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248" autoAdjust="0"/>
    <p:restoredTop sz="94660"/>
  </p:normalViewPr>
  <p:slideViewPr>
    <p:cSldViewPr>
      <p:cViewPr>
        <p:scale>
          <a:sx n="200" d="100"/>
          <a:sy n="200" d="100"/>
        </p:scale>
        <p:origin x="600" y="16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0CB1-035E-4C11-925A-93BC2E2661D3}" type="datetimeFigureOut">
              <a:rPr lang="ko-KR" altLang="en-US" smtClean="0"/>
              <a:pPr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8BA2-4901-4DB5-B2ED-816449555F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0CB1-035E-4C11-925A-93BC2E2661D3}" type="datetimeFigureOut">
              <a:rPr lang="ko-KR" altLang="en-US" smtClean="0"/>
              <a:pPr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8BA2-4901-4DB5-B2ED-816449555F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0CB1-035E-4C11-925A-93BC2E2661D3}" type="datetimeFigureOut">
              <a:rPr lang="ko-KR" altLang="en-US" smtClean="0"/>
              <a:pPr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8BA2-4901-4DB5-B2ED-816449555F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0CB1-035E-4C11-925A-93BC2E2661D3}" type="datetimeFigureOut">
              <a:rPr lang="ko-KR" altLang="en-US" smtClean="0"/>
              <a:pPr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8BA2-4901-4DB5-B2ED-816449555F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0CB1-035E-4C11-925A-93BC2E2661D3}" type="datetimeFigureOut">
              <a:rPr lang="ko-KR" altLang="en-US" smtClean="0"/>
              <a:pPr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8BA2-4901-4DB5-B2ED-816449555F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0CB1-035E-4C11-925A-93BC2E2661D3}" type="datetimeFigureOut">
              <a:rPr lang="ko-KR" altLang="en-US" smtClean="0"/>
              <a:pPr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8BA2-4901-4DB5-B2ED-816449555F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0CB1-035E-4C11-925A-93BC2E2661D3}" type="datetimeFigureOut">
              <a:rPr lang="ko-KR" altLang="en-US" smtClean="0"/>
              <a:pPr/>
              <a:t>2023-08-02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8BA2-4901-4DB5-B2ED-816449555F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0CB1-035E-4C11-925A-93BC2E2661D3}" type="datetimeFigureOut">
              <a:rPr lang="ko-KR" altLang="en-US" smtClean="0"/>
              <a:pPr/>
              <a:t>2023-08-02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8BA2-4901-4DB5-B2ED-816449555F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0CB1-035E-4C11-925A-93BC2E2661D3}" type="datetimeFigureOut">
              <a:rPr lang="ko-KR" altLang="en-US" smtClean="0"/>
              <a:pPr/>
              <a:t>2023-08-02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8BA2-4901-4DB5-B2ED-816449555F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0CB1-035E-4C11-925A-93BC2E2661D3}" type="datetimeFigureOut">
              <a:rPr lang="ko-KR" altLang="en-US" smtClean="0"/>
              <a:pPr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8BA2-4901-4DB5-B2ED-816449555F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0CB1-035E-4C11-925A-93BC2E2661D3}" type="datetimeFigureOut">
              <a:rPr lang="ko-KR" altLang="en-US" smtClean="0"/>
              <a:pPr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8BA2-4901-4DB5-B2ED-816449555F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E0CB1-035E-4C11-925A-93BC2E2661D3}" type="datetimeFigureOut">
              <a:rPr lang="ko-KR" altLang="en-US" smtClean="0"/>
              <a:pPr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8BA2-4901-4DB5-B2ED-816449555F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02788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식별관계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부모테이블의 </a:t>
            </a:r>
            <a:r>
              <a:rPr lang="en-US" altLang="ko-KR" sz="1600" dirty="0" smtClean="0"/>
              <a:t>PK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컬럼을</a:t>
            </a:r>
            <a:r>
              <a:rPr lang="ko-KR" altLang="en-US" sz="1600" dirty="0" smtClean="0"/>
              <a:t> 자식 테이블의 </a:t>
            </a:r>
            <a:r>
              <a:rPr lang="en-US" altLang="ko-KR" sz="1600" dirty="0" smtClean="0"/>
              <a:t>PK </a:t>
            </a:r>
            <a:r>
              <a:rPr lang="ko-KR" altLang="en-US" sz="1600" dirty="0" err="1" smtClean="0"/>
              <a:t>컬럼에서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FK</a:t>
            </a:r>
            <a:r>
              <a:rPr lang="ko-KR" altLang="en-US" sz="1600" dirty="0" smtClean="0"/>
              <a:t>로 참조하는 경우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식별의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관계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식별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대 </a:t>
            </a:r>
            <a:r>
              <a:rPr lang="en-US" altLang="ko-KR" sz="1600" dirty="0" smtClean="0"/>
              <a:t>n </a:t>
            </a:r>
            <a:r>
              <a:rPr lang="ko-KR" altLang="en-US" sz="1600" dirty="0" smtClean="0"/>
              <a:t>관계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*</a:t>
            </a:r>
            <a:r>
              <a:rPr lang="ko-KR" altLang="en-US" sz="1600" dirty="0" err="1" smtClean="0"/>
              <a:t>비식별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점선으로 관계가 표현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328614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63972" y="16994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97360" y="16899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1452878"/>
            <a:ext cx="3336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학생은 과목을 반드시 하나만 수강 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2428868"/>
            <a:ext cx="5418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교수는 여러 개의 과목을 강의할 수 있으나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동일과목을 한번만 강의 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86058"/>
            <a:ext cx="3630665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5090838"/>
            <a:ext cx="3786214" cy="89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85786" y="4810464"/>
            <a:ext cx="2989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예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부서는 </a:t>
            </a:r>
            <a:r>
              <a:rPr lang="en-US" altLang="ko-KR" sz="1100" dirty="0" smtClean="0"/>
              <a:t>0~</a:t>
            </a:r>
            <a:r>
              <a:rPr lang="ko-KR" altLang="en-US" sz="1100" dirty="0" err="1" smtClean="0"/>
              <a:t>여러명의</a:t>
            </a:r>
            <a:r>
              <a:rPr lang="ko-KR" altLang="en-US" sz="1100" dirty="0" smtClean="0"/>
              <a:t> 사원을 가질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214546" y="27948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847934" y="278529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14546" y="52237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7934" y="521418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6915"/>
            <a:ext cx="6250429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*select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테이블에서 모든 레코드의 특정 </a:t>
            </a:r>
            <a:r>
              <a:rPr lang="ko-KR" altLang="en-US" sz="1600" dirty="0" err="1" smtClean="0"/>
              <a:t>컬럼을</a:t>
            </a:r>
            <a:r>
              <a:rPr lang="ko-KR" altLang="en-US" sz="1600" dirty="0" smtClean="0"/>
              <a:t> 검색하는 쿼리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기본 구문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select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),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연산자 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alias 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from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, , ,, ,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where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group by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having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   order by</a:t>
            </a:r>
          </a:p>
          <a:p>
            <a:endParaRPr lang="en-US" altLang="ko-KR" sz="1600" b="1" dirty="0" smtClean="0"/>
          </a:p>
          <a:p>
            <a:r>
              <a:rPr lang="en-US" altLang="ko-KR" sz="1600" dirty="0" smtClean="0"/>
              <a:t>*alias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또는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뒤에 정의할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컬럼명의</a:t>
            </a:r>
            <a:r>
              <a:rPr lang="ko-KR" altLang="en-US" sz="1600" dirty="0" smtClean="0"/>
              <a:t> 별명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테이블명에</a:t>
            </a:r>
            <a:r>
              <a:rPr lang="ko-KR" altLang="en-US" sz="1600" dirty="0" smtClean="0"/>
              <a:t> 별명을 부여할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가독성을</a:t>
            </a:r>
            <a:r>
              <a:rPr lang="ko-KR" altLang="en-US" sz="1600" dirty="0" smtClean="0"/>
              <a:t> 향상시킬 때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-alias </a:t>
            </a:r>
            <a:r>
              <a:rPr lang="ko-KR" altLang="en-US" sz="1600" dirty="0" smtClean="0"/>
              <a:t>사용하면 조회결과에 나오는 </a:t>
            </a:r>
            <a:r>
              <a:rPr lang="ko-KR" altLang="en-US" sz="1600" dirty="0" err="1" smtClean="0"/>
              <a:t>컬럼명이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alias</a:t>
            </a:r>
            <a:r>
              <a:rPr lang="ko-KR" altLang="en-US" sz="1600" dirty="0" smtClean="0"/>
              <a:t>로 변경된다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-select</a:t>
            </a:r>
            <a:r>
              <a:rPr lang="ko-KR" altLang="en-US" sz="1600" dirty="0" smtClean="0"/>
              <a:t>에 직접 연결된 </a:t>
            </a:r>
            <a:r>
              <a:rPr lang="en-US" altLang="ko-KR" sz="1600" dirty="0" smtClean="0"/>
              <a:t>where</a:t>
            </a:r>
            <a:r>
              <a:rPr lang="ko-KR" altLang="en-US" sz="1600" dirty="0" smtClean="0"/>
              <a:t>절에서 사용할 수 없다</a:t>
            </a:r>
            <a:r>
              <a:rPr lang="en-US" altLang="ko-KR" sz="1600" dirty="0"/>
              <a:t>.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143512"/>
            <a:ext cx="237648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자유형 5"/>
          <p:cNvSpPr/>
          <p:nvPr/>
        </p:nvSpPr>
        <p:spPr>
          <a:xfrm>
            <a:off x="1166813" y="5157788"/>
            <a:ext cx="833437" cy="423862"/>
          </a:xfrm>
          <a:custGeom>
            <a:avLst/>
            <a:gdLst>
              <a:gd name="connsiteX0" fmla="*/ 833437 w 833437"/>
              <a:gd name="connsiteY0" fmla="*/ 42862 h 423862"/>
              <a:gd name="connsiteX1" fmla="*/ 819150 w 833437"/>
              <a:gd name="connsiteY1" fmla="*/ 33337 h 423862"/>
              <a:gd name="connsiteX2" fmla="*/ 800100 w 833437"/>
              <a:gd name="connsiteY2" fmla="*/ 4762 h 423862"/>
              <a:gd name="connsiteX3" fmla="*/ 785812 w 833437"/>
              <a:gd name="connsiteY3" fmla="*/ 0 h 423862"/>
              <a:gd name="connsiteX4" fmla="*/ 709612 w 833437"/>
              <a:gd name="connsiteY4" fmla="*/ 4762 h 423862"/>
              <a:gd name="connsiteX5" fmla="*/ 695325 w 833437"/>
              <a:gd name="connsiteY5" fmla="*/ 9525 h 423862"/>
              <a:gd name="connsiteX6" fmla="*/ 666750 w 833437"/>
              <a:gd name="connsiteY6" fmla="*/ 33337 h 423862"/>
              <a:gd name="connsiteX7" fmla="*/ 652462 w 833437"/>
              <a:gd name="connsiteY7" fmla="*/ 52387 h 423862"/>
              <a:gd name="connsiteX8" fmla="*/ 638175 w 833437"/>
              <a:gd name="connsiteY8" fmla="*/ 61912 h 423862"/>
              <a:gd name="connsiteX9" fmla="*/ 600075 w 833437"/>
              <a:gd name="connsiteY9" fmla="*/ 104775 h 423862"/>
              <a:gd name="connsiteX10" fmla="*/ 581025 w 833437"/>
              <a:gd name="connsiteY10" fmla="*/ 114300 h 423862"/>
              <a:gd name="connsiteX11" fmla="*/ 552450 w 833437"/>
              <a:gd name="connsiteY11" fmla="*/ 133350 h 423862"/>
              <a:gd name="connsiteX12" fmla="*/ 538162 w 833437"/>
              <a:gd name="connsiteY12" fmla="*/ 142875 h 423862"/>
              <a:gd name="connsiteX13" fmla="*/ 504825 w 833437"/>
              <a:gd name="connsiteY13" fmla="*/ 157162 h 423862"/>
              <a:gd name="connsiteX14" fmla="*/ 490537 w 833437"/>
              <a:gd name="connsiteY14" fmla="*/ 166687 h 423862"/>
              <a:gd name="connsiteX15" fmla="*/ 471487 w 833437"/>
              <a:gd name="connsiteY15" fmla="*/ 180975 h 423862"/>
              <a:gd name="connsiteX16" fmla="*/ 442912 w 833437"/>
              <a:gd name="connsiteY16" fmla="*/ 190500 h 423862"/>
              <a:gd name="connsiteX17" fmla="*/ 400050 w 833437"/>
              <a:gd name="connsiteY17" fmla="*/ 214312 h 423862"/>
              <a:gd name="connsiteX18" fmla="*/ 352425 w 833437"/>
              <a:gd name="connsiteY18" fmla="*/ 247650 h 423862"/>
              <a:gd name="connsiteX19" fmla="*/ 338137 w 833437"/>
              <a:gd name="connsiteY19" fmla="*/ 261937 h 423862"/>
              <a:gd name="connsiteX20" fmla="*/ 323850 w 833437"/>
              <a:gd name="connsiteY20" fmla="*/ 271462 h 423862"/>
              <a:gd name="connsiteX21" fmla="*/ 290512 w 833437"/>
              <a:gd name="connsiteY21" fmla="*/ 285750 h 423862"/>
              <a:gd name="connsiteX22" fmla="*/ 276225 w 833437"/>
              <a:gd name="connsiteY22" fmla="*/ 300037 h 423862"/>
              <a:gd name="connsiteX23" fmla="*/ 261937 w 833437"/>
              <a:gd name="connsiteY23" fmla="*/ 304800 h 423862"/>
              <a:gd name="connsiteX24" fmla="*/ 204787 w 833437"/>
              <a:gd name="connsiteY24" fmla="*/ 333375 h 423862"/>
              <a:gd name="connsiteX25" fmla="*/ 190500 w 833437"/>
              <a:gd name="connsiteY25" fmla="*/ 338137 h 423862"/>
              <a:gd name="connsiteX26" fmla="*/ 147637 w 833437"/>
              <a:gd name="connsiteY26" fmla="*/ 357187 h 423862"/>
              <a:gd name="connsiteX27" fmla="*/ 133350 w 833437"/>
              <a:gd name="connsiteY27" fmla="*/ 361950 h 423862"/>
              <a:gd name="connsiteX28" fmla="*/ 119062 w 833437"/>
              <a:gd name="connsiteY28" fmla="*/ 366712 h 423862"/>
              <a:gd name="connsiteX29" fmla="*/ 90487 w 833437"/>
              <a:gd name="connsiteY29" fmla="*/ 381000 h 423862"/>
              <a:gd name="connsiteX30" fmla="*/ 76200 w 833437"/>
              <a:gd name="connsiteY30" fmla="*/ 390525 h 423862"/>
              <a:gd name="connsiteX31" fmla="*/ 33337 w 833437"/>
              <a:gd name="connsiteY31" fmla="*/ 400050 h 423862"/>
              <a:gd name="connsiteX32" fmla="*/ 0 w 833437"/>
              <a:gd name="connsiteY32" fmla="*/ 423862 h 42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33437" h="423862">
                <a:moveTo>
                  <a:pt x="833437" y="42862"/>
                </a:moveTo>
                <a:cubicBezTo>
                  <a:pt x="828675" y="39687"/>
                  <a:pt x="822919" y="37645"/>
                  <a:pt x="819150" y="33337"/>
                </a:cubicBezTo>
                <a:cubicBezTo>
                  <a:pt x="811612" y="24722"/>
                  <a:pt x="810960" y="8382"/>
                  <a:pt x="800100" y="4762"/>
                </a:cubicBezTo>
                <a:lnTo>
                  <a:pt x="785812" y="0"/>
                </a:lnTo>
                <a:cubicBezTo>
                  <a:pt x="760412" y="1587"/>
                  <a:pt x="734922" y="2098"/>
                  <a:pt x="709612" y="4762"/>
                </a:cubicBezTo>
                <a:cubicBezTo>
                  <a:pt x="704620" y="5288"/>
                  <a:pt x="699815" y="7280"/>
                  <a:pt x="695325" y="9525"/>
                </a:cubicBezTo>
                <a:cubicBezTo>
                  <a:pt x="684300" y="15037"/>
                  <a:pt x="674651" y="24119"/>
                  <a:pt x="666750" y="33337"/>
                </a:cubicBezTo>
                <a:cubicBezTo>
                  <a:pt x="661584" y="39364"/>
                  <a:pt x="658075" y="46774"/>
                  <a:pt x="652462" y="52387"/>
                </a:cubicBezTo>
                <a:cubicBezTo>
                  <a:pt x="648415" y="56434"/>
                  <a:pt x="642937" y="58737"/>
                  <a:pt x="638175" y="61912"/>
                </a:cubicBezTo>
                <a:cubicBezTo>
                  <a:pt x="628109" y="77012"/>
                  <a:pt x="616387" y="96619"/>
                  <a:pt x="600075" y="104775"/>
                </a:cubicBezTo>
                <a:cubicBezTo>
                  <a:pt x="593725" y="107950"/>
                  <a:pt x="587113" y="110647"/>
                  <a:pt x="581025" y="114300"/>
                </a:cubicBezTo>
                <a:cubicBezTo>
                  <a:pt x="571209" y="120190"/>
                  <a:pt x="561975" y="127000"/>
                  <a:pt x="552450" y="133350"/>
                </a:cubicBezTo>
                <a:cubicBezTo>
                  <a:pt x="547687" y="136525"/>
                  <a:pt x="543592" y="141065"/>
                  <a:pt x="538162" y="142875"/>
                </a:cubicBezTo>
                <a:cubicBezTo>
                  <a:pt x="522132" y="148218"/>
                  <a:pt x="521304" y="147745"/>
                  <a:pt x="504825" y="157162"/>
                </a:cubicBezTo>
                <a:cubicBezTo>
                  <a:pt x="499855" y="160002"/>
                  <a:pt x="495195" y="163360"/>
                  <a:pt x="490537" y="166687"/>
                </a:cubicBezTo>
                <a:cubicBezTo>
                  <a:pt x="484078" y="171301"/>
                  <a:pt x="478587" y="177425"/>
                  <a:pt x="471487" y="180975"/>
                </a:cubicBezTo>
                <a:cubicBezTo>
                  <a:pt x="462507" y="185465"/>
                  <a:pt x="451266" y="184931"/>
                  <a:pt x="442912" y="190500"/>
                </a:cubicBezTo>
                <a:cubicBezTo>
                  <a:pt x="410160" y="212335"/>
                  <a:pt x="425197" y="205930"/>
                  <a:pt x="400050" y="214312"/>
                </a:cubicBezTo>
                <a:cubicBezTo>
                  <a:pt x="387747" y="222514"/>
                  <a:pt x="364771" y="237068"/>
                  <a:pt x="352425" y="247650"/>
                </a:cubicBezTo>
                <a:cubicBezTo>
                  <a:pt x="347311" y="252033"/>
                  <a:pt x="343311" y="257625"/>
                  <a:pt x="338137" y="261937"/>
                </a:cubicBezTo>
                <a:cubicBezTo>
                  <a:pt x="333740" y="265601"/>
                  <a:pt x="328969" y="268902"/>
                  <a:pt x="323850" y="271462"/>
                </a:cubicBezTo>
                <a:cubicBezTo>
                  <a:pt x="303122" y="281826"/>
                  <a:pt x="313635" y="269234"/>
                  <a:pt x="290512" y="285750"/>
                </a:cubicBezTo>
                <a:cubicBezTo>
                  <a:pt x="285032" y="289665"/>
                  <a:pt x="281829" y="296301"/>
                  <a:pt x="276225" y="300037"/>
                </a:cubicBezTo>
                <a:cubicBezTo>
                  <a:pt x="272048" y="302822"/>
                  <a:pt x="266326" y="302362"/>
                  <a:pt x="261937" y="304800"/>
                </a:cubicBezTo>
                <a:cubicBezTo>
                  <a:pt x="206547" y="335572"/>
                  <a:pt x="260414" y="314833"/>
                  <a:pt x="204787" y="333375"/>
                </a:cubicBezTo>
                <a:lnTo>
                  <a:pt x="190500" y="338137"/>
                </a:lnTo>
                <a:cubicBezTo>
                  <a:pt x="167857" y="353232"/>
                  <a:pt x="181644" y="345851"/>
                  <a:pt x="147637" y="357187"/>
                </a:cubicBezTo>
                <a:lnTo>
                  <a:pt x="133350" y="361950"/>
                </a:lnTo>
                <a:lnTo>
                  <a:pt x="119062" y="366712"/>
                </a:lnTo>
                <a:cubicBezTo>
                  <a:pt x="78119" y="394008"/>
                  <a:pt x="129921" y="361282"/>
                  <a:pt x="90487" y="381000"/>
                </a:cubicBezTo>
                <a:cubicBezTo>
                  <a:pt x="85368" y="383560"/>
                  <a:pt x="81319" y="387965"/>
                  <a:pt x="76200" y="390525"/>
                </a:cubicBezTo>
                <a:cubicBezTo>
                  <a:pt x="64479" y="396385"/>
                  <a:pt x="44305" y="398222"/>
                  <a:pt x="33337" y="400050"/>
                </a:cubicBezTo>
                <a:cubicBezTo>
                  <a:pt x="2894" y="420345"/>
                  <a:pt x="12857" y="411005"/>
                  <a:pt x="0" y="4238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/>
          <p:cNvSpPr/>
          <p:nvPr/>
        </p:nvSpPr>
        <p:spPr>
          <a:xfrm>
            <a:off x="1643042" y="5572140"/>
            <a:ext cx="142876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28794" y="5715016"/>
            <a:ext cx="571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Inline view : </a:t>
            </a:r>
            <a:r>
              <a:rPr lang="ko-KR" altLang="en-US" sz="1400" dirty="0" smtClean="0"/>
              <a:t>실제 테이블에서 도출된 결과로 만들어진 가상의 테이블</a:t>
            </a:r>
            <a:endParaRPr lang="ko-KR" altLang="en-US" sz="1400" dirty="0"/>
          </a:p>
        </p:txBody>
      </p:sp>
      <p:sp>
        <p:nvSpPr>
          <p:cNvPr id="9" name="자유형 8"/>
          <p:cNvSpPr/>
          <p:nvPr/>
        </p:nvSpPr>
        <p:spPr>
          <a:xfrm>
            <a:off x="1481138" y="5124450"/>
            <a:ext cx="1557337" cy="477130"/>
          </a:xfrm>
          <a:custGeom>
            <a:avLst/>
            <a:gdLst>
              <a:gd name="connsiteX0" fmla="*/ 1557337 w 1557337"/>
              <a:gd name="connsiteY0" fmla="*/ 85725 h 477130"/>
              <a:gd name="connsiteX1" fmla="*/ 1552575 w 1557337"/>
              <a:gd name="connsiteY1" fmla="*/ 42863 h 477130"/>
              <a:gd name="connsiteX2" fmla="*/ 1528762 w 1557337"/>
              <a:gd name="connsiteY2" fmla="*/ 23813 h 477130"/>
              <a:gd name="connsiteX3" fmla="*/ 1504950 w 1557337"/>
              <a:gd name="connsiteY3" fmla="*/ 14288 h 477130"/>
              <a:gd name="connsiteX4" fmla="*/ 1443037 w 1557337"/>
              <a:gd name="connsiteY4" fmla="*/ 4763 h 477130"/>
              <a:gd name="connsiteX5" fmla="*/ 1419225 w 1557337"/>
              <a:gd name="connsiteY5" fmla="*/ 0 h 477130"/>
              <a:gd name="connsiteX6" fmla="*/ 1190625 w 1557337"/>
              <a:gd name="connsiteY6" fmla="*/ 4763 h 477130"/>
              <a:gd name="connsiteX7" fmla="*/ 1166812 w 1557337"/>
              <a:gd name="connsiteY7" fmla="*/ 14288 h 477130"/>
              <a:gd name="connsiteX8" fmla="*/ 1152525 w 1557337"/>
              <a:gd name="connsiteY8" fmla="*/ 19050 h 477130"/>
              <a:gd name="connsiteX9" fmla="*/ 1119187 w 1557337"/>
              <a:gd name="connsiteY9" fmla="*/ 38100 h 477130"/>
              <a:gd name="connsiteX10" fmla="*/ 1090612 w 1557337"/>
              <a:gd name="connsiteY10" fmla="*/ 61913 h 477130"/>
              <a:gd name="connsiteX11" fmla="*/ 1062037 w 1557337"/>
              <a:gd name="connsiteY11" fmla="*/ 80963 h 477130"/>
              <a:gd name="connsiteX12" fmla="*/ 1042987 w 1557337"/>
              <a:gd name="connsiteY12" fmla="*/ 100013 h 477130"/>
              <a:gd name="connsiteX13" fmla="*/ 1023937 w 1557337"/>
              <a:gd name="connsiteY13" fmla="*/ 114300 h 477130"/>
              <a:gd name="connsiteX14" fmla="*/ 1009650 w 1557337"/>
              <a:gd name="connsiteY14" fmla="*/ 133350 h 477130"/>
              <a:gd name="connsiteX15" fmla="*/ 976312 w 1557337"/>
              <a:gd name="connsiteY15" fmla="*/ 161925 h 477130"/>
              <a:gd name="connsiteX16" fmla="*/ 952500 w 1557337"/>
              <a:gd name="connsiteY16" fmla="*/ 195263 h 477130"/>
              <a:gd name="connsiteX17" fmla="*/ 942975 w 1557337"/>
              <a:gd name="connsiteY17" fmla="*/ 214313 h 477130"/>
              <a:gd name="connsiteX18" fmla="*/ 928687 w 1557337"/>
              <a:gd name="connsiteY18" fmla="*/ 219075 h 477130"/>
              <a:gd name="connsiteX19" fmla="*/ 919162 w 1557337"/>
              <a:gd name="connsiteY19" fmla="*/ 238125 h 477130"/>
              <a:gd name="connsiteX20" fmla="*/ 900112 w 1557337"/>
              <a:gd name="connsiteY20" fmla="*/ 252413 h 477130"/>
              <a:gd name="connsiteX21" fmla="*/ 885825 w 1557337"/>
              <a:gd name="connsiteY21" fmla="*/ 266700 h 477130"/>
              <a:gd name="connsiteX22" fmla="*/ 871537 w 1557337"/>
              <a:gd name="connsiteY22" fmla="*/ 276225 h 477130"/>
              <a:gd name="connsiteX23" fmla="*/ 852487 w 1557337"/>
              <a:gd name="connsiteY23" fmla="*/ 290513 h 477130"/>
              <a:gd name="connsiteX24" fmla="*/ 823912 w 1557337"/>
              <a:gd name="connsiteY24" fmla="*/ 309563 h 477130"/>
              <a:gd name="connsiteX25" fmla="*/ 809625 w 1557337"/>
              <a:gd name="connsiteY25" fmla="*/ 319088 h 477130"/>
              <a:gd name="connsiteX26" fmla="*/ 790575 w 1557337"/>
              <a:gd name="connsiteY26" fmla="*/ 328613 h 477130"/>
              <a:gd name="connsiteX27" fmla="*/ 776287 w 1557337"/>
              <a:gd name="connsiteY27" fmla="*/ 342900 h 477130"/>
              <a:gd name="connsiteX28" fmla="*/ 742950 w 1557337"/>
              <a:gd name="connsiteY28" fmla="*/ 361950 h 477130"/>
              <a:gd name="connsiteX29" fmla="*/ 723900 w 1557337"/>
              <a:gd name="connsiteY29" fmla="*/ 366713 h 477130"/>
              <a:gd name="connsiteX30" fmla="*/ 709612 w 1557337"/>
              <a:gd name="connsiteY30" fmla="*/ 376238 h 477130"/>
              <a:gd name="connsiteX31" fmla="*/ 609600 w 1557337"/>
              <a:gd name="connsiteY31" fmla="*/ 376238 h 477130"/>
              <a:gd name="connsiteX32" fmla="*/ 552450 w 1557337"/>
              <a:gd name="connsiteY32" fmla="*/ 366713 h 477130"/>
              <a:gd name="connsiteX33" fmla="*/ 519112 w 1557337"/>
              <a:gd name="connsiteY33" fmla="*/ 352425 h 477130"/>
              <a:gd name="connsiteX34" fmla="*/ 495300 w 1557337"/>
              <a:gd name="connsiteY34" fmla="*/ 347663 h 477130"/>
              <a:gd name="connsiteX35" fmla="*/ 466725 w 1557337"/>
              <a:gd name="connsiteY35" fmla="*/ 338138 h 477130"/>
              <a:gd name="connsiteX36" fmla="*/ 438150 w 1557337"/>
              <a:gd name="connsiteY36" fmla="*/ 333375 h 477130"/>
              <a:gd name="connsiteX37" fmla="*/ 409575 w 1557337"/>
              <a:gd name="connsiteY37" fmla="*/ 323850 h 477130"/>
              <a:gd name="connsiteX38" fmla="*/ 376237 w 1557337"/>
              <a:gd name="connsiteY38" fmla="*/ 314325 h 477130"/>
              <a:gd name="connsiteX39" fmla="*/ 285750 w 1557337"/>
              <a:gd name="connsiteY39" fmla="*/ 319088 h 477130"/>
              <a:gd name="connsiteX40" fmla="*/ 271462 w 1557337"/>
              <a:gd name="connsiteY40" fmla="*/ 328613 h 477130"/>
              <a:gd name="connsiteX41" fmla="*/ 242887 w 1557337"/>
              <a:gd name="connsiteY41" fmla="*/ 338138 h 477130"/>
              <a:gd name="connsiteX42" fmla="*/ 195262 w 1557337"/>
              <a:gd name="connsiteY42" fmla="*/ 347663 h 477130"/>
              <a:gd name="connsiteX43" fmla="*/ 176212 w 1557337"/>
              <a:gd name="connsiteY43" fmla="*/ 357188 h 477130"/>
              <a:gd name="connsiteX44" fmla="*/ 161925 w 1557337"/>
              <a:gd name="connsiteY44" fmla="*/ 361950 h 477130"/>
              <a:gd name="connsiteX45" fmla="*/ 142875 w 1557337"/>
              <a:gd name="connsiteY45" fmla="*/ 371475 h 477130"/>
              <a:gd name="connsiteX46" fmla="*/ 128587 w 1557337"/>
              <a:gd name="connsiteY46" fmla="*/ 376238 h 477130"/>
              <a:gd name="connsiteX47" fmla="*/ 95250 w 1557337"/>
              <a:gd name="connsiteY47" fmla="*/ 395288 h 477130"/>
              <a:gd name="connsiteX48" fmla="*/ 71437 w 1557337"/>
              <a:gd name="connsiteY48" fmla="*/ 419100 h 477130"/>
              <a:gd name="connsiteX49" fmla="*/ 61912 w 1557337"/>
              <a:gd name="connsiteY49" fmla="*/ 433388 h 477130"/>
              <a:gd name="connsiteX50" fmla="*/ 19050 w 1557337"/>
              <a:gd name="connsiteY50" fmla="*/ 466725 h 477130"/>
              <a:gd name="connsiteX51" fmla="*/ 0 w 1557337"/>
              <a:gd name="connsiteY51" fmla="*/ 476250 h 4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57337" h="477130">
                <a:moveTo>
                  <a:pt x="1557337" y="85725"/>
                </a:moveTo>
                <a:cubicBezTo>
                  <a:pt x="1555750" y="71438"/>
                  <a:pt x="1556061" y="56809"/>
                  <a:pt x="1552575" y="42863"/>
                </a:cubicBezTo>
                <a:cubicBezTo>
                  <a:pt x="1548496" y="26547"/>
                  <a:pt x="1541261" y="28500"/>
                  <a:pt x="1528762" y="23813"/>
                </a:cubicBezTo>
                <a:cubicBezTo>
                  <a:pt x="1520757" y="20811"/>
                  <a:pt x="1513138" y="16745"/>
                  <a:pt x="1504950" y="14288"/>
                </a:cubicBezTo>
                <a:cubicBezTo>
                  <a:pt x="1487703" y="9114"/>
                  <a:pt x="1458946" y="7210"/>
                  <a:pt x="1443037" y="4763"/>
                </a:cubicBezTo>
                <a:cubicBezTo>
                  <a:pt x="1435037" y="3532"/>
                  <a:pt x="1427162" y="1588"/>
                  <a:pt x="1419225" y="0"/>
                </a:cubicBezTo>
                <a:cubicBezTo>
                  <a:pt x="1343025" y="1588"/>
                  <a:pt x="1266720" y="456"/>
                  <a:pt x="1190625" y="4763"/>
                </a:cubicBezTo>
                <a:cubicBezTo>
                  <a:pt x="1182090" y="5246"/>
                  <a:pt x="1174817" y="11286"/>
                  <a:pt x="1166812" y="14288"/>
                </a:cubicBezTo>
                <a:cubicBezTo>
                  <a:pt x="1162112" y="16051"/>
                  <a:pt x="1157287" y="17463"/>
                  <a:pt x="1152525" y="19050"/>
                </a:cubicBezTo>
                <a:cubicBezTo>
                  <a:pt x="1106460" y="53600"/>
                  <a:pt x="1155551" y="19919"/>
                  <a:pt x="1119187" y="38100"/>
                </a:cubicBezTo>
                <a:cubicBezTo>
                  <a:pt x="1098769" y="48309"/>
                  <a:pt x="1109567" y="47170"/>
                  <a:pt x="1090612" y="61913"/>
                </a:cubicBezTo>
                <a:cubicBezTo>
                  <a:pt x="1081576" y="68941"/>
                  <a:pt x="1070976" y="73812"/>
                  <a:pt x="1062037" y="80963"/>
                </a:cubicBezTo>
                <a:cubicBezTo>
                  <a:pt x="1055025" y="86573"/>
                  <a:pt x="1049745" y="94100"/>
                  <a:pt x="1042987" y="100013"/>
                </a:cubicBezTo>
                <a:cubicBezTo>
                  <a:pt x="1037013" y="105240"/>
                  <a:pt x="1029550" y="108687"/>
                  <a:pt x="1023937" y="114300"/>
                </a:cubicBezTo>
                <a:cubicBezTo>
                  <a:pt x="1018324" y="119913"/>
                  <a:pt x="1014877" y="127376"/>
                  <a:pt x="1009650" y="133350"/>
                </a:cubicBezTo>
                <a:cubicBezTo>
                  <a:pt x="993482" y="151828"/>
                  <a:pt x="993655" y="150363"/>
                  <a:pt x="976312" y="161925"/>
                </a:cubicBezTo>
                <a:cubicBezTo>
                  <a:pt x="970178" y="170104"/>
                  <a:pt x="958072" y="185513"/>
                  <a:pt x="952500" y="195263"/>
                </a:cubicBezTo>
                <a:cubicBezTo>
                  <a:pt x="948978" y="201427"/>
                  <a:pt x="947995" y="209293"/>
                  <a:pt x="942975" y="214313"/>
                </a:cubicBezTo>
                <a:cubicBezTo>
                  <a:pt x="939425" y="217863"/>
                  <a:pt x="933450" y="217488"/>
                  <a:pt x="928687" y="219075"/>
                </a:cubicBezTo>
                <a:cubicBezTo>
                  <a:pt x="925512" y="225425"/>
                  <a:pt x="923782" y="232735"/>
                  <a:pt x="919162" y="238125"/>
                </a:cubicBezTo>
                <a:cubicBezTo>
                  <a:pt x="913996" y="244152"/>
                  <a:pt x="906139" y="247247"/>
                  <a:pt x="900112" y="252413"/>
                </a:cubicBezTo>
                <a:cubicBezTo>
                  <a:pt x="894998" y="256796"/>
                  <a:pt x="890999" y="262388"/>
                  <a:pt x="885825" y="266700"/>
                </a:cubicBezTo>
                <a:cubicBezTo>
                  <a:pt x="881428" y="270364"/>
                  <a:pt x="876195" y="272898"/>
                  <a:pt x="871537" y="276225"/>
                </a:cubicBezTo>
                <a:cubicBezTo>
                  <a:pt x="865078" y="280839"/>
                  <a:pt x="858990" y="285961"/>
                  <a:pt x="852487" y="290513"/>
                </a:cubicBezTo>
                <a:cubicBezTo>
                  <a:pt x="843109" y="297078"/>
                  <a:pt x="833437" y="303213"/>
                  <a:pt x="823912" y="309563"/>
                </a:cubicBezTo>
                <a:cubicBezTo>
                  <a:pt x="819150" y="312738"/>
                  <a:pt x="814744" y="316528"/>
                  <a:pt x="809625" y="319088"/>
                </a:cubicBezTo>
                <a:cubicBezTo>
                  <a:pt x="803275" y="322263"/>
                  <a:pt x="796352" y="324487"/>
                  <a:pt x="790575" y="328613"/>
                </a:cubicBezTo>
                <a:cubicBezTo>
                  <a:pt x="785094" y="332528"/>
                  <a:pt x="781461" y="338588"/>
                  <a:pt x="776287" y="342900"/>
                </a:cubicBezTo>
                <a:cubicBezTo>
                  <a:pt x="768749" y="349182"/>
                  <a:pt x="751421" y="358773"/>
                  <a:pt x="742950" y="361950"/>
                </a:cubicBezTo>
                <a:cubicBezTo>
                  <a:pt x="736821" y="364248"/>
                  <a:pt x="730250" y="365125"/>
                  <a:pt x="723900" y="366713"/>
                </a:cubicBezTo>
                <a:cubicBezTo>
                  <a:pt x="719137" y="369888"/>
                  <a:pt x="714873" y="373983"/>
                  <a:pt x="709612" y="376238"/>
                </a:cubicBezTo>
                <a:cubicBezTo>
                  <a:pt x="680925" y="388532"/>
                  <a:pt x="628576" y="377354"/>
                  <a:pt x="609600" y="376238"/>
                </a:cubicBezTo>
                <a:cubicBezTo>
                  <a:pt x="559132" y="363620"/>
                  <a:pt x="634200" y="381576"/>
                  <a:pt x="552450" y="366713"/>
                </a:cubicBezTo>
                <a:cubicBezTo>
                  <a:pt x="534142" y="363384"/>
                  <a:pt x="538813" y="358992"/>
                  <a:pt x="519112" y="352425"/>
                </a:cubicBezTo>
                <a:cubicBezTo>
                  <a:pt x="511433" y="349865"/>
                  <a:pt x="503109" y="349793"/>
                  <a:pt x="495300" y="347663"/>
                </a:cubicBezTo>
                <a:cubicBezTo>
                  <a:pt x="485614" y="345021"/>
                  <a:pt x="476629" y="339789"/>
                  <a:pt x="466725" y="338138"/>
                </a:cubicBezTo>
                <a:cubicBezTo>
                  <a:pt x="457200" y="336550"/>
                  <a:pt x="447518" y="335717"/>
                  <a:pt x="438150" y="333375"/>
                </a:cubicBezTo>
                <a:cubicBezTo>
                  <a:pt x="428410" y="330940"/>
                  <a:pt x="419316" y="326285"/>
                  <a:pt x="409575" y="323850"/>
                </a:cubicBezTo>
                <a:cubicBezTo>
                  <a:pt x="385655" y="317871"/>
                  <a:pt x="396734" y="321158"/>
                  <a:pt x="376237" y="314325"/>
                </a:cubicBezTo>
                <a:cubicBezTo>
                  <a:pt x="346075" y="315913"/>
                  <a:pt x="315677" y="315007"/>
                  <a:pt x="285750" y="319088"/>
                </a:cubicBezTo>
                <a:cubicBezTo>
                  <a:pt x="280079" y="319861"/>
                  <a:pt x="276693" y="326288"/>
                  <a:pt x="271462" y="328613"/>
                </a:cubicBezTo>
                <a:cubicBezTo>
                  <a:pt x="262287" y="332691"/>
                  <a:pt x="252791" y="336488"/>
                  <a:pt x="242887" y="338138"/>
                </a:cubicBezTo>
                <a:cubicBezTo>
                  <a:pt x="233004" y="339785"/>
                  <a:pt x="206633" y="343399"/>
                  <a:pt x="195262" y="347663"/>
                </a:cubicBezTo>
                <a:cubicBezTo>
                  <a:pt x="188615" y="350156"/>
                  <a:pt x="182738" y="354391"/>
                  <a:pt x="176212" y="357188"/>
                </a:cubicBezTo>
                <a:cubicBezTo>
                  <a:pt x="171598" y="359165"/>
                  <a:pt x="166539" y="359973"/>
                  <a:pt x="161925" y="361950"/>
                </a:cubicBezTo>
                <a:cubicBezTo>
                  <a:pt x="155399" y="364747"/>
                  <a:pt x="149400" y="368678"/>
                  <a:pt x="142875" y="371475"/>
                </a:cubicBezTo>
                <a:cubicBezTo>
                  <a:pt x="138261" y="373453"/>
                  <a:pt x="133201" y="374260"/>
                  <a:pt x="128587" y="376238"/>
                </a:cubicBezTo>
                <a:cubicBezTo>
                  <a:pt x="111667" y="383490"/>
                  <a:pt x="109599" y="385721"/>
                  <a:pt x="95250" y="395288"/>
                </a:cubicBezTo>
                <a:cubicBezTo>
                  <a:pt x="69848" y="433390"/>
                  <a:pt x="103190" y="387347"/>
                  <a:pt x="71437" y="419100"/>
                </a:cubicBezTo>
                <a:cubicBezTo>
                  <a:pt x="67390" y="423147"/>
                  <a:pt x="65715" y="429110"/>
                  <a:pt x="61912" y="433388"/>
                </a:cubicBezTo>
                <a:cubicBezTo>
                  <a:pt x="34860" y="463822"/>
                  <a:pt x="44226" y="458334"/>
                  <a:pt x="19050" y="466725"/>
                </a:cubicBezTo>
                <a:cubicBezTo>
                  <a:pt x="3441" y="477130"/>
                  <a:pt x="10486" y="476250"/>
                  <a:pt x="0" y="4762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02148"/>
            <a:ext cx="483497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-as </a:t>
            </a:r>
            <a:r>
              <a:rPr lang="ko-KR" altLang="en-US" sz="1600" dirty="0" smtClean="0"/>
              <a:t>사용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as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alias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-as </a:t>
            </a:r>
            <a:r>
              <a:rPr lang="ko-KR" altLang="en-US" sz="1600" dirty="0" smtClean="0"/>
              <a:t>생략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컬러명</a:t>
            </a:r>
            <a:r>
              <a:rPr lang="en-US" altLang="ko-KR" sz="1600" dirty="0" smtClean="0"/>
              <a:t> alias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연산자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연산에 사용되는 예약된 부호들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산술연산자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조회되는 </a:t>
            </a:r>
            <a:r>
              <a:rPr lang="ko-KR" altLang="en-US" sz="1600" dirty="0" err="1" smtClean="0"/>
              <a:t>컬럼에서</a:t>
            </a:r>
            <a:r>
              <a:rPr lang="ko-KR" altLang="en-US" sz="1600" dirty="0" smtClean="0"/>
              <a:t>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+, -, *, /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관계연산자 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&gt;, &lt;, &gt;=, &lt;=, =, != (&lt;&gt;)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논리연산자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and, or, not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문자열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like, %, _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null</a:t>
            </a:r>
            <a:r>
              <a:rPr lang="ko-KR" altLang="en-US" sz="1600" dirty="0" smtClean="0"/>
              <a:t>비교연산자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is null, is not null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범위비교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between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and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 붙임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smtClean="0"/>
              <a:t>||</a:t>
            </a:r>
          </a:p>
          <a:p>
            <a:r>
              <a:rPr lang="en-US" altLang="ko-KR" sz="1600" dirty="0" smtClean="0"/>
              <a:t> </a:t>
            </a:r>
            <a:endParaRPr lang="en-US" altLang="ko-KR" sz="1600" dirty="0" smtClean="0"/>
          </a:p>
        </p:txBody>
      </p:sp>
      <p:sp>
        <p:nvSpPr>
          <p:cNvPr id="5" name="오른쪽 중괄호 4"/>
          <p:cNvSpPr/>
          <p:nvPr/>
        </p:nvSpPr>
        <p:spPr>
          <a:xfrm>
            <a:off x="2571736" y="3286124"/>
            <a:ext cx="142876" cy="23574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28926" y="4000504"/>
            <a:ext cx="2087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where</a:t>
            </a:r>
            <a:r>
              <a:rPr lang="ko-KR" altLang="en-US" sz="1600" dirty="0" smtClean="0"/>
              <a:t>절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g</a:t>
            </a:r>
            <a:r>
              <a:rPr lang="en-US" altLang="ko-KR" sz="1600" dirty="0" smtClean="0"/>
              <a:t>roup by having</a:t>
            </a:r>
            <a:r>
              <a:rPr lang="ko-KR" altLang="en-US" sz="1600" dirty="0" smtClean="0"/>
              <a:t>절</a:t>
            </a:r>
            <a:endParaRPr lang="en-US" altLang="ko-KR" sz="1600" dirty="0" smtClean="0"/>
          </a:p>
          <a:p>
            <a:r>
              <a:rPr lang="ko-KR" altLang="en-US" sz="1600" dirty="0" smtClean="0"/>
              <a:t>에서 사용할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1285852" y="4143380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43042" y="4143380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</a:t>
            </a:r>
            <a:r>
              <a:rPr lang="ko-KR" altLang="en-US" sz="1400" dirty="0" err="1" smtClean="0"/>
              <a:t>으로변</a:t>
            </a:r>
            <a:r>
              <a:rPr lang="ko-KR" altLang="en-US" sz="1400" dirty="0" err="1" smtClean="0"/>
              <a:t>경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37092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*where </a:t>
            </a:r>
            <a:r>
              <a:rPr lang="ko-KR" altLang="en-US" sz="1600" dirty="0" smtClean="0"/>
              <a:t>절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모든 레코드에서 특정 레코드만 사용할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산술을 제외한 모든 연산자를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full-scan : </a:t>
            </a:r>
            <a:r>
              <a:rPr lang="ko-KR" altLang="en-US" sz="1600" dirty="0" err="1" smtClean="0"/>
              <a:t>비교값에</a:t>
            </a:r>
            <a:r>
              <a:rPr lang="ko-KR" altLang="en-US" sz="1600" dirty="0" smtClean="0"/>
              <a:t> 해당하는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값을 위에서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아래로 전체 레코드를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</a:t>
            </a:r>
            <a:r>
              <a:rPr lang="ko-KR" altLang="en-US" sz="1600" dirty="0" smtClean="0"/>
              <a:t>검색하면서 조회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where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연산자 </a:t>
            </a:r>
            <a:r>
              <a:rPr lang="ko-KR" altLang="en-US" sz="1600" dirty="0" err="1" smtClean="0"/>
              <a:t>비교값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-between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범위를 비교해야 할 때 사용</a:t>
            </a:r>
            <a:r>
              <a:rPr lang="en-US" altLang="ko-KR" sz="1600" dirty="0" smtClean="0"/>
              <a:t>.( and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between</a:t>
            </a:r>
            <a:r>
              <a:rPr lang="ko-KR" altLang="en-US" sz="1600" dirty="0" smtClean="0"/>
              <a:t>으로 대체할 수 있다</a:t>
            </a:r>
            <a:r>
              <a:rPr lang="en-US" altLang="ko-KR" sz="1600" dirty="0" smtClean="0"/>
              <a:t>.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smtClean="0"/>
              <a:t>between </a:t>
            </a:r>
            <a:r>
              <a:rPr lang="ko-KR" altLang="en-US" sz="1600" dirty="0" err="1" smtClean="0"/>
              <a:t>작은값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and </a:t>
            </a:r>
            <a:r>
              <a:rPr lang="ko-KR" altLang="en-US" sz="1600" dirty="0" err="1" smtClean="0"/>
              <a:t>큰값</a:t>
            </a:r>
            <a:endParaRPr lang="en-US" altLang="ko-KR" sz="1600" dirty="0" smtClean="0"/>
          </a:p>
          <a:p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 smtClean="0"/>
              <a:t>in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포함하는 값을 검색할 때 사용 </a:t>
            </a:r>
            <a:r>
              <a:rPr lang="en-US" altLang="ko-KR" sz="1600" dirty="0" smtClean="0"/>
              <a:t>( or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in</a:t>
            </a:r>
            <a:r>
              <a:rPr lang="ko-KR" altLang="en-US" sz="1600" dirty="0" smtClean="0"/>
              <a:t>으로 대체할 수 있다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 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,,,,, )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148111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*like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문자열데이터 중 일부분의 데이터로 검색할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%, _  </a:t>
            </a:r>
            <a:r>
              <a:rPr lang="ko-KR" altLang="en-US" sz="1600" dirty="0" smtClean="0"/>
              <a:t>특수문자와 함께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같은 문자열만을 조회 </a:t>
            </a:r>
            <a:r>
              <a:rPr lang="en-US" altLang="ko-KR" sz="1600" dirty="0" smtClean="0"/>
              <a:t>( =</a:t>
            </a:r>
            <a:r>
              <a:rPr lang="ko-KR" altLang="en-US" sz="1600" dirty="0" smtClean="0"/>
              <a:t>과 같다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like ‘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’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-% : </a:t>
            </a:r>
            <a:r>
              <a:rPr lang="ko-KR" altLang="en-US" sz="1600" dirty="0" smtClean="0"/>
              <a:t>글자수에 상관 없는 모든 문자열을 비교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like ‘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%’   - </a:t>
            </a:r>
            <a:r>
              <a:rPr lang="ko-KR" altLang="en-US" sz="1600" dirty="0" smtClean="0"/>
              <a:t>값에 해당하는 문자열로  시작하는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like ‘%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’   - </a:t>
            </a:r>
            <a:r>
              <a:rPr lang="ko-KR" altLang="en-US" sz="1600" dirty="0" smtClean="0"/>
              <a:t>값으로 끝나는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like ‘%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%’ – </a:t>
            </a:r>
            <a:r>
              <a:rPr lang="ko-KR" altLang="en-US" sz="1600" dirty="0" smtClean="0"/>
              <a:t>값이 포함되어있는 </a:t>
            </a:r>
            <a:r>
              <a:rPr lang="ko-KR" altLang="en-US" sz="1600" dirty="0" smtClean="0"/>
              <a:t>문자열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zipcode</a:t>
            </a:r>
            <a:r>
              <a:rPr lang="ko-KR" altLang="en-US" sz="1600" dirty="0" smtClean="0"/>
              <a:t>테이블에서 자신이 살고 있는 동의 우편번호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시도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구군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동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번지 조회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143380"/>
            <a:ext cx="1758743" cy="126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86116" y="4143380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서울시</a:t>
            </a:r>
            <a:r>
              <a:rPr lang="en-US" altLang="ko-KR" sz="1400" dirty="0" smtClean="0"/>
              <a:t>%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2376488" y="4270312"/>
            <a:ext cx="1054018" cy="152300"/>
          </a:xfrm>
          <a:custGeom>
            <a:avLst/>
            <a:gdLst>
              <a:gd name="connsiteX0" fmla="*/ 1047750 w 1054018"/>
              <a:gd name="connsiteY0" fmla="*/ 54038 h 152300"/>
              <a:gd name="connsiteX1" fmla="*/ 1009650 w 1054018"/>
              <a:gd name="connsiteY1" fmla="*/ 30226 h 152300"/>
              <a:gd name="connsiteX2" fmla="*/ 995362 w 1054018"/>
              <a:gd name="connsiteY2" fmla="*/ 25463 h 152300"/>
              <a:gd name="connsiteX3" fmla="*/ 962025 w 1054018"/>
              <a:gd name="connsiteY3" fmla="*/ 11176 h 152300"/>
              <a:gd name="connsiteX4" fmla="*/ 919162 w 1054018"/>
              <a:gd name="connsiteY4" fmla="*/ 1651 h 152300"/>
              <a:gd name="connsiteX5" fmla="*/ 804862 w 1054018"/>
              <a:gd name="connsiteY5" fmla="*/ 6413 h 152300"/>
              <a:gd name="connsiteX6" fmla="*/ 790575 w 1054018"/>
              <a:gd name="connsiteY6" fmla="*/ 11176 h 152300"/>
              <a:gd name="connsiteX7" fmla="*/ 752475 w 1054018"/>
              <a:gd name="connsiteY7" fmla="*/ 20701 h 152300"/>
              <a:gd name="connsiteX8" fmla="*/ 733425 w 1054018"/>
              <a:gd name="connsiteY8" fmla="*/ 30226 h 152300"/>
              <a:gd name="connsiteX9" fmla="*/ 714375 w 1054018"/>
              <a:gd name="connsiteY9" fmla="*/ 34988 h 152300"/>
              <a:gd name="connsiteX10" fmla="*/ 685800 w 1054018"/>
              <a:gd name="connsiteY10" fmla="*/ 44513 h 152300"/>
              <a:gd name="connsiteX11" fmla="*/ 661987 w 1054018"/>
              <a:gd name="connsiteY11" fmla="*/ 49276 h 152300"/>
              <a:gd name="connsiteX12" fmla="*/ 628650 w 1054018"/>
              <a:gd name="connsiteY12" fmla="*/ 63563 h 152300"/>
              <a:gd name="connsiteX13" fmla="*/ 590550 w 1054018"/>
              <a:gd name="connsiteY13" fmla="*/ 73088 h 152300"/>
              <a:gd name="connsiteX14" fmla="*/ 571500 w 1054018"/>
              <a:gd name="connsiteY14" fmla="*/ 82613 h 152300"/>
              <a:gd name="connsiteX15" fmla="*/ 557212 w 1054018"/>
              <a:gd name="connsiteY15" fmla="*/ 87376 h 152300"/>
              <a:gd name="connsiteX16" fmla="*/ 466725 w 1054018"/>
              <a:gd name="connsiteY16" fmla="*/ 106426 h 152300"/>
              <a:gd name="connsiteX17" fmla="*/ 442912 w 1054018"/>
              <a:gd name="connsiteY17" fmla="*/ 111188 h 152300"/>
              <a:gd name="connsiteX18" fmla="*/ 400050 w 1054018"/>
              <a:gd name="connsiteY18" fmla="*/ 115951 h 152300"/>
              <a:gd name="connsiteX19" fmla="*/ 290512 w 1054018"/>
              <a:gd name="connsiteY19" fmla="*/ 135001 h 152300"/>
              <a:gd name="connsiteX20" fmla="*/ 42862 w 1054018"/>
              <a:gd name="connsiteY20" fmla="*/ 144526 h 152300"/>
              <a:gd name="connsiteX21" fmla="*/ 0 w 1054018"/>
              <a:gd name="connsiteY21" fmla="*/ 149288 h 1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4018" h="152300">
                <a:moveTo>
                  <a:pt x="1047750" y="54038"/>
                </a:moveTo>
                <a:cubicBezTo>
                  <a:pt x="1015602" y="43324"/>
                  <a:pt x="1054018" y="57957"/>
                  <a:pt x="1009650" y="30226"/>
                </a:cubicBezTo>
                <a:cubicBezTo>
                  <a:pt x="1005393" y="27565"/>
                  <a:pt x="999976" y="27441"/>
                  <a:pt x="995362" y="25463"/>
                </a:cubicBezTo>
                <a:cubicBezTo>
                  <a:pt x="979680" y="18742"/>
                  <a:pt x="977491" y="14613"/>
                  <a:pt x="962025" y="11176"/>
                </a:cubicBezTo>
                <a:cubicBezTo>
                  <a:pt x="911732" y="0"/>
                  <a:pt x="951328" y="12371"/>
                  <a:pt x="919162" y="1651"/>
                </a:cubicBezTo>
                <a:cubicBezTo>
                  <a:pt x="881062" y="3238"/>
                  <a:pt x="842891" y="3596"/>
                  <a:pt x="804862" y="6413"/>
                </a:cubicBezTo>
                <a:cubicBezTo>
                  <a:pt x="799856" y="6784"/>
                  <a:pt x="795445" y="9958"/>
                  <a:pt x="790575" y="11176"/>
                </a:cubicBezTo>
                <a:cubicBezTo>
                  <a:pt x="772674" y="15651"/>
                  <a:pt x="767722" y="14166"/>
                  <a:pt x="752475" y="20701"/>
                </a:cubicBezTo>
                <a:cubicBezTo>
                  <a:pt x="745950" y="23498"/>
                  <a:pt x="740073" y="27733"/>
                  <a:pt x="733425" y="30226"/>
                </a:cubicBezTo>
                <a:cubicBezTo>
                  <a:pt x="727296" y="32524"/>
                  <a:pt x="720644" y="33107"/>
                  <a:pt x="714375" y="34988"/>
                </a:cubicBezTo>
                <a:cubicBezTo>
                  <a:pt x="704758" y="37873"/>
                  <a:pt x="695645" y="42544"/>
                  <a:pt x="685800" y="44513"/>
                </a:cubicBezTo>
                <a:cubicBezTo>
                  <a:pt x="677862" y="46101"/>
                  <a:pt x="669840" y="47313"/>
                  <a:pt x="661987" y="49276"/>
                </a:cubicBezTo>
                <a:cubicBezTo>
                  <a:pt x="644115" y="53744"/>
                  <a:pt x="647734" y="55384"/>
                  <a:pt x="628650" y="63563"/>
                </a:cubicBezTo>
                <a:cubicBezTo>
                  <a:pt x="615833" y="69056"/>
                  <a:pt x="604531" y="70292"/>
                  <a:pt x="590550" y="73088"/>
                </a:cubicBezTo>
                <a:cubicBezTo>
                  <a:pt x="584200" y="76263"/>
                  <a:pt x="578025" y="79816"/>
                  <a:pt x="571500" y="82613"/>
                </a:cubicBezTo>
                <a:cubicBezTo>
                  <a:pt x="566886" y="84591"/>
                  <a:pt x="562063" y="86082"/>
                  <a:pt x="557212" y="87376"/>
                </a:cubicBezTo>
                <a:cubicBezTo>
                  <a:pt x="478551" y="108352"/>
                  <a:pt x="525572" y="96618"/>
                  <a:pt x="466725" y="106426"/>
                </a:cubicBezTo>
                <a:cubicBezTo>
                  <a:pt x="458740" y="107757"/>
                  <a:pt x="450925" y="110043"/>
                  <a:pt x="442912" y="111188"/>
                </a:cubicBezTo>
                <a:cubicBezTo>
                  <a:pt x="428681" y="113221"/>
                  <a:pt x="414245" y="113680"/>
                  <a:pt x="400050" y="115951"/>
                </a:cubicBezTo>
                <a:cubicBezTo>
                  <a:pt x="389437" y="117649"/>
                  <a:pt x="316151" y="132950"/>
                  <a:pt x="290512" y="135001"/>
                </a:cubicBezTo>
                <a:cubicBezTo>
                  <a:pt x="218366" y="140773"/>
                  <a:pt x="106045" y="142667"/>
                  <a:pt x="42862" y="144526"/>
                </a:cubicBezTo>
                <a:cubicBezTo>
                  <a:pt x="19539" y="152300"/>
                  <a:pt x="33595" y="149288"/>
                  <a:pt x="0" y="1492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357438" y="4344686"/>
            <a:ext cx="1066800" cy="255889"/>
          </a:xfrm>
          <a:custGeom>
            <a:avLst/>
            <a:gdLst>
              <a:gd name="connsiteX0" fmla="*/ 1066800 w 1066800"/>
              <a:gd name="connsiteY0" fmla="*/ 13002 h 255889"/>
              <a:gd name="connsiteX1" fmla="*/ 971550 w 1066800"/>
              <a:gd name="connsiteY1" fmla="*/ 17764 h 255889"/>
              <a:gd name="connsiteX2" fmla="*/ 957262 w 1066800"/>
              <a:gd name="connsiteY2" fmla="*/ 22527 h 255889"/>
              <a:gd name="connsiteX3" fmla="*/ 923925 w 1066800"/>
              <a:gd name="connsiteY3" fmla="*/ 41577 h 255889"/>
              <a:gd name="connsiteX4" fmla="*/ 909637 w 1066800"/>
              <a:gd name="connsiteY4" fmla="*/ 46339 h 255889"/>
              <a:gd name="connsiteX5" fmla="*/ 866775 w 1066800"/>
              <a:gd name="connsiteY5" fmla="*/ 65389 h 255889"/>
              <a:gd name="connsiteX6" fmla="*/ 838200 w 1066800"/>
              <a:gd name="connsiteY6" fmla="*/ 74914 h 255889"/>
              <a:gd name="connsiteX7" fmla="*/ 804862 w 1066800"/>
              <a:gd name="connsiteY7" fmla="*/ 89202 h 255889"/>
              <a:gd name="connsiteX8" fmla="*/ 781050 w 1066800"/>
              <a:gd name="connsiteY8" fmla="*/ 98727 h 255889"/>
              <a:gd name="connsiteX9" fmla="*/ 752475 w 1066800"/>
              <a:gd name="connsiteY9" fmla="*/ 103489 h 255889"/>
              <a:gd name="connsiteX10" fmla="*/ 723900 w 1066800"/>
              <a:gd name="connsiteY10" fmla="*/ 113014 h 255889"/>
              <a:gd name="connsiteX11" fmla="*/ 709612 w 1066800"/>
              <a:gd name="connsiteY11" fmla="*/ 117777 h 255889"/>
              <a:gd name="connsiteX12" fmla="*/ 685800 w 1066800"/>
              <a:gd name="connsiteY12" fmla="*/ 122539 h 255889"/>
              <a:gd name="connsiteX13" fmla="*/ 671512 w 1066800"/>
              <a:gd name="connsiteY13" fmla="*/ 132064 h 255889"/>
              <a:gd name="connsiteX14" fmla="*/ 609600 w 1066800"/>
              <a:gd name="connsiteY14" fmla="*/ 141589 h 255889"/>
              <a:gd name="connsiteX15" fmla="*/ 547687 w 1066800"/>
              <a:gd name="connsiteY15" fmla="*/ 160639 h 255889"/>
              <a:gd name="connsiteX16" fmla="*/ 519112 w 1066800"/>
              <a:gd name="connsiteY16" fmla="*/ 165402 h 255889"/>
              <a:gd name="connsiteX17" fmla="*/ 495300 w 1066800"/>
              <a:gd name="connsiteY17" fmla="*/ 170164 h 255889"/>
              <a:gd name="connsiteX18" fmla="*/ 461962 w 1066800"/>
              <a:gd name="connsiteY18" fmla="*/ 174927 h 255889"/>
              <a:gd name="connsiteX19" fmla="*/ 414337 w 1066800"/>
              <a:gd name="connsiteY19" fmla="*/ 184452 h 255889"/>
              <a:gd name="connsiteX20" fmla="*/ 400050 w 1066800"/>
              <a:gd name="connsiteY20" fmla="*/ 189214 h 255889"/>
              <a:gd name="connsiteX21" fmla="*/ 352425 w 1066800"/>
              <a:gd name="connsiteY21" fmla="*/ 193977 h 255889"/>
              <a:gd name="connsiteX22" fmla="*/ 333375 w 1066800"/>
              <a:gd name="connsiteY22" fmla="*/ 198739 h 255889"/>
              <a:gd name="connsiteX23" fmla="*/ 319087 w 1066800"/>
              <a:gd name="connsiteY23" fmla="*/ 203502 h 255889"/>
              <a:gd name="connsiteX24" fmla="*/ 266700 w 1066800"/>
              <a:gd name="connsiteY24" fmla="*/ 213027 h 255889"/>
              <a:gd name="connsiteX25" fmla="*/ 252412 w 1066800"/>
              <a:gd name="connsiteY25" fmla="*/ 217789 h 255889"/>
              <a:gd name="connsiteX26" fmla="*/ 214312 w 1066800"/>
              <a:gd name="connsiteY26" fmla="*/ 227314 h 255889"/>
              <a:gd name="connsiteX27" fmla="*/ 195262 w 1066800"/>
              <a:gd name="connsiteY27" fmla="*/ 232077 h 255889"/>
              <a:gd name="connsiteX28" fmla="*/ 161925 w 1066800"/>
              <a:gd name="connsiteY28" fmla="*/ 236839 h 255889"/>
              <a:gd name="connsiteX29" fmla="*/ 114300 w 1066800"/>
              <a:gd name="connsiteY29" fmla="*/ 241602 h 255889"/>
              <a:gd name="connsiteX30" fmla="*/ 85725 w 1066800"/>
              <a:gd name="connsiteY30" fmla="*/ 246364 h 255889"/>
              <a:gd name="connsiteX31" fmla="*/ 71437 w 1066800"/>
              <a:gd name="connsiteY31" fmla="*/ 251127 h 255889"/>
              <a:gd name="connsiteX32" fmla="*/ 0 w 1066800"/>
              <a:gd name="connsiteY32" fmla="*/ 255889 h 25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66800" h="255889">
                <a:moveTo>
                  <a:pt x="1066800" y="13002"/>
                </a:moveTo>
                <a:cubicBezTo>
                  <a:pt x="1027796" y="0"/>
                  <a:pt x="1051744" y="5734"/>
                  <a:pt x="971550" y="17764"/>
                </a:cubicBezTo>
                <a:cubicBezTo>
                  <a:pt x="966585" y="18509"/>
                  <a:pt x="961752" y="20282"/>
                  <a:pt x="957262" y="22527"/>
                </a:cubicBezTo>
                <a:cubicBezTo>
                  <a:pt x="909453" y="46432"/>
                  <a:pt x="982347" y="16540"/>
                  <a:pt x="923925" y="41577"/>
                </a:cubicBezTo>
                <a:cubicBezTo>
                  <a:pt x="919311" y="43554"/>
                  <a:pt x="914251" y="44362"/>
                  <a:pt x="909637" y="46339"/>
                </a:cubicBezTo>
                <a:cubicBezTo>
                  <a:pt x="867702" y="64310"/>
                  <a:pt x="915529" y="47660"/>
                  <a:pt x="866775" y="65389"/>
                </a:cubicBezTo>
                <a:cubicBezTo>
                  <a:pt x="857339" y="68820"/>
                  <a:pt x="847180" y="70424"/>
                  <a:pt x="838200" y="74914"/>
                </a:cubicBezTo>
                <a:cubicBezTo>
                  <a:pt x="804751" y="91638"/>
                  <a:pt x="832892" y="78690"/>
                  <a:pt x="804862" y="89202"/>
                </a:cubicBezTo>
                <a:cubicBezTo>
                  <a:pt x="796858" y="92204"/>
                  <a:pt x="789298" y="96478"/>
                  <a:pt x="781050" y="98727"/>
                </a:cubicBezTo>
                <a:cubicBezTo>
                  <a:pt x="771734" y="101268"/>
                  <a:pt x="762000" y="101902"/>
                  <a:pt x="752475" y="103489"/>
                </a:cubicBezTo>
                <a:lnTo>
                  <a:pt x="723900" y="113014"/>
                </a:lnTo>
                <a:cubicBezTo>
                  <a:pt x="719137" y="114602"/>
                  <a:pt x="714535" y="116793"/>
                  <a:pt x="709612" y="117777"/>
                </a:cubicBezTo>
                <a:lnTo>
                  <a:pt x="685800" y="122539"/>
                </a:lnTo>
                <a:cubicBezTo>
                  <a:pt x="681037" y="125714"/>
                  <a:pt x="676942" y="130254"/>
                  <a:pt x="671512" y="132064"/>
                </a:cubicBezTo>
                <a:cubicBezTo>
                  <a:pt x="666550" y="133718"/>
                  <a:pt x="612176" y="141221"/>
                  <a:pt x="609600" y="141589"/>
                </a:cubicBezTo>
                <a:cubicBezTo>
                  <a:pt x="589555" y="148271"/>
                  <a:pt x="568732" y="156430"/>
                  <a:pt x="547687" y="160639"/>
                </a:cubicBezTo>
                <a:cubicBezTo>
                  <a:pt x="538218" y="162533"/>
                  <a:pt x="528613" y="163675"/>
                  <a:pt x="519112" y="165402"/>
                </a:cubicBezTo>
                <a:cubicBezTo>
                  <a:pt x="511148" y="166850"/>
                  <a:pt x="503284" y="168833"/>
                  <a:pt x="495300" y="170164"/>
                </a:cubicBezTo>
                <a:cubicBezTo>
                  <a:pt x="484227" y="172009"/>
                  <a:pt x="473017" y="172976"/>
                  <a:pt x="461962" y="174927"/>
                </a:cubicBezTo>
                <a:cubicBezTo>
                  <a:pt x="446019" y="177741"/>
                  <a:pt x="430112" y="180812"/>
                  <a:pt x="414337" y="184452"/>
                </a:cubicBezTo>
                <a:cubicBezTo>
                  <a:pt x="409446" y="185581"/>
                  <a:pt x="405012" y="188451"/>
                  <a:pt x="400050" y="189214"/>
                </a:cubicBezTo>
                <a:cubicBezTo>
                  <a:pt x="384281" y="191640"/>
                  <a:pt x="368300" y="192389"/>
                  <a:pt x="352425" y="193977"/>
                </a:cubicBezTo>
                <a:cubicBezTo>
                  <a:pt x="346075" y="195564"/>
                  <a:pt x="339669" y="196941"/>
                  <a:pt x="333375" y="198739"/>
                </a:cubicBezTo>
                <a:cubicBezTo>
                  <a:pt x="328548" y="200118"/>
                  <a:pt x="324010" y="202517"/>
                  <a:pt x="319087" y="203502"/>
                </a:cubicBezTo>
                <a:cubicBezTo>
                  <a:pt x="274095" y="212500"/>
                  <a:pt x="299658" y="203611"/>
                  <a:pt x="266700" y="213027"/>
                </a:cubicBezTo>
                <a:cubicBezTo>
                  <a:pt x="261873" y="214406"/>
                  <a:pt x="257255" y="216468"/>
                  <a:pt x="252412" y="217789"/>
                </a:cubicBezTo>
                <a:cubicBezTo>
                  <a:pt x="239782" y="221233"/>
                  <a:pt x="227012" y="224139"/>
                  <a:pt x="214312" y="227314"/>
                </a:cubicBezTo>
                <a:cubicBezTo>
                  <a:pt x="207962" y="228902"/>
                  <a:pt x="201742" y="231151"/>
                  <a:pt x="195262" y="232077"/>
                </a:cubicBezTo>
                <a:cubicBezTo>
                  <a:pt x="184150" y="233664"/>
                  <a:pt x="173073" y="235527"/>
                  <a:pt x="161925" y="236839"/>
                </a:cubicBezTo>
                <a:cubicBezTo>
                  <a:pt x="146080" y="238703"/>
                  <a:pt x="130131" y="239623"/>
                  <a:pt x="114300" y="241602"/>
                </a:cubicBezTo>
                <a:cubicBezTo>
                  <a:pt x="104718" y="242800"/>
                  <a:pt x="95250" y="244777"/>
                  <a:pt x="85725" y="246364"/>
                </a:cubicBezTo>
                <a:cubicBezTo>
                  <a:pt x="80962" y="247952"/>
                  <a:pt x="76427" y="250573"/>
                  <a:pt x="71437" y="251127"/>
                </a:cubicBezTo>
                <a:cubicBezTo>
                  <a:pt x="47718" y="253762"/>
                  <a:pt x="0" y="255889"/>
                  <a:pt x="0" y="25588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352675" y="4352925"/>
            <a:ext cx="1095375" cy="590550"/>
          </a:xfrm>
          <a:custGeom>
            <a:avLst/>
            <a:gdLst>
              <a:gd name="connsiteX0" fmla="*/ 1095375 w 1095375"/>
              <a:gd name="connsiteY0" fmla="*/ 0 h 590550"/>
              <a:gd name="connsiteX1" fmla="*/ 1009650 w 1095375"/>
              <a:gd name="connsiteY1" fmla="*/ 14288 h 590550"/>
              <a:gd name="connsiteX2" fmla="*/ 981075 w 1095375"/>
              <a:gd name="connsiteY2" fmla="*/ 38100 h 590550"/>
              <a:gd name="connsiteX3" fmla="*/ 962025 w 1095375"/>
              <a:gd name="connsiteY3" fmla="*/ 52388 h 590550"/>
              <a:gd name="connsiteX4" fmla="*/ 942975 w 1095375"/>
              <a:gd name="connsiteY4" fmla="*/ 80963 h 590550"/>
              <a:gd name="connsiteX5" fmla="*/ 919163 w 1095375"/>
              <a:gd name="connsiteY5" fmla="*/ 109538 h 590550"/>
              <a:gd name="connsiteX6" fmla="*/ 909638 w 1095375"/>
              <a:gd name="connsiteY6" fmla="*/ 128588 h 590550"/>
              <a:gd name="connsiteX7" fmla="*/ 900113 w 1095375"/>
              <a:gd name="connsiteY7" fmla="*/ 142875 h 590550"/>
              <a:gd name="connsiteX8" fmla="*/ 890588 w 1095375"/>
              <a:gd name="connsiteY8" fmla="*/ 166688 h 590550"/>
              <a:gd name="connsiteX9" fmla="*/ 871538 w 1095375"/>
              <a:gd name="connsiteY9" fmla="*/ 185738 h 590550"/>
              <a:gd name="connsiteX10" fmla="*/ 847725 w 1095375"/>
              <a:gd name="connsiteY10" fmla="*/ 223838 h 590550"/>
              <a:gd name="connsiteX11" fmla="*/ 833438 w 1095375"/>
              <a:gd name="connsiteY11" fmla="*/ 238125 h 590550"/>
              <a:gd name="connsiteX12" fmla="*/ 809625 w 1095375"/>
              <a:gd name="connsiteY12" fmla="*/ 266700 h 590550"/>
              <a:gd name="connsiteX13" fmla="*/ 804863 w 1095375"/>
              <a:gd name="connsiteY13" fmla="*/ 280988 h 590550"/>
              <a:gd name="connsiteX14" fmla="*/ 771525 w 1095375"/>
              <a:gd name="connsiteY14" fmla="*/ 314325 h 590550"/>
              <a:gd name="connsiteX15" fmla="*/ 742950 w 1095375"/>
              <a:gd name="connsiteY15" fmla="*/ 352425 h 590550"/>
              <a:gd name="connsiteX16" fmla="*/ 719138 w 1095375"/>
              <a:gd name="connsiteY16" fmla="*/ 376238 h 590550"/>
              <a:gd name="connsiteX17" fmla="*/ 681038 w 1095375"/>
              <a:gd name="connsiteY17" fmla="*/ 409575 h 590550"/>
              <a:gd name="connsiteX18" fmla="*/ 652463 w 1095375"/>
              <a:gd name="connsiteY18" fmla="*/ 433388 h 590550"/>
              <a:gd name="connsiteX19" fmla="*/ 619125 w 1095375"/>
              <a:gd name="connsiteY19" fmla="*/ 457200 h 590550"/>
              <a:gd name="connsiteX20" fmla="*/ 604838 w 1095375"/>
              <a:gd name="connsiteY20" fmla="*/ 471488 h 590550"/>
              <a:gd name="connsiteX21" fmla="*/ 571500 w 1095375"/>
              <a:gd name="connsiteY21" fmla="*/ 490538 h 590550"/>
              <a:gd name="connsiteX22" fmla="*/ 542925 w 1095375"/>
              <a:gd name="connsiteY22" fmla="*/ 514350 h 590550"/>
              <a:gd name="connsiteX23" fmla="*/ 528638 w 1095375"/>
              <a:gd name="connsiteY23" fmla="*/ 528638 h 590550"/>
              <a:gd name="connsiteX24" fmla="*/ 481013 w 1095375"/>
              <a:gd name="connsiteY24" fmla="*/ 557213 h 590550"/>
              <a:gd name="connsiteX25" fmla="*/ 433388 w 1095375"/>
              <a:gd name="connsiteY25" fmla="*/ 566738 h 590550"/>
              <a:gd name="connsiteX26" fmla="*/ 366713 w 1095375"/>
              <a:gd name="connsiteY26" fmla="*/ 576263 h 590550"/>
              <a:gd name="connsiteX27" fmla="*/ 323850 w 1095375"/>
              <a:gd name="connsiteY27" fmla="*/ 581025 h 590550"/>
              <a:gd name="connsiteX28" fmla="*/ 295275 w 1095375"/>
              <a:gd name="connsiteY28" fmla="*/ 585788 h 590550"/>
              <a:gd name="connsiteX29" fmla="*/ 261938 w 1095375"/>
              <a:gd name="connsiteY29" fmla="*/ 590550 h 590550"/>
              <a:gd name="connsiteX30" fmla="*/ 47625 w 1095375"/>
              <a:gd name="connsiteY30" fmla="*/ 585788 h 590550"/>
              <a:gd name="connsiteX31" fmla="*/ 0 w 1095375"/>
              <a:gd name="connsiteY31" fmla="*/ 576263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95375" h="590550">
                <a:moveTo>
                  <a:pt x="1095375" y="0"/>
                </a:moveTo>
                <a:cubicBezTo>
                  <a:pt x="1079041" y="1361"/>
                  <a:pt x="1029667" y="943"/>
                  <a:pt x="1009650" y="14288"/>
                </a:cubicBezTo>
                <a:cubicBezTo>
                  <a:pt x="978075" y="35339"/>
                  <a:pt x="1013159" y="10600"/>
                  <a:pt x="981075" y="38100"/>
                </a:cubicBezTo>
                <a:cubicBezTo>
                  <a:pt x="975048" y="43266"/>
                  <a:pt x="967298" y="46455"/>
                  <a:pt x="962025" y="52388"/>
                </a:cubicBezTo>
                <a:cubicBezTo>
                  <a:pt x="954420" y="60944"/>
                  <a:pt x="951070" y="72868"/>
                  <a:pt x="942975" y="80963"/>
                </a:cubicBezTo>
                <a:cubicBezTo>
                  <a:pt x="929841" y="94097"/>
                  <a:pt x="928004" y="94066"/>
                  <a:pt x="919163" y="109538"/>
                </a:cubicBezTo>
                <a:cubicBezTo>
                  <a:pt x="915641" y="115702"/>
                  <a:pt x="913160" y="122424"/>
                  <a:pt x="909638" y="128588"/>
                </a:cubicBezTo>
                <a:cubicBezTo>
                  <a:pt x="906798" y="133558"/>
                  <a:pt x="902673" y="137756"/>
                  <a:pt x="900113" y="142875"/>
                </a:cubicBezTo>
                <a:cubicBezTo>
                  <a:pt x="896290" y="150522"/>
                  <a:pt x="895330" y="159575"/>
                  <a:pt x="890588" y="166688"/>
                </a:cubicBezTo>
                <a:cubicBezTo>
                  <a:pt x="885607" y="174160"/>
                  <a:pt x="877382" y="178920"/>
                  <a:pt x="871538" y="185738"/>
                </a:cubicBezTo>
                <a:cubicBezTo>
                  <a:pt x="864885" y="193500"/>
                  <a:pt x="852009" y="218126"/>
                  <a:pt x="847725" y="223838"/>
                </a:cubicBezTo>
                <a:cubicBezTo>
                  <a:pt x="843684" y="229226"/>
                  <a:pt x="837750" y="232951"/>
                  <a:pt x="833438" y="238125"/>
                </a:cubicBezTo>
                <a:cubicBezTo>
                  <a:pt x="800293" y="277899"/>
                  <a:pt x="851357" y="224971"/>
                  <a:pt x="809625" y="266700"/>
                </a:cubicBezTo>
                <a:cubicBezTo>
                  <a:pt x="808038" y="271463"/>
                  <a:pt x="807999" y="277068"/>
                  <a:pt x="804863" y="280988"/>
                </a:cubicBezTo>
                <a:cubicBezTo>
                  <a:pt x="795046" y="293260"/>
                  <a:pt x="771525" y="314325"/>
                  <a:pt x="771525" y="314325"/>
                </a:cubicBezTo>
                <a:cubicBezTo>
                  <a:pt x="754178" y="349020"/>
                  <a:pt x="771835" y="318726"/>
                  <a:pt x="742950" y="352425"/>
                </a:cubicBezTo>
                <a:cubicBezTo>
                  <a:pt x="721783" y="377121"/>
                  <a:pt x="746655" y="357893"/>
                  <a:pt x="719138" y="376238"/>
                </a:cubicBezTo>
                <a:cubicBezTo>
                  <a:pt x="692149" y="416719"/>
                  <a:pt x="736603" y="354010"/>
                  <a:pt x="681038" y="409575"/>
                </a:cubicBezTo>
                <a:cubicBezTo>
                  <a:pt x="631492" y="459121"/>
                  <a:pt x="698877" y="393604"/>
                  <a:pt x="652463" y="433388"/>
                </a:cubicBezTo>
                <a:cubicBezTo>
                  <a:pt x="623701" y="458042"/>
                  <a:pt x="645377" y="448450"/>
                  <a:pt x="619125" y="457200"/>
                </a:cubicBezTo>
                <a:cubicBezTo>
                  <a:pt x="614363" y="461963"/>
                  <a:pt x="610012" y="467176"/>
                  <a:pt x="604838" y="471488"/>
                </a:cubicBezTo>
                <a:cubicBezTo>
                  <a:pt x="594742" y="479901"/>
                  <a:pt x="583143" y="484716"/>
                  <a:pt x="571500" y="490538"/>
                </a:cubicBezTo>
                <a:cubicBezTo>
                  <a:pt x="552721" y="518705"/>
                  <a:pt x="573688" y="492376"/>
                  <a:pt x="542925" y="514350"/>
                </a:cubicBezTo>
                <a:cubicBezTo>
                  <a:pt x="537444" y="518265"/>
                  <a:pt x="533954" y="524503"/>
                  <a:pt x="528638" y="528638"/>
                </a:cubicBezTo>
                <a:cubicBezTo>
                  <a:pt x="522509" y="533405"/>
                  <a:pt x="492718" y="553869"/>
                  <a:pt x="481013" y="557213"/>
                </a:cubicBezTo>
                <a:cubicBezTo>
                  <a:pt x="465447" y="561661"/>
                  <a:pt x="449415" y="564448"/>
                  <a:pt x="433388" y="566738"/>
                </a:cubicBezTo>
                <a:cubicBezTo>
                  <a:pt x="411163" y="569913"/>
                  <a:pt x="389026" y="573784"/>
                  <a:pt x="366713" y="576263"/>
                </a:cubicBezTo>
                <a:cubicBezTo>
                  <a:pt x="352425" y="577850"/>
                  <a:pt x="338099" y="579125"/>
                  <a:pt x="323850" y="581025"/>
                </a:cubicBezTo>
                <a:cubicBezTo>
                  <a:pt x="314278" y="582301"/>
                  <a:pt x="304819" y="584320"/>
                  <a:pt x="295275" y="585788"/>
                </a:cubicBezTo>
                <a:cubicBezTo>
                  <a:pt x="284180" y="587495"/>
                  <a:pt x="273050" y="588963"/>
                  <a:pt x="261938" y="590550"/>
                </a:cubicBezTo>
                <a:cubicBezTo>
                  <a:pt x="190500" y="588963"/>
                  <a:pt x="118974" y="589680"/>
                  <a:pt x="47625" y="585788"/>
                </a:cubicBezTo>
                <a:cubicBezTo>
                  <a:pt x="31460" y="584906"/>
                  <a:pt x="0" y="576263"/>
                  <a:pt x="0" y="57626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7554" y="4643446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%</a:t>
            </a:r>
            <a:r>
              <a:rPr lang="ko-KR" altLang="en-US" sz="1400" dirty="0" err="1" smtClean="0"/>
              <a:t>대포동</a:t>
            </a:r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2366963" y="4816498"/>
            <a:ext cx="1119187" cy="179814"/>
          </a:xfrm>
          <a:custGeom>
            <a:avLst/>
            <a:gdLst>
              <a:gd name="connsiteX0" fmla="*/ 1119187 w 1119187"/>
              <a:gd name="connsiteY0" fmla="*/ 17440 h 179814"/>
              <a:gd name="connsiteX1" fmla="*/ 1104900 w 1119187"/>
              <a:gd name="connsiteY1" fmla="*/ 12677 h 179814"/>
              <a:gd name="connsiteX2" fmla="*/ 966787 w 1119187"/>
              <a:gd name="connsiteY2" fmla="*/ 12677 h 179814"/>
              <a:gd name="connsiteX3" fmla="*/ 928687 w 1119187"/>
              <a:gd name="connsiteY3" fmla="*/ 26965 h 179814"/>
              <a:gd name="connsiteX4" fmla="*/ 914400 w 1119187"/>
              <a:gd name="connsiteY4" fmla="*/ 31727 h 179814"/>
              <a:gd name="connsiteX5" fmla="*/ 881062 w 1119187"/>
              <a:gd name="connsiteY5" fmla="*/ 41252 h 179814"/>
              <a:gd name="connsiteX6" fmla="*/ 852487 w 1119187"/>
              <a:gd name="connsiteY6" fmla="*/ 55540 h 179814"/>
              <a:gd name="connsiteX7" fmla="*/ 800100 w 1119187"/>
              <a:gd name="connsiteY7" fmla="*/ 79352 h 179814"/>
              <a:gd name="connsiteX8" fmla="*/ 762000 w 1119187"/>
              <a:gd name="connsiteY8" fmla="*/ 93640 h 179814"/>
              <a:gd name="connsiteX9" fmla="*/ 747712 w 1119187"/>
              <a:gd name="connsiteY9" fmla="*/ 103165 h 179814"/>
              <a:gd name="connsiteX10" fmla="*/ 714375 w 1119187"/>
              <a:gd name="connsiteY10" fmla="*/ 112690 h 179814"/>
              <a:gd name="connsiteX11" fmla="*/ 685800 w 1119187"/>
              <a:gd name="connsiteY11" fmla="*/ 122215 h 179814"/>
              <a:gd name="connsiteX12" fmla="*/ 657225 w 1119187"/>
              <a:gd name="connsiteY12" fmla="*/ 126977 h 179814"/>
              <a:gd name="connsiteX13" fmla="*/ 595312 w 1119187"/>
              <a:gd name="connsiteY13" fmla="*/ 136502 h 179814"/>
              <a:gd name="connsiteX14" fmla="*/ 409575 w 1119187"/>
              <a:gd name="connsiteY14" fmla="*/ 146027 h 179814"/>
              <a:gd name="connsiteX15" fmla="*/ 323850 w 1119187"/>
              <a:gd name="connsiteY15" fmla="*/ 155552 h 179814"/>
              <a:gd name="connsiteX16" fmla="*/ 152400 w 1119187"/>
              <a:gd name="connsiteY16" fmla="*/ 160315 h 179814"/>
              <a:gd name="connsiteX17" fmla="*/ 100012 w 1119187"/>
              <a:gd name="connsiteY17" fmla="*/ 165077 h 179814"/>
              <a:gd name="connsiteX18" fmla="*/ 76200 w 1119187"/>
              <a:gd name="connsiteY18" fmla="*/ 169840 h 179814"/>
              <a:gd name="connsiteX19" fmla="*/ 0 w 1119187"/>
              <a:gd name="connsiteY19" fmla="*/ 179365 h 17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9187" h="179814">
                <a:moveTo>
                  <a:pt x="1119187" y="17440"/>
                </a:moveTo>
                <a:cubicBezTo>
                  <a:pt x="1114425" y="15852"/>
                  <a:pt x="1109770" y="13895"/>
                  <a:pt x="1104900" y="12677"/>
                </a:cubicBezTo>
                <a:cubicBezTo>
                  <a:pt x="1054192" y="0"/>
                  <a:pt x="1039722" y="9638"/>
                  <a:pt x="966787" y="12677"/>
                </a:cubicBezTo>
                <a:cubicBezTo>
                  <a:pt x="943269" y="28356"/>
                  <a:pt x="961642" y="18726"/>
                  <a:pt x="928687" y="26965"/>
                </a:cubicBezTo>
                <a:cubicBezTo>
                  <a:pt x="923817" y="28183"/>
                  <a:pt x="919227" y="30348"/>
                  <a:pt x="914400" y="31727"/>
                </a:cubicBezTo>
                <a:cubicBezTo>
                  <a:pt x="872531" y="43690"/>
                  <a:pt x="915326" y="29832"/>
                  <a:pt x="881062" y="41252"/>
                </a:cubicBezTo>
                <a:cubicBezTo>
                  <a:pt x="849755" y="62124"/>
                  <a:pt x="883470" y="41457"/>
                  <a:pt x="852487" y="55540"/>
                </a:cubicBezTo>
                <a:cubicBezTo>
                  <a:pt x="793931" y="82156"/>
                  <a:pt x="833502" y="68219"/>
                  <a:pt x="800100" y="79352"/>
                </a:cubicBezTo>
                <a:cubicBezTo>
                  <a:pt x="766592" y="101690"/>
                  <a:pt x="809081" y="75984"/>
                  <a:pt x="762000" y="93640"/>
                </a:cubicBezTo>
                <a:cubicBezTo>
                  <a:pt x="756641" y="95650"/>
                  <a:pt x="752832" y="100605"/>
                  <a:pt x="747712" y="103165"/>
                </a:cubicBezTo>
                <a:cubicBezTo>
                  <a:pt x="739713" y="107164"/>
                  <a:pt x="721999" y="110403"/>
                  <a:pt x="714375" y="112690"/>
                </a:cubicBezTo>
                <a:cubicBezTo>
                  <a:pt x="704758" y="115575"/>
                  <a:pt x="695704" y="120565"/>
                  <a:pt x="685800" y="122215"/>
                </a:cubicBezTo>
                <a:lnTo>
                  <a:pt x="657225" y="126977"/>
                </a:lnTo>
                <a:cubicBezTo>
                  <a:pt x="627253" y="132426"/>
                  <a:pt x="631339" y="133620"/>
                  <a:pt x="595312" y="136502"/>
                </a:cubicBezTo>
                <a:cubicBezTo>
                  <a:pt x="550442" y="140092"/>
                  <a:pt x="449546" y="144210"/>
                  <a:pt x="409575" y="146027"/>
                </a:cubicBezTo>
                <a:cubicBezTo>
                  <a:pt x="374147" y="157837"/>
                  <a:pt x="393164" y="152834"/>
                  <a:pt x="323850" y="155552"/>
                </a:cubicBezTo>
                <a:cubicBezTo>
                  <a:pt x="266722" y="157792"/>
                  <a:pt x="209550" y="158727"/>
                  <a:pt x="152400" y="160315"/>
                </a:cubicBezTo>
                <a:cubicBezTo>
                  <a:pt x="134937" y="161902"/>
                  <a:pt x="117411" y="162902"/>
                  <a:pt x="100012" y="165077"/>
                </a:cubicBezTo>
                <a:cubicBezTo>
                  <a:pt x="91980" y="166081"/>
                  <a:pt x="84196" y="168578"/>
                  <a:pt x="76200" y="169840"/>
                </a:cubicBezTo>
                <a:cubicBezTo>
                  <a:pt x="13034" y="179814"/>
                  <a:pt x="31035" y="179365"/>
                  <a:pt x="0" y="17936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376488" y="4843463"/>
            <a:ext cx="1114425" cy="428625"/>
          </a:xfrm>
          <a:custGeom>
            <a:avLst/>
            <a:gdLst>
              <a:gd name="connsiteX0" fmla="*/ 1114425 w 1114425"/>
              <a:gd name="connsiteY0" fmla="*/ 0 h 428625"/>
              <a:gd name="connsiteX1" fmla="*/ 1000125 w 1114425"/>
              <a:gd name="connsiteY1" fmla="*/ 4762 h 428625"/>
              <a:gd name="connsiteX2" fmla="*/ 985837 w 1114425"/>
              <a:gd name="connsiteY2" fmla="*/ 9525 h 428625"/>
              <a:gd name="connsiteX3" fmla="*/ 947737 w 1114425"/>
              <a:gd name="connsiteY3" fmla="*/ 28575 h 428625"/>
              <a:gd name="connsiteX4" fmla="*/ 919162 w 1114425"/>
              <a:gd name="connsiteY4" fmla="*/ 38100 h 428625"/>
              <a:gd name="connsiteX5" fmla="*/ 881062 w 1114425"/>
              <a:gd name="connsiteY5" fmla="*/ 57150 h 428625"/>
              <a:gd name="connsiteX6" fmla="*/ 866775 w 1114425"/>
              <a:gd name="connsiteY6" fmla="*/ 66675 h 428625"/>
              <a:gd name="connsiteX7" fmla="*/ 847725 w 1114425"/>
              <a:gd name="connsiteY7" fmla="*/ 71437 h 428625"/>
              <a:gd name="connsiteX8" fmla="*/ 833437 w 1114425"/>
              <a:gd name="connsiteY8" fmla="*/ 80962 h 428625"/>
              <a:gd name="connsiteX9" fmla="*/ 819150 w 1114425"/>
              <a:gd name="connsiteY9" fmla="*/ 85725 h 428625"/>
              <a:gd name="connsiteX10" fmla="*/ 785812 w 1114425"/>
              <a:gd name="connsiteY10" fmla="*/ 104775 h 428625"/>
              <a:gd name="connsiteX11" fmla="*/ 766762 w 1114425"/>
              <a:gd name="connsiteY11" fmla="*/ 119062 h 428625"/>
              <a:gd name="connsiteX12" fmla="*/ 752475 w 1114425"/>
              <a:gd name="connsiteY12" fmla="*/ 123825 h 428625"/>
              <a:gd name="connsiteX13" fmla="*/ 700087 w 1114425"/>
              <a:gd name="connsiteY13" fmla="*/ 166687 h 428625"/>
              <a:gd name="connsiteX14" fmla="*/ 676275 w 1114425"/>
              <a:gd name="connsiteY14" fmla="*/ 185737 h 428625"/>
              <a:gd name="connsiteX15" fmla="*/ 647700 w 1114425"/>
              <a:gd name="connsiteY15" fmla="*/ 214312 h 428625"/>
              <a:gd name="connsiteX16" fmla="*/ 604837 w 1114425"/>
              <a:gd name="connsiteY16" fmla="*/ 242887 h 428625"/>
              <a:gd name="connsiteX17" fmla="*/ 576262 w 1114425"/>
              <a:gd name="connsiteY17" fmla="*/ 261937 h 428625"/>
              <a:gd name="connsiteX18" fmla="*/ 523875 w 1114425"/>
              <a:gd name="connsiteY18" fmla="*/ 285750 h 428625"/>
              <a:gd name="connsiteX19" fmla="*/ 509587 w 1114425"/>
              <a:gd name="connsiteY19" fmla="*/ 300037 h 428625"/>
              <a:gd name="connsiteX20" fmla="*/ 495300 w 1114425"/>
              <a:gd name="connsiteY20" fmla="*/ 304800 h 428625"/>
              <a:gd name="connsiteX21" fmla="*/ 461962 w 1114425"/>
              <a:gd name="connsiteY21" fmla="*/ 319087 h 428625"/>
              <a:gd name="connsiteX22" fmla="*/ 395287 w 1114425"/>
              <a:gd name="connsiteY22" fmla="*/ 357187 h 428625"/>
              <a:gd name="connsiteX23" fmla="*/ 376237 w 1114425"/>
              <a:gd name="connsiteY23" fmla="*/ 366712 h 428625"/>
              <a:gd name="connsiteX24" fmla="*/ 361950 w 1114425"/>
              <a:gd name="connsiteY24" fmla="*/ 371475 h 428625"/>
              <a:gd name="connsiteX25" fmla="*/ 347662 w 1114425"/>
              <a:gd name="connsiteY25" fmla="*/ 381000 h 428625"/>
              <a:gd name="connsiteX26" fmla="*/ 304800 w 1114425"/>
              <a:gd name="connsiteY26" fmla="*/ 395287 h 428625"/>
              <a:gd name="connsiteX27" fmla="*/ 290512 w 1114425"/>
              <a:gd name="connsiteY27" fmla="*/ 400050 h 428625"/>
              <a:gd name="connsiteX28" fmla="*/ 247650 w 1114425"/>
              <a:gd name="connsiteY28" fmla="*/ 404812 h 428625"/>
              <a:gd name="connsiteX29" fmla="*/ 219075 w 1114425"/>
              <a:gd name="connsiteY29" fmla="*/ 409575 h 428625"/>
              <a:gd name="connsiteX30" fmla="*/ 157162 w 1114425"/>
              <a:gd name="connsiteY30" fmla="*/ 414337 h 428625"/>
              <a:gd name="connsiteX31" fmla="*/ 119062 w 1114425"/>
              <a:gd name="connsiteY31" fmla="*/ 423862 h 428625"/>
              <a:gd name="connsiteX32" fmla="*/ 0 w 1114425"/>
              <a:gd name="connsiteY32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14425" h="428625">
                <a:moveTo>
                  <a:pt x="1114425" y="0"/>
                </a:moveTo>
                <a:cubicBezTo>
                  <a:pt x="1076325" y="1587"/>
                  <a:pt x="1038154" y="1945"/>
                  <a:pt x="1000125" y="4762"/>
                </a:cubicBezTo>
                <a:cubicBezTo>
                  <a:pt x="995118" y="5133"/>
                  <a:pt x="990407" y="7448"/>
                  <a:pt x="985837" y="9525"/>
                </a:cubicBezTo>
                <a:cubicBezTo>
                  <a:pt x="972911" y="15401"/>
                  <a:pt x="961207" y="24085"/>
                  <a:pt x="947737" y="28575"/>
                </a:cubicBezTo>
                <a:cubicBezTo>
                  <a:pt x="938212" y="31750"/>
                  <a:pt x="928142" y="33610"/>
                  <a:pt x="919162" y="38100"/>
                </a:cubicBezTo>
                <a:cubicBezTo>
                  <a:pt x="906462" y="44450"/>
                  <a:pt x="892876" y="49274"/>
                  <a:pt x="881062" y="57150"/>
                </a:cubicBezTo>
                <a:cubicBezTo>
                  <a:pt x="876300" y="60325"/>
                  <a:pt x="872036" y="64420"/>
                  <a:pt x="866775" y="66675"/>
                </a:cubicBezTo>
                <a:cubicBezTo>
                  <a:pt x="860759" y="69253"/>
                  <a:pt x="854075" y="69850"/>
                  <a:pt x="847725" y="71437"/>
                </a:cubicBezTo>
                <a:cubicBezTo>
                  <a:pt x="842962" y="74612"/>
                  <a:pt x="838557" y="78402"/>
                  <a:pt x="833437" y="80962"/>
                </a:cubicBezTo>
                <a:cubicBezTo>
                  <a:pt x="828947" y="83207"/>
                  <a:pt x="823509" y="83234"/>
                  <a:pt x="819150" y="85725"/>
                </a:cubicBezTo>
                <a:cubicBezTo>
                  <a:pt x="778786" y="108790"/>
                  <a:pt x="818570" y="93855"/>
                  <a:pt x="785812" y="104775"/>
                </a:cubicBezTo>
                <a:cubicBezTo>
                  <a:pt x="779462" y="109537"/>
                  <a:pt x="773654" y="115124"/>
                  <a:pt x="766762" y="119062"/>
                </a:cubicBezTo>
                <a:cubicBezTo>
                  <a:pt x="762403" y="121553"/>
                  <a:pt x="756395" y="120689"/>
                  <a:pt x="752475" y="123825"/>
                </a:cubicBezTo>
                <a:cubicBezTo>
                  <a:pt x="688549" y="174966"/>
                  <a:pt x="744744" y="144359"/>
                  <a:pt x="700087" y="166687"/>
                </a:cubicBezTo>
                <a:cubicBezTo>
                  <a:pt x="673942" y="205905"/>
                  <a:pt x="708126" y="160964"/>
                  <a:pt x="676275" y="185737"/>
                </a:cubicBezTo>
                <a:cubicBezTo>
                  <a:pt x="665642" y="194007"/>
                  <a:pt x="658908" y="206840"/>
                  <a:pt x="647700" y="214312"/>
                </a:cubicBezTo>
                <a:lnTo>
                  <a:pt x="604837" y="242887"/>
                </a:lnTo>
                <a:lnTo>
                  <a:pt x="576262" y="261937"/>
                </a:lnTo>
                <a:cubicBezTo>
                  <a:pt x="559798" y="267426"/>
                  <a:pt x="534521" y="275104"/>
                  <a:pt x="523875" y="285750"/>
                </a:cubicBezTo>
                <a:cubicBezTo>
                  <a:pt x="519112" y="290512"/>
                  <a:pt x="515191" y="296301"/>
                  <a:pt x="509587" y="300037"/>
                </a:cubicBezTo>
                <a:cubicBezTo>
                  <a:pt x="505410" y="302822"/>
                  <a:pt x="499790" y="302555"/>
                  <a:pt x="495300" y="304800"/>
                </a:cubicBezTo>
                <a:cubicBezTo>
                  <a:pt x="462415" y="321243"/>
                  <a:pt x="501603" y="309178"/>
                  <a:pt x="461962" y="319087"/>
                </a:cubicBezTo>
                <a:cubicBezTo>
                  <a:pt x="421573" y="346013"/>
                  <a:pt x="443626" y="333017"/>
                  <a:pt x="395287" y="357187"/>
                </a:cubicBezTo>
                <a:cubicBezTo>
                  <a:pt x="388937" y="360362"/>
                  <a:pt x="382972" y="364467"/>
                  <a:pt x="376237" y="366712"/>
                </a:cubicBezTo>
                <a:cubicBezTo>
                  <a:pt x="371475" y="368300"/>
                  <a:pt x="366440" y="369230"/>
                  <a:pt x="361950" y="371475"/>
                </a:cubicBezTo>
                <a:cubicBezTo>
                  <a:pt x="356830" y="374035"/>
                  <a:pt x="352893" y="378675"/>
                  <a:pt x="347662" y="381000"/>
                </a:cubicBezTo>
                <a:cubicBezTo>
                  <a:pt x="347652" y="381004"/>
                  <a:pt x="311949" y="392904"/>
                  <a:pt x="304800" y="395287"/>
                </a:cubicBezTo>
                <a:cubicBezTo>
                  <a:pt x="300037" y="396875"/>
                  <a:pt x="295502" y="399496"/>
                  <a:pt x="290512" y="400050"/>
                </a:cubicBezTo>
                <a:cubicBezTo>
                  <a:pt x="276225" y="401637"/>
                  <a:pt x="261899" y="402912"/>
                  <a:pt x="247650" y="404812"/>
                </a:cubicBezTo>
                <a:cubicBezTo>
                  <a:pt x="238078" y="406088"/>
                  <a:pt x="228678" y="408564"/>
                  <a:pt x="219075" y="409575"/>
                </a:cubicBezTo>
                <a:cubicBezTo>
                  <a:pt x="198490" y="411742"/>
                  <a:pt x="177800" y="412750"/>
                  <a:pt x="157162" y="414337"/>
                </a:cubicBezTo>
                <a:cubicBezTo>
                  <a:pt x="144462" y="417512"/>
                  <a:pt x="132099" y="422677"/>
                  <a:pt x="119062" y="423862"/>
                </a:cubicBezTo>
                <a:cubicBezTo>
                  <a:pt x="79506" y="427458"/>
                  <a:pt x="0" y="428625"/>
                  <a:pt x="0" y="42862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57554" y="5050049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addr</a:t>
            </a:r>
            <a:r>
              <a:rPr lang="en-US" altLang="ko-KR" sz="1400" dirty="0" smtClean="0"/>
              <a:t> ‘%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%’</a:t>
            </a:r>
            <a:endParaRPr lang="ko-KR" altLang="en-US" sz="1400" dirty="0"/>
          </a:p>
        </p:txBody>
      </p:sp>
      <p:sp>
        <p:nvSpPr>
          <p:cNvPr id="14" name="자유형 13"/>
          <p:cNvSpPr/>
          <p:nvPr/>
        </p:nvSpPr>
        <p:spPr>
          <a:xfrm>
            <a:off x="2357438" y="4655443"/>
            <a:ext cx="1080937" cy="597595"/>
          </a:xfrm>
          <a:custGeom>
            <a:avLst/>
            <a:gdLst>
              <a:gd name="connsiteX0" fmla="*/ 1076325 w 1080937"/>
              <a:gd name="connsiteY0" fmla="*/ 597595 h 597595"/>
              <a:gd name="connsiteX1" fmla="*/ 876300 w 1080937"/>
              <a:gd name="connsiteY1" fmla="*/ 588070 h 597595"/>
              <a:gd name="connsiteX2" fmla="*/ 842962 w 1080937"/>
              <a:gd name="connsiteY2" fmla="*/ 578545 h 597595"/>
              <a:gd name="connsiteX3" fmla="*/ 823912 w 1080937"/>
              <a:gd name="connsiteY3" fmla="*/ 573782 h 597595"/>
              <a:gd name="connsiteX4" fmla="*/ 809625 w 1080937"/>
              <a:gd name="connsiteY4" fmla="*/ 569020 h 597595"/>
              <a:gd name="connsiteX5" fmla="*/ 776287 w 1080937"/>
              <a:gd name="connsiteY5" fmla="*/ 559495 h 597595"/>
              <a:gd name="connsiteX6" fmla="*/ 742950 w 1080937"/>
              <a:gd name="connsiteY6" fmla="*/ 535682 h 597595"/>
              <a:gd name="connsiteX7" fmla="*/ 728662 w 1080937"/>
              <a:gd name="connsiteY7" fmla="*/ 526157 h 597595"/>
              <a:gd name="connsiteX8" fmla="*/ 714375 w 1080937"/>
              <a:gd name="connsiteY8" fmla="*/ 521395 h 597595"/>
              <a:gd name="connsiteX9" fmla="*/ 685800 w 1080937"/>
              <a:gd name="connsiteY9" fmla="*/ 502345 h 597595"/>
              <a:gd name="connsiteX10" fmla="*/ 666750 w 1080937"/>
              <a:gd name="connsiteY10" fmla="*/ 488057 h 597595"/>
              <a:gd name="connsiteX11" fmla="*/ 647700 w 1080937"/>
              <a:gd name="connsiteY11" fmla="*/ 478532 h 597595"/>
              <a:gd name="connsiteX12" fmla="*/ 604837 w 1080937"/>
              <a:gd name="connsiteY12" fmla="*/ 454720 h 597595"/>
              <a:gd name="connsiteX13" fmla="*/ 576262 w 1080937"/>
              <a:gd name="connsiteY13" fmla="*/ 435670 h 597595"/>
              <a:gd name="connsiteX14" fmla="*/ 542925 w 1080937"/>
              <a:gd name="connsiteY14" fmla="*/ 402332 h 597595"/>
              <a:gd name="connsiteX15" fmla="*/ 519112 w 1080937"/>
              <a:gd name="connsiteY15" fmla="*/ 378520 h 597595"/>
              <a:gd name="connsiteX16" fmla="*/ 514350 w 1080937"/>
              <a:gd name="connsiteY16" fmla="*/ 364232 h 597595"/>
              <a:gd name="connsiteX17" fmla="*/ 500062 w 1080937"/>
              <a:gd name="connsiteY17" fmla="*/ 349945 h 597595"/>
              <a:gd name="connsiteX18" fmla="*/ 490537 w 1080937"/>
              <a:gd name="connsiteY18" fmla="*/ 335657 h 597595"/>
              <a:gd name="connsiteX19" fmla="*/ 476250 w 1080937"/>
              <a:gd name="connsiteY19" fmla="*/ 321370 h 597595"/>
              <a:gd name="connsiteX20" fmla="*/ 461962 w 1080937"/>
              <a:gd name="connsiteY20" fmla="*/ 302320 h 597595"/>
              <a:gd name="connsiteX21" fmla="*/ 452437 w 1080937"/>
              <a:gd name="connsiteY21" fmla="*/ 283270 h 597595"/>
              <a:gd name="connsiteX22" fmla="*/ 423862 w 1080937"/>
              <a:gd name="connsiteY22" fmla="*/ 254695 h 597595"/>
              <a:gd name="connsiteX23" fmla="*/ 409575 w 1080937"/>
              <a:gd name="connsiteY23" fmla="*/ 240407 h 597595"/>
              <a:gd name="connsiteX24" fmla="*/ 404812 w 1080937"/>
              <a:gd name="connsiteY24" fmla="*/ 226120 h 597595"/>
              <a:gd name="connsiteX25" fmla="*/ 390525 w 1080937"/>
              <a:gd name="connsiteY25" fmla="*/ 216595 h 597595"/>
              <a:gd name="connsiteX26" fmla="*/ 371475 w 1080937"/>
              <a:gd name="connsiteY26" fmla="*/ 202307 h 597595"/>
              <a:gd name="connsiteX27" fmla="*/ 342900 w 1080937"/>
              <a:gd name="connsiteY27" fmla="*/ 173732 h 597595"/>
              <a:gd name="connsiteX28" fmla="*/ 333375 w 1080937"/>
              <a:gd name="connsiteY28" fmla="*/ 159445 h 597595"/>
              <a:gd name="connsiteX29" fmla="*/ 304800 w 1080937"/>
              <a:gd name="connsiteY29" fmla="*/ 145157 h 597595"/>
              <a:gd name="connsiteX30" fmla="*/ 276225 w 1080937"/>
              <a:gd name="connsiteY30" fmla="*/ 121345 h 597595"/>
              <a:gd name="connsiteX31" fmla="*/ 242887 w 1080937"/>
              <a:gd name="connsiteY31" fmla="*/ 107057 h 597595"/>
              <a:gd name="connsiteX32" fmla="*/ 209550 w 1080937"/>
              <a:gd name="connsiteY32" fmla="*/ 88007 h 597595"/>
              <a:gd name="connsiteX33" fmla="*/ 195262 w 1080937"/>
              <a:gd name="connsiteY33" fmla="*/ 78482 h 597595"/>
              <a:gd name="connsiteX34" fmla="*/ 152400 w 1080937"/>
              <a:gd name="connsiteY34" fmla="*/ 64195 h 597595"/>
              <a:gd name="connsiteX35" fmla="*/ 138112 w 1080937"/>
              <a:gd name="connsiteY35" fmla="*/ 59432 h 597595"/>
              <a:gd name="connsiteX36" fmla="*/ 123825 w 1080937"/>
              <a:gd name="connsiteY36" fmla="*/ 49907 h 597595"/>
              <a:gd name="connsiteX37" fmla="*/ 95250 w 1080937"/>
              <a:gd name="connsiteY37" fmla="*/ 40382 h 597595"/>
              <a:gd name="connsiteX38" fmla="*/ 52387 w 1080937"/>
              <a:gd name="connsiteY38" fmla="*/ 16570 h 597595"/>
              <a:gd name="connsiteX39" fmla="*/ 0 w 1080937"/>
              <a:gd name="connsiteY39" fmla="*/ 7045 h 5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80937" h="597595">
                <a:moveTo>
                  <a:pt x="1076325" y="597595"/>
                </a:moveTo>
                <a:cubicBezTo>
                  <a:pt x="1002158" y="572871"/>
                  <a:pt x="1080937" y="597588"/>
                  <a:pt x="876300" y="588070"/>
                </a:cubicBezTo>
                <a:cubicBezTo>
                  <a:pt x="867416" y="587657"/>
                  <a:pt x="851927" y="581106"/>
                  <a:pt x="842962" y="578545"/>
                </a:cubicBezTo>
                <a:cubicBezTo>
                  <a:pt x="836668" y="576747"/>
                  <a:pt x="830206" y="575580"/>
                  <a:pt x="823912" y="573782"/>
                </a:cubicBezTo>
                <a:cubicBezTo>
                  <a:pt x="819085" y="572403"/>
                  <a:pt x="814452" y="570399"/>
                  <a:pt x="809625" y="569020"/>
                </a:cubicBezTo>
                <a:cubicBezTo>
                  <a:pt x="767756" y="557057"/>
                  <a:pt x="810551" y="570915"/>
                  <a:pt x="776287" y="559495"/>
                </a:cubicBezTo>
                <a:cubicBezTo>
                  <a:pt x="742604" y="537039"/>
                  <a:pt x="784319" y="565231"/>
                  <a:pt x="742950" y="535682"/>
                </a:cubicBezTo>
                <a:cubicBezTo>
                  <a:pt x="738292" y="532355"/>
                  <a:pt x="733782" y="528717"/>
                  <a:pt x="728662" y="526157"/>
                </a:cubicBezTo>
                <a:cubicBezTo>
                  <a:pt x="724172" y="523912"/>
                  <a:pt x="719137" y="522982"/>
                  <a:pt x="714375" y="521395"/>
                </a:cubicBezTo>
                <a:cubicBezTo>
                  <a:pt x="681122" y="488142"/>
                  <a:pt x="717966" y="520726"/>
                  <a:pt x="685800" y="502345"/>
                </a:cubicBezTo>
                <a:cubicBezTo>
                  <a:pt x="678908" y="498407"/>
                  <a:pt x="673481" y="492264"/>
                  <a:pt x="666750" y="488057"/>
                </a:cubicBezTo>
                <a:cubicBezTo>
                  <a:pt x="660730" y="484294"/>
                  <a:pt x="653788" y="482185"/>
                  <a:pt x="647700" y="478532"/>
                </a:cubicBezTo>
                <a:cubicBezTo>
                  <a:pt x="606761" y="453969"/>
                  <a:pt x="633575" y="464298"/>
                  <a:pt x="604837" y="454720"/>
                </a:cubicBezTo>
                <a:cubicBezTo>
                  <a:pt x="595312" y="448370"/>
                  <a:pt x="584357" y="443765"/>
                  <a:pt x="576262" y="435670"/>
                </a:cubicBezTo>
                <a:cubicBezTo>
                  <a:pt x="565150" y="424557"/>
                  <a:pt x="551643" y="415408"/>
                  <a:pt x="542925" y="402332"/>
                </a:cubicBezTo>
                <a:cubicBezTo>
                  <a:pt x="530225" y="383282"/>
                  <a:pt x="538162" y="391220"/>
                  <a:pt x="519112" y="378520"/>
                </a:cubicBezTo>
                <a:cubicBezTo>
                  <a:pt x="517525" y="373757"/>
                  <a:pt x="517135" y="368409"/>
                  <a:pt x="514350" y="364232"/>
                </a:cubicBezTo>
                <a:cubicBezTo>
                  <a:pt x="510614" y="358628"/>
                  <a:pt x="504374" y="355119"/>
                  <a:pt x="500062" y="349945"/>
                </a:cubicBezTo>
                <a:cubicBezTo>
                  <a:pt x="496398" y="345548"/>
                  <a:pt x="494201" y="340054"/>
                  <a:pt x="490537" y="335657"/>
                </a:cubicBezTo>
                <a:cubicBezTo>
                  <a:pt x="486225" y="330483"/>
                  <a:pt x="480633" y="326484"/>
                  <a:pt x="476250" y="321370"/>
                </a:cubicBezTo>
                <a:cubicBezTo>
                  <a:pt x="471084" y="315343"/>
                  <a:pt x="466169" y="309051"/>
                  <a:pt x="461962" y="302320"/>
                </a:cubicBezTo>
                <a:cubicBezTo>
                  <a:pt x="458199" y="296300"/>
                  <a:pt x="456872" y="288814"/>
                  <a:pt x="452437" y="283270"/>
                </a:cubicBezTo>
                <a:cubicBezTo>
                  <a:pt x="444022" y="272751"/>
                  <a:pt x="433387" y="264220"/>
                  <a:pt x="423862" y="254695"/>
                </a:cubicBezTo>
                <a:lnTo>
                  <a:pt x="409575" y="240407"/>
                </a:lnTo>
                <a:cubicBezTo>
                  <a:pt x="407987" y="235645"/>
                  <a:pt x="407948" y="230040"/>
                  <a:pt x="404812" y="226120"/>
                </a:cubicBezTo>
                <a:cubicBezTo>
                  <a:pt x="401236" y="221651"/>
                  <a:pt x="395182" y="219922"/>
                  <a:pt x="390525" y="216595"/>
                </a:cubicBezTo>
                <a:cubicBezTo>
                  <a:pt x="384066" y="211981"/>
                  <a:pt x="377375" y="207617"/>
                  <a:pt x="371475" y="202307"/>
                </a:cubicBezTo>
                <a:cubicBezTo>
                  <a:pt x="361463" y="193296"/>
                  <a:pt x="350372" y="184940"/>
                  <a:pt x="342900" y="173732"/>
                </a:cubicBezTo>
                <a:cubicBezTo>
                  <a:pt x="339725" y="168970"/>
                  <a:pt x="337422" y="163492"/>
                  <a:pt x="333375" y="159445"/>
                </a:cubicBezTo>
                <a:cubicBezTo>
                  <a:pt x="319727" y="145798"/>
                  <a:pt x="320292" y="152903"/>
                  <a:pt x="304800" y="145157"/>
                </a:cubicBezTo>
                <a:cubicBezTo>
                  <a:pt x="279599" y="132556"/>
                  <a:pt x="300807" y="138903"/>
                  <a:pt x="276225" y="121345"/>
                </a:cubicBezTo>
                <a:cubicBezTo>
                  <a:pt x="265927" y="113989"/>
                  <a:pt x="254546" y="110944"/>
                  <a:pt x="242887" y="107057"/>
                </a:cubicBezTo>
                <a:cubicBezTo>
                  <a:pt x="196824" y="72511"/>
                  <a:pt x="245912" y="106188"/>
                  <a:pt x="209550" y="88007"/>
                </a:cubicBezTo>
                <a:cubicBezTo>
                  <a:pt x="204430" y="85447"/>
                  <a:pt x="200493" y="80807"/>
                  <a:pt x="195262" y="78482"/>
                </a:cubicBezTo>
                <a:cubicBezTo>
                  <a:pt x="195252" y="78478"/>
                  <a:pt x="159549" y="66578"/>
                  <a:pt x="152400" y="64195"/>
                </a:cubicBezTo>
                <a:cubicBezTo>
                  <a:pt x="147637" y="62607"/>
                  <a:pt x="142289" y="62217"/>
                  <a:pt x="138112" y="59432"/>
                </a:cubicBezTo>
                <a:cubicBezTo>
                  <a:pt x="133350" y="56257"/>
                  <a:pt x="129055" y="52232"/>
                  <a:pt x="123825" y="49907"/>
                </a:cubicBezTo>
                <a:cubicBezTo>
                  <a:pt x="114650" y="45829"/>
                  <a:pt x="103604" y="45951"/>
                  <a:pt x="95250" y="40382"/>
                </a:cubicBezTo>
                <a:cubicBezTo>
                  <a:pt x="62498" y="18547"/>
                  <a:pt x="77535" y="24952"/>
                  <a:pt x="52387" y="16570"/>
                </a:cubicBezTo>
                <a:cubicBezTo>
                  <a:pt x="27533" y="0"/>
                  <a:pt x="43824" y="7045"/>
                  <a:pt x="0" y="7045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2338388" y="4970998"/>
            <a:ext cx="1109662" cy="299057"/>
          </a:xfrm>
          <a:custGeom>
            <a:avLst/>
            <a:gdLst>
              <a:gd name="connsiteX0" fmla="*/ 1109662 w 1109662"/>
              <a:gd name="connsiteY0" fmla="*/ 286802 h 299057"/>
              <a:gd name="connsiteX1" fmla="*/ 771525 w 1109662"/>
              <a:gd name="connsiteY1" fmla="*/ 286802 h 299057"/>
              <a:gd name="connsiteX2" fmla="*/ 757237 w 1109662"/>
              <a:gd name="connsiteY2" fmla="*/ 277277 h 299057"/>
              <a:gd name="connsiteX3" fmla="*/ 719137 w 1109662"/>
              <a:gd name="connsiteY3" fmla="*/ 253465 h 299057"/>
              <a:gd name="connsiteX4" fmla="*/ 704850 w 1109662"/>
              <a:gd name="connsiteY4" fmla="*/ 243940 h 299057"/>
              <a:gd name="connsiteX5" fmla="*/ 657225 w 1109662"/>
              <a:gd name="connsiteY5" fmla="*/ 210602 h 299057"/>
              <a:gd name="connsiteX6" fmla="*/ 642937 w 1109662"/>
              <a:gd name="connsiteY6" fmla="*/ 201077 h 299057"/>
              <a:gd name="connsiteX7" fmla="*/ 604837 w 1109662"/>
              <a:gd name="connsiteY7" fmla="*/ 182027 h 299057"/>
              <a:gd name="connsiteX8" fmla="*/ 571500 w 1109662"/>
              <a:gd name="connsiteY8" fmla="*/ 167740 h 299057"/>
              <a:gd name="connsiteX9" fmla="*/ 533400 w 1109662"/>
              <a:gd name="connsiteY9" fmla="*/ 148690 h 299057"/>
              <a:gd name="connsiteX10" fmla="*/ 519112 w 1109662"/>
              <a:gd name="connsiteY10" fmla="*/ 143927 h 299057"/>
              <a:gd name="connsiteX11" fmla="*/ 504825 w 1109662"/>
              <a:gd name="connsiteY11" fmla="*/ 134402 h 299057"/>
              <a:gd name="connsiteX12" fmla="*/ 481012 w 1109662"/>
              <a:gd name="connsiteY12" fmla="*/ 129640 h 299057"/>
              <a:gd name="connsiteX13" fmla="*/ 452437 w 1109662"/>
              <a:gd name="connsiteY13" fmla="*/ 120115 h 299057"/>
              <a:gd name="connsiteX14" fmla="*/ 438150 w 1109662"/>
              <a:gd name="connsiteY14" fmla="*/ 115352 h 299057"/>
              <a:gd name="connsiteX15" fmla="*/ 419100 w 1109662"/>
              <a:gd name="connsiteY15" fmla="*/ 110590 h 299057"/>
              <a:gd name="connsiteX16" fmla="*/ 390525 w 1109662"/>
              <a:gd name="connsiteY16" fmla="*/ 101065 h 299057"/>
              <a:gd name="connsiteX17" fmla="*/ 357187 w 1109662"/>
              <a:gd name="connsiteY17" fmla="*/ 86777 h 299057"/>
              <a:gd name="connsiteX18" fmla="*/ 328612 w 1109662"/>
              <a:gd name="connsiteY18" fmla="*/ 82015 h 299057"/>
              <a:gd name="connsiteX19" fmla="*/ 280987 w 1109662"/>
              <a:gd name="connsiteY19" fmla="*/ 67727 h 299057"/>
              <a:gd name="connsiteX20" fmla="*/ 266700 w 1109662"/>
              <a:gd name="connsiteY20" fmla="*/ 62965 h 299057"/>
              <a:gd name="connsiteX21" fmla="*/ 219075 w 1109662"/>
              <a:gd name="connsiteY21" fmla="*/ 53440 h 299057"/>
              <a:gd name="connsiteX22" fmla="*/ 195262 w 1109662"/>
              <a:gd name="connsiteY22" fmla="*/ 43915 h 299057"/>
              <a:gd name="connsiteX23" fmla="*/ 171450 w 1109662"/>
              <a:gd name="connsiteY23" fmla="*/ 39152 h 299057"/>
              <a:gd name="connsiteX24" fmla="*/ 152400 w 1109662"/>
              <a:gd name="connsiteY24" fmla="*/ 29627 h 299057"/>
              <a:gd name="connsiteX25" fmla="*/ 100012 w 1109662"/>
              <a:gd name="connsiteY25" fmla="*/ 20102 h 299057"/>
              <a:gd name="connsiteX26" fmla="*/ 85725 w 1109662"/>
              <a:gd name="connsiteY26" fmla="*/ 15340 h 299057"/>
              <a:gd name="connsiteX27" fmla="*/ 42862 w 1109662"/>
              <a:gd name="connsiteY27" fmla="*/ 5815 h 299057"/>
              <a:gd name="connsiteX28" fmla="*/ 28575 w 1109662"/>
              <a:gd name="connsiteY28" fmla="*/ 1052 h 299057"/>
              <a:gd name="connsiteX29" fmla="*/ 0 w 1109662"/>
              <a:gd name="connsiteY29" fmla="*/ 1052 h 29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09662" h="299057">
                <a:moveTo>
                  <a:pt x="1109662" y="286802"/>
                </a:moveTo>
                <a:cubicBezTo>
                  <a:pt x="974875" y="299057"/>
                  <a:pt x="1007049" y="298018"/>
                  <a:pt x="771525" y="286802"/>
                </a:cubicBezTo>
                <a:cubicBezTo>
                  <a:pt x="765808" y="286530"/>
                  <a:pt x="762207" y="280117"/>
                  <a:pt x="757237" y="277277"/>
                </a:cubicBezTo>
                <a:cubicBezTo>
                  <a:pt x="712489" y="251707"/>
                  <a:pt x="764661" y="285982"/>
                  <a:pt x="719137" y="253465"/>
                </a:cubicBezTo>
                <a:cubicBezTo>
                  <a:pt x="714479" y="250138"/>
                  <a:pt x="709507" y="247267"/>
                  <a:pt x="704850" y="243940"/>
                </a:cubicBezTo>
                <a:cubicBezTo>
                  <a:pt x="655505" y="208692"/>
                  <a:pt x="722889" y="254377"/>
                  <a:pt x="657225" y="210602"/>
                </a:cubicBezTo>
                <a:cubicBezTo>
                  <a:pt x="652462" y="207427"/>
                  <a:pt x="648057" y="203637"/>
                  <a:pt x="642937" y="201077"/>
                </a:cubicBezTo>
                <a:cubicBezTo>
                  <a:pt x="630237" y="194727"/>
                  <a:pt x="616651" y="189903"/>
                  <a:pt x="604837" y="182027"/>
                </a:cubicBezTo>
                <a:cubicBezTo>
                  <a:pt x="585104" y="168871"/>
                  <a:pt x="596103" y="173890"/>
                  <a:pt x="571500" y="167740"/>
                </a:cubicBezTo>
                <a:cubicBezTo>
                  <a:pt x="558800" y="161390"/>
                  <a:pt x="546870" y="153180"/>
                  <a:pt x="533400" y="148690"/>
                </a:cubicBezTo>
                <a:cubicBezTo>
                  <a:pt x="528637" y="147102"/>
                  <a:pt x="523602" y="146172"/>
                  <a:pt x="519112" y="143927"/>
                </a:cubicBezTo>
                <a:cubicBezTo>
                  <a:pt x="513993" y="141367"/>
                  <a:pt x="510184" y="136412"/>
                  <a:pt x="504825" y="134402"/>
                </a:cubicBezTo>
                <a:cubicBezTo>
                  <a:pt x="497246" y="131560"/>
                  <a:pt x="488822" y="131770"/>
                  <a:pt x="481012" y="129640"/>
                </a:cubicBezTo>
                <a:cubicBezTo>
                  <a:pt x="471326" y="126998"/>
                  <a:pt x="461962" y="123290"/>
                  <a:pt x="452437" y="120115"/>
                </a:cubicBezTo>
                <a:cubicBezTo>
                  <a:pt x="447675" y="118527"/>
                  <a:pt x="443020" y="116569"/>
                  <a:pt x="438150" y="115352"/>
                </a:cubicBezTo>
                <a:cubicBezTo>
                  <a:pt x="431800" y="113765"/>
                  <a:pt x="425369" y="112471"/>
                  <a:pt x="419100" y="110590"/>
                </a:cubicBezTo>
                <a:cubicBezTo>
                  <a:pt x="409483" y="107705"/>
                  <a:pt x="399505" y="105555"/>
                  <a:pt x="390525" y="101065"/>
                </a:cubicBezTo>
                <a:cubicBezTo>
                  <a:pt x="378879" y="95242"/>
                  <a:pt x="369799" y="89580"/>
                  <a:pt x="357187" y="86777"/>
                </a:cubicBezTo>
                <a:cubicBezTo>
                  <a:pt x="347761" y="84682"/>
                  <a:pt x="338081" y="83909"/>
                  <a:pt x="328612" y="82015"/>
                </a:cubicBezTo>
                <a:cubicBezTo>
                  <a:pt x="310623" y="78417"/>
                  <a:pt x="299203" y="73799"/>
                  <a:pt x="280987" y="67727"/>
                </a:cubicBezTo>
                <a:cubicBezTo>
                  <a:pt x="276225" y="66140"/>
                  <a:pt x="271622" y="63949"/>
                  <a:pt x="266700" y="62965"/>
                </a:cubicBezTo>
                <a:lnTo>
                  <a:pt x="219075" y="53440"/>
                </a:lnTo>
                <a:cubicBezTo>
                  <a:pt x="211137" y="50265"/>
                  <a:pt x="203451" y="46372"/>
                  <a:pt x="195262" y="43915"/>
                </a:cubicBezTo>
                <a:cubicBezTo>
                  <a:pt x="187509" y="41589"/>
                  <a:pt x="179129" y="41712"/>
                  <a:pt x="171450" y="39152"/>
                </a:cubicBezTo>
                <a:cubicBezTo>
                  <a:pt x="164715" y="36907"/>
                  <a:pt x="159135" y="31872"/>
                  <a:pt x="152400" y="29627"/>
                </a:cubicBezTo>
                <a:cubicBezTo>
                  <a:pt x="143744" y="26742"/>
                  <a:pt x="107195" y="21698"/>
                  <a:pt x="100012" y="20102"/>
                </a:cubicBezTo>
                <a:cubicBezTo>
                  <a:pt x="95112" y="19013"/>
                  <a:pt x="90595" y="16558"/>
                  <a:pt x="85725" y="15340"/>
                </a:cubicBezTo>
                <a:cubicBezTo>
                  <a:pt x="46486" y="5530"/>
                  <a:pt x="77049" y="15583"/>
                  <a:pt x="42862" y="5815"/>
                </a:cubicBezTo>
                <a:cubicBezTo>
                  <a:pt x="38035" y="4436"/>
                  <a:pt x="33564" y="1606"/>
                  <a:pt x="28575" y="1052"/>
                </a:cubicBezTo>
                <a:cubicBezTo>
                  <a:pt x="19108" y="0"/>
                  <a:pt x="9525" y="1052"/>
                  <a:pt x="0" y="1052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395538" y="5253038"/>
            <a:ext cx="1047750" cy="161692"/>
          </a:xfrm>
          <a:custGeom>
            <a:avLst/>
            <a:gdLst>
              <a:gd name="connsiteX0" fmla="*/ 1047750 w 1047750"/>
              <a:gd name="connsiteY0" fmla="*/ 0 h 161692"/>
              <a:gd name="connsiteX1" fmla="*/ 947737 w 1047750"/>
              <a:gd name="connsiteY1" fmla="*/ 4762 h 161692"/>
              <a:gd name="connsiteX2" fmla="*/ 795337 w 1047750"/>
              <a:gd name="connsiteY2" fmla="*/ 14287 h 161692"/>
              <a:gd name="connsiteX3" fmla="*/ 762000 w 1047750"/>
              <a:gd name="connsiteY3" fmla="*/ 19050 h 161692"/>
              <a:gd name="connsiteX4" fmla="*/ 709612 w 1047750"/>
              <a:gd name="connsiteY4" fmla="*/ 28575 h 161692"/>
              <a:gd name="connsiteX5" fmla="*/ 681037 w 1047750"/>
              <a:gd name="connsiteY5" fmla="*/ 38100 h 161692"/>
              <a:gd name="connsiteX6" fmla="*/ 666750 w 1047750"/>
              <a:gd name="connsiteY6" fmla="*/ 42862 h 161692"/>
              <a:gd name="connsiteX7" fmla="*/ 633412 w 1047750"/>
              <a:gd name="connsiteY7" fmla="*/ 66675 h 161692"/>
              <a:gd name="connsiteX8" fmla="*/ 614362 w 1047750"/>
              <a:gd name="connsiteY8" fmla="*/ 76200 h 161692"/>
              <a:gd name="connsiteX9" fmla="*/ 590550 w 1047750"/>
              <a:gd name="connsiteY9" fmla="*/ 90487 h 161692"/>
              <a:gd name="connsiteX10" fmla="*/ 576262 w 1047750"/>
              <a:gd name="connsiteY10" fmla="*/ 95250 h 161692"/>
              <a:gd name="connsiteX11" fmla="*/ 561975 w 1047750"/>
              <a:gd name="connsiteY11" fmla="*/ 104775 h 161692"/>
              <a:gd name="connsiteX12" fmla="*/ 542925 w 1047750"/>
              <a:gd name="connsiteY12" fmla="*/ 114300 h 161692"/>
              <a:gd name="connsiteX13" fmla="*/ 528637 w 1047750"/>
              <a:gd name="connsiteY13" fmla="*/ 123825 h 161692"/>
              <a:gd name="connsiteX14" fmla="*/ 495300 w 1047750"/>
              <a:gd name="connsiteY14" fmla="*/ 138112 h 161692"/>
              <a:gd name="connsiteX15" fmla="*/ 481012 w 1047750"/>
              <a:gd name="connsiteY15" fmla="*/ 147637 h 161692"/>
              <a:gd name="connsiteX16" fmla="*/ 419100 w 1047750"/>
              <a:gd name="connsiteY16" fmla="*/ 157162 h 161692"/>
              <a:gd name="connsiteX17" fmla="*/ 209550 w 1047750"/>
              <a:gd name="connsiteY17" fmla="*/ 142875 h 161692"/>
              <a:gd name="connsiteX18" fmla="*/ 176212 w 1047750"/>
              <a:gd name="connsiteY18" fmla="*/ 128587 h 161692"/>
              <a:gd name="connsiteX19" fmla="*/ 161925 w 1047750"/>
              <a:gd name="connsiteY19" fmla="*/ 119062 h 161692"/>
              <a:gd name="connsiteX20" fmla="*/ 147637 w 1047750"/>
              <a:gd name="connsiteY20" fmla="*/ 114300 h 161692"/>
              <a:gd name="connsiteX21" fmla="*/ 128587 w 1047750"/>
              <a:gd name="connsiteY21" fmla="*/ 104775 h 161692"/>
              <a:gd name="connsiteX22" fmla="*/ 100012 w 1047750"/>
              <a:gd name="connsiteY22" fmla="*/ 95250 h 161692"/>
              <a:gd name="connsiteX23" fmla="*/ 71437 w 1047750"/>
              <a:gd name="connsiteY23" fmla="*/ 85725 h 161692"/>
              <a:gd name="connsiteX24" fmla="*/ 23812 w 1047750"/>
              <a:gd name="connsiteY24" fmla="*/ 76200 h 161692"/>
              <a:gd name="connsiteX25" fmla="*/ 0 w 1047750"/>
              <a:gd name="connsiteY25" fmla="*/ 76200 h 16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7750" h="161692">
                <a:moveTo>
                  <a:pt x="1047750" y="0"/>
                </a:moveTo>
                <a:lnTo>
                  <a:pt x="947737" y="4762"/>
                </a:lnTo>
                <a:cubicBezTo>
                  <a:pt x="904447" y="6927"/>
                  <a:pt x="840857" y="9735"/>
                  <a:pt x="795337" y="14287"/>
                </a:cubicBezTo>
                <a:cubicBezTo>
                  <a:pt x="784168" y="15404"/>
                  <a:pt x="773095" y="17343"/>
                  <a:pt x="762000" y="19050"/>
                </a:cubicBezTo>
                <a:cubicBezTo>
                  <a:pt x="753661" y="20333"/>
                  <a:pt x="719237" y="25950"/>
                  <a:pt x="709612" y="28575"/>
                </a:cubicBezTo>
                <a:cubicBezTo>
                  <a:pt x="699926" y="31217"/>
                  <a:pt x="690562" y="34925"/>
                  <a:pt x="681037" y="38100"/>
                </a:cubicBezTo>
                <a:cubicBezTo>
                  <a:pt x="676275" y="39687"/>
                  <a:pt x="671240" y="40617"/>
                  <a:pt x="666750" y="42862"/>
                </a:cubicBezTo>
                <a:cubicBezTo>
                  <a:pt x="614541" y="68967"/>
                  <a:pt x="678463" y="34495"/>
                  <a:pt x="633412" y="66675"/>
                </a:cubicBezTo>
                <a:cubicBezTo>
                  <a:pt x="627635" y="70802"/>
                  <a:pt x="620568" y="72752"/>
                  <a:pt x="614362" y="76200"/>
                </a:cubicBezTo>
                <a:cubicBezTo>
                  <a:pt x="606270" y="80695"/>
                  <a:pt x="598829" y="86347"/>
                  <a:pt x="590550" y="90487"/>
                </a:cubicBezTo>
                <a:cubicBezTo>
                  <a:pt x="586060" y="92732"/>
                  <a:pt x="580752" y="93005"/>
                  <a:pt x="576262" y="95250"/>
                </a:cubicBezTo>
                <a:cubicBezTo>
                  <a:pt x="571143" y="97810"/>
                  <a:pt x="566945" y="101935"/>
                  <a:pt x="561975" y="104775"/>
                </a:cubicBezTo>
                <a:cubicBezTo>
                  <a:pt x="555811" y="108297"/>
                  <a:pt x="549089" y="110778"/>
                  <a:pt x="542925" y="114300"/>
                </a:cubicBezTo>
                <a:cubicBezTo>
                  <a:pt x="537955" y="117140"/>
                  <a:pt x="533607" y="120985"/>
                  <a:pt x="528637" y="123825"/>
                </a:cubicBezTo>
                <a:cubicBezTo>
                  <a:pt x="512158" y="133242"/>
                  <a:pt x="511330" y="132769"/>
                  <a:pt x="495300" y="138112"/>
                </a:cubicBezTo>
                <a:cubicBezTo>
                  <a:pt x="490537" y="141287"/>
                  <a:pt x="486132" y="145077"/>
                  <a:pt x="481012" y="147637"/>
                </a:cubicBezTo>
                <a:cubicBezTo>
                  <a:pt x="463846" y="156220"/>
                  <a:pt x="432768" y="155795"/>
                  <a:pt x="419100" y="157162"/>
                </a:cubicBezTo>
                <a:cubicBezTo>
                  <a:pt x="388174" y="156253"/>
                  <a:pt x="265998" y="161692"/>
                  <a:pt x="209550" y="142875"/>
                </a:cubicBezTo>
                <a:cubicBezTo>
                  <a:pt x="193522" y="137532"/>
                  <a:pt x="192689" y="138003"/>
                  <a:pt x="176212" y="128587"/>
                </a:cubicBezTo>
                <a:cubicBezTo>
                  <a:pt x="171242" y="125747"/>
                  <a:pt x="167044" y="121622"/>
                  <a:pt x="161925" y="119062"/>
                </a:cubicBezTo>
                <a:cubicBezTo>
                  <a:pt x="157435" y="116817"/>
                  <a:pt x="152251" y="116277"/>
                  <a:pt x="147637" y="114300"/>
                </a:cubicBezTo>
                <a:cubicBezTo>
                  <a:pt x="141111" y="111503"/>
                  <a:pt x="135179" y="107412"/>
                  <a:pt x="128587" y="104775"/>
                </a:cubicBezTo>
                <a:cubicBezTo>
                  <a:pt x="119265" y="101046"/>
                  <a:pt x="109537" y="98425"/>
                  <a:pt x="100012" y="95250"/>
                </a:cubicBezTo>
                <a:lnTo>
                  <a:pt x="71437" y="85725"/>
                </a:lnTo>
                <a:cubicBezTo>
                  <a:pt x="54323" y="81446"/>
                  <a:pt x="42167" y="77869"/>
                  <a:pt x="23812" y="76200"/>
                </a:cubicBezTo>
                <a:cubicBezTo>
                  <a:pt x="15907" y="75481"/>
                  <a:pt x="7937" y="76200"/>
                  <a:pt x="0" y="76200"/>
                </a:cubicBezTo>
              </a:path>
            </a:pathLst>
          </a:cu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852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_  : </a:t>
            </a:r>
            <a:r>
              <a:rPr lang="ko-KR" altLang="en-US" sz="1600" dirty="0" smtClean="0"/>
              <a:t>한 글자에 해당하는 문자열을 비교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like ‘_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_’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1758743" cy="126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28926" y="1714488"/>
            <a:ext cx="3645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이름이 </a:t>
            </a:r>
            <a:r>
              <a:rPr lang="en-US" altLang="ko-KR" sz="1200" dirty="0" smtClean="0"/>
              <a:t>4</a:t>
            </a:r>
            <a:r>
              <a:rPr lang="ko-KR" altLang="en-US" sz="1200" dirty="0" err="1" smtClean="0"/>
              <a:t>자검색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name like ‘____’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이름이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자이면서 가운데 글자가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인 이름 검색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name like ‘_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_’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866775" y="2038350"/>
            <a:ext cx="2166938" cy="561645"/>
          </a:xfrm>
          <a:custGeom>
            <a:avLst/>
            <a:gdLst>
              <a:gd name="connsiteX0" fmla="*/ 2166938 w 2166938"/>
              <a:gd name="connsiteY0" fmla="*/ 28575 h 561645"/>
              <a:gd name="connsiteX1" fmla="*/ 2157413 w 2166938"/>
              <a:gd name="connsiteY1" fmla="*/ 14288 h 561645"/>
              <a:gd name="connsiteX2" fmla="*/ 2128838 w 2166938"/>
              <a:gd name="connsiteY2" fmla="*/ 9525 h 561645"/>
              <a:gd name="connsiteX3" fmla="*/ 2105025 w 2166938"/>
              <a:gd name="connsiteY3" fmla="*/ 0 h 561645"/>
              <a:gd name="connsiteX4" fmla="*/ 2005013 w 2166938"/>
              <a:gd name="connsiteY4" fmla="*/ 4763 h 561645"/>
              <a:gd name="connsiteX5" fmla="*/ 1985963 w 2166938"/>
              <a:gd name="connsiteY5" fmla="*/ 14288 h 561645"/>
              <a:gd name="connsiteX6" fmla="*/ 1971675 w 2166938"/>
              <a:gd name="connsiteY6" fmla="*/ 19050 h 561645"/>
              <a:gd name="connsiteX7" fmla="*/ 1943100 w 2166938"/>
              <a:gd name="connsiteY7" fmla="*/ 42863 h 561645"/>
              <a:gd name="connsiteX8" fmla="*/ 1905000 w 2166938"/>
              <a:gd name="connsiteY8" fmla="*/ 66675 h 561645"/>
              <a:gd name="connsiteX9" fmla="*/ 1895475 w 2166938"/>
              <a:gd name="connsiteY9" fmla="*/ 80963 h 561645"/>
              <a:gd name="connsiteX10" fmla="*/ 1862138 w 2166938"/>
              <a:gd name="connsiteY10" fmla="*/ 114300 h 561645"/>
              <a:gd name="connsiteX11" fmla="*/ 1857375 w 2166938"/>
              <a:gd name="connsiteY11" fmla="*/ 128588 h 561645"/>
              <a:gd name="connsiteX12" fmla="*/ 1828800 w 2166938"/>
              <a:gd name="connsiteY12" fmla="*/ 157163 h 561645"/>
              <a:gd name="connsiteX13" fmla="*/ 1814513 w 2166938"/>
              <a:gd name="connsiteY13" fmla="*/ 171450 h 561645"/>
              <a:gd name="connsiteX14" fmla="*/ 1804988 w 2166938"/>
              <a:gd name="connsiteY14" fmla="*/ 185738 h 561645"/>
              <a:gd name="connsiteX15" fmla="*/ 1790700 w 2166938"/>
              <a:gd name="connsiteY15" fmla="*/ 209550 h 561645"/>
              <a:gd name="connsiteX16" fmla="*/ 1771650 w 2166938"/>
              <a:gd name="connsiteY16" fmla="*/ 228600 h 561645"/>
              <a:gd name="connsiteX17" fmla="*/ 1747838 w 2166938"/>
              <a:gd name="connsiteY17" fmla="*/ 252413 h 561645"/>
              <a:gd name="connsiteX18" fmla="*/ 1738313 w 2166938"/>
              <a:gd name="connsiteY18" fmla="*/ 266700 h 561645"/>
              <a:gd name="connsiteX19" fmla="*/ 1685925 w 2166938"/>
              <a:gd name="connsiteY19" fmla="*/ 309563 h 561645"/>
              <a:gd name="connsiteX20" fmla="*/ 1652588 w 2166938"/>
              <a:gd name="connsiteY20" fmla="*/ 333375 h 561645"/>
              <a:gd name="connsiteX21" fmla="*/ 1633538 w 2166938"/>
              <a:gd name="connsiteY21" fmla="*/ 342900 h 561645"/>
              <a:gd name="connsiteX22" fmla="*/ 1600200 w 2166938"/>
              <a:gd name="connsiteY22" fmla="*/ 371475 h 561645"/>
              <a:gd name="connsiteX23" fmla="*/ 1585913 w 2166938"/>
              <a:gd name="connsiteY23" fmla="*/ 376238 h 561645"/>
              <a:gd name="connsiteX24" fmla="*/ 1571625 w 2166938"/>
              <a:gd name="connsiteY24" fmla="*/ 385763 h 561645"/>
              <a:gd name="connsiteX25" fmla="*/ 1543050 w 2166938"/>
              <a:gd name="connsiteY25" fmla="*/ 390525 h 561645"/>
              <a:gd name="connsiteX26" fmla="*/ 1524000 w 2166938"/>
              <a:gd name="connsiteY26" fmla="*/ 395288 h 561645"/>
              <a:gd name="connsiteX27" fmla="*/ 1509713 w 2166938"/>
              <a:gd name="connsiteY27" fmla="*/ 400050 h 561645"/>
              <a:gd name="connsiteX28" fmla="*/ 1447800 w 2166938"/>
              <a:gd name="connsiteY28" fmla="*/ 409575 h 561645"/>
              <a:gd name="connsiteX29" fmla="*/ 1323975 w 2166938"/>
              <a:gd name="connsiteY29" fmla="*/ 423863 h 561645"/>
              <a:gd name="connsiteX30" fmla="*/ 1200150 w 2166938"/>
              <a:gd name="connsiteY30" fmla="*/ 428625 h 561645"/>
              <a:gd name="connsiteX31" fmla="*/ 0 w 2166938"/>
              <a:gd name="connsiteY31" fmla="*/ 438150 h 56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66938" h="561645">
                <a:moveTo>
                  <a:pt x="2166938" y="28575"/>
                </a:moveTo>
                <a:cubicBezTo>
                  <a:pt x="2163763" y="23813"/>
                  <a:pt x="2162532" y="16848"/>
                  <a:pt x="2157413" y="14288"/>
                </a:cubicBezTo>
                <a:cubicBezTo>
                  <a:pt x="2148776" y="9970"/>
                  <a:pt x="2138154" y="12066"/>
                  <a:pt x="2128838" y="9525"/>
                </a:cubicBezTo>
                <a:cubicBezTo>
                  <a:pt x="2120590" y="7276"/>
                  <a:pt x="2112963" y="3175"/>
                  <a:pt x="2105025" y="0"/>
                </a:cubicBezTo>
                <a:cubicBezTo>
                  <a:pt x="2071688" y="1588"/>
                  <a:pt x="2038150" y="786"/>
                  <a:pt x="2005013" y="4763"/>
                </a:cubicBezTo>
                <a:cubicBezTo>
                  <a:pt x="1997964" y="5609"/>
                  <a:pt x="1992489" y="11491"/>
                  <a:pt x="1985963" y="14288"/>
                </a:cubicBezTo>
                <a:cubicBezTo>
                  <a:pt x="1981349" y="16265"/>
                  <a:pt x="1976438" y="17463"/>
                  <a:pt x="1971675" y="19050"/>
                </a:cubicBezTo>
                <a:cubicBezTo>
                  <a:pt x="1936204" y="42698"/>
                  <a:pt x="1979769" y="12305"/>
                  <a:pt x="1943100" y="42863"/>
                </a:cubicBezTo>
                <a:cubicBezTo>
                  <a:pt x="1936813" y="48102"/>
                  <a:pt x="1908326" y="64679"/>
                  <a:pt x="1905000" y="66675"/>
                </a:cubicBezTo>
                <a:cubicBezTo>
                  <a:pt x="1901825" y="71438"/>
                  <a:pt x="1899304" y="76708"/>
                  <a:pt x="1895475" y="80963"/>
                </a:cubicBezTo>
                <a:cubicBezTo>
                  <a:pt x="1884962" y="92644"/>
                  <a:pt x="1862138" y="114300"/>
                  <a:pt x="1862138" y="114300"/>
                </a:cubicBezTo>
                <a:cubicBezTo>
                  <a:pt x="1860550" y="119063"/>
                  <a:pt x="1860457" y="124625"/>
                  <a:pt x="1857375" y="128588"/>
                </a:cubicBezTo>
                <a:cubicBezTo>
                  <a:pt x="1849105" y="139221"/>
                  <a:pt x="1838325" y="147638"/>
                  <a:pt x="1828800" y="157163"/>
                </a:cubicBezTo>
                <a:cubicBezTo>
                  <a:pt x="1824038" y="161925"/>
                  <a:pt x="1818249" y="165846"/>
                  <a:pt x="1814513" y="171450"/>
                </a:cubicBezTo>
                <a:cubicBezTo>
                  <a:pt x="1811338" y="176213"/>
                  <a:pt x="1808022" y="180884"/>
                  <a:pt x="1804988" y="185738"/>
                </a:cubicBezTo>
                <a:cubicBezTo>
                  <a:pt x="1800082" y="193588"/>
                  <a:pt x="1796383" y="202243"/>
                  <a:pt x="1790700" y="209550"/>
                </a:cubicBezTo>
                <a:cubicBezTo>
                  <a:pt x="1785187" y="216639"/>
                  <a:pt x="1777494" y="221782"/>
                  <a:pt x="1771650" y="228600"/>
                </a:cubicBezTo>
                <a:cubicBezTo>
                  <a:pt x="1750483" y="253296"/>
                  <a:pt x="1775355" y="234068"/>
                  <a:pt x="1747838" y="252413"/>
                </a:cubicBezTo>
                <a:cubicBezTo>
                  <a:pt x="1744663" y="257175"/>
                  <a:pt x="1741977" y="262303"/>
                  <a:pt x="1738313" y="266700"/>
                </a:cubicBezTo>
                <a:cubicBezTo>
                  <a:pt x="1724138" y="283709"/>
                  <a:pt x="1702689" y="296990"/>
                  <a:pt x="1685925" y="309563"/>
                </a:cubicBezTo>
                <a:cubicBezTo>
                  <a:pt x="1677754" y="315692"/>
                  <a:pt x="1662333" y="327806"/>
                  <a:pt x="1652588" y="333375"/>
                </a:cubicBezTo>
                <a:cubicBezTo>
                  <a:pt x="1646424" y="336897"/>
                  <a:pt x="1639315" y="338773"/>
                  <a:pt x="1633538" y="342900"/>
                </a:cubicBezTo>
                <a:cubicBezTo>
                  <a:pt x="1599753" y="367032"/>
                  <a:pt x="1641000" y="348160"/>
                  <a:pt x="1600200" y="371475"/>
                </a:cubicBezTo>
                <a:cubicBezTo>
                  <a:pt x="1595841" y="373966"/>
                  <a:pt x="1590403" y="373993"/>
                  <a:pt x="1585913" y="376238"/>
                </a:cubicBezTo>
                <a:cubicBezTo>
                  <a:pt x="1580793" y="378798"/>
                  <a:pt x="1577055" y="383953"/>
                  <a:pt x="1571625" y="385763"/>
                </a:cubicBezTo>
                <a:cubicBezTo>
                  <a:pt x="1562464" y="388816"/>
                  <a:pt x="1552519" y="388631"/>
                  <a:pt x="1543050" y="390525"/>
                </a:cubicBezTo>
                <a:cubicBezTo>
                  <a:pt x="1536632" y="391809"/>
                  <a:pt x="1530294" y="393490"/>
                  <a:pt x="1524000" y="395288"/>
                </a:cubicBezTo>
                <a:cubicBezTo>
                  <a:pt x="1519173" y="396667"/>
                  <a:pt x="1514613" y="398961"/>
                  <a:pt x="1509713" y="400050"/>
                </a:cubicBezTo>
                <a:cubicBezTo>
                  <a:pt x="1499043" y="402421"/>
                  <a:pt x="1457011" y="408374"/>
                  <a:pt x="1447800" y="409575"/>
                </a:cubicBezTo>
                <a:cubicBezTo>
                  <a:pt x="1432074" y="411626"/>
                  <a:pt x="1349512" y="422444"/>
                  <a:pt x="1323975" y="423863"/>
                </a:cubicBezTo>
                <a:cubicBezTo>
                  <a:pt x="1282733" y="426154"/>
                  <a:pt x="1241425" y="427038"/>
                  <a:pt x="1200150" y="428625"/>
                </a:cubicBezTo>
                <a:cubicBezTo>
                  <a:pt x="801090" y="561645"/>
                  <a:pt x="1181615" y="438150"/>
                  <a:pt x="0" y="4381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147888" y="2009005"/>
            <a:ext cx="919162" cy="590863"/>
          </a:xfrm>
          <a:custGeom>
            <a:avLst/>
            <a:gdLst>
              <a:gd name="connsiteX0" fmla="*/ 919162 w 919162"/>
              <a:gd name="connsiteY0" fmla="*/ 577033 h 590863"/>
              <a:gd name="connsiteX1" fmla="*/ 776287 w 919162"/>
              <a:gd name="connsiteY1" fmla="*/ 577033 h 590863"/>
              <a:gd name="connsiteX2" fmla="*/ 762000 w 919162"/>
              <a:gd name="connsiteY2" fmla="*/ 567508 h 590863"/>
              <a:gd name="connsiteX3" fmla="*/ 738187 w 919162"/>
              <a:gd name="connsiteY3" fmla="*/ 562745 h 590863"/>
              <a:gd name="connsiteX4" fmla="*/ 723900 w 919162"/>
              <a:gd name="connsiteY4" fmla="*/ 557983 h 590863"/>
              <a:gd name="connsiteX5" fmla="*/ 709612 w 919162"/>
              <a:gd name="connsiteY5" fmla="*/ 548458 h 590863"/>
              <a:gd name="connsiteX6" fmla="*/ 700087 w 919162"/>
              <a:gd name="connsiteY6" fmla="*/ 534170 h 590863"/>
              <a:gd name="connsiteX7" fmla="*/ 685800 w 919162"/>
              <a:gd name="connsiteY7" fmla="*/ 515120 h 590863"/>
              <a:gd name="connsiteX8" fmla="*/ 676275 w 919162"/>
              <a:gd name="connsiteY8" fmla="*/ 496070 h 590863"/>
              <a:gd name="connsiteX9" fmla="*/ 661987 w 919162"/>
              <a:gd name="connsiteY9" fmla="*/ 472258 h 590863"/>
              <a:gd name="connsiteX10" fmla="*/ 657225 w 919162"/>
              <a:gd name="connsiteY10" fmla="*/ 453208 h 590863"/>
              <a:gd name="connsiteX11" fmla="*/ 647700 w 919162"/>
              <a:gd name="connsiteY11" fmla="*/ 438920 h 590863"/>
              <a:gd name="connsiteX12" fmla="*/ 628650 w 919162"/>
              <a:gd name="connsiteY12" fmla="*/ 386533 h 590863"/>
              <a:gd name="connsiteX13" fmla="*/ 619125 w 919162"/>
              <a:gd name="connsiteY13" fmla="*/ 348433 h 590863"/>
              <a:gd name="connsiteX14" fmla="*/ 604837 w 919162"/>
              <a:gd name="connsiteY14" fmla="*/ 324620 h 590863"/>
              <a:gd name="connsiteX15" fmla="*/ 590550 w 919162"/>
              <a:gd name="connsiteY15" fmla="*/ 281758 h 590863"/>
              <a:gd name="connsiteX16" fmla="*/ 571500 w 919162"/>
              <a:gd name="connsiteY16" fmla="*/ 248420 h 590863"/>
              <a:gd name="connsiteX17" fmla="*/ 557212 w 919162"/>
              <a:gd name="connsiteY17" fmla="*/ 215083 h 590863"/>
              <a:gd name="connsiteX18" fmla="*/ 542925 w 919162"/>
              <a:gd name="connsiteY18" fmla="*/ 200795 h 590863"/>
              <a:gd name="connsiteX19" fmla="*/ 533400 w 919162"/>
              <a:gd name="connsiteY19" fmla="*/ 181745 h 590863"/>
              <a:gd name="connsiteX20" fmla="*/ 485775 w 919162"/>
              <a:gd name="connsiteY20" fmla="*/ 138883 h 590863"/>
              <a:gd name="connsiteX21" fmla="*/ 466725 w 919162"/>
              <a:gd name="connsiteY21" fmla="*/ 134120 h 590863"/>
              <a:gd name="connsiteX22" fmla="*/ 433387 w 919162"/>
              <a:gd name="connsiteY22" fmla="*/ 115070 h 590863"/>
              <a:gd name="connsiteX23" fmla="*/ 419100 w 919162"/>
              <a:gd name="connsiteY23" fmla="*/ 105545 h 590863"/>
              <a:gd name="connsiteX24" fmla="*/ 390525 w 919162"/>
              <a:gd name="connsiteY24" fmla="*/ 96020 h 590863"/>
              <a:gd name="connsiteX25" fmla="*/ 342900 w 919162"/>
              <a:gd name="connsiteY25" fmla="*/ 72208 h 590863"/>
              <a:gd name="connsiteX26" fmla="*/ 319087 w 919162"/>
              <a:gd name="connsiteY26" fmla="*/ 57920 h 590863"/>
              <a:gd name="connsiteX27" fmla="*/ 290512 w 919162"/>
              <a:gd name="connsiteY27" fmla="*/ 48395 h 590863"/>
              <a:gd name="connsiteX28" fmla="*/ 276225 w 919162"/>
              <a:gd name="connsiteY28" fmla="*/ 38870 h 590863"/>
              <a:gd name="connsiteX29" fmla="*/ 242887 w 919162"/>
              <a:gd name="connsiteY29" fmla="*/ 34108 h 590863"/>
              <a:gd name="connsiteX30" fmla="*/ 180975 w 919162"/>
              <a:gd name="connsiteY30" fmla="*/ 15058 h 590863"/>
              <a:gd name="connsiteX31" fmla="*/ 28575 w 919162"/>
              <a:gd name="connsiteY31" fmla="*/ 5533 h 590863"/>
              <a:gd name="connsiteX32" fmla="*/ 0 w 919162"/>
              <a:gd name="connsiteY32" fmla="*/ 770 h 59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9162" h="590863">
                <a:moveTo>
                  <a:pt x="919162" y="577033"/>
                </a:moveTo>
                <a:cubicBezTo>
                  <a:pt x="863838" y="590863"/>
                  <a:pt x="882681" y="588039"/>
                  <a:pt x="776287" y="577033"/>
                </a:cubicBezTo>
                <a:cubicBezTo>
                  <a:pt x="770594" y="576444"/>
                  <a:pt x="767359" y="569518"/>
                  <a:pt x="762000" y="567508"/>
                </a:cubicBezTo>
                <a:cubicBezTo>
                  <a:pt x="754421" y="564666"/>
                  <a:pt x="746040" y="564708"/>
                  <a:pt x="738187" y="562745"/>
                </a:cubicBezTo>
                <a:cubicBezTo>
                  <a:pt x="733317" y="561527"/>
                  <a:pt x="728662" y="559570"/>
                  <a:pt x="723900" y="557983"/>
                </a:cubicBezTo>
                <a:cubicBezTo>
                  <a:pt x="719137" y="554808"/>
                  <a:pt x="713659" y="552505"/>
                  <a:pt x="709612" y="548458"/>
                </a:cubicBezTo>
                <a:cubicBezTo>
                  <a:pt x="705565" y="544411"/>
                  <a:pt x="703414" y="538828"/>
                  <a:pt x="700087" y="534170"/>
                </a:cubicBezTo>
                <a:cubicBezTo>
                  <a:pt x="695474" y="527711"/>
                  <a:pt x="690007" y="521851"/>
                  <a:pt x="685800" y="515120"/>
                </a:cubicBezTo>
                <a:cubicBezTo>
                  <a:pt x="682037" y="509100"/>
                  <a:pt x="679723" y="502276"/>
                  <a:pt x="676275" y="496070"/>
                </a:cubicBezTo>
                <a:cubicBezTo>
                  <a:pt x="671779" y="487978"/>
                  <a:pt x="666750" y="480195"/>
                  <a:pt x="661987" y="472258"/>
                </a:cubicBezTo>
                <a:cubicBezTo>
                  <a:pt x="660400" y="465908"/>
                  <a:pt x="659803" y="459224"/>
                  <a:pt x="657225" y="453208"/>
                </a:cubicBezTo>
                <a:cubicBezTo>
                  <a:pt x="654970" y="447947"/>
                  <a:pt x="649345" y="444403"/>
                  <a:pt x="647700" y="438920"/>
                </a:cubicBezTo>
                <a:cubicBezTo>
                  <a:pt x="631025" y="383339"/>
                  <a:pt x="657301" y="424736"/>
                  <a:pt x="628650" y="386533"/>
                </a:cubicBezTo>
                <a:cubicBezTo>
                  <a:pt x="626839" y="377481"/>
                  <a:pt x="624005" y="358194"/>
                  <a:pt x="619125" y="348433"/>
                </a:cubicBezTo>
                <a:cubicBezTo>
                  <a:pt x="614985" y="340153"/>
                  <a:pt x="608977" y="332900"/>
                  <a:pt x="604837" y="324620"/>
                </a:cubicBezTo>
                <a:cubicBezTo>
                  <a:pt x="583991" y="282928"/>
                  <a:pt x="604192" y="318138"/>
                  <a:pt x="590550" y="281758"/>
                </a:cubicBezTo>
                <a:cubicBezTo>
                  <a:pt x="578031" y="248373"/>
                  <a:pt x="585313" y="276045"/>
                  <a:pt x="571500" y="248420"/>
                </a:cubicBezTo>
                <a:cubicBezTo>
                  <a:pt x="561136" y="227693"/>
                  <a:pt x="573727" y="238205"/>
                  <a:pt x="557212" y="215083"/>
                </a:cubicBezTo>
                <a:cubicBezTo>
                  <a:pt x="553297" y="209602"/>
                  <a:pt x="546840" y="206276"/>
                  <a:pt x="542925" y="200795"/>
                </a:cubicBezTo>
                <a:cubicBezTo>
                  <a:pt x="538799" y="195018"/>
                  <a:pt x="537835" y="187289"/>
                  <a:pt x="533400" y="181745"/>
                </a:cubicBezTo>
                <a:cubicBezTo>
                  <a:pt x="527479" y="174344"/>
                  <a:pt x="498945" y="145468"/>
                  <a:pt x="485775" y="138883"/>
                </a:cubicBezTo>
                <a:cubicBezTo>
                  <a:pt x="479921" y="135956"/>
                  <a:pt x="473075" y="135708"/>
                  <a:pt x="466725" y="134120"/>
                </a:cubicBezTo>
                <a:cubicBezTo>
                  <a:pt x="420659" y="99571"/>
                  <a:pt x="469752" y="133253"/>
                  <a:pt x="433387" y="115070"/>
                </a:cubicBezTo>
                <a:cubicBezTo>
                  <a:pt x="428268" y="112510"/>
                  <a:pt x="424330" y="107870"/>
                  <a:pt x="419100" y="105545"/>
                </a:cubicBezTo>
                <a:cubicBezTo>
                  <a:pt x="409925" y="101467"/>
                  <a:pt x="398879" y="101589"/>
                  <a:pt x="390525" y="96020"/>
                </a:cubicBezTo>
                <a:cubicBezTo>
                  <a:pt x="356504" y="73339"/>
                  <a:pt x="373056" y="79746"/>
                  <a:pt x="342900" y="72208"/>
                </a:cubicBezTo>
                <a:cubicBezTo>
                  <a:pt x="334962" y="67445"/>
                  <a:pt x="327514" y="61751"/>
                  <a:pt x="319087" y="57920"/>
                </a:cubicBezTo>
                <a:cubicBezTo>
                  <a:pt x="309947" y="53765"/>
                  <a:pt x="298866" y="53964"/>
                  <a:pt x="290512" y="48395"/>
                </a:cubicBezTo>
                <a:cubicBezTo>
                  <a:pt x="285750" y="45220"/>
                  <a:pt x="281707" y="40515"/>
                  <a:pt x="276225" y="38870"/>
                </a:cubicBezTo>
                <a:cubicBezTo>
                  <a:pt x="265473" y="35644"/>
                  <a:pt x="254000" y="35695"/>
                  <a:pt x="242887" y="34108"/>
                </a:cubicBezTo>
                <a:cubicBezTo>
                  <a:pt x="221485" y="25547"/>
                  <a:pt x="205065" y="17735"/>
                  <a:pt x="180975" y="15058"/>
                </a:cubicBezTo>
                <a:cubicBezTo>
                  <a:pt x="101789" y="6259"/>
                  <a:pt x="152474" y="10919"/>
                  <a:pt x="28575" y="5533"/>
                </a:cubicBezTo>
                <a:cubicBezTo>
                  <a:pt x="6445" y="0"/>
                  <a:pt x="16070" y="770"/>
                  <a:pt x="0" y="7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143125" y="2194651"/>
            <a:ext cx="957263" cy="439012"/>
          </a:xfrm>
          <a:custGeom>
            <a:avLst/>
            <a:gdLst>
              <a:gd name="connsiteX0" fmla="*/ 957263 w 957263"/>
              <a:gd name="connsiteY0" fmla="*/ 429487 h 439012"/>
              <a:gd name="connsiteX1" fmla="*/ 919163 w 957263"/>
              <a:gd name="connsiteY1" fmla="*/ 434249 h 439012"/>
              <a:gd name="connsiteX2" fmla="*/ 900113 w 957263"/>
              <a:gd name="connsiteY2" fmla="*/ 439012 h 439012"/>
              <a:gd name="connsiteX3" fmla="*/ 676275 w 957263"/>
              <a:gd name="connsiteY3" fmla="*/ 434249 h 439012"/>
              <a:gd name="connsiteX4" fmla="*/ 628650 w 957263"/>
              <a:gd name="connsiteY4" fmla="*/ 405674 h 439012"/>
              <a:gd name="connsiteX5" fmla="*/ 614363 w 957263"/>
              <a:gd name="connsiteY5" fmla="*/ 396149 h 439012"/>
              <a:gd name="connsiteX6" fmla="*/ 595313 w 957263"/>
              <a:gd name="connsiteY6" fmla="*/ 358049 h 439012"/>
              <a:gd name="connsiteX7" fmla="*/ 576263 w 957263"/>
              <a:gd name="connsiteY7" fmla="*/ 329474 h 439012"/>
              <a:gd name="connsiteX8" fmla="*/ 571500 w 957263"/>
              <a:gd name="connsiteY8" fmla="*/ 315187 h 439012"/>
              <a:gd name="connsiteX9" fmla="*/ 552450 w 957263"/>
              <a:gd name="connsiteY9" fmla="*/ 286612 h 439012"/>
              <a:gd name="connsiteX10" fmla="*/ 538163 w 957263"/>
              <a:gd name="connsiteY10" fmla="*/ 258037 h 439012"/>
              <a:gd name="connsiteX11" fmla="*/ 528638 w 957263"/>
              <a:gd name="connsiteY11" fmla="*/ 238987 h 439012"/>
              <a:gd name="connsiteX12" fmla="*/ 509588 w 957263"/>
              <a:gd name="connsiteY12" fmla="*/ 219937 h 439012"/>
              <a:gd name="connsiteX13" fmla="*/ 500063 w 957263"/>
              <a:gd name="connsiteY13" fmla="*/ 205649 h 439012"/>
              <a:gd name="connsiteX14" fmla="*/ 485775 w 957263"/>
              <a:gd name="connsiteY14" fmla="*/ 191362 h 439012"/>
              <a:gd name="connsiteX15" fmla="*/ 476250 w 957263"/>
              <a:gd name="connsiteY15" fmla="*/ 177074 h 439012"/>
              <a:gd name="connsiteX16" fmla="*/ 466725 w 957263"/>
              <a:gd name="connsiteY16" fmla="*/ 158024 h 439012"/>
              <a:gd name="connsiteX17" fmla="*/ 452438 w 957263"/>
              <a:gd name="connsiteY17" fmla="*/ 148499 h 439012"/>
              <a:gd name="connsiteX18" fmla="*/ 438150 w 957263"/>
              <a:gd name="connsiteY18" fmla="*/ 134212 h 439012"/>
              <a:gd name="connsiteX19" fmla="*/ 395288 w 957263"/>
              <a:gd name="connsiteY19" fmla="*/ 110399 h 439012"/>
              <a:gd name="connsiteX20" fmla="*/ 328613 w 957263"/>
              <a:gd name="connsiteY20" fmla="*/ 72299 h 439012"/>
              <a:gd name="connsiteX21" fmla="*/ 314325 w 957263"/>
              <a:gd name="connsiteY21" fmla="*/ 67537 h 439012"/>
              <a:gd name="connsiteX22" fmla="*/ 276225 w 957263"/>
              <a:gd name="connsiteY22" fmla="*/ 58012 h 439012"/>
              <a:gd name="connsiteX23" fmla="*/ 223838 w 957263"/>
              <a:gd name="connsiteY23" fmla="*/ 38962 h 439012"/>
              <a:gd name="connsiteX24" fmla="*/ 166688 w 957263"/>
              <a:gd name="connsiteY24" fmla="*/ 29437 h 439012"/>
              <a:gd name="connsiteX25" fmla="*/ 138113 w 957263"/>
              <a:gd name="connsiteY25" fmla="*/ 24674 h 439012"/>
              <a:gd name="connsiteX26" fmla="*/ 123825 w 957263"/>
              <a:gd name="connsiteY26" fmla="*/ 19912 h 439012"/>
              <a:gd name="connsiteX27" fmla="*/ 104775 w 957263"/>
              <a:gd name="connsiteY27" fmla="*/ 15149 h 439012"/>
              <a:gd name="connsiteX28" fmla="*/ 80963 w 957263"/>
              <a:gd name="connsiteY28" fmla="*/ 5624 h 439012"/>
              <a:gd name="connsiteX29" fmla="*/ 0 w 957263"/>
              <a:gd name="connsiteY29" fmla="*/ 862 h 43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57263" h="439012">
                <a:moveTo>
                  <a:pt x="957263" y="429487"/>
                </a:moveTo>
                <a:cubicBezTo>
                  <a:pt x="944563" y="431074"/>
                  <a:pt x="931788" y="432145"/>
                  <a:pt x="919163" y="434249"/>
                </a:cubicBezTo>
                <a:cubicBezTo>
                  <a:pt x="912707" y="435325"/>
                  <a:pt x="906658" y="439012"/>
                  <a:pt x="900113" y="439012"/>
                </a:cubicBezTo>
                <a:cubicBezTo>
                  <a:pt x="825483" y="439012"/>
                  <a:pt x="750888" y="435837"/>
                  <a:pt x="676275" y="434249"/>
                </a:cubicBezTo>
                <a:cubicBezTo>
                  <a:pt x="646987" y="419605"/>
                  <a:pt x="663131" y="428661"/>
                  <a:pt x="628650" y="405674"/>
                </a:cubicBezTo>
                <a:lnTo>
                  <a:pt x="614363" y="396149"/>
                </a:lnTo>
                <a:cubicBezTo>
                  <a:pt x="607283" y="374912"/>
                  <a:pt x="611057" y="382790"/>
                  <a:pt x="595313" y="358049"/>
                </a:cubicBezTo>
                <a:cubicBezTo>
                  <a:pt x="589167" y="348391"/>
                  <a:pt x="579884" y="340334"/>
                  <a:pt x="576263" y="329474"/>
                </a:cubicBezTo>
                <a:cubicBezTo>
                  <a:pt x="574675" y="324712"/>
                  <a:pt x="573938" y="319575"/>
                  <a:pt x="571500" y="315187"/>
                </a:cubicBezTo>
                <a:cubicBezTo>
                  <a:pt x="565940" y="305180"/>
                  <a:pt x="552450" y="286612"/>
                  <a:pt x="552450" y="286612"/>
                </a:cubicBezTo>
                <a:cubicBezTo>
                  <a:pt x="543719" y="260417"/>
                  <a:pt x="552934" y="283886"/>
                  <a:pt x="538163" y="258037"/>
                </a:cubicBezTo>
                <a:cubicBezTo>
                  <a:pt x="534641" y="251873"/>
                  <a:pt x="532898" y="244667"/>
                  <a:pt x="528638" y="238987"/>
                </a:cubicBezTo>
                <a:cubicBezTo>
                  <a:pt x="523250" y="231803"/>
                  <a:pt x="515432" y="226755"/>
                  <a:pt x="509588" y="219937"/>
                </a:cubicBezTo>
                <a:cubicBezTo>
                  <a:pt x="505863" y="215591"/>
                  <a:pt x="503727" y="210046"/>
                  <a:pt x="500063" y="205649"/>
                </a:cubicBezTo>
                <a:cubicBezTo>
                  <a:pt x="495751" y="200475"/>
                  <a:pt x="490087" y="196536"/>
                  <a:pt x="485775" y="191362"/>
                </a:cubicBezTo>
                <a:cubicBezTo>
                  <a:pt x="482111" y="186965"/>
                  <a:pt x="479090" y="182044"/>
                  <a:pt x="476250" y="177074"/>
                </a:cubicBezTo>
                <a:cubicBezTo>
                  <a:pt x="472728" y="170910"/>
                  <a:pt x="471270" y="163478"/>
                  <a:pt x="466725" y="158024"/>
                </a:cubicBezTo>
                <a:cubicBezTo>
                  <a:pt x="463061" y="153627"/>
                  <a:pt x="456835" y="152163"/>
                  <a:pt x="452438" y="148499"/>
                </a:cubicBezTo>
                <a:cubicBezTo>
                  <a:pt x="447264" y="144187"/>
                  <a:pt x="443466" y="138347"/>
                  <a:pt x="438150" y="134212"/>
                </a:cubicBezTo>
                <a:cubicBezTo>
                  <a:pt x="413586" y="115107"/>
                  <a:pt x="416845" y="117586"/>
                  <a:pt x="395288" y="110399"/>
                </a:cubicBezTo>
                <a:cubicBezTo>
                  <a:pt x="349158" y="75802"/>
                  <a:pt x="372247" y="86843"/>
                  <a:pt x="328613" y="72299"/>
                </a:cubicBezTo>
                <a:cubicBezTo>
                  <a:pt x="323850" y="70712"/>
                  <a:pt x="319195" y="68755"/>
                  <a:pt x="314325" y="67537"/>
                </a:cubicBezTo>
                <a:lnTo>
                  <a:pt x="276225" y="58012"/>
                </a:lnTo>
                <a:cubicBezTo>
                  <a:pt x="253247" y="46523"/>
                  <a:pt x="253569" y="45221"/>
                  <a:pt x="223838" y="38962"/>
                </a:cubicBezTo>
                <a:cubicBezTo>
                  <a:pt x="204939" y="34983"/>
                  <a:pt x="185738" y="32612"/>
                  <a:pt x="166688" y="29437"/>
                </a:cubicBezTo>
                <a:cubicBezTo>
                  <a:pt x="157163" y="27849"/>
                  <a:pt x="147274" y="27727"/>
                  <a:pt x="138113" y="24674"/>
                </a:cubicBezTo>
                <a:cubicBezTo>
                  <a:pt x="133350" y="23087"/>
                  <a:pt x="128652" y="21291"/>
                  <a:pt x="123825" y="19912"/>
                </a:cubicBezTo>
                <a:cubicBezTo>
                  <a:pt x="117531" y="18114"/>
                  <a:pt x="110985" y="17219"/>
                  <a:pt x="104775" y="15149"/>
                </a:cubicBezTo>
                <a:cubicBezTo>
                  <a:pt x="96665" y="12446"/>
                  <a:pt x="89365" y="7199"/>
                  <a:pt x="80963" y="5624"/>
                </a:cubicBezTo>
                <a:cubicBezTo>
                  <a:pt x="50966" y="0"/>
                  <a:pt x="28794" y="862"/>
                  <a:pt x="0" y="8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3357562"/>
            <a:ext cx="6536085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*CSV Data</a:t>
            </a:r>
            <a:r>
              <a:rPr lang="ko-KR" altLang="en-US" dirty="0" smtClean="0"/>
              <a:t>를 한번에 추가하기</a:t>
            </a:r>
            <a:endParaRPr lang="en-US" altLang="ko-KR" dirty="0" smtClean="0"/>
          </a:p>
          <a:p>
            <a:r>
              <a:rPr lang="en-US" altLang="ko-KR" sz="1600" dirty="0" smtClean="0"/>
              <a:t> - sqlldr.exe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ctl</a:t>
            </a:r>
            <a:r>
              <a:rPr lang="ko-KR" altLang="en-US" sz="1600" dirty="0" smtClean="0"/>
              <a:t>파일과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파일 필요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실행 </a:t>
            </a:r>
            <a:r>
              <a:rPr lang="en-US" altLang="ko-KR" sz="1600" dirty="0" smtClean="0"/>
              <a:t>: DOS</a:t>
            </a:r>
            <a:r>
              <a:rPr lang="ko-KR" altLang="en-US" sz="1600" dirty="0" smtClean="0"/>
              <a:t>창에서 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sqlldr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scott</a:t>
            </a:r>
            <a:r>
              <a:rPr lang="en-US" altLang="ko-KR" sz="1600" dirty="0" smtClean="0"/>
              <a:t>/tiger </a:t>
            </a:r>
            <a:r>
              <a:rPr lang="en-US" altLang="ko-KR" sz="1600" dirty="0" smtClean="0"/>
              <a:t>control=</a:t>
            </a:r>
            <a:r>
              <a:rPr lang="en-US" altLang="ko-KR" sz="1600" dirty="0" err="1" smtClean="0"/>
              <a:t>ctl</a:t>
            </a:r>
            <a:r>
              <a:rPr lang="ko-KR" altLang="en-US" sz="1600" dirty="0" smtClean="0"/>
              <a:t>파일의 위치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892943" y="4250537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910" y="4429132"/>
            <a:ext cx="25266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Data</a:t>
            </a:r>
            <a:r>
              <a:rPr lang="ko-KR" altLang="en-US" sz="1400" dirty="0" smtClean="0"/>
              <a:t>파일의 위치와</a:t>
            </a:r>
            <a:endParaRPr lang="en-US" altLang="ko-KR" sz="1400" dirty="0" smtClean="0"/>
          </a:p>
          <a:p>
            <a:r>
              <a:rPr lang="en-US" altLang="ko-KR" sz="1400" dirty="0" smtClean="0"/>
              <a:t>Data</a:t>
            </a:r>
            <a:r>
              <a:rPr lang="ko-KR" altLang="en-US" sz="1400" dirty="0" smtClean="0"/>
              <a:t>파일의 데이터가</a:t>
            </a:r>
            <a:endParaRPr lang="en-US" altLang="ko-KR" sz="1400" dirty="0" smtClean="0"/>
          </a:p>
          <a:p>
            <a:r>
              <a:rPr lang="ko-KR" altLang="en-US" sz="1400" dirty="0" smtClean="0"/>
              <a:t>어떤 </a:t>
            </a:r>
            <a:r>
              <a:rPr lang="ko-KR" altLang="en-US" sz="1400" dirty="0" err="1" smtClean="0"/>
              <a:t>컬럼으로</a:t>
            </a:r>
            <a:r>
              <a:rPr lang="ko-KR" altLang="en-US" sz="1400" dirty="0" smtClean="0"/>
              <a:t> 들어갈 것인지</a:t>
            </a:r>
            <a:endParaRPr lang="en-US" altLang="ko-KR" sz="1400" dirty="0" smtClean="0"/>
          </a:p>
          <a:p>
            <a:r>
              <a:rPr lang="ko-KR" altLang="en-US" sz="1400" dirty="0" smtClean="0"/>
              <a:t>설정하는 파일</a:t>
            </a:r>
            <a:endParaRPr lang="en-US" altLang="ko-KR" sz="1400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>
            <a:off x="1952626" y="4105276"/>
            <a:ext cx="1119177" cy="252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0364" y="4214818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</a:t>
            </a:r>
            <a:r>
              <a:rPr lang="en-US" altLang="ko-KR" sz="1400" dirty="0" err="1" smtClean="0"/>
              <a:t>sv</a:t>
            </a:r>
            <a:r>
              <a:rPr lang="ko-KR" altLang="en-US" sz="1400" dirty="0" err="1" smtClean="0"/>
              <a:t>파일만인식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197908"/>
            <a:ext cx="721523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숙제 </a:t>
            </a:r>
          </a:p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사원 테이블에서 </a:t>
            </a:r>
            <a:r>
              <a:rPr lang="en-US" altLang="ko-KR" sz="1000" dirty="0" smtClean="0"/>
              <a:t>'10‘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부서가 아니면서 연봉이 </a:t>
            </a:r>
            <a:r>
              <a:rPr lang="en-US" altLang="ko-KR" sz="1000" dirty="0" smtClean="0"/>
              <a:t>1000</a:t>
            </a:r>
            <a:r>
              <a:rPr lang="ko-KR" altLang="en-US" sz="1000" dirty="0" smtClean="0"/>
              <a:t>이상 </a:t>
            </a:r>
            <a:r>
              <a:rPr lang="en-US" altLang="ko-KR" sz="1000" dirty="0" smtClean="0"/>
              <a:t>3000</a:t>
            </a:r>
            <a:r>
              <a:rPr lang="ko-KR" altLang="en-US" sz="1000" dirty="0" smtClean="0"/>
              <a:t>이하의 </a:t>
            </a:r>
          </a:p>
          <a:p>
            <a:r>
              <a:rPr lang="ko-KR" altLang="en-US" sz="1000" dirty="0" smtClean="0"/>
              <a:t>모든 사원들의  사원번호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사원명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입사일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부서번호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연봉을 조회하세요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사원 테이블에서 보너스를 수령하는 사원들의  사원번호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사원명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연봉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보너스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총 수령액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월급을 조회 하세요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 - </a:t>
            </a:r>
            <a:r>
              <a:rPr lang="ko-KR" altLang="en-US" sz="1000" dirty="0" smtClean="0"/>
              <a:t>월급은 연봉을 </a:t>
            </a:r>
            <a:r>
              <a:rPr lang="en-US" altLang="ko-KR" sz="1000" dirty="0" smtClean="0"/>
              <a:t>12</a:t>
            </a:r>
            <a:r>
              <a:rPr lang="ko-KR" altLang="en-US" sz="1000" dirty="0" smtClean="0"/>
              <a:t>개월로 나눠 연산합니다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총수령액은</a:t>
            </a:r>
            <a:r>
              <a:rPr lang="ko-KR" altLang="en-US" sz="1000" dirty="0" smtClean="0"/>
              <a:t> 월급과 보너스를 합산한 금액입니다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 </a:t>
            </a:r>
            <a:r>
              <a:rPr lang="ko-KR" altLang="en-US" sz="1000" dirty="0" smtClean="0"/>
              <a:t>사원 테이블에서 부서번호가 </a:t>
            </a:r>
            <a:r>
              <a:rPr lang="en-US" altLang="ko-KR" sz="1000" dirty="0" smtClean="0"/>
              <a:t>10,30</a:t>
            </a:r>
            <a:r>
              <a:rPr lang="ko-KR" altLang="en-US" sz="1000" dirty="0" smtClean="0"/>
              <a:t>인  사원들의 사원명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사원번호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 연봉을 조회 하세요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 -</a:t>
            </a:r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출력은  </a:t>
            </a:r>
            <a:r>
              <a:rPr lang="en-US" altLang="ko-KR" sz="1000" dirty="0" smtClean="0"/>
              <a:t>“</a:t>
            </a:r>
            <a:r>
              <a:rPr lang="en-US" altLang="ko-KR" sz="1000" dirty="0" err="1" smtClean="0"/>
              <a:t>xxxx</a:t>
            </a:r>
            <a:r>
              <a:rPr lang="ko-KR" altLang="en-US" sz="1000" dirty="0" smtClean="0"/>
              <a:t>번 </a:t>
            </a:r>
            <a:r>
              <a:rPr lang="en-US" altLang="ko-KR" sz="1000" dirty="0" err="1" smtClean="0"/>
              <a:t>xxxx</a:t>
            </a:r>
            <a:r>
              <a:rPr lang="ko-KR" altLang="en-US" sz="1000" dirty="0" err="1" smtClean="0"/>
              <a:t>사원님</a:t>
            </a:r>
            <a:r>
              <a:rPr lang="ko-KR" altLang="en-US" sz="1000" dirty="0" smtClean="0"/>
              <a:t> 연봉은 </a:t>
            </a:r>
            <a:r>
              <a:rPr lang="en-US" altLang="ko-KR" sz="1000" dirty="0" smtClean="0"/>
              <a:t>xxx$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 “</a:t>
            </a:r>
          </a:p>
          <a:p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의 형식으로 하고</a:t>
            </a:r>
            <a:r>
              <a:rPr lang="en-US" altLang="ko-KR" sz="1000" dirty="0" smtClean="0"/>
              <a:t>, inline view</a:t>
            </a:r>
            <a:r>
              <a:rPr lang="ko-KR" altLang="en-US" sz="1000" dirty="0" smtClean="0"/>
              <a:t>의 컬럼명은 </a:t>
            </a:r>
            <a:r>
              <a:rPr lang="en-US" altLang="ko-KR" sz="1000" dirty="0" err="1" smtClean="0"/>
              <a:t>OutPut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으로 설정할 것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사원 테이블에서 연봉이 </a:t>
            </a:r>
            <a:r>
              <a:rPr lang="en-US" altLang="ko-KR" sz="1000" dirty="0" smtClean="0"/>
              <a:t>3000 </a:t>
            </a:r>
            <a:r>
              <a:rPr lang="ko-KR" altLang="en-US" sz="1000" dirty="0" smtClean="0"/>
              <a:t>미만인 사원들의 사원번호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사원명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입사일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연봉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직무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부서번호를 조회 하세요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연봉의 오름차순으로 정렬할 것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동일 연봉이 있다면 사원명의 내림차순으로 정렬할 것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아래의 데이터를 참조하여 </a:t>
            </a:r>
            <a:r>
              <a:rPr lang="en-US" altLang="ko-KR" sz="1000" dirty="0" smtClean="0"/>
              <a:t>test_like2 </a:t>
            </a:r>
            <a:r>
              <a:rPr lang="ko-KR" altLang="en-US" sz="1000" dirty="0" smtClean="0"/>
              <a:t>테이블을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생성하고  레코드를 추가할 것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컬럼명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출신고등하교</a:t>
            </a:r>
            <a:endParaRPr lang="en-US" altLang="ko-KR" sz="1000" dirty="0" smtClean="0"/>
          </a:p>
          <a:p>
            <a:r>
              <a:rPr lang="en-US" altLang="ko-KR" sz="1000" dirty="0" smtClean="0"/>
              <a:t>    1, </a:t>
            </a:r>
            <a:r>
              <a:rPr lang="ko-KR" altLang="en-US" sz="1000" dirty="0" err="1" smtClean="0"/>
              <a:t>기임줌인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서울시 동작구 상도동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정기고</a:t>
            </a:r>
            <a:endParaRPr lang="en-US" altLang="ko-KR" sz="1000" dirty="0" smtClean="0"/>
          </a:p>
          <a:p>
            <a:r>
              <a:rPr lang="en-US" altLang="ko-KR" sz="1000" dirty="0" smtClean="0"/>
              <a:t>    2, </a:t>
            </a:r>
            <a:r>
              <a:rPr lang="ko-KR" altLang="en-US" sz="1000" dirty="0" smtClean="0"/>
              <a:t>정대만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경기</a:t>
            </a:r>
            <a:r>
              <a:rPr lang="ko-KR" altLang="en-US" sz="1000" dirty="0"/>
              <a:t>도</a:t>
            </a:r>
            <a:r>
              <a:rPr lang="ko-KR" altLang="en-US" sz="1000" dirty="0" smtClean="0"/>
              <a:t> 부천시 원미구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썸타고</a:t>
            </a:r>
            <a:endParaRPr lang="en-US" altLang="ko-KR" sz="1000" dirty="0" smtClean="0"/>
          </a:p>
          <a:p>
            <a:r>
              <a:rPr lang="en-US" altLang="ko-KR" sz="1000" dirty="0" smtClean="0"/>
              <a:t>    3, </a:t>
            </a:r>
            <a:r>
              <a:rPr lang="ko-KR" altLang="en-US" sz="1000" dirty="0" smtClean="0"/>
              <a:t>송태섭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서울시 동대문구 동대문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동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정기고</a:t>
            </a:r>
            <a:endParaRPr lang="en-US" altLang="ko-KR" sz="1000" dirty="0" smtClean="0"/>
          </a:p>
          <a:p>
            <a:r>
              <a:rPr lang="en-US" altLang="ko-KR" sz="1000" dirty="0" smtClean="0"/>
              <a:t>    4, </a:t>
            </a:r>
            <a:r>
              <a:rPr lang="ko-KR" altLang="en-US" sz="1000" dirty="0" smtClean="0"/>
              <a:t>박상준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서울시 동작구 상도동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오지고</a:t>
            </a:r>
            <a:endParaRPr lang="en-US" altLang="ko-KR" sz="1000" dirty="0" smtClean="0"/>
          </a:p>
          <a:p>
            <a:r>
              <a:rPr lang="en-US" altLang="ko-KR" sz="1000" dirty="0" smtClean="0"/>
              <a:t>    5, </a:t>
            </a:r>
            <a:r>
              <a:rPr lang="ko-KR" altLang="en-US" sz="1000" dirty="0" smtClean="0"/>
              <a:t>이동</a:t>
            </a:r>
            <a:r>
              <a:rPr lang="ko-KR" altLang="en-US" sz="1000" dirty="0"/>
              <a:t>원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서울시 동작구 동대문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동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지리</a:t>
            </a:r>
            <a:r>
              <a:rPr lang="ko-KR" altLang="en-US" sz="1000" dirty="0"/>
              <a:t>고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6. test_like2 </a:t>
            </a:r>
            <a:r>
              <a:rPr lang="ko-KR" altLang="en-US" sz="1000" dirty="0" smtClean="0"/>
              <a:t>테이블에서 </a:t>
            </a:r>
            <a:r>
              <a:rPr lang="en-US" altLang="ko-KR" sz="1000" dirty="0" smtClean="0"/>
              <a:t>'</a:t>
            </a:r>
            <a:r>
              <a:rPr lang="ko-KR" altLang="en-US" sz="1000" dirty="0" smtClean="0"/>
              <a:t>서울시</a:t>
            </a:r>
            <a:r>
              <a:rPr lang="en-US" altLang="ko-KR" sz="1000" dirty="0" smtClean="0"/>
              <a:t>'</a:t>
            </a:r>
            <a:r>
              <a:rPr lang="ko-KR" altLang="en-US" sz="1000" dirty="0" smtClean="0"/>
              <a:t>에 거주하며 이름이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글자인 학생의  번호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학생명</a:t>
            </a:r>
            <a:r>
              <a:rPr lang="en-US" altLang="ko-KR" sz="1000" dirty="0" smtClean="0"/>
              <a:t>,  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학교정보를 아래와  같은 형식으로 출력하세요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   </a:t>
            </a:r>
            <a:r>
              <a:rPr lang="ko-KR" altLang="en-US" sz="1000" dirty="0" err="1" smtClean="0"/>
              <a:t>컬럼명은</a:t>
            </a:r>
            <a:r>
              <a:rPr lang="ko-KR" altLang="en-US" sz="1000" dirty="0" smtClean="0"/>
              <a:t> 대소문자 구분하여 </a:t>
            </a:r>
            <a:r>
              <a:rPr lang="en-US" altLang="ko-KR" sz="1000" dirty="0" err="1" smtClean="0"/>
              <a:t>OutPut</a:t>
            </a:r>
            <a:r>
              <a:rPr lang="ko-KR" altLang="en-US" sz="1000" dirty="0" smtClean="0"/>
              <a:t>으로  </a:t>
            </a:r>
            <a:r>
              <a:rPr lang="ko-KR" altLang="en-US" sz="1000" dirty="0" err="1" smtClean="0"/>
              <a:t>할것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출력형식 </a:t>
            </a:r>
            <a:r>
              <a:rPr lang="en-US" altLang="ko-KR" sz="1000" dirty="0" smtClean="0"/>
              <a:t>:  </a:t>
            </a:r>
            <a:r>
              <a:rPr lang="ko-KR" altLang="en-US" sz="1000" dirty="0" smtClean="0"/>
              <a:t>번호 </a:t>
            </a:r>
            <a:r>
              <a:rPr lang="en-US" altLang="ko-KR" sz="1000" dirty="0" smtClean="0"/>
              <a:t>: x,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xx, </a:t>
            </a: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xx, </a:t>
            </a:r>
            <a:r>
              <a:rPr lang="ko-KR" altLang="en-US" sz="1000" dirty="0" smtClean="0"/>
              <a:t>학교 </a:t>
            </a:r>
            <a:r>
              <a:rPr lang="en-US" altLang="ko-KR" sz="1000" dirty="0" smtClean="0"/>
              <a:t>: xx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사원테이블에서 사원명이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글자이거나 연봉이 </a:t>
            </a:r>
            <a:r>
              <a:rPr lang="en-US" altLang="ko-KR" sz="1000" dirty="0" smtClean="0"/>
              <a:t>3000</a:t>
            </a:r>
            <a:r>
              <a:rPr lang="ko-KR" altLang="en-US" sz="1000" dirty="0" smtClean="0"/>
              <a:t>이상인 사원의</a:t>
            </a:r>
          </a:p>
          <a:p>
            <a:r>
              <a:rPr lang="ko-KR" altLang="en-US" sz="1000" dirty="0" smtClean="0"/>
              <a:t>   사원번호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사원명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연봉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입사일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부서번호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직무를 조회 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것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사원 테이블에서 사원번호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사원명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입사일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연봉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내년연봉을 조회 하세요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내년 연봉은 현재 연봉보다 </a:t>
            </a:r>
            <a:r>
              <a:rPr lang="en-US" altLang="ko-KR" sz="1000" dirty="0" smtClean="0"/>
              <a:t>7% </a:t>
            </a:r>
            <a:r>
              <a:rPr lang="ko-KR" altLang="en-US" sz="1000" dirty="0" smtClean="0"/>
              <a:t>향상된 금액으로 계산하여 출력할 것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사원 테이블에서 사원명이 </a:t>
            </a:r>
            <a:r>
              <a:rPr lang="en-US" altLang="ko-KR" sz="1000" dirty="0" smtClean="0"/>
              <a:t>'A'</a:t>
            </a:r>
            <a:r>
              <a:rPr lang="ko-KR" altLang="en-US" sz="1000" dirty="0" smtClean="0"/>
              <a:t>로 시작하면서 연봉이 </a:t>
            </a:r>
            <a:r>
              <a:rPr lang="en-US" altLang="ko-KR" sz="1000" dirty="0" smtClean="0"/>
              <a:t>1600</a:t>
            </a:r>
            <a:r>
              <a:rPr lang="ko-KR" altLang="en-US" sz="1000" dirty="0" smtClean="0"/>
              <a:t>이상인</a:t>
            </a:r>
          </a:p>
          <a:p>
            <a:r>
              <a:rPr lang="ko-KR" altLang="en-US" sz="1000" dirty="0" smtClean="0"/>
              <a:t>     사원의 사원명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연봉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직무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매니저번호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입사일을 조회 할 것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입사일이 가장 최근인 사원부터 출력할 것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950</Words>
  <Application>Microsoft Office PowerPoint</Application>
  <PresentationFormat>화면 슬라이드 쇼(4:3)</PresentationFormat>
  <Paragraphs>194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50</cp:revision>
  <dcterms:created xsi:type="dcterms:W3CDTF">2023-08-01T01:20:06Z</dcterms:created>
  <dcterms:modified xsi:type="dcterms:W3CDTF">2023-08-02T00:46:18Z</dcterms:modified>
</cp:coreProperties>
</file>