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213" autoAdjust="0"/>
  </p:normalViewPr>
  <p:slideViewPr>
    <p:cSldViewPr>
      <p:cViewPr>
        <p:scale>
          <a:sx n="200" d="100"/>
          <a:sy n="200" d="100"/>
        </p:scale>
        <p:origin x="3246" y="29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5C02-D80E-4BDD-84F7-AFDB9A01A9C1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C862-6790-4603-BDBB-007EC3605F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5C02-D80E-4BDD-84F7-AFDB9A01A9C1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C862-6790-4603-BDBB-007EC3605F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5C02-D80E-4BDD-84F7-AFDB9A01A9C1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C862-6790-4603-BDBB-007EC3605F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5C02-D80E-4BDD-84F7-AFDB9A01A9C1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C862-6790-4603-BDBB-007EC3605F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5C02-D80E-4BDD-84F7-AFDB9A01A9C1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C862-6790-4603-BDBB-007EC3605F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5C02-D80E-4BDD-84F7-AFDB9A01A9C1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C862-6790-4603-BDBB-007EC3605F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5C02-D80E-4BDD-84F7-AFDB9A01A9C1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C862-6790-4603-BDBB-007EC3605F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5C02-D80E-4BDD-84F7-AFDB9A01A9C1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C862-6790-4603-BDBB-007EC3605F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5C02-D80E-4BDD-84F7-AFDB9A01A9C1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C862-6790-4603-BDBB-007EC3605F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5C02-D80E-4BDD-84F7-AFDB9A01A9C1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C862-6790-4603-BDBB-007EC3605F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5C02-D80E-4BDD-84F7-AFDB9A01A9C1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C862-6790-4603-BDBB-007EC3605F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5C02-D80E-4BDD-84F7-AFDB9A01A9C1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2C862-6790-4603-BDBB-007EC3605F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357562"/>
            <a:ext cx="70519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*Constraints (</a:t>
            </a:r>
            <a:r>
              <a:rPr lang="ko-KR" altLang="en-US" dirty="0" smtClean="0"/>
              <a:t>제약사항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테이블에서 개발자가 원하는 값을 저장하기 위해 사용하는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primary key, foreign key, unique, not null, check, default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user_constraints</a:t>
            </a:r>
            <a:r>
              <a:rPr lang="en-US" altLang="ko-KR" sz="1600" dirty="0" smtClean="0"/>
              <a:t> DD</a:t>
            </a:r>
            <a:r>
              <a:rPr lang="ko-KR" altLang="en-US" sz="1600" dirty="0" smtClean="0"/>
              <a:t>에서 테이블에서 설정된 제약사항을 확인할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column </a:t>
            </a:r>
            <a:r>
              <a:rPr lang="ko-KR" altLang="en-US" sz="1600" dirty="0" smtClean="0"/>
              <a:t>단위 제약사항</a:t>
            </a:r>
            <a:r>
              <a:rPr lang="en-US" altLang="ko-KR" sz="1600" dirty="0" smtClean="0"/>
              <a:t>, table</a:t>
            </a:r>
            <a:r>
              <a:rPr lang="ko-KR" altLang="en-US" sz="1600" dirty="0" smtClean="0"/>
              <a:t>단위 제약사항으로 설정할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alter</a:t>
            </a:r>
            <a:r>
              <a:rPr lang="ko-KR" altLang="en-US" sz="1600" dirty="0" smtClean="0"/>
              <a:t>를 사용하여 편집할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42852"/>
            <a:ext cx="678423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문자열함수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replace(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찾을 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변환할 문자열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subquery</a:t>
            </a:r>
            <a:r>
              <a:rPr lang="en-US" altLang="ko-KR" sz="1600" dirty="0" smtClean="0"/>
              <a:t> exists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조회결과가 하나라도 존재하는 하는 경우에 바깥쿼리를 실행해야 할 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조회결과가 없다면 바깥쿼리를 실행하지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속도가 빠르다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where exists ( select ,,,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5679289" y="3607595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29322" y="3429000"/>
            <a:ext cx="2953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제약사항이 아니긴 하나 같이 묶어서 봄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2357422" y="228599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71736" y="2000240"/>
            <a:ext cx="549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값을 가져오지 않고 레코드가 </a:t>
            </a:r>
            <a:r>
              <a:rPr lang="ko-KR" altLang="en-US" sz="1200" dirty="0" err="1" smtClean="0"/>
              <a:t>존재하는지만</a:t>
            </a:r>
            <a:r>
              <a:rPr lang="ko-KR" altLang="en-US" sz="1200" dirty="0" smtClean="0"/>
              <a:t> 확인하는 </a:t>
            </a:r>
            <a:r>
              <a:rPr lang="en-US" altLang="ko-KR" sz="1200" dirty="0" smtClean="0"/>
              <a:t>select.</a:t>
            </a:r>
          </a:p>
          <a:p>
            <a:r>
              <a:rPr lang="en-US" altLang="ko-KR" sz="1200" dirty="0" smtClean="0"/>
              <a:t> select</a:t>
            </a:r>
            <a:r>
              <a:rPr lang="ko-KR" altLang="en-US" sz="1200" dirty="0" smtClean="0"/>
              <a:t>의 컬럼은 </a:t>
            </a:r>
            <a:r>
              <a:rPr lang="ko-KR" altLang="en-US" sz="1200" dirty="0" err="1" smtClean="0"/>
              <a:t>실제컬럼을</a:t>
            </a:r>
            <a:r>
              <a:rPr lang="ko-KR" altLang="en-US" sz="1200" dirty="0" smtClean="0"/>
              <a:t> 사용해도 되고</a:t>
            </a:r>
            <a:r>
              <a:rPr lang="en-US" altLang="ko-KR" sz="1200" dirty="0" smtClean="0"/>
              <a:t>, 1</a:t>
            </a:r>
            <a:r>
              <a:rPr lang="ko-KR" altLang="en-US" sz="1200" dirty="0" smtClean="0"/>
              <a:t>이나 임의의 값을 사용해도된다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609814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create table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) constraint </a:t>
            </a:r>
            <a:r>
              <a:rPr lang="ko-KR" altLang="en-US" sz="1600" dirty="0" smtClean="0"/>
              <a:t>제약사항명 제약사항 종류</a:t>
            </a:r>
            <a:r>
              <a:rPr lang="en-US" altLang="ko-KR" sz="1600" dirty="0" smtClean="0"/>
              <a:t>,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.    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.    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constraints  </a:t>
            </a:r>
            <a:r>
              <a:rPr lang="ko-KR" altLang="en-US" sz="1600" dirty="0" smtClean="0"/>
              <a:t>제약사항명 제약사항종류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),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2714612" y="1000108"/>
            <a:ext cx="3357586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4143372" y="78579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71934" y="214290"/>
            <a:ext cx="4894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컬럼단위</a:t>
            </a:r>
            <a:r>
              <a:rPr lang="ko-KR" altLang="en-US" sz="1400" dirty="0" smtClean="0"/>
              <a:t> 제약사항</a:t>
            </a:r>
            <a:r>
              <a:rPr lang="en-US" altLang="ko-KR" sz="1400" dirty="0" smtClean="0"/>
              <a:t>. Column level constraint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제약사항을 받을 </a:t>
            </a:r>
            <a:r>
              <a:rPr lang="ko-KR" altLang="en-US" sz="1400" dirty="0" err="1" smtClean="0"/>
              <a:t>컬럼명</a:t>
            </a:r>
            <a:r>
              <a:rPr lang="ko-KR" altLang="en-US" sz="1400" dirty="0" smtClean="0"/>
              <a:t> 뒤에 선언하기 때문에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제약사항을 받을 </a:t>
            </a:r>
            <a:r>
              <a:rPr lang="ko-KR" altLang="en-US" sz="1400" dirty="0" err="1" smtClean="0"/>
              <a:t>컬럼명을</a:t>
            </a:r>
            <a:r>
              <a:rPr lang="ko-KR" altLang="en-US" sz="1400" dirty="0" smtClean="0"/>
              <a:t> 사용하지 않는다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</a:t>
            </a:r>
            <a:r>
              <a:rPr lang="ko-KR" altLang="en-US" sz="1400" dirty="0" err="1" smtClean="0"/>
              <a:t>모든제약사항을</a:t>
            </a:r>
            <a:r>
              <a:rPr lang="ko-KR" altLang="en-US" sz="1400" dirty="0" smtClean="0"/>
              <a:t> 사용할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71472" y="1857364"/>
            <a:ext cx="435771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2857488" y="2714620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00364" y="2761774"/>
            <a:ext cx="51812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테이블단</a:t>
            </a:r>
            <a:r>
              <a:rPr lang="ko-KR" altLang="en-US" sz="1400" dirty="0"/>
              <a:t>위</a:t>
            </a:r>
            <a:r>
              <a:rPr lang="ko-KR" altLang="en-US" sz="1400" dirty="0" smtClean="0"/>
              <a:t> 제약사항</a:t>
            </a:r>
            <a:r>
              <a:rPr lang="en-US" altLang="ko-KR" sz="1400" dirty="0" smtClean="0"/>
              <a:t>. Table level constraint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선언이 모두 끝난 뒤에 제약사항을 선언하기 때문에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제약사항을 받을 </a:t>
            </a:r>
            <a:r>
              <a:rPr lang="ko-KR" altLang="en-US" sz="1400" dirty="0" err="1" smtClean="0"/>
              <a:t>컬럼명을</a:t>
            </a:r>
            <a:r>
              <a:rPr lang="ko-KR" altLang="en-US" sz="1400" dirty="0" smtClean="0"/>
              <a:t> 명시한다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primary key, foreign key, </a:t>
            </a:r>
            <a:r>
              <a:rPr lang="en-US" altLang="ko-KR" sz="1400" dirty="0" err="1" smtClean="0"/>
              <a:t>unque,check</a:t>
            </a:r>
            <a:r>
              <a:rPr lang="ko-KR" altLang="en-US" sz="1400" dirty="0" smtClean="0"/>
              <a:t>만 사용가능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57158" y="4143380"/>
            <a:ext cx="711124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*Primary key (</a:t>
            </a:r>
            <a:r>
              <a:rPr lang="ko-KR" altLang="en-US" dirty="0" err="1" smtClean="0"/>
              <a:t>기본키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주키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테이블에 하나만 설정할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컬럼값이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을 허용하지 않고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유일해야 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단일컬럼으로</a:t>
            </a:r>
            <a:r>
              <a:rPr lang="ko-KR" altLang="en-US" sz="1600" dirty="0" smtClean="0"/>
              <a:t> 구성할 수 있고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복합컬럼으로</a:t>
            </a:r>
            <a:r>
              <a:rPr lang="ko-KR" altLang="en-US" sz="1600" dirty="0" smtClean="0"/>
              <a:t> 구성할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다른 테이블에서 부모테이블로 참조할 수 있다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테이블간의 관계가 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primary key</a:t>
            </a:r>
            <a:r>
              <a:rPr lang="ko-KR" altLang="en-US" sz="1600" dirty="0" smtClean="0"/>
              <a:t>를 생성하면 </a:t>
            </a:r>
            <a:r>
              <a:rPr lang="en-US" altLang="ko-KR" sz="1600" dirty="0" smtClean="0"/>
              <a:t>Oracle 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index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자동생성한다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후보키</a:t>
            </a:r>
            <a:r>
              <a:rPr lang="ko-KR" altLang="en-US" sz="1600" dirty="0" smtClean="0"/>
              <a:t> 중에서 선정이 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>
            <a:off x="4643438" y="5715016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57752" y="5643578"/>
            <a:ext cx="267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user_indexes</a:t>
            </a:r>
            <a:r>
              <a:rPr lang="en-US" altLang="ko-KR" sz="1400" dirty="0" smtClean="0"/>
              <a:t> DD</a:t>
            </a:r>
            <a:r>
              <a:rPr lang="ko-KR" altLang="en-US" sz="1400" dirty="0" smtClean="0"/>
              <a:t>에서 확인가능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8662" y="6286520"/>
            <a:ext cx="5899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번호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주민번호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이메일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의료보험번호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주소를 저장</a:t>
            </a:r>
            <a:endParaRPr lang="ko-KR" altLang="en-US" sz="1400" dirty="0"/>
          </a:p>
        </p:txBody>
      </p:sp>
      <p:sp>
        <p:nvSpPr>
          <p:cNvPr id="20" name="자유형 19"/>
          <p:cNvSpPr/>
          <p:nvPr/>
        </p:nvSpPr>
        <p:spPr>
          <a:xfrm>
            <a:off x="1004888" y="6296025"/>
            <a:ext cx="357187" cy="333376"/>
          </a:xfrm>
          <a:custGeom>
            <a:avLst/>
            <a:gdLst>
              <a:gd name="connsiteX0" fmla="*/ 100012 w 357187"/>
              <a:gd name="connsiteY0" fmla="*/ 309563 h 333376"/>
              <a:gd name="connsiteX1" fmla="*/ 47625 w 357187"/>
              <a:gd name="connsiteY1" fmla="*/ 304800 h 333376"/>
              <a:gd name="connsiteX2" fmla="*/ 33337 w 357187"/>
              <a:gd name="connsiteY2" fmla="*/ 300038 h 333376"/>
              <a:gd name="connsiteX3" fmla="*/ 28575 w 357187"/>
              <a:gd name="connsiteY3" fmla="*/ 285750 h 333376"/>
              <a:gd name="connsiteX4" fmla="*/ 14287 w 357187"/>
              <a:gd name="connsiteY4" fmla="*/ 261938 h 333376"/>
              <a:gd name="connsiteX5" fmla="*/ 0 w 357187"/>
              <a:gd name="connsiteY5" fmla="*/ 223838 h 333376"/>
              <a:gd name="connsiteX6" fmla="*/ 4762 w 357187"/>
              <a:gd name="connsiteY6" fmla="*/ 80963 h 333376"/>
              <a:gd name="connsiteX7" fmla="*/ 9525 w 357187"/>
              <a:gd name="connsiteY7" fmla="*/ 66675 h 333376"/>
              <a:gd name="connsiteX8" fmla="*/ 42862 w 357187"/>
              <a:gd name="connsiteY8" fmla="*/ 38100 h 333376"/>
              <a:gd name="connsiteX9" fmla="*/ 71437 w 357187"/>
              <a:gd name="connsiteY9" fmla="*/ 28575 h 333376"/>
              <a:gd name="connsiteX10" fmla="*/ 85725 w 357187"/>
              <a:gd name="connsiteY10" fmla="*/ 19050 h 333376"/>
              <a:gd name="connsiteX11" fmla="*/ 133350 w 357187"/>
              <a:gd name="connsiteY11" fmla="*/ 9525 h 333376"/>
              <a:gd name="connsiteX12" fmla="*/ 176212 w 357187"/>
              <a:gd name="connsiteY12" fmla="*/ 0 h 333376"/>
              <a:gd name="connsiteX13" fmla="*/ 304800 w 357187"/>
              <a:gd name="connsiteY13" fmla="*/ 4763 h 333376"/>
              <a:gd name="connsiteX14" fmla="*/ 319087 w 357187"/>
              <a:gd name="connsiteY14" fmla="*/ 9525 h 333376"/>
              <a:gd name="connsiteX15" fmla="*/ 333375 w 357187"/>
              <a:gd name="connsiteY15" fmla="*/ 38100 h 333376"/>
              <a:gd name="connsiteX16" fmla="*/ 338137 w 357187"/>
              <a:gd name="connsiteY16" fmla="*/ 57150 h 333376"/>
              <a:gd name="connsiteX17" fmla="*/ 342900 w 357187"/>
              <a:gd name="connsiteY17" fmla="*/ 71438 h 333376"/>
              <a:gd name="connsiteX18" fmla="*/ 347662 w 357187"/>
              <a:gd name="connsiteY18" fmla="*/ 95250 h 333376"/>
              <a:gd name="connsiteX19" fmla="*/ 357187 w 357187"/>
              <a:gd name="connsiteY19" fmla="*/ 123825 h 333376"/>
              <a:gd name="connsiteX20" fmla="*/ 352425 w 357187"/>
              <a:gd name="connsiteY20" fmla="*/ 214313 h 333376"/>
              <a:gd name="connsiteX21" fmla="*/ 347662 w 357187"/>
              <a:gd name="connsiteY21" fmla="*/ 228600 h 333376"/>
              <a:gd name="connsiteX22" fmla="*/ 323850 w 357187"/>
              <a:gd name="connsiteY22" fmla="*/ 257175 h 333376"/>
              <a:gd name="connsiteX23" fmla="*/ 295275 w 357187"/>
              <a:gd name="connsiteY23" fmla="*/ 276225 h 333376"/>
              <a:gd name="connsiteX24" fmla="*/ 280987 w 357187"/>
              <a:gd name="connsiteY24" fmla="*/ 285750 h 333376"/>
              <a:gd name="connsiteX25" fmla="*/ 261937 w 357187"/>
              <a:gd name="connsiteY25" fmla="*/ 290513 h 333376"/>
              <a:gd name="connsiteX26" fmla="*/ 238125 w 357187"/>
              <a:gd name="connsiteY26" fmla="*/ 295275 h 333376"/>
              <a:gd name="connsiteX27" fmla="*/ 204787 w 357187"/>
              <a:gd name="connsiteY27" fmla="*/ 304800 h 333376"/>
              <a:gd name="connsiteX28" fmla="*/ 180975 w 357187"/>
              <a:gd name="connsiteY28" fmla="*/ 309563 h 333376"/>
              <a:gd name="connsiteX29" fmla="*/ 152400 w 357187"/>
              <a:gd name="connsiteY29" fmla="*/ 319088 h 333376"/>
              <a:gd name="connsiteX30" fmla="*/ 85725 w 357187"/>
              <a:gd name="connsiteY30" fmla="*/ 323850 h 333376"/>
              <a:gd name="connsiteX31" fmla="*/ 57150 w 357187"/>
              <a:gd name="connsiteY31" fmla="*/ 323850 h 333376"/>
              <a:gd name="connsiteX32" fmla="*/ 100012 w 357187"/>
              <a:gd name="connsiteY32" fmla="*/ 309563 h 33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57187" h="333376">
                <a:moveTo>
                  <a:pt x="100012" y="309563"/>
                </a:moveTo>
                <a:cubicBezTo>
                  <a:pt x="82550" y="307975"/>
                  <a:pt x="64983" y="307280"/>
                  <a:pt x="47625" y="304800"/>
                </a:cubicBezTo>
                <a:cubicBezTo>
                  <a:pt x="42655" y="304090"/>
                  <a:pt x="36887" y="303588"/>
                  <a:pt x="33337" y="300038"/>
                </a:cubicBezTo>
                <a:cubicBezTo>
                  <a:pt x="29787" y="296488"/>
                  <a:pt x="30820" y="290240"/>
                  <a:pt x="28575" y="285750"/>
                </a:cubicBezTo>
                <a:cubicBezTo>
                  <a:pt x="24435" y="277471"/>
                  <a:pt x="18427" y="270217"/>
                  <a:pt x="14287" y="261938"/>
                </a:cubicBezTo>
                <a:cubicBezTo>
                  <a:pt x="8592" y="250548"/>
                  <a:pt x="4122" y="236204"/>
                  <a:pt x="0" y="223838"/>
                </a:cubicBezTo>
                <a:cubicBezTo>
                  <a:pt x="1587" y="176213"/>
                  <a:pt x="1879" y="128527"/>
                  <a:pt x="4762" y="80963"/>
                </a:cubicBezTo>
                <a:cubicBezTo>
                  <a:pt x="5066" y="75952"/>
                  <a:pt x="7034" y="71034"/>
                  <a:pt x="9525" y="66675"/>
                </a:cubicBezTo>
                <a:cubicBezTo>
                  <a:pt x="20182" y="48025"/>
                  <a:pt x="23769" y="45737"/>
                  <a:pt x="42862" y="38100"/>
                </a:cubicBezTo>
                <a:cubicBezTo>
                  <a:pt x="52184" y="34371"/>
                  <a:pt x="63083" y="34144"/>
                  <a:pt x="71437" y="28575"/>
                </a:cubicBezTo>
                <a:cubicBezTo>
                  <a:pt x="76200" y="25400"/>
                  <a:pt x="80254" y="20733"/>
                  <a:pt x="85725" y="19050"/>
                </a:cubicBezTo>
                <a:cubicBezTo>
                  <a:pt x="101198" y="14289"/>
                  <a:pt x="117991" y="14644"/>
                  <a:pt x="133350" y="9525"/>
                </a:cubicBezTo>
                <a:cubicBezTo>
                  <a:pt x="156798" y="1710"/>
                  <a:pt x="142685" y="5588"/>
                  <a:pt x="176212" y="0"/>
                </a:cubicBezTo>
                <a:cubicBezTo>
                  <a:pt x="219075" y="1588"/>
                  <a:pt x="262003" y="1910"/>
                  <a:pt x="304800" y="4763"/>
                </a:cubicBezTo>
                <a:cubicBezTo>
                  <a:pt x="309809" y="5097"/>
                  <a:pt x="315167" y="6389"/>
                  <a:pt x="319087" y="9525"/>
                </a:cubicBezTo>
                <a:cubicBezTo>
                  <a:pt x="326816" y="15708"/>
                  <a:pt x="330819" y="29154"/>
                  <a:pt x="333375" y="38100"/>
                </a:cubicBezTo>
                <a:cubicBezTo>
                  <a:pt x="335173" y="44394"/>
                  <a:pt x="336339" y="50856"/>
                  <a:pt x="338137" y="57150"/>
                </a:cubicBezTo>
                <a:cubicBezTo>
                  <a:pt x="339516" y="61977"/>
                  <a:pt x="341682" y="66568"/>
                  <a:pt x="342900" y="71438"/>
                </a:cubicBezTo>
                <a:cubicBezTo>
                  <a:pt x="344863" y="79291"/>
                  <a:pt x="345532" y="87441"/>
                  <a:pt x="347662" y="95250"/>
                </a:cubicBezTo>
                <a:cubicBezTo>
                  <a:pt x="350304" y="104936"/>
                  <a:pt x="357187" y="123825"/>
                  <a:pt x="357187" y="123825"/>
                </a:cubicBezTo>
                <a:cubicBezTo>
                  <a:pt x="355600" y="153988"/>
                  <a:pt x="355160" y="184233"/>
                  <a:pt x="352425" y="214313"/>
                </a:cubicBezTo>
                <a:cubicBezTo>
                  <a:pt x="351971" y="219312"/>
                  <a:pt x="349907" y="224110"/>
                  <a:pt x="347662" y="228600"/>
                </a:cubicBezTo>
                <a:cubicBezTo>
                  <a:pt x="342658" y="238607"/>
                  <a:pt x="332469" y="250471"/>
                  <a:pt x="323850" y="257175"/>
                </a:cubicBezTo>
                <a:cubicBezTo>
                  <a:pt x="314814" y="264203"/>
                  <a:pt x="304800" y="269875"/>
                  <a:pt x="295275" y="276225"/>
                </a:cubicBezTo>
                <a:cubicBezTo>
                  <a:pt x="290512" y="279400"/>
                  <a:pt x="286540" y="284362"/>
                  <a:pt x="280987" y="285750"/>
                </a:cubicBezTo>
                <a:cubicBezTo>
                  <a:pt x="274637" y="287338"/>
                  <a:pt x="268327" y="289093"/>
                  <a:pt x="261937" y="290513"/>
                </a:cubicBezTo>
                <a:cubicBezTo>
                  <a:pt x="254035" y="292269"/>
                  <a:pt x="245978" y="293312"/>
                  <a:pt x="238125" y="295275"/>
                </a:cubicBezTo>
                <a:cubicBezTo>
                  <a:pt x="174442" y="311196"/>
                  <a:pt x="285012" y="286972"/>
                  <a:pt x="204787" y="304800"/>
                </a:cubicBezTo>
                <a:cubicBezTo>
                  <a:pt x="196885" y="306556"/>
                  <a:pt x="188784" y="307433"/>
                  <a:pt x="180975" y="309563"/>
                </a:cubicBezTo>
                <a:cubicBezTo>
                  <a:pt x="171289" y="312205"/>
                  <a:pt x="162415" y="318373"/>
                  <a:pt x="152400" y="319088"/>
                </a:cubicBezTo>
                <a:lnTo>
                  <a:pt x="85725" y="323850"/>
                </a:lnTo>
                <a:cubicBezTo>
                  <a:pt x="76199" y="327025"/>
                  <a:pt x="66676" y="333376"/>
                  <a:pt x="57150" y="323850"/>
                </a:cubicBezTo>
                <a:lnTo>
                  <a:pt x="100012" y="30956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1785918" y="6286520"/>
            <a:ext cx="571504" cy="333376"/>
          </a:xfrm>
          <a:custGeom>
            <a:avLst/>
            <a:gdLst>
              <a:gd name="connsiteX0" fmla="*/ 100012 w 357187"/>
              <a:gd name="connsiteY0" fmla="*/ 309563 h 333376"/>
              <a:gd name="connsiteX1" fmla="*/ 47625 w 357187"/>
              <a:gd name="connsiteY1" fmla="*/ 304800 h 333376"/>
              <a:gd name="connsiteX2" fmla="*/ 33337 w 357187"/>
              <a:gd name="connsiteY2" fmla="*/ 300038 h 333376"/>
              <a:gd name="connsiteX3" fmla="*/ 28575 w 357187"/>
              <a:gd name="connsiteY3" fmla="*/ 285750 h 333376"/>
              <a:gd name="connsiteX4" fmla="*/ 14287 w 357187"/>
              <a:gd name="connsiteY4" fmla="*/ 261938 h 333376"/>
              <a:gd name="connsiteX5" fmla="*/ 0 w 357187"/>
              <a:gd name="connsiteY5" fmla="*/ 223838 h 333376"/>
              <a:gd name="connsiteX6" fmla="*/ 4762 w 357187"/>
              <a:gd name="connsiteY6" fmla="*/ 80963 h 333376"/>
              <a:gd name="connsiteX7" fmla="*/ 9525 w 357187"/>
              <a:gd name="connsiteY7" fmla="*/ 66675 h 333376"/>
              <a:gd name="connsiteX8" fmla="*/ 42862 w 357187"/>
              <a:gd name="connsiteY8" fmla="*/ 38100 h 333376"/>
              <a:gd name="connsiteX9" fmla="*/ 71437 w 357187"/>
              <a:gd name="connsiteY9" fmla="*/ 28575 h 333376"/>
              <a:gd name="connsiteX10" fmla="*/ 85725 w 357187"/>
              <a:gd name="connsiteY10" fmla="*/ 19050 h 333376"/>
              <a:gd name="connsiteX11" fmla="*/ 133350 w 357187"/>
              <a:gd name="connsiteY11" fmla="*/ 9525 h 333376"/>
              <a:gd name="connsiteX12" fmla="*/ 176212 w 357187"/>
              <a:gd name="connsiteY12" fmla="*/ 0 h 333376"/>
              <a:gd name="connsiteX13" fmla="*/ 304800 w 357187"/>
              <a:gd name="connsiteY13" fmla="*/ 4763 h 333376"/>
              <a:gd name="connsiteX14" fmla="*/ 319087 w 357187"/>
              <a:gd name="connsiteY14" fmla="*/ 9525 h 333376"/>
              <a:gd name="connsiteX15" fmla="*/ 333375 w 357187"/>
              <a:gd name="connsiteY15" fmla="*/ 38100 h 333376"/>
              <a:gd name="connsiteX16" fmla="*/ 338137 w 357187"/>
              <a:gd name="connsiteY16" fmla="*/ 57150 h 333376"/>
              <a:gd name="connsiteX17" fmla="*/ 342900 w 357187"/>
              <a:gd name="connsiteY17" fmla="*/ 71438 h 333376"/>
              <a:gd name="connsiteX18" fmla="*/ 347662 w 357187"/>
              <a:gd name="connsiteY18" fmla="*/ 95250 h 333376"/>
              <a:gd name="connsiteX19" fmla="*/ 357187 w 357187"/>
              <a:gd name="connsiteY19" fmla="*/ 123825 h 333376"/>
              <a:gd name="connsiteX20" fmla="*/ 352425 w 357187"/>
              <a:gd name="connsiteY20" fmla="*/ 214313 h 333376"/>
              <a:gd name="connsiteX21" fmla="*/ 347662 w 357187"/>
              <a:gd name="connsiteY21" fmla="*/ 228600 h 333376"/>
              <a:gd name="connsiteX22" fmla="*/ 323850 w 357187"/>
              <a:gd name="connsiteY22" fmla="*/ 257175 h 333376"/>
              <a:gd name="connsiteX23" fmla="*/ 295275 w 357187"/>
              <a:gd name="connsiteY23" fmla="*/ 276225 h 333376"/>
              <a:gd name="connsiteX24" fmla="*/ 280987 w 357187"/>
              <a:gd name="connsiteY24" fmla="*/ 285750 h 333376"/>
              <a:gd name="connsiteX25" fmla="*/ 261937 w 357187"/>
              <a:gd name="connsiteY25" fmla="*/ 290513 h 333376"/>
              <a:gd name="connsiteX26" fmla="*/ 238125 w 357187"/>
              <a:gd name="connsiteY26" fmla="*/ 295275 h 333376"/>
              <a:gd name="connsiteX27" fmla="*/ 204787 w 357187"/>
              <a:gd name="connsiteY27" fmla="*/ 304800 h 333376"/>
              <a:gd name="connsiteX28" fmla="*/ 180975 w 357187"/>
              <a:gd name="connsiteY28" fmla="*/ 309563 h 333376"/>
              <a:gd name="connsiteX29" fmla="*/ 152400 w 357187"/>
              <a:gd name="connsiteY29" fmla="*/ 319088 h 333376"/>
              <a:gd name="connsiteX30" fmla="*/ 85725 w 357187"/>
              <a:gd name="connsiteY30" fmla="*/ 323850 h 333376"/>
              <a:gd name="connsiteX31" fmla="*/ 57150 w 357187"/>
              <a:gd name="connsiteY31" fmla="*/ 323850 h 333376"/>
              <a:gd name="connsiteX32" fmla="*/ 100012 w 357187"/>
              <a:gd name="connsiteY32" fmla="*/ 309563 h 33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57187" h="333376">
                <a:moveTo>
                  <a:pt x="100012" y="309563"/>
                </a:moveTo>
                <a:cubicBezTo>
                  <a:pt x="82550" y="307975"/>
                  <a:pt x="64983" y="307280"/>
                  <a:pt x="47625" y="304800"/>
                </a:cubicBezTo>
                <a:cubicBezTo>
                  <a:pt x="42655" y="304090"/>
                  <a:pt x="36887" y="303588"/>
                  <a:pt x="33337" y="300038"/>
                </a:cubicBezTo>
                <a:cubicBezTo>
                  <a:pt x="29787" y="296488"/>
                  <a:pt x="30820" y="290240"/>
                  <a:pt x="28575" y="285750"/>
                </a:cubicBezTo>
                <a:cubicBezTo>
                  <a:pt x="24435" y="277471"/>
                  <a:pt x="18427" y="270217"/>
                  <a:pt x="14287" y="261938"/>
                </a:cubicBezTo>
                <a:cubicBezTo>
                  <a:pt x="8592" y="250548"/>
                  <a:pt x="4122" y="236204"/>
                  <a:pt x="0" y="223838"/>
                </a:cubicBezTo>
                <a:cubicBezTo>
                  <a:pt x="1587" y="176213"/>
                  <a:pt x="1879" y="128527"/>
                  <a:pt x="4762" y="80963"/>
                </a:cubicBezTo>
                <a:cubicBezTo>
                  <a:pt x="5066" y="75952"/>
                  <a:pt x="7034" y="71034"/>
                  <a:pt x="9525" y="66675"/>
                </a:cubicBezTo>
                <a:cubicBezTo>
                  <a:pt x="20182" y="48025"/>
                  <a:pt x="23769" y="45737"/>
                  <a:pt x="42862" y="38100"/>
                </a:cubicBezTo>
                <a:cubicBezTo>
                  <a:pt x="52184" y="34371"/>
                  <a:pt x="63083" y="34144"/>
                  <a:pt x="71437" y="28575"/>
                </a:cubicBezTo>
                <a:cubicBezTo>
                  <a:pt x="76200" y="25400"/>
                  <a:pt x="80254" y="20733"/>
                  <a:pt x="85725" y="19050"/>
                </a:cubicBezTo>
                <a:cubicBezTo>
                  <a:pt x="101198" y="14289"/>
                  <a:pt x="117991" y="14644"/>
                  <a:pt x="133350" y="9525"/>
                </a:cubicBezTo>
                <a:cubicBezTo>
                  <a:pt x="156798" y="1710"/>
                  <a:pt x="142685" y="5588"/>
                  <a:pt x="176212" y="0"/>
                </a:cubicBezTo>
                <a:cubicBezTo>
                  <a:pt x="219075" y="1588"/>
                  <a:pt x="262003" y="1910"/>
                  <a:pt x="304800" y="4763"/>
                </a:cubicBezTo>
                <a:cubicBezTo>
                  <a:pt x="309809" y="5097"/>
                  <a:pt x="315167" y="6389"/>
                  <a:pt x="319087" y="9525"/>
                </a:cubicBezTo>
                <a:cubicBezTo>
                  <a:pt x="326816" y="15708"/>
                  <a:pt x="330819" y="29154"/>
                  <a:pt x="333375" y="38100"/>
                </a:cubicBezTo>
                <a:cubicBezTo>
                  <a:pt x="335173" y="44394"/>
                  <a:pt x="336339" y="50856"/>
                  <a:pt x="338137" y="57150"/>
                </a:cubicBezTo>
                <a:cubicBezTo>
                  <a:pt x="339516" y="61977"/>
                  <a:pt x="341682" y="66568"/>
                  <a:pt x="342900" y="71438"/>
                </a:cubicBezTo>
                <a:cubicBezTo>
                  <a:pt x="344863" y="79291"/>
                  <a:pt x="345532" y="87441"/>
                  <a:pt x="347662" y="95250"/>
                </a:cubicBezTo>
                <a:cubicBezTo>
                  <a:pt x="350304" y="104936"/>
                  <a:pt x="357187" y="123825"/>
                  <a:pt x="357187" y="123825"/>
                </a:cubicBezTo>
                <a:cubicBezTo>
                  <a:pt x="355600" y="153988"/>
                  <a:pt x="355160" y="184233"/>
                  <a:pt x="352425" y="214313"/>
                </a:cubicBezTo>
                <a:cubicBezTo>
                  <a:pt x="351971" y="219312"/>
                  <a:pt x="349907" y="224110"/>
                  <a:pt x="347662" y="228600"/>
                </a:cubicBezTo>
                <a:cubicBezTo>
                  <a:pt x="342658" y="238607"/>
                  <a:pt x="332469" y="250471"/>
                  <a:pt x="323850" y="257175"/>
                </a:cubicBezTo>
                <a:cubicBezTo>
                  <a:pt x="314814" y="264203"/>
                  <a:pt x="304800" y="269875"/>
                  <a:pt x="295275" y="276225"/>
                </a:cubicBezTo>
                <a:cubicBezTo>
                  <a:pt x="290512" y="279400"/>
                  <a:pt x="286540" y="284362"/>
                  <a:pt x="280987" y="285750"/>
                </a:cubicBezTo>
                <a:cubicBezTo>
                  <a:pt x="274637" y="287338"/>
                  <a:pt x="268327" y="289093"/>
                  <a:pt x="261937" y="290513"/>
                </a:cubicBezTo>
                <a:cubicBezTo>
                  <a:pt x="254035" y="292269"/>
                  <a:pt x="245978" y="293312"/>
                  <a:pt x="238125" y="295275"/>
                </a:cubicBezTo>
                <a:cubicBezTo>
                  <a:pt x="174442" y="311196"/>
                  <a:pt x="285012" y="286972"/>
                  <a:pt x="204787" y="304800"/>
                </a:cubicBezTo>
                <a:cubicBezTo>
                  <a:pt x="196885" y="306556"/>
                  <a:pt x="188784" y="307433"/>
                  <a:pt x="180975" y="309563"/>
                </a:cubicBezTo>
                <a:cubicBezTo>
                  <a:pt x="171289" y="312205"/>
                  <a:pt x="162415" y="318373"/>
                  <a:pt x="152400" y="319088"/>
                </a:cubicBezTo>
                <a:lnTo>
                  <a:pt x="85725" y="323850"/>
                </a:lnTo>
                <a:cubicBezTo>
                  <a:pt x="76199" y="327025"/>
                  <a:pt x="66676" y="333376"/>
                  <a:pt x="57150" y="323850"/>
                </a:cubicBezTo>
                <a:lnTo>
                  <a:pt x="100012" y="30956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428860" y="6286520"/>
            <a:ext cx="714380" cy="333376"/>
          </a:xfrm>
          <a:custGeom>
            <a:avLst/>
            <a:gdLst>
              <a:gd name="connsiteX0" fmla="*/ 100012 w 357187"/>
              <a:gd name="connsiteY0" fmla="*/ 309563 h 333376"/>
              <a:gd name="connsiteX1" fmla="*/ 47625 w 357187"/>
              <a:gd name="connsiteY1" fmla="*/ 304800 h 333376"/>
              <a:gd name="connsiteX2" fmla="*/ 33337 w 357187"/>
              <a:gd name="connsiteY2" fmla="*/ 300038 h 333376"/>
              <a:gd name="connsiteX3" fmla="*/ 28575 w 357187"/>
              <a:gd name="connsiteY3" fmla="*/ 285750 h 333376"/>
              <a:gd name="connsiteX4" fmla="*/ 14287 w 357187"/>
              <a:gd name="connsiteY4" fmla="*/ 261938 h 333376"/>
              <a:gd name="connsiteX5" fmla="*/ 0 w 357187"/>
              <a:gd name="connsiteY5" fmla="*/ 223838 h 333376"/>
              <a:gd name="connsiteX6" fmla="*/ 4762 w 357187"/>
              <a:gd name="connsiteY6" fmla="*/ 80963 h 333376"/>
              <a:gd name="connsiteX7" fmla="*/ 9525 w 357187"/>
              <a:gd name="connsiteY7" fmla="*/ 66675 h 333376"/>
              <a:gd name="connsiteX8" fmla="*/ 42862 w 357187"/>
              <a:gd name="connsiteY8" fmla="*/ 38100 h 333376"/>
              <a:gd name="connsiteX9" fmla="*/ 71437 w 357187"/>
              <a:gd name="connsiteY9" fmla="*/ 28575 h 333376"/>
              <a:gd name="connsiteX10" fmla="*/ 85725 w 357187"/>
              <a:gd name="connsiteY10" fmla="*/ 19050 h 333376"/>
              <a:gd name="connsiteX11" fmla="*/ 133350 w 357187"/>
              <a:gd name="connsiteY11" fmla="*/ 9525 h 333376"/>
              <a:gd name="connsiteX12" fmla="*/ 176212 w 357187"/>
              <a:gd name="connsiteY12" fmla="*/ 0 h 333376"/>
              <a:gd name="connsiteX13" fmla="*/ 304800 w 357187"/>
              <a:gd name="connsiteY13" fmla="*/ 4763 h 333376"/>
              <a:gd name="connsiteX14" fmla="*/ 319087 w 357187"/>
              <a:gd name="connsiteY14" fmla="*/ 9525 h 333376"/>
              <a:gd name="connsiteX15" fmla="*/ 333375 w 357187"/>
              <a:gd name="connsiteY15" fmla="*/ 38100 h 333376"/>
              <a:gd name="connsiteX16" fmla="*/ 338137 w 357187"/>
              <a:gd name="connsiteY16" fmla="*/ 57150 h 333376"/>
              <a:gd name="connsiteX17" fmla="*/ 342900 w 357187"/>
              <a:gd name="connsiteY17" fmla="*/ 71438 h 333376"/>
              <a:gd name="connsiteX18" fmla="*/ 347662 w 357187"/>
              <a:gd name="connsiteY18" fmla="*/ 95250 h 333376"/>
              <a:gd name="connsiteX19" fmla="*/ 357187 w 357187"/>
              <a:gd name="connsiteY19" fmla="*/ 123825 h 333376"/>
              <a:gd name="connsiteX20" fmla="*/ 352425 w 357187"/>
              <a:gd name="connsiteY20" fmla="*/ 214313 h 333376"/>
              <a:gd name="connsiteX21" fmla="*/ 347662 w 357187"/>
              <a:gd name="connsiteY21" fmla="*/ 228600 h 333376"/>
              <a:gd name="connsiteX22" fmla="*/ 323850 w 357187"/>
              <a:gd name="connsiteY22" fmla="*/ 257175 h 333376"/>
              <a:gd name="connsiteX23" fmla="*/ 295275 w 357187"/>
              <a:gd name="connsiteY23" fmla="*/ 276225 h 333376"/>
              <a:gd name="connsiteX24" fmla="*/ 280987 w 357187"/>
              <a:gd name="connsiteY24" fmla="*/ 285750 h 333376"/>
              <a:gd name="connsiteX25" fmla="*/ 261937 w 357187"/>
              <a:gd name="connsiteY25" fmla="*/ 290513 h 333376"/>
              <a:gd name="connsiteX26" fmla="*/ 238125 w 357187"/>
              <a:gd name="connsiteY26" fmla="*/ 295275 h 333376"/>
              <a:gd name="connsiteX27" fmla="*/ 204787 w 357187"/>
              <a:gd name="connsiteY27" fmla="*/ 304800 h 333376"/>
              <a:gd name="connsiteX28" fmla="*/ 180975 w 357187"/>
              <a:gd name="connsiteY28" fmla="*/ 309563 h 333376"/>
              <a:gd name="connsiteX29" fmla="*/ 152400 w 357187"/>
              <a:gd name="connsiteY29" fmla="*/ 319088 h 333376"/>
              <a:gd name="connsiteX30" fmla="*/ 85725 w 357187"/>
              <a:gd name="connsiteY30" fmla="*/ 323850 h 333376"/>
              <a:gd name="connsiteX31" fmla="*/ 57150 w 357187"/>
              <a:gd name="connsiteY31" fmla="*/ 323850 h 333376"/>
              <a:gd name="connsiteX32" fmla="*/ 100012 w 357187"/>
              <a:gd name="connsiteY32" fmla="*/ 309563 h 33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57187" h="333376">
                <a:moveTo>
                  <a:pt x="100012" y="309563"/>
                </a:moveTo>
                <a:cubicBezTo>
                  <a:pt x="82550" y="307975"/>
                  <a:pt x="64983" y="307280"/>
                  <a:pt x="47625" y="304800"/>
                </a:cubicBezTo>
                <a:cubicBezTo>
                  <a:pt x="42655" y="304090"/>
                  <a:pt x="36887" y="303588"/>
                  <a:pt x="33337" y="300038"/>
                </a:cubicBezTo>
                <a:cubicBezTo>
                  <a:pt x="29787" y="296488"/>
                  <a:pt x="30820" y="290240"/>
                  <a:pt x="28575" y="285750"/>
                </a:cubicBezTo>
                <a:cubicBezTo>
                  <a:pt x="24435" y="277471"/>
                  <a:pt x="18427" y="270217"/>
                  <a:pt x="14287" y="261938"/>
                </a:cubicBezTo>
                <a:cubicBezTo>
                  <a:pt x="8592" y="250548"/>
                  <a:pt x="4122" y="236204"/>
                  <a:pt x="0" y="223838"/>
                </a:cubicBezTo>
                <a:cubicBezTo>
                  <a:pt x="1587" y="176213"/>
                  <a:pt x="1879" y="128527"/>
                  <a:pt x="4762" y="80963"/>
                </a:cubicBezTo>
                <a:cubicBezTo>
                  <a:pt x="5066" y="75952"/>
                  <a:pt x="7034" y="71034"/>
                  <a:pt x="9525" y="66675"/>
                </a:cubicBezTo>
                <a:cubicBezTo>
                  <a:pt x="20182" y="48025"/>
                  <a:pt x="23769" y="45737"/>
                  <a:pt x="42862" y="38100"/>
                </a:cubicBezTo>
                <a:cubicBezTo>
                  <a:pt x="52184" y="34371"/>
                  <a:pt x="63083" y="34144"/>
                  <a:pt x="71437" y="28575"/>
                </a:cubicBezTo>
                <a:cubicBezTo>
                  <a:pt x="76200" y="25400"/>
                  <a:pt x="80254" y="20733"/>
                  <a:pt x="85725" y="19050"/>
                </a:cubicBezTo>
                <a:cubicBezTo>
                  <a:pt x="101198" y="14289"/>
                  <a:pt x="117991" y="14644"/>
                  <a:pt x="133350" y="9525"/>
                </a:cubicBezTo>
                <a:cubicBezTo>
                  <a:pt x="156798" y="1710"/>
                  <a:pt x="142685" y="5588"/>
                  <a:pt x="176212" y="0"/>
                </a:cubicBezTo>
                <a:cubicBezTo>
                  <a:pt x="219075" y="1588"/>
                  <a:pt x="262003" y="1910"/>
                  <a:pt x="304800" y="4763"/>
                </a:cubicBezTo>
                <a:cubicBezTo>
                  <a:pt x="309809" y="5097"/>
                  <a:pt x="315167" y="6389"/>
                  <a:pt x="319087" y="9525"/>
                </a:cubicBezTo>
                <a:cubicBezTo>
                  <a:pt x="326816" y="15708"/>
                  <a:pt x="330819" y="29154"/>
                  <a:pt x="333375" y="38100"/>
                </a:cubicBezTo>
                <a:cubicBezTo>
                  <a:pt x="335173" y="44394"/>
                  <a:pt x="336339" y="50856"/>
                  <a:pt x="338137" y="57150"/>
                </a:cubicBezTo>
                <a:cubicBezTo>
                  <a:pt x="339516" y="61977"/>
                  <a:pt x="341682" y="66568"/>
                  <a:pt x="342900" y="71438"/>
                </a:cubicBezTo>
                <a:cubicBezTo>
                  <a:pt x="344863" y="79291"/>
                  <a:pt x="345532" y="87441"/>
                  <a:pt x="347662" y="95250"/>
                </a:cubicBezTo>
                <a:cubicBezTo>
                  <a:pt x="350304" y="104936"/>
                  <a:pt x="357187" y="123825"/>
                  <a:pt x="357187" y="123825"/>
                </a:cubicBezTo>
                <a:cubicBezTo>
                  <a:pt x="355600" y="153988"/>
                  <a:pt x="355160" y="184233"/>
                  <a:pt x="352425" y="214313"/>
                </a:cubicBezTo>
                <a:cubicBezTo>
                  <a:pt x="351971" y="219312"/>
                  <a:pt x="349907" y="224110"/>
                  <a:pt x="347662" y="228600"/>
                </a:cubicBezTo>
                <a:cubicBezTo>
                  <a:pt x="342658" y="238607"/>
                  <a:pt x="332469" y="250471"/>
                  <a:pt x="323850" y="257175"/>
                </a:cubicBezTo>
                <a:cubicBezTo>
                  <a:pt x="314814" y="264203"/>
                  <a:pt x="304800" y="269875"/>
                  <a:pt x="295275" y="276225"/>
                </a:cubicBezTo>
                <a:cubicBezTo>
                  <a:pt x="290512" y="279400"/>
                  <a:pt x="286540" y="284362"/>
                  <a:pt x="280987" y="285750"/>
                </a:cubicBezTo>
                <a:cubicBezTo>
                  <a:pt x="274637" y="287338"/>
                  <a:pt x="268327" y="289093"/>
                  <a:pt x="261937" y="290513"/>
                </a:cubicBezTo>
                <a:cubicBezTo>
                  <a:pt x="254035" y="292269"/>
                  <a:pt x="245978" y="293312"/>
                  <a:pt x="238125" y="295275"/>
                </a:cubicBezTo>
                <a:cubicBezTo>
                  <a:pt x="174442" y="311196"/>
                  <a:pt x="285012" y="286972"/>
                  <a:pt x="204787" y="304800"/>
                </a:cubicBezTo>
                <a:cubicBezTo>
                  <a:pt x="196885" y="306556"/>
                  <a:pt x="188784" y="307433"/>
                  <a:pt x="180975" y="309563"/>
                </a:cubicBezTo>
                <a:cubicBezTo>
                  <a:pt x="171289" y="312205"/>
                  <a:pt x="162415" y="318373"/>
                  <a:pt x="152400" y="319088"/>
                </a:cubicBezTo>
                <a:lnTo>
                  <a:pt x="85725" y="323850"/>
                </a:lnTo>
                <a:cubicBezTo>
                  <a:pt x="76199" y="327025"/>
                  <a:pt x="66676" y="333376"/>
                  <a:pt x="57150" y="323850"/>
                </a:cubicBezTo>
                <a:lnTo>
                  <a:pt x="100012" y="30956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3143240" y="6286520"/>
            <a:ext cx="571504" cy="333376"/>
          </a:xfrm>
          <a:custGeom>
            <a:avLst/>
            <a:gdLst>
              <a:gd name="connsiteX0" fmla="*/ 100012 w 357187"/>
              <a:gd name="connsiteY0" fmla="*/ 309563 h 333376"/>
              <a:gd name="connsiteX1" fmla="*/ 47625 w 357187"/>
              <a:gd name="connsiteY1" fmla="*/ 304800 h 333376"/>
              <a:gd name="connsiteX2" fmla="*/ 33337 w 357187"/>
              <a:gd name="connsiteY2" fmla="*/ 300038 h 333376"/>
              <a:gd name="connsiteX3" fmla="*/ 28575 w 357187"/>
              <a:gd name="connsiteY3" fmla="*/ 285750 h 333376"/>
              <a:gd name="connsiteX4" fmla="*/ 14287 w 357187"/>
              <a:gd name="connsiteY4" fmla="*/ 261938 h 333376"/>
              <a:gd name="connsiteX5" fmla="*/ 0 w 357187"/>
              <a:gd name="connsiteY5" fmla="*/ 223838 h 333376"/>
              <a:gd name="connsiteX6" fmla="*/ 4762 w 357187"/>
              <a:gd name="connsiteY6" fmla="*/ 80963 h 333376"/>
              <a:gd name="connsiteX7" fmla="*/ 9525 w 357187"/>
              <a:gd name="connsiteY7" fmla="*/ 66675 h 333376"/>
              <a:gd name="connsiteX8" fmla="*/ 42862 w 357187"/>
              <a:gd name="connsiteY8" fmla="*/ 38100 h 333376"/>
              <a:gd name="connsiteX9" fmla="*/ 71437 w 357187"/>
              <a:gd name="connsiteY9" fmla="*/ 28575 h 333376"/>
              <a:gd name="connsiteX10" fmla="*/ 85725 w 357187"/>
              <a:gd name="connsiteY10" fmla="*/ 19050 h 333376"/>
              <a:gd name="connsiteX11" fmla="*/ 133350 w 357187"/>
              <a:gd name="connsiteY11" fmla="*/ 9525 h 333376"/>
              <a:gd name="connsiteX12" fmla="*/ 176212 w 357187"/>
              <a:gd name="connsiteY12" fmla="*/ 0 h 333376"/>
              <a:gd name="connsiteX13" fmla="*/ 304800 w 357187"/>
              <a:gd name="connsiteY13" fmla="*/ 4763 h 333376"/>
              <a:gd name="connsiteX14" fmla="*/ 319087 w 357187"/>
              <a:gd name="connsiteY14" fmla="*/ 9525 h 333376"/>
              <a:gd name="connsiteX15" fmla="*/ 333375 w 357187"/>
              <a:gd name="connsiteY15" fmla="*/ 38100 h 333376"/>
              <a:gd name="connsiteX16" fmla="*/ 338137 w 357187"/>
              <a:gd name="connsiteY16" fmla="*/ 57150 h 333376"/>
              <a:gd name="connsiteX17" fmla="*/ 342900 w 357187"/>
              <a:gd name="connsiteY17" fmla="*/ 71438 h 333376"/>
              <a:gd name="connsiteX18" fmla="*/ 347662 w 357187"/>
              <a:gd name="connsiteY18" fmla="*/ 95250 h 333376"/>
              <a:gd name="connsiteX19" fmla="*/ 357187 w 357187"/>
              <a:gd name="connsiteY19" fmla="*/ 123825 h 333376"/>
              <a:gd name="connsiteX20" fmla="*/ 352425 w 357187"/>
              <a:gd name="connsiteY20" fmla="*/ 214313 h 333376"/>
              <a:gd name="connsiteX21" fmla="*/ 347662 w 357187"/>
              <a:gd name="connsiteY21" fmla="*/ 228600 h 333376"/>
              <a:gd name="connsiteX22" fmla="*/ 323850 w 357187"/>
              <a:gd name="connsiteY22" fmla="*/ 257175 h 333376"/>
              <a:gd name="connsiteX23" fmla="*/ 295275 w 357187"/>
              <a:gd name="connsiteY23" fmla="*/ 276225 h 333376"/>
              <a:gd name="connsiteX24" fmla="*/ 280987 w 357187"/>
              <a:gd name="connsiteY24" fmla="*/ 285750 h 333376"/>
              <a:gd name="connsiteX25" fmla="*/ 261937 w 357187"/>
              <a:gd name="connsiteY25" fmla="*/ 290513 h 333376"/>
              <a:gd name="connsiteX26" fmla="*/ 238125 w 357187"/>
              <a:gd name="connsiteY26" fmla="*/ 295275 h 333376"/>
              <a:gd name="connsiteX27" fmla="*/ 204787 w 357187"/>
              <a:gd name="connsiteY27" fmla="*/ 304800 h 333376"/>
              <a:gd name="connsiteX28" fmla="*/ 180975 w 357187"/>
              <a:gd name="connsiteY28" fmla="*/ 309563 h 333376"/>
              <a:gd name="connsiteX29" fmla="*/ 152400 w 357187"/>
              <a:gd name="connsiteY29" fmla="*/ 319088 h 333376"/>
              <a:gd name="connsiteX30" fmla="*/ 85725 w 357187"/>
              <a:gd name="connsiteY30" fmla="*/ 323850 h 333376"/>
              <a:gd name="connsiteX31" fmla="*/ 57150 w 357187"/>
              <a:gd name="connsiteY31" fmla="*/ 323850 h 333376"/>
              <a:gd name="connsiteX32" fmla="*/ 100012 w 357187"/>
              <a:gd name="connsiteY32" fmla="*/ 309563 h 33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57187" h="333376">
                <a:moveTo>
                  <a:pt x="100012" y="309563"/>
                </a:moveTo>
                <a:cubicBezTo>
                  <a:pt x="82550" y="307975"/>
                  <a:pt x="64983" y="307280"/>
                  <a:pt x="47625" y="304800"/>
                </a:cubicBezTo>
                <a:cubicBezTo>
                  <a:pt x="42655" y="304090"/>
                  <a:pt x="36887" y="303588"/>
                  <a:pt x="33337" y="300038"/>
                </a:cubicBezTo>
                <a:cubicBezTo>
                  <a:pt x="29787" y="296488"/>
                  <a:pt x="30820" y="290240"/>
                  <a:pt x="28575" y="285750"/>
                </a:cubicBezTo>
                <a:cubicBezTo>
                  <a:pt x="24435" y="277471"/>
                  <a:pt x="18427" y="270217"/>
                  <a:pt x="14287" y="261938"/>
                </a:cubicBezTo>
                <a:cubicBezTo>
                  <a:pt x="8592" y="250548"/>
                  <a:pt x="4122" y="236204"/>
                  <a:pt x="0" y="223838"/>
                </a:cubicBezTo>
                <a:cubicBezTo>
                  <a:pt x="1587" y="176213"/>
                  <a:pt x="1879" y="128527"/>
                  <a:pt x="4762" y="80963"/>
                </a:cubicBezTo>
                <a:cubicBezTo>
                  <a:pt x="5066" y="75952"/>
                  <a:pt x="7034" y="71034"/>
                  <a:pt x="9525" y="66675"/>
                </a:cubicBezTo>
                <a:cubicBezTo>
                  <a:pt x="20182" y="48025"/>
                  <a:pt x="23769" y="45737"/>
                  <a:pt x="42862" y="38100"/>
                </a:cubicBezTo>
                <a:cubicBezTo>
                  <a:pt x="52184" y="34371"/>
                  <a:pt x="63083" y="34144"/>
                  <a:pt x="71437" y="28575"/>
                </a:cubicBezTo>
                <a:cubicBezTo>
                  <a:pt x="76200" y="25400"/>
                  <a:pt x="80254" y="20733"/>
                  <a:pt x="85725" y="19050"/>
                </a:cubicBezTo>
                <a:cubicBezTo>
                  <a:pt x="101198" y="14289"/>
                  <a:pt x="117991" y="14644"/>
                  <a:pt x="133350" y="9525"/>
                </a:cubicBezTo>
                <a:cubicBezTo>
                  <a:pt x="156798" y="1710"/>
                  <a:pt x="142685" y="5588"/>
                  <a:pt x="176212" y="0"/>
                </a:cubicBezTo>
                <a:cubicBezTo>
                  <a:pt x="219075" y="1588"/>
                  <a:pt x="262003" y="1910"/>
                  <a:pt x="304800" y="4763"/>
                </a:cubicBezTo>
                <a:cubicBezTo>
                  <a:pt x="309809" y="5097"/>
                  <a:pt x="315167" y="6389"/>
                  <a:pt x="319087" y="9525"/>
                </a:cubicBezTo>
                <a:cubicBezTo>
                  <a:pt x="326816" y="15708"/>
                  <a:pt x="330819" y="29154"/>
                  <a:pt x="333375" y="38100"/>
                </a:cubicBezTo>
                <a:cubicBezTo>
                  <a:pt x="335173" y="44394"/>
                  <a:pt x="336339" y="50856"/>
                  <a:pt x="338137" y="57150"/>
                </a:cubicBezTo>
                <a:cubicBezTo>
                  <a:pt x="339516" y="61977"/>
                  <a:pt x="341682" y="66568"/>
                  <a:pt x="342900" y="71438"/>
                </a:cubicBezTo>
                <a:cubicBezTo>
                  <a:pt x="344863" y="79291"/>
                  <a:pt x="345532" y="87441"/>
                  <a:pt x="347662" y="95250"/>
                </a:cubicBezTo>
                <a:cubicBezTo>
                  <a:pt x="350304" y="104936"/>
                  <a:pt x="357187" y="123825"/>
                  <a:pt x="357187" y="123825"/>
                </a:cubicBezTo>
                <a:cubicBezTo>
                  <a:pt x="355600" y="153988"/>
                  <a:pt x="355160" y="184233"/>
                  <a:pt x="352425" y="214313"/>
                </a:cubicBezTo>
                <a:cubicBezTo>
                  <a:pt x="351971" y="219312"/>
                  <a:pt x="349907" y="224110"/>
                  <a:pt x="347662" y="228600"/>
                </a:cubicBezTo>
                <a:cubicBezTo>
                  <a:pt x="342658" y="238607"/>
                  <a:pt x="332469" y="250471"/>
                  <a:pt x="323850" y="257175"/>
                </a:cubicBezTo>
                <a:cubicBezTo>
                  <a:pt x="314814" y="264203"/>
                  <a:pt x="304800" y="269875"/>
                  <a:pt x="295275" y="276225"/>
                </a:cubicBezTo>
                <a:cubicBezTo>
                  <a:pt x="290512" y="279400"/>
                  <a:pt x="286540" y="284362"/>
                  <a:pt x="280987" y="285750"/>
                </a:cubicBezTo>
                <a:cubicBezTo>
                  <a:pt x="274637" y="287338"/>
                  <a:pt x="268327" y="289093"/>
                  <a:pt x="261937" y="290513"/>
                </a:cubicBezTo>
                <a:cubicBezTo>
                  <a:pt x="254035" y="292269"/>
                  <a:pt x="245978" y="293312"/>
                  <a:pt x="238125" y="295275"/>
                </a:cubicBezTo>
                <a:cubicBezTo>
                  <a:pt x="174442" y="311196"/>
                  <a:pt x="285012" y="286972"/>
                  <a:pt x="204787" y="304800"/>
                </a:cubicBezTo>
                <a:cubicBezTo>
                  <a:pt x="196885" y="306556"/>
                  <a:pt x="188784" y="307433"/>
                  <a:pt x="180975" y="309563"/>
                </a:cubicBezTo>
                <a:cubicBezTo>
                  <a:pt x="171289" y="312205"/>
                  <a:pt x="162415" y="318373"/>
                  <a:pt x="152400" y="319088"/>
                </a:cubicBezTo>
                <a:lnTo>
                  <a:pt x="85725" y="323850"/>
                </a:lnTo>
                <a:cubicBezTo>
                  <a:pt x="76199" y="327025"/>
                  <a:pt x="66676" y="333376"/>
                  <a:pt x="57150" y="323850"/>
                </a:cubicBezTo>
                <a:lnTo>
                  <a:pt x="100012" y="30956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3786182" y="6286520"/>
            <a:ext cx="1071570" cy="333376"/>
          </a:xfrm>
          <a:custGeom>
            <a:avLst/>
            <a:gdLst>
              <a:gd name="connsiteX0" fmla="*/ 100012 w 357187"/>
              <a:gd name="connsiteY0" fmla="*/ 309563 h 333376"/>
              <a:gd name="connsiteX1" fmla="*/ 47625 w 357187"/>
              <a:gd name="connsiteY1" fmla="*/ 304800 h 333376"/>
              <a:gd name="connsiteX2" fmla="*/ 33337 w 357187"/>
              <a:gd name="connsiteY2" fmla="*/ 300038 h 333376"/>
              <a:gd name="connsiteX3" fmla="*/ 28575 w 357187"/>
              <a:gd name="connsiteY3" fmla="*/ 285750 h 333376"/>
              <a:gd name="connsiteX4" fmla="*/ 14287 w 357187"/>
              <a:gd name="connsiteY4" fmla="*/ 261938 h 333376"/>
              <a:gd name="connsiteX5" fmla="*/ 0 w 357187"/>
              <a:gd name="connsiteY5" fmla="*/ 223838 h 333376"/>
              <a:gd name="connsiteX6" fmla="*/ 4762 w 357187"/>
              <a:gd name="connsiteY6" fmla="*/ 80963 h 333376"/>
              <a:gd name="connsiteX7" fmla="*/ 9525 w 357187"/>
              <a:gd name="connsiteY7" fmla="*/ 66675 h 333376"/>
              <a:gd name="connsiteX8" fmla="*/ 42862 w 357187"/>
              <a:gd name="connsiteY8" fmla="*/ 38100 h 333376"/>
              <a:gd name="connsiteX9" fmla="*/ 71437 w 357187"/>
              <a:gd name="connsiteY9" fmla="*/ 28575 h 333376"/>
              <a:gd name="connsiteX10" fmla="*/ 85725 w 357187"/>
              <a:gd name="connsiteY10" fmla="*/ 19050 h 333376"/>
              <a:gd name="connsiteX11" fmla="*/ 133350 w 357187"/>
              <a:gd name="connsiteY11" fmla="*/ 9525 h 333376"/>
              <a:gd name="connsiteX12" fmla="*/ 176212 w 357187"/>
              <a:gd name="connsiteY12" fmla="*/ 0 h 333376"/>
              <a:gd name="connsiteX13" fmla="*/ 304800 w 357187"/>
              <a:gd name="connsiteY13" fmla="*/ 4763 h 333376"/>
              <a:gd name="connsiteX14" fmla="*/ 319087 w 357187"/>
              <a:gd name="connsiteY14" fmla="*/ 9525 h 333376"/>
              <a:gd name="connsiteX15" fmla="*/ 333375 w 357187"/>
              <a:gd name="connsiteY15" fmla="*/ 38100 h 333376"/>
              <a:gd name="connsiteX16" fmla="*/ 338137 w 357187"/>
              <a:gd name="connsiteY16" fmla="*/ 57150 h 333376"/>
              <a:gd name="connsiteX17" fmla="*/ 342900 w 357187"/>
              <a:gd name="connsiteY17" fmla="*/ 71438 h 333376"/>
              <a:gd name="connsiteX18" fmla="*/ 347662 w 357187"/>
              <a:gd name="connsiteY18" fmla="*/ 95250 h 333376"/>
              <a:gd name="connsiteX19" fmla="*/ 357187 w 357187"/>
              <a:gd name="connsiteY19" fmla="*/ 123825 h 333376"/>
              <a:gd name="connsiteX20" fmla="*/ 352425 w 357187"/>
              <a:gd name="connsiteY20" fmla="*/ 214313 h 333376"/>
              <a:gd name="connsiteX21" fmla="*/ 347662 w 357187"/>
              <a:gd name="connsiteY21" fmla="*/ 228600 h 333376"/>
              <a:gd name="connsiteX22" fmla="*/ 323850 w 357187"/>
              <a:gd name="connsiteY22" fmla="*/ 257175 h 333376"/>
              <a:gd name="connsiteX23" fmla="*/ 295275 w 357187"/>
              <a:gd name="connsiteY23" fmla="*/ 276225 h 333376"/>
              <a:gd name="connsiteX24" fmla="*/ 280987 w 357187"/>
              <a:gd name="connsiteY24" fmla="*/ 285750 h 333376"/>
              <a:gd name="connsiteX25" fmla="*/ 261937 w 357187"/>
              <a:gd name="connsiteY25" fmla="*/ 290513 h 333376"/>
              <a:gd name="connsiteX26" fmla="*/ 238125 w 357187"/>
              <a:gd name="connsiteY26" fmla="*/ 295275 h 333376"/>
              <a:gd name="connsiteX27" fmla="*/ 204787 w 357187"/>
              <a:gd name="connsiteY27" fmla="*/ 304800 h 333376"/>
              <a:gd name="connsiteX28" fmla="*/ 180975 w 357187"/>
              <a:gd name="connsiteY28" fmla="*/ 309563 h 333376"/>
              <a:gd name="connsiteX29" fmla="*/ 152400 w 357187"/>
              <a:gd name="connsiteY29" fmla="*/ 319088 h 333376"/>
              <a:gd name="connsiteX30" fmla="*/ 85725 w 357187"/>
              <a:gd name="connsiteY30" fmla="*/ 323850 h 333376"/>
              <a:gd name="connsiteX31" fmla="*/ 57150 w 357187"/>
              <a:gd name="connsiteY31" fmla="*/ 323850 h 333376"/>
              <a:gd name="connsiteX32" fmla="*/ 100012 w 357187"/>
              <a:gd name="connsiteY32" fmla="*/ 309563 h 33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57187" h="333376">
                <a:moveTo>
                  <a:pt x="100012" y="309563"/>
                </a:moveTo>
                <a:cubicBezTo>
                  <a:pt x="82550" y="307975"/>
                  <a:pt x="64983" y="307280"/>
                  <a:pt x="47625" y="304800"/>
                </a:cubicBezTo>
                <a:cubicBezTo>
                  <a:pt x="42655" y="304090"/>
                  <a:pt x="36887" y="303588"/>
                  <a:pt x="33337" y="300038"/>
                </a:cubicBezTo>
                <a:cubicBezTo>
                  <a:pt x="29787" y="296488"/>
                  <a:pt x="30820" y="290240"/>
                  <a:pt x="28575" y="285750"/>
                </a:cubicBezTo>
                <a:cubicBezTo>
                  <a:pt x="24435" y="277471"/>
                  <a:pt x="18427" y="270217"/>
                  <a:pt x="14287" y="261938"/>
                </a:cubicBezTo>
                <a:cubicBezTo>
                  <a:pt x="8592" y="250548"/>
                  <a:pt x="4122" y="236204"/>
                  <a:pt x="0" y="223838"/>
                </a:cubicBezTo>
                <a:cubicBezTo>
                  <a:pt x="1587" y="176213"/>
                  <a:pt x="1879" y="128527"/>
                  <a:pt x="4762" y="80963"/>
                </a:cubicBezTo>
                <a:cubicBezTo>
                  <a:pt x="5066" y="75952"/>
                  <a:pt x="7034" y="71034"/>
                  <a:pt x="9525" y="66675"/>
                </a:cubicBezTo>
                <a:cubicBezTo>
                  <a:pt x="20182" y="48025"/>
                  <a:pt x="23769" y="45737"/>
                  <a:pt x="42862" y="38100"/>
                </a:cubicBezTo>
                <a:cubicBezTo>
                  <a:pt x="52184" y="34371"/>
                  <a:pt x="63083" y="34144"/>
                  <a:pt x="71437" y="28575"/>
                </a:cubicBezTo>
                <a:cubicBezTo>
                  <a:pt x="76200" y="25400"/>
                  <a:pt x="80254" y="20733"/>
                  <a:pt x="85725" y="19050"/>
                </a:cubicBezTo>
                <a:cubicBezTo>
                  <a:pt x="101198" y="14289"/>
                  <a:pt x="117991" y="14644"/>
                  <a:pt x="133350" y="9525"/>
                </a:cubicBezTo>
                <a:cubicBezTo>
                  <a:pt x="156798" y="1710"/>
                  <a:pt x="142685" y="5588"/>
                  <a:pt x="176212" y="0"/>
                </a:cubicBezTo>
                <a:cubicBezTo>
                  <a:pt x="219075" y="1588"/>
                  <a:pt x="262003" y="1910"/>
                  <a:pt x="304800" y="4763"/>
                </a:cubicBezTo>
                <a:cubicBezTo>
                  <a:pt x="309809" y="5097"/>
                  <a:pt x="315167" y="6389"/>
                  <a:pt x="319087" y="9525"/>
                </a:cubicBezTo>
                <a:cubicBezTo>
                  <a:pt x="326816" y="15708"/>
                  <a:pt x="330819" y="29154"/>
                  <a:pt x="333375" y="38100"/>
                </a:cubicBezTo>
                <a:cubicBezTo>
                  <a:pt x="335173" y="44394"/>
                  <a:pt x="336339" y="50856"/>
                  <a:pt x="338137" y="57150"/>
                </a:cubicBezTo>
                <a:cubicBezTo>
                  <a:pt x="339516" y="61977"/>
                  <a:pt x="341682" y="66568"/>
                  <a:pt x="342900" y="71438"/>
                </a:cubicBezTo>
                <a:cubicBezTo>
                  <a:pt x="344863" y="79291"/>
                  <a:pt x="345532" y="87441"/>
                  <a:pt x="347662" y="95250"/>
                </a:cubicBezTo>
                <a:cubicBezTo>
                  <a:pt x="350304" y="104936"/>
                  <a:pt x="357187" y="123825"/>
                  <a:pt x="357187" y="123825"/>
                </a:cubicBezTo>
                <a:cubicBezTo>
                  <a:pt x="355600" y="153988"/>
                  <a:pt x="355160" y="184233"/>
                  <a:pt x="352425" y="214313"/>
                </a:cubicBezTo>
                <a:cubicBezTo>
                  <a:pt x="351971" y="219312"/>
                  <a:pt x="349907" y="224110"/>
                  <a:pt x="347662" y="228600"/>
                </a:cubicBezTo>
                <a:cubicBezTo>
                  <a:pt x="342658" y="238607"/>
                  <a:pt x="332469" y="250471"/>
                  <a:pt x="323850" y="257175"/>
                </a:cubicBezTo>
                <a:cubicBezTo>
                  <a:pt x="314814" y="264203"/>
                  <a:pt x="304800" y="269875"/>
                  <a:pt x="295275" y="276225"/>
                </a:cubicBezTo>
                <a:cubicBezTo>
                  <a:pt x="290512" y="279400"/>
                  <a:pt x="286540" y="284362"/>
                  <a:pt x="280987" y="285750"/>
                </a:cubicBezTo>
                <a:cubicBezTo>
                  <a:pt x="274637" y="287338"/>
                  <a:pt x="268327" y="289093"/>
                  <a:pt x="261937" y="290513"/>
                </a:cubicBezTo>
                <a:cubicBezTo>
                  <a:pt x="254035" y="292269"/>
                  <a:pt x="245978" y="293312"/>
                  <a:pt x="238125" y="295275"/>
                </a:cubicBezTo>
                <a:cubicBezTo>
                  <a:pt x="174442" y="311196"/>
                  <a:pt x="285012" y="286972"/>
                  <a:pt x="204787" y="304800"/>
                </a:cubicBezTo>
                <a:cubicBezTo>
                  <a:pt x="196885" y="306556"/>
                  <a:pt x="188784" y="307433"/>
                  <a:pt x="180975" y="309563"/>
                </a:cubicBezTo>
                <a:cubicBezTo>
                  <a:pt x="171289" y="312205"/>
                  <a:pt x="162415" y="318373"/>
                  <a:pt x="152400" y="319088"/>
                </a:cubicBezTo>
                <a:lnTo>
                  <a:pt x="85725" y="323850"/>
                </a:lnTo>
                <a:cubicBezTo>
                  <a:pt x="76199" y="327025"/>
                  <a:pt x="66676" y="333376"/>
                  <a:pt x="57150" y="323850"/>
                </a:cubicBezTo>
                <a:lnTo>
                  <a:pt x="100012" y="30956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rot="5400000">
            <a:off x="4572000" y="457200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00562" y="4366447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중복되지 않는 데이터가 반드시 존재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57166"/>
            <a:ext cx="20097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1285860"/>
            <a:ext cx="579023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Column level constraint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create table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) constraint PK_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primary key,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-table level </a:t>
            </a:r>
            <a:r>
              <a:rPr lang="en-US" altLang="ko-KR" sz="1600" dirty="0" err="1" smtClean="0"/>
              <a:t>costraint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create table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),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.                 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constraint </a:t>
            </a:r>
            <a:r>
              <a:rPr lang="en-US" altLang="ko-KR" sz="1600" dirty="0" err="1" smtClean="0"/>
              <a:t>pk</a:t>
            </a:r>
            <a:r>
              <a:rPr lang="en-US" altLang="ko-KR" sz="1600" dirty="0" smtClean="0"/>
              <a:t>_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primary key(</a:t>
            </a:r>
            <a:r>
              <a:rPr lang="ko-KR" altLang="en-US" sz="1600" dirty="0" err="1" smtClean="0"/>
              <a:t>적용컬럼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143240" y="2357430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>
            <a:off x="4107653" y="2035959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71934" y="1763901"/>
            <a:ext cx="4362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생략가능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생략하면 </a:t>
            </a:r>
            <a:r>
              <a:rPr lang="en-US" altLang="ko-KR" sz="1400" dirty="0" smtClean="0"/>
              <a:t>Oracle</a:t>
            </a:r>
            <a:r>
              <a:rPr lang="ko-KR" altLang="en-US" sz="1400" dirty="0" smtClean="0"/>
              <a:t>에서  </a:t>
            </a:r>
            <a:r>
              <a:rPr lang="en-US" altLang="ko-KR" sz="1400" dirty="0" smtClean="0"/>
              <a:t>SYS_C</a:t>
            </a:r>
            <a:r>
              <a:rPr lang="ko-KR" altLang="en-US" sz="1400" dirty="0" smtClean="0"/>
              <a:t>로 시작하는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/>
              <a:t>제약사항명을 자동으로 부여한다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8130752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여러 </a:t>
            </a:r>
            <a:r>
              <a:rPr lang="ko-KR" altLang="en-US" dirty="0" err="1" smtClean="0"/>
              <a:t>컬럼이</a:t>
            </a:r>
            <a:r>
              <a:rPr lang="ko-KR" altLang="en-US" dirty="0" smtClean="0"/>
              <a:t> 하나의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로 구성되는 경우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테이블단위 제약사항만 가능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create table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),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.                          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constraint </a:t>
            </a:r>
            <a:r>
              <a:rPr lang="ko-KR" altLang="en-US" sz="1600" dirty="0" smtClean="0"/>
              <a:t>제약사항명 </a:t>
            </a:r>
            <a:r>
              <a:rPr lang="en-US" altLang="ko-KR" sz="1600" dirty="0" smtClean="0"/>
              <a:t>primary key(</a:t>
            </a:r>
            <a:r>
              <a:rPr lang="ko-KR" altLang="en-US" sz="1600" dirty="0" err="1" smtClean="0"/>
              <a:t>적용컬럼</a:t>
            </a:r>
            <a:r>
              <a:rPr lang="en-US" altLang="ko-KR" sz="1600" dirty="0" smtClean="0"/>
              <a:t>,,,, );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*foreign key ( </a:t>
            </a:r>
            <a:r>
              <a:rPr lang="ko-KR" altLang="en-US" sz="1600" dirty="0" err="1" smtClean="0"/>
              <a:t>외래키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다른 테이블의 </a:t>
            </a:r>
            <a:r>
              <a:rPr lang="en-US" altLang="ko-KR" sz="1600" dirty="0" smtClean="0"/>
              <a:t>PK, Unique</a:t>
            </a:r>
            <a:r>
              <a:rPr lang="ko-KR" altLang="en-US" sz="1600" dirty="0" smtClean="0"/>
              <a:t>값으로 </a:t>
            </a:r>
            <a:r>
              <a:rPr lang="ko-KR" altLang="en-US" sz="1600" dirty="0" err="1" smtClean="0"/>
              <a:t>컬럼</a:t>
            </a:r>
            <a:r>
              <a:rPr lang="ko-KR" altLang="en-US" sz="1600" dirty="0" smtClean="0"/>
              <a:t> 값을 넣어야 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-null</a:t>
            </a:r>
            <a:r>
              <a:rPr lang="ko-KR" altLang="en-US" sz="1600" dirty="0" smtClean="0"/>
              <a:t>을 허용한다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값이 있을 때에는 부모테이블에 존재하는 값으로 만 저장할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테이블간의 관계가 생성된다</a:t>
            </a:r>
            <a:r>
              <a:rPr lang="en-US" altLang="ko-KR" sz="1600" dirty="0" smtClean="0"/>
              <a:t>.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(PK- </a:t>
            </a:r>
            <a:r>
              <a:rPr lang="ko-KR" altLang="en-US" sz="1600" dirty="0" smtClean="0"/>
              <a:t>부모테이블</a:t>
            </a:r>
            <a:r>
              <a:rPr lang="en-US" altLang="ko-KR" sz="1600" dirty="0" smtClean="0"/>
              <a:t>, FK- </a:t>
            </a:r>
            <a:r>
              <a:rPr lang="ko-KR" altLang="en-US" sz="1600" dirty="0" smtClean="0"/>
              <a:t>자식테이블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컬럼단위</a:t>
            </a:r>
            <a:r>
              <a:rPr lang="ko-KR" altLang="en-US" sz="1600" dirty="0" smtClean="0"/>
              <a:t> 제약사항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테이블단위 제약사항 두 가지로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하나의 테이블에 </a:t>
            </a:r>
            <a:r>
              <a:rPr lang="en-US" altLang="ko-KR" sz="1600" dirty="0" smtClean="0"/>
              <a:t>FK</a:t>
            </a:r>
            <a:r>
              <a:rPr lang="ko-KR" altLang="en-US" sz="1600" dirty="0" smtClean="0"/>
              <a:t>는 여러 개를 가질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컬럼단위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create table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컬럼명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데이터형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크기</a:t>
            </a:r>
            <a:r>
              <a:rPr lang="en-US" altLang="ko-KR" sz="1400" dirty="0" smtClean="0"/>
              <a:t>) constraint FK_</a:t>
            </a:r>
            <a:r>
              <a:rPr lang="ko-KR" altLang="en-US" sz="1400" dirty="0" err="1" smtClean="0"/>
              <a:t>테이블명</a:t>
            </a:r>
            <a:r>
              <a:rPr lang="en-US" altLang="ko-KR" sz="1400" dirty="0" smtClean="0"/>
              <a:t>_</a:t>
            </a:r>
            <a:r>
              <a:rPr lang="ko-KR" altLang="en-US" sz="1400" dirty="0" err="1" smtClean="0"/>
              <a:t>컬럼명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references </a:t>
            </a:r>
            <a:r>
              <a:rPr lang="ko-KR" altLang="en-US" sz="1400" dirty="0" err="1" smtClean="0"/>
              <a:t>참조할테이블명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)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428868"/>
            <a:ext cx="13716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907660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테이블단위 제약사항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create table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),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constraint FK_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_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foreign key (</a:t>
            </a:r>
            <a:r>
              <a:rPr lang="ko-KR" altLang="en-US" sz="1600" dirty="0" err="1" smtClean="0"/>
              <a:t>적용컬럼명</a:t>
            </a:r>
            <a:r>
              <a:rPr lang="en-US" altLang="ko-KR" sz="1600" dirty="0" smtClean="0"/>
              <a:t>)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references </a:t>
            </a:r>
            <a:r>
              <a:rPr lang="ko-KR" altLang="en-US" sz="1600" dirty="0" err="1" smtClean="0"/>
              <a:t>참조할테이블명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*unique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null</a:t>
            </a:r>
            <a:r>
              <a:rPr lang="ko-KR" altLang="en-US" sz="1600" dirty="0" smtClean="0"/>
              <a:t>을 허용하면서 컬럼의 값이 유일해야 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컬럼단위</a:t>
            </a:r>
            <a:r>
              <a:rPr lang="ko-KR" altLang="en-US" sz="1600" dirty="0" smtClean="0"/>
              <a:t> 제약사항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테이블 단위 제약사항 두 가지 문법을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없을 수도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있다면 유일해야할 때</a:t>
            </a:r>
            <a:r>
              <a:rPr lang="en-US" altLang="ko-KR" sz="1600" dirty="0" smtClean="0"/>
              <a:t>.( </a:t>
            </a:r>
            <a:r>
              <a:rPr lang="ko-KR" altLang="en-US" sz="1600" dirty="0" err="1" smtClean="0"/>
              <a:t>이메일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카드번호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전화번호 등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컬럼단위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create table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) constraint </a:t>
            </a:r>
            <a:r>
              <a:rPr lang="en-US" altLang="ko-KR" sz="1600" dirty="0" err="1" smtClean="0"/>
              <a:t>uk</a:t>
            </a:r>
            <a:r>
              <a:rPr lang="en-US" altLang="ko-KR" sz="1600" dirty="0" smtClean="0"/>
              <a:t>_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_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unique;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테이블단위 제약사항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create table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),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.</a:t>
            </a:r>
          </a:p>
          <a:p>
            <a:r>
              <a:rPr lang="en-US" altLang="ko-KR" sz="1600" dirty="0" smtClean="0"/>
              <a:t>    constraint </a:t>
            </a:r>
            <a:r>
              <a:rPr lang="en-US" altLang="ko-KR" sz="1600" dirty="0" err="1" smtClean="0"/>
              <a:t>uk</a:t>
            </a:r>
            <a:r>
              <a:rPr lang="en-US" altLang="ko-KR" sz="1600" dirty="0" smtClean="0"/>
              <a:t>_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_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unique(</a:t>
            </a:r>
            <a:r>
              <a:rPr lang="ko-KR" altLang="en-US" sz="1600" dirty="0" err="1" smtClean="0"/>
              <a:t>적용컬럼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154249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*check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컬럼에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개발자가 원하는 범위에 값으로 </a:t>
            </a:r>
            <a:r>
              <a:rPr lang="ko-KR" altLang="en-US" sz="1600" dirty="0" err="1" smtClean="0"/>
              <a:t>추가해야할</a:t>
            </a:r>
            <a:r>
              <a:rPr lang="ko-KR" altLang="en-US" sz="1600" dirty="0" smtClean="0"/>
              <a:t>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컬럼단위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테이블단위 제약사항으로 사용가능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제약사항명을 생략하여 주로 </a:t>
            </a:r>
            <a:r>
              <a:rPr lang="ko-KR" altLang="en-US" sz="1600" dirty="0" err="1" smtClean="0"/>
              <a:t>컬럼단위</a:t>
            </a:r>
            <a:r>
              <a:rPr lang="ko-KR" altLang="en-US" sz="1600" dirty="0" smtClean="0"/>
              <a:t> 제약사항으로 사용한다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컬럼단위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create table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) constraint </a:t>
            </a:r>
            <a:r>
              <a:rPr lang="ko-KR" altLang="en-US" sz="1600" dirty="0" smtClean="0"/>
              <a:t>제약사항명 </a:t>
            </a:r>
            <a:r>
              <a:rPr lang="en-US" altLang="ko-KR" sz="1600" dirty="0" smtClean="0"/>
              <a:t>check (</a:t>
            </a:r>
            <a:r>
              <a:rPr lang="ko-KR" altLang="en-US" sz="1600" dirty="0" smtClean="0"/>
              <a:t>조건 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  );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테이블단위 </a:t>
            </a:r>
            <a:endParaRPr lang="en-US" altLang="ko-KR" sz="1600" dirty="0"/>
          </a:p>
          <a:p>
            <a:r>
              <a:rPr lang="en-US" altLang="ko-KR" sz="1600" dirty="0" smtClean="0"/>
              <a:t>  create table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),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constraint </a:t>
            </a:r>
            <a:r>
              <a:rPr lang="ko-KR" altLang="en-US" sz="1600" dirty="0" smtClean="0"/>
              <a:t>제약사항명 </a:t>
            </a:r>
            <a:r>
              <a:rPr lang="en-US" altLang="ko-KR" sz="1600" dirty="0" smtClean="0"/>
              <a:t>check(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조건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);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*not null</a:t>
            </a:r>
            <a:r>
              <a:rPr lang="ko-KR" altLang="en-US" sz="1600" dirty="0" smtClean="0"/>
              <a:t>조건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컬럼에</a:t>
            </a:r>
            <a:r>
              <a:rPr lang="ko-KR" altLang="en-US" sz="1600" dirty="0" smtClean="0"/>
              <a:t> 값을 반듯이 </a:t>
            </a:r>
            <a:r>
              <a:rPr lang="ko-KR" altLang="en-US" sz="1600" dirty="0" err="1" smtClean="0"/>
              <a:t>입력해야하는</a:t>
            </a:r>
            <a:r>
              <a:rPr lang="ko-KR" altLang="en-US" sz="1600" dirty="0" smtClean="0"/>
              <a:t> 경우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컬럼단위</a:t>
            </a:r>
            <a:r>
              <a:rPr lang="ko-KR" altLang="en-US" sz="1600" dirty="0" smtClean="0"/>
              <a:t> 제약사항으로만 사용가능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create table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) not null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4896522" y="2181517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67960" y="1967203"/>
            <a:ext cx="3676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조건에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사용되는 </a:t>
            </a:r>
            <a:r>
              <a:rPr lang="ko-KR" altLang="en-US" sz="1200" dirty="0" err="1" smtClean="0"/>
              <a:t>컬럼은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check</a:t>
            </a:r>
            <a:r>
              <a:rPr lang="ko-KR" altLang="en-US" sz="1200" dirty="0" smtClean="0"/>
              <a:t>가 붙어있는 컬럼만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사용가능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다른 </a:t>
            </a:r>
            <a:r>
              <a:rPr lang="ko-KR" altLang="en-US" sz="1200" dirty="0" err="1" smtClean="0"/>
              <a:t>컬럼은</a:t>
            </a:r>
            <a:r>
              <a:rPr lang="ko-KR" altLang="en-US" sz="1200" dirty="0" smtClean="0"/>
              <a:t> 사용할 수 없다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32926"/>
            <a:ext cx="78598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*default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insert</a:t>
            </a:r>
            <a:r>
              <a:rPr lang="ko-KR" altLang="en-US" sz="1600" dirty="0" smtClean="0"/>
              <a:t>시 </a:t>
            </a:r>
            <a:r>
              <a:rPr lang="ko-KR" altLang="en-US" sz="1600" dirty="0" err="1" smtClean="0"/>
              <a:t>컬럼이</a:t>
            </a:r>
            <a:r>
              <a:rPr lang="ko-KR" altLang="en-US" sz="1600" dirty="0" smtClean="0"/>
              <a:t> 생략되면 설정한 값으로 레코드를 추가할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제약사항이 아님</a:t>
            </a:r>
            <a:r>
              <a:rPr lang="en-US" altLang="ko-KR" sz="1600" dirty="0" smtClean="0"/>
              <a:t>. =&gt; </a:t>
            </a:r>
            <a:r>
              <a:rPr lang="en-US" altLang="ko-KR" sz="1600" dirty="0" err="1" smtClean="0"/>
              <a:t>user_cons_column</a:t>
            </a:r>
            <a:r>
              <a:rPr lang="en-US" altLang="ko-KR" sz="1600" dirty="0" smtClean="0"/>
              <a:t> DD</a:t>
            </a:r>
            <a:r>
              <a:rPr lang="ko-KR" altLang="en-US" sz="1600" dirty="0" smtClean="0"/>
              <a:t>에서 확인가능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data_default</a:t>
            </a:r>
            <a:r>
              <a:rPr lang="en-US" altLang="ko-KR" sz="1600" dirty="0" smtClean="0"/>
              <a:t> column)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컬럼단위설정만</a:t>
            </a:r>
            <a:r>
              <a:rPr lang="ko-KR" altLang="en-US" sz="1600" dirty="0" smtClean="0"/>
              <a:t> 가능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create table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) default </a:t>
            </a:r>
            <a:r>
              <a:rPr lang="ko-KR" altLang="en-US" sz="1600" dirty="0" smtClean="0"/>
              <a:t>기본값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-24"/>
            <a:ext cx="7339830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숙제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zipcode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테이블을 복사하여 </a:t>
            </a:r>
            <a:r>
              <a:rPr lang="en-US" altLang="ko-KR" sz="1400" dirty="0" err="1" smtClean="0"/>
              <a:t>cp_zipcode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테이블을 생성하세요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create table </a:t>
            </a:r>
            <a:r>
              <a:rPr lang="en-US" altLang="ko-KR" sz="1400" dirty="0" err="1" smtClean="0"/>
              <a:t>cp_zipcode</a:t>
            </a:r>
            <a:r>
              <a:rPr lang="en-US" altLang="ko-KR" sz="1400" dirty="0" smtClean="0"/>
              <a:t> as (   select * from </a:t>
            </a:r>
            <a:r>
              <a:rPr lang="en-US" altLang="ko-KR" sz="1400" dirty="0" err="1" smtClean="0"/>
              <a:t>zipcode</a:t>
            </a:r>
            <a:r>
              <a:rPr lang="en-US" altLang="ko-KR" sz="1400" dirty="0" smtClean="0"/>
              <a:t>);</a:t>
            </a:r>
            <a:endParaRPr lang="en-US" altLang="ko-KR" sz="1400" dirty="0"/>
          </a:p>
          <a:p>
            <a:r>
              <a:rPr lang="en-US" altLang="ko-KR" sz="1400" dirty="0" smtClean="0"/>
              <a:t>  alter table </a:t>
            </a:r>
            <a:r>
              <a:rPr lang="en-US" altLang="ko-KR" sz="1400" dirty="0" err="1" smtClean="0"/>
              <a:t>cp_zipcode</a:t>
            </a:r>
            <a:r>
              <a:rPr lang="en-US" altLang="ko-KR" sz="1400" dirty="0" smtClean="0"/>
              <a:t> add </a:t>
            </a:r>
            <a:r>
              <a:rPr lang="en-US" altLang="ko-KR" sz="1400" dirty="0" err="1" smtClean="0"/>
              <a:t>contstraint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pk_cp_zipcode</a:t>
            </a:r>
            <a:r>
              <a:rPr lang="en-US" altLang="ko-KR" sz="1400" dirty="0" smtClean="0"/>
              <a:t> primary key(</a:t>
            </a:r>
            <a:r>
              <a:rPr lang="en-US" altLang="ko-KR" sz="1400" dirty="0" err="1" smtClean="0"/>
              <a:t>seq</a:t>
            </a:r>
            <a:r>
              <a:rPr lang="en-US" altLang="ko-KR" sz="1400" dirty="0" smtClean="0"/>
              <a:t>);	</a:t>
            </a:r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아래의 제약사항을 설정하여 테이블을 생성하세요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저장 데이터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err="1" smtClean="0"/>
              <a:t>seq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나이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입력일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아이디는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을 허용하지 않으면서 유일합니다</a:t>
            </a:r>
            <a:r>
              <a:rPr lang="en-US" altLang="ko-KR" sz="1400" dirty="0" smtClean="0"/>
              <a:t>. – PK ,</a:t>
            </a:r>
            <a:r>
              <a:rPr lang="en-US" altLang="ko-KR" sz="1400" dirty="0" err="1" smtClean="0"/>
              <a:t>unque</a:t>
            </a:r>
            <a:r>
              <a:rPr lang="en-US" altLang="ko-KR" sz="1400" dirty="0" smtClean="0"/>
              <a:t> not null</a:t>
            </a:r>
          </a:p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이름은 반드시 입력되어야 합니다</a:t>
            </a:r>
            <a:r>
              <a:rPr lang="en-US" altLang="ko-KR" sz="1400" dirty="0" smtClean="0"/>
              <a:t>. Not null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주소</a:t>
            </a:r>
            <a:r>
              <a:rPr lang="en-US" altLang="ko-KR" sz="1400" dirty="0" err="1" smtClean="0"/>
              <a:t>seq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을 허용하지만 값이 있을 때에는  </a:t>
            </a:r>
            <a:r>
              <a:rPr lang="en-US" altLang="ko-KR" sz="1400" dirty="0" err="1" smtClean="0"/>
              <a:t>cp_zipcode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테이블에 존재하는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값으로만 </a:t>
            </a:r>
            <a:r>
              <a:rPr lang="ko-KR" altLang="en-US" sz="1400" dirty="0" err="1" smtClean="0"/>
              <a:t>입력가능합니다</a:t>
            </a:r>
            <a:r>
              <a:rPr lang="en-US" altLang="ko-KR" sz="1400" dirty="0" smtClean="0"/>
              <a:t>. FK</a:t>
            </a:r>
          </a:p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전화번호는 없을 수도 있지만 있다면 유일 합니다</a:t>
            </a:r>
            <a:r>
              <a:rPr lang="en-US" altLang="ko-KR" sz="1400" dirty="0" smtClean="0"/>
              <a:t>. unique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나이는 </a:t>
            </a:r>
            <a:r>
              <a:rPr lang="ko-KR" altLang="en-US" sz="1400" dirty="0" err="1" smtClean="0"/>
              <a:t>컬럼명이</a:t>
            </a:r>
            <a:r>
              <a:rPr lang="ko-KR" altLang="en-US" sz="1400" dirty="0" smtClean="0"/>
              <a:t> 생략되어 </a:t>
            </a:r>
            <a:r>
              <a:rPr lang="en-US" altLang="ko-KR" sz="1400" dirty="0" smtClean="0"/>
              <a:t>insert</a:t>
            </a:r>
            <a:r>
              <a:rPr lang="ko-KR" altLang="en-US" sz="1400" dirty="0" smtClean="0"/>
              <a:t>되는 경우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으로 설정합니다</a:t>
            </a:r>
            <a:r>
              <a:rPr lang="en-US" altLang="ko-KR" sz="1400" dirty="0" smtClean="0"/>
              <a:t>. default 0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성별은 </a:t>
            </a:r>
            <a:r>
              <a:rPr lang="en-US" altLang="ko-KR" sz="1400" dirty="0" smtClean="0"/>
              <a:t>‘M’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‘F’</a:t>
            </a:r>
            <a:r>
              <a:rPr lang="ko-KR" altLang="en-US" sz="1400" dirty="0" smtClean="0"/>
              <a:t>로만 입력가능합니다</a:t>
            </a:r>
            <a:r>
              <a:rPr lang="en-US" altLang="ko-KR" sz="1400" dirty="0" smtClean="0"/>
              <a:t>. check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입력일은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컬럼명이</a:t>
            </a:r>
            <a:r>
              <a:rPr lang="ko-KR" altLang="en-US" sz="1400" dirty="0" smtClean="0"/>
              <a:t> 생략되어 </a:t>
            </a:r>
            <a:r>
              <a:rPr lang="en-US" altLang="ko-KR" sz="1400" dirty="0" smtClean="0"/>
              <a:t>insert</a:t>
            </a:r>
            <a:r>
              <a:rPr lang="ko-KR" altLang="en-US" sz="1400" dirty="0" smtClean="0"/>
              <a:t>되는 경우 현재 일자로 추가합니다</a:t>
            </a:r>
            <a:r>
              <a:rPr lang="en-US" altLang="ko-KR" sz="1400" dirty="0" smtClean="0"/>
              <a:t>.  default </a:t>
            </a:r>
            <a:r>
              <a:rPr lang="en-US" altLang="ko-KR" sz="1400" dirty="0" err="1" smtClean="0"/>
              <a:t>sysdate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위의 제약사항을 성공하는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실패하는 모든 경우를 작성하세요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4. 3</a:t>
            </a:r>
            <a:r>
              <a:rPr lang="ko-KR" altLang="en-US" sz="1400" dirty="0" smtClean="0"/>
              <a:t>번으로 생성한 테이블에 아래와 같은 데이터를 추가하세요</a:t>
            </a:r>
            <a:endParaRPr lang="en-US" altLang="ko-KR" sz="1400" dirty="0"/>
          </a:p>
          <a:p>
            <a:r>
              <a:rPr lang="en-US" altLang="ko-KR" sz="1400" dirty="0" smtClean="0"/>
              <a:t>   1, </a:t>
            </a:r>
            <a:r>
              <a:rPr lang="en-US" altLang="ko-KR" sz="1400" dirty="0" err="1" smtClean="0"/>
              <a:t>kim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김주민</a:t>
            </a:r>
            <a:r>
              <a:rPr lang="en-US" altLang="ko-KR" sz="1400" dirty="0" smtClean="0"/>
              <a:t>,168,  010-1234-7890,M,</a:t>
            </a:r>
            <a:r>
              <a:rPr lang="ko-KR" altLang="en-US" sz="1400" dirty="0" smtClean="0"/>
              <a:t>현재일</a:t>
            </a:r>
            <a:endParaRPr lang="en-US" altLang="ko-KR" sz="1400" dirty="0" smtClean="0"/>
          </a:p>
          <a:p>
            <a:r>
              <a:rPr lang="en-US" altLang="ko-KR" sz="1400" dirty="0" smtClean="0"/>
              <a:t>   2, kim1,</a:t>
            </a:r>
            <a:r>
              <a:rPr lang="ko-KR" altLang="en-US" sz="1400" dirty="0" smtClean="0"/>
              <a:t>김선</a:t>
            </a:r>
            <a:r>
              <a:rPr lang="ko-KR" altLang="en-US" sz="1400" dirty="0"/>
              <a:t>경</a:t>
            </a:r>
            <a:r>
              <a:rPr lang="en-US" altLang="ko-KR" sz="1400" dirty="0" smtClean="0"/>
              <a:t>,52144,  010-2234-8811,M,</a:t>
            </a:r>
            <a:r>
              <a:rPr lang="ko-KR" altLang="en-US" sz="1400" dirty="0" smtClean="0"/>
              <a:t>현재일</a:t>
            </a:r>
            <a:endParaRPr lang="en-US" altLang="ko-KR" sz="1400" dirty="0" smtClean="0"/>
          </a:p>
          <a:p>
            <a:r>
              <a:rPr lang="en-US" altLang="ko-KR" sz="1400" dirty="0" smtClean="0"/>
              <a:t>   3, lee,</a:t>
            </a:r>
            <a:r>
              <a:rPr lang="ko-KR" altLang="en-US" sz="1400" dirty="0" smtClean="0"/>
              <a:t>동원</a:t>
            </a:r>
            <a:r>
              <a:rPr lang="en-US" altLang="ko-KR" sz="1400" dirty="0" smtClean="0"/>
              <a:t>,3298,  010-8471-1345,M,</a:t>
            </a:r>
            <a:r>
              <a:rPr lang="ko-KR" altLang="en-US" sz="1400" dirty="0" smtClean="0"/>
              <a:t>현재일</a:t>
            </a:r>
            <a:endParaRPr lang="en-US" altLang="ko-KR" sz="1400" dirty="0" smtClean="0"/>
          </a:p>
          <a:p>
            <a:r>
              <a:rPr lang="en-US" altLang="ko-KR" sz="1400" dirty="0" smtClean="0"/>
              <a:t>   4, kim2,</a:t>
            </a:r>
            <a:r>
              <a:rPr lang="ko-KR" altLang="en-US" sz="1400" dirty="0" smtClean="0"/>
              <a:t>김인영</a:t>
            </a:r>
            <a:r>
              <a:rPr lang="en-US" altLang="ko-KR" sz="1400" dirty="0" smtClean="0"/>
              <a:t>,1,  010-1111-2222,F,</a:t>
            </a:r>
            <a:r>
              <a:rPr lang="ko-KR" altLang="en-US" sz="1400" dirty="0" smtClean="0"/>
              <a:t>현재일</a:t>
            </a:r>
            <a:endParaRPr lang="en-US" altLang="ko-KR" sz="1400" dirty="0" smtClean="0"/>
          </a:p>
          <a:p>
            <a:r>
              <a:rPr lang="en-US" altLang="ko-KR" sz="1400" dirty="0" smtClean="0"/>
              <a:t>   5, </a:t>
            </a:r>
            <a:r>
              <a:rPr lang="en-US" altLang="ko-KR" sz="1400" dirty="0" err="1" smtClean="0"/>
              <a:t>hong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홍지성</a:t>
            </a:r>
            <a:r>
              <a:rPr lang="en-US" altLang="ko-KR" sz="1400" dirty="0" smtClean="0"/>
              <a:t>,35000,  010-4511-3134,M,</a:t>
            </a:r>
            <a:r>
              <a:rPr lang="ko-KR" altLang="en-US" sz="1400" dirty="0" smtClean="0"/>
              <a:t>현재일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----------------------------------------------------------------------------------</a:t>
            </a:r>
            <a:endParaRPr lang="en-US" altLang="ko-KR" sz="1400" dirty="0"/>
          </a:p>
          <a:p>
            <a:r>
              <a:rPr lang="en-US" altLang="ko-KR" sz="1400" dirty="0" smtClean="0"/>
              <a:t> 5.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우편번호</a:t>
            </a:r>
            <a:r>
              <a:rPr lang="en-US" altLang="ko-KR" sz="1400" dirty="0" smtClean="0"/>
              <a:t>,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주소를 조회하세요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   주소는 </a:t>
            </a:r>
            <a:r>
              <a:rPr lang="en-US" altLang="ko-KR" sz="1400" dirty="0" err="1" smtClean="0"/>
              <a:t>cp_zipcode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테이블에 </a:t>
            </a:r>
            <a:r>
              <a:rPr lang="en-US" altLang="ko-KR" sz="1400" dirty="0" err="1" smtClean="0"/>
              <a:t>sido,gugun,dong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컬럼을</a:t>
            </a:r>
            <a:r>
              <a:rPr lang="ko-KR" altLang="en-US" sz="1400" dirty="0" smtClean="0"/>
              <a:t> 결합하여 하나로 출력합니다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select ,,, (select </a:t>
            </a:r>
            <a:r>
              <a:rPr lang="en-US" altLang="ko-KR" sz="1400" dirty="0" err="1" smtClean="0"/>
              <a:t>sido,gugun,dong</a:t>
            </a:r>
            <a:r>
              <a:rPr lang="en-US" altLang="ko-KR" sz="1400" dirty="0" smtClean="0"/>
              <a:t> from </a:t>
            </a:r>
            <a:r>
              <a:rPr lang="en-US" altLang="ko-KR" sz="1400" dirty="0" err="1" smtClean="0"/>
              <a:t>cp_zipcode</a:t>
            </a:r>
            <a:r>
              <a:rPr lang="en-US" altLang="ko-KR" sz="1400" dirty="0" smtClean="0"/>
              <a:t> where  </a:t>
            </a:r>
            <a:r>
              <a:rPr lang="en-US" altLang="ko-KR" sz="1400" dirty="0" err="1" smtClean="0"/>
              <a:t>seq</a:t>
            </a:r>
            <a:r>
              <a:rPr lang="en-US" altLang="ko-KR" sz="1400" dirty="0" smtClean="0"/>
              <a:t>=</a:t>
            </a:r>
            <a:r>
              <a:rPr lang="ko-KR" altLang="en-US" sz="1400" dirty="0" smtClean="0"/>
              <a:t> 주소</a:t>
            </a:r>
            <a:r>
              <a:rPr lang="en-US" altLang="ko-KR" sz="1400" dirty="0" err="1" smtClean="0"/>
              <a:t>seq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896</Words>
  <Application>Microsoft Office PowerPoint</Application>
  <PresentationFormat>화면 슬라이드 쇼(4:3)</PresentationFormat>
  <Paragraphs>190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59</cp:revision>
  <dcterms:created xsi:type="dcterms:W3CDTF">2023-08-07T00:47:06Z</dcterms:created>
  <dcterms:modified xsi:type="dcterms:W3CDTF">2023-08-11T01:13:51Z</dcterms:modified>
</cp:coreProperties>
</file>