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7" autoAdjust="0"/>
    <p:restoredTop sz="94660"/>
  </p:normalViewPr>
  <p:slideViewPr>
    <p:cSldViewPr>
      <p:cViewPr>
        <p:scale>
          <a:sx n="200" d="100"/>
          <a:sy n="200" d="100"/>
        </p:scale>
        <p:origin x="636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33DC-7058-47C9-9052-3022577DAF4E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BE37-6916-4996-AE9E-D1BC7504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742543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*alter</a:t>
            </a:r>
          </a:p>
          <a:p>
            <a:r>
              <a:rPr lang="en-US" altLang="ko-KR" sz="1600" dirty="0" smtClean="0"/>
              <a:t> -DDL </a:t>
            </a:r>
            <a:r>
              <a:rPr lang="ko-KR" altLang="en-US" sz="1600" dirty="0" smtClean="0"/>
              <a:t>중 하나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테이블의 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제약사항의 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계정의 비번변경 등 다양한 일을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계정의 비번 변경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모든 계정은 </a:t>
            </a:r>
            <a:r>
              <a:rPr lang="ko-KR" altLang="en-US" sz="1600" dirty="0" smtClean="0"/>
              <a:t>자신의 비번을 </a:t>
            </a:r>
            <a:r>
              <a:rPr lang="ko-KR" altLang="en-US" sz="1600" dirty="0" smtClean="0"/>
              <a:t>변경할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alter user </a:t>
            </a:r>
            <a:r>
              <a:rPr lang="ko-KR" altLang="en-US" sz="1600" dirty="0" err="1" smtClean="0"/>
              <a:t>계정명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indentified by 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테이블변경</a:t>
            </a:r>
            <a:endParaRPr lang="en-US" altLang="ko-KR" sz="1600" b="1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추가된 </a:t>
            </a:r>
            <a:r>
              <a:rPr lang="ko-KR" altLang="en-US" sz="1600" dirty="0" err="1" smtClean="0"/>
              <a:t>컬럼은</a:t>
            </a:r>
            <a:r>
              <a:rPr lang="ko-KR" altLang="en-US" sz="1600" dirty="0" smtClean="0"/>
              <a:t> 테이블에 가장 마지막으로 추가된다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add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컬럼단위</a:t>
            </a:r>
            <a:r>
              <a:rPr lang="ko-KR" altLang="en-US" sz="1600" dirty="0" smtClean="0"/>
              <a:t> 제약사항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drop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변경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레코드가 존재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동일 </a:t>
            </a:r>
            <a:r>
              <a:rPr lang="ko-KR" altLang="en-US" sz="1600" dirty="0" smtClean="0"/>
              <a:t>데이터 형에서 </a:t>
            </a:r>
            <a:r>
              <a:rPr lang="ko-KR" altLang="en-US" sz="1600" dirty="0" smtClean="0"/>
              <a:t>크기만 변경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레코드가 존재하지 </a:t>
            </a:r>
            <a:r>
              <a:rPr lang="en-US" altLang="ko-KR" sz="1600" dirty="0" smtClean="0"/>
              <a:t>x : </a:t>
            </a:r>
            <a:r>
              <a:rPr lang="ko-KR" altLang="en-US" sz="1600" dirty="0" smtClean="0"/>
              <a:t>데이터 형 자체를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modify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 </a:t>
            </a:r>
            <a:r>
              <a:rPr lang="ko-KR" altLang="en-US" sz="1600" dirty="0" err="1" smtClean="0"/>
              <a:t>컬럼단위제약사항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286380" y="3571876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5929322" y="342900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6446" y="3071810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레코드의 존재유무에 따라 </a:t>
            </a:r>
            <a:r>
              <a:rPr lang="ko-KR" altLang="en-US" sz="1200" dirty="0" err="1" smtClean="0"/>
              <a:t>사용가능한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제약사항이 다르다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000364" y="1428736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4678" y="1285860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계정의 비번을 변경할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30710"/>
            <a:ext cx="723974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배기량이 </a:t>
            </a:r>
            <a:r>
              <a:rPr lang="en-US" altLang="ko-KR" sz="1200" dirty="0" smtClean="0"/>
              <a:t>1500~3000 </a:t>
            </a:r>
            <a:r>
              <a:rPr lang="ko-KR" altLang="en-US" sz="1200" dirty="0" smtClean="0"/>
              <a:t>사이인 차량의 </a:t>
            </a:r>
            <a:r>
              <a:rPr lang="ko-KR" altLang="en-US" sz="1200" dirty="0" err="1" smtClean="0"/>
              <a:t>제조국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제조사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년식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입력일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배기량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옵션을 조회</a:t>
            </a:r>
          </a:p>
          <a:p>
            <a:r>
              <a:rPr lang="ko-KR" altLang="en-US" sz="1200" dirty="0" smtClean="0"/>
              <a:t>   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출력은 배기량의 내림차순 </a:t>
            </a:r>
            <a:r>
              <a:rPr lang="ko-KR" altLang="en-US" sz="1200" dirty="0" smtClean="0"/>
              <a:t>정렬 했을 때 </a:t>
            </a:r>
            <a:r>
              <a:rPr lang="en-US" altLang="ko-KR" sz="1200" dirty="0" smtClean="0"/>
              <a:t>3~6</a:t>
            </a:r>
            <a:r>
              <a:rPr lang="ko-KR" altLang="en-US" sz="1200" dirty="0" smtClean="0"/>
              <a:t>번째 레코드만 조회하고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옵션은 처음 </a:t>
            </a:r>
            <a:r>
              <a:rPr lang="en-US" altLang="ko-KR" sz="1200" dirty="0" smtClean="0"/>
              <a:t>',' </a:t>
            </a:r>
            <a:r>
              <a:rPr lang="ko-KR" altLang="en-US" sz="1200" dirty="0" smtClean="0"/>
              <a:t>까지만 출력 할것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가격과 연식은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자리마다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를 </a:t>
            </a:r>
            <a:r>
              <a:rPr lang="ko-KR" altLang="en-US" sz="1200" dirty="0" smtClean="0"/>
              <a:t>넣어 출력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입력 일은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년 의 형식으로 출력 </a:t>
            </a:r>
            <a:r>
              <a:rPr lang="ko-KR" altLang="en-US" sz="1200" dirty="0" smtClean="0"/>
              <a:t>할 것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부서번호가 </a:t>
            </a:r>
            <a:r>
              <a:rPr lang="en-US" altLang="ko-KR" sz="1200" dirty="0" smtClean="0"/>
              <a:t>10, 30,40</a:t>
            </a:r>
            <a:r>
              <a:rPr lang="ko-KR" altLang="en-US" sz="1200" dirty="0" smtClean="0"/>
              <a:t>번인 모든 부서의 사원번호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사원명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입사일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연봉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연봉순위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부서명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부서번호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우편번호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시도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번지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조회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출력은 사원번호의 오름차순으로 정렬했을 때 </a:t>
            </a:r>
            <a:r>
              <a:rPr lang="en-US" altLang="ko-KR" sz="1200" dirty="0" smtClean="0"/>
              <a:t>2~5</a:t>
            </a:r>
            <a:r>
              <a:rPr lang="ko-KR" altLang="en-US" sz="1200" dirty="0" smtClean="0"/>
              <a:t>번째 레코드만 출력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우편번호는 </a:t>
            </a:r>
            <a:r>
              <a:rPr lang="en-US" altLang="ko-KR" sz="1200" dirty="0" smtClean="0"/>
              <a:t>'-' </a:t>
            </a:r>
            <a:r>
              <a:rPr lang="ko-KR" altLang="en-US" sz="1200" dirty="0" smtClean="0"/>
              <a:t>뒤부터 끝까지 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번지가 없다면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번지없음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으로 대체</a:t>
            </a:r>
          </a:p>
          <a:p>
            <a:r>
              <a:rPr lang="ko-KR" altLang="en-US" sz="1200" dirty="0" smtClean="0"/>
              <a:t>  하여 출력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입사일은 월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년 요일까지 출력  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emp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사원번호와 </a:t>
            </a:r>
            <a:r>
              <a:rPr lang="en-US" altLang="ko-KR" sz="1200" dirty="0" err="1" smtClean="0"/>
              <a:t>zipcode</a:t>
            </a:r>
            <a:r>
              <a:rPr lang="en-US" altLang="ko-KR" sz="1200" dirty="0" smtClean="0"/>
              <a:t> SEQ</a:t>
            </a:r>
            <a:r>
              <a:rPr lang="ko-KR" altLang="en-US" sz="1200" dirty="0" err="1" smtClean="0"/>
              <a:t>컬럼을</a:t>
            </a:r>
            <a:r>
              <a:rPr lang="ko-KR" altLang="en-US" sz="1200" dirty="0" smtClean="0"/>
              <a:t> 조인조건 사용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차량의 제조사가 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현대</a:t>
            </a:r>
            <a:r>
              <a:rPr lang="en-US" altLang="ko-KR" sz="1200" dirty="0" smtClean="0"/>
              <a:t>','</a:t>
            </a:r>
            <a:r>
              <a:rPr lang="ko-KR" altLang="en-US" sz="1200" dirty="0" smtClean="0"/>
              <a:t>기아</a:t>
            </a:r>
            <a:r>
              <a:rPr lang="en-US" altLang="ko-KR" sz="1200" dirty="0" smtClean="0"/>
              <a:t>','</a:t>
            </a:r>
            <a:r>
              <a:rPr lang="ko-KR" altLang="en-US" sz="1200" dirty="0" smtClean="0"/>
              <a:t>삼성</a:t>
            </a:r>
            <a:r>
              <a:rPr lang="en-US" altLang="ko-KR" sz="1200" dirty="0" smtClean="0"/>
              <a:t>','BMW','AUDI'</a:t>
            </a:r>
            <a:r>
              <a:rPr lang="ko-KR" altLang="en-US" sz="1200" dirty="0" smtClean="0"/>
              <a:t>이고 옵션에 </a:t>
            </a:r>
            <a:r>
              <a:rPr lang="en-US" altLang="ko-KR" sz="1200" dirty="0" smtClean="0"/>
              <a:t>'ABS','TCS'</a:t>
            </a:r>
            <a:r>
              <a:rPr lang="ko-KR" altLang="en-US" sz="1200" dirty="0" smtClean="0"/>
              <a:t>가</a:t>
            </a:r>
          </a:p>
          <a:p>
            <a:r>
              <a:rPr lang="ko-KR" altLang="en-US" sz="1200" dirty="0" smtClean="0"/>
              <a:t> 있는 차량의  </a:t>
            </a:r>
            <a:r>
              <a:rPr lang="ko-KR" altLang="en-US" sz="1200" dirty="0" err="1" smtClean="0"/>
              <a:t>제조국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제조사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배기량 조회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/>
              <a:t>--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연식의 내림차순 정렬하고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연식이 같다면 가격의 내림차순으로 정렬</a:t>
            </a:r>
          </a:p>
          <a:p>
            <a:r>
              <a:rPr lang="ko-KR" altLang="en-US" sz="1200" dirty="0" smtClean="0"/>
              <a:t>   하여 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이미지는 이미지명과 </a:t>
            </a:r>
            <a:r>
              <a:rPr lang="ko-KR" altLang="en-US" sz="1200" dirty="0" err="1" smtClean="0"/>
              <a:t>확장자를</a:t>
            </a:r>
            <a:r>
              <a:rPr lang="ko-KR" altLang="en-US" sz="1200" dirty="0" smtClean="0"/>
              <a:t> 구분하여 </a:t>
            </a:r>
            <a:r>
              <a:rPr lang="ko-KR" altLang="en-US" sz="1200" dirty="0" err="1" smtClean="0"/>
              <a:t>출력할것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제조사명이 영어라면 </a:t>
            </a:r>
            <a:r>
              <a:rPr lang="en-US" altLang="ko-KR" sz="1200" dirty="0" err="1" smtClean="0"/>
              <a:t>Bmw</a:t>
            </a:r>
            <a:r>
              <a:rPr lang="en-US" altLang="ko-KR" sz="1200" dirty="0" smtClean="0"/>
              <a:t>, Audi </a:t>
            </a:r>
            <a:r>
              <a:rPr lang="ko-KR" altLang="en-US" sz="1200" dirty="0" smtClean="0"/>
              <a:t>의 형식으로 출력 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모델명이 </a:t>
            </a:r>
            <a:r>
              <a:rPr lang="en-US" altLang="ko-KR" sz="1200" dirty="0" smtClean="0"/>
              <a:t>'K5','</a:t>
            </a:r>
            <a:r>
              <a:rPr lang="ko-KR" altLang="en-US" sz="1200" dirty="0" err="1" smtClean="0"/>
              <a:t>아반테</a:t>
            </a:r>
            <a:r>
              <a:rPr lang="en-US" altLang="ko-KR" sz="1200" dirty="0" smtClean="0"/>
              <a:t>', '</a:t>
            </a:r>
            <a:r>
              <a:rPr lang="ko-KR" altLang="en-US" sz="1200" dirty="0" smtClean="0"/>
              <a:t>소렌토</a:t>
            </a:r>
            <a:r>
              <a:rPr lang="en-US" altLang="ko-KR" sz="1200" dirty="0" smtClean="0"/>
              <a:t>','A8','SM3' </a:t>
            </a:r>
            <a:r>
              <a:rPr lang="ko-KR" altLang="en-US" sz="1200" dirty="0" smtClean="0"/>
              <a:t>인 차량의 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제조국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제조사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연식을 아래와 같은 형식의 문장으로 출력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번호는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번부터 출력하고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출력 가격의 오름차순을 정렬했을 때 </a:t>
            </a:r>
            <a:r>
              <a:rPr lang="en-US" altLang="ko-KR" sz="1200" dirty="0" smtClean="0"/>
              <a:t>2~7 </a:t>
            </a:r>
            <a:r>
              <a:rPr lang="ko-KR" altLang="en-US" sz="1200" dirty="0" smtClean="0"/>
              <a:t>사이의 레코드만 출력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[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차량의 연식은 </a:t>
            </a:r>
            <a:r>
              <a:rPr lang="en-US" altLang="ko-KR" sz="1200" dirty="0" smtClean="0"/>
              <a:t>[ </a:t>
            </a:r>
            <a:r>
              <a:rPr lang="en-US" altLang="ko-KR" sz="1200" dirty="0" err="1" smtClean="0"/>
              <a:t>xxxx</a:t>
            </a:r>
            <a:r>
              <a:rPr lang="en-US" altLang="ko-KR" sz="1200" dirty="0" smtClean="0"/>
              <a:t> ]</a:t>
            </a:r>
            <a:r>
              <a:rPr lang="ko-KR" altLang="en-US" sz="1200" dirty="0" smtClean="0"/>
              <a:t>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제조국은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국산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수입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[XX]</a:t>
            </a:r>
            <a:r>
              <a:rPr lang="ko-KR" altLang="en-US" sz="1200" dirty="0" smtClean="0"/>
              <a:t>사가 제조사입니다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가격은 </a:t>
            </a:r>
            <a:r>
              <a:rPr lang="en-US" altLang="ko-KR" sz="1200" dirty="0" smtClean="0"/>
              <a:t>[0,000,000]</a:t>
            </a:r>
            <a:r>
              <a:rPr lang="ko-KR" altLang="en-US" sz="1200" dirty="0" smtClean="0"/>
              <a:t>원 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제조사가 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현대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인 차량의 년식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연식별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총가격을</a:t>
            </a:r>
            <a:r>
              <a:rPr lang="ko-KR" altLang="en-US" sz="1200" dirty="0" smtClean="0"/>
              <a:t> 조회하세요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사원명이 </a:t>
            </a:r>
            <a:r>
              <a:rPr lang="en-US" altLang="ko-KR" sz="1200" dirty="0" smtClean="0"/>
              <a:t>'S'</a:t>
            </a:r>
            <a:r>
              <a:rPr lang="ko-KR" altLang="en-US" sz="1200" dirty="0" smtClean="0"/>
              <a:t>로 끝나거나 이름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자이면서 </a:t>
            </a:r>
            <a:r>
              <a:rPr lang="ko-KR" altLang="en-US" sz="1200" dirty="0" err="1" smtClean="0"/>
              <a:t>세번째</a:t>
            </a:r>
            <a:r>
              <a:rPr lang="ko-KR" altLang="en-US" sz="1200" dirty="0" smtClean="0"/>
              <a:t> 글자가 </a:t>
            </a:r>
            <a:r>
              <a:rPr lang="en-US" altLang="ko-KR" sz="1200" dirty="0" smtClean="0"/>
              <a:t>'A'</a:t>
            </a:r>
            <a:r>
              <a:rPr lang="ko-KR" altLang="en-US" sz="1200" dirty="0" smtClean="0"/>
              <a:t>인 </a:t>
            </a:r>
          </a:p>
          <a:p>
            <a:r>
              <a:rPr lang="ko-KR" altLang="en-US" sz="1200" dirty="0" smtClean="0"/>
              <a:t>   사원의  사원번호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사원명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입사일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연봉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세금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실수령액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연봉인상액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부서번호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부서명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우편번호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시도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번지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조회</a:t>
            </a:r>
          </a:p>
          <a:p>
            <a:r>
              <a:rPr lang="ko-KR" altLang="en-US" sz="1200" dirty="0" smtClean="0"/>
              <a:t>   단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실수령액은</a:t>
            </a:r>
            <a:r>
              <a:rPr lang="ko-KR" altLang="en-US" sz="1200" dirty="0" smtClean="0"/>
              <a:t> 연봉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퇴직금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보너스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세금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연봉 </a:t>
            </a:r>
            <a:r>
              <a:rPr lang="en-US" altLang="ko-KR" sz="1200" dirty="0" smtClean="0"/>
              <a:t>3.3) </a:t>
            </a:r>
            <a:r>
              <a:rPr lang="ko-KR" altLang="en-US" sz="1200" dirty="0" smtClean="0"/>
              <a:t>로 계산</a:t>
            </a:r>
          </a:p>
          <a:p>
            <a:r>
              <a:rPr lang="ko-KR" altLang="en-US" sz="1200" dirty="0" smtClean="0"/>
              <a:t>     연봉인상액은 부서번호에 따라 차등 인상 </a:t>
            </a:r>
          </a:p>
          <a:p>
            <a:r>
              <a:rPr lang="ko-KR" altLang="en-US" sz="1200" dirty="0" smtClean="0"/>
              <a:t>     </a:t>
            </a:r>
            <a:r>
              <a:rPr lang="en-US" altLang="ko-KR" sz="1200" dirty="0" smtClean="0"/>
              <a:t>10- </a:t>
            </a:r>
            <a:r>
              <a:rPr lang="ko-KR" altLang="en-US" sz="1200" dirty="0" err="1" smtClean="0"/>
              <a:t>년봉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7%, 20- </a:t>
            </a:r>
            <a:r>
              <a:rPr lang="ko-KR" altLang="en-US" sz="1200" dirty="0" err="1" smtClean="0"/>
              <a:t>년봉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4%, 30- </a:t>
            </a:r>
            <a:r>
              <a:rPr lang="ko-KR" altLang="en-US" sz="1200" dirty="0" err="1" smtClean="0"/>
              <a:t>년봉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보너스 </a:t>
            </a:r>
            <a:r>
              <a:rPr lang="en-US" altLang="ko-KR" sz="1200" dirty="0" smtClean="0"/>
              <a:t>10%, </a:t>
            </a:r>
            <a:r>
              <a:rPr lang="ko-KR" altLang="en-US" sz="1200" dirty="0" err="1" smtClean="0"/>
              <a:t>그외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3%</a:t>
            </a:r>
            <a:r>
              <a:rPr lang="ko-KR" altLang="en-US" sz="1200" dirty="0" smtClean="0"/>
              <a:t>로 </a:t>
            </a:r>
          </a:p>
          <a:p>
            <a:r>
              <a:rPr lang="ko-KR" altLang="en-US" sz="1200" dirty="0" smtClean="0"/>
              <a:t>     계산하여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자리마다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를 넣어 출력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모든 영어는 소문자로 출력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0037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rename column </a:t>
            </a:r>
            <a:r>
              <a:rPr lang="ko-KR" altLang="en-US" sz="1600" dirty="0" err="1" smtClean="0"/>
              <a:t>이전컬럼명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to </a:t>
            </a:r>
            <a:r>
              <a:rPr lang="ko-KR" altLang="en-US" sz="1600" dirty="0" err="1" smtClean="0"/>
              <a:t>변경할컬럼명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변경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alter table 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rename to </a:t>
            </a:r>
            <a:r>
              <a:rPr lang="ko-KR" altLang="en-US" sz="1600" dirty="0" err="1" smtClean="0"/>
              <a:t>변경할테이블명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제약사항의 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제약사항 추가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테이블단위 제약사항의 문법만 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add constraint </a:t>
            </a:r>
            <a:r>
              <a:rPr lang="ko-KR" altLang="en-US" sz="1600" dirty="0" smtClean="0"/>
              <a:t>제약사항명 제약사항종류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적용컬럼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제약사항 삭제</a:t>
            </a:r>
            <a:endParaRPr lang="en-US" altLang="ko-KR" sz="1600" dirty="0" smtClean="0"/>
          </a:p>
          <a:p>
            <a:r>
              <a:rPr lang="en-US" altLang="ko-KR" sz="1600" dirty="0" smtClean="0"/>
              <a:t>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drop constraint </a:t>
            </a:r>
            <a:r>
              <a:rPr lang="ko-KR" altLang="en-US" sz="1600" dirty="0" smtClean="0"/>
              <a:t>제약사항명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제약사항 활성화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</a:t>
            </a:r>
            <a:endParaRPr lang="en-US" altLang="ko-KR" sz="1600" dirty="0" smtClean="0"/>
          </a:p>
          <a:p>
            <a:r>
              <a:rPr lang="en-US" altLang="ko-KR" sz="1600" dirty="0" smtClean="0"/>
              <a:t>   alter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enable constraint </a:t>
            </a:r>
            <a:r>
              <a:rPr lang="ko-KR" altLang="en-US" sz="1600" dirty="0" smtClean="0"/>
              <a:t>제약사항명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disable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71802" y="2928934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5072066" y="3000372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3143240" y="3571876"/>
            <a:ext cx="300039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43636" y="3429000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레코드의 상태에 따라 다르다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52266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테이블 결합하기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테이블의 레코드를 한번에 모아서 보는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union, join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*union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테이블을 아래로 결합하여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형만 맞으면 에러가 발생하지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 smtClean="0"/>
              <a:t>   union : </a:t>
            </a:r>
            <a:r>
              <a:rPr lang="ko-KR" altLang="en-US" sz="1600" dirty="0" smtClean="0"/>
              <a:t>중복된 데이터를 보여주지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union all : </a:t>
            </a:r>
            <a:r>
              <a:rPr lang="ko-KR" altLang="en-US" sz="1600" dirty="0" smtClean="0"/>
              <a:t>중복된 데이터를 보여준다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union all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000232" y="357187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2000232" y="4000504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50" y="3786190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컬럼의</a:t>
            </a:r>
            <a:r>
              <a:rPr lang="ko-KR" altLang="en-US" sz="1200" dirty="0" smtClean="0"/>
              <a:t> 수와 데이터 형이 일치하면 에러가 </a:t>
            </a:r>
            <a:endParaRPr lang="en-US" altLang="ko-KR" sz="1200" dirty="0" smtClean="0"/>
          </a:p>
          <a:p>
            <a:r>
              <a:rPr lang="ko-KR" altLang="en-US" sz="1200" dirty="0" smtClean="0"/>
              <a:t>발생하지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132354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*Join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서로 다른 테이블의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옆으로 붙여서 조회하는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inner join, outer join, cross join, self join </a:t>
            </a:r>
            <a:r>
              <a:rPr lang="ko-KR" altLang="en-US" sz="1600" dirty="0" smtClean="0"/>
              <a:t>이 존재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조인조건을 잘못 설정하면 모든 레코드들이 곱해져서 조회되는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Cartesian Product</a:t>
            </a:r>
            <a:r>
              <a:rPr lang="ko-KR" altLang="en-US" sz="1600" dirty="0" smtClean="0"/>
              <a:t>이 발생할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ANSI</a:t>
            </a:r>
            <a:r>
              <a:rPr lang="ko-KR" altLang="en-US" sz="1600" dirty="0" smtClean="0"/>
              <a:t>문법과 </a:t>
            </a:r>
            <a:r>
              <a:rPr lang="en-US" altLang="ko-KR" sz="1600" dirty="0" smtClean="0"/>
              <a:t>Oracle Join </a:t>
            </a:r>
            <a:r>
              <a:rPr lang="ko-KR" altLang="en-US" sz="1600" dirty="0" smtClean="0"/>
              <a:t>문법 </a:t>
            </a:r>
            <a:r>
              <a:rPr lang="ko-KR" altLang="en-US" sz="1600" dirty="0" smtClean="0"/>
              <a:t>두 가지를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Driving </a:t>
            </a:r>
            <a:r>
              <a:rPr lang="ko-KR" altLang="en-US" sz="1600" dirty="0" smtClean="0"/>
              <a:t>테이블을 잘못 선정하면 조인 시간이 증가할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*inner join</a:t>
            </a:r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서로 다른 테이블에서 동일한 데이터만 가져 오는 조인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한쪽 테이블에만 데이터가 존재하면 조회 되지 않는다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모든 데이터를 볼 수 없다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ANSI)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 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inner join </a:t>
            </a:r>
            <a:r>
              <a:rPr lang="ko-KR" altLang="en-US" sz="1600" dirty="0" err="1" smtClean="0"/>
              <a:t>조인할테이블명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on  </a:t>
            </a:r>
            <a:r>
              <a:rPr lang="ko-KR" altLang="en-US" sz="1600" dirty="0" smtClean="0"/>
              <a:t>조인조건</a:t>
            </a:r>
            <a:endParaRPr lang="en-US" altLang="ko-KR" sz="1600" dirty="0" smtClean="0"/>
          </a:p>
          <a:p>
            <a:r>
              <a:rPr lang="en-US" altLang="ko-KR" sz="1600" dirty="0" smtClean="0"/>
              <a:t>  inner join </a:t>
            </a:r>
            <a:r>
              <a:rPr lang="ko-KR" altLang="en-US" sz="1600" dirty="0" smtClean="0"/>
              <a:t>조인할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on  </a:t>
            </a:r>
            <a:r>
              <a:rPr lang="ko-KR" altLang="en-US" sz="1600" dirty="0" smtClean="0"/>
              <a:t>조인조건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 </a:t>
            </a:r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357158" y="4857760"/>
            <a:ext cx="71438" cy="28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357158" y="5357826"/>
            <a:ext cx="71438" cy="28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4016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  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조인할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, , , , ,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where  ( </a:t>
            </a:r>
            <a:r>
              <a:rPr lang="ko-KR" altLang="en-US" sz="1600" dirty="0" smtClean="0"/>
              <a:t>조인조건 </a:t>
            </a:r>
            <a:r>
              <a:rPr lang="en-US" altLang="ko-KR" sz="1600" dirty="0" smtClean="0"/>
              <a:t>) and (</a:t>
            </a:r>
            <a:r>
              <a:rPr lang="ko-KR" altLang="en-US" sz="1600" dirty="0" smtClean="0"/>
              <a:t>검색조건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714488"/>
            <a:ext cx="1214446" cy="5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2528886" cy="126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428736"/>
            <a:ext cx="2500330" cy="9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15140" y="12231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</a:t>
            </a:r>
            <a:r>
              <a:rPr lang="ko-KR" altLang="en-US" sz="1200" dirty="0"/>
              <a:t>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441" y="1214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762367" y="1804978"/>
            <a:ext cx="28575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81023" y="1809741"/>
            <a:ext cx="28575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250397" y="2393149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143240" y="30003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3240" y="30718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3437753"/>
            <a:ext cx="314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사원번호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사원명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부서번호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부서명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위치 조회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14546" y="364331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4612" y="365206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emp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357554" y="371316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5078" y="365206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dept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4223571"/>
            <a:ext cx="345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elect       </a:t>
            </a:r>
            <a:r>
              <a:rPr lang="en-US" altLang="ko-KR" sz="1200" dirty="0" err="1" smtClean="0"/>
              <a:t>empno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ename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dname</a:t>
            </a:r>
            <a:r>
              <a:rPr lang="en-US" altLang="ko-KR" sz="1200" dirty="0" smtClean="0"/>
              <a:t>, loc</a:t>
            </a:r>
          </a:p>
          <a:p>
            <a:r>
              <a:rPr lang="en-US" altLang="ko-KR" sz="1200" dirty="0" smtClean="0"/>
              <a:t>from         </a:t>
            </a:r>
            <a:r>
              <a:rPr lang="en-US" altLang="ko-KR" sz="1200" dirty="0" err="1" smtClean="0"/>
              <a:t>emp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inner join  dept</a:t>
            </a:r>
          </a:p>
          <a:p>
            <a:r>
              <a:rPr lang="en-US" altLang="ko-KR" sz="1200" dirty="0" smtClean="0"/>
              <a:t>on           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;  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5786" y="400050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ANSI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3071802" y="471488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4500570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deptno</a:t>
            </a:r>
            <a:r>
              <a:rPr lang="ko-KR" altLang="en-US" sz="1100" dirty="0" err="1" smtClean="0"/>
              <a:t>컬럼은</a:t>
            </a:r>
            <a:r>
              <a:rPr lang="ko-KR" altLang="en-US" sz="1100" dirty="0" smtClean="0"/>
              <a:t> 양쪽 테이블에</a:t>
            </a:r>
            <a:endParaRPr lang="en-US" altLang="ko-KR" sz="1100" dirty="0" smtClean="0"/>
          </a:p>
          <a:p>
            <a:r>
              <a:rPr lang="ko-KR" altLang="en-US" sz="1100" dirty="0" smtClean="0"/>
              <a:t>존재하기 때문에 에</a:t>
            </a:r>
            <a:r>
              <a:rPr lang="ko-KR" altLang="en-US" sz="1100" dirty="0"/>
              <a:t>러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3357554" y="4929198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5455523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elect       </a:t>
            </a:r>
            <a:r>
              <a:rPr lang="en-US" altLang="ko-KR" sz="1200" dirty="0" err="1" smtClean="0"/>
              <a:t>empno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ename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테이블명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dname</a:t>
            </a:r>
            <a:r>
              <a:rPr lang="en-US" altLang="ko-KR" sz="1200" dirty="0" smtClean="0"/>
              <a:t>, loc</a:t>
            </a:r>
          </a:p>
          <a:p>
            <a:r>
              <a:rPr lang="en-US" altLang="ko-KR" sz="1200" dirty="0" smtClean="0"/>
              <a:t>from         </a:t>
            </a:r>
            <a:r>
              <a:rPr lang="en-US" altLang="ko-KR" sz="1200" dirty="0" err="1" smtClean="0"/>
              <a:t>emp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inner join  dept</a:t>
            </a:r>
          </a:p>
          <a:p>
            <a:r>
              <a:rPr lang="en-US" altLang="ko-KR" sz="1200" dirty="0" smtClean="0"/>
              <a:t>on           </a:t>
            </a:r>
            <a:r>
              <a:rPr lang="ko-KR" altLang="en-US" sz="1200" dirty="0" err="1" smtClean="0"/>
              <a:t>테이블명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테이블명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;  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7488" y="5024778"/>
            <a:ext cx="2922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중복되는 </a:t>
            </a:r>
            <a:r>
              <a:rPr lang="ko-KR" altLang="en-US" sz="1100" dirty="0" err="1" smtClean="0"/>
              <a:t>컬럼에는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테이블명을</a:t>
            </a:r>
            <a:r>
              <a:rPr lang="ko-KR" altLang="en-US" sz="1100" dirty="0" smtClean="0"/>
              <a:t> 붙여서 사용</a:t>
            </a:r>
            <a:endParaRPr lang="ko-KR" altLang="en-US" sz="1100" dirty="0"/>
          </a:p>
        </p:txBody>
      </p:sp>
      <p:sp>
        <p:nvSpPr>
          <p:cNvPr id="36" name="자유형 35"/>
          <p:cNvSpPr/>
          <p:nvPr/>
        </p:nvSpPr>
        <p:spPr>
          <a:xfrm>
            <a:off x="4605338" y="4186238"/>
            <a:ext cx="2085975" cy="1724025"/>
          </a:xfrm>
          <a:custGeom>
            <a:avLst/>
            <a:gdLst>
              <a:gd name="connsiteX0" fmla="*/ 0 w 2085975"/>
              <a:gd name="connsiteY0" fmla="*/ 1724025 h 1724025"/>
              <a:gd name="connsiteX1" fmla="*/ 866775 w 2085975"/>
              <a:gd name="connsiteY1" fmla="*/ 1709737 h 1724025"/>
              <a:gd name="connsiteX2" fmla="*/ 914400 w 2085975"/>
              <a:gd name="connsiteY2" fmla="*/ 1695450 h 1724025"/>
              <a:gd name="connsiteX3" fmla="*/ 938212 w 2085975"/>
              <a:gd name="connsiteY3" fmla="*/ 1690687 h 1724025"/>
              <a:gd name="connsiteX4" fmla="*/ 1000125 w 2085975"/>
              <a:gd name="connsiteY4" fmla="*/ 1662112 h 1724025"/>
              <a:gd name="connsiteX5" fmla="*/ 1081087 w 2085975"/>
              <a:gd name="connsiteY5" fmla="*/ 1604962 h 1724025"/>
              <a:gd name="connsiteX6" fmla="*/ 1104900 w 2085975"/>
              <a:gd name="connsiteY6" fmla="*/ 1581150 h 1724025"/>
              <a:gd name="connsiteX7" fmla="*/ 1143000 w 2085975"/>
              <a:gd name="connsiteY7" fmla="*/ 1528762 h 1724025"/>
              <a:gd name="connsiteX8" fmla="*/ 1176337 w 2085975"/>
              <a:gd name="connsiteY8" fmla="*/ 1466850 h 1724025"/>
              <a:gd name="connsiteX9" fmla="*/ 1190625 w 2085975"/>
              <a:gd name="connsiteY9" fmla="*/ 1433512 h 1724025"/>
              <a:gd name="connsiteX10" fmla="*/ 1223962 w 2085975"/>
              <a:gd name="connsiteY10" fmla="*/ 1376362 h 1724025"/>
              <a:gd name="connsiteX11" fmla="*/ 1238250 w 2085975"/>
              <a:gd name="connsiteY11" fmla="*/ 1352550 h 1724025"/>
              <a:gd name="connsiteX12" fmla="*/ 1262062 w 2085975"/>
              <a:gd name="connsiteY12" fmla="*/ 1304925 h 1724025"/>
              <a:gd name="connsiteX13" fmla="*/ 1285875 w 2085975"/>
              <a:gd name="connsiteY13" fmla="*/ 1257300 h 1724025"/>
              <a:gd name="connsiteX14" fmla="*/ 1300162 w 2085975"/>
              <a:gd name="connsiteY14" fmla="*/ 1228725 h 1724025"/>
              <a:gd name="connsiteX15" fmla="*/ 1328737 w 2085975"/>
              <a:gd name="connsiteY15" fmla="*/ 1185862 h 1724025"/>
              <a:gd name="connsiteX16" fmla="*/ 1357312 w 2085975"/>
              <a:gd name="connsiteY16" fmla="*/ 1123950 h 1724025"/>
              <a:gd name="connsiteX17" fmla="*/ 1381125 w 2085975"/>
              <a:gd name="connsiteY17" fmla="*/ 1047750 h 1724025"/>
              <a:gd name="connsiteX18" fmla="*/ 1419225 w 2085975"/>
              <a:gd name="connsiteY18" fmla="*/ 976312 h 1724025"/>
              <a:gd name="connsiteX19" fmla="*/ 1428750 w 2085975"/>
              <a:gd name="connsiteY19" fmla="*/ 952500 h 1724025"/>
              <a:gd name="connsiteX20" fmla="*/ 1438275 w 2085975"/>
              <a:gd name="connsiteY20" fmla="*/ 919162 h 1724025"/>
              <a:gd name="connsiteX21" fmla="*/ 1443037 w 2085975"/>
              <a:gd name="connsiteY21" fmla="*/ 904875 h 1724025"/>
              <a:gd name="connsiteX22" fmla="*/ 1447800 w 2085975"/>
              <a:gd name="connsiteY22" fmla="*/ 871537 h 1724025"/>
              <a:gd name="connsiteX23" fmla="*/ 1466850 w 2085975"/>
              <a:gd name="connsiteY23" fmla="*/ 809625 h 1724025"/>
              <a:gd name="connsiteX24" fmla="*/ 1476375 w 2085975"/>
              <a:gd name="connsiteY24" fmla="*/ 771525 h 1724025"/>
              <a:gd name="connsiteX25" fmla="*/ 1485900 w 2085975"/>
              <a:gd name="connsiteY25" fmla="*/ 752475 h 1724025"/>
              <a:gd name="connsiteX26" fmla="*/ 1500187 w 2085975"/>
              <a:gd name="connsiteY26" fmla="*/ 690562 h 1724025"/>
              <a:gd name="connsiteX27" fmla="*/ 1533525 w 2085975"/>
              <a:gd name="connsiteY27" fmla="*/ 623887 h 1724025"/>
              <a:gd name="connsiteX28" fmla="*/ 1547812 w 2085975"/>
              <a:gd name="connsiteY28" fmla="*/ 561975 h 1724025"/>
              <a:gd name="connsiteX29" fmla="*/ 1562100 w 2085975"/>
              <a:gd name="connsiteY29" fmla="*/ 533400 h 1724025"/>
              <a:gd name="connsiteX30" fmla="*/ 1585912 w 2085975"/>
              <a:gd name="connsiteY30" fmla="*/ 481012 h 1724025"/>
              <a:gd name="connsiteX31" fmla="*/ 1590675 w 2085975"/>
              <a:gd name="connsiteY31" fmla="*/ 447675 h 1724025"/>
              <a:gd name="connsiteX32" fmla="*/ 1604962 w 2085975"/>
              <a:gd name="connsiteY32" fmla="*/ 423862 h 1724025"/>
              <a:gd name="connsiteX33" fmla="*/ 1614487 w 2085975"/>
              <a:gd name="connsiteY33" fmla="*/ 400050 h 1724025"/>
              <a:gd name="connsiteX34" fmla="*/ 1624012 w 2085975"/>
              <a:gd name="connsiteY34" fmla="*/ 381000 h 1724025"/>
              <a:gd name="connsiteX35" fmla="*/ 1628775 w 2085975"/>
              <a:gd name="connsiteY35" fmla="*/ 361950 h 1724025"/>
              <a:gd name="connsiteX36" fmla="*/ 1643062 w 2085975"/>
              <a:gd name="connsiteY36" fmla="*/ 338137 h 1724025"/>
              <a:gd name="connsiteX37" fmla="*/ 1685925 w 2085975"/>
              <a:gd name="connsiteY37" fmla="*/ 261937 h 1724025"/>
              <a:gd name="connsiteX38" fmla="*/ 1704975 w 2085975"/>
              <a:gd name="connsiteY38" fmla="*/ 242887 h 1724025"/>
              <a:gd name="connsiteX39" fmla="*/ 1714500 w 2085975"/>
              <a:gd name="connsiteY39" fmla="*/ 223837 h 1724025"/>
              <a:gd name="connsiteX40" fmla="*/ 1728787 w 2085975"/>
              <a:gd name="connsiteY40" fmla="*/ 209550 h 1724025"/>
              <a:gd name="connsiteX41" fmla="*/ 1752600 w 2085975"/>
              <a:gd name="connsiteY41" fmla="*/ 180975 h 1724025"/>
              <a:gd name="connsiteX42" fmla="*/ 1781175 w 2085975"/>
              <a:gd name="connsiteY42" fmla="*/ 152400 h 1724025"/>
              <a:gd name="connsiteX43" fmla="*/ 1800225 w 2085975"/>
              <a:gd name="connsiteY43" fmla="*/ 119062 h 1724025"/>
              <a:gd name="connsiteX44" fmla="*/ 1828800 w 2085975"/>
              <a:gd name="connsiteY44" fmla="*/ 90487 h 1724025"/>
              <a:gd name="connsiteX45" fmla="*/ 1843087 w 2085975"/>
              <a:gd name="connsiteY45" fmla="*/ 71437 h 1724025"/>
              <a:gd name="connsiteX46" fmla="*/ 1857375 w 2085975"/>
              <a:gd name="connsiteY46" fmla="*/ 57150 h 1724025"/>
              <a:gd name="connsiteX47" fmla="*/ 1871662 w 2085975"/>
              <a:gd name="connsiteY47" fmla="*/ 38100 h 1724025"/>
              <a:gd name="connsiteX48" fmla="*/ 1885950 w 2085975"/>
              <a:gd name="connsiteY48" fmla="*/ 28575 h 1724025"/>
              <a:gd name="connsiteX49" fmla="*/ 1905000 w 2085975"/>
              <a:gd name="connsiteY49" fmla="*/ 14287 h 1724025"/>
              <a:gd name="connsiteX50" fmla="*/ 1957387 w 2085975"/>
              <a:gd name="connsiteY50" fmla="*/ 0 h 1724025"/>
              <a:gd name="connsiteX51" fmla="*/ 2085975 w 2085975"/>
              <a:gd name="connsiteY51" fmla="*/ 4762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85975" h="1724025">
                <a:moveTo>
                  <a:pt x="0" y="1724025"/>
                </a:moveTo>
                <a:lnTo>
                  <a:pt x="866775" y="1709737"/>
                </a:lnTo>
                <a:cubicBezTo>
                  <a:pt x="883341" y="1709219"/>
                  <a:pt x="898386" y="1699721"/>
                  <a:pt x="914400" y="1695450"/>
                </a:cubicBezTo>
                <a:cubicBezTo>
                  <a:pt x="922221" y="1693364"/>
                  <a:pt x="930275" y="1692275"/>
                  <a:pt x="938212" y="1690687"/>
                </a:cubicBezTo>
                <a:cubicBezTo>
                  <a:pt x="954126" y="1683867"/>
                  <a:pt x="984706" y="1671535"/>
                  <a:pt x="1000125" y="1662112"/>
                </a:cubicBezTo>
                <a:cubicBezTo>
                  <a:pt x="1020619" y="1649588"/>
                  <a:pt x="1059426" y="1624456"/>
                  <a:pt x="1081087" y="1604962"/>
                </a:cubicBezTo>
                <a:cubicBezTo>
                  <a:pt x="1089431" y="1597453"/>
                  <a:pt x="1097391" y="1589494"/>
                  <a:pt x="1104900" y="1581150"/>
                </a:cubicBezTo>
                <a:cubicBezTo>
                  <a:pt x="1119792" y="1564604"/>
                  <a:pt x="1131048" y="1547544"/>
                  <a:pt x="1143000" y="1528762"/>
                </a:cubicBezTo>
                <a:cubicBezTo>
                  <a:pt x="1157214" y="1506426"/>
                  <a:pt x="1164466" y="1492288"/>
                  <a:pt x="1176337" y="1466850"/>
                </a:cubicBezTo>
                <a:cubicBezTo>
                  <a:pt x="1181450" y="1455894"/>
                  <a:pt x="1184994" y="1444211"/>
                  <a:pt x="1190625" y="1433512"/>
                </a:cubicBezTo>
                <a:cubicBezTo>
                  <a:pt x="1200897" y="1413996"/>
                  <a:pt x="1212780" y="1395371"/>
                  <a:pt x="1223962" y="1376362"/>
                </a:cubicBezTo>
                <a:cubicBezTo>
                  <a:pt x="1228655" y="1368383"/>
                  <a:pt x="1235323" y="1361332"/>
                  <a:pt x="1238250" y="1352550"/>
                </a:cubicBezTo>
                <a:cubicBezTo>
                  <a:pt x="1248114" y="1322952"/>
                  <a:pt x="1237830" y="1350696"/>
                  <a:pt x="1262062" y="1304925"/>
                </a:cubicBezTo>
                <a:cubicBezTo>
                  <a:pt x="1270367" y="1289239"/>
                  <a:pt x="1277937" y="1273175"/>
                  <a:pt x="1285875" y="1257300"/>
                </a:cubicBezTo>
                <a:cubicBezTo>
                  <a:pt x="1290637" y="1247775"/>
                  <a:pt x="1293772" y="1237244"/>
                  <a:pt x="1300162" y="1228725"/>
                </a:cubicBezTo>
                <a:cubicBezTo>
                  <a:pt x="1310312" y="1215192"/>
                  <a:pt x="1321669" y="1201411"/>
                  <a:pt x="1328737" y="1185862"/>
                </a:cubicBezTo>
                <a:cubicBezTo>
                  <a:pt x="1366431" y="1102933"/>
                  <a:pt x="1302532" y="1219814"/>
                  <a:pt x="1357312" y="1123950"/>
                </a:cubicBezTo>
                <a:cubicBezTo>
                  <a:pt x="1363011" y="1101155"/>
                  <a:pt x="1372075" y="1062833"/>
                  <a:pt x="1381125" y="1047750"/>
                </a:cubicBezTo>
                <a:cubicBezTo>
                  <a:pt x="1395795" y="1023299"/>
                  <a:pt x="1408046" y="1004258"/>
                  <a:pt x="1419225" y="976312"/>
                </a:cubicBezTo>
                <a:cubicBezTo>
                  <a:pt x="1422400" y="968375"/>
                  <a:pt x="1426047" y="960610"/>
                  <a:pt x="1428750" y="952500"/>
                </a:cubicBezTo>
                <a:cubicBezTo>
                  <a:pt x="1432405" y="941536"/>
                  <a:pt x="1434954" y="930232"/>
                  <a:pt x="1438275" y="919162"/>
                </a:cubicBezTo>
                <a:cubicBezTo>
                  <a:pt x="1439717" y="914354"/>
                  <a:pt x="1441450" y="909637"/>
                  <a:pt x="1443037" y="904875"/>
                </a:cubicBezTo>
                <a:cubicBezTo>
                  <a:pt x="1444625" y="893762"/>
                  <a:pt x="1445448" y="882513"/>
                  <a:pt x="1447800" y="871537"/>
                </a:cubicBezTo>
                <a:cubicBezTo>
                  <a:pt x="1454302" y="841195"/>
                  <a:pt x="1458693" y="838175"/>
                  <a:pt x="1466850" y="809625"/>
                </a:cubicBezTo>
                <a:cubicBezTo>
                  <a:pt x="1470446" y="797038"/>
                  <a:pt x="1472235" y="783944"/>
                  <a:pt x="1476375" y="771525"/>
                </a:cubicBezTo>
                <a:cubicBezTo>
                  <a:pt x="1478620" y="764790"/>
                  <a:pt x="1483474" y="759147"/>
                  <a:pt x="1485900" y="752475"/>
                </a:cubicBezTo>
                <a:cubicBezTo>
                  <a:pt x="1523677" y="648588"/>
                  <a:pt x="1472137" y="781724"/>
                  <a:pt x="1500187" y="690562"/>
                </a:cubicBezTo>
                <a:cubicBezTo>
                  <a:pt x="1507703" y="666136"/>
                  <a:pt x="1520984" y="645834"/>
                  <a:pt x="1533525" y="623887"/>
                </a:cubicBezTo>
                <a:cubicBezTo>
                  <a:pt x="1537800" y="593958"/>
                  <a:pt x="1536443" y="589261"/>
                  <a:pt x="1547812" y="561975"/>
                </a:cubicBezTo>
                <a:cubicBezTo>
                  <a:pt x="1551908" y="552145"/>
                  <a:pt x="1558004" y="543230"/>
                  <a:pt x="1562100" y="533400"/>
                </a:cubicBezTo>
                <a:cubicBezTo>
                  <a:pt x="1584743" y="479057"/>
                  <a:pt x="1557064" y="529095"/>
                  <a:pt x="1585912" y="481012"/>
                </a:cubicBezTo>
                <a:cubicBezTo>
                  <a:pt x="1587500" y="469900"/>
                  <a:pt x="1587125" y="458324"/>
                  <a:pt x="1590675" y="447675"/>
                </a:cubicBezTo>
                <a:cubicBezTo>
                  <a:pt x="1593602" y="438893"/>
                  <a:pt x="1600822" y="432141"/>
                  <a:pt x="1604962" y="423862"/>
                </a:cubicBezTo>
                <a:cubicBezTo>
                  <a:pt x="1608785" y="416216"/>
                  <a:pt x="1611015" y="407862"/>
                  <a:pt x="1614487" y="400050"/>
                </a:cubicBezTo>
                <a:cubicBezTo>
                  <a:pt x="1617370" y="393562"/>
                  <a:pt x="1621519" y="387647"/>
                  <a:pt x="1624012" y="381000"/>
                </a:cubicBezTo>
                <a:cubicBezTo>
                  <a:pt x="1626310" y="374871"/>
                  <a:pt x="1626117" y="367931"/>
                  <a:pt x="1628775" y="361950"/>
                </a:cubicBezTo>
                <a:cubicBezTo>
                  <a:pt x="1632534" y="353491"/>
                  <a:pt x="1638706" y="346305"/>
                  <a:pt x="1643062" y="338137"/>
                </a:cubicBezTo>
                <a:cubicBezTo>
                  <a:pt x="1659859" y="306643"/>
                  <a:pt x="1664857" y="288272"/>
                  <a:pt x="1685925" y="261937"/>
                </a:cubicBezTo>
                <a:cubicBezTo>
                  <a:pt x="1691535" y="254925"/>
                  <a:pt x="1699587" y="250071"/>
                  <a:pt x="1704975" y="242887"/>
                </a:cubicBezTo>
                <a:cubicBezTo>
                  <a:pt x="1709235" y="237207"/>
                  <a:pt x="1710374" y="229614"/>
                  <a:pt x="1714500" y="223837"/>
                </a:cubicBezTo>
                <a:cubicBezTo>
                  <a:pt x="1718415" y="218357"/>
                  <a:pt x="1724313" y="214584"/>
                  <a:pt x="1728787" y="209550"/>
                </a:cubicBezTo>
                <a:cubicBezTo>
                  <a:pt x="1737024" y="200283"/>
                  <a:pt x="1744222" y="190115"/>
                  <a:pt x="1752600" y="180975"/>
                </a:cubicBezTo>
                <a:cubicBezTo>
                  <a:pt x="1761702" y="171045"/>
                  <a:pt x="1772760" y="162919"/>
                  <a:pt x="1781175" y="152400"/>
                </a:cubicBezTo>
                <a:cubicBezTo>
                  <a:pt x="1815671" y="109280"/>
                  <a:pt x="1768693" y="154536"/>
                  <a:pt x="1800225" y="119062"/>
                </a:cubicBezTo>
                <a:cubicBezTo>
                  <a:pt x="1809174" y="108994"/>
                  <a:pt x="1819789" y="100500"/>
                  <a:pt x="1828800" y="90487"/>
                </a:cubicBezTo>
                <a:cubicBezTo>
                  <a:pt x="1834110" y="84587"/>
                  <a:pt x="1837921" y="77463"/>
                  <a:pt x="1843087" y="71437"/>
                </a:cubicBezTo>
                <a:cubicBezTo>
                  <a:pt x="1847470" y="66323"/>
                  <a:pt x="1852992" y="62264"/>
                  <a:pt x="1857375" y="57150"/>
                </a:cubicBezTo>
                <a:cubicBezTo>
                  <a:pt x="1862541" y="51124"/>
                  <a:pt x="1866049" y="43713"/>
                  <a:pt x="1871662" y="38100"/>
                </a:cubicBezTo>
                <a:cubicBezTo>
                  <a:pt x="1875709" y="34053"/>
                  <a:pt x="1881292" y="31902"/>
                  <a:pt x="1885950" y="28575"/>
                </a:cubicBezTo>
                <a:cubicBezTo>
                  <a:pt x="1892409" y="23961"/>
                  <a:pt x="1898061" y="18142"/>
                  <a:pt x="1905000" y="14287"/>
                </a:cubicBezTo>
                <a:cubicBezTo>
                  <a:pt x="1924667" y="3361"/>
                  <a:pt x="1935189" y="3699"/>
                  <a:pt x="1957387" y="0"/>
                </a:cubicBezTo>
                <a:cubicBezTo>
                  <a:pt x="2066914" y="5215"/>
                  <a:pt x="2024025" y="4762"/>
                  <a:pt x="2085975" y="47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43636" y="4572008"/>
            <a:ext cx="2792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elect       </a:t>
            </a:r>
            <a:r>
              <a:rPr lang="en-US" altLang="ko-KR" sz="1200" dirty="0" err="1" smtClean="0"/>
              <a:t>e.empno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e.ename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en-US" altLang="ko-KR" sz="1200" dirty="0" err="1" smtClean="0"/>
              <a:t>d.deptno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d.dname</a:t>
            </a:r>
            <a:r>
              <a:rPr lang="en-US" altLang="ko-KR" sz="1200" dirty="0" smtClean="0"/>
              <a:t>, d.loc</a:t>
            </a:r>
          </a:p>
          <a:p>
            <a:r>
              <a:rPr lang="en-US" altLang="ko-KR" sz="1200" dirty="0" smtClean="0"/>
              <a:t>from         </a:t>
            </a:r>
            <a:r>
              <a:rPr lang="en-US" altLang="ko-KR" sz="1200" dirty="0" err="1" smtClean="0"/>
              <a:t>emp</a:t>
            </a:r>
            <a:r>
              <a:rPr lang="en-US" altLang="ko-KR" sz="1200" dirty="0" smtClean="0"/>
              <a:t>  e</a:t>
            </a:r>
          </a:p>
          <a:p>
            <a:r>
              <a:rPr lang="en-US" altLang="ko-KR" sz="1200" dirty="0" smtClean="0"/>
              <a:t>inner join  dept  d</a:t>
            </a:r>
          </a:p>
          <a:p>
            <a:r>
              <a:rPr lang="en-US" altLang="ko-KR" sz="1200" dirty="0" smtClean="0"/>
              <a:t>on           </a:t>
            </a:r>
            <a:r>
              <a:rPr lang="en-US" altLang="ko-KR" sz="1200" dirty="0" err="1" smtClean="0"/>
              <a:t>e.deptno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d.deptno</a:t>
            </a:r>
            <a:r>
              <a:rPr lang="en-US" altLang="ko-KR" sz="1200" dirty="0" smtClean="0"/>
              <a:t>;     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43702" y="4000504"/>
            <a:ext cx="24994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테이블명이</a:t>
            </a:r>
            <a:r>
              <a:rPr lang="ko-KR" altLang="en-US" sz="1100" dirty="0" smtClean="0"/>
              <a:t> 길었을 때 사용하기 불편</a:t>
            </a:r>
            <a:endParaRPr lang="en-US" altLang="ko-KR" sz="1100" dirty="0" smtClean="0"/>
          </a:p>
          <a:p>
            <a:r>
              <a:rPr lang="ko-KR" altLang="en-US" sz="1100" dirty="0" smtClean="0"/>
              <a:t>테이블에 </a:t>
            </a:r>
            <a:r>
              <a:rPr lang="en-US" altLang="ko-KR" sz="1100" dirty="0" smtClean="0"/>
              <a:t>alias</a:t>
            </a:r>
            <a:r>
              <a:rPr lang="ko-KR" altLang="en-US" sz="1100" dirty="0" smtClean="0"/>
              <a:t>를 붙여서 짧게 사용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0414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*driving table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조인조건에 키가 되는 테이블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driving table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join</a:t>
            </a:r>
            <a:r>
              <a:rPr lang="ko-KR" altLang="en-US" sz="1600" dirty="0" smtClean="0"/>
              <a:t>속도에 영향을 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500306"/>
            <a:ext cx="1214446" cy="5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25288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42910" y="1214422"/>
            <a:ext cx="4786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 smtClean="0"/>
              <a:t>e.empno</a:t>
            </a:r>
            <a:r>
              <a:rPr lang="en-US" sz="1400" b="1" dirty="0"/>
              <a:t>, </a:t>
            </a:r>
            <a:r>
              <a:rPr lang="en-US" sz="1400" b="1" dirty="0" err="1" smtClean="0"/>
              <a:t>e.ename</a:t>
            </a:r>
            <a:r>
              <a:rPr lang="en-US" sz="1400" b="1" dirty="0"/>
              <a:t>, </a:t>
            </a:r>
            <a:r>
              <a:rPr lang="en-US" sz="1400" b="1" dirty="0" err="1" smtClean="0"/>
              <a:t>e.deptno</a:t>
            </a:r>
            <a:r>
              <a:rPr lang="en-US" sz="1400" b="1" dirty="0"/>
              <a:t>, </a:t>
            </a:r>
            <a:r>
              <a:rPr lang="en-US" sz="1400" b="1" dirty="0" err="1" smtClean="0"/>
              <a:t>d.dname</a:t>
            </a:r>
            <a:r>
              <a:rPr lang="en-US" sz="1400" b="1" dirty="0"/>
              <a:t>, </a:t>
            </a:r>
            <a:r>
              <a:rPr lang="en-US" sz="1400" b="1" dirty="0" smtClean="0"/>
              <a:t>d.loc</a:t>
            </a:r>
            <a:endParaRPr lang="en-US" sz="1400" b="1" dirty="0"/>
          </a:p>
          <a:p>
            <a:r>
              <a:rPr lang="en-US" sz="1400" b="1" dirty="0"/>
              <a:t>FROM </a:t>
            </a:r>
            <a:r>
              <a:rPr lang="en-US" sz="1400" b="1" dirty="0" err="1"/>
              <a:t>emp</a:t>
            </a:r>
            <a:r>
              <a:rPr lang="en-US" sz="1400" b="1" dirty="0"/>
              <a:t> </a:t>
            </a:r>
            <a:r>
              <a:rPr lang="en-US" sz="1400" b="1" dirty="0" smtClean="0"/>
              <a:t>e, dept d</a:t>
            </a:r>
            <a:endParaRPr lang="en-US" sz="1400" b="1" dirty="0"/>
          </a:p>
          <a:p>
            <a:r>
              <a:rPr lang="en-US" sz="1400" b="1" dirty="0"/>
              <a:t>WHERE </a:t>
            </a:r>
            <a:r>
              <a:rPr lang="en-US" sz="1400" b="1" dirty="0" err="1" smtClean="0"/>
              <a:t>e.deptno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d.deptno</a:t>
            </a:r>
            <a:r>
              <a:rPr lang="en-US" sz="1400" b="1" dirty="0" smtClean="0"/>
              <a:t>;</a:t>
            </a:r>
            <a:endParaRPr lang="en-US" sz="14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428728" y="1928802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571604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4414" y="2143116"/>
            <a:ext cx="556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조인조건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서로 다른 테이블의 </a:t>
            </a:r>
            <a:r>
              <a:rPr lang="ko-KR" altLang="en-US" sz="1200" dirty="0" err="1" smtClean="0"/>
              <a:t>컬럼의</a:t>
            </a:r>
            <a:r>
              <a:rPr lang="ko-KR" altLang="en-US" sz="1200" dirty="0" smtClean="0"/>
              <a:t> 레코드를 결합하여 가져오기 위한 조건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14818"/>
            <a:ext cx="2500330" cy="176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3124549" y="2643188"/>
            <a:ext cx="837851" cy="1871662"/>
          </a:xfrm>
          <a:custGeom>
            <a:avLst/>
            <a:gdLst>
              <a:gd name="connsiteX0" fmla="*/ 837851 w 837851"/>
              <a:gd name="connsiteY0" fmla="*/ 0 h 1871662"/>
              <a:gd name="connsiteX1" fmla="*/ 28226 w 837851"/>
              <a:gd name="connsiteY1" fmla="*/ 4762 h 1871662"/>
              <a:gd name="connsiteX2" fmla="*/ 42514 w 837851"/>
              <a:gd name="connsiteY2" fmla="*/ 9525 h 1871662"/>
              <a:gd name="connsiteX3" fmla="*/ 52039 w 837851"/>
              <a:gd name="connsiteY3" fmla="*/ 23812 h 1871662"/>
              <a:gd name="connsiteX4" fmla="*/ 42514 w 837851"/>
              <a:gd name="connsiteY4" fmla="*/ 61912 h 1871662"/>
              <a:gd name="connsiteX5" fmla="*/ 32989 w 837851"/>
              <a:gd name="connsiteY5" fmla="*/ 147637 h 1871662"/>
              <a:gd name="connsiteX6" fmla="*/ 23464 w 837851"/>
              <a:gd name="connsiteY6" fmla="*/ 881062 h 1871662"/>
              <a:gd name="connsiteX7" fmla="*/ 18701 w 837851"/>
              <a:gd name="connsiteY7" fmla="*/ 1009650 h 1871662"/>
              <a:gd name="connsiteX8" fmla="*/ 9176 w 837851"/>
              <a:gd name="connsiteY8" fmla="*/ 1128712 h 1871662"/>
              <a:gd name="connsiteX9" fmla="*/ 4414 w 837851"/>
              <a:gd name="connsiteY9" fmla="*/ 1257300 h 1871662"/>
              <a:gd name="connsiteX10" fmla="*/ 23464 w 837851"/>
              <a:gd name="connsiteY10" fmla="*/ 1266825 h 1871662"/>
              <a:gd name="connsiteX11" fmla="*/ 166339 w 837851"/>
              <a:gd name="connsiteY11" fmla="*/ 1271587 h 1871662"/>
              <a:gd name="connsiteX12" fmla="*/ 209201 w 837851"/>
              <a:gd name="connsiteY12" fmla="*/ 1295400 h 1871662"/>
              <a:gd name="connsiteX13" fmla="*/ 247301 w 837851"/>
              <a:gd name="connsiteY13" fmla="*/ 1328737 h 1871662"/>
              <a:gd name="connsiteX14" fmla="*/ 271114 w 837851"/>
              <a:gd name="connsiteY14" fmla="*/ 1347787 h 1871662"/>
              <a:gd name="connsiteX15" fmla="*/ 290164 w 837851"/>
              <a:gd name="connsiteY15" fmla="*/ 1376362 h 1871662"/>
              <a:gd name="connsiteX16" fmla="*/ 299689 w 837851"/>
              <a:gd name="connsiteY16" fmla="*/ 1390650 h 1871662"/>
              <a:gd name="connsiteX17" fmla="*/ 304451 w 837851"/>
              <a:gd name="connsiteY17" fmla="*/ 1404937 h 1871662"/>
              <a:gd name="connsiteX18" fmla="*/ 304451 w 837851"/>
              <a:gd name="connsiteY18" fmla="*/ 1581150 h 1871662"/>
              <a:gd name="connsiteX19" fmla="*/ 294926 w 837851"/>
              <a:gd name="connsiteY19" fmla="*/ 1595437 h 1871662"/>
              <a:gd name="connsiteX20" fmla="*/ 271114 w 837851"/>
              <a:gd name="connsiteY20" fmla="*/ 1666875 h 1871662"/>
              <a:gd name="connsiteX21" fmla="*/ 271114 w 837851"/>
              <a:gd name="connsiteY21" fmla="*/ 1666875 h 1871662"/>
              <a:gd name="connsiteX22" fmla="*/ 256826 w 837851"/>
              <a:gd name="connsiteY22" fmla="*/ 1700212 h 1871662"/>
              <a:gd name="connsiteX23" fmla="*/ 237776 w 837851"/>
              <a:gd name="connsiteY23" fmla="*/ 1728787 h 1871662"/>
              <a:gd name="connsiteX24" fmla="*/ 233014 w 837851"/>
              <a:gd name="connsiteY24" fmla="*/ 1743075 h 1871662"/>
              <a:gd name="connsiteX25" fmla="*/ 218726 w 837851"/>
              <a:gd name="connsiteY25" fmla="*/ 1762125 h 1871662"/>
              <a:gd name="connsiteX26" fmla="*/ 213964 w 837851"/>
              <a:gd name="connsiteY26" fmla="*/ 1776412 h 1871662"/>
              <a:gd name="connsiteX27" fmla="*/ 185389 w 837851"/>
              <a:gd name="connsiteY27" fmla="*/ 1809750 h 1871662"/>
              <a:gd name="connsiteX28" fmla="*/ 171101 w 837851"/>
              <a:gd name="connsiteY28" fmla="*/ 1819275 h 1871662"/>
              <a:gd name="connsiteX29" fmla="*/ 137764 w 837851"/>
              <a:gd name="connsiteY29" fmla="*/ 1852612 h 1871662"/>
              <a:gd name="connsiteX30" fmla="*/ 109189 w 837851"/>
              <a:gd name="connsiteY30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37851" h="1871662">
                <a:moveTo>
                  <a:pt x="837851" y="0"/>
                </a:moveTo>
                <a:lnTo>
                  <a:pt x="28226" y="4762"/>
                </a:lnTo>
                <a:cubicBezTo>
                  <a:pt x="23206" y="4822"/>
                  <a:pt x="38594" y="6389"/>
                  <a:pt x="42514" y="9525"/>
                </a:cubicBezTo>
                <a:cubicBezTo>
                  <a:pt x="46983" y="13101"/>
                  <a:pt x="48864" y="19050"/>
                  <a:pt x="52039" y="23812"/>
                </a:cubicBezTo>
                <a:cubicBezTo>
                  <a:pt x="48864" y="36512"/>
                  <a:pt x="43960" y="48901"/>
                  <a:pt x="42514" y="61912"/>
                </a:cubicBezTo>
                <a:lnTo>
                  <a:pt x="32989" y="147637"/>
                </a:lnTo>
                <a:cubicBezTo>
                  <a:pt x="29814" y="392112"/>
                  <a:pt x="32514" y="636734"/>
                  <a:pt x="23464" y="881062"/>
                </a:cubicBezTo>
                <a:cubicBezTo>
                  <a:pt x="21876" y="923925"/>
                  <a:pt x="21172" y="966829"/>
                  <a:pt x="18701" y="1009650"/>
                </a:cubicBezTo>
                <a:cubicBezTo>
                  <a:pt x="16408" y="1049398"/>
                  <a:pt x="12351" y="1089025"/>
                  <a:pt x="9176" y="1128712"/>
                </a:cubicBezTo>
                <a:cubicBezTo>
                  <a:pt x="7589" y="1171575"/>
                  <a:pt x="0" y="1214636"/>
                  <a:pt x="4414" y="1257300"/>
                </a:cubicBezTo>
                <a:cubicBezTo>
                  <a:pt x="5145" y="1264362"/>
                  <a:pt x="16392" y="1266201"/>
                  <a:pt x="23464" y="1266825"/>
                </a:cubicBezTo>
                <a:cubicBezTo>
                  <a:pt x="70931" y="1271013"/>
                  <a:pt x="118714" y="1270000"/>
                  <a:pt x="166339" y="1271587"/>
                </a:cubicBezTo>
                <a:cubicBezTo>
                  <a:pt x="182206" y="1279520"/>
                  <a:pt x="194247" y="1284932"/>
                  <a:pt x="209201" y="1295400"/>
                </a:cubicBezTo>
                <a:cubicBezTo>
                  <a:pt x="244820" y="1320334"/>
                  <a:pt x="221489" y="1306152"/>
                  <a:pt x="247301" y="1328737"/>
                </a:cubicBezTo>
                <a:cubicBezTo>
                  <a:pt x="254951" y="1335431"/>
                  <a:pt x="264314" y="1340231"/>
                  <a:pt x="271114" y="1347787"/>
                </a:cubicBezTo>
                <a:cubicBezTo>
                  <a:pt x="278772" y="1356296"/>
                  <a:pt x="283814" y="1366837"/>
                  <a:pt x="290164" y="1376362"/>
                </a:cubicBezTo>
                <a:lnTo>
                  <a:pt x="299689" y="1390650"/>
                </a:lnTo>
                <a:cubicBezTo>
                  <a:pt x="301276" y="1395412"/>
                  <a:pt x="303072" y="1400110"/>
                  <a:pt x="304451" y="1404937"/>
                </a:cubicBezTo>
                <a:cubicBezTo>
                  <a:pt x="321651" y="1465136"/>
                  <a:pt x="311622" y="1495096"/>
                  <a:pt x="304451" y="1581150"/>
                </a:cubicBezTo>
                <a:cubicBezTo>
                  <a:pt x="303976" y="1586854"/>
                  <a:pt x="298101" y="1590675"/>
                  <a:pt x="294926" y="1595437"/>
                </a:cubicBezTo>
                <a:cubicBezTo>
                  <a:pt x="288156" y="1642831"/>
                  <a:pt x="295184" y="1618735"/>
                  <a:pt x="271114" y="1666875"/>
                </a:cubicBezTo>
                <a:lnTo>
                  <a:pt x="271114" y="1666875"/>
                </a:lnTo>
                <a:cubicBezTo>
                  <a:pt x="264963" y="1691478"/>
                  <a:pt x="269982" y="1680479"/>
                  <a:pt x="256826" y="1700212"/>
                </a:cubicBezTo>
                <a:cubicBezTo>
                  <a:pt x="245503" y="1734186"/>
                  <a:pt x="261559" y="1693112"/>
                  <a:pt x="237776" y="1728787"/>
                </a:cubicBezTo>
                <a:cubicBezTo>
                  <a:pt x="234991" y="1732964"/>
                  <a:pt x="235505" y="1738716"/>
                  <a:pt x="233014" y="1743075"/>
                </a:cubicBezTo>
                <a:cubicBezTo>
                  <a:pt x="229076" y="1749967"/>
                  <a:pt x="223489" y="1755775"/>
                  <a:pt x="218726" y="1762125"/>
                </a:cubicBezTo>
                <a:cubicBezTo>
                  <a:pt x="217139" y="1766887"/>
                  <a:pt x="216455" y="1772054"/>
                  <a:pt x="213964" y="1776412"/>
                </a:cubicBezTo>
                <a:cubicBezTo>
                  <a:pt x="208233" y="1786442"/>
                  <a:pt x="194599" y="1802075"/>
                  <a:pt x="185389" y="1809750"/>
                </a:cubicBezTo>
                <a:cubicBezTo>
                  <a:pt x="180992" y="1813414"/>
                  <a:pt x="175356" y="1815446"/>
                  <a:pt x="171101" y="1819275"/>
                </a:cubicBezTo>
                <a:cubicBezTo>
                  <a:pt x="159420" y="1829788"/>
                  <a:pt x="150840" y="1843895"/>
                  <a:pt x="137764" y="1852612"/>
                </a:cubicBezTo>
                <a:lnTo>
                  <a:pt x="109189" y="1871662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6050" y="3929066"/>
            <a:ext cx="438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dept</a:t>
            </a:r>
            <a:r>
              <a:rPr lang="ko-KR" altLang="en-US" sz="1200" dirty="0" smtClean="0"/>
              <a:t>테이블의 </a:t>
            </a:r>
            <a:r>
              <a:rPr lang="en-US" altLang="ko-KR" sz="1200" dirty="0" smtClean="0"/>
              <a:t>10</a:t>
            </a:r>
            <a:r>
              <a:rPr lang="ko-KR" altLang="en-US" sz="1200" dirty="0" err="1" smtClean="0"/>
              <a:t>번부서</a:t>
            </a:r>
            <a:r>
              <a:rPr lang="ko-KR" altLang="en-US" sz="1200" dirty="0" smtClean="0"/>
              <a:t> 비교하여 같은 레코드를 가져온다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186113" y="2667000"/>
            <a:ext cx="752475" cy="2162175"/>
          </a:xfrm>
          <a:custGeom>
            <a:avLst/>
            <a:gdLst>
              <a:gd name="connsiteX0" fmla="*/ 752475 w 752475"/>
              <a:gd name="connsiteY0" fmla="*/ 100013 h 2162175"/>
              <a:gd name="connsiteX1" fmla="*/ 704850 w 752475"/>
              <a:gd name="connsiteY1" fmla="*/ 95250 h 2162175"/>
              <a:gd name="connsiteX2" fmla="*/ 671512 w 752475"/>
              <a:gd name="connsiteY2" fmla="*/ 85725 h 2162175"/>
              <a:gd name="connsiteX3" fmla="*/ 652462 w 752475"/>
              <a:gd name="connsiteY3" fmla="*/ 80963 h 2162175"/>
              <a:gd name="connsiteX4" fmla="*/ 623887 w 752475"/>
              <a:gd name="connsiteY4" fmla="*/ 71438 h 2162175"/>
              <a:gd name="connsiteX5" fmla="*/ 557212 w 752475"/>
              <a:gd name="connsiteY5" fmla="*/ 57150 h 2162175"/>
              <a:gd name="connsiteX6" fmla="*/ 523875 w 752475"/>
              <a:gd name="connsiteY6" fmla="*/ 52388 h 2162175"/>
              <a:gd name="connsiteX7" fmla="*/ 461962 w 752475"/>
              <a:gd name="connsiteY7" fmla="*/ 38100 h 2162175"/>
              <a:gd name="connsiteX8" fmla="*/ 414337 w 752475"/>
              <a:gd name="connsiteY8" fmla="*/ 33338 h 2162175"/>
              <a:gd name="connsiteX9" fmla="*/ 342900 w 752475"/>
              <a:gd name="connsiteY9" fmla="*/ 23813 h 2162175"/>
              <a:gd name="connsiteX10" fmla="*/ 328612 w 752475"/>
              <a:gd name="connsiteY10" fmla="*/ 19050 h 2162175"/>
              <a:gd name="connsiteX11" fmla="*/ 295275 w 752475"/>
              <a:gd name="connsiteY11" fmla="*/ 14288 h 2162175"/>
              <a:gd name="connsiteX12" fmla="*/ 238125 w 752475"/>
              <a:gd name="connsiteY12" fmla="*/ 4763 h 2162175"/>
              <a:gd name="connsiteX13" fmla="*/ 109537 w 752475"/>
              <a:gd name="connsiteY13" fmla="*/ 0 h 2162175"/>
              <a:gd name="connsiteX14" fmla="*/ 95250 w 752475"/>
              <a:gd name="connsiteY14" fmla="*/ 185738 h 2162175"/>
              <a:gd name="connsiteX15" fmla="*/ 85725 w 752475"/>
              <a:gd name="connsiteY15" fmla="*/ 219075 h 2162175"/>
              <a:gd name="connsiteX16" fmla="*/ 71437 w 752475"/>
              <a:gd name="connsiteY16" fmla="*/ 304800 h 2162175"/>
              <a:gd name="connsiteX17" fmla="*/ 80962 w 752475"/>
              <a:gd name="connsiteY17" fmla="*/ 1123950 h 2162175"/>
              <a:gd name="connsiteX18" fmla="*/ 109537 w 752475"/>
              <a:gd name="connsiteY18" fmla="*/ 1119188 h 2162175"/>
              <a:gd name="connsiteX19" fmla="*/ 323850 w 752475"/>
              <a:gd name="connsiteY19" fmla="*/ 1128713 h 2162175"/>
              <a:gd name="connsiteX20" fmla="*/ 361950 w 752475"/>
              <a:gd name="connsiteY20" fmla="*/ 1143000 h 2162175"/>
              <a:gd name="connsiteX21" fmla="*/ 390525 w 752475"/>
              <a:gd name="connsiteY21" fmla="*/ 1152525 h 2162175"/>
              <a:gd name="connsiteX22" fmla="*/ 423862 w 752475"/>
              <a:gd name="connsiteY22" fmla="*/ 1171575 h 2162175"/>
              <a:gd name="connsiteX23" fmla="*/ 447675 w 752475"/>
              <a:gd name="connsiteY23" fmla="*/ 1185863 h 2162175"/>
              <a:gd name="connsiteX24" fmla="*/ 466725 w 752475"/>
              <a:gd name="connsiteY24" fmla="*/ 1200150 h 2162175"/>
              <a:gd name="connsiteX25" fmla="*/ 495300 w 752475"/>
              <a:gd name="connsiteY25" fmla="*/ 1219200 h 2162175"/>
              <a:gd name="connsiteX26" fmla="*/ 514350 w 752475"/>
              <a:gd name="connsiteY26" fmla="*/ 1238250 h 2162175"/>
              <a:gd name="connsiteX27" fmla="*/ 557212 w 752475"/>
              <a:gd name="connsiteY27" fmla="*/ 1271588 h 2162175"/>
              <a:gd name="connsiteX28" fmla="*/ 581025 w 752475"/>
              <a:gd name="connsiteY28" fmla="*/ 1290638 h 2162175"/>
              <a:gd name="connsiteX29" fmla="*/ 604837 w 752475"/>
              <a:gd name="connsiteY29" fmla="*/ 1314450 h 2162175"/>
              <a:gd name="connsiteX30" fmla="*/ 638175 w 752475"/>
              <a:gd name="connsiteY30" fmla="*/ 1385888 h 2162175"/>
              <a:gd name="connsiteX31" fmla="*/ 642937 w 752475"/>
              <a:gd name="connsiteY31" fmla="*/ 1400175 h 2162175"/>
              <a:gd name="connsiteX32" fmla="*/ 652462 w 752475"/>
              <a:gd name="connsiteY32" fmla="*/ 1414463 h 2162175"/>
              <a:gd name="connsiteX33" fmla="*/ 657225 w 752475"/>
              <a:gd name="connsiteY33" fmla="*/ 1447800 h 2162175"/>
              <a:gd name="connsiteX34" fmla="*/ 661987 w 752475"/>
              <a:gd name="connsiteY34" fmla="*/ 1485900 h 2162175"/>
              <a:gd name="connsiteX35" fmla="*/ 676275 w 752475"/>
              <a:gd name="connsiteY35" fmla="*/ 1547813 h 2162175"/>
              <a:gd name="connsiteX36" fmla="*/ 681037 w 752475"/>
              <a:gd name="connsiteY36" fmla="*/ 1619250 h 2162175"/>
              <a:gd name="connsiteX37" fmla="*/ 690562 w 752475"/>
              <a:gd name="connsiteY37" fmla="*/ 1709738 h 2162175"/>
              <a:gd name="connsiteX38" fmla="*/ 685800 w 752475"/>
              <a:gd name="connsiteY38" fmla="*/ 1881188 h 2162175"/>
              <a:gd name="connsiteX39" fmla="*/ 676275 w 752475"/>
              <a:gd name="connsiteY39" fmla="*/ 1914525 h 2162175"/>
              <a:gd name="connsiteX40" fmla="*/ 661987 w 752475"/>
              <a:gd name="connsiteY40" fmla="*/ 1957388 h 2162175"/>
              <a:gd name="connsiteX41" fmla="*/ 657225 w 752475"/>
              <a:gd name="connsiteY41" fmla="*/ 1976438 h 2162175"/>
              <a:gd name="connsiteX42" fmla="*/ 623887 w 752475"/>
              <a:gd name="connsiteY42" fmla="*/ 2033588 h 2162175"/>
              <a:gd name="connsiteX43" fmla="*/ 614362 w 752475"/>
              <a:gd name="connsiteY43" fmla="*/ 2047875 h 2162175"/>
              <a:gd name="connsiteX44" fmla="*/ 595312 w 752475"/>
              <a:gd name="connsiteY44" fmla="*/ 2066925 h 2162175"/>
              <a:gd name="connsiteX45" fmla="*/ 585787 w 752475"/>
              <a:gd name="connsiteY45" fmla="*/ 2081213 h 2162175"/>
              <a:gd name="connsiteX46" fmla="*/ 557212 w 752475"/>
              <a:gd name="connsiteY46" fmla="*/ 2105025 h 2162175"/>
              <a:gd name="connsiteX47" fmla="*/ 538162 w 752475"/>
              <a:gd name="connsiteY47" fmla="*/ 2114550 h 2162175"/>
              <a:gd name="connsiteX48" fmla="*/ 519112 w 752475"/>
              <a:gd name="connsiteY48" fmla="*/ 2119313 h 2162175"/>
              <a:gd name="connsiteX49" fmla="*/ 504825 w 752475"/>
              <a:gd name="connsiteY49" fmla="*/ 2128838 h 2162175"/>
              <a:gd name="connsiteX50" fmla="*/ 438150 w 752475"/>
              <a:gd name="connsiteY50" fmla="*/ 2147888 h 2162175"/>
              <a:gd name="connsiteX51" fmla="*/ 385762 w 752475"/>
              <a:gd name="connsiteY51" fmla="*/ 2152650 h 2162175"/>
              <a:gd name="connsiteX52" fmla="*/ 347662 w 752475"/>
              <a:gd name="connsiteY52" fmla="*/ 2157413 h 2162175"/>
              <a:gd name="connsiteX53" fmla="*/ 0 w 752475"/>
              <a:gd name="connsiteY5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52475" h="2162175">
                <a:moveTo>
                  <a:pt x="752475" y="100013"/>
                </a:moveTo>
                <a:cubicBezTo>
                  <a:pt x="736600" y="98425"/>
                  <a:pt x="720644" y="97506"/>
                  <a:pt x="704850" y="95250"/>
                </a:cubicBezTo>
                <a:cubicBezTo>
                  <a:pt x="689953" y="93122"/>
                  <a:pt x="685089" y="89604"/>
                  <a:pt x="671512" y="85725"/>
                </a:cubicBezTo>
                <a:cubicBezTo>
                  <a:pt x="665218" y="83927"/>
                  <a:pt x="658731" y="82844"/>
                  <a:pt x="652462" y="80963"/>
                </a:cubicBezTo>
                <a:cubicBezTo>
                  <a:pt x="642845" y="78078"/>
                  <a:pt x="633627" y="73873"/>
                  <a:pt x="623887" y="71438"/>
                </a:cubicBezTo>
                <a:cubicBezTo>
                  <a:pt x="600783" y="65661"/>
                  <a:pt x="582436" y="60753"/>
                  <a:pt x="557212" y="57150"/>
                </a:cubicBezTo>
                <a:lnTo>
                  <a:pt x="523875" y="52388"/>
                </a:lnTo>
                <a:cubicBezTo>
                  <a:pt x="498672" y="43987"/>
                  <a:pt x="500179" y="43832"/>
                  <a:pt x="461962" y="38100"/>
                </a:cubicBezTo>
                <a:cubicBezTo>
                  <a:pt x="446184" y="35733"/>
                  <a:pt x="430212" y="34925"/>
                  <a:pt x="414337" y="33338"/>
                </a:cubicBezTo>
                <a:cubicBezTo>
                  <a:pt x="341936" y="18856"/>
                  <a:pt x="463513" y="42369"/>
                  <a:pt x="342900" y="23813"/>
                </a:cubicBezTo>
                <a:cubicBezTo>
                  <a:pt x="337938" y="23050"/>
                  <a:pt x="333535" y="20035"/>
                  <a:pt x="328612" y="19050"/>
                </a:cubicBezTo>
                <a:cubicBezTo>
                  <a:pt x="317605" y="16849"/>
                  <a:pt x="306363" y="16039"/>
                  <a:pt x="295275" y="14288"/>
                </a:cubicBezTo>
                <a:cubicBezTo>
                  <a:pt x="276199" y="11276"/>
                  <a:pt x="257381" y="6244"/>
                  <a:pt x="238125" y="4763"/>
                </a:cubicBezTo>
                <a:cubicBezTo>
                  <a:pt x="195359" y="1473"/>
                  <a:pt x="152400" y="1588"/>
                  <a:pt x="109537" y="0"/>
                </a:cubicBezTo>
                <a:cubicBezTo>
                  <a:pt x="67873" y="62498"/>
                  <a:pt x="104428" y="2181"/>
                  <a:pt x="95250" y="185738"/>
                </a:cubicBezTo>
                <a:cubicBezTo>
                  <a:pt x="94693" y="196868"/>
                  <a:pt x="88397" y="208387"/>
                  <a:pt x="85725" y="219075"/>
                </a:cubicBezTo>
                <a:cubicBezTo>
                  <a:pt x="74346" y="264593"/>
                  <a:pt x="76575" y="258567"/>
                  <a:pt x="71437" y="304800"/>
                </a:cubicBezTo>
                <a:cubicBezTo>
                  <a:pt x="74612" y="577850"/>
                  <a:pt x="68201" y="851180"/>
                  <a:pt x="80962" y="1123950"/>
                </a:cubicBezTo>
                <a:cubicBezTo>
                  <a:pt x="81413" y="1133596"/>
                  <a:pt x="99882" y="1118999"/>
                  <a:pt x="109537" y="1119188"/>
                </a:cubicBezTo>
                <a:cubicBezTo>
                  <a:pt x="181031" y="1120590"/>
                  <a:pt x="252412" y="1125538"/>
                  <a:pt x="323850" y="1128713"/>
                </a:cubicBezTo>
                <a:cubicBezTo>
                  <a:pt x="365092" y="1139022"/>
                  <a:pt x="320446" y="1126398"/>
                  <a:pt x="361950" y="1143000"/>
                </a:cubicBezTo>
                <a:cubicBezTo>
                  <a:pt x="371272" y="1146729"/>
                  <a:pt x="381545" y="1148035"/>
                  <a:pt x="390525" y="1152525"/>
                </a:cubicBezTo>
                <a:cubicBezTo>
                  <a:pt x="423045" y="1168785"/>
                  <a:pt x="396936" y="1154746"/>
                  <a:pt x="423862" y="1171575"/>
                </a:cubicBezTo>
                <a:cubicBezTo>
                  <a:pt x="431712" y="1176481"/>
                  <a:pt x="439973" y="1180728"/>
                  <a:pt x="447675" y="1185863"/>
                </a:cubicBezTo>
                <a:cubicBezTo>
                  <a:pt x="454279" y="1190266"/>
                  <a:pt x="460222" y="1195598"/>
                  <a:pt x="466725" y="1200150"/>
                </a:cubicBezTo>
                <a:cubicBezTo>
                  <a:pt x="476103" y="1206715"/>
                  <a:pt x="486361" y="1212049"/>
                  <a:pt x="495300" y="1219200"/>
                </a:cubicBezTo>
                <a:cubicBezTo>
                  <a:pt x="502312" y="1224810"/>
                  <a:pt x="507495" y="1232449"/>
                  <a:pt x="514350" y="1238250"/>
                </a:cubicBezTo>
                <a:cubicBezTo>
                  <a:pt x="528167" y="1249942"/>
                  <a:pt x="542979" y="1260405"/>
                  <a:pt x="557212" y="1271588"/>
                </a:cubicBezTo>
                <a:cubicBezTo>
                  <a:pt x="565205" y="1277868"/>
                  <a:pt x="573837" y="1283450"/>
                  <a:pt x="581025" y="1290638"/>
                </a:cubicBezTo>
                <a:cubicBezTo>
                  <a:pt x="588962" y="1298575"/>
                  <a:pt x="597445" y="1306002"/>
                  <a:pt x="604837" y="1314450"/>
                </a:cubicBezTo>
                <a:cubicBezTo>
                  <a:pt x="619444" y="1331144"/>
                  <a:pt x="635109" y="1376690"/>
                  <a:pt x="638175" y="1385888"/>
                </a:cubicBezTo>
                <a:cubicBezTo>
                  <a:pt x="639762" y="1390650"/>
                  <a:pt x="640692" y="1395685"/>
                  <a:pt x="642937" y="1400175"/>
                </a:cubicBezTo>
                <a:cubicBezTo>
                  <a:pt x="645497" y="1405295"/>
                  <a:pt x="649287" y="1409700"/>
                  <a:pt x="652462" y="1414463"/>
                </a:cubicBezTo>
                <a:cubicBezTo>
                  <a:pt x="654050" y="1425575"/>
                  <a:pt x="655741" y="1436673"/>
                  <a:pt x="657225" y="1447800"/>
                </a:cubicBezTo>
                <a:cubicBezTo>
                  <a:pt x="658917" y="1460487"/>
                  <a:pt x="659763" y="1473296"/>
                  <a:pt x="661987" y="1485900"/>
                </a:cubicBezTo>
                <a:cubicBezTo>
                  <a:pt x="665272" y="1504517"/>
                  <a:pt x="671387" y="1528264"/>
                  <a:pt x="676275" y="1547813"/>
                </a:cubicBezTo>
                <a:cubicBezTo>
                  <a:pt x="677862" y="1571625"/>
                  <a:pt x="678939" y="1595477"/>
                  <a:pt x="681037" y="1619250"/>
                </a:cubicBezTo>
                <a:cubicBezTo>
                  <a:pt x="683703" y="1649462"/>
                  <a:pt x="690011" y="1679414"/>
                  <a:pt x="690562" y="1709738"/>
                </a:cubicBezTo>
                <a:cubicBezTo>
                  <a:pt x="691601" y="1766901"/>
                  <a:pt x="688655" y="1824087"/>
                  <a:pt x="685800" y="1881188"/>
                </a:cubicBezTo>
                <a:cubicBezTo>
                  <a:pt x="685131" y="1894565"/>
                  <a:pt x="679033" y="1902114"/>
                  <a:pt x="676275" y="1914525"/>
                </a:cubicBezTo>
                <a:cubicBezTo>
                  <a:pt x="667720" y="1953023"/>
                  <a:pt x="678558" y="1932530"/>
                  <a:pt x="661987" y="1957388"/>
                </a:cubicBezTo>
                <a:cubicBezTo>
                  <a:pt x="660400" y="1963738"/>
                  <a:pt x="659656" y="1970361"/>
                  <a:pt x="657225" y="1976438"/>
                </a:cubicBezTo>
                <a:cubicBezTo>
                  <a:pt x="647523" y="2000694"/>
                  <a:pt x="638411" y="2011802"/>
                  <a:pt x="623887" y="2033588"/>
                </a:cubicBezTo>
                <a:cubicBezTo>
                  <a:pt x="620712" y="2038350"/>
                  <a:pt x="618409" y="2043828"/>
                  <a:pt x="614362" y="2047875"/>
                </a:cubicBezTo>
                <a:cubicBezTo>
                  <a:pt x="608012" y="2054225"/>
                  <a:pt x="601156" y="2060107"/>
                  <a:pt x="595312" y="2066925"/>
                </a:cubicBezTo>
                <a:cubicBezTo>
                  <a:pt x="591587" y="2071271"/>
                  <a:pt x="589451" y="2076816"/>
                  <a:pt x="585787" y="2081213"/>
                </a:cubicBezTo>
                <a:cubicBezTo>
                  <a:pt x="576832" y="2091959"/>
                  <a:pt x="569132" y="2098214"/>
                  <a:pt x="557212" y="2105025"/>
                </a:cubicBezTo>
                <a:cubicBezTo>
                  <a:pt x="551048" y="2108547"/>
                  <a:pt x="544809" y="2112057"/>
                  <a:pt x="538162" y="2114550"/>
                </a:cubicBezTo>
                <a:cubicBezTo>
                  <a:pt x="532033" y="2116848"/>
                  <a:pt x="525462" y="2117725"/>
                  <a:pt x="519112" y="2119313"/>
                </a:cubicBezTo>
                <a:cubicBezTo>
                  <a:pt x="514350" y="2122488"/>
                  <a:pt x="510055" y="2126513"/>
                  <a:pt x="504825" y="2128838"/>
                </a:cubicBezTo>
                <a:cubicBezTo>
                  <a:pt x="493227" y="2133993"/>
                  <a:pt x="447663" y="2147023"/>
                  <a:pt x="438150" y="2147888"/>
                </a:cubicBezTo>
                <a:lnTo>
                  <a:pt x="385762" y="2152650"/>
                </a:lnTo>
                <a:cubicBezTo>
                  <a:pt x="373033" y="2153990"/>
                  <a:pt x="360457" y="2157093"/>
                  <a:pt x="347662" y="2157413"/>
                </a:cubicBezTo>
                <a:cubicBezTo>
                  <a:pt x="231800" y="2160310"/>
                  <a:pt x="115898" y="2162175"/>
                  <a:pt x="0" y="21621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00573" y="4437885"/>
            <a:ext cx="4386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dept</a:t>
            </a:r>
            <a:r>
              <a:rPr lang="ko-KR" altLang="en-US" sz="1200" dirty="0" smtClean="0"/>
              <a:t>테이블의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r>
              <a:rPr lang="ko-KR" altLang="en-US" sz="1200" dirty="0" err="1" smtClean="0"/>
              <a:t>번부서</a:t>
            </a:r>
            <a:r>
              <a:rPr lang="ko-KR" altLang="en-US" sz="1200" dirty="0" smtClean="0"/>
              <a:t> 비교하여 같은 레코드를 가져온다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번의 비교로 조인 결과를 얻는다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714480" y="500042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0496" y="285728"/>
            <a:ext cx="51299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관계가 있는 테이블을 조인한다면 </a:t>
            </a:r>
            <a:r>
              <a:rPr lang="en-US" altLang="ko-KR" sz="1100" dirty="0" smtClean="0"/>
              <a:t>PK</a:t>
            </a:r>
            <a:r>
              <a:rPr lang="ko-KR" altLang="en-US" sz="1100" dirty="0" err="1" smtClean="0"/>
              <a:t>컬럼을</a:t>
            </a:r>
            <a:r>
              <a:rPr lang="ko-KR" altLang="en-US" sz="1100" dirty="0" smtClean="0"/>
              <a:t> 가진 테이블이 되는 것이 좋다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관계가 없을 때에는 레코드의 수가 적은 테이블이 </a:t>
            </a:r>
            <a:r>
              <a:rPr lang="en-US" altLang="ko-KR" sz="1100" dirty="0" smtClean="0"/>
              <a:t>driving </a:t>
            </a:r>
            <a:r>
              <a:rPr lang="ko-KR" altLang="en-US" sz="1100" dirty="0" smtClean="0"/>
              <a:t>테이블이 되는 것이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좋다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0414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*driving table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조인조건에 키가 되는 테이블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driving table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join</a:t>
            </a:r>
            <a:r>
              <a:rPr lang="ko-KR" altLang="en-US" sz="1600" dirty="0" smtClean="0"/>
              <a:t>속도에 영향을 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1214446" cy="5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500306"/>
            <a:ext cx="25288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42910" y="1214422"/>
            <a:ext cx="4786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 smtClean="0"/>
              <a:t>e.empno</a:t>
            </a:r>
            <a:r>
              <a:rPr lang="en-US" sz="1400" b="1" dirty="0"/>
              <a:t>, </a:t>
            </a:r>
            <a:r>
              <a:rPr lang="en-US" sz="1400" b="1" dirty="0" err="1" smtClean="0"/>
              <a:t>e.ename</a:t>
            </a:r>
            <a:r>
              <a:rPr lang="en-US" sz="1400" b="1" dirty="0"/>
              <a:t>, </a:t>
            </a:r>
            <a:r>
              <a:rPr lang="en-US" sz="1400" b="1" dirty="0" err="1" smtClean="0"/>
              <a:t>e.deptno</a:t>
            </a:r>
            <a:r>
              <a:rPr lang="en-US" sz="1400" b="1" dirty="0"/>
              <a:t>, </a:t>
            </a:r>
            <a:r>
              <a:rPr lang="en-US" sz="1400" b="1" dirty="0" err="1" smtClean="0"/>
              <a:t>d.dname</a:t>
            </a:r>
            <a:r>
              <a:rPr lang="en-US" sz="1400" b="1" dirty="0"/>
              <a:t>, </a:t>
            </a:r>
            <a:r>
              <a:rPr lang="en-US" sz="1400" b="1" dirty="0" smtClean="0"/>
              <a:t>d.loc</a:t>
            </a:r>
            <a:endParaRPr lang="en-US" sz="1400" b="1" dirty="0"/>
          </a:p>
          <a:p>
            <a:r>
              <a:rPr lang="en-US" sz="1400" b="1" dirty="0"/>
              <a:t>FROM </a:t>
            </a:r>
            <a:r>
              <a:rPr lang="en-US" sz="1400" b="1" dirty="0" err="1"/>
              <a:t>emp</a:t>
            </a:r>
            <a:r>
              <a:rPr lang="en-US" sz="1400" b="1" dirty="0"/>
              <a:t> </a:t>
            </a:r>
            <a:r>
              <a:rPr lang="en-US" sz="1400" b="1" dirty="0" smtClean="0"/>
              <a:t>e, dept d</a:t>
            </a:r>
            <a:endParaRPr lang="en-US" sz="1400" b="1" dirty="0"/>
          </a:p>
          <a:p>
            <a:r>
              <a:rPr lang="en-US" sz="1400" b="1" dirty="0"/>
              <a:t>WHERE </a:t>
            </a:r>
            <a:r>
              <a:rPr lang="en-US" sz="1400" b="1" dirty="0" err="1" smtClean="0"/>
              <a:t>d.deptno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e.deptno</a:t>
            </a:r>
            <a:r>
              <a:rPr lang="en-US" sz="1400" b="1" dirty="0" smtClean="0"/>
              <a:t>;</a:t>
            </a:r>
            <a:endParaRPr lang="en-US" sz="14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428728" y="1928802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571604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4414" y="2143116"/>
            <a:ext cx="556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조인조건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서로 다른 테이블의 </a:t>
            </a:r>
            <a:r>
              <a:rPr lang="ko-KR" altLang="en-US" sz="1200" dirty="0" err="1" smtClean="0"/>
              <a:t>컬럼의</a:t>
            </a:r>
            <a:r>
              <a:rPr lang="ko-KR" altLang="en-US" sz="1200" dirty="0" smtClean="0"/>
              <a:t> 레코드를 결합하여 가져오기 위한 조건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14818"/>
            <a:ext cx="2500330" cy="176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786050" y="3929066"/>
            <a:ext cx="437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emp</a:t>
            </a:r>
            <a:r>
              <a:rPr lang="ko-KR" altLang="en-US" sz="1200" dirty="0" smtClean="0"/>
              <a:t>테이블의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0</a:t>
            </a:r>
            <a:r>
              <a:rPr lang="ko-KR" altLang="en-US" sz="1200" dirty="0" err="1" smtClean="0"/>
              <a:t>번부서</a:t>
            </a:r>
            <a:r>
              <a:rPr lang="ko-KR" altLang="en-US" sz="1200" dirty="0" smtClean="0"/>
              <a:t> 비교하여 같은 레코드를 가져온다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00573" y="4437885"/>
            <a:ext cx="461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emp</a:t>
            </a:r>
            <a:r>
              <a:rPr lang="ko-KR" altLang="en-US" sz="1200" dirty="0" smtClean="0"/>
              <a:t>테이블의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번 부서 비교하여 같은 레코드를 가져온다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err="1" smtClean="0"/>
              <a:t>emp</a:t>
            </a:r>
            <a:r>
              <a:rPr lang="ko-KR" altLang="en-US" sz="1200" dirty="0" smtClean="0"/>
              <a:t>테이블에 레코드 수만큼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번의 비교로 조인 결과를 얻는다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1339200" y="2281238"/>
            <a:ext cx="3690000" cy="2210680"/>
          </a:xfrm>
          <a:custGeom>
            <a:avLst/>
            <a:gdLst>
              <a:gd name="connsiteX0" fmla="*/ 3690000 w 3690000"/>
              <a:gd name="connsiteY0" fmla="*/ 385762 h 2210680"/>
              <a:gd name="connsiteX1" fmla="*/ 3637613 w 3690000"/>
              <a:gd name="connsiteY1" fmla="*/ 381000 h 2210680"/>
              <a:gd name="connsiteX2" fmla="*/ 3589988 w 3690000"/>
              <a:gd name="connsiteY2" fmla="*/ 352425 h 2210680"/>
              <a:gd name="connsiteX3" fmla="*/ 3523313 w 3690000"/>
              <a:gd name="connsiteY3" fmla="*/ 323850 h 2210680"/>
              <a:gd name="connsiteX4" fmla="*/ 3499500 w 3690000"/>
              <a:gd name="connsiteY4" fmla="*/ 309562 h 2210680"/>
              <a:gd name="connsiteX5" fmla="*/ 3456638 w 3690000"/>
              <a:gd name="connsiteY5" fmla="*/ 290512 h 2210680"/>
              <a:gd name="connsiteX6" fmla="*/ 3413775 w 3690000"/>
              <a:gd name="connsiteY6" fmla="*/ 276225 h 2210680"/>
              <a:gd name="connsiteX7" fmla="*/ 3399488 w 3690000"/>
              <a:gd name="connsiteY7" fmla="*/ 266700 h 2210680"/>
              <a:gd name="connsiteX8" fmla="*/ 3370913 w 3690000"/>
              <a:gd name="connsiteY8" fmla="*/ 257175 h 2210680"/>
              <a:gd name="connsiteX9" fmla="*/ 3328050 w 3690000"/>
              <a:gd name="connsiteY9" fmla="*/ 238125 h 2210680"/>
              <a:gd name="connsiteX10" fmla="*/ 3275663 w 3690000"/>
              <a:gd name="connsiteY10" fmla="*/ 233362 h 2210680"/>
              <a:gd name="connsiteX11" fmla="*/ 3232800 w 3690000"/>
              <a:gd name="connsiteY11" fmla="*/ 214312 h 2210680"/>
              <a:gd name="connsiteX12" fmla="*/ 3199463 w 3690000"/>
              <a:gd name="connsiteY12" fmla="*/ 209550 h 2210680"/>
              <a:gd name="connsiteX13" fmla="*/ 3180413 w 3690000"/>
              <a:gd name="connsiteY13" fmla="*/ 190500 h 2210680"/>
              <a:gd name="connsiteX14" fmla="*/ 3137550 w 3690000"/>
              <a:gd name="connsiteY14" fmla="*/ 180975 h 2210680"/>
              <a:gd name="connsiteX15" fmla="*/ 3108975 w 3690000"/>
              <a:gd name="connsiteY15" fmla="*/ 171450 h 2210680"/>
              <a:gd name="connsiteX16" fmla="*/ 3070875 w 3690000"/>
              <a:gd name="connsiteY16" fmla="*/ 161925 h 2210680"/>
              <a:gd name="connsiteX17" fmla="*/ 3047063 w 3690000"/>
              <a:gd name="connsiteY17" fmla="*/ 152400 h 2210680"/>
              <a:gd name="connsiteX18" fmla="*/ 2989913 w 3690000"/>
              <a:gd name="connsiteY18" fmla="*/ 142875 h 2210680"/>
              <a:gd name="connsiteX19" fmla="*/ 2932763 w 3690000"/>
              <a:gd name="connsiteY19" fmla="*/ 133350 h 2210680"/>
              <a:gd name="connsiteX20" fmla="*/ 2908950 w 3690000"/>
              <a:gd name="connsiteY20" fmla="*/ 128587 h 2210680"/>
              <a:gd name="connsiteX21" fmla="*/ 2861325 w 3690000"/>
              <a:gd name="connsiteY21" fmla="*/ 123825 h 2210680"/>
              <a:gd name="connsiteX22" fmla="*/ 2785125 w 3690000"/>
              <a:gd name="connsiteY22" fmla="*/ 114300 h 2210680"/>
              <a:gd name="connsiteX23" fmla="*/ 2718450 w 3690000"/>
              <a:gd name="connsiteY23" fmla="*/ 104775 h 2210680"/>
              <a:gd name="connsiteX24" fmla="*/ 2661300 w 3690000"/>
              <a:gd name="connsiteY24" fmla="*/ 100012 h 2210680"/>
              <a:gd name="connsiteX25" fmla="*/ 2556525 w 3690000"/>
              <a:gd name="connsiteY25" fmla="*/ 85725 h 2210680"/>
              <a:gd name="connsiteX26" fmla="*/ 2323163 w 3690000"/>
              <a:gd name="connsiteY26" fmla="*/ 71437 h 2210680"/>
              <a:gd name="connsiteX27" fmla="*/ 2299350 w 3690000"/>
              <a:gd name="connsiteY27" fmla="*/ 66675 h 2210680"/>
              <a:gd name="connsiteX28" fmla="*/ 2213625 w 3690000"/>
              <a:gd name="connsiteY28" fmla="*/ 57150 h 2210680"/>
              <a:gd name="connsiteX29" fmla="*/ 2132663 w 3690000"/>
              <a:gd name="connsiteY29" fmla="*/ 42862 h 2210680"/>
              <a:gd name="connsiteX30" fmla="*/ 2113613 w 3690000"/>
              <a:gd name="connsiteY30" fmla="*/ 38100 h 2210680"/>
              <a:gd name="connsiteX31" fmla="*/ 2061225 w 3690000"/>
              <a:gd name="connsiteY31" fmla="*/ 33337 h 2210680"/>
              <a:gd name="connsiteX32" fmla="*/ 1942163 w 3690000"/>
              <a:gd name="connsiteY32" fmla="*/ 19050 h 2210680"/>
              <a:gd name="connsiteX33" fmla="*/ 1832625 w 3690000"/>
              <a:gd name="connsiteY33" fmla="*/ 9525 h 2210680"/>
              <a:gd name="connsiteX34" fmla="*/ 1775475 w 3690000"/>
              <a:gd name="connsiteY34" fmla="*/ 0 h 2210680"/>
              <a:gd name="connsiteX35" fmla="*/ 194325 w 3690000"/>
              <a:gd name="connsiteY35" fmla="*/ 4762 h 2210680"/>
              <a:gd name="connsiteX36" fmla="*/ 184800 w 3690000"/>
              <a:gd name="connsiteY36" fmla="*/ 23812 h 2210680"/>
              <a:gd name="connsiteX37" fmla="*/ 175275 w 3690000"/>
              <a:gd name="connsiteY37" fmla="*/ 61912 h 2210680"/>
              <a:gd name="connsiteX38" fmla="*/ 170513 w 3690000"/>
              <a:gd name="connsiteY38" fmla="*/ 76200 h 2210680"/>
              <a:gd name="connsiteX39" fmla="*/ 156225 w 3690000"/>
              <a:gd name="connsiteY39" fmla="*/ 123825 h 2210680"/>
              <a:gd name="connsiteX40" fmla="*/ 137175 w 3690000"/>
              <a:gd name="connsiteY40" fmla="*/ 171450 h 2210680"/>
              <a:gd name="connsiteX41" fmla="*/ 127650 w 3690000"/>
              <a:gd name="connsiteY41" fmla="*/ 195262 h 2210680"/>
              <a:gd name="connsiteX42" fmla="*/ 122888 w 3690000"/>
              <a:gd name="connsiteY42" fmla="*/ 214312 h 2210680"/>
              <a:gd name="connsiteX43" fmla="*/ 118125 w 3690000"/>
              <a:gd name="connsiteY43" fmla="*/ 238125 h 2210680"/>
              <a:gd name="connsiteX44" fmla="*/ 99075 w 3690000"/>
              <a:gd name="connsiteY44" fmla="*/ 280987 h 2210680"/>
              <a:gd name="connsiteX45" fmla="*/ 80025 w 3690000"/>
              <a:gd name="connsiteY45" fmla="*/ 338137 h 2210680"/>
              <a:gd name="connsiteX46" fmla="*/ 75263 w 3690000"/>
              <a:gd name="connsiteY46" fmla="*/ 366712 h 2210680"/>
              <a:gd name="connsiteX47" fmla="*/ 60975 w 3690000"/>
              <a:gd name="connsiteY47" fmla="*/ 400050 h 2210680"/>
              <a:gd name="connsiteX48" fmla="*/ 56213 w 3690000"/>
              <a:gd name="connsiteY48" fmla="*/ 433387 h 2210680"/>
              <a:gd name="connsiteX49" fmla="*/ 51450 w 3690000"/>
              <a:gd name="connsiteY49" fmla="*/ 452437 h 2210680"/>
              <a:gd name="connsiteX50" fmla="*/ 37163 w 3690000"/>
              <a:gd name="connsiteY50" fmla="*/ 509587 h 2210680"/>
              <a:gd name="connsiteX51" fmla="*/ 18113 w 3690000"/>
              <a:gd name="connsiteY51" fmla="*/ 976312 h 2210680"/>
              <a:gd name="connsiteX52" fmla="*/ 22875 w 3690000"/>
              <a:gd name="connsiteY52" fmla="*/ 1181100 h 2210680"/>
              <a:gd name="connsiteX53" fmla="*/ 94313 w 3690000"/>
              <a:gd name="connsiteY53" fmla="*/ 1190625 h 2210680"/>
              <a:gd name="connsiteX54" fmla="*/ 108600 w 3690000"/>
              <a:gd name="connsiteY54" fmla="*/ 1195387 h 2210680"/>
              <a:gd name="connsiteX55" fmla="*/ 141938 w 3690000"/>
              <a:gd name="connsiteY55" fmla="*/ 1200150 h 2210680"/>
              <a:gd name="connsiteX56" fmla="*/ 341963 w 3690000"/>
              <a:gd name="connsiteY56" fmla="*/ 1223962 h 2210680"/>
              <a:gd name="connsiteX57" fmla="*/ 451500 w 3690000"/>
              <a:gd name="connsiteY57" fmla="*/ 1252537 h 2210680"/>
              <a:gd name="connsiteX58" fmla="*/ 470550 w 3690000"/>
              <a:gd name="connsiteY58" fmla="*/ 1262062 h 2210680"/>
              <a:gd name="connsiteX59" fmla="*/ 499125 w 3690000"/>
              <a:gd name="connsiteY59" fmla="*/ 1266825 h 2210680"/>
              <a:gd name="connsiteX60" fmla="*/ 513413 w 3690000"/>
              <a:gd name="connsiteY60" fmla="*/ 1271587 h 2210680"/>
              <a:gd name="connsiteX61" fmla="*/ 532463 w 3690000"/>
              <a:gd name="connsiteY61" fmla="*/ 1276350 h 2210680"/>
              <a:gd name="connsiteX62" fmla="*/ 575325 w 3690000"/>
              <a:gd name="connsiteY62" fmla="*/ 1290637 h 2210680"/>
              <a:gd name="connsiteX63" fmla="*/ 599138 w 3690000"/>
              <a:gd name="connsiteY63" fmla="*/ 1300162 h 2210680"/>
              <a:gd name="connsiteX64" fmla="*/ 637238 w 3690000"/>
              <a:gd name="connsiteY64" fmla="*/ 1309687 h 2210680"/>
              <a:gd name="connsiteX65" fmla="*/ 675338 w 3690000"/>
              <a:gd name="connsiteY65" fmla="*/ 1323975 h 2210680"/>
              <a:gd name="connsiteX66" fmla="*/ 761063 w 3690000"/>
              <a:gd name="connsiteY66" fmla="*/ 1328737 h 2210680"/>
              <a:gd name="connsiteX67" fmla="*/ 851550 w 3690000"/>
              <a:gd name="connsiteY67" fmla="*/ 1347787 h 2210680"/>
              <a:gd name="connsiteX68" fmla="*/ 899175 w 3690000"/>
              <a:gd name="connsiteY68" fmla="*/ 1357312 h 2210680"/>
              <a:gd name="connsiteX69" fmla="*/ 927750 w 3690000"/>
              <a:gd name="connsiteY69" fmla="*/ 1362075 h 2210680"/>
              <a:gd name="connsiteX70" fmla="*/ 970613 w 3690000"/>
              <a:gd name="connsiteY70" fmla="*/ 1376362 h 2210680"/>
              <a:gd name="connsiteX71" fmla="*/ 1027763 w 3690000"/>
              <a:gd name="connsiteY71" fmla="*/ 1390650 h 2210680"/>
              <a:gd name="connsiteX72" fmla="*/ 1080150 w 3690000"/>
              <a:gd name="connsiteY72" fmla="*/ 1404937 h 2210680"/>
              <a:gd name="connsiteX73" fmla="*/ 1113488 w 3690000"/>
              <a:gd name="connsiteY73" fmla="*/ 1419225 h 2210680"/>
              <a:gd name="connsiteX74" fmla="*/ 1223025 w 3690000"/>
              <a:gd name="connsiteY74" fmla="*/ 1433512 h 2210680"/>
              <a:gd name="connsiteX75" fmla="*/ 1275413 w 3690000"/>
              <a:gd name="connsiteY75" fmla="*/ 1443037 h 2210680"/>
              <a:gd name="connsiteX76" fmla="*/ 1370663 w 3690000"/>
              <a:gd name="connsiteY76" fmla="*/ 1457325 h 2210680"/>
              <a:gd name="connsiteX77" fmla="*/ 1423050 w 3690000"/>
              <a:gd name="connsiteY77" fmla="*/ 1471612 h 2210680"/>
              <a:gd name="connsiteX78" fmla="*/ 1489725 w 3690000"/>
              <a:gd name="connsiteY78" fmla="*/ 1481137 h 2210680"/>
              <a:gd name="connsiteX79" fmla="*/ 1542113 w 3690000"/>
              <a:gd name="connsiteY79" fmla="*/ 1495425 h 2210680"/>
              <a:gd name="connsiteX80" fmla="*/ 1570688 w 3690000"/>
              <a:gd name="connsiteY80" fmla="*/ 1500187 h 2210680"/>
              <a:gd name="connsiteX81" fmla="*/ 1599263 w 3690000"/>
              <a:gd name="connsiteY81" fmla="*/ 1509712 h 2210680"/>
              <a:gd name="connsiteX82" fmla="*/ 1618313 w 3690000"/>
              <a:gd name="connsiteY82" fmla="*/ 1519237 h 2210680"/>
              <a:gd name="connsiteX83" fmla="*/ 1646888 w 3690000"/>
              <a:gd name="connsiteY83" fmla="*/ 1524000 h 2210680"/>
              <a:gd name="connsiteX84" fmla="*/ 1675463 w 3690000"/>
              <a:gd name="connsiteY84" fmla="*/ 1538287 h 2210680"/>
              <a:gd name="connsiteX85" fmla="*/ 1723088 w 3690000"/>
              <a:gd name="connsiteY85" fmla="*/ 1547812 h 2210680"/>
              <a:gd name="connsiteX86" fmla="*/ 1804050 w 3690000"/>
              <a:gd name="connsiteY86" fmla="*/ 1585912 h 2210680"/>
              <a:gd name="connsiteX87" fmla="*/ 1837388 w 3690000"/>
              <a:gd name="connsiteY87" fmla="*/ 1600200 h 2210680"/>
              <a:gd name="connsiteX88" fmla="*/ 1856438 w 3690000"/>
              <a:gd name="connsiteY88" fmla="*/ 1619250 h 2210680"/>
              <a:gd name="connsiteX89" fmla="*/ 1870725 w 3690000"/>
              <a:gd name="connsiteY89" fmla="*/ 1624012 h 2210680"/>
              <a:gd name="connsiteX90" fmla="*/ 1885013 w 3690000"/>
              <a:gd name="connsiteY90" fmla="*/ 1638300 h 2210680"/>
              <a:gd name="connsiteX91" fmla="*/ 1908825 w 3690000"/>
              <a:gd name="connsiteY91" fmla="*/ 1657350 h 2210680"/>
              <a:gd name="connsiteX92" fmla="*/ 1985025 w 3690000"/>
              <a:gd name="connsiteY92" fmla="*/ 1757362 h 2210680"/>
              <a:gd name="connsiteX93" fmla="*/ 1999313 w 3690000"/>
              <a:gd name="connsiteY93" fmla="*/ 1776412 h 2210680"/>
              <a:gd name="connsiteX94" fmla="*/ 2018363 w 3690000"/>
              <a:gd name="connsiteY94" fmla="*/ 1814512 h 2210680"/>
              <a:gd name="connsiteX95" fmla="*/ 2046938 w 3690000"/>
              <a:gd name="connsiteY95" fmla="*/ 1866900 h 2210680"/>
              <a:gd name="connsiteX96" fmla="*/ 2051700 w 3690000"/>
              <a:gd name="connsiteY96" fmla="*/ 1881187 h 2210680"/>
              <a:gd name="connsiteX97" fmla="*/ 2070750 w 3690000"/>
              <a:gd name="connsiteY97" fmla="*/ 1919287 h 2210680"/>
              <a:gd name="connsiteX98" fmla="*/ 2085038 w 3690000"/>
              <a:gd name="connsiteY98" fmla="*/ 1947862 h 2210680"/>
              <a:gd name="connsiteX99" fmla="*/ 2089800 w 3690000"/>
              <a:gd name="connsiteY99" fmla="*/ 2052637 h 2210680"/>
              <a:gd name="connsiteX100" fmla="*/ 2061225 w 3690000"/>
              <a:gd name="connsiteY100" fmla="*/ 2100262 h 2210680"/>
              <a:gd name="connsiteX101" fmla="*/ 2046938 w 3690000"/>
              <a:gd name="connsiteY101" fmla="*/ 2114550 h 2210680"/>
              <a:gd name="connsiteX102" fmla="*/ 2037413 w 3690000"/>
              <a:gd name="connsiteY102" fmla="*/ 2128837 h 2210680"/>
              <a:gd name="connsiteX103" fmla="*/ 2023125 w 3690000"/>
              <a:gd name="connsiteY103" fmla="*/ 2138362 h 2210680"/>
              <a:gd name="connsiteX104" fmla="*/ 1989788 w 3690000"/>
              <a:gd name="connsiteY104" fmla="*/ 2162175 h 2210680"/>
              <a:gd name="connsiteX105" fmla="*/ 1970738 w 3690000"/>
              <a:gd name="connsiteY105" fmla="*/ 2166937 h 2210680"/>
              <a:gd name="connsiteX106" fmla="*/ 1937400 w 3690000"/>
              <a:gd name="connsiteY106" fmla="*/ 2190750 h 2210680"/>
              <a:gd name="connsiteX107" fmla="*/ 1904063 w 3690000"/>
              <a:gd name="connsiteY107" fmla="*/ 2209800 h 221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690000" h="2210680">
                <a:moveTo>
                  <a:pt x="3690000" y="385762"/>
                </a:moveTo>
                <a:cubicBezTo>
                  <a:pt x="3672538" y="384175"/>
                  <a:pt x="3654807" y="384439"/>
                  <a:pt x="3637613" y="381000"/>
                </a:cubicBezTo>
                <a:cubicBezTo>
                  <a:pt x="3625733" y="378624"/>
                  <a:pt x="3596399" y="355631"/>
                  <a:pt x="3589988" y="352425"/>
                </a:cubicBezTo>
                <a:cubicBezTo>
                  <a:pt x="3536509" y="325685"/>
                  <a:pt x="3559582" y="332916"/>
                  <a:pt x="3523313" y="323850"/>
                </a:cubicBezTo>
                <a:cubicBezTo>
                  <a:pt x="3515375" y="319087"/>
                  <a:pt x="3507592" y="314058"/>
                  <a:pt x="3499500" y="309562"/>
                </a:cubicBezTo>
                <a:cubicBezTo>
                  <a:pt x="3487054" y="302648"/>
                  <a:pt x="3469882" y="294927"/>
                  <a:pt x="3456638" y="290512"/>
                </a:cubicBezTo>
                <a:cubicBezTo>
                  <a:pt x="3429351" y="281417"/>
                  <a:pt x="3443591" y="291133"/>
                  <a:pt x="3413775" y="276225"/>
                </a:cubicBezTo>
                <a:cubicBezTo>
                  <a:pt x="3408656" y="273665"/>
                  <a:pt x="3404718" y="269025"/>
                  <a:pt x="3399488" y="266700"/>
                </a:cubicBezTo>
                <a:cubicBezTo>
                  <a:pt x="3390313" y="262622"/>
                  <a:pt x="3380181" y="261037"/>
                  <a:pt x="3370913" y="257175"/>
                </a:cubicBezTo>
                <a:cubicBezTo>
                  <a:pt x="3363767" y="254197"/>
                  <a:pt x="3340222" y="239864"/>
                  <a:pt x="3328050" y="238125"/>
                </a:cubicBezTo>
                <a:cubicBezTo>
                  <a:pt x="3310692" y="235645"/>
                  <a:pt x="3293125" y="234950"/>
                  <a:pt x="3275663" y="233362"/>
                </a:cubicBezTo>
                <a:cubicBezTo>
                  <a:pt x="3265598" y="228329"/>
                  <a:pt x="3246348" y="217022"/>
                  <a:pt x="3232800" y="214312"/>
                </a:cubicBezTo>
                <a:cubicBezTo>
                  <a:pt x="3221793" y="212111"/>
                  <a:pt x="3210575" y="211137"/>
                  <a:pt x="3199463" y="209550"/>
                </a:cubicBezTo>
                <a:cubicBezTo>
                  <a:pt x="3193113" y="203200"/>
                  <a:pt x="3188567" y="194263"/>
                  <a:pt x="3180413" y="190500"/>
                </a:cubicBezTo>
                <a:cubicBezTo>
                  <a:pt x="3167124" y="184367"/>
                  <a:pt x="3151692" y="184746"/>
                  <a:pt x="3137550" y="180975"/>
                </a:cubicBezTo>
                <a:cubicBezTo>
                  <a:pt x="3127849" y="178388"/>
                  <a:pt x="3118715" y="173885"/>
                  <a:pt x="3108975" y="171450"/>
                </a:cubicBezTo>
                <a:cubicBezTo>
                  <a:pt x="3096275" y="168275"/>
                  <a:pt x="3083387" y="165775"/>
                  <a:pt x="3070875" y="161925"/>
                </a:cubicBezTo>
                <a:cubicBezTo>
                  <a:pt x="3062704" y="159411"/>
                  <a:pt x="3055385" y="154358"/>
                  <a:pt x="3047063" y="152400"/>
                </a:cubicBezTo>
                <a:cubicBezTo>
                  <a:pt x="3028264" y="147977"/>
                  <a:pt x="3008963" y="146050"/>
                  <a:pt x="2989913" y="142875"/>
                </a:cubicBezTo>
                <a:cubicBezTo>
                  <a:pt x="2970863" y="139700"/>
                  <a:pt x="2951701" y="137138"/>
                  <a:pt x="2932763" y="133350"/>
                </a:cubicBezTo>
                <a:cubicBezTo>
                  <a:pt x="2924825" y="131762"/>
                  <a:pt x="2916974" y="129657"/>
                  <a:pt x="2908950" y="128587"/>
                </a:cubicBezTo>
                <a:cubicBezTo>
                  <a:pt x="2893136" y="126478"/>
                  <a:pt x="2877174" y="125654"/>
                  <a:pt x="2861325" y="123825"/>
                </a:cubicBezTo>
                <a:lnTo>
                  <a:pt x="2785125" y="114300"/>
                </a:lnTo>
                <a:cubicBezTo>
                  <a:pt x="2734299" y="107369"/>
                  <a:pt x="2778891" y="110819"/>
                  <a:pt x="2718450" y="104775"/>
                </a:cubicBezTo>
                <a:cubicBezTo>
                  <a:pt x="2699429" y="102873"/>
                  <a:pt x="2680350" y="101600"/>
                  <a:pt x="2661300" y="100012"/>
                </a:cubicBezTo>
                <a:cubicBezTo>
                  <a:pt x="2612655" y="80554"/>
                  <a:pt x="2645175" y="90650"/>
                  <a:pt x="2556525" y="85725"/>
                </a:cubicBezTo>
                <a:cubicBezTo>
                  <a:pt x="2382090" y="76034"/>
                  <a:pt x="2553513" y="86794"/>
                  <a:pt x="2323163" y="71437"/>
                </a:cubicBezTo>
                <a:cubicBezTo>
                  <a:pt x="2315225" y="69850"/>
                  <a:pt x="2307377" y="67722"/>
                  <a:pt x="2299350" y="66675"/>
                </a:cubicBezTo>
                <a:cubicBezTo>
                  <a:pt x="2270841" y="62957"/>
                  <a:pt x="2213625" y="57150"/>
                  <a:pt x="2213625" y="57150"/>
                </a:cubicBezTo>
                <a:cubicBezTo>
                  <a:pt x="2160840" y="39555"/>
                  <a:pt x="2208279" y="52944"/>
                  <a:pt x="2132663" y="42862"/>
                </a:cubicBezTo>
                <a:cubicBezTo>
                  <a:pt x="2126175" y="41997"/>
                  <a:pt x="2120101" y="38965"/>
                  <a:pt x="2113613" y="38100"/>
                </a:cubicBezTo>
                <a:cubicBezTo>
                  <a:pt x="2096232" y="35783"/>
                  <a:pt x="2078652" y="35273"/>
                  <a:pt x="2061225" y="33337"/>
                </a:cubicBezTo>
                <a:cubicBezTo>
                  <a:pt x="2021497" y="28923"/>
                  <a:pt x="1982033" y="21898"/>
                  <a:pt x="1942163" y="19050"/>
                </a:cubicBezTo>
                <a:cubicBezTo>
                  <a:pt x="1905950" y="16463"/>
                  <a:pt x="1868729" y="14682"/>
                  <a:pt x="1832625" y="9525"/>
                </a:cubicBezTo>
                <a:cubicBezTo>
                  <a:pt x="1813506" y="6794"/>
                  <a:pt x="1794525" y="3175"/>
                  <a:pt x="1775475" y="0"/>
                </a:cubicBezTo>
                <a:lnTo>
                  <a:pt x="194325" y="4762"/>
                </a:lnTo>
                <a:cubicBezTo>
                  <a:pt x="187226" y="4868"/>
                  <a:pt x="187597" y="17286"/>
                  <a:pt x="184800" y="23812"/>
                </a:cubicBezTo>
                <a:cubicBezTo>
                  <a:pt x="178271" y="39047"/>
                  <a:pt x="179745" y="44033"/>
                  <a:pt x="175275" y="61912"/>
                </a:cubicBezTo>
                <a:cubicBezTo>
                  <a:pt x="174057" y="66782"/>
                  <a:pt x="171892" y="71373"/>
                  <a:pt x="170513" y="76200"/>
                </a:cubicBezTo>
                <a:cubicBezTo>
                  <a:pt x="165957" y="92147"/>
                  <a:pt x="163767" y="108741"/>
                  <a:pt x="156225" y="123825"/>
                </a:cubicBezTo>
                <a:cubicBezTo>
                  <a:pt x="139435" y="157404"/>
                  <a:pt x="152869" y="128292"/>
                  <a:pt x="137175" y="171450"/>
                </a:cubicBezTo>
                <a:cubicBezTo>
                  <a:pt x="134253" y="179484"/>
                  <a:pt x="130353" y="187152"/>
                  <a:pt x="127650" y="195262"/>
                </a:cubicBezTo>
                <a:cubicBezTo>
                  <a:pt x="125580" y="201472"/>
                  <a:pt x="124308" y="207922"/>
                  <a:pt x="122888" y="214312"/>
                </a:cubicBezTo>
                <a:cubicBezTo>
                  <a:pt x="121132" y="222214"/>
                  <a:pt x="120891" y="230517"/>
                  <a:pt x="118125" y="238125"/>
                </a:cubicBezTo>
                <a:cubicBezTo>
                  <a:pt x="51911" y="420214"/>
                  <a:pt x="130626" y="186348"/>
                  <a:pt x="99075" y="280987"/>
                </a:cubicBezTo>
                <a:cubicBezTo>
                  <a:pt x="86803" y="366902"/>
                  <a:pt x="105202" y="268900"/>
                  <a:pt x="80025" y="338137"/>
                </a:cubicBezTo>
                <a:cubicBezTo>
                  <a:pt x="76725" y="347212"/>
                  <a:pt x="78103" y="357483"/>
                  <a:pt x="75263" y="366712"/>
                </a:cubicBezTo>
                <a:cubicBezTo>
                  <a:pt x="71707" y="378268"/>
                  <a:pt x="65738" y="388937"/>
                  <a:pt x="60975" y="400050"/>
                </a:cubicBezTo>
                <a:cubicBezTo>
                  <a:pt x="59388" y="411162"/>
                  <a:pt x="58221" y="422343"/>
                  <a:pt x="56213" y="433387"/>
                </a:cubicBezTo>
                <a:cubicBezTo>
                  <a:pt x="55042" y="439827"/>
                  <a:pt x="52870" y="446047"/>
                  <a:pt x="51450" y="452437"/>
                </a:cubicBezTo>
                <a:cubicBezTo>
                  <a:pt x="40904" y="499895"/>
                  <a:pt x="53934" y="450889"/>
                  <a:pt x="37163" y="509587"/>
                </a:cubicBezTo>
                <a:cubicBezTo>
                  <a:pt x="11487" y="714995"/>
                  <a:pt x="28262" y="560197"/>
                  <a:pt x="18113" y="976312"/>
                </a:cubicBezTo>
                <a:cubicBezTo>
                  <a:pt x="19700" y="1044575"/>
                  <a:pt x="0" y="1116765"/>
                  <a:pt x="22875" y="1181100"/>
                </a:cubicBezTo>
                <a:cubicBezTo>
                  <a:pt x="30923" y="1203735"/>
                  <a:pt x="70616" y="1186676"/>
                  <a:pt x="94313" y="1190625"/>
                </a:cubicBezTo>
                <a:cubicBezTo>
                  <a:pt x="99265" y="1191450"/>
                  <a:pt x="103678" y="1194403"/>
                  <a:pt x="108600" y="1195387"/>
                </a:cubicBezTo>
                <a:cubicBezTo>
                  <a:pt x="119608" y="1197589"/>
                  <a:pt x="130839" y="1198468"/>
                  <a:pt x="141938" y="1200150"/>
                </a:cubicBezTo>
                <a:cubicBezTo>
                  <a:pt x="294813" y="1223313"/>
                  <a:pt x="221709" y="1216447"/>
                  <a:pt x="341963" y="1223962"/>
                </a:cubicBezTo>
                <a:cubicBezTo>
                  <a:pt x="432189" y="1250500"/>
                  <a:pt x="395177" y="1243151"/>
                  <a:pt x="451500" y="1252537"/>
                </a:cubicBezTo>
                <a:cubicBezTo>
                  <a:pt x="457850" y="1255712"/>
                  <a:pt x="463750" y="1260022"/>
                  <a:pt x="470550" y="1262062"/>
                </a:cubicBezTo>
                <a:cubicBezTo>
                  <a:pt x="479799" y="1264837"/>
                  <a:pt x="489699" y="1264730"/>
                  <a:pt x="499125" y="1266825"/>
                </a:cubicBezTo>
                <a:cubicBezTo>
                  <a:pt x="504026" y="1267914"/>
                  <a:pt x="508586" y="1270208"/>
                  <a:pt x="513413" y="1271587"/>
                </a:cubicBezTo>
                <a:cubicBezTo>
                  <a:pt x="519707" y="1273385"/>
                  <a:pt x="526207" y="1274425"/>
                  <a:pt x="532463" y="1276350"/>
                </a:cubicBezTo>
                <a:cubicBezTo>
                  <a:pt x="546857" y="1280779"/>
                  <a:pt x="561342" y="1285044"/>
                  <a:pt x="575325" y="1290637"/>
                </a:cubicBezTo>
                <a:cubicBezTo>
                  <a:pt x="583263" y="1293812"/>
                  <a:pt x="590967" y="1297648"/>
                  <a:pt x="599138" y="1300162"/>
                </a:cubicBezTo>
                <a:cubicBezTo>
                  <a:pt x="611650" y="1304012"/>
                  <a:pt x="624743" y="1305782"/>
                  <a:pt x="637238" y="1309687"/>
                </a:cubicBezTo>
                <a:cubicBezTo>
                  <a:pt x="650184" y="1313733"/>
                  <a:pt x="661932" y="1321913"/>
                  <a:pt x="675338" y="1323975"/>
                </a:cubicBezTo>
                <a:cubicBezTo>
                  <a:pt x="703624" y="1328327"/>
                  <a:pt x="732488" y="1327150"/>
                  <a:pt x="761063" y="1328737"/>
                </a:cubicBezTo>
                <a:cubicBezTo>
                  <a:pt x="877895" y="1349979"/>
                  <a:pt x="758198" y="1327042"/>
                  <a:pt x="851550" y="1347787"/>
                </a:cubicBezTo>
                <a:cubicBezTo>
                  <a:pt x="867354" y="1351299"/>
                  <a:pt x="883263" y="1354328"/>
                  <a:pt x="899175" y="1357312"/>
                </a:cubicBezTo>
                <a:cubicBezTo>
                  <a:pt x="908666" y="1359092"/>
                  <a:pt x="918420" y="1359587"/>
                  <a:pt x="927750" y="1362075"/>
                </a:cubicBezTo>
                <a:cubicBezTo>
                  <a:pt x="942302" y="1365955"/>
                  <a:pt x="956132" y="1372225"/>
                  <a:pt x="970613" y="1376362"/>
                </a:cubicBezTo>
                <a:cubicBezTo>
                  <a:pt x="989494" y="1381756"/>
                  <a:pt x="1009531" y="1383357"/>
                  <a:pt x="1027763" y="1390650"/>
                </a:cubicBezTo>
                <a:cubicBezTo>
                  <a:pt x="1060541" y="1403761"/>
                  <a:pt x="1043142" y="1398770"/>
                  <a:pt x="1080150" y="1404937"/>
                </a:cubicBezTo>
                <a:cubicBezTo>
                  <a:pt x="1091263" y="1409700"/>
                  <a:pt x="1101727" y="1416425"/>
                  <a:pt x="1113488" y="1419225"/>
                </a:cubicBezTo>
                <a:cubicBezTo>
                  <a:pt x="1151868" y="1428363"/>
                  <a:pt x="1185079" y="1427820"/>
                  <a:pt x="1223025" y="1433512"/>
                </a:cubicBezTo>
                <a:cubicBezTo>
                  <a:pt x="1240578" y="1436145"/>
                  <a:pt x="1257860" y="1440404"/>
                  <a:pt x="1275413" y="1443037"/>
                </a:cubicBezTo>
                <a:cubicBezTo>
                  <a:pt x="1334663" y="1451925"/>
                  <a:pt x="1305678" y="1442556"/>
                  <a:pt x="1370663" y="1457325"/>
                </a:cubicBezTo>
                <a:cubicBezTo>
                  <a:pt x="1388313" y="1461336"/>
                  <a:pt x="1405301" y="1468062"/>
                  <a:pt x="1423050" y="1471612"/>
                </a:cubicBezTo>
                <a:cubicBezTo>
                  <a:pt x="1445065" y="1476015"/>
                  <a:pt x="1489725" y="1481137"/>
                  <a:pt x="1489725" y="1481137"/>
                </a:cubicBezTo>
                <a:cubicBezTo>
                  <a:pt x="1498169" y="1483550"/>
                  <a:pt x="1529514" y="1492905"/>
                  <a:pt x="1542113" y="1495425"/>
                </a:cubicBezTo>
                <a:cubicBezTo>
                  <a:pt x="1551582" y="1497319"/>
                  <a:pt x="1561163" y="1498600"/>
                  <a:pt x="1570688" y="1500187"/>
                </a:cubicBezTo>
                <a:cubicBezTo>
                  <a:pt x="1580213" y="1503362"/>
                  <a:pt x="1589941" y="1505983"/>
                  <a:pt x="1599263" y="1509712"/>
                </a:cubicBezTo>
                <a:cubicBezTo>
                  <a:pt x="1605855" y="1512349"/>
                  <a:pt x="1611513" y="1517197"/>
                  <a:pt x="1618313" y="1519237"/>
                </a:cubicBezTo>
                <a:cubicBezTo>
                  <a:pt x="1627562" y="1522012"/>
                  <a:pt x="1637363" y="1522412"/>
                  <a:pt x="1646888" y="1524000"/>
                </a:cubicBezTo>
                <a:cubicBezTo>
                  <a:pt x="1656413" y="1528762"/>
                  <a:pt x="1665575" y="1534332"/>
                  <a:pt x="1675463" y="1538287"/>
                </a:cubicBezTo>
                <a:cubicBezTo>
                  <a:pt x="1685617" y="1542349"/>
                  <a:pt x="1715001" y="1546464"/>
                  <a:pt x="1723088" y="1547812"/>
                </a:cubicBezTo>
                <a:cubicBezTo>
                  <a:pt x="1765319" y="1573152"/>
                  <a:pt x="1736743" y="1557572"/>
                  <a:pt x="1804050" y="1585912"/>
                </a:cubicBezTo>
                <a:lnTo>
                  <a:pt x="1837388" y="1600200"/>
                </a:lnTo>
                <a:cubicBezTo>
                  <a:pt x="1843738" y="1606550"/>
                  <a:pt x="1849130" y="1614030"/>
                  <a:pt x="1856438" y="1619250"/>
                </a:cubicBezTo>
                <a:cubicBezTo>
                  <a:pt x="1860523" y="1622168"/>
                  <a:pt x="1866548" y="1621227"/>
                  <a:pt x="1870725" y="1624012"/>
                </a:cubicBezTo>
                <a:cubicBezTo>
                  <a:pt x="1876329" y="1627748"/>
                  <a:pt x="1879944" y="1633865"/>
                  <a:pt x="1885013" y="1638300"/>
                </a:cubicBezTo>
                <a:cubicBezTo>
                  <a:pt x="1892663" y="1644994"/>
                  <a:pt x="1901889" y="1649919"/>
                  <a:pt x="1908825" y="1657350"/>
                </a:cubicBezTo>
                <a:cubicBezTo>
                  <a:pt x="1943348" y="1694339"/>
                  <a:pt x="1956451" y="1717358"/>
                  <a:pt x="1985025" y="1757362"/>
                </a:cubicBezTo>
                <a:cubicBezTo>
                  <a:pt x="1989639" y="1763821"/>
                  <a:pt x="1996365" y="1769042"/>
                  <a:pt x="1999313" y="1776412"/>
                </a:cubicBezTo>
                <a:cubicBezTo>
                  <a:pt x="2021619" y="1832178"/>
                  <a:pt x="1996962" y="1775277"/>
                  <a:pt x="2018363" y="1814512"/>
                </a:cubicBezTo>
                <a:cubicBezTo>
                  <a:pt x="2050781" y="1873945"/>
                  <a:pt x="2025180" y="1834262"/>
                  <a:pt x="2046938" y="1866900"/>
                </a:cubicBezTo>
                <a:cubicBezTo>
                  <a:pt x="2048525" y="1871662"/>
                  <a:pt x="2049623" y="1876617"/>
                  <a:pt x="2051700" y="1881187"/>
                </a:cubicBezTo>
                <a:cubicBezTo>
                  <a:pt x="2057576" y="1894113"/>
                  <a:pt x="2066260" y="1905817"/>
                  <a:pt x="2070750" y="1919287"/>
                </a:cubicBezTo>
                <a:cubicBezTo>
                  <a:pt x="2077323" y="1939005"/>
                  <a:pt x="2072728" y="1929398"/>
                  <a:pt x="2085038" y="1947862"/>
                </a:cubicBezTo>
                <a:cubicBezTo>
                  <a:pt x="2100558" y="1994423"/>
                  <a:pt x="2100392" y="1982025"/>
                  <a:pt x="2089800" y="2052637"/>
                </a:cubicBezTo>
                <a:cubicBezTo>
                  <a:pt x="2088474" y="2061480"/>
                  <a:pt x="2062738" y="2098749"/>
                  <a:pt x="2061225" y="2100262"/>
                </a:cubicBezTo>
                <a:cubicBezTo>
                  <a:pt x="2056463" y="2105025"/>
                  <a:pt x="2051250" y="2109376"/>
                  <a:pt x="2046938" y="2114550"/>
                </a:cubicBezTo>
                <a:cubicBezTo>
                  <a:pt x="2043274" y="2118947"/>
                  <a:pt x="2041460" y="2124790"/>
                  <a:pt x="2037413" y="2128837"/>
                </a:cubicBezTo>
                <a:cubicBezTo>
                  <a:pt x="2033365" y="2132884"/>
                  <a:pt x="2027783" y="2135035"/>
                  <a:pt x="2023125" y="2138362"/>
                </a:cubicBezTo>
                <a:cubicBezTo>
                  <a:pt x="2020687" y="2140104"/>
                  <a:pt x="1995399" y="2159770"/>
                  <a:pt x="1989788" y="2162175"/>
                </a:cubicBezTo>
                <a:cubicBezTo>
                  <a:pt x="1983772" y="2164753"/>
                  <a:pt x="1977088" y="2165350"/>
                  <a:pt x="1970738" y="2166937"/>
                </a:cubicBezTo>
                <a:cubicBezTo>
                  <a:pt x="1945483" y="2192192"/>
                  <a:pt x="1968743" y="2171944"/>
                  <a:pt x="1937400" y="2190750"/>
                </a:cubicBezTo>
                <a:cubicBezTo>
                  <a:pt x="1904183" y="2210680"/>
                  <a:pt x="1920733" y="2209800"/>
                  <a:pt x="1904063" y="2209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264134" y="2324100"/>
            <a:ext cx="3763902" cy="2345158"/>
          </a:xfrm>
          <a:custGeom>
            <a:avLst/>
            <a:gdLst>
              <a:gd name="connsiteX0" fmla="*/ 3755541 w 3763902"/>
              <a:gd name="connsiteY0" fmla="*/ 471488 h 2345158"/>
              <a:gd name="connsiteX1" fmla="*/ 3726966 w 3763902"/>
              <a:gd name="connsiteY1" fmla="*/ 457200 h 2345158"/>
              <a:gd name="connsiteX2" fmla="*/ 3712679 w 3763902"/>
              <a:gd name="connsiteY2" fmla="*/ 452438 h 2345158"/>
              <a:gd name="connsiteX3" fmla="*/ 3650766 w 3763902"/>
              <a:gd name="connsiteY3" fmla="*/ 419100 h 2345158"/>
              <a:gd name="connsiteX4" fmla="*/ 3603141 w 3763902"/>
              <a:gd name="connsiteY4" fmla="*/ 404813 h 2345158"/>
              <a:gd name="connsiteX5" fmla="*/ 3545991 w 3763902"/>
              <a:gd name="connsiteY5" fmla="*/ 381000 h 2345158"/>
              <a:gd name="connsiteX6" fmla="*/ 3526941 w 3763902"/>
              <a:gd name="connsiteY6" fmla="*/ 376238 h 2345158"/>
              <a:gd name="connsiteX7" fmla="*/ 3469791 w 3763902"/>
              <a:gd name="connsiteY7" fmla="*/ 357188 h 2345158"/>
              <a:gd name="connsiteX8" fmla="*/ 3469791 w 3763902"/>
              <a:gd name="connsiteY8" fmla="*/ 357188 h 2345158"/>
              <a:gd name="connsiteX9" fmla="*/ 3436454 w 3763902"/>
              <a:gd name="connsiteY9" fmla="*/ 342900 h 2345158"/>
              <a:gd name="connsiteX10" fmla="*/ 3369779 w 3763902"/>
              <a:gd name="connsiteY10" fmla="*/ 333375 h 2345158"/>
              <a:gd name="connsiteX11" fmla="*/ 3345966 w 3763902"/>
              <a:gd name="connsiteY11" fmla="*/ 323850 h 2345158"/>
              <a:gd name="connsiteX12" fmla="*/ 3326916 w 3763902"/>
              <a:gd name="connsiteY12" fmla="*/ 314325 h 2345158"/>
              <a:gd name="connsiteX13" fmla="*/ 3293579 w 3763902"/>
              <a:gd name="connsiteY13" fmla="*/ 309563 h 2345158"/>
              <a:gd name="connsiteX14" fmla="*/ 3236429 w 3763902"/>
              <a:gd name="connsiteY14" fmla="*/ 290513 h 2345158"/>
              <a:gd name="connsiteX15" fmla="*/ 3212616 w 3763902"/>
              <a:gd name="connsiteY15" fmla="*/ 285750 h 2345158"/>
              <a:gd name="connsiteX16" fmla="*/ 3155466 w 3763902"/>
              <a:gd name="connsiteY16" fmla="*/ 271463 h 2345158"/>
              <a:gd name="connsiteX17" fmla="*/ 3093554 w 3763902"/>
              <a:gd name="connsiteY17" fmla="*/ 252413 h 2345158"/>
              <a:gd name="connsiteX18" fmla="*/ 3069741 w 3763902"/>
              <a:gd name="connsiteY18" fmla="*/ 247650 h 2345158"/>
              <a:gd name="connsiteX19" fmla="*/ 3026879 w 3763902"/>
              <a:gd name="connsiteY19" fmla="*/ 228600 h 2345158"/>
              <a:gd name="connsiteX20" fmla="*/ 2988779 w 3763902"/>
              <a:gd name="connsiteY20" fmla="*/ 219075 h 2345158"/>
              <a:gd name="connsiteX21" fmla="*/ 2922104 w 3763902"/>
              <a:gd name="connsiteY21" fmla="*/ 204788 h 2345158"/>
              <a:gd name="connsiteX22" fmla="*/ 2884004 w 3763902"/>
              <a:gd name="connsiteY22" fmla="*/ 195263 h 2345158"/>
              <a:gd name="connsiteX23" fmla="*/ 2845904 w 3763902"/>
              <a:gd name="connsiteY23" fmla="*/ 190500 h 2345158"/>
              <a:gd name="connsiteX24" fmla="*/ 2803041 w 3763902"/>
              <a:gd name="connsiteY24" fmla="*/ 180975 h 2345158"/>
              <a:gd name="connsiteX25" fmla="*/ 2774466 w 3763902"/>
              <a:gd name="connsiteY25" fmla="*/ 176213 h 2345158"/>
              <a:gd name="connsiteX26" fmla="*/ 2726841 w 3763902"/>
              <a:gd name="connsiteY26" fmla="*/ 166688 h 2345158"/>
              <a:gd name="connsiteX27" fmla="*/ 2655404 w 3763902"/>
              <a:gd name="connsiteY27" fmla="*/ 147638 h 2345158"/>
              <a:gd name="connsiteX28" fmla="*/ 2612541 w 3763902"/>
              <a:gd name="connsiteY28" fmla="*/ 133350 h 2345158"/>
              <a:gd name="connsiteX29" fmla="*/ 2536341 w 3763902"/>
              <a:gd name="connsiteY29" fmla="*/ 123825 h 2345158"/>
              <a:gd name="connsiteX30" fmla="*/ 2450616 w 3763902"/>
              <a:gd name="connsiteY30" fmla="*/ 114300 h 2345158"/>
              <a:gd name="connsiteX31" fmla="*/ 2374416 w 3763902"/>
              <a:gd name="connsiteY31" fmla="*/ 100013 h 2345158"/>
              <a:gd name="connsiteX32" fmla="*/ 2288691 w 3763902"/>
              <a:gd name="connsiteY32" fmla="*/ 95250 h 2345158"/>
              <a:gd name="connsiteX33" fmla="*/ 2255354 w 3763902"/>
              <a:gd name="connsiteY33" fmla="*/ 85725 h 2345158"/>
              <a:gd name="connsiteX34" fmla="*/ 2217254 w 3763902"/>
              <a:gd name="connsiteY34" fmla="*/ 80963 h 2345158"/>
              <a:gd name="connsiteX35" fmla="*/ 2141054 w 3763902"/>
              <a:gd name="connsiteY35" fmla="*/ 71438 h 2345158"/>
              <a:gd name="connsiteX36" fmla="*/ 2012466 w 3763902"/>
              <a:gd name="connsiteY36" fmla="*/ 52388 h 2345158"/>
              <a:gd name="connsiteX37" fmla="*/ 1860066 w 3763902"/>
              <a:gd name="connsiteY37" fmla="*/ 42863 h 2345158"/>
              <a:gd name="connsiteX38" fmla="*/ 1807679 w 3763902"/>
              <a:gd name="connsiteY38" fmla="*/ 33338 h 2345158"/>
              <a:gd name="connsiteX39" fmla="*/ 1712429 w 3763902"/>
              <a:gd name="connsiteY39" fmla="*/ 23813 h 2345158"/>
              <a:gd name="connsiteX40" fmla="*/ 1664804 w 3763902"/>
              <a:gd name="connsiteY40" fmla="*/ 19050 h 2345158"/>
              <a:gd name="connsiteX41" fmla="*/ 1607654 w 3763902"/>
              <a:gd name="connsiteY41" fmla="*/ 9525 h 2345158"/>
              <a:gd name="connsiteX42" fmla="*/ 1479066 w 3763902"/>
              <a:gd name="connsiteY42" fmla="*/ 4763 h 2345158"/>
              <a:gd name="connsiteX43" fmla="*/ 1169504 w 3763902"/>
              <a:gd name="connsiteY43" fmla="*/ 0 h 2345158"/>
              <a:gd name="connsiteX44" fmla="*/ 278916 w 3763902"/>
              <a:gd name="connsiteY44" fmla="*/ 4763 h 2345158"/>
              <a:gd name="connsiteX45" fmla="*/ 236054 w 3763902"/>
              <a:gd name="connsiteY45" fmla="*/ 33338 h 2345158"/>
              <a:gd name="connsiteX46" fmla="*/ 217004 w 3763902"/>
              <a:gd name="connsiteY46" fmla="*/ 38100 h 2345158"/>
              <a:gd name="connsiteX47" fmla="*/ 188429 w 3763902"/>
              <a:gd name="connsiteY47" fmla="*/ 47625 h 2345158"/>
              <a:gd name="connsiteX48" fmla="*/ 178904 w 3763902"/>
              <a:gd name="connsiteY48" fmla="*/ 90488 h 2345158"/>
              <a:gd name="connsiteX49" fmla="*/ 174141 w 3763902"/>
              <a:gd name="connsiteY49" fmla="*/ 104775 h 2345158"/>
              <a:gd name="connsiteX50" fmla="*/ 169379 w 3763902"/>
              <a:gd name="connsiteY50" fmla="*/ 128588 h 2345158"/>
              <a:gd name="connsiteX51" fmla="*/ 164616 w 3763902"/>
              <a:gd name="connsiteY51" fmla="*/ 147638 h 2345158"/>
              <a:gd name="connsiteX52" fmla="*/ 150329 w 3763902"/>
              <a:gd name="connsiteY52" fmla="*/ 209550 h 2345158"/>
              <a:gd name="connsiteX53" fmla="*/ 140804 w 3763902"/>
              <a:gd name="connsiteY53" fmla="*/ 285750 h 2345158"/>
              <a:gd name="connsiteX54" fmla="*/ 131279 w 3763902"/>
              <a:gd name="connsiteY54" fmla="*/ 309563 h 2345158"/>
              <a:gd name="connsiteX55" fmla="*/ 126516 w 3763902"/>
              <a:gd name="connsiteY55" fmla="*/ 323850 h 2345158"/>
              <a:gd name="connsiteX56" fmla="*/ 116991 w 3763902"/>
              <a:gd name="connsiteY56" fmla="*/ 361950 h 2345158"/>
              <a:gd name="connsiteX57" fmla="*/ 112229 w 3763902"/>
              <a:gd name="connsiteY57" fmla="*/ 376238 h 2345158"/>
              <a:gd name="connsiteX58" fmla="*/ 107466 w 3763902"/>
              <a:gd name="connsiteY58" fmla="*/ 395288 h 2345158"/>
              <a:gd name="connsiteX59" fmla="*/ 93179 w 3763902"/>
              <a:gd name="connsiteY59" fmla="*/ 438150 h 2345158"/>
              <a:gd name="connsiteX60" fmla="*/ 88416 w 3763902"/>
              <a:gd name="connsiteY60" fmla="*/ 452438 h 2345158"/>
              <a:gd name="connsiteX61" fmla="*/ 78891 w 3763902"/>
              <a:gd name="connsiteY61" fmla="*/ 495300 h 2345158"/>
              <a:gd name="connsiteX62" fmla="*/ 74129 w 3763902"/>
              <a:gd name="connsiteY62" fmla="*/ 519113 h 2345158"/>
              <a:gd name="connsiteX63" fmla="*/ 59841 w 3763902"/>
              <a:gd name="connsiteY63" fmla="*/ 552450 h 2345158"/>
              <a:gd name="connsiteX64" fmla="*/ 45554 w 3763902"/>
              <a:gd name="connsiteY64" fmla="*/ 609600 h 2345158"/>
              <a:gd name="connsiteX65" fmla="*/ 26504 w 3763902"/>
              <a:gd name="connsiteY65" fmla="*/ 661988 h 2345158"/>
              <a:gd name="connsiteX66" fmla="*/ 16979 w 3763902"/>
              <a:gd name="connsiteY66" fmla="*/ 742950 h 2345158"/>
              <a:gd name="connsiteX67" fmla="*/ 12216 w 3763902"/>
              <a:gd name="connsiteY67" fmla="*/ 776288 h 2345158"/>
              <a:gd name="connsiteX68" fmla="*/ 7454 w 3763902"/>
              <a:gd name="connsiteY68" fmla="*/ 833438 h 2345158"/>
              <a:gd name="connsiteX69" fmla="*/ 2691 w 3763902"/>
              <a:gd name="connsiteY69" fmla="*/ 1247775 h 2345158"/>
              <a:gd name="connsiteX70" fmla="*/ 7454 w 3763902"/>
              <a:gd name="connsiteY70" fmla="*/ 1357313 h 2345158"/>
              <a:gd name="connsiteX71" fmla="*/ 26504 w 3763902"/>
              <a:gd name="connsiteY71" fmla="*/ 1362075 h 2345158"/>
              <a:gd name="connsiteX72" fmla="*/ 50316 w 3763902"/>
              <a:gd name="connsiteY72" fmla="*/ 1366838 h 2345158"/>
              <a:gd name="connsiteX73" fmla="*/ 259866 w 3763902"/>
              <a:gd name="connsiteY73" fmla="*/ 1376363 h 2345158"/>
              <a:gd name="connsiteX74" fmla="*/ 450366 w 3763902"/>
              <a:gd name="connsiteY74" fmla="*/ 1390650 h 2345158"/>
              <a:gd name="connsiteX75" fmla="*/ 583716 w 3763902"/>
              <a:gd name="connsiteY75" fmla="*/ 1400175 h 2345158"/>
              <a:gd name="connsiteX76" fmla="*/ 655154 w 3763902"/>
              <a:gd name="connsiteY76" fmla="*/ 1404938 h 2345158"/>
              <a:gd name="connsiteX77" fmla="*/ 807554 w 3763902"/>
              <a:gd name="connsiteY77" fmla="*/ 1419225 h 2345158"/>
              <a:gd name="connsiteX78" fmla="*/ 912329 w 3763902"/>
              <a:gd name="connsiteY78" fmla="*/ 1428750 h 2345158"/>
              <a:gd name="connsiteX79" fmla="*/ 1164741 w 3763902"/>
              <a:gd name="connsiteY79" fmla="*/ 1457325 h 2345158"/>
              <a:gd name="connsiteX80" fmla="*/ 1221891 w 3763902"/>
              <a:gd name="connsiteY80" fmla="*/ 1466850 h 2345158"/>
              <a:gd name="connsiteX81" fmla="*/ 1336191 w 3763902"/>
              <a:gd name="connsiteY81" fmla="*/ 1476375 h 2345158"/>
              <a:gd name="connsiteX82" fmla="*/ 1393341 w 3763902"/>
              <a:gd name="connsiteY82" fmla="*/ 1485900 h 2345158"/>
              <a:gd name="connsiteX83" fmla="*/ 1445729 w 3763902"/>
              <a:gd name="connsiteY83" fmla="*/ 1500188 h 2345158"/>
              <a:gd name="connsiteX84" fmla="*/ 1555266 w 3763902"/>
              <a:gd name="connsiteY84" fmla="*/ 1509713 h 2345158"/>
              <a:gd name="connsiteX85" fmla="*/ 1607654 w 3763902"/>
              <a:gd name="connsiteY85" fmla="*/ 1524000 h 2345158"/>
              <a:gd name="connsiteX86" fmla="*/ 1664804 w 3763902"/>
              <a:gd name="connsiteY86" fmla="*/ 1533525 h 2345158"/>
              <a:gd name="connsiteX87" fmla="*/ 1717191 w 3763902"/>
              <a:gd name="connsiteY87" fmla="*/ 1552575 h 2345158"/>
              <a:gd name="connsiteX88" fmla="*/ 1760054 w 3763902"/>
              <a:gd name="connsiteY88" fmla="*/ 1562100 h 2345158"/>
              <a:gd name="connsiteX89" fmla="*/ 1793391 w 3763902"/>
              <a:gd name="connsiteY89" fmla="*/ 1576388 h 2345158"/>
              <a:gd name="connsiteX90" fmla="*/ 1836254 w 3763902"/>
              <a:gd name="connsiteY90" fmla="*/ 1585913 h 2345158"/>
              <a:gd name="connsiteX91" fmla="*/ 1874354 w 3763902"/>
              <a:gd name="connsiteY91" fmla="*/ 1600200 h 2345158"/>
              <a:gd name="connsiteX92" fmla="*/ 1921979 w 3763902"/>
              <a:gd name="connsiteY92" fmla="*/ 1609725 h 2345158"/>
              <a:gd name="connsiteX93" fmla="*/ 1993416 w 3763902"/>
              <a:gd name="connsiteY93" fmla="*/ 1628775 h 2345158"/>
              <a:gd name="connsiteX94" fmla="*/ 2083904 w 3763902"/>
              <a:gd name="connsiteY94" fmla="*/ 1666875 h 2345158"/>
              <a:gd name="connsiteX95" fmla="*/ 2126766 w 3763902"/>
              <a:gd name="connsiteY95" fmla="*/ 1681163 h 2345158"/>
              <a:gd name="connsiteX96" fmla="*/ 2164866 w 3763902"/>
              <a:gd name="connsiteY96" fmla="*/ 1700213 h 2345158"/>
              <a:gd name="connsiteX97" fmla="*/ 2188679 w 3763902"/>
              <a:gd name="connsiteY97" fmla="*/ 1709738 h 2345158"/>
              <a:gd name="connsiteX98" fmla="*/ 2245829 w 3763902"/>
              <a:gd name="connsiteY98" fmla="*/ 1733550 h 2345158"/>
              <a:gd name="connsiteX99" fmla="*/ 2264879 w 3763902"/>
              <a:gd name="connsiteY99" fmla="*/ 1747838 h 2345158"/>
              <a:gd name="connsiteX100" fmla="*/ 2317266 w 3763902"/>
              <a:gd name="connsiteY100" fmla="*/ 1766888 h 2345158"/>
              <a:gd name="connsiteX101" fmla="*/ 2364891 w 3763902"/>
              <a:gd name="connsiteY101" fmla="*/ 1800225 h 2345158"/>
              <a:gd name="connsiteX102" fmla="*/ 2393466 w 3763902"/>
              <a:gd name="connsiteY102" fmla="*/ 1819275 h 2345158"/>
              <a:gd name="connsiteX103" fmla="*/ 2426804 w 3763902"/>
              <a:gd name="connsiteY103" fmla="*/ 1852613 h 2345158"/>
              <a:gd name="connsiteX104" fmla="*/ 2441091 w 3763902"/>
              <a:gd name="connsiteY104" fmla="*/ 1866900 h 2345158"/>
              <a:gd name="connsiteX105" fmla="*/ 2455379 w 3763902"/>
              <a:gd name="connsiteY105" fmla="*/ 1900238 h 2345158"/>
              <a:gd name="connsiteX106" fmla="*/ 2464904 w 3763902"/>
              <a:gd name="connsiteY106" fmla="*/ 1919288 h 2345158"/>
              <a:gd name="connsiteX107" fmla="*/ 2474429 w 3763902"/>
              <a:gd name="connsiteY107" fmla="*/ 1943100 h 2345158"/>
              <a:gd name="connsiteX108" fmla="*/ 2483954 w 3763902"/>
              <a:gd name="connsiteY108" fmla="*/ 1981200 h 2345158"/>
              <a:gd name="connsiteX109" fmla="*/ 2479191 w 3763902"/>
              <a:gd name="connsiteY109" fmla="*/ 2066925 h 2345158"/>
              <a:gd name="connsiteX110" fmla="*/ 2474429 w 3763902"/>
              <a:gd name="connsiteY110" fmla="*/ 2085975 h 2345158"/>
              <a:gd name="connsiteX111" fmla="*/ 2460141 w 3763902"/>
              <a:gd name="connsiteY111" fmla="*/ 2095500 h 2345158"/>
              <a:gd name="connsiteX112" fmla="*/ 2450616 w 3763902"/>
              <a:gd name="connsiteY112" fmla="*/ 2114550 h 2345158"/>
              <a:gd name="connsiteX113" fmla="*/ 2436329 w 3763902"/>
              <a:gd name="connsiteY113" fmla="*/ 2124075 h 2345158"/>
              <a:gd name="connsiteX114" fmla="*/ 2393466 w 3763902"/>
              <a:gd name="connsiteY114" fmla="*/ 2147888 h 2345158"/>
              <a:gd name="connsiteX115" fmla="*/ 2374416 w 3763902"/>
              <a:gd name="connsiteY115" fmla="*/ 2162175 h 2345158"/>
              <a:gd name="connsiteX116" fmla="*/ 2350604 w 3763902"/>
              <a:gd name="connsiteY116" fmla="*/ 2171700 h 2345158"/>
              <a:gd name="connsiteX117" fmla="*/ 2326791 w 3763902"/>
              <a:gd name="connsiteY117" fmla="*/ 2185988 h 2345158"/>
              <a:gd name="connsiteX118" fmla="*/ 2307741 w 3763902"/>
              <a:gd name="connsiteY118" fmla="*/ 2209800 h 2345158"/>
              <a:gd name="connsiteX119" fmla="*/ 2264879 w 3763902"/>
              <a:gd name="connsiteY119" fmla="*/ 2233613 h 2345158"/>
              <a:gd name="connsiteX120" fmla="*/ 2250591 w 3763902"/>
              <a:gd name="connsiteY120" fmla="*/ 2247900 h 2345158"/>
              <a:gd name="connsiteX121" fmla="*/ 2222016 w 3763902"/>
              <a:gd name="connsiteY121" fmla="*/ 2262188 h 2345158"/>
              <a:gd name="connsiteX122" fmla="*/ 2183916 w 3763902"/>
              <a:gd name="connsiteY122" fmla="*/ 2276475 h 2345158"/>
              <a:gd name="connsiteX123" fmla="*/ 2169629 w 3763902"/>
              <a:gd name="connsiteY123" fmla="*/ 2286000 h 2345158"/>
              <a:gd name="connsiteX124" fmla="*/ 2122004 w 3763902"/>
              <a:gd name="connsiteY124" fmla="*/ 2300288 h 2345158"/>
              <a:gd name="connsiteX125" fmla="*/ 2107716 w 3763902"/>
              <a:gd name="connsiteY125" fmla="*/ 2305050 h 2345158"/>
              <a:gd name="connsiteX126" fmla="*/ 2088666 w 3763902"/>
              <a:gd name="connsiteY126" fmla="*/ 2314575 h 2345158"/>
              <a:gd name="connsiteX127" fmla="*/ 2064854 w 3763902"/>
              <a:gd name="connsiteY127" fmla="*/ 2319338 h 2345158"/>
              <a:gd name="connsiteX128" fmla="*/ 2031516 w 3763902"/>
              <a:gd name="connsiteY128" fmla="*/ 2333625 h 2345158"/>
              <a:gd name="connsiteX129" fmla="*/ 2007704 w 3763902"/>
              <a:gd name="connsiteY129" fmla="*/ 2338388 h 2345158"/>
              <a:gd name="connsiteX130" fmla="*/ 1974366 w 3763902"/>
              <a:gd name="connsiteY130" fmla="*/ 2343150 h 2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763902" h="2345158">
                <a:moveTo>
                  <a:pt x="3755541" y="471488"/>
                </a:moveTo>
                <a:cubicBezTo>
                  <a:pt x="3719624" y="459514"/>
                  <a:pt x="3763902" y="475668"/>
                  <a:pt x="3726966" y="457200"/>
                </a:cubicBezTo>
                <a:cubicBezTo>
                  <a:pt x="3722476" y="454955"/>
                  <a:pt x="3717441" y="454025"/>
                  <a:pt x="3712679" y="452438"/>
                </a:cubicBezTo>
                <a:cubicBezTo>
                  <a:pt x="3664370" y="420232"/>
                  <a:pt x="3686475" y="428028"/>
                  <a:pt x="3650766" y="419100"/>
                </a:cubicBezTo>
                <a:cubicBezTo>
                  <a:pt x="3617337" y="396813"/>
                  <a:pt x="3661369" y="423201"/>
                  <a:pt x="3603141" y="404813"/>
                </a:cubicBezTo>
                <a:cubicBezTo>
                  <a:pt x="3583461" y="398598"/>
                  <a:pt x="3565041" y="388938"/>
                  <a:pt x="3545991" y="381000"/>
                </a:cubicBezTo>
                <a:cubicBezTo>
                  <a:pt x="3539949" y="378482"/>
                  <a:pt x="3533291" y="377825"/>
                  <a:pt x="3526941" y="376238"/>
                </a:cubicBezTo>
                <a:cubicBezTo>
                  <a:pt x="3496182" y="360859"/>
                  <a:pt x="3514779" y="368435"/>
                  <a:pt x="3469791" y="357188"/>
                </a:cubicBezTo>
                <a:lnTo>
                  <a:pt x="3469791" y="357188"/>
                </a:lnTo>
                <a:cubicBezTo>
                  <a:pt x="3458679" y="352425"/>
                  <a:pt x="3448183" y="345832"/>
                  <a:pt x="3436454" y="342900"/>
                </a:cubicBezTo>
                <a:cubicBezTo>
                  <a:pt x="3378750" y="328474"/>
                  <a:pt x="3411514" y="345896"/>
                  <a:pt x="3369779" y="333375"/>
                </a:cubicBezTo>
                <a:cubicBezTo>
                  <a:pt x="3361590" y="330918"/>
                  <a:pt x="3353778" y="327322"/>
                  <a:pt x="3345966" y="323850"/>
                </a:cubicBezTo>
                <a:cubicBezTo>
                  <a:pt x="3339478" y="320967"/>
                  <a:pt x="3333765" y="316193"/>
                  <a:pt x="3326916" y="314325"/>
                </a:cubicBezTo>
                <a:cubicBezTo>
                  <a:pt x="3316086" y="311372"/>
                  <a:pt x="3304691" y="311150"/>
                  <a:pt x="3293579" y="309563"/>
                </a:cubicBezTo>
                <a:cubicBezTo>
                  <a:pt x="3266355" y="298674"/>
                  <a:pt x="3268092" y="298429"/>
                  <a:pt x="3236429" y="290513"/>
                </a:cubicBezTo>
                <a:cubicBezTo>
                  <a:pt x="3228576" y="288550"/>
                  <a:pt x="3220426" y="287880"/>
                  <a:pt x="3212616" y="285750"/>
                </a:cubicBezTo>
                <a:cubicBezTo>
                  <a:pt x="3125095" y="261880"/>
                  <a:pt x="3241826" y="288735"/>
                  <a:pt x="3155466" y="271463"/>
                </a:cubicBezTo>
                <a:cubicBezTo>
                  <a:pt x="3129604" y="266291"/>
                  <a:pt x="3124682" y="261307"/>
                  <a:pt x="3093554" y="252413"/>
                </a:cubicBezTo>
                <a:cubicBezTo>
                  <a:pt x="3085771" y="250189"/>
                  <a:pt x="3077679" y="249238"/>
                  <a:pt x="3069741" y="247650"/>
                </a:cubicBezTo>
                <a:cubicBezTo>
                  <a:pt x="3055454" y="241300"/>
                  <a:pt x="3041623" y="233804"/>
                  <a:pt x="3026879" y="228600"/>
                </a:cubicBezTo>
                <a:cubicBezTo>
                  <a:pt x="3014534" y="224243"/>
                  <a:pt x="3001544" y="221976"/>
                  <a:pt x="2988779" y="219075"/>
                </a:cubicBezTo>
                <a:cubicBezTo>
                  <a:pt x="2966615" y="214038"/>
                  <a:pt x="2944268" y="209825"/>
                  <a:pt x="2922104" y="204788"/>
                </a:cubicBezTo>
                <a:cubicBezTo>
                  <a:pt x="2909339" y="201887"/>
                  <a:pt x="2896871" y="197676"/>
                  <a:pt x="2884004" y="195263"/>
                </a:cubicBezTo>
                <a:cubicBezTo>
                  <a:pt x="2871424" y="192904"/>
                  <a:pt x="2858508" y="192724"/>
                  <a:pt x="2845904" y="190500"/>
                </a:cubicBezTo>
                <a:cubicBezTo>
                  <a:pt x="2831491" y="187956"/>
                  <a:pt x="2817393" y="183845"/>
                  <a:pt x="2803041" y="180975"/>
                </a:cubicBezTo>
                <a:cubicBezTo>
                  <a:pt x="2793572" y="179081"/>
                  <a:pt x="2783957" y="177992"/>
                  <a:pt x="2774466" y="176213"/>
                </a:cubicBezTo>
                <a:cubicBezTo>
                  <a:pt x="2758554" y="173230"/>
                  <a:pt x="2742716" y="169863"/>
                  <a:pt x="2726841" y="166688"/>
                </a:cubicBezTo>
                <a:cubicBezTo>
                  <a:pt x="2654736" y="135784"/>
                  <a:pt x="2734088" y="166152"/>
                  <a:pt x="2655404" y="147638"/>
                </a:cubicBezTo>
                <a:cubicBezTo>
                  <a:pt x="2640744" y="144189"/>
                  <a:pt x="2627152" y="137003"/>
                  <a:pt x="2612541" y="133350"/>
                </a:cubicBezTo>
                <a:cubicBezTo>
                  <a:pt x="2601405" y="130566"/>
                  <a:pt x="2543703" y="124691"/>
                  <a:pt x="2536341" y="123825"/>
                </a:cubicBezTo>
                <a:cubicBezTo>
                  <a:pt x="2459962" y="114839"/>
                  <a:pt x="2538958" y="123135"/>
                  <a:pt x="2450616" y="114300"/>
                </a:cubicBezTo>
                <a:cubicBezTo>
                  <a:pt x="2424348" y="108462"/>
                  <a:pt x="2401111" y="102149"/>
                  <a:pt x="2374416" y="100013"/>
                </a:cubicBezTo>
                <a:cubicBezTo>
                  <a:pt x="2345888" y="97731"/>
                  <a:pt x="2317266" y="96838"/>
                  <a:pt x="2288691" y="95250"/>
                </a:cubicBezTo>
                <a:cubicBezTo>
                  <a:pt x="2277579" y="92075"/>
                  <a:pt x="2266687" y="87991"/>
                  <a:pt x="2255354" y="85725"/>
                </a:cubicBezTo>
                <a:cubicBezTo>
                  <a:pt x="2242804" y="83215"/>
                  <a:pt x="2229941" y="82655"/>
                  <a:pt x="2217254" y="80963"/>
                </a:cubicBezTo>
                <a:cubicBezTo>
                  <a:pt x="2149278" y="71900"/>
                  <a:pt x="2221206" y="80343"/>
                  <a:pt x="2141054" y="71438"/>
                </a:cubicBezTo>
                <a:cubicBezTo>
                  <a:pt x="2064237" y="48392"/>
                  <a:pt x="2115354" y="59737"/>
                  <a:pt x="2012466" y="52388"/>
                </a:cubicBezTo>
                <a:cubicBezTo>
                  <a:pt x="1856762" y="41266"/>
                  <a:pt x="2110984" y="54810"/>
                  <a:pt x="1860066" y="42863"/>
                </a:cubicBezTo>
                <a:cubicBezTo>
                  <a:pt x="1842604" y="39688"/>
                  <a:pt x="1825282" y="35609"/>
                  <a:pt x="1807679" y="33338"/>
                </a:cubicBezTo>
                <a:cubicBezTo>
                  <a:pt x="1776033" y="29255"/>
                  <a:pt x="1744179" y="26988"/>
                  <a:pt x="1712429" y="23813"/>
                </a:cubicBezTo>
                <a:cubicBezTo>
                  <a:pt x="1696554" y="22225"/>
                  <a:pt x="1680541" y="21673"/>
                  <a:pt x="1664804" y="19050"/>
                </a:cubicBezTo>
                <a:cubicBezTo>
                  <a:pt x="1645754" y="15875"/>
                  <a:pt x="1626910" y="11006"/>
                  <a:pt x="1607654" y="9525"/>
                </a:cubicBezTo>
                <a:cubicBezTo>
                  <a:pt x="1564888" y="6235"/>
                  <a:pt x="1521948" y="5695"/>
                  <a:pt x="1479066" y="4763"/>
                </a:cubicBezTo>
                <a:lnTo>
                  <a:pt x="1169504" y="0"/>
                </a:lnTo>
                <a:lnTo>
                  <a:pt x="278916" y="4763"/>
                </a:lnTo>
                <a:cubicBezTo>
                  <a:pt x="252341" y="5451"/>
                  <a:pt x="256485" y="28231"/>
                  <a:pt x="236054" y="33338"/>
                </a:cubicBezTo>
                <a:cubicBezTo>
                  <a:pt x="229704" y="34925"/>
                  <a:pt x="223273" y="36219"/>
                  <a:pt x="217004" y="38100"/>
                </a:cubicBezTo>
                <a:cubicBezTo>
                  <a:pt x="207387" y="40985"/>
                  <a:pt x="188429" y="47625"/>
                  <a:pt x="188429" y="47625"/>
                </a:cubicBezTo>
                <a:cubicBezTo>
                  <a:pt x="177706" y="79791"/>
                  <a:pt x="190080" y="40195"/>
                  <a:pt x="178904" y="90488"/>
                </a:cubicBezTo>
                <a:cubicBezTo>
                  <a:pt x="177815" y="95388"/>
                  <a:pt x="175359" y="99905"/>
                  <a:pt x="174141" y="104775"/>
                </a:cubicBezTo>
                <a:cubicBezTo>
                  <a:pt x="172178" y="112628"/>
                  <a:pt x="171135" y="120686"/>
                  <a:pt x="169379" y="128588"/>
                </a:cubicBezTo>
                <a:cubicBezTo>
                  <a:pt x="167959" y="134978"/>
                  <a:pt x="165988" y="141238"/>
                  <a:pt x="164616" y="147638"/>
                </a:cubicBezTo>
                <a:cubicBezTo>
                  <a:pt x="152003" y="206496"/>
                  <a:pt x="160862" y="177948"/>
                  <a:pt x="150329" y="209550"/>
                </a:cubicBezTo>
                <a:cubicBezTo>
                  <a:pt x="149549" y="216567"/>
                  <a:pt x="143520" y="274884"/>
                  <a:pt x="140804" y="285750"/>
                </a:cubicBezTo>
                <a:cubicBezTo>
                  <a:pt x="138731" y="294044"/>
                  <a:pt x="134281" y="301558"/>
                  <a:pt x="131279" y="309563"/>
                </a:cubicBezTo>
                <a:cubicBezTo>
                  <a:pt x="129516" y="314263"/>
                  <a:pt x="127837" y="319007"/>
                  <a:pt x="126516" y="323850"/>
                </a:cubicBezTo>
                <a:cubicBezTo>
                  <a:pt x="123071" y="336480"/>
                  <a:pt x="121130" y="349531"/>
                  <a:pt x="116991" y="361950"/>
                </a:cubicBezTo>
                <a:cubicBezTo>
                  <a:pt x="115404" y="366713"/>
                  <a:pt x="113608" y="371411"/>
                  <a:pt x="112229" y="376238"/>
                </a:cubicBezTo>
                <a:cubicBezTo>
                  <a:pt x="110431" y="382532"/>
                  <a:pt x="109391" y="389032"/>
                  <a:pt x="107466" y="395288"/>
                </a:cubicBezTo>
                <a:cubicBezTo>
                  <a:pt x="103037" y="409682"/>
                  <a:pt x="97941" y="423863"/>
                  <a:pt x="93179" y="438150"/>
                </a:cubicBezTo>
                <a:cubicBezTo>
                  <a:pt x="91591" y="442913"/>
                  <a:pt x="89400" y="447515"/>
                  <a:pt x="88416" y="452438"/>
                </a:cubicBezTo>
                <a:cubicBezTo>
                  <a:pt x="74050" y="524272"/>
                  <a:pt x="92345" y="434755"/>
                  <a:pt x="78891" y="495300"/>
                </a:cubicBezTo>
                <a:cubicBezTo>
                  <a:pt x="77135" y="503202"/>
                  <a:pt x="76689" y="511434"/>
                  <a:pt x="74129" y="519113"/>
                </a:cubicBezTo>
                <a:cubicBezTo>
                  <a:pt x="70306" y="530583"/>
                  <a:pt x="63482" y="540921"/>
                  <a:pt x="59841" y="552450"/>
                </a:cubicBezTo>
                <a:cubicBezTo>
                  <a:pt x="53928" y="571175"/>
                  <a:pt x="52847" y="591368"/>
                  <a:pt x="45554" y="609600"/>
                </a:cubicBezTo>
                <a:cubicBezTo>
                  <a:pt x="32300" y="642735"/>
                  <a:pt x="38732" y="625303"/>
                  <a:pt x="26504" y="661988"/>
                </a:cubicBezTo>
                <a:cubicBezTo>
                  <a:pt x="23329" y="688975"/>
                  <a:pt x="20350" y="715986"/>
                  <a:pt x="16979" y="742950"/>
                </a:cubicBezTo>
                <a:cubicBezTo>
                  <a:pt x="15587" y="754089"/>
                  <a:pt x="13391" y="765124"/>
                  <a:pt x="12216" y="776288"/>
                </a:cubicBezTo>
                <a:cubicBezTo>
                  <a:pt x="10215" y="795299"/>
                  <a:pt x="9041" y="814388"/>
                  <a:pt x="7454" y="833438"/>
                </a:cubicBezTo>
                <a:cubicBezTo>
                  <a:pt x="5866" y="971550"/>
                  <a:pt x="2691" y="1109654"/>
                  <a:pt x="2691" y="1247775"/>
                </a:cubicBezTo>
                <a:cubicBezTo>
                  <a:pt x="2691" y="1284322"/>
                  <a:pt x="0" y="1321534"/>
                  <a:pt x="7454" y="1357313"/>
                </a:cubicBezTo>
                <a:cubicBezTo>
                  <a:pt x="8789" y="1363721"/>
                  <a:pt x="20114" y="1360655"/>
                  <a:pt x="26504" y="1362075"/>
                </a:cubicBezTo>
                <a:cubicBezTo>
                  <a:pt x="34406" y="1363831"/>
                  <a:pt x="42237" y="1366343"/>
                  <a:pt x="50316" y="1366838"/>
                </a:cubicBezTo>
                <a:cubicBezTo>
                  <a:pt x="120107" y="1371111"/>
                  <a:pt x="190034" y="1372812"/>
                  <a:pt x="259866" y="1376363"/>
                </a:cubicBezTo>
                <a:cubicBezTo>
                  <a:pt x="315393" y="1379186"/>
                  <a:pt x="400332" y="1386874"/>
                  <a:pt x="450366" y="1390650"/>
                </a:cubicBezTo>
                <a:lnTo>
                  <a:pt x="583716" y="1400175"/>
                </a:lnTo>
                <a:lnTo>
                  <a:pt x="655154" y="1404938"/>
                </a:lnTo>
                <a:cubicBezTo>
                  <a:pt x="730764" y="1426541"/>
                  <a:pt x="662915" y="1409993"/>
                  <a:pt x="807554" y="1419225"/>
                </a:cubicBezTo>
                <a:cubicBezTo>
                  <a:pt x="842552" y="1421459"/>
                  <a:pt x="877392" y="1425712"/>
                  <a:pt x="912329" y="1428750"/>
                </a:cubicBezTo>
                <a:cubicBezTo>
                  <a:pt x="1062237" y="1441785"/>
                  <a:pt x="1001768" y="1433475"/>
                  <a:pt x="1164741" y="1457325"/>
                </a:cubicBezTo>
                <a:cubicBezTo>
                  <a:pt x="1183850" y="1460121"/>
                  <a:pt x="1202696" y="1464717"/>
                  <a:pt x="1221891" y="1466850"/>
                </a:cubicBezTo>
                <a:cubicBezTo>
                  <a:pt x="1259889" y="1471072"/>
                  <a:pt x="1336191" y="1476375"/>
                  <a:pt x="1336191" y="1476375"/>
                </a:cubicBezTo>
                <a:cubicBezTo>
                  <a:pt x="1355241" y="1479550"/>
                  <a:pt x="1374469" y="1481797"/>
                  <a:pt x="1393341" y="1485900"/>
                </a:cubicBezTo>
                <a:cubicBezTo>
                  <a:pt x="1411028" y="1489745"/>
                  <a:pt x="1427821" y="1497554"/>
                  <a:pt x="1445729" y="1500188"/>
                </a:cubicBezTo>
                <a:cubicBezTo>
                  <a:pt x="1481989" y="1505520"/>
                  <a:pt x="1555266" y="1509713"/>
                  <a:pt x="1555266" y="1509713"/>
                </a:cubicBezTo>
                <a:cubicBezTo>
                  <a:pt x="1572729" y="1514475"/>
                  <a:pt x="1589967" y="1520155"/>
                  <a:pt x="1607654" y="1524000"/>
                </a:cubicBezTo>
                <a:cubicBezTo>
                  <a:pt x="1626526" y="1528103"/>
                  <a:pt x="1646117" y="1528650"/>
                  <a:pt x="1664804" y="1533525"/>
                </a:cubicBezTo>
                <a:cubicBezTo>
                  <a:pt x="1682783" y="1538215"/>
                  <a:pt x="1699394" y="1547236"/>
                  <a:pt x="1717191" y="1552575"/>
                </a:cubicBezTo>
                <a:cubicBezTo>
                  <a:pt x="1731210" y="1556781"/>
                  <a:pt x="1746084" y="1557734"/>
                  <a:pt x="1760054" y="1562100"/>
                </a:cubicBezTo>
                <a:cubicBezTo>
                  <a:pt x="1771594" y="1565706"/>
                  <a:pt x="1781851" y="1572782"/>
                  <a:pt x="1793391" y="1576388"/>
                </a:cubicBezTo>
                <a:cubicBezTo>
                  <a:pt x="1807361" y="1580754"/>
                  <a:pt x="1822213" y="1581783"/>
                  <a:pt x="1836254" y="1585913"/>
                </a:cubicBezTo>
                <a:cubicBezTo>
                  <a:pt x="1849266" y="1589740"/>
                  <a:pt x="1861285" y="1596570"/>
                  <a:pt x="1874354" y="1600200"/>
                </a:cubicBezTo>
                <a:cubicBezTo>
                  <a:pt x="1889953" y="1604533"/>
                  <a:pt x="1906380" y="1605392"/>
                  <a:pt x="1921979" y="1609725"/>
                </a:cubicBezTo>
                <a:cubicBezTo>
                  <a:pt x="2005615" y="1632958"/>
                  <a:pt x="1917665" y="1617954"/>
                  <a:pt x="1993416" y="1628775"/>
                </a:cubicBezTo>
                <a:cubicBezTo>
                  <a:pt x="2101428" y="1661180"/>
                  <a:pt x="1982440" y="1621780"/>
                  <a:pt x="2083904" y="1666875"/>
                </a:cubicBezTo>
                <a:cubicBezTo>
                  <a:pt x="2097666" y="1672992"/>
                  <a:pt x="2112840" y="1675429"/>
                  <a:pt x="2126766" y="1681163"/>
                </a:cubicBezTo>
                <a:cubicBezTo>
                  <a:pt x="2139895" y="1686569"/>
                  <a:pt x="2151974" y="1694263"/>
                  <a:pt x="2164866" y="1700213"/>
                </a:cubicBezTo>
                <a:cubicBezTo>
                  <a:pt x="2172628" y="1703796"/>
                  <a:pt x="2180896" y="1706200"/>
                  <a:pt x="2188679" y="1709738"/>
                </a:cubicBezTo>
                <a:cubicBezTo>
                  <a:pt x="2240318" y="1733210"/>
                  <a:pt x="2193873" y="1716231"/>
                  <a:pt x="2245829" y="1733550"/>
                </a:cubicBezTo>
                <a:cubicBezTo>
                  <a:pt x="2252179" y="1738313"/>
                  <a:pt x="2257779" y="1744288"/>
                  <a:pt x="2264879" y="1747838"/>
                </a:cubicBezTo>
                <a:cubicBezTo>
                  <a:pt x="2311561" y="1771180"/>
                  <a:pt x="2275620" y="1744172"/>
                  <a:pt x="2317266" y="1766888"/>
                </a:cubicBezTo>
                <a:cubicBezTo>
                  <a:pt x="2324777" y="1770985"/>
                  <a:pt x="2355867" y="1792490"/>
                  <a:pt x="2364891" y="1800225"/>
                </a:cubicBezTo>
                <a:cubicBezTo>
                  <a:pt x="2387594" y="1819684"/>
                  <a:pt x="2369163" y="1811175"/>
                  <a:pt x="2393466" y="1819275"/>
                </a:cubicBezTo>
                <a:cubicBezTo>
                  <a:pt x="2426486" y="1844041"/>
                  <a:pt x="2400134" y="1821498"/>
                  <a:pt x="2426804" y="1852613"/>
                </a:cubicBezTo>
                <a:cubicBezTo>
                  <a:pt x="2431187" y="1857727"/>
                  <a:pt x="2437176" y="1861420"/>
                  <a:pt x="2441091" y="1866900"/>
                </a:cubicBezTo>
                <a:cubicBezTo>
                  <a:pt x="2452372" y="1882694"/>
                  <a:pt x="2448717" y="1884693"/>
                  <a:pt x="2455379" y="1900238"/>
                </a:cubicBezTo>
                <a:cubicBezTo>
                  <a:pt x="2458176" y="1906763"/>
                  <a:pt x="2462021" y="1912800"/>
                  <a:pt x="2464904" y="1919288"/>
                </a:cubicBezTo>
                <a:cubicBezTo>
                  <a:pt x="2468376" y="1927100"/>
                  <a:pt x="2471915" y="1934929"/>
                  <a:pt x="2474429" y="1943100"/>
                </a:cubicBezTo>
                <a:cubicBezTo>
                  <a:pt x="2478279" y="1955612"/>
                  <a:pt x="2483954" y="1981200"/>
                  <a:pt x="2483954" y="1981200"/>
                </a:cubicBezTo>
                <a:cubicBezTo>
                  <a:pt x="2482366" y="2009775"/>
                  <a:pt x="2481782" y="2038423"/>
                  <a:pt x="2479191" y="2066925"/>
                </a:cubicBezTo>
                <a:cubicBezTo>
                  <a:pt x="2478598" y="2073444"/>
                  <a:pt x="2478060" y="2080529"/>
                  <a:pt x="2474429" y="2085975"/>
                </a:cubicBezTo>
                <a:cubicBezTo>
                  <a:pt x="2471254" y="2090738"/>
                  <a:pt x="2464904" y="2092325"/>
                  <a:pt x="2460141" y="2095500"/>
                </a:cubicBezTo>
                <a:cubicBezTo>
                  <a:pt x="2456966" y="2101850"/>
                  <a:pt x="2455161" y="2109096"/>
                  <a:pt x="2450616" y="2114550"/>
                </a:cubicBezTo>
                <a:cubicBezTo>
                  <a:pt x="2446952" y="2118947"/>
                  <a:pt x="2440908" y="2120641"/>
                  <a:pt x="2436329" y="2124075"/>
                </a:cubicBezTo>
                <a:cubicBezTo>
                  <a:pt x="2404513" y="2147937"/>
                  <a:pt x="2424239" y="2140194"/>
                  <a:pt x="2393466" y="2147888"/>
                </a:cubicBezTo>
                <a:cubicBezTo>
                  <a:pt x="2387116" y="2152650"/>
                  <a:pt x="2381355" y="2158320"/>
                  <a:pt x="2374416" y="2162175"/>
                </a:cubicBezTo>
                <a:cubicBezTo>
                  <a:pt x="2366943" y="2166327"/>
                  <a:pt x="2358250" y="2167877"/>
                  <a:pt x="2350604" y="2171700"/>
                </a:cubicBezTo>
                <a:cubicBezTo>
                  <a:pt x="2342324" y="2175840"/>
                  <a:pt x="2334729" y="2181225"/>
                  <a:pt x="2326791" y="2185988"/>
                </a:cubicBezTo>
                <a:cubicBezTo>
                  <a:pt x="2320441" y="2193925"/>
                  <a:pt x="2315296" y="2203000"/>
                  <a:pt x="2307741" y="2209800"/>
                </a:cubicBezTo>
                <a:cubicBezTo>
                  <a:pt x="2288476" y="2227138"/>
                  <a:pt x="2284112" y="2227201"/>
                  <a:pt x="2264879" y="2233613"/>
                </a:cubicBezTo>
                <a:cubicBezTo>
                  <a:pt x="2260116" y="2238375"/>
                  <a:pt x="2256195" y="2244164"/>
                  <a:pt x="2250591" y="2247900"/>
                </a:cubicBezTo>
                <a:cubicBezTo>
                  <a:pt x="2241730" y="2253807"/>
                  <a:pt x="2231711" y="2257781"/>
                  <a:pt x="2222016" y="2262188"/>
                </a:cubicBezTo>
                <a:cubicBezTo>
                  <a:pt x="2206351" y="2269309"/>
                  <a:pt x="2198793" y="2271517"/>
                  <a:pt x="2183916" y="2276475"/>
                </a:cubicBezTo>
                <a:cubicBezTo>
                  <a:pt x="2179154" y="2279650"/>
                  <a:pt x="2174859" y="2283675"/>
                  <a:pt x="2169629" y="2286000"/>
                </a:cubicBezTo>
                <a:cubicBezTo>
                  <a:pt x="2149266" y="2295050"/>
                  <a:pt x="2141393" y="2294748"/>
                  <a:pt x="2122004" y="2300288"/>
                </a:cubicBezTo>
                <a:cubicBezTo>
                  <a:pt x="2117177" y="2301667"/>
                  <a:pt x="2112330" y="2303073"/>
                  <a:pt x="2107716" y="2305050"/>
                </a:cubicBezTo>
                <a:cubicBezTo>
                  <a:pt x="2101190" y="2307847"/>
                  <a:pt x="2095401" y="2312330"/>
                  <a:pt x="2088666" y="2314575"/>
                </a:cubicBezTo>
                <a:cubicBezTo>
                  <a:pt x="2080987" y="2317135"/>
                  <a:pt x="2072791" y="2317750"/>
                  <a:pt x="2064854" y="2319338"/>
                </a:cubicBezTo>
                <a:cubicBezTo>
                  <a:pt x="2051218" y="2326156"/>
                  <a:pt x="2045535" y="2330120"/>
                  <a:pt x="2031516" y="2333625"/>
                </a:cubicBezTo>
                <a:cubicBezTo>
                  <a:pt x="2023663" y="2335588"/>
                  <a:pt x="2015557" y="2336425"/>
                  <a:pt x="2007704" y="2338388"/>
                </a:cubicBezTo>
                <a:cubicBezTo>
                  <a:pt x="1980625" y="2345158"/>
                  <a:pt x="2006996" y="2343150"/>
                  <a:pt x="1974366" y="2343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021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*outer join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한쪽 테이블에만 레코드가 존재하더라도 조회가 가능한 조인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from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  outer join  </a:t>
            </a:r>
            <a:r>
              <a:rPr lang="ko-KR" altLang="en-US" sz="1600" dirty="0" smtClean="0"/>
              <a:t>조인할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 smtClean="0"/>
              <a:t> on  </a:t>
            </a:r>
            <a:r>
              <a:rPr lang="ko-KR" altLang="en-US" sz="1600" dirty="0" smtClean="0"/>
              <a:t>조인조건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785786" y="2285992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7290" y="2643182"/>
            <a:ext cx="419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left, right, full  &lt;- </a:t>
            </a:r>
            <a:r>
              <a:rPr lang="ko-KR" altLang="en-US" sz="1400" dirty="0" smtClean="0"/>
              <a:t>레코드가 존재하는 테이블 선택</a:t>
            </a:r>
            <a:endParaRPr lang="ko-KR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071810"/>
            <a:ext cx="1214446" cy="5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71810"/>
            <a:ext cx="25288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85786" y="4572008"/>
            <a:ext cx="38402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</a:t>
            </a:r>
          </a:p>
          <a:p>
            <a:r>
              <a:rPr lang="en-US" altLang="ko-KR" sz="1400" dirty="0" smtClean="0"/>
              <a:t>from   </a:t>
            </a:r>
            <a:r>
              <a:rPr lang="ko-KR" altLang="en-US" sz="1400" dirty="0" err="1" smtClean="0"/>
              <a:t>테이블명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outer join </a:t>
            </a:r>
            <a:r>
              <a:rPr lang="ko-KR" altLang="en-US" sz="1400" dirty="0" err="1" smtClean="0"/>
              <a:t>조인한테이블명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don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2571736" y="52149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8860" y="53578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</a:t>
            </a:r>
            <a:r>
              <a:rPr lang="ko-KR" altLang="en-US" sz="1400" dirty="0"/>
              <a:t>준</a:t>
            </a: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2000232" y="5500703"/>
            <a:ext cx="428628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3"/>
          </p:cNvCxnSpPr>
          <p:nvPr/>
        </p:nvCxnSpPr>
        <p:spPr>
          <a:xfrm flipV="1">
            <a:off x="2972599" y="5500702"/>
            <a:ext cx="599269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0100" y="535782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앞쪽테이블에</a:t>
            </a:r>
            <a:endParaRPr lang="en-US" altLang="ko-KR" sz="1200" dirty="0" smtClean="0"/>
          </a:p>
          <a:p>
            <a:r>
              <a:rPr lang="ko-KR" altLang="en-US" sz="1200" dirty="0" smtClean="0"/>
              <a:t>레코드가 존재하면</a:t>
            </a:r>
            <a:endParaRPr lang="en-US" altLang="ko-KR" sz="1200" dirty="0" smtClean="0"/>
          </a:p>
          <a:p>
            <a:r>
              <a:rPr lang="en-US" altLang="ko-KR" sz="1200" dirty="0" smtClean="0"/>
              <a:t>left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0354" y="535782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뒤</a:t>
            </a:r>
            <a:r>
              <a:rPr lang="ko-KR" altLang="en-US" sz="1200" dirty="0" smtClean="0"/>
              <a:t>쪽테이블에</a:t>
            </a:r>
            <a:endParaRPr lang="en-US" altLang="ko-KR" sz="1200" dirty="0" smtClean="0"/>
          </a:p>
          <a:p>
            <a:r>
              <a:rPr lang="ko-KR" altLang="en-US" sz="1200" dirty="0" smtClean="0"/>
              <a:t>레코드가 존재하면</a:t>
            </a:r>
            <a:endParaRPr lang="en-US" altLang="ko-KR" sz="1200" dirty="0" smtClean="0"/>
          </a:p>
          <a:p>
            <a:r>
              <a:rPr lang="en-US" altLang="ko-KR" sz="1200" dirty="0" smtClean="0"/>
              <a:t>right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4071934" y="535782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86380" y="4214818"/>
            <a:ext cx="29217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</a:t>
            </a:r>
          </a:p>
          <a:p>
            <a:r>
              <a:rPr lang="en-US" altLang="ko-KR" sz="1400" dirty="0" smtClean="0"/>
              <a:t>from   </a:t>
            </a:r>
            <a:r>
              <a:rPr lang="en-US" altLang="ko-KR" sz="1400" dirty="0" err="1" smtClean="0"/>
              <a:t>emp</a:t>
            </a:r>
            <a:r>
              <a:rPr lang="en-US" altLang="ko-KR" sz="1400" dirty="0" smtClean="0"/>
              <a:t> right outer join  dept</a:t>
            </a:r>
            <a:endParaRPr lang="en-US" altLang="ko-KR" sz="1400" dirty="0"/>
          </a:p>
          <a:p>
            <a:r>
              <a:rPr lang="en-US" altLang="ko-KR" sz="1400" dirty="0" smtClean="0"/>
              <a:t>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576" y="5116969"/>
            <a:ext cx="28018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</a:t>
            </a:r>
          </a:p>
          <a:p>
            <a:r>
              <a:rPr lang="en-US" altLang="ko-KR" sz="1400" dirty="0" smtClean="0"/>
              <a:t>from   dept left outer join  </a:t>
            </a:r>
            <a:r>
              <a:rPr lang="en-US" altLang="ko-KR" sz="1400" dirty="0" err="1" smtClean="0"/>
              <a:t>emp</a:t>
            </a:r>
            <a:endParaRPr lang="en-US" altLang="ko-KR" sz="1400" dirty="0"/>
          </a:p>
          <a:p>
            <a:r>
              <a:rPr lang="en-US" altLang="ko-KR" sz="1400" dirty="0" smtClean="0"/>
              <a:t>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430" y="304364"/>
            <a:ext cx="52645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문법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조인조건에 </a:t>
            </a:r>
            <a:r>
              <a:rPr lang="en-US" altLang="ko-KR" sz="1600" dirty="0" smtClean="0"/>
              <a:t>(+)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레코드가 존재하지 않는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(+)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기호를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  </a:t>
            </a:r>
            <a:r>
              <a:rPr lang="ko-KR" altLang="en-US" sz="1600" dirty="0" smtClean="0"/>
              <a:t>조인조건</a:t>
            </a:r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714480" y="228599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5918" y="2428868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alias.</a:t>
            </a:r>
            <a:r>
              <a:rPr lang="ko-KR" altLang="en-US" sz="1400" dirty="0" err="1" smtClean="0"/>
              <a:t>컬럼명</a:t>
            </a:r>
            <a:r>
              <a:rPr lang="en-US" altLang="ko-KR" sz="1400" b="1" dirty="0" smtClean="0"/>
              <a:t>(+)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alias.</a:t>
            </a:r>
            <a:r>
              <a:rPr lang="ko-KR" altLang="en-US" sz="1400" dirty="0" err="1" smtClean="0"/>
              <a:t>컬럼명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1326</Words>
  <Application>Microsoft Office PowerPoint</Application>
  <PresentationFormat>화면 슬라이드 쇼(4:3)</PresentationFormat>
  <Paragraphs>226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2023-08-08T01:25:44Z</dcterms:created>
  <dcterms:modified xsi:type="dcterms:W3CDTF">2023-08-09T01:00:54Z</dcterms:modified>
</cp:coreProperties>
</file>