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04" autoAdjust="0"/>
    <p:restoredTop sz="94660"/>
  </p:normalViewPr>
  <p:slideViewPr>
    <p:cSldViewPr>
      <p:cViewPr>
        <p:scale>
          <a:sx n="150" d="100"/>
          <a:sy n="150" d="100"/>
        </p:scale>
        <p:origin x="-834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B67C-474E-4E6F-8F27-58A1BCE3D26C}" type="datetimeFigureOut">
              <a:rPr lang="ko-KR" altLang="en-US" smtClean="0"/>
              <a:pPr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2815-6F3F-4462-9FAE-9D4342102E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807120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*self join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테이블 하나를 조인하는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Non-EQUI join </a:t>
            </a:r>
            <a:r>
              <a:rPr lang="ko-KR" altLang="en-US" sz="1600" dirty="0" smtClean="0"/>
              <a:t>유형으로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조회용도의 목적과 조건용도의 목적으로 테이블을 구분하여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select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from  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조인</a:t>
            </a:r>
            <a:r>
              <a:rPr lang="ko-KR" altLang="en-US" sz="1600" dirty="0" err="1"/>
              <a:t>할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where  </a:t>
            </a:r>
            <a:r>
              <a:rPr lang="ko-KR" altLang="en-US" sz="1600" dirty="0" smtClean="0"/>
              <a:t>조인조건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조건용도의 테이블이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의 컬럼으로 나오지 않는다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smtClean="0"/>
              <a:t>사원테이블에서 사원명이 </a:t>
            </a:r>
            <a:r>
              <a:rPr lang="en-US" altLang="ko-KR" sz="1600" dirty="0" smtClean="0"/>
              <a:t>‘SCOTT’</a:t>
            </a:r>
            <a:r>
              <a:rPr lang="ko-KR" altLang="en-US" sz="1600" dirty="0" smtClean="0"/>
              <a:t>인 사원보다 연봉을 많이 받는 사원의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사원번호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사원명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입사일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연봉조회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select </a:t>
            </a:r>
            <a:r>
              <a:rPr lang="en-US" altLang="ko-KR" sz="1600" b="1" dirty="0" err="1" smtClean="0"/>
              <a:t>e</a:t>
            </a:r>
            <a:r>
              <a:rPr lang="en-US" altLang="ko-KR" sz="1600" dirty="0" err="1" smtClean="0"/>
              <a:t>.empno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/>
              <a:t>e</a:t>
            </a:r>
            <a:r>
              <a:rPr lang="en-US" altLang="ko-KR" sz="1600" dirty="0" err="1" smtClean="0"/>
              <a:t>.ename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/>
              <a:t>e</a:t>
            </a:r>
            <a:r>
              <a:rPr lang="en-US" altLang="ko-KR" sz="1600" dirty="0" err="1" smtClean="0"/>
              <a:t>.hiredate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e</a:t>
            </a:r>
            <a:r>
              <a:rPr lang="en-US" altLang="ko-KR" sz="1600" dirty="0" smtClean="0"/>
              <a:t>.sal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from   </a:t>
            </a:r>
            <a:r>
              <a:rPr lang="en-US" altLang="ko-KR" sz="1600" b="1" dirty="0" err="1" smtClean="0"/>
              <a:t>emp</a:t>
            </a:r>
            <a:r>
              <a:rPr lang="en-US" altLang="ko-KR" sz="1600" b="1" dirty="0" smtClean="0"/>
              <a:t> 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emp</a:t>
            </a:r>
            <a:r>
              <a:rPr lang="en-US" altLang="ko-KR" sz="1600" dirty="0" smtClean="0"/>
              <a:t> e1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where  (e.sal &gt; e1.sal) and (e1.ename=‘SCOTT’)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857356" y="2285992"/>
            <a:ext cx="64294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3108" y="2857496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조회용도 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-select</a:t>
            </a:r>
            <a:r>
              <a:rPr lang="ko-KR" altLang="en-US" sz="1200" dirty="0" err="1" smtClean="0"/>
              <a:t>조회컬럼에서</a:t>
            </a:r>
            <a:r>
              <a:rPr lang="ko-KR" altLang="en-US" sz="1200" dirty="0" smtClean="0"/>
              <a:t> 사용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</a:t>
            </a:r>
            <a:r>
              <a:rPr lang="ko-KR" altLang="en-US" sz="1200" dirty="0" smtClean="0"/>
              <a:t>조건을 비교할 용도</a:t>
            </a:r>
            <a:r>
              <a:rPr lang="en-US" altLang="ko-KR" sz="1200" dirty="0" smtClean="0"/>
              <a:t>           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3143240" y="228599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0199" y="2357430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</a:t>
            </a:r>
            <a:r>
              <a:rPr lang="ko-KR" altLang="en-US" sz="1200" dirty="0"/>
              <a:t>건</a:t>
            </a:r>
            <a:r>
              <a:rPr lang="ko-KR" altLang="en-US" sz="1200" dirty="0" smtClean="0"/>
              <a:t>용도 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</a:t>
            </a:r>
            <a:r>
              <a:rPr lang="ko-KR" altLang="en-US" sz="1200" dirty="0" smtClean="0"/>
              <a:t>조인할 조건에 사용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</a:t>
            </a:r>
            <a:r>
              <a:rPr lang="ko-KR" altLang="en-US" sz="1200" dirty="0" smtClean="0"/>
              <a:t>검색 조건에 사용</a:t>
            </a:r>
            <a:r>
              <a:rPr lang="en-US" altLang="ko-KR" sz="1200" dirty="0" smtClean="0"/>
              <a:t>           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1142976" y="5500702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100" y="57864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조회용</a:t>
            </a:r>
            <a:r>
              <a:rPr lang="ko-KR" altLang="en-US" sz="1200" dirty="0"/>
              <a:t>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V="1">
            <a:off x="2285984" y="5572140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3108" y="58578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조건용도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4506346" y="4982050"/>
            <a:ext cx="532379" cy="269345"/>
          </a:xfrm>
          <a:custGeom>
            <a:avLst/>
            <a:gdLst>
              <a:gd name="connsiteX0" fmla="*/ 532379 w 532379"/>
              <a:gd name="connsiteY0" fmla="*/ 18575 h 269345"/>
              <a:gd name="connsiteX1" fmla="*/ 418079 w 532379"/>
              <a:gd name="connsiteY1" fmla="*/ 13813 h 269345"/>
              <a:gd name="connsiteX2" fmla="*/ 370454 w 532379"/>
              <a:gd name="connsiteY2" fmla="*/ 32863 h 269345"/>
              <a:gd name="connsiteX3" fmla="*/ 346642 w 532379"/>
              <a:gd name="connsiteY3" fmla="*/ 37625 h 269345"/>
              <a:gd name="connsiteX4" fmla="*/ 332354 w 532379"/>
              <a:gd name="connsiteY4" fmla="*/ 42388 h 269345"/>
              <a:gd name="connsiteX5" fmla="*/ 308542 w 532379"/>
              <a:gd name="connsiteY5" fmla="*/ 47150 h 269345"/>
              <a:gd name="connsiteX6" fmla="*/ 279967 w 532379"/>
              <a:gd name="connsiteY6" fmla="*/ 61438 h 269345"/>
              <a:gd name="connsiteX7" fmla="*/ 246629 w 532379"/>
              <a:gd name="connsiteY7" fmla="*/ 75725 h 269345"/>
              <a:gd name="connsiteX8" fmla="*/ 232342 w 532379"/>
              <a:gd name="connsiteY8" fmla="*/ 85250 h 269345"/>
              <a:gd name="connsiteX9" fmla="*/ 203767 w 532379"/>
              <a:gd name="connsiteY9" fmla="*/ 99538 h 269345"/>
              <a:gd name="connsiteX10" fmla="*/ 151379 w 532379"/>
              <a:gd name="connsiteY10" fmla="*/ 128113 h 269345"/>
              <a:gd name="connsiteX11" fmla="*/ 127567 w 532379"/>
              <a:gd name="connsiteY11" fmla="*/ 156688 h 269345"/>
              <a:gd name="connsiteX12" fmla="*/ 113279 w 532379"/>
              <a:gd name="connsiteY12" fmla="*/ 166213 h 269345"/>
              <a:gd name="connsiteX13" fmla="*/ 84704 w 532379"/>
              <a:gd name="connsiteY13" fmla="*/ 194788 h 269345"/>
              <a:gd name="connsiteX14" fmla="*/ 75179 w 532379"/>
              <a:gd name="connsiteY14" fmla="*/ 209075 h 269345"/>
              <a:gd name="connsiteX15" fmla="*/ 46604 w 532379"/>
              <a:gd name="connsiteY15" fmla="*/ 228125 h 269345"/>
              <a:gd name="connsiteX16" fmla="*/ 32317 w 532379"/>
              <a:gd name="connsiteY16" fmla="*/ 242413 h 269345"/>
              <a:gd name="connsiteX17" fmla="*/ 13267 w 532379"/>
              <a:gd name="connsiteY17" fmla="*/ 256700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379" h="269345">
                <a:moveTo>
                  <a:pt x="532379" y="18575"/>
                </a:moveTo>
                <a:cubicBezTo>
                  <a:pt x="476654" y="0"/>
                  <a:pt x="513829" y="8493"/>
                  <a:pt x="418079" y="13813"/>
                </a:cubicBezTo>
                <a:cubicBezTo>
                  <a:pt x="358299" y="25768"/>
                  <a:pt x="431961" y="8260"/>
                  <a:pt x="370454" y="32863"/>
                </a:cubicBezTo>
                <a:cubicBezTo>
                  <a:pt x="362938" y="35869"/>
                  <a:pt x="354495" y="35662"/>
                  <a:pt x="346642" y="37625"/>
                </a:cubicBezTo>
                <a:cubicBezTo>
                  <a:pt x="341772" y="38843"/>
                  <a:pt x="337224" y="41170"/>
                  <a:pt x="332354" y="42388"/>
                </a:cubicBezTo>
                <a:cubicBezTo>
                  <a:pt x="324501" y="44351"/>
                  <a:pt x="316395" y="45187"/>
                  <a:pt x="308542" y="47150"/>
                </a:cubicBezTo>
                <a:cubicBezTo>
                  <a:pt x="284599" y="53136"/>
                  <a:pt x="303248" y="49798"/>
                  <a:pt x="279967" y="61438"/>
                </a:cubicBezTo>
                <a:cubicBezTo>
                  <a:pt x="226540" y="88150"/>
                  <a:pt x="315993" y="36088"/>
                  <a:pt x="246629" y="75725"/>
                </a:cubicBezTo>
                <a:cubicBezTo>
                  <a:pt x="241659" y="78565"/>
                  <a:pt x="237345" y="82470"/>
                  <a:pt x="232342" y="85250"/>
                </a:cubicBezTo>
                <a:cubicBezTo>
                  <a:pt x="223033" y="90422"/>
                  <a:pt x="213013" y="94254"/>
                  <a:pt x="203767" y="99538"/>
                </a:cubicBezTo>
                <a:cubicBezTo>
                  <a:pt x="151881" y="129187"/>
                  <a:pt x="183069" y="117549"/>
                  <a:pt x="151379" y="128113"/>
                </a:cubicBezTo>
                <a:cubicBezTo>
                  <a:pt x="142015" y="142159"/>
                  <a:pt x="141316" y="145231"/>
                  <a:pt x="127567" y="156688"/>
                </a:cubicBezTo>
                <a:cubicBezTo>
                  <a:pt x="123170" y="160352"/>
                  <a:pt x="117557" y="162410"/>
                  <a:pt x="113279" y="166213"/>
                </a:cubicBezTo>
                <a:cubicBezTo>
                  <a:pt x="103211" y="175162"/>
                  <a:pt x="92176" y="183580"/>
                  <a:pt x="84704" y="194788"/>
                </a:cubicBezTo>
                <a:cubicBezTo>
                  <a:pt x="81529" y="199550"/>
                  <a:pt x="79487" y="205306"/>
                  <a:pt x="75179" y="209075"/>
                </a:cubicBezTo>
                <a:cubicBezTo>
                  <a:pt x="66564" y="216613"/>
                  <a:pt x="54698" y="220030"/>
                  <a:pt x="46604" y="228125"/>
                </a:cubicBezTo>
                <a:cubicBezTo>
                  <a:pt x="41842" y="232888"/>
                  <a:pt x="37491" y="238101"/>
                  <a:pt x="32317" y="242413"/>
                </a:cubicBezTo>
                <a:cubicBezTo>
                  <a:pt x="0" y="269345"/>
                  <a:pt x="28415" y="241552"/>
                  <a:pt x="13267" y="2567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252663" y="5486400"/>
            <a:ext cx="2019300" cy="322028"/>
          </a:xfrm>
          <a:custGeom>
            <a:avLst/>
            <a:gdLst>
              <a:gd name="connsiteX0" fmla="*/ 2019300 w 2019300"/>
              <a:gd name="connsiteY0" fmla="*/ 19050 h 322028"/>
              <a:gd name="connsiteX1" fmla="*/ 1957387 w 2019300"/>
              <a:gd name="connsiteY1" fmla="*/ 52388 h 322028"/>
              <a:gd name="connsiteX2" fmla="*/ 1928812 w 2019300"/>
              <a:gd name="connsiteY2" fmla="*/ 71438 h 322028"/>
              <a:gd name="connsiteX3" fmla="*/ 1914525 w 2019300"/>
              <a:gd name="connsiteY3" fmla="*/ 85725 h 322028"/>
              <a:gd name="connsiteX4" fmla="*/ 1866900 w 2019300"/>
              <a:gd name="connsiteY4" fmla="*/ 109538 h 322028"/>
              <a:gd name="connsiteX5" fmla="*/ 1833562 w 2019300"/>
              <a:gd name="connsiteY5" fmla="*/ 128588 h 322028"/>
              <a:gd name="connsiteX6" fmla="*/ 1766887 w 2019300"/>
              <a:gd name="connsiteY6" fmla="*/ 166688 h 322028"/>
              <a:gd name="connsiteX7" fmla="*/ 1747837 w 2019300"/>
              <a:gd name="connsiteY7" fmla="*/ 176213 h 322028"/>
              <a:gd name="connsiteX8" fmla="*/ 1733550 w 2019300"/>
              <a:gd name="connsiteY8" fmla="*/ 180975 h 322028"/>
              <a:gd name="connsiteX9" fmla="*/ 1714500 w 2019300"/>
              <a:gd name="connsiteY9" fmla="*/ 190500 h 322028"/>
              <a:gd name="connsiteX10" fmla="*/ 1700212 w 2019300"/>
              <a:gd name="connsiteY10" fmla="*/ 195263 h 322028"/>
              <a:gd name="connsiteX11" fmla="*/ 1685925 w 2019300"/>
              <a:gd name="connsiteY11" fmla="*/ 204788 h 322028"/>
              <a:gd name="connsiteX12" fmla="*/ 1638300 w 2019300"/>
              <a:gd name="connsiteY12" fmla="*/ 214313 h 322028"/>
              <a:gd name="connsiteX13" fmla="*/ 1600200 w 2019300"/>
              <a:gd name="connsiteY13" fmla="*/ 223838 h 322028"/>
              <a:gd name="connsiteX14" fmla="*/ 1524000 w 2019300"/>
              <a:gd name="connsiteY14" fmla="*/ 238125 h 322028"/>
              <a:gd name="connsiteX15" fmla="*/ 1485900 w 2019300"/>
              <a:gd name="connsiteY15" fmla="*/ 242888 h 322028"/>
              <a:gd name="connsiteX16" fmla="*/ 1381125 w 2019300"/>
              <a:gd name="connsiteY16" fmla="*/ 247650 h 322028"/>
              <a:gd name="connsiteX17" fmla="*/ 538162 w 2019300"/>
              <a:gd name="connsiteY17" fmla="*/ 252413 h 322028"/>
              <a:gd name="connsiteX18" fmla="*/ 523875 w 2019300"/>
              <a:gd name="connsiteY18" fmla="*/ 247650 h 322028"/>
              <a:gd name="connsiteX19" fmla="*/ 481012 w 2019300"/>
              <a:gd name="connsiteY19" fmla="*/ 242888 h 322028"/>
              <a:gd name="connsiteX20" fmla="*/ 433387 w 2019300"/>
              <a:gd name="connsiteY20" fmla="*/ 233363 h 322028"/>
              <a:gd name="connsiteX21" fmla="*/ 404812 w 2019300"/>
              <a:gd name="connsiteY21" fmla="*/ 223838 h 322028"/>
              <a:gd name="connsiteX22" fmla="*/ 390525 w 2019300"/>
              <a:gd name="connsiteY22" fmla="*/ 219075 h 322028"/>
              <a:gd name="connsiteX23" fmla="*/ 333375 w 2019300"/>
              <a:gd name="connsiteY23" fmla="*/ 204788 h 322028"/>
              <a:gd name="connsiteX24" fmla="*/ 319087 w 2019300"/>
              <a:gd name="connsiteY24" fmla="*/ 200025 h 322028"/>
              <a:gd name="connsiteX25" fmla="*/ 295275 w 2019300"/>
              <a:gd name="connsiteY25" fmla="*/ 190500 h 322028"/>
              <a:gd name="connsiteX26" fmla="*/ 271462 w 2019300"/>
              <a:gd name="connsiteY26" fmla="*/ 185738 h 322028"/>
              <a:gd name="connsiteX27" fmla="*/ 242887 w 2019300"/>
              <a:gd name="connsiteY27" fmla="*/ 176213 h 322028"/>
              <a:gd name="connsiteX28" fmla="*/ 228600 w 2019300"/>
              <a:gd name="connsiteY28" fmla="*/ 171450 h 322028"/>
              <a:gd name="connsiteX29" fmla="*/ 195262 w 2019300"/>
              <a:gd name="connsiteY29" fmla="*/ 157163 h 322028"/>
              <a:gd name="connsiteX30" fmla="*/ 166687 w 2019300"/>
              <a:gd name="connsiteY30" fmla="*/ 138113 h 322028"/>
              <a:gd name="connsiteX31" fmla="*/ 147637 w 2019300"/>
              <a:gd name="connsiteY31" fmla="*/ 128588 h 322028"/>
              <a:gd name="connsiteX32" fmla="*/ 114300 w 2019300"/>
              <a:gd name="connsiteY32" fmla="*/ 109538 h 322028"/>
              <a:gd name="connsiteX33" fmla="*/ 71437 w 2019300"/>
              <a:gd name="connsiteY33" fmla="*/ 85725 h 322028"/>
              <a:gd name="connsiteX34" fmla="*/ 42862 w 2019300"/>
              <a:gd name="connsiteY34" fmla="*/ 57150 h 322028"/>
              <a:gd name="connsiteX35" fmla="*/ 28575 w 2019300"/>
              <a:gd name="connsiteY35" fmla="*/ 38100 h 322028"/>
              <a:gd name="connsiteX36" fmla="*/ 0 w 2019300"/>
              <a:gd name="connsiteY36" fmla="*/ 0 h 32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19300" h="322028">
                <a:moveTo>
                  <a:pt x="2019300" y="19050"/>
                </a:moveTo>
                <a:cubicBezTo>
                  <a:pt x="1975861" y="27738"/>
                  <a:pt x="2009923" y="17364"/>
                  <a:pt x="1957387" y="52388"/>
                </a:cubicBezTo>
                <a:cubicBezTo>
                  <a:pt x="1947862" y="58738"/>
                  <a:pt x="1936907" y="63343"/>
                  <a:pt x="1928812" y="71438"/>
                </a:cubicBezTo>
                <a:cubicBezTo>
                  <a:pt x="1924050" y="76200"/>
                  <a:pt x="1920261" y="82195"/>
                  <a:pt x="1914525" y="85725"/>
                </a:cubicBezTo>
                <a:cubicBezTo>
                  <a:pt x="1899409" y="95027"/>
                  <a:pt x="1879451" y="96988"/>
                  <a:pt x="1866900" y="109538"/>
                </a:cubicBezTo>
                <a:cubicBezTo>
                  <a:pt x="1847983" y="128453"/>
                  <a:pt x="1859146" y="122191"/>
                  <a:pt x="1833562" y="128588"/>
                </a:cubicBezTo>
                <a:cubicBezTo>
                  <a:pt x="1793173" y="155514"/>
                  <a:pt x="1815226" y="142518"/>
                  <a:pt x="1766887" y="166688"/>
                </a:cubicBezTo>
                <a:cubicBezTo>
                  <a:pt x="1760537" y="169863"/>
                  <a:pt x="1754572" y="173968"/>
                  <a:pt x="1747837" y="176213"/>
                </a:cubicBezTo>
                <a:cubicBezTo>
                  <a:pt x="1743075" y="177800"/>
                  <a:pt x="1738164" y="178998"/>
                  <a:pt x="1733550" y="180975"/>
                </a:cubicBezTo>
                <a:cubicBezTo>
                  <a:pt x="1727024" y="183772"/>
                  <a:pt x="1721025" y="187703"/>
                  <a:pt x="1714500" y="190500"/>
                </a:cubicBezTo>
                <a:cubicBezTo>
                  <a:pt x="1709886" y="192478"/>
                  <a:pt x="1704702" y="193018"/>
                  <a:pt x="1700212" y="195263"/>
                </a:cubicBezTo>
                <a:cubicBezTo>
                  <a:pt x="1695093" y="197823"/>
                  <a:pt x="1691396" y="203105"/>
                  <a:pt x="1685925" y="204788"/>
                </a:cubicBezTo>
                <a:cubicBezTo>
                  <a:pt x="1670452" y="209549"/>
                  <a:pt x="1653659" y="209194"/>
                  <a:pt x="1638300" y="214313"/>
                </a:cubicBezTo>
                <a:cubicBezTo>
                  <a:pt x="1612771" y="222822"/>
                  <a:pt x="1634678" y="216176"/>
                  <a:pt x="1600200" y="223838"/>
                </a:cubicBezTo>
                <a:cubicBezTo>
                  <a:pt x="1552868" y="234356"/>
                  <a:pt x="1615771" y="224359"/>
                  <a:pt x="1524000" y="238125"/>
                </a:cubicBezTo>
                <a:cubicBezTo>
                  <a:pt x="1511343" y="240024"/>
                  <a:pt x="1498671" y="242037"/>
                  <a:pt x="1485900" y="242888"/>
                </a:cubicBezTo>
                <a:cubicBezTo>
                  <a:pt x="1451016" y="245214"/>
                  <a:pt x="1416050" y="246063"/>
                  <a:pt x="1381125" y="247650"/>
                </a:cubicBezTo>
                <a:cubicBezTo>
                  <a:pt x="1083614" y="322028"/>
                  <a:pt x="1338260" y="261716"/>
                  <a:pt x="538162" y="252413"/>
                </a:cubicBezTo>
                <a:cubicBezTo>
                  <a:pt x="533142" y="252355"/>
                  <a:pt x="528827" y="248475"/>
                  <a:pt x="523875" y="247650"/>
                </a:cubicBezTo>
                <a:cubicBezTo>
                  <a:pt x="509695" y="245287"/>
                  <a:pt x="495261" y="244788"/>
                  <a:pt x="481012" y="242888"/>
                </a:cubicBezTo>
                <a:cubicBezTo>
                  <a:pt x="465573" y="240830"/>
                  <a:pt x="448525" y="237904"/>
                  <a:pt x="433387" y="233363"/>
                </a:cubicBezTo>
                <a:cubicBezTo>
                  <a:pt x="423770" y="230478"/>
                  <a:pt x="414337" y="227013"/>
                  <a:pt x="404812" y="223838"/>
                </a:cubicBezTo>
                <a:cubicBezTo>
                  <a:pt x="400050" y="222250"/>
                  <a:pt x="395395" y="220292"/>
                  <a:pt x="390525" y="219075"/>
                </a:cubicBezTo>
                <a:cubicBezTo>
                  <a:pt x="371475" y="214313"/>
                  <a:pt x="352003" y="210998"/>
                  <a:pt x="333375" y="204788"/>
                </a:cubicBezTo>
                <a:cubicBezTo>
                  <a:pt x="328612" y="203200"/>
                  <a:pt x="323788" y="201788"/>
                  <a:pt x="319087" y="200025"/>
                </a:cubicBezTo>
                <a:cubicBezTo>
                  <a:pt x="311083" y="197023"/>
                  <a:pt x="303463" y="192956"/>
                  <a:pt x="295275" y="190500"/>
                </a:cubicBezTo>
                <a:cubicBezTo>
                  <a:pt x="287522" y="188174"/>
                  <a:pt x="279272" y="187868"/>
                  <a:pt x="271462" y="185738"/>
                </a:cubicBezTo>
                <a:cubicBezTo>
                  <a:pt x="261776" y="183096"/>
                  <a:pt x="252412" y="179388"/>
                  <a:pt x="242887" y="176213"/>
                </a:cubicBezTo>
                <a:cubicBezTo>
                  <a:pt x="238125" y="174625"/>
                  <a:pt x="233090" y="173695"/>
                  <a:pt x="228600" y="171450"/>
                </a:cubicBezTo>
                <a:cubicBezTo>
                  <a:pt x="205060" y="159680"/>
                  <a:pt x="216285" y="164170"/>
                  <a:pt x="195262" y="157163"/>
                </a:cubicBezTo>
                <a:cubicBezTo>
                  <a:pt x="185737" y="150813"/>
                  <a:pt x="176926" y="143233"/>
                  <a:pt x="166687" y="138113"/>
                </a:cubicBezTo>
                <a:cubicBezTo>
                  <a:pt x="160337" y="134938"/>
                  <a:pt x="153657" y="132351"/>
                  <a:pt x="147637" y="128588"/>
                </a:cubicBezTo>
                <a:cubicBezTo>
                  <a:pt x="114686" y="107993"/>
                  <a:pt x="142369" y="118894"/>
                  <a:pt x="114300" y="109538"/>
                </a:cubicBezTo>
                <a:cubicBezTo>
                  <a:pt x="81548" y="87703"/>
                  <a:pt x="96585" y="94108"/>
                  <a:pt x="71437" y="85725"/>
                </a:cubicBezTo>
                <a:cubicBezTo>
                  <a:pt x="61912" y="76200"/>
                  <a:pt x="50944" y="67926"/>
                  <a:pt x="42862" y="57150"/>
                </a:cubicBezTo>
                <a:cubicBezTo>
                  <a:pt x="38100" y="50800"/>
                  <a:pt x="33127" y="44603"/>
                  <a:pt x="28575" y="38100"/>
                </a:cubicBezTo>
                <a:cubicBezTo>
                  <a:pt x="3445" y="2200"/>
                  <a:pt x="19027" y="1902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357290" y="5500702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646920" y="4672013"/>
            <a:ext cx="1167593" cy="985837"/>
          </a:xfrm>
          <a:custGeom>
            <a:avLst/>
            <a:gdLst>
              <a:gd name="connsiteX0" fmla="*/ 1167593 w 1167593"/>
              <a:gd name="connsiteY0" fmla="*/ 857250 h 985837"/>
              <a:gd name="connsiteX1" fmla="*/ 1153305 w 1167593"/>
              <a:gd name="connsiteY1" fmla="*/ 871537 h 985837"/>
              <a:gd name="connsiteX2" fmla="*/ 1115205 w 1167593"/>
              <a:gd name="connsiteY2" fmla="*/ 923925 h 985837"/>
              <a:gd name="connsiteX3" fmla="*/ 1100918 w 1167593"/>
              <a:gd name="connsiteY3" fmla="*/ 928687 h 985837"/>
              <a:gd name="connsiteX4" fmla="*/ 1019955 w 1167593"/>
              <a:gd name="connsiteY4" fmla="*/ 962025 h 985837"/>
              <a:gd name="connsiteX5" fmla="*/ 962805 w 1167593"/>
              <a:gd name="connsiteY5" fmla="*/ 981075 h 985837"/>
              <a:gd name="connsiteX6" fmla="*/ 905655 w 1167593"/>
              <a:gd name="connsiteY6" fmla="*/ 985837 h 985837"/>
              <a:gd name="connsiteX7" fmla="*/ 719918 w 1167593"/>
              <a:gd name="connsiteY7" fmla="*/ 981075 h 985837"/>
              <a:gd name="connsiteX8" fmla="*/ 696105 w 1167593"/>
              <a:gd name="connsiteY8" fmla="*/ 952500 h 985837"/>
              <a:gd name="connsiteX9" fmla="*/ 667530 w 1167593"/>
              <a:gd name="connsiteY9" fmla="*/ 904875 h 985837"/>
              <a:gd name="connsiteX10" fmla="*/ 662768 w 1167593"/>
              <a:gd name="connsiteY10" fmla="*/ 885825 h 985837"/>
              <a:gd name="connsiteX11" fmla="*/ 653243 w 1167593"/>
              <a:gd name="connsiteY11" fmla="*/ 871537 h 985837"/>
              <a:gd name="connsiteX12" fmla="*/ 648480 w 1167593"/>
              <a:gd name="connsiteY12" fmla="*/ 847725 h 985837"/>
              <a:gd name="connsiteX13" fmla="*/ 629430 w 1167593"/>
              <a:gd name="connsiteY13" fmla="*/ 809625 h 985837"/>
              <a:gd name="connsiteX14" fmla="*/ 610380 w 1167593"/>
              <a:gd name="connsiteY14" fmla="*/ 757237 h 985837"/>
              <a:gd name="connsiteX15" fmla="*/ 600855 w 1167593"/>
              <a:gd name="connsiteY15" fmla="*/ 709612 h 985837"/>
              <a:gd name="connsiteX16" fmla="*/ 586568 w 1167593"/>
              <a:gd name="connsiteY16" fmla="*/ 671512 h 985837"/>
              <a:gd name="connsiteX17" fmla="*/ 577043 w 1167593"/>
              <a:gd name="connsiteY17" fmla="*/ 638175 h 985837"/>
              <a:gd name="connsiteX18" fmla="*/ 572280 w 1167593"/>
              <a:gd name="connsiteY18" fmla="*/ 604837 h 985837"/>
              <a:gd name="connsiteX19" fmla="*/ 557993 w 1167593"/>
              <a:gd name="connsiteY19" fmla="*/ 581025 h 985837"/>
              <a:gd name="connsiteX20" fmla="*/ 548468 w 1167593"/>
              <a:gd name="connsiteY20" fmla="*/ 523875 h 985837"/>
              <a:gd name="connsiteX21" fmla="*/ 538943 w 1167593"/>
              <a:gd name="connsiteY21" fmla="*/ 500062 h 985837"/>
              <a:gd name="connsiteX22" fmla="*/ 519893 w 1167593"/>
              <a:gd name="connsiteY22" fmla="*/ 461962 h 985837"/>
              <a:gd name="connsiteX23" fmla="*/ 505605 w 1167593"/>
              <a:gd name="connsiteY23" fmla="*/ 404812 h 985837"/>
              <a:gd name="connsiteX24" fmla="*/ 491318 w 1167593"/>
              <a:gd name="connsiteY24" fmla="*/ 371475 h 985837"/>
              <a:gd name="connsiteX25" fmla="*/ 486555 w 1167593"/>
              <a:gd name="connsiteY25" fmla="*/ 352425 h 985837"/>
              <a:gd name="connsiteX26" fmla="*/ 462743 w 1167593"/>
              <a:gd name="connsiteY26" fmla="*/ 309562 h 985837"/>
              <a:gd name="connsiteX27" fmla="*/ 443693 w 1167593"/>
              <a:gd name="connsiteY27" fmla="*/ 271462 h 985837"/>
              <a:gd name="connsiteX28" fmla="*/ 424643 w 1167593"/>
              <a:gd name="connsiteY28" fmla="*/ 252412 h 985837"/>
              <a:gd name="connsiteX29" fmla="*/ 415118 w 1167593"/>
              <a:gd name="connsiteY29" fmla="*/ 238125 h 985837"/>
              <a:gd name="connsiteX30" fmla="*/ 396068 w 1167593"/>
              <a:gd name="connsiteY30" fmla="*/ 223837 h 985837"/>
              <a:gd name="connsiteX31" fmla="*/ 386543 w 1167593"/>
              <a:gd name="connsiteY31" fmla="*/ 209550 h 985837"/>
              <a:gd name="connsiteX32" fmla="*/ 353205 w 1167593"/>
              <a:gd name="connsiteY32" fmla="*/ 176212 h 985837"/>
              <a:gd name="connsiteX33" fmla="*/ 315105 w 1167593"/>
              <a:gd name="connsiteY33" fmla="*/ 147637 h 985837"/>
              <a:gd name="connsiteX34" fmla="*/ 296055 w 1167593"/>
              <a:gd name="connsiteY34" fmla="*/ 133350 h 985837"/>
              <a:gd name="connsiteX35" fmla="*/ 257955 w 1167593"/>
              <a:gd name="connsiteY35" fmla="*/ 114300 h 985837"/>
              <a:gd name="connsiteX36" fmla="*/ 238905 w 1167593"/>
              <a:gd name="connsiteY36" fmla="*/ 104775 h 985837"/>
              <a:gd name="connsiteX37" fmla="*/ 215093 w 1167593"/>
              <a:gd name="connsiteY37" fmla="*/ 95250 h 985837"/>
              <a:gd name="connsiteX38" fmla="*/ 172230 w 1167593"/>
              <a:gd name="connsiteY38" fmla="*/ 76200 h 985837"/>
              <a:gd name="connsiteX39" fmla="*/ 157943 w 1167593"/>
              <a:gd name="connsiteY39" fmla="*/ 66675 h 985837"/>
              <a:gd name="connsiteX40" fmla="*/ 100793 w 1167593"/>
              <a:gd name="connsiteY40" fmla="*/ 47625 h 985837"/>
              <a:gd name="connsiteX41" fmla="*/ 67455 w 1167593"/>
              <a:gd name="connsiteY41" fmla="*/ 33337 h 985837"/>
              <a:gd name="connsiteX42" fmla="*/ 53168 w 1167593"/>
              <a:gd name="connsiteY42" fmla="*/ 23812 h 985837"/>
              <a:gd name="connsiteX43" fmla="*/ 34118 w 1167593"/>
              <a:gd name="connsiteY43" fmla="*/ 14287 h 985837"/>
              <a:gd name="connsiteX44" fmla="*/ 780 w 1167593"/>
              <a:gd name="connsiteY44" fmla="*/ 0 h 98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67593" h="985837">
                <a:moveTo>
                  <a:pt x="1167593" y="857250"/>
                </a:moveTo>
                <a:cubicBezTo>
                  <a:pt x="1162830" y="862012"/>
                  <a:pt x="1157440" y="866221"/>
                  <a:pt x="1153305" y="871537"/>
                </a:cubicBezTo>
                <a:cubicBezTo>
                  <a:pt x="1143321" y="884374"/>
                  <a:pt x="1128349" y="912658"/>
                  <a:pt x="1115205" y="923925"/>
                </a:cubicBezTo>
                <a:cubicBezTo>
                  <a:pt x="1111394" y="927192"/>
                  <a:pt x="1105680" y="927100"/>
                  <a:pt x="1100918" y="928687"/>
                </a:cubicBezTo>
                <a:cubicBezTo>
                  <a:pt x="1051318" y="965887"/>
                  <a:pt x="1078596" y="955509"/>
                  <a:pt x="1019955" y="962025"/>
                </a:cubicBezTo>
                <a:cubicBezTo>
                  <a:pt x="1001641" y="969351"/>
                  <a:pt x="982423" y="977977"/>
                  <a:pt x="962805" y="981075"/>
                </a:cubicBezTo>
                <a:cubicBezTo>
                  <a:pt x="943923" y="984056"/>
                  <a:pt x="924705" y="984250"/>
                  <a:pt x="905655" y="985837"/>
                </a:cubicBezTo>
                <a:cubicBezTo>
                  <a:pt x="843743" y="984250"/>
                  <a:pt x="781693" y="985487"/>
                  <a:pt x="719918" y="981075"/>
                </a:cubicBezTo>
                <a:cubicBezTo>
                  <a:pt x="705433" y="980040"/>
                  <a:pt x="701108" y="961255"/>
                  <a:pt x="696105" y="952500"/>
                </a:cubicBezTo>
                <a:cubicBezTo>
                  <a:pt x="686920" y="936426"/>
                  <a:pt x="667530" y="904875"/>
                  <a:pt x="667530" y="904875"/>
                </a:cubicBezTo>
                <a:cubicBezTo>
                  <a:pt x="665943" y="898525"/>
                  <a:pt x="665346" y="891841"/>
                  <a:pt x="662768" y="885825"/>
                </a:cubicBezTo>
                <a:cubicBezTo>
                  <a:pt x="660513" y="880564"/>
                  <a:pt x="655253" y="876896"/>
                  <a:pt x="653243" y="871537"/>
                </a:cubicBezTo>
                <a:cubicBezTo>
                  <a:pt x="650401" y="863958"/>
                  <a:pt x="650443" y="855578"/>
                  <a:pt x="648480" y="847725"/>
                </a:cubicBezTo>
                <a:cubicBezTo>
                  <a:pt x="644085" y="830144"/>
                  <a:pt x="640228" y="827620"/>
                  <a:pt x="629430" y="809625"/>
                </a:cubicBezTo>
                <a:cubicBezTo>
                  <a:pt x="618693" y="766671"/>
                  <a:pt x="632868" y="819079"/>
                  <a:pt x="610380" y="757237"/>
                </a:cubicBezTo>
                <a:cubicBezTo>
                  <a:pt x="601930" y="733998"/>
                  <a:pt x="608681" y="737002"/>
                  <a:pt x="600855" y="709612"/>
                </a:cubicBezTo>
                <a:cubicBezTo>
                  <a:pt x="597129" y="696570"/>
                  <a:pt x="590857" y="684380"/>
                  <a:pt x="586568" y="671512"/>
                </a:cubicBezTo>
                <a:cubicBezTo>
                  <a:pt x="582913" y="660548"/>
                  <a:pt x="579465" y="649475"/>
                  <a:pt x="577043" y="638175"/>
                </a:cubicBezTo>
                <a:cubicBezTo>
                  <a:pt x="574691" y="627199"/>
                  <a:pt x="575830" y="615486"/>
                  <a:pt x="572280" y="604837"/>
                </a:cubicBezTo>
                <a:cubicBezTo>
                  <a:pt x="569353" y="596056"/>
                  <a:pt x="562755" y="588962"/>
                  <a:pt x="557993" y="581025"/>
                </a:cubicBezTo>
                <a:cubicBezTo>
                  <a:pt x="554818" y="561975"/>
                  <a:pt x="555640" y="541807"/>
                  <a:pt x="548468" y="523875"/>
                </a:cubicBezTo>
                <a:cubicBezTo>
                  <a:pt x="545293" y="515937"/>
                  <a:pt x="542766" y="507709"/>
                  <a:pt x="538943" y="500062"/>
                </a:cubicBezTo>
                <a:cubicBezTo>
                  <a:pt x="516450" y="455077"/>
                  <a:pt x="530631" y="494180"/>
                  <a:pt x="519893" y="461962"/>
                </a:cubicBezTo>
                <a:cubicBezTo>
                  <a:pt x="511672" y="404424"/>
                  <a:pt x="521011" y="451033"/>
                  <a:pt x="505605" y="404812"/>
                </a:cubicBezTo>
                <a:cubicBezTo>
                  <a:pt x="495354" y="374058"/>
                  <a:pt x="508060" y="396587"/>
                  <a:pt x="491318" y="371475"/>
                </a:cubicBezTo>
                <a:cubicBezTo>
                  <a:pt x="489730" y="365125"/>
                  <a:pt x="488853" y="358554"/>
                  <a:pt x="486555" y="352425"/>
                </a:cubicBezTo>
                <a:cubicBezTo>
                  <a:pt x="479677" y="334083"/>
                  <a:pt x="471834" y="327745"/>
                  <a:pt x="462743" y="309562"/>
                </a:cubicBezTo>
                <a:cubicBezTo>
                  <a:pt x="449170" y="282416"/>
                  <a:pt x="471410" y="307099"/>
                  <a:pt x="443693" y="271462"/>
                </a:cubicBezTo>
                <a:cubicBezTo>
                  <a:pt x="438180" y="264373"/>
                  <a:pt x="430487" y="259230"/>
                  <a:pt x="424643" y="252412"/>
                </a:cubicBezTo>
                <a:cubicBezTo>
                  <a:pt x="420918" y="248066"/>
                  <a:pt x="419165" y="242172"/>
                  <a:pt x="415118" y="238125"/>
                </a:cubicBezTo>
                <a:cubicBezTo>
                  <a:pt x="409505" y="232512"/>
                  <a:pt x="401681" y="229450"/>
                  <a:pt x="396068" y="223837"/>
                </a:cubicBezTo>
                <a:cubicBezTo>
                  <a:pt x="392021" y="219790"/>
                  <a:pt x="390372" y="213804"/>
                  <a:pt x="386543" y="209550"/>
                </a:cubicBezTo>
                <a:cubicBezTo>
                  <a:pt x="376030" y="197869"/>
                  <a:pt x="365081" y="186505"/>
                  <a:pt x="353205" y="176212"/>
                </a:cubicBezTo>
                <a:cubicBezTo>
                  <a:pt x="341208" y="165815"/>
                  <a:pt x="327805" y="157162"/>
                  <a:pt x="315105" y="147637"/>
                </a:cubicBezTo>
                <a:cubicBezTo>
                  <a:pt x="308755" y="142875"/>
                  <a:pt x="303154" y="136900"/>
                  <a:pt x="296055" y="133350"/>
                </a:cubicBezTo>
                <a:lnTo>
                  <a:pt x="257955" y="114300"/>
                </a:lnTo>
                <a:cubicBezTo>
                  <a:pt x="251605" y="111125"/>
                  <a:pt x="245497" y="107412"/>
                  <a:pt x="238905" y="104775"/>
                </a:cubicBezTo>
                <a:cubicBezTo>
                  <a:pt x="230968" y="101600"/>
                  <a:pt x="222739" y="99073"/>
                  <a:pt x="215093" y="95250"/>
                </a:cubicBezTo>
                <a:cubicBezTo>
                  <a:pt x="169812" y="72610"/>
                  <a:pt x="245946" y="100772"/>
                  <a:pt x="172230" y="76200"/>
                </a:cubicBezTo>
                <a:cubicBezTo>
                  <a:pt x="167468" y="73025"/>
                  <a:pt x="163154" y="69044"/>
                  <a:pt x="157943" y="66675"/>
                </a:cubicBezTo>
                <a:cubicBezTo>
                  <a:pt x="130911" y="54387"/>
                  <a:pt x="124703" y="53602"/>
                  <a:pt x="100793" y="47625"/>
                </a:cubicBezTo>
                <a:cubicBezTo>
                  <a:pt x="64920" y="23710"/>
                  <a:pt x="110513" y="51791"/>
                  <a:pt x="67455" y="33337"/>
                </a:cubicBezTo>
                <a:cubicBezTo>
                  <a:pt x="62194" y="31082"/>
                  <a:pt x="58138" y="26652"/>
                  <a:pt x="53168" y="23812"/>
                </a:cubicBezTo>
                <a:cubicBezTo>
                  <a:pt x="47004" y="20290"/>
                  <a:pt x="40710" y="16924"/>
                  <a:pt x="34118" y="14287"/>
                </a:cubicBezTo>
                <a:cubicBezTo>
                  <a:pt x="0" y="640"/>
                  <a:pt x="13406" y="12624"/>
                  <a:pt x="78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14591" y="5643578"/>
            <a:ext cx="3272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조건용도의 테이블에서 검색조건을 사용하고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57290" y="5438017"/>
            <a:ext cx="5644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조회용도의 테이블과 조건용도의 </a:t>
            </a:r>
            <a:r>
              <a:rPr lang="ko-KR" altLang="en-US" sz="1200" dirty="0" err="1" smtClean="0"/>
              <a:t>테이블가지고</a:t>
            </a:r>
            <a:r>
              <a:rPr lang="ko-KR" altLang="en-US" sz="1200" dirty="0" smtClean="0"/>
              <a:t> 조인 조건을 설정하여 조회수행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639149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*sequence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순차적으로 증가하는 번호를 저장하고 있는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user_sequences</a:t>
            </a:r>
            <a:r>
              <a:rPr lang="en-US" altLang="ko-KR" sz="1600" dirty="0" smtClean="0"/>
              <a:t> DD</a:t>
            </a:r>
            <a:r>
              <a:rPr lang="ko-KR" altLang="en-US" sz="1600" dirty="0" smtClean="0"/>
              <a:t>에서 생성된 시퀀스를 확인할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currval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nextval</a:t>
            </a:r>
            <a:r>
              <a:rPr lang="en-US" altLang="ko-KR" sz="1600" dirty="0" smtClean="0"/>
              <a:t> pseudo column</a:t>
            </a:r>
            <a:r>
              <a:rPr lang="ko-KR" altLang="en-US" sz="1600" dirty="0" smtClean="0"/>
              <a:t>을 제공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oracle 11g</a:t>
            </a:r>
            <a:r>
              <a:rPr lang="ko-KR" altLang="en-US" sz="1600" dirty="0" smtClean="0"/>
              <a:t>까지는 서버가 종료되면 번호가 사라지는 문제가 있음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create sequence </a:t>
            </a:r>
            <a:r>
              <a:rPr lang="ko-KR" altLang="en-US" sz="1600" dirty="0" err="1" smtClean="0"/>
              <a:t>시퀀스명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increment by </a:t>
            </a:r>
            <a:r>
              <a:rPr lang="ko-KR" altLang="en-US" sz="1600" dirty="0" err="1" smtClean="0"/>
              <a:t>증가값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start with </a:t>
            </a:r>
            <a:r>
              <a:rPr lang="ko-KR" altLang="en-US" sz="1600" dirty="0" err="1" smtClean="0"/>
              <a:t>시작값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maxvalue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끝값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cache </a:t>
            </a:r>
            <a:r>
              <a:rPr lang="ko-KR" altLang="en-US" sz="1600" dirty="0" smtClean="0"/>
              <a:t>메모리에 올려놓은 번호의 수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반복여부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삭제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drop sequence </a:t>
            </a:r>
            <a:r>
              <a:rPr lang="ko-KR" altLang="en-US" sz="1600" dirty="0" err="1" smtClean="0"/>
              <a:t>시퀀스명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메모리에 올라온 시퀀스의 현재 번호를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시퀀스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currval</a:t>
            </a:r>
            <a:endParaRPr lang="en-US" altLang="ko-KR" sz="1600" dirty="0" smtClean="0"/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00034" y="135729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85852" y="135729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 flipH="1" flipV="1">
            <a:off x="678629" y="1464455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58" y="1643050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올라온 시퀀스의 현재 번호를 얻을 때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1857356" y="142873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22262" y="1366051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시퀀스의 다</a:t>
            </a:r>
            <a:r>
              <a:rPr lang="ko-KR" altLang="en-US" sz="1200" dirty="0"/>
              <a:t>음</a:t>
            </a:r>
            <a:r>
              <a:rPr lang="ko-KR" altLang="en-US" sz="1200" dirty="0" smtClean="0"/>
              <a:t> 번호를 얻을 때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1285852" y="421481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71604" y="4071942"/>
            <a:ext cx="20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반복 </a:t>
            </a:r>
            <a:r>
              <a:rPr lang="en-US" altLang="ko-KR" sz="1200" dirty="0" smtClean="0"/>
              <a:t>cycle, </a:t>
            </a:r>
            <a:r>
              <a:rPr lang="ko-KR" altLang="en-US" sz="1200" dirty="0" smtClean="0"/>
              <a:t>반복</a:t>
            </a:r>
            <a:r>
              <a:rPr lang="en-US" altLang="ko-KR" sz="1200" dirty="0" smtClean="0"/>
              <a:t>x : </a:t>
            </a:r>
            <a:r>
              <a:rPr lang="en-US" altLang="ko-KR" sz="1200" dirty="0" err="1" smtClean="0"/>
              <a:t>nocycle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 flipV="1">
            <a:off x="2643174" y="364331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7488" y="3429000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>
            <a:off x="1857356" y="614364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14546" y="6000768"/>
            <a:ext cx="402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시퀀스를 메모리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접속자세션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올리는 일은 할 수 없고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올라와있는 시퀀스의 현재 값만 사용할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6" name="직선 연결선 25"/>
          <p:cNvCxnSpPr/>
          <p:nvPr/>
        </p:nvCxnSpPr>
        <p:spPr>
          <a:xfrm rot="16200000" flipH="1">
            <a:off x="3321835" y="4822041"/>
            <a:ext cx="228601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00562" y="3214686"/>
            <a:ext cx="1567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시퀀스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nextval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072066" y="378619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43438" y="3857628"/>
            <a:ext cx="5596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시퀀스가 </a:t>
            </a:r>
            <a:r>
              <a:rPr lang="en-US" altLang="ko-KR" sz="1400" dirty="0" smtClean="0"/>
              <a:t>Server instance</a:t>
            </a:r>
            <a:r>
              <a:rPr lang="ko-KR" altLang="en-US" sz="1400" dirty="0" smtClean="0"/>
              <a:t>에 올라와있음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Y : </a:t>
            </a:r>
            <a:r>
              <a:rPr lang="ko-KR" altLang="en-US" sz="1400" dirty="0" smtClean="0"/>
              <a:t>시퀀스의 번호를 모두 소진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Y : File</a:t>
            </a:r>
            <a:r>
              <a:rPr lang="ko-KR" altLang="en-US" sz="1400" dirty="0" smtClean="0"/>
              <a:t>영역 시퀀스 객체의 </a:t>
            </a:r>
            <a:r>
              <a:rPr lang="en-US" altLang="ko-KR" sz="1400" dirty="0" err="1" smtClean="0"/>
              <a:t>last_number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변경한 후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세션으로 시퀀스객체를 올린 후 번호 얻음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N :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세션의 시퀀스 번호를 다음 번호로 바꾸고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en-US" sz="1400" dirty="0" smtClean="0"/>
              <a:t>번호를 얻음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N : File</a:t>
            </a:r>
            <a:r>
              <a:rPr lang="ko-KR" altLang="en-US" sz="1400" dirty="0" smtClean="0"/>
              <a:t>영역에서 시퀀스 객체를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에 올린 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번호를 얻음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43372" y="2428868"/>
            <a:ext cx="3065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values( (select max(</a:t>
            </a:r>
            <a:r>
              <a:rPr lang="ko-KR" altLang="en-US" sz="1200" dirty="0" err="1" smtClean="0"/>
              <a:t>컬럼명</a:t>
            </a:r>
            <a:r>
              <a:rPr lang="en-US" altLang="ko-KR" sz="1200" dirty="0" smtClean="0"/>
              <a:t>)+1)</a:t>
            </a:r>
          </a:p>
          <a:p>
            <a:r>
              <a:rPr lang="en-US" altLang="ko-KR" sz="1200" dirty="0" smtClean="0"/>
              <a:t>Insert into values( </a:t>
            </a:r>
            <a:r>
              <a:rPr lang="ko-KR" altLang="en-US" sz="1200" dirty="0" err="1" smtClean="0"/>
              <a:t>시퀀스명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nextval</a:t>
            </a:r>
            <a:r>
              <a:rPr lang="en-US" altLang="ko-KR" sz="1200" dirty="0" smtClean="0"/>
              <a:t> )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3286116" y="1857364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86182" y="1714488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세션이 사라지면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61313" y="571480"/>
            <a:ext cx="3357586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61313" y="2786058"/>
            <a:ext cx="314327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6537" y="571480"/>
            <a:ext cx="278608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47065" y="3214686"/>
            <a:ext cx="642942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75759" y="3786190"/>
            <a:ext cx="64294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61577" y="3357562"/>
            <a:ext cx="64294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7065" y="642918"/>
            <a:ext cx="1071570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32949" y="1428736"/>
            <a:ext cx="642942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18767" y="1000108"/>
            <a:ext cx="64294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2920" y="428625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.DBF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1614" y="4286256"/>
            <a:ext cx="51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.LOG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5994" y="428625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.CTL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47065" y="215186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session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537366" y="1928802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REDO</a:t>
            </a:r>
          </a:p>
          <a:p>
            <a:r>
              <a:rPr lang="en-US" altLang="ko-KR" sz="1200" dirty="0" smtClean="0"/>
              <a:t>LOG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247329" y="1928802"/>
            <a:ext cx="950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Shard poo</a:t>
            </a:r>
            <a:r>
              <a:rPr lang="en-US" altLang="ko-KR" sz="1200" dirty="0"/>
              <a:t>l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75099" y="294481"/>
            <a:ext cx="1198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Server P</a:t>
            </a:r>
            <a:r>
              <a:rPr lang="en-US" altLang="ko-KR" sz="1200" dirty="0"/>
              <a:t>r</a:t>
            </a:r>
            <a:r>
              <a:rPr lang="en-US" altLang="ko-KR" sz="1200" dirty="0" smtClean="0"/>
              <a:t>ocess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389941" y="785794"/>
            <a:ext cx="785818" cy="7858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89941" y="1643050"/>
            <a:ext cx="78581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18503" y="1285860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Commit;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03005" y="285728"/>
            <a:ext cx="1248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Server instance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429520" y="250905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 </a:t>
            </a:r>
            <a:r>
              <a:rPr lang="ko-KR" altLang="en-US" sz="1200" dirty="0" smtClean="0"/>
              <a:t>영역</a:t>
            </a:r>
            <a:endParaRPr lang="ko-KR" altLang="en-US" sz="1200" dirty="0"/>
          </a:p>
        </p:txBody>
      </p:sp>
      <p:sp>
        <p:nvSpPr>
          <p:cNvPr id="36" name="자유형 35"/>
          <p:cNvSpPr/>
          <p:nvPr/>
        </p:nvSpPr>
        <p:spPr>
          <a:xfrm>
            <a:off x="575484" y="1460500"/>
            <a:ext cx="5567451" cy="3824753"/>
          </a:xfrm>
          <a:custGeom>
            <a:avLst/>
            <a:gdLst>
              <a:gd name="connsiteX0" fmla="*/ 2366 w 5567451"/>
              <a:gd name="connsiteY0" fmla="*/ 0 h 3824753"/>
              <a:gd name="connsiteX1" fmla="*/ 8716 w 5567451"/>
              <a:gd name="connsiteY1" fmla="*/ 215900 h 3824753"/>
              <a:gd name="connsiteX2" fmla="*/ 34116 w 5567451"/>
              <a:gd name="connsiteY2" fmla="*/ 260350 h 3824753"/>
              <a:gd name="connsiteX3" fmla="*/ 46816 w 5567451"/>
              <a:gd name="connsiteY3" fmla="*/ 311150 h 3824753"/>
              <a:gd name="connsiteX4" fmla="*/ 142066 w 5567451"/>
              <a:gd name="connsiteY4" fmla="*/ 482600 h 3824753"/>
              <a:gd name="connsiteX5" fmla="*/ 192866 w 5567451"/>
              <a:gd name="connsiteY5" fmla="*/ 584200 h 3824753"/>
              <a:gd name="connsiteX6" fmla="*/ 250016 w 5567451"/>
              <a:gd name="connsiteY6" fmla="*/ 660400 h 3824753"/>
              <a:gd name="connsiteX7" fmla="*/ 275416 w 5567451"/>
              <a:gd name="connsiteY7" fmla="*/ 698500 h 3824753"/>
              <a:gd name="connsiteX8" fmla="*/ 313516 w 5567451"/>
              <a:gd name="connsiteY8" fmla="*/ 742950 h 3824753"/>
              <a:gd name="connsiteX9" fmla="*/ 332566 w 5567451"/>
              <a:gd name="connsiteY9" fmla="*/ 774700 h 3824753"/>
              <a:gd name="connsiteX10" fmla="*/ 427816 w 5567451"/>
              <a:gd name="connsiteY10" fmla="*/ 920750 h 3824753"/>
              <a:gd name="connsiteX11" fmla="*/ 459566 w 5567451"/>
              <a:gd name="connsiteY11" fmla="*/ 977900 h 3824753"/>
              <a:gd name="connsiteX12" fmla="*/ 497666 w 5567451"/>
              <a:gd name="connsiteY12" fmla="*/ 1022350 h 3824753"/>
              <a:gd name="connsiteX13" fmla="*/ 561166 w 5567451"/>
              <a:gd name="connsiteY13" fmla="*/ 1117600 h 3824753"/>
              <a:gd name="connsiteX14" fmla="*/ 637366 w 5567451"/>
              <a:gd name="connsiteY14" fmla="*/ 1193800 h 3824753"/>
              <a:gd name="connsiteX15" fmla="*/ 719916 w 5567451"/>
              <a:gd name="connsiteY15" fmla="*/ 1276350 h 3824753"/>
              <a:gd name="connsiteX16" fmla="*/ 758016 w 5567451"/>
              <a:gd name="connsiteY16" fmla="*/ 1295400 h 3824753"/>
              <a:gd name="connsiteX17" fmla="*/ 872316 w 5567451"/>
              <a:gd name="connsiteY17" fmla="*/ 1371600 h 3824753"/>
              <a:gd name="connsiteX18" fmla="*/ 923116 w 5567451"/>
              <a:gd name="connsiteY18" fmla="*/ 1384300 h 3824753"/>
              <a:gd name="connsiteX19" fmla="*/ 948516 w 5567451"/>
              <a:gd name="connsiteY19" fmla="*/ 1403350 h 3824753"/>
              <a:gd name="connsiteX20" fmla="*/ 992966 w 5567451"/>
              <a:gd name="connsiteY20" fmla="*/ 1416050 h 3824753"/>
              <a:gd name="connsiteX21" fmla="*/ 1069166 w 5567451"/>
              <a:gd name="connsiteY21" fmla="*/ 1435100 h 3824753"/>
              <a:gd name="connsiteX22" fmla="*/ 1158066 w 5567451"/>
              <a:gd name="connsiteY22" fmla="*/ 1460500 h 3824753"/>
              <a:gd name="connsiteX23" fmla="*/ 1202516 w 5567451"/>
              <a:gd name="connsiteY23" fmla="*/ 1473200 h 3824753"/>
              <a:gd name="connsiteX24" fmla="*/ 1253316 w 5567451"/>
              <a:gd name="connsiteY24" fmla="*/ 1479550 h 3824753"/>
              <a:gd name="connsiteX25" fmla="*/ 1373966 w 5567451"/>
              <a:gd name="connsiteY25" fmla="*/ 1498600 h 3824753"/>
              <a:gd name="connsiteX26" fmla="*/ 1469216 w 5567451"/>
              <a:gd name="connsiteY26" fmla="*/ 1504950 h 3824753"/>
              <a:gd name="connsiteX27" fmla="*/ 1596216 w 5567451"/>
              <a:gd name="connsiteY27" fmla="*/ 1524000 h 3824753"/>
              <a:gd name="connsiteX28" fmla="*/ 1653366 w 5567451"/>
              <a:gd name="connsiteY28" fmla="*/ 1530350 h 3824753"/>
              <a:gd name="connsiteX29" fmla="*/ 1704166 w 5567451"/>
              <a:gd name="connsiteY29" fmla="*/ 1536700 h 3824753"/>
              <a:gd name="connsiteX30" fmla="*/ 2396316 w 5567451"/>
              <a:gd name="connsiteY30" fmla="*/ 1543050 h 3824753"/>
              <a:gd name="connsiteX31" fmla="*/ 2523316 w 5567451"/>
              <a:gd name="connsiteY31" fmla="*/ 1562100 h 3824753"/>
              <a:gd name="connsiteX32" fmla="*/ 2637616 w 5567451"/>
              <a:gd name="connsiteY32" fmla="*/ 1574800 h 3824753"/>
              <a:gd name="connsiteX33" fmla="*/ 2701116 w 5567451"/>
              <a:gd name="connsiteY33" fmla="*/ 1593850 h 3824753"/>
              <a:gd name="connsiteX34" fmla="*/ 2777316 w 5567451"/>
              <a:gd name="connsiteY34" fmla="*/ 1600200 h 3824753"/>
              <a:gd name="connsiteX35" fmla="*/ 2815416 w 5567451"/>
              <a:gd name="connsiteY35" fmla="*/ 1606550 h 3824753"/>
              <a:gd name="connsiteX36" fmla="*/ 2904316 w 5567451"/>
              <a:gd name="connsiteY36" fmla="*/ 1644650 h 3824753"/>
              <a:gd name="connsiteX37" fmla="*/ 2948766 w 5567451"/>
              <a:gd name="connsiteY37" fmla="*/ 1670050 h 3824753"/>
              <a:gd name="connsiteX38" fmla="*/ 3018616 w 5567451"/>
              <a:gd name="connsiteY38" fmla="*/ 1695450 h 3824753"/>
              <a:gd name="connsiteX39" fmla="*/ 3063066 w 5567451"/>
              <a:gd name="connsiteY39" fmla="*/ 1720850 h 3824753"/>
              <a:gd name="connsiteX40" fmla="*/ 3107516 w 5567451"/>
              <a:gd name="connsiteY40" fmla="*/ 1739900 h 3824753"/>
              <a:gd name="connsiteX41" fmla="*/ 3145616 w 5567451"/>
              <a:gd name="connsiteY41" fmla="*/ 1758950 h 3824753"/>
              <a:gd name="connsiteX42" fmla="*/ 3183716 w 5567451"/>
              <a:gd name="connsiteY42" fmla="*/ 1765300 h 3824753"/>
              <a:gd name="connsiteX43" fmla="*/ 3278966 w 5567451"/>
              <a:gd name="connsiteY43" fmla="*/ 1816100 h 3824753"/>
              <a:gd name="connsiteX44" fmla="*/ 3298016 w 5567451"/>
              <a:gd name="connsiteY44" fmla="*/ 1835150 h 3824753"/>
              <a:gd name="connsiteX45" fmla="*/ 3336116 w 5567451"/>
              <a:gd name="connsiteY45" fmla="*/ 1860550 h 3824753"/>
              <a:gd name="connsiteX46" fmla="*/ 3367866 w 5567451"/>
              <a:gd name="connsiteY46" fmla="*/ 1892300 h 3824753"/>
              <a:gd name="connsiteX47" fmla="*/ 3399616 w 5567451"/>
              <a:gd name="connsiteY47" fmla="*/ 1911350 h 3824753"/>
              <a:gd name="connsiteX48" fmla="*/ 3431366 w 5567451"/>
              <a:gd name="connsiteY48" fmla="*/ 1943100 h 3824753"/>
              <a:gd name="connsiteX49" fmla="*/ 3501216 w 5567451"/>
              <a:gd name="connsiteY49" fmla="*/ 2000250 h 3824753"/>
              <a:gd name="connsiteX50" fmla="*/ 3539316 w 5567451"/>
              <a:gd name="connsiteY50" fmla="*/ 2038350 h 3824753"/>
              <a:gd name="connsiteX51" fmla="*/ 3672666 w 5567451"/>
              <a:gd name="connsiteY51" fmla="*/ 2146300 h 3824753"/>
              <a:gd name="connsiteX52" fmla="*/ 3729816 w 5567451"/>
              <a:gd name="connsiteY52" fmla="*/ 2216150 h 3824753"/>
              <a:gd name="connsiteX53" fmla="*/ 3748866 w 5567451"/>
              <a:gd name="connsiteY53" fmla="*/ 2241550 h 3824753"/>
              <a:gd name="connsiteX54" fmla="*/ 3767916 w 5567451"/>
              <a:gd name="connsiteY54" fmla="*/ 2260600 h 3824753"/>
              <a:gd name="connsiteX55" fmla="*/ 3812366 w 5567451"/>
              <a:gd name="connsiteY55" fmla="*/ 2330450 h 3824753"/>
              <a:gd name="connsiteX56" fmla="*/ 3869516 w 5567451"/>
              <a:gd name="connsiteY56" fmla="*/ 2413000 h 3824753"/>
              <a:gd name="connsiteX57" fmla="*/ 3926666 w 5567451"/>
              <a:gd name="connsiteY57" fmla="*/ 2482850 h 3824753"/>
              <a:gd name="connsiteX58" fmla="*/ 4021916 w 5567451"/>
              <a:gd name="connsiteY58" fmla="*/ 2641600 h 3824753"/>
              <a:gd name="connsiteX59" fmla="*/ 4047316 w 5567451"/>
              <a:gd name="connsiteY59" fmla="*/ 2686050 h 3824753"/>
              <a:gd name="connsiteX60" fmla="*/ 4079066 w 5567451"/>
              <a:gd name="connsiteY60" fmla="*/ 2730500 h 3824753"/>
              <a:gd name="connsiteX61" fmla="*/ 4098116 w 5567451"/>
              <a:gd name="connsiteY61" fmla="*/ 2774950 h 3824753"/>
              <a:gd name="connsiteX62" fmla="*/ 4117166 w 5567451"/>
              <a:gd name="connsiteY62" fmla="*/ 2806700 h 3824753"/>
              <a:gd name="connsiteX63" fmla="*/ 4148916 w 5567451"/>
              <a:gd name="connsiteY63" fmla="*/ 2863850 h 3824753"/>
              <a:gd name="connsiteX64" fmla="*/ 4174316 w 5567451"/>
              <a:gd name="connsiteY64" fmla="*/ 2914650 h 3824753"/>
              <a:gd name="connsiteX65" fmla="*/ 4187016 w 5567451"/>
              <a:gd name="connsiteY65" fmla="*/ 2940050 h 3824753"/>
              <a:gd name="connsiteX66" fmla="*/ 4212416 w 5567451"/>
              <a:gd name="connsiteY66" fmla="*/ 2978150 h 3824753"/>
              <a:gd name="connsiteX67" fmla="*/ 4250516 w 5567451"/>
              <a:gd name="connsiteY67" fmla="*/ 3041650 h 3824753"/>
              <a:gd name="connsiteX68" fmla="*/ 4301316 w 5567451"/>
              <a:gd name="connsiteY68" fmla="*/ 3117850 h 3824753"/>
              <a:gd name="connsiteX69" fmla="*/ 4320366 w 5567451"/>
              <a:gd name="connsiteY69" fmla="*/ 3149600 h 3824753"/>
              <a:gd name="connsiteX70" fmla="*/ 4339416 w 5567451"/>
              <a:gd name="connsiteY70" fmla="*/ 3187700 h 3824753"/>
              <a:gd name="connsiteX71" fmla="*/ 4390216 w 5567451"/>
              <a:gd name="connsiteY71" fmla="*/ 3244850 h 3824753"/>
              <a:gd name="connsiteX72" fmla="*/ 4415616 w 5567451"/>
              <a:gd name="connsiteY72" fmla="*/ 3276600 h 3824753"/>
              <a:gd name="connsiteX73" fmla="*/ 4434666 w 5567451"/>
              <a:gd name="connsiteY73" fmla="*/ 3308350 h 3824753"/>
              <a:gd name="connsiteX74" fmla="*/ 4485466 w 5567451"/>
              <a:gd name="connsiteY74" fmla="*/ 3378200 h 3824753"/>
              <a:gd name="connsiteX75" fmla="*/ 4580716 w 5567451"/>
              <a:gd name="connsiteY75" fmla="*/ 3467100 h 3824753"/>
              <a:gd name="connsiteX76" fmla="*/ 4606116 w 5567451"/>
              <a:gd name="connsiteY76" fmla="*/ 3492500 h 3824753"/>
              <a:gd name="connsiteX77" fmla="*/ 4656916 w 5567451"/>
              <a:gd name="connsiteY77" fmla="*/ 3524250 h 3824753"/>
              <a:gd name="connsiteX78" fmla="*/ 4739466 w 5567451"/>
              <a:gd name="connsiteY78" fmla="*/ 3581400 h 3824753"/>
              <a:gd name="connsiteX79" fmla="*/ 4771216 w 5567451"/>
              <a:gd name="connsiteY79" fmla="*/ 3594100 h 3824753"/>
              <a:gd name="connsiteX80" fmla="*/ 4796616 w 5567451"/>
              <a:gd name="connsiteY80" fmla="*/ 3613150 h 3824753"/>
              <a:gd name="connsiteX81" fmla="*/ 4834716 w 5567451"/>
              <a:gd name="connsiteY81" fmla="*/ 3625850 h 3824753"/>
              <a:gd name="connsiteX82" fmla="*/ 4917266 w 5567451"/>
              <a:gd name="connsiteY82" fmla="*/ 3657600 h 3824753"/>
              <a:gd name="connsiteX83" fmla="*/ 4980766 w 5567451"/>
              <a:gd name="connsiteY83" fmla="*/ 3683000 h 3824753"/>
              <a:gd name="connsiteX84" fmla="*/ 5082366 w 5567451"/>
              <a:gd name="connsiteY84" fmla="*/ 3714750 h 3824753"/>
              <a:gd name="connsiteX85" fmla="*/ 5126816 w 5567451"/>
              <a:gd name="connsiteY85" fmla="*/ 3727450 h 3824753"/>
              <a:gd name="connsiteX86" fmla="*/ 5164916 w 5567451"/>
              <a:gd name="connsiteY86" fmla="*/ 3740150 h 3824753"/>
              <a:gd name="connsiteX87" fmla="*/ 5209366 w 5567451"/>
              <a:gd name="connsiteY87" fmla="*/ 3746500 h 3824753"/>
              <a:gd name="connsiteX88" fmla="*/ 5253816 w 5567451"/>
              <a:gd name="connsiteY88" fmla="*/ 3765550 h 3824753"/>
              <a:gd name="connsiteX89" fmla="*/ 5349066 w 5567451"/>
              <a:gd name="connsiteY89" fmla="*/ 3790950 h 3824753"/>
              <a:gd name="connsiteX90" fmla="*/ 5437966 w 5567451"/>
              <a:gd name="connsiteY90" fmla="*/ 3803650 h 3824753"/>
              <a:gd name="connsiteX91" fmla="*/ 5488766 w 5567451"/>
              <a:gd name="connsiteY91" fmla="*/ 3810000 h 3824753"/>
              <a:gd name="connsiteX92" fmla="*/ 5564966 w 5567451"/>
              <a:gd name="connsiteY92" fmla="*/ 3822700 h 382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567451" h="3824753">
                <a:moveTo>
                  <a:pt x="2366" y="0"/>
                </a:moveTo>
                <a:cubicBezTo>
                  <a:pt x="4483" y="71967"/>
                  <a:pt x="0" y="144432"/>
                  <a:pt x="8716" y="215900"/>
                </a:cubicBezTo>
                <a:cubicBezTo>
                  <a:pt x="10782" y="232840"/>
                  <a:pt x="27778" y="244505"/>
                  <a:pt x="34116" y="260350"/>
                </a:cubicBezTo>
                <a:cubicBezTo>
                  <a:pt x="40598" y="276556"/>
                  <a:pt x="40015" y="295075"/>
                  <a:pt x="46816" y="311150"/>
                </a:cubicBezTo>
                <a:cubicBezTo>
                  <a:pt x="102044" y="441690"/>
                  <a:pt x="86874" y="392285"/>
                  <a:pt x="142066" y="482600"/>
                </a:cubicBezTo>
                <a:cubicBezTo>
                  <a:pt x="232887" y="631216"/>
                  <a:pt x="127327" y="462485"/>
                  <a:pt x="192866" y="584200"/>
                </a:cubicBezTo>
                <a:cubicBezTo>
                  <a:pt x="213624" y="622750"/>
                  <a:pt x="223454" y="624985"/>
                  <a:pt x="250016" y="660400"/>
                </a:cubicBezTo>
                <a:cubicBezTo>
                  <a:pt x="259174" y="672611"/>
                  <a:pt x="266110" y="686402"/>
                  <a:pt x="275416" y="698500"/>
                </a:cubicBezTo>
                <a:cubicBezTo>
                  <a:pt x="287314" y="713968"/>
                  <a:pt x="301807" y="727338"/>
                  <a:pt x="313516" y="742950"/>
                </a:cubicBezTo>
                <a:cubicBezTo>
                  <a:pt x="320921" y="752824"/>
                  <a:pt x="325840" y="764352"/>
                  <a:pt x="332566" y="774700"/>
                </a:cubicBezTo>
                <a:cubicBezTo>
                  <a:pt x="342160" y="789460"/>
                  <a:pt x="409848" y="888407"/>
                  <a:pt x="427816" y="920750"/>
                </a:cubicBezTo>
                <a:cubicBezTo>
                  <a:pt x="438399" y="939800"/>
                  <a:pt x="447220" y="959942"/>
                  <a:pt x="459566" y="977900"/>
                </a:cubicBezTo>
                <a:cubicBezTo>
                  <a:pt x="470622" y="993981"/>
                  <a:pt x="486188" y="1006568"/>
                  <a:pt x="497666" y="1022350"/>
                </a:cubicBezTo>
                <a:cubicBezTo>
                  <a:pt x="520110" y="1053210"/>
                  <a:pt x="534184" y="1090618"/>
                  <a:pt x="561166" y="1117600"/>
                </a:cubicBezTo>
                <a:cubicBezTo>
                  <a:pt x="586566" y="1143000"/>
                  <a:pt x="613989" y="1166527"/>
                  <a:pt x="637366" y="1193800"/>
                </a:cubicBezTo>
                <a:cubicBezTo>
                  <a:pt x="667571" y="1229040"/>
                  <a:pt x="681244" y="1249577"/>
                  <a:pt x="719916" y="1276350"/>
                </a:cubicBezTo>
                <a:cubicBezTo>
                  <a:pt x="731590" y="1284432"/>
                  <a:pt x="746416" y="1287212"/>
                  <a:pt x="758016" y="1295400"/>
                </a:cubicBezTo>
                <a:cubicBezTo>
                  <a:pt x="830760" y="1346749"/>
                  <a:pt x="805349" y="1349278"/>
                  <a:pt x="872316" y="1371600"/>
                </a:cubicBezTo>
                <a:cubicBezTo>
                  <a:pt x="888875" y="1377120"/>
                  <a:pt x="906183" y="1380067"/>
                  <a:pt x="923116" y="1384300"/>
                </a:cubicBezTo>
                <a:cubicBezTo>
                  <a:pt x="931583" y="1390650"/>
                  <a:pt x="938881" y="1398971"/>
                  <a:pt x="948516" y="1403350"/>
                </a:cubicBezTo>
                <a:cubicBezTo>
                  <a:pt x="962544" y="1409727"/>
                  <a:pt x="978238" y="1411518"/>
                  <a:pt x="992966" y="1416050"/>
                </a:cubicBezTo>
                <a:cubicBezTo>
                  <a:pt x="1052429" y="1434346"/>
                  <a:pt x="1009063" y="1425083"/>
                  <a:pt x="1069166" y="1435100"/>
                </a:cubicBezTo>
                <a:cubicBezTo>
                  <a:pt x="1126420" y="1458002"/>
                  <a:pt x="1077145" y="1440270"/>
                  <a:pt x="1158066" y="1460500"/>
                </a:cubicBezTo>
                <a:cubicBezTo>
                  <a:pt x="1173015" y="1464237"/>
                  <a:pt x="1187406" y="1470178"/>
                  <a:pt x="1202516" y="1473200"/>
                </a:cubicBezTo>
                <a:cubicBezTo>
                  <a:pt x="1219250" y="1476547"/>
                  <a:pt x="1236440" y="1477019"/>
                  <a:pt x="1253316" y="1479550"/>
                </a:cubicBezTo>
                <a:cubicBezTo>
                  <a:pt x="1264149" y="1481175"/>
                  <a:pt x="1350599" y="1496476"/>
                  <a:pt x="1373966" y="1498600"/>
                </a:cubicBezTo>
                <a:cubicBezTo>
                  <a:pt x="1405656" y="1501481"/>
                  <a:pt x="1437466" y="1502833"/>
                  <a:pt x="1469216" y="1504950"/>
                </a:cubicBezTo>
                <a:cubicBezTo>
                  <a:pt x="1528408" y="1516788"/>
                  <a:pt x="1502040" y="1512228"/>
                  <a:pt x="1596216" y="1524000"/>
                </a:cubicBezTo>
                <a:cubicBezTo>
                  <a:pt x="1615235" y="1526377"/>
                  <a:pt x="1634330" y="1528110"/>
                  <a:pt x="1653366" y="1530350"/>
                </a:cubicBezTo>
                <a:cubicBezTo>
                  <a:pt x="1670314" y="1532344"/>
                  <a:pt x="1687103" y="1536408"/>
                  <a:pt x="1704166" y="1536700"/>
                </a:cubicBezTo>
                <a:lnTo>
                  <a:pt x="2396316" y="1543050"/>
                </a:lnTo>
                <a:cubicBezTo>
                  <a:pt x="2452317" y="1552383"/>
                  <a:pt x="2471506" y="1556646"/>
                  <a:pt x="2523316" y="1562100"/>
                </a:cubicBezTo>
                <a:cubicBezTo>
                  <a:pt x="2640433" y="1574428"/>
                  <a:pt x="2549304" y="1562184"/>
                  <a:pt x="2637616" y="1574800"/>
                </a:cubicBezTo>
                <a:cubicBezTo>
                  <a:pt x="2658783" y="1581150"/>
                  <a:pt x="2679374" y="1589897"/>
                  <a:pt x="2701116" y="1593850"/>
                </a:cubicBezTo>
                <a:cubicBezTo>
                  <a:pt x="2726193" y="1598409"/>
                  <a:pt x="2751984" y="1597385"/>
                  <a:pt x="2777316" y="1600200"/>
                </a:cubicBezTo>
                <a:cubicBezTo>
                  <a:pt x="2790112" y="1601622"/>
                  <a:pt x="2802716" y="1604433"/>
                  <a:pt x="2815416" y="1606550"/>
                </a:cubicBezTo>
                <a:cubicBezTo>
                  <a:pt x="2940642" y="1678108"/>
                  <a:pt x="2782599" y="1592486"/>
                  <a:pt x="2904316" y="1644650"/>
                </a:cubicBezTo>
                <a:cubicBezTo>
                  <a:pt x="2920001" y="1651372"/>
                  <a:pt x="2933502" y="1662418"/>
                  <a:pt x="2948766" y="1670050"/>
                </a:cubicBezTo>
                <a:cubicBezTo>
                  <a:pt x="3016907" y="1704121"/>
                  <a:pt x="2941561" y="1659886"/>
                  <a:pt x="3018616" y="1695450"/>
                </a:cubicBezTo>
                <a:cubicBezTo>
                  <a:pt x="3034110" y="1702601"/>
                  <a:pt x="3047802" y="1713218"/>
                  <a:pt x="3063066" y="1720850"/>
                </a:cubicBezTo>
                <a:cubicBezTo>
                  <a:pt x="3077484" y="1728059"/>
                  <a:pt x="3092880" y="1733145"/>
                  <a:pt x="3107516" y="1739900"/>
                </a:cubicBezTo>
                <a:cubicBezTo>
                  <a:pt x="3120408" y="1745850"/>
                  <a:pt x="3132146" y="1754460"/>
                  <a:pt x="3145616" y="1758950"/>
                </a:cubicBezTo>
                <a:cubicBezTo>
                  <a:pt x="3157830" y="1763021"/>
                  <a:pt x="3171016" y="1763183"/>
                  <a:pt x="3183716" y="1765300"/>
                </a:cubicBezTo>
                <a:cubicBezTo>
                  <a:pt x="3215827" y="1778145"/>
                  <a:pt x="3254541" y="1791675"/>
                  <a:pt x="3278966" y="1816100"/>
                </a:cubicBezTo>
                <a:cubicBezTo>
                  <a:pt x="3285316" y="1822450"/>
                  <a:pt x="3290927" y="1829637"/>
                  <a:pt x="3298016" y="1835150"/>
                </a:cubicBezTo>
                <a:cubicBezTo>
                  <a:pt x="3310064" y="1844521"/>
                  <a:pt x="3324303" y="1850885"/>
                  <a:pt x="3336116" y="1860550"/>
                </a:cubicBezTo>
                <a:cubicBezTo>
                  <a:pt x="3347700" y="1870028"/>
                  <a:pt x="3356179" y="1882950"/>
                  <a:pt x="3367866" y="1892300"/>
                </a:cubicBezTo>
                <a:cubicBezTo>
                  <a:pt x="3377504" y="1900010"/>
                  <a:pt x="3389978" y="1903640"/>
                  <a:pt x="3399616" y="1911350"/>
                </a:cubicBezTo>
                <a:cubicBezTo>
                  <a:pt x="3411303" y="1920700"/>
                  <a:pt x="3420102" y="1933244"/>
                  <a:pt x="3431366" y="1943100"/>
                </a:cubicBezTo>
                <a:cubicBezTo>
                  <a:pt x="3454006" y="1962910"/>
                  <a:pt x="3479944" y="1978978"/>
                  <a:pt x="3501216" y="2000250"/>
                </a:cubicBezTo>
                <a:cubicBezTo>
                  <a:pt x="3513916" y="2012950"/>
                  <a:pt x="3525518" y="2026852"/>
                  <a:pt x="3539316" y="2038350"/>
                </a:cubicBezTo>
                <a:cubicBezTo>
                  <a:pt x="3608216" y="2095767"/>
                  <a:pt x="3577327" y="2029774"/>
                  <a:pt x="3672666" y="2146300"/>
                </a:cubicBezTo>
                <a:cubicBezTo>
                  <a:pt x="3691716" y="2169583"/>
                  <a:pt x="3711766" y="2192083"/>
                  <a:pt x="3729816" y="2216150"/>
                </a:cubicBezTo>
                <a:cubicBezTo>
                  <a:pt x="3736166" y="2224617"/>
                  <a:pt x="3741978" y="2233515"/>
                  <a:pt x="3748866" y="2241550"/>
                </a:cubicBezTo>
                <a:cubicBezTo>
                  <a:pt x="3754710" y="2248368"/>
                  <a:pt x="3762403" y="2253511"/>
                  <a:pt x="3767916" y="2260600"/>
                </a:cubicBezTo>
                <a:cubicBezTo>
                  <a:pt x="3793793" y="2293871"/>
                  <a:pt x="3790613" y="2297820"/>
                  <a:pt x="3812366" y="2330450"/>
                </a:cubicBezTo>
                <a:cubicBezTo>
                  <a:pt x="3830930" y="2358297"/>
                  <a:pt x="3848323" y="2387098"/>
                  <a:pt x="3869516" y="2413000"/>
                </a:cubicBezTo>
                <a:cubicBezTo>
                  <a:pt x="3888566" y="2436283"/>
                  <a:pt x="3914448" y="2455359"/>
                  <a:pt x="3926666" y="2482850"/>
                </a:cubicBezTo>
                <a:cubicBezTo>
                  <a:pt x="3993234" y="2632628"/>
                  <a:pt x="3892002" y="2414250"/>
                  <a:pt x="4021916" y="2641600"/>
                </a:cubicBezTo>
                <a:cubicBezTo>
                  <a:pt x="4030383" y="2656417"/>
                  <a:pt x="4038088" y="2671695"/>
                  <a:pt x="4047316" y="2686050"/>
                </a:cubicBezTo>
                <a:cubicBezTo>
                  <a:pt x="4057162" y="2701366"/>
                  <a:pt x="4070032" y="2714691"/>
                  <a:pt x="4079066" y="2730500"/>
                </a:cubicBezTo>
                <a:cubicBezTo>
                  <a:pt x="4087064" y="2744496"/>
                  <a:pt x="4090907" y="2760532"/>
                  <a:pt x="4098116" y="2774950"/>
                </a:cubicBezTo>
                <a:cubicBezTo>
                  <a:pt x="4103636" y="2785989"/>
                  <a:pt x="4111646" y="2795661"/>
                  <a:pt x="4117166" y="2806700"/>
                </a:cubicBezTo>
                <a:cubicBezTo>
                  <a:pt x="4146269" y="2864907"/>
                  <a:pt x="4111446" y="2813890"/>
                  <a:pt x="4148916" y="2863850"/>
                </a:cubicBezTo>
                <a:cubicBezTo>
                  <a:pt x="4160058" y="2908418"/>
                  <a:pt x="4147331" y="2871474"/>
                  <a:pt x="4174316" y="2914650"/>
                </a:cubicBezTo>
                <a:cubicBezTo>
                  <a:pt x="4179333" y="2922677"/>
                  <a:pt x="4182146" y="2931933"/>
                  <a:pt x="4187016" y="2940050"/>
                </a:cubicBezTo>
                <a:cubicBezTo>
                  <a:pt x="4194869" y="2953138"/>
                  <a:pt x="4204326" y="2965207"/>
                  <a:pt x="4212416" y="2978150"/>
                </a:cubicBezTo>
                <a:cubicBezTo>
                  <a:pt x="4225499" y="2999082"/>
                  <a:pt x="4236824" y="3021111"/>
                  <a:pt x="4250516" y="3041650"/>
                </a:cubicBezTo>
                <a:cubicBezTo>
                  <a:pt x="4267449" y="3067050"/>
                  <a:pt x="4285610" y="3091673"/>
                  <a:pt x="4301316" y="3117850"/>
                </a:cubicBezTo>
                <a:cubicBezTo>
                  <a:pt x="4307666" y="3128433"/>
                  <a:pt x="4314456" y="3138765"/>
                  <a:pt x="4320366" y="3149600"/>
                </a:cubicBezTo>
                <a:cubicBezTo>
                  <a:pt x="4327165" y="3162065"/>
                  <a:pt x="4331793" y="3175721"/>
                  <a:pt x="4339416" y="3187700"/>
                </a:cubicBezTo>
                <a:cubicBezTo>
                  <a:pt x="4359710" y="3219591"/>
                  <a:pt x="4366351" y="3218002"/>
                  <a:pt x="4390216" y="3244850"/>
                </a:cubicBezTo>
                <a:cubicBezTo>
                  <a:pt x="4399220" y="3254980"/>
                  <a:pt x="4407844" y="3265497"/>
                  <a:pt x="4415616" y="3276600"/>
                </a:cubicBezTo>
                <a:cubicBezTo>
                  <a:pt x="4422694" y="3286711"/>
                  <a:pt x="4428040" y="3297937"/>
                  <a:pt x="4434666" y="3308350"/>
                </a:cubicBezTo>
                <a:cubicBezTo>
                  <a:pt x="4449059" y="3330968"/>
                  <a:pt x="4466980" y="3358292"/>
                  <a:pt x="4485466" y="3378200"/>
                </a:cubicBezTo>
                <a:cubicBezTo>
                  <a:pt x="4560480" y="3458985"/>
                  <a:pt x="4518130" y="3410773"/>
                  <a:pt x="4580716" y="3467100"/>
                </a:cubicBezTo>
                <a:cubicBezTo>
                  <a:pt x="4589616" y="3475110"/>
                  <a:pt x="4596537" y="3485316"/>
                  <a:pt x="4606116" y="3492500"/>
                </a:cubicBezTo>
                <a:cubicBezTo>
                  <a:pt x="4622091" y="3504481"/>
                  <a:pt x="4640301" y="3513173"/>
                  <a:pt x="4656916" y="3524250"/>
                </a:cubicBezTo>
                <a:cubicBezTo>
                  <a:pt x="4684763" y="3542814"/>
                  <a:pt x="4708392" y="3568971"/>
                  <a:pt x="4739466" y="3581400"/>
                </a:cubicBezTo>
                <a:cubicBezTo>
                  <a:pt x="4750049" y="3585633"/>
                  <a:pt x="4761252" y="3588564"/>
                  <a:pt x="4771216" y="3594100"/>
                </a:cubicBezTo>
                <a:cubicBezTo>
                  <a:pt x="4780467" y="3599240"/>
                  <a:pt x="4787150" y="3608417"/>
                  <a:pt x="4796616" y="3613150"/>
                </a:cubicBezTo>
                <a:cubicBezTo>
                  <a:pt x="4808590" y="3619137"/>
                  <a:pt x="4822359" y="3620701"/>
                  <a:pt x="4834716" y="3625850"/>
                </a:cubicBezTo>
                <a:cubicBezTo>
                  <a:pt x="4919615" y="3661225"/>
                  <a:pt x="4823332" y="3630762"/>
                  <a:pt x="4917266" y="3657600"/>
                </a:cubicBezTo>
                <a:cubicBezTo>
                  <a:pt x="5001254" y="3707993"/>
                  <a:pt x="4899326" y="3651677"/>
                  <a:pt x="4980766" y="3683000"/>
                </a:cubicBezTo>
                <a:cubicBezTo>
                  <a:pt x="5076191" y="3719702"/>
                  <a:pt x="4986314" y="3702744"/>
                  <a:pt x="5082366" y="3714750"/>
                </a:cubicBezTo>
                <a:cubicBezTo>
                  <a:pt x="5097183" y="3718983"/>
                  <a:pt x="5112088" y="3722918"/>
                  <a:pt x="5126816" y="3727450"/>
                </a:cubicBezTo>
                <a:cubicBezTo>
                  <a:pt x="5139611" y="3731387"/>
                  <a:pt x="5151872" y="3737140"/>
                  <a:pt x="5164916" y="3740150"/>
                </a:cubicBezTo>
                <a:cubicBezTo>
                  <a:pt x="5179500" y="3743515"/>
                  <a:pt x="5194549" y="3744383"/>
                  <a:pt x="5209366" y="3746500"/>
                </a:cubicBezTo>
                <a:cubicBezTo>
                  <a:pt x="5224183" y="3752850"/>
                  <a:pt x="5238635" y="3760128"/>
                  <a:pt x="5253816" y="3765550"/>
                </a:cubicBezTo>
                <a:cubicBezTo>
                  <a:pt x="5267529" y="3770447"/>
                  <a:pt x="5337143" y="3788782"/>
                  <a:pt x="5349066" y="3790950"/>
                </a:cubicBezTo>
                <a:cubicBezTo>
                  <a:pt x="5378517" y="3796305"/>
                  <a:pt x="5408263" y="3799937"/>
                  <a:pt x="5437966" y="3803650"/>
                </a:cubicBezTo>
                <a:cubicBezTo>
                  <a:pt x="5454899" y="3805767"/>
                  <a:pt x="5471993" y="3806855"/>
                  <a:pt x="5488766" y="3810000"/>
                </a:cubicBezTo>
                <a:cubicBezTo>
                  <a:pt x="5567451" y="3824753"/>
                  <a:pt x="5512570" y="3822700"/>
                  <a:pt x="5564966" y="38227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42910" y="3143248"/>
            <a:ext cx="44791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시퀀스생성</a:t>
            </a:r>
            <a:endParaRPr lang="en-US" altLang="ko-KR" sz="1400" dirty="0" smtClean="0"/>
          </a:p>
          <a:p>
            <a:r>
              <a:rPr lang="en-US" altLang="ko-KR" sz="1400" dirty="0" smtClean="0"/>
              <a:t>create sequence test</a:t>
            </a:r>
          </a:p>
          <a:p>
            <a:r>
              <a:rPr lang="en-US" altLang="ko-KR" sz="1400" dirty="0"/>
              <a:t>s</a:t>
            </a:r>
            <a:r>
              <a:rPr lang="en-US" altLang="ko-KR" sz="1400" dirty="0" smtClean="0"/>
              <a:t>tart with 1</a:t>
            </a:r>
          </a:p>
          <a:p>
            <a:r>
              <a:rPr lang="en-US" altLang="ko-KR" sz="1400" dirty="0" err="1"/>
              <a:t>m</a:t>
            </a:r>
            <a:r>
              <a:rPr lang="en-US" altLang="ko-KR" sz="1400" dirty="0" err="1" smtClean="0"/>
              <a:t>axvalue</a:t>
            </a:r>
            <a:r>
              <a:rPr lang="en-US" altLang="ko-KR" sz="1400" dirty="0" smtClean="0"/>
              <a:t> 9999</a:t>
            </a:r>
          </a:p>
          <a:p>
            <a:r>
              <a:rPr lang="en-US" altLang="ko-KR" sz="1400" dirty="0" smtClean="0"/>
              <a:t>increment by 1  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현재번호 얻기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test.currval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File</a:t>
            </a:r>
            <a:r>
              <a:rPr lang="ko-KR" altLang="en-US" sz="1400" dirty="0" smtClean="0"/>
              <a:t>영역에 있는 시퀀스의 </a:t>
            </a:r>
            <a:r>
              <a:rPr lang="en-US" altLang="ko-KR" sz="1400" dirty="0" err="1" smtClean="0"/>
              <a:t>last_number</a:t>
            </a:r>
            <a:r>
              <a:rPr lang="ko-KR" altLang="en-US" sz="1400" dirty="0" smtClean="0"/>
              <a:t>를 변경한 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server instance</a:t>
            </a:r>
            <a:r>
              <a:rPr lang="ko-KR" altLang="en-US" sz="1400" dirty="0" smtClean="0"/>
              <a:t>에 올린다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test.nextval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1" name="자유형 40"/>
          <p:cNvSpPr/>
          <p:nvPr/>
        </p:nvSpPr>
        <p:spPr>
          <a:xfrm>
            <a:off x="1803400" y="525939"/>
            <a:ext cx="5664200" cy="2916448"/>
          </a:xfrm>
          <a:custGeom>
            <a:avLst/>
            <a:gdLst>
              <a:gd name="connsiteX0" fmla="*/ 0 w 5664200"/>
              <a:gd name="connsiteY0" fmla="*/ 2795111 h 2916448"/>
              <a:gd name="connsiteX1" fmla="*/ 165100 w 5664200"/>
              <a:gd name="connsiteY1" fmla="*/ 2788761 h 2916448"/>
              <a:gd name="connsiteX2" fmla="*/ 203200 w 5664200"/>
              <a:gd name="connsiteY2" fmla="*/ 2776061 h 2916448"/>
              <a:gd name="connsiteX3" fmla="*/ 279400 w 5664200"/>
              <a:gd name="connsiteY3" fmla="*/ 2737961 h 2916448"/>
              <a:gd name="connsiteX4" fmla="*/ 304800 w 5664200"/>
              <a:gd name="connsiteY4" fmla="*/ 2731611 h 2916448"/>
              <a:gd name="connsiteX5" fmla="*/ 444500 w 5664200"/>
              <a:gd name="connsiteY5" fmla="*/ 2674461 h 2916448"/>
              <a:gd name="connsiteX6" fmla="*/ 539750 w 5664200"/>
              <a:gd name="connsiteY6" fmla="*/ 2623661 h 2916448"/>
              <a:gd name="connsiteX7" fmla="*/ 596900 w 5664200"/>
              <a:gd name="connsiteY7" fmla="*/ 2604611 h 2916448"/>
              <a:gd name="connsiteX8" fmla="*/ 742950 w 5664200"/>
              <a:gd name="connsiteY8" fmla="*/ 2515711 h 2916448"/>
              <a:gd name="connsiteX9" fmla="*/ 774700 w 5664200"/>
              <a:gd name="connsiteY9" fmla="*/ 2503011 h 2916448"/>
              <a:gd name="connsiteX10" fmla="*/ 857250 w 5664200"/>
              <a:gd name="connsiteY10" fmla="*/ 2439511 h 2916448"/>
              <a:gd name="connsiteX11" fmla="*/ 933450 w 5664200"/>
              <a:gd name="connsiteY11" fmla="*/ 2376011 h 2916448"/>
              <a:gd name="connsiteX12" fmla="*/ 1022350 w 5664200"/>
              <a:gd name="connsiteY12" fmla="*/ 2312511 h 2916448"/>
              <a:gd name="connsiteX13" fmla="*/ 1098550 w 5664200"/>
              <a:gd name="connsiteY13" fmla="*/ 2236311 h 2916448"/>
              <a:gd name="connsiteX14" fmla="*/ 1149350 w 5664200"/>
              <a:gd name="connsiteY14" fmla="*/ 2191861 h 2916448"/>
              <a:gd name="connsiteX15" fmla="*/ 1219200 w 5664200"/>
              <a:gd name="connsiteY15" fmla="*/ 2115661 h 2916448"/>
              <a:gd name="connsiteX16" fmla="*/ 1257300 w 5664200"/>
              <a:gd name="connsiteY16" fmla="*/ 2071211 h 2916448"/>
              <a:gd name="connsiteX17" fmla="*/ 1282700 w 5664200"/>
              <a:gd name="connsiteY17" fmla="*/ 2033111 h 2916448"/>
              <a:gd name="connsiteX18" fmla="*/ 1352550 w 5664200"/>
              <a:gd name="connsiteY18" fmla="*/ 1944211 h 2916448"/>
              <a:gd name="connsiteX19" fmla="*/ 1377950 w 5664200"/>
              <a:gd name="connsiteY19" fmla="*/ 1906111 h 2916448"/>
              <a:gd name="connsiteX20" fmla="*/ 1409700 w 5664200"/>
              <a:gd name="connsiteY20" fmla="*/ 1874361 h 2916448"/>
              <a:gd name="connsiteX21" fmla="*/ 1435100 w 5664200"/>
              <a:gd name="connsiteY21" fmla="*/ 1836261 h 2916448"/>
              <a:gd name="connsiteX22" fmla="*/ 1485900 w 5664200"/>
              <a:gd name="connsiteY22" fmla="*/ 1785461 h 2916448"/>
              <a:gd name="connsiteX23" fmla="*/ 1536700 w 5664200"/>
              <a:gd name="connsiteY23" fmla="*/ 1709261 h 2916448"/>
              <a:gd name="connsiteX24" fmla="*/ 1562100 w 5664200"/>
              <a:gd name="connsiteY24" fmla="*/ 1664811 h 2916448"/>
              <a:gd name="connsiteX25" fmla="*/ 1581150 w 5664200"/>
              <a:gd name="connsiteY25" fmla="*/ 1626711 h 2916448"/>
              <a:gd name="connsiteX26" fmla="*/ 1612900 w 5664200"/>
              <a:gd name="connsiteY26" fmla="*/ 1588611 h 2916448"/>
              <a:gd name="connsiteX27" fmla="*/ 1663700 w 5664200"/>
              <a:gd name="connsiteY27" fmla="*/ 1499711 h 2916448"/>
              <a:gd name="connsiteX28" fmla="*/ 1695450 w 5664200"/>
              <a:gd name="connsiteY28" fmla="*/ 1461611 h 2916448"/>
              <a:gd name="connsiteX29" fmla="*/ 1739900 w 5664200"/>
              <a:gd name="connsiteY29" fmla="*/ 1385411 h 2916448"/>
              <a:gd name="connsiteX30" fmla="*/ 1765300 w 5664200"/>
              <a:gd name="connsiteY30" fmla="*/ 1353661 h 2916448"/>
              <a:gd name="connsiteX31" fmla="*/ 1797050 w 5664200"/>
              <a:gd name="connsiteY31" fmla="*/ 1309211 h 2916448"/>
              <a:gd name="connsiteX32" fmla="*/ 1816100 w 5664200"/>
              <a:gd name="connsiteY32" fmla="*/ 1290161 h 2916448"/>
              <a:gd name="connsiteX33" fmla="*/ 1847850 w 5664200"/>
              <a:gd name="connsiteY33" fmla="*/ 1226661 h 2916448"/>
              <a:gd name="connsiteX34" fmla="*/ 1860550 w 5664200"/>
              <a:gd name="connsiteY34" fmla="*/ 1188561 h 2916448"/>
              <a:gd name="connsiteX35" fmla="*/ 1885950 w 5664200"/>
              <a:gd name="connsiteY35" fmla="*/ 1163161 h 2916448"/>
              <a:gd name="connsiteX36" fmla="*/ 1911350 w 5664200"/>
              <a:gd name="connsiteY36" fmla="*/ 1131411 h 2916448"/>
              <a:gd name="connsiteX37" fmla="*/ 1936750 w 5664200"/>
              <a:gd name="connsiteY37" fmla="*/ 1074261 h 2916448"/>
              <a:gd name="connsiteX38" fmla="*/ 1955800 w 5664200"/>
              <a:gd name="connsiteY38" fmla="*/ 1036161 h 2916448"/>
              <a:gd name="connsiteX39" fmla="*/ 2006600 w 5664200"/>
              <a:gd name="connsiteY39" fmla="*/ 966311 h 2916448"/>
              <a:gd name="connsiteX40" fmla="*/ 2019300 w 5664200"/>
              <a:gd name="connsiteY40" fmla="*/ 934561 h 2916448"/>
              <a:gd name="connsiteX41" fmla="*/ 2044700 w 5664200"/>
              <a:gd name="connsiteY41" fmla="*/ 909161 h 2916448"/>
              <a:gd name="connsiteX42" fmla="*/ 2070100 w 5664200"/>
              <a:gd name="connsiteY42" fmla="*/ 877411 h 2916448"/>
              <a:gd name="connsiteX43" fmla="*/ 2095500 w 5664200"/>
              <a:gd name="connsiteY43" fmla="*/ 832961 h 2916448"/>
              <a:gd name="connsiteX44" fmla="*/ 2114550 w 5664200"/>
              <a:gd name="connsiteY44" fmla="*/ 813911 h 2916448"/>
              <a:gd name="connsiteX45" fmla="*/ 2127250 w 5664200"/>
              <a:gd name="connsiteY45" fmla="*/ 794861 h 2916448"/>
              <a:gd name="connsiteX46" fmla="*/ 2146300 w 5664200"/>
              <a:gd name="connsiteY46" fmla="*/ 775811 h 2916448"/>
              <a:gd name="connsiteX47" fmla="*/ 2165350 w 5664200"/>
              <a:gd name="connsiteY47" fmla="*/ 750411 h 2916448"/>
              <a:gd name="connsiteX48" fmla="*/ 2184400 w 5664200"/>
              <a:gd name="connsiteY48" fmla="*/ 737711 h 2916448"/>
              <a:gd name="connsiteX49" fmla="*/ 2222500 w 5664200"/>
              <a:gd name="connsiteY49" fmla="*/ 699611 h 2916448"/>
              <a:gd name="connsiteX50" fmla="*/ 2279650 w 5664200"/>
              <a:gd name="connsiteY50" fmla="*/ 636111 h 2916448"/>
              <a:gd name="connsiteX51" fmla="*/ 2305050 w 5664200"/>
              <a:gd name="connsiteY51" fmla="*/ 617061 h 2916448"/>
              <a:gd name="connsiteX52" fmla="*/ 2324100 w 5664200"/>
              <a:gd name="connsiteY52" fmla="*/ 598011 h 2916448"/>
              <a:gd name="connsiteX53" fmla="*/ 2355850 w 5664200"/>
              <a:gd name="connsiteY53" fmla="*/ 572611 h 2916448"/>
              <a:gd name="connsiteX54" fmla="*/ 2374900 w 5664200"/>
              <a:gd name="connsiteY54" fmla="*/ 547211 h 2916448"/>
              <a:gd name="connsiteX55" fmla="*/ 2400300 w 5664200"/>
              <a:gd name="connsiteY55" fmla="*/ 528161 h 2916448"/>
              <a:gd name="connsiteX56" fmla="*/ 2413000 w 5664200"/>
              <a:gd name="connsiteY56" fmla="*/ 509111 h 2916448"/>
              <a:gd name="connsiteX57" fmla="*/ 2463800 w 5664200"/>
              <a:gd name="connsiteY57" fmla="*/ 464661 h 2916448"/>
              <a:gd name="connsiteX58" fmla="*/ 2482850 w 5664200"/>
              <a:gd name="connsiteY58" fmla="*/ 445611 h 2916448"/>
              <a:gd name="connsiteX59" fmla="*/ 2533650 w 5664200"/>
              <a:gd name="connsiteY59" fmla="*/ 413861 h 2916448"/>
              <a:gd name="connsiteX60" fmla="*/ 2546350 w 5664200"/>
              <a:gd name="connsiteY60" fmla="*/ 394811 h 2916448"/>
              <a:gd name="connsiteX61" fmla="*/ 2584450 w 5664200"/>
              <a:gd name="connsiteY61" fmla="*/ 369411 h 2916448"/>
              <a:gd name="connsiteX62" fmla="*/ 2603500 w 5664200"/>
              <a:gd name="connsiteY62" fmla="*/ 356711 h 2916448"/>
              <a:gd name="connsiteX63" fmla="*/ 2641600 w 5664200"/>
              <a:gd name="connsiteY63" fmla="*/ 331311 h 2916448"/>
              <a:gd name="connsiteX64" fmla="*/ 2686050 w 5664200"/>
              <a:gd name="connsiteY64" fmla="*/ 305911 h 2916448"/>
              <a:gd name="connsiteX65" fmla="*/ 2705100 w 5664200"/>
              <a:gd name="connsiteY65" fmla="*/ 286861 h 2916448"/>
              <a:gd name="connsiteX66" fmla="*/ 2736850 w 5664200"/>
              <a:gd name="connsiteY66" fmla="*/ 274161 h 2916448"/>
              <a:gd name="connsiteX67" fmla="*/ 2781300 w 5664200"/>
              <a:gd name="connsiteY67" fmla="*/ 255111 h 2916448"/>
              <a:gd name="connsiteX68" fmla="*/ 2832100 w 5664200"/>
              <a:gd name="connsiteY68" fmla="*/ 229711 h 2916448"/>
              <a:gd name="connsiteX69" fmla="*/ 2870200 w 5664200"/>
              <a:gd name="connsiteY69" fmla="*/ 210661 h 2916448"/>
              <a:gd name="connsiteX70" fmla="*/ 2927350 w 5664200"/>
              <a:gd name="connsiteY70" fmla="*/ 191611 h 2916448"/>
              <a:gd name="connsiteX71" fmla="*/ 2997200 w 5664200"/>
              <a:gd name="connsiteY71" fmla="*/ 159861 h 2916448"/>
              <a:gd name="connsiteX72" fmla="*/ 3073400 w 5664200"/>
              <a:gd name="connsiteY72" fmla="*/ 140811 h 2916448"/>
              <a:gd name="connsiteX73" fmla="*/ 3098800 w 5664200"/>
              <a:gd name="connsiteY73" fmla="*/ 134461 h 2916448"/>
              <a:gd name="connsiteX74" fmla="*/ 3117850 w 5664200"/>
              <a:gd name="connsiteY74" fmla="*/ 121761 h 2916448"/>
              <a:gd name="connsiteX75" fmla="*/ 3155950 w 5664200"/>
              <a:gd name="connsiteY75" fmla="*/ 109061 h 2916448"/>
              <a:gd name="connsiteX76" fmla="*/ 3175000 w 5664200"/>
              <a:gd name="connsiteY76" fmla="*/ 96361 h 2916448"/>
              <a:gd name="connsiteX77" fmla="*/ 3206750 w 5664200"/>
              <a:gd name="connsiteY77" fmla="*/ 90011 h 2916448"/>
              <a:gd name="connsiteX78" fmla="*/ 3225800 w 5664200"/>
              <a:gd name="connsiteY78" fmla="*/ 83661 h 2916448"/>
              <a:gd name="connsiteX79" fmla="*/ 3251200 w 5664200"/>
              <a:gd name="connsiteY79" fmla="*/ 77311 h 2916448"/>
              <a:gd name="connsiteX80" fmla="*/ 3289300 w 5664200"/>
              <a:gd name="connsiteY80" fmla="*/ 64611 h 2916448"/>
              <a:gd name="connsiteX81" fmla="*/ 3314700 w 5664200"/>
              <a:gd name="connsiteY81" fmla="*/ 58261 h 2916448"/>
              <a:gd name="connsiteX82" fmla="*/ 3333750 w 5664200"/>
              <a:gd name="connsiteY82" fmla="*/ 51911 h 2916448"/>
              <a:gd name="connsiteX83" fmla="*/ 3422650 w 5664200"/>
              <a:gd name="connsiteY83" fmla="*/ 39211 h 2916448"/>
              <a:gd name="connsiteX84" fmla="*/ 3467100 w 5664200"/>
              <a:gd name="connsiteY84" fmla="*/ 32861 h 2916448"/>
              <a:gd name="connsiteX85" fmla="*/ 3524250 w 5664200"/>
              <a:gd name="connsiteY85" fmla="*/ 13811 h 2916448"/>
              <a:gd name="connsiteX86" fmla="*/ 3613150 w 5664200"/>
              <a:gd name="connsiteY86" fmla="*/ 1111 h 2916448"/>
              <a:gd name="connsiteX87" fmla="*/ 4324350 w 5664200"/>
              <a:gd name="connsiteY87" fmla="*/ 7461 h 2916448"/>
              <a:gd name="connsiteX88" fmla="*/ 4438650 w 5664200"/>
              <a:gd name="connsiteY88" fmla="*/ 20161 h 2916448"/>
              <a:gd name="connsiteX89" fmla="*/ 4508500 w 5664200"/>
              <a:gd name="connsiteY89" fmla="*/ 32861 h 2916448"/>
              <a:gd name="connsiteX90" fmla="*/ 4527550 w 5664200"/>
              <a:gd name="connsiteY90" fmla="*/ 39211 h 2916448"/>
              <a:gd name="connsiteX91" fmla="*/ 4559300 w 5664200"/>
              <a:gd name="connsiteY91" fmla="*/ 45561 h 2916448"/>
              <a:gd name="connsiteX92" fmla="*/ 4584700 w 5664200"/>
              <a:gd name="connsiteY92" fmla="*/ 51911 h 2916448"/>
              <a:gd name="connsiteX93" fmla="*/ 4686300 w 5664200"/>
              <a:gd name="connsiteY93" fmla="*/ 70961 h 2916448"/>
              <a:gd name="connsiteX94" fmla="*/ 4730750 w 5664200"/>
              <a:gd name="connsiteY94" fmla="*/ 90011 h 2916448"/>
              <a:gd name="connsiteX95" fmla="*/ 4794250 w 5664200"/>
              <a:gd name="connsiteY95" fmla="*/ 96361 h 2916448"/>
              <a:gd name="connsiteX96" fmla="*/ 4826000 w 5664200"/>
              <a:gd name="connsiteY96" fmla="*/ 115411 h 2916448"/>
              <a:gd name="connsiteX97" fmla="*/ 4845050 w 5664200"/>
              <a:gd name="connsiteY97" fmla="*/ 121761 h 2916448"/>
              <a:gd name="connsiteX98" fmla="*/ 4864100 w 5664200"/>
              <a:gd name="connsiteY98" fmla="*/ 134461 h 2916448"/>
              <a:gd name="connsiteX99" fmla="*/ 4933950 w 5664200"/>
              <a:gd name="connsiteY99" fmla="*/ 153511 h 2916448"/>
              <a:gd name="connsiteX100" fmla="*/ 4997450 w 5664200"/>
              <a:gd name="connsiteY100" fmla="*/ 172561 h 2916448"/>
              <a:gd name="connsiteX101" fmla="*/ 5022850 w 5664200"/>
              <a:gd name="connsiteY101" fmla="*/ 185261 h 2916448"/>
              <a:gd name="connsiteX102" fmla="*/ 5073650 w 5664200"/>
              <a:gd name="connsiteY102" fmla="*/ 197961 h 2916448"/>
              <a:gd name="connsiteX103" fmla="*/ 5118100 w 5664200"/>
              <a:gd name="connsiteY103" fmla="*/ 210661 h 2916448"/>
              <a:gd name="connsiteX104" fmla="*/ 5149850 w 5664200"/>
              <a:gd name="connsiteY104" fmla="*/ 217011 h 2916448"/>
              <a:gd name="connsiteX105" fmla="*/ 5200650 w 5664200"/>
              <a:gd name="connsiteY105" fmla="*/ 229711 h 2916448"/>
              <a:gd name="connsiteX106" fmla="*/ 5238750 w 5664200"/>
              <a:gd name="connsiteY106" fmla="*/ 248761 h 2916448"/>
              <a:gd name="connsiteX107" fmla="*/ 5257800 w 5664200"/>
              <a:gd name="connsiteY107" fmla="*/ 261461 h 2916448"/>
              <a:gd name="connsiteX108" fmla="*/ 5302250 w 5664200"/>
              <a:gd name="connsiteY108" fmla="*/ 274161 h 2916448"/>
              <a:gd name="connsiteX109" fmla="*/ 5334000 w 5664200"/>
              <a:gd name="connsiteY109" fmla="*/ 293211 h 2916448"/>
              <a:gd name="connsiteX110" fmla="*/ 5365750 w 5664200"/>
              <a:gd name="connsiteY110" fmla="*/ 305911 h 2916448"/>
              <a:gd name="connsiteX111" fmla="*/ 5403850 w 5664200"/>
              <a:gd name="connsiteY111" fmla="*/ 324961 h 2916448"/>
              <a:gd name="connsiteX112" fmla="*/ 5429250 w 5664200"/>
              <a:gd name="connsiteY112" fmla="*/ 331311 h 2916448"/>
              <a:gd name="connsiteX113" fmla="*/ 5499100 w 5664200"/>
              <a:gd name="connsiteY113" fmla="*/ 356711 h 2916448"/>
              <a:gd name="connsiteX114" fmla="*/ 5518150 w 5664200"/>
              <a:gd name="connsiteY114" fmla="*/ 401161 h 2916448"/>
              <a:gd name="connsiteX115" fmla="*/ 5537200 w 5664200"/>
              <a:gd name="connsiteY115" fmla="*/ 420211 h 2916448"/>
              <a:gd name="connsiteX116" fmla="*/ 5562600 w 5664200"/>
              <a:gd name="connsiteY116" fmla="*/ 464661 h 2916448"/>
              <a:gd name="connsiteX117" fmla="*/ 5607050 w 5664200"/>
              <a:gd name="connsiteY117" fmla="*/ 528161 h 2916448"/>
              <a:gd name="connsiteX118" fmla="*/ 5626100 w 5664200"/>
              <a:gd name="connsiteY118" fmla="*/ 585311 h 2916448"/>
              <a:gd name="connsiteX119" fmla="*/ 5632450 w 5664200"/>
              <a:gd name="connsiteY119" fmla="*/ 604361 h 2916448"/>
              <a:gd name="connsiteX120" fmla="*/ 5638800 w 5664200"/>
              <a:gd name="connsiteY120" fmla="*/ 623411 h 2916448"/>
              <a:gd name="connsiteX121" fmla="*/ 5651500 w 5664200"/>
              <a:gd name="connsiteY121" fmla="*/ 699611 h 2916448"/>
              <a:gd name="connsiteX122" fmla="*/ 5664200 w 5664200"/>
              <a:gd name="connsiteY122" fmla="*/ 807561 h 2916448"/>
              <a:gd name="connsiteX123" fmla="*/ 5657850 w 5664200"/>
              <a:gd name="connsiteY123" fmla="*/ 1226661 h 2916448"/>
              <a:gd name="connsiteX124" fmla="*/ 5645150 w 5664200"/>
              <a:gd name="connsiteY124" fmla="*/ 1252061 h 2916448"/>
              <a:gd name="connsiteX125" fmla="*/ 5638800 w 5664200"/>
              <a:gd name="connsiteY125" fmla="*/ 1334611 h 2916448"/>
              <a:gd name="connsiteX126" fmla="*/ 5619750 w 5664200"/>
              <a:gd name="connsiteY126" fmla="*/ 1391761 h 2916448"/>
              <a:gd name="connsiteX127" fmla="*/ 5607050 w 5664200"/>
              <a:gd name="connsiteY127" fmla="*/ 1436211 h 2916448"/>
              <a:gd name="connsiteX128" fmla="*/ 5600700 w 5664200"/>
              <a:gd name="connsiteY128" fmla="*/ 1467961 h 2916448"/>
              <a:gd name="connsiteX129" fmla="*/ 5588000 w 5664200"/>
              <a:gd name="connsiteY129" fmla="*/ 1493361 h 2916448"/>
              <a:gd name="connsiteX130" fmla="*/ 5575300 w 5664200"/>
              <a:gd name="connsiteY130" fmla="*/ 1525111 h 2916448"/>
              <a:gd name="connsiteX131" fmla="*/ 5549900 w 5664200"/>
              <a:gd name="connsiteY131" fmla="*/ 1594961 h 2916448"/>
              <a:gd name="connsiteX132" fmla="*/ 5524500 w 5664200"/>
              <a:gd name="connsiteY132" fmla="*/ 1664811 h 2916448"/>
              <a:gd name="connsiteX133" fmla="*/ 5505450 w 5664200"/>
              <a:gd name="connsiteY133" fmla="*/ 1683861 h 2916448"/>
              <a:gd name="connsiteX134" fmla="*/ 5473700 w 5664200"/>
              <a:gd name="connsiteY134" fmla="*/ 1760061 h 2916448"/>
              <a:gd name="connsiteX135" fmla="*/ 5467350 w 5664200"/>
              <a:gd name="connsiteY135" fmla="*/ 1785461 h 2916448"/>
              <a:gd name="connsiteX136" fmla="*/ 5422900 w 5664200"/>
              <a:gd name="connsiteY136" fmla="*/ 1836261 h 2916448"/>
              <a:gd name="connsiteX137" fmla="*/ 5384800 w 5664200"/>
              <a:gd name="connsiteY137" fmla="*/ 1906111 h 2916448"/>
              <a:gd name="connsiteX138" fmla="*/ 5340350 w 5664200"/>
              <a:gd name="connsiteY138" fmla="*/ 1956911 h 2916448"/>
              <a:gd name="connsiteX139" fmla="*/ 5308600 w 5664200"/>
              <a:gd name="connsiteY139" fmla="*/ 2001361 h 2916448"/>
              <a:gd name="connsiteX140" fmla="*/ 5264150 w 5664200"/>
              <a:gd name="connsiteY140" fmla="*/ 2033111 h 2916448"/>
              <a:gd name="connsiteX141" fmla="*/ 5187950 w 5664200"/>
              <a:gd name="connsiteY141" fmla="*/ 2109311 h 2916448"/>
              <a:gd name="connsiteX142" fmla="*/ 5130800 w 5664200"/>
              <a:gd name="connsiteY142" fmla="*/ 2160111 h 2916448"/>
              <a:gd name="connsiteX143" fmla="*/ 5105400 w 5664200"/>
              <a:gd name="connsiteY143" fmla="*/ 2172811 h 2916448"/>
              <a:gd name="connsiteX144" fmla="*/ 5060950 w 5664200"/>
              <a:gd name="connsiteY144" fmla="*/ 2217261 h 2916448"/>
              <a:gd name="connsiteX145" fmla="*/ 5048250 w 5664200"/>
              <a:gd name="connsiteY145" fmla="*/ 2236311 h 2916448"/>
              <a:gd name="connsiteX146" fmla="*/ 4991100 w 5664200"/>
              <a:gd name="connsiteY146" fmla="*/ 2280761 h 2916448"/>
              <a:gd name="connsiteX147" fmla="*/ 4959350 w 5664200"/>
              <a:gd name="connsiteY147" fmla="*/ 2312511 h 2916448"/>
              <a:gd name="connsiteX148" fmla="*/ 4908550 w 5664200"/>
              <a:gd name="connsiteY148" fmla="*/ 2350611 h 2916448"/>
              <a:gd name="connsiteX149" fmla="*/ 4851400 w 5664200"/>
              <a:gd name="connsiteY149" fmla="*/ 2395061 h 2916448"/>
              <a:gd name="connsiteX150" fmla="*/ 4819650 w 5664200"/>
              <a:gd name="connsiteY150" fmla="*/ 2420461 h 2916448"/>
              <a:gd name="connsiteX151" fmla="*/ 4781550 w 5664200"/>
              <a:gd name="connsiteY151" fmla="*/ 2445861 h 2916448"/>
              <a:gd name="connsiteX152" fmla="*/ 4730750 w 5664200"/>
              <a:gd name="connsiteY152" fmla="*/ 2490311 h 2916448"/>
              <a:gd name="connsiteX153" fmla="*/ 4711700 w 5664200"/>
              <a:gd name="connsiteY153" fmla="*/ 2496661 h 2916448"/>
              <a:gd name="connsiteX154" fmla="*/ 4679950 w 5664200"/>
              <a:gd name="connsiteY154" fmla="*/ 2515711 h 2916448"/>
              <a:gd name="connsiteX155" fmla="*/ 4603750 w 5664200"/>
              <a:gd name="connsiteY155" fmla="*/ 2566511 h 2916448"/>
              <a:gd name="connsiteX156" fmla="*/ 4572000 w 5664200"/>
              <a:gd name="connsiteY156" fmla="*/ 2579211 h 2916448"/>
              <a:gd name="connsiteX157" fmla="*/ 4552950 w 5664200"/>
              <a:gd name="connsiteY157" fmla="*/ 2585561 h 2916448"/>
              <a:gd name="connsiteX158" fmla="*/ 4457700 w 5664200"/>
              <a:gd name="connsiteY158" fmla="*/ 2636361 h 2916448"/>
              <a:gd name="connsiteX159" fmla="*/ 4394200 w 5664200"/>
              <a:gd name="connsiteY159" fmla="*/ 2680811 h 2916448"/>
              <a:gd name="connsiteX160" fmla="*/ 4343400 w 5664200"/>
              <a:gd name="connsiteY160" fmla="*/ 2706211 h 2916448"/>
              <a:gd name="connsiteX161" fmla="*/ 4318000 w 5664200"/>
              <a:gd name="connsiteY161" fmla="*/ 2718911 h 2916448"/>
              <a:gd name="connsiteX162" fmla="*/ 4241800 w 5664200"/>
              <a:gd name="connsiteY162" fmla="*/ 2769711 h 2916448"/>
              <a:gd name="connsiteX163" fmla="*/ 4210050 w 5664200"/>
              <a:gd name="connsiteY163" fmla="*/ 2782411 h 2916448"/>
              <a:gd name="connsiteX164" fmla="*/ 4191000 w 5664200"/>
              <a:gd name="connsiteY164" fmla="*/ 2795111 h 2916448"/>
              <a:gd name="connsiteX165" fmla="*/ 4165600 w 5664200"/>
              <a:gd name="connsiteY165" fmla="*/ 2814161 h 2916448"/>
              <a:gd name="connsiteX166" fmla="*/ 4140200 w 5664200"/>
              <a:gd name="connsiteY166" fmla="*/ 2820511 h 2916448"/>
              <a:gd name="connsiteX167" fmla="*/ 4095750 w 5664200"/>
              <a:gd name="connsiteY167" fmla="*/ 2845911 h 2916448"/>
              <a:gd name="connsiteX168" fmla="*/ 4064000 w 5664200"/>
              <a:gd name="connsiteY168" fmla="*/ 2852261 h 2916448"/>
              <a:gd name="connsiteX169" fmla="*/ 4038600 w 5664200"/>
              <a:gd name="connsiteY169" fmla="*/ 2871311 h 2916448"/>
              <a:gd name="connsiteX170" fmla="*/ 3968750 w 5664200"/>
              <a:gd name="connsiteY170" fmla="*/ 2890361 h 2916448"/>
              <a:gd name="connsiteX171" fmla="*/ 3930650 w 5664200"/>
              <a:gd name="connsiteY171" fmla="*/ 2903061 h 2916448"/>
              <a:gd name="connsiteX172" fmla="*/ 3930650 w 5664200"/>
              <a:gd name="connsiteY172" fmla="*/ 2871311 h 291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5664200" h="2916448">
                <a:moveTo>
                  <a:pt x="0" y="2795111"/>
                </a:moveTo>
                <a:cubicBezTo>
                  <a:pt x="55033" y="2792994"/>
                  <a:pt x="110266" y="2793902"/>
                  <a:pt x="165100" y="2788761"/>
                </a:cubicBezTo>
                <a:cubicBezTo>
                  <a:pt x="178429" y="2787511"/>
                  <a:pt x="190619" y="2780636"/>
                  <a:pt x="203200" y="2776061"/>
                </a:cubicBezTo>
                <a:cubicBezTo>
                  <a:pt x="278429" y="2748705"/>
                  <a:pt x="183681" y="2781470"/>
                  <a:pt x="279400" y="2737961"/>
                </a:cubicBezTo>
                <a:cubicBezTo>
                  <a:pt x="287345" y="2734350"/>
                  <a:pt x="296841" y="2735192"/>
                  <a:pt x="304800" y="2731611"/>
                </a:cubicBezTo>
                <a:cubicBezTo>
                  <a:pt x="437878" y="2671726"/>
                  <a:pt x="362263" y="2688167"/>
                  <a:pt x="444500" y="2674461"/>
                </a:cubicBezTo>
                <a:cubicBezTo>
                  <a:pt x="492299" y="2644587"/>
                  <a:pt x="490404" y="2642166"/>
                  <a:pt x="539750" y="2623661"/>
                </a:cubicBezTo>
                <a:cubicBezTo>
                  <a:pt x="558552" y="2616610"/>
                  <a:pt x="578785" y="2613275"/>
                  <a:pt x="596900" y="2604611"/>
                </a:cubicBezTo>
                <a:cubicBezTo>
                  <a:pt x="727261" y="2542264"/>
                  <a:pt x="642924" y="2572869"/>
                  <a:pt x="742950" y="2515711"/>
                </a:cubicBezTo>
                <a:cubicBezTo>
                  <a:pt x="752847" y="2510056"/>
                  <a:pt x="764117" y="2507244"/>
                  <a:pt x="774700" y="2503011"/>
                </a:cubicBezTo>
                <a:cubicBezTo>
                  <a:pt x="927999" y="2371612"/>
                  <a:pt x="726841" y="2540940"/>
                  <a:pt x="857250" y="2439511"/>
                </a:cubicBezTo>
                <a:cubicBezTo>
                  <a:pt x="883349" y="2419212"/>
                  <a:pt x="905940" y="2394351"/>
                  <a:pt x="933450" y="2376011"/>
                </a:cubicBezTo>
                <a:cubicBezTo>
                  <a:pt x="975530" y="2347957"/>
                  <a:pt x="978242" y="2347167"/>
                  <a:pt x="1022350" y="2312511"/>
                </a:cubicBezTo>
                <a:cubicBezTo>
                  <a:pt x="1095836" y="2254772"/>
                  <a:pt x="1025617" y="2309244"/>
                  <a:pt x="1098550" y="2236311"/>
                </a:cubicBezTo>
                <a:cubicBezTo>
                  <a:pt x="1114460" y="2220401"/>
                  <a:pt x="1132862" y="2207171"/>
                  <a:pt x="1149350" y="2191861"/>
                </a:cubicBezTo>
                <a:cubicBezTo>
                  <a:pt x="1186037" y="2157794"/>
                  <a:pt x="1188012" y="2153086"/>
                  <a:pt x="1219200" y="2115661"/>
                </a:cubicBezTo>
                <a:cubicBezTo>
                  <a:pt x="1232844" y="2074730"/>
                  <a:pt x="1214233" y="2119063"/>
                  <a:pt x="1257300" y="2071211"/>
                </a:cubicBezTo>
                <a:cubicBezTo>
                  <a:pt x="1267511" y="2059866"/>
                  <a:pt x="1273542" y="2045322"/>
                  <a:pt x="1282700" y="2033111"/>
                </a:cubicBezTo>
                <a:cubicBezTo>
                  <a:pt x="1305312" y="2002962"/>
                  <a:pt x="1331645" y="1975568"/>
                  <a:pt x="1352550" y="1944211"/>
                </a:cubicBezTo>
                <a:cubicBezTo>
                  <a:pt x="1361017" y="1931511"/>
                  <a:pt x="1368285" y="1917924"/>
                  <a:pt x="1377950" y="1906111"/>
                </a:cubicBezTo>
                <a:cubicBezTo>
                  <a:pt x="1387428" y="1894527"/>
                  <a:pt x="1400222" y="1885945"/>
                  <a:pt x="1409700" y="1874361"/>
                </a:cubicBezTo>
                <a:cubicBezTo>
                  <a:pt x="1419365" y="1862548"/>
                  <a:pt x="1425167" y="1847850"/>
                  <a:pt x="1435100" y="1836261"/>
                </a:cubicBezTo>
                <a:cubicBezTo>
                  <a:pt x="1450685" y="1818079"/>
                  <a:pt x="1472616" y="1805386"/>
                  <a:pt x="1485900" y="1785461"/>
                </a:cubicBezTo>
                <a:cubicBezTo>
                  <a:pt x="1502833" y="1760061"/>
                  <a:pt x="1521554" y="1735766"/>
                  <a:pt x="1536700" y="1709261"/>
                </a:cubicBezTo>
                <a:cubicBezTo>
                  <a:pt x="1545167" y="1694444"/>
                  <a:pt x="1554009" y="1679836"/>
                  <a:pt x="1562100" y="1664811"/>
                </a:cubicBezTo>
                <a:cubicBezTo>
                  <a:pt x="1568832" y="1652309"/>
                  <a:pt x="1573274" y="1638525"/>
                  <a:pt x="1581150" y="1626711"/>
                </a:cubicBezTo>
                <a:cubicBezTo>
                  <a:pt x="1590320" y="1612956"/>
                  <a:pt x="1602981" y="1601836"/>
                  <a:pt x="1612900" y="1588611"/>
                </a:cubicBezTo>
                <a:cubicBezTo>
                  <a:pt x="1673838" y="1507360"/>
                  <a:pt x="1600420" y="1598147"/>
                  <a:pt x="1663700" y="1499711"/>
                </a:cubicBezTo>
                <a:cubicBezTo>
                  <a:pt x="1672640" y="1485805"/>
                  <a:pt x="1686280" y="1475366"/>
                  <a:pt x="1695450" y="1461611"/>
                </a:cubicBezTo>
                <a:cubicBezTo>
                  <a:pt x="1711761" y="1437144"/>
                  <a:pt x="1721530" y="1408373"/>
                  <a:pt x="1739900" y="1385411"/>
                </a:cubicBezTo>
                <a:cubicBezTo>
                  <a:pt x="1748367" y="1374828"/>
                  <a:pt x="1757168" y="1364504"/>
                  <a:pt x="1765300" y="1353661"/>
                </a:cubicBezTo>
                <a:cubicBezTo>
                  <a:pt x="1776225" y="1339094"/>
                  <a:pt x="1785675" y="1323429"/>
                  <a:pt x="1797050" y="1309211"/>
                </a:cubicBezTo>
                <a:cubicBezTo>
                  <a:pt x="1802660" y="1302199"/>
                  <a:pt x="1809750" y="1296511"/>
                  <a:pt x="1816100" y="1290161"/>
                </a:cubicBezTo>
                <a:cubicBezTo>
                  <a:pt x="1854984" y="1173508"/>
                  <a:pt x="1802713" y="1316935"/>
                  <a:pt x="1847850" y="1226661"/>
                </a:cubicBezTo>
                <a:cubicBezTo>
                  <a:pt x="1853837" y="1214687"/>
                  <a:pt x="1853662" y="1200040"/>
                  <a:pt x="1860550" y="1188561"/>
                </a:cubicBezTo>
                <a:cubicBezTo>
                  <a:pt x="1866710" y="1178294"/>
                  <a:pt x="1877995" y="1172110"/>
                  <a:pt x="1885950" y="1163161"/>
                </a:cubicBezTo>
                <a:cubicBezTo>
                  <a:pt x="1894954" y="1153031"/>
                  <a:pt x="1902883" y="1141994"/>
                  <a:pt x="1911350" y="1131411"/>
                </a:cubicBezTo>
                <a:cubicBezTo>
                  <a:pt x="1935289" y="1059594"/>
                  <a:pt x="1911593" y="1119544"/>
                  <a:pt x="1936750" y="1074261"/>
                </a:cubicBezTo>
                <a:cubicBezTo>
                  <a:pt x="1943646" y="1061849"/>
                  <a:pt x="1948086" y="1048082"/>
                  <a:pt x="1955800" y="1036161"/>
                </a:cubicBezTo>
                <a:cubicBezTo>
                  <a:pt x="1971440" y="1011990"/>
                  <a:pt x="1995908" y="993042"/>
                  <a:pt x="2006600" y="966311"/>
                </a:cubicBezTo>
                <a:cubicBezTo>
                  <a:pt x="2010833" y="955728"/>
                  <a:pt x="2012977" y="944045"/>
                  <a:pt x="2019300" y="934561"/>
                </a:cubicBezTo>
                <a:cubicBezTo>
                  <a:pt x="2025942" y="924598"/>
                  <a:pt x="2036745" y="918110"/>
                  <a:pt x="2044700" y="909161"/>
                </a:cubicBezTo>
                <a:cubicBezTo>
                  <a:pt x="2053704" y="899031"/>
                  <a:pt x="2062582" y="888688"/>
                  <a:pt x="2070100" y="877411"/>
                </a:cubicBezTo>
                <a:cubicBezTo>
                  <a:pt x="2090803" y="846357"/>
                  <a:pt x="2073849" y="858942"/>
                  <a:pt x="2095500" y="832961"/>
                </a:cubicBezTo>
                <a:cubicBezTo>
                  <a:pt x="2101249" y="826062"/>
                  <a:pt x="2108801" y="820810"/>
                  <a:pt x="2114550" y="813911"/>
                </a:cubicBezTo>
                <a:cubicBezTo>
                  <a:pt x="2119436" y="808048"/>
                  <a:pt x="2122364" y="800724"/>
                  <a:pt x="2127250" y="794861"/>
                </a:cubicBezTo>
                <a:cubicBezTo>
                  <a:pt x="2132999" y="787962"/>
                  <a:pt x="2140456" y="782629"/>
                  <a:pt x="2146300" y="775811"/>
                </a:cubicBezTo>
                <a:cubicBezTo>
                  <a:pt x="2153188" y="767776"/>
                  <a:pt x="2157866" y="757895"/>
                  <a:pt x="2165350" y="750411"/>
                </a:cubicBezTo>
                <a:cubicBezTo>
                  <a:pt x="2170746" y="745015"/>
                  <a:pt x="2179004" y="743107"/>
                  <a:pt x="2184400" y="737711"/>
                </a:cubicBezTo>
                <a:cubicBezTo>
                  <a:pt x="2231658" y="690453"/>
                  <a:pt x="2177605" y="729541"/>
                  <a:pt x="2222500" y="699611"/>
                </a:cubicBezTo>
                <a:cubicBezTo>
                  <a:pt x="2240772" y="672204"/>
                  <a:pt x="2246419" y="661034"/>
                  <a:pt x="2279650" y="636111"/>
                </a:cubicBezTo>
                <a:cubicBezTo>
                  <a:pt x="2288117" y="629761"/>
                  <a:pt x="2297015" y="623949"/>
                  <a:pt x="2305050" y="617061"/>
                </a:cubicBezTo>
                <a:cubicBezTo>
                  <a:pt x="2311868" y="611217"/>
                  <a:pt x="2317342" y="603925"/>
                  <a:pt x="2324100" y="598011"/>
                </a:cubicBezTo>
                <a:cubicBezTo>
                  <a:pt x="2334300" y="589086"/>
                  <a:pt x="2346266" y="582195"/>
                  <a:pt x="2355850" y="572611"/>
                </a:cubicBezTo>
                <a:cubicBezTo>
                  <a:pt x="2363334" y="565127"/>
                  <a:pt x="2367416" y="554695"/>
                  <a:pt x="2374900" y="547211"/>
                </a:cubicBezTo>
                <a:cubicBezTo>
                  <a:pt x="2382384" y="539727"/>
                  <a:pt x="2392816" y="535645"/>
                  <a:pt x="2400300" y="528161"/>
                </a:cubicBezTo>
                <a:cubicBezTo>
                  <a:pt x="2405696" y="522765"/>
                  <a:pt x="2408033" y="514905"/>
                  <a:pt x="2413000" y="509111"/>
                </a:cubicBezTo>
                <a:cubicBezTo>
                  <a:pt x="2441876" y="475423"/>
                  <a:pt x="2432363" y="491607"/>
                  <a:pt x="2463800" y="464661"/>
                </a:cubicBezTo>
                <a:cubicBezTo>
                  <a:pt x="2470618" y="458817"/>
                  <a:pt x="2476032" y="451455"/>
                  <a:pt x="2482850" y="445611"/>
                </a:cubicBezTo>
                <a:cubicBezTo>
                  <a:pt x="2505931" y="425827"/>
                  <a:pt x="2507632" y="426870"/>
                  <a:pt x="2533650" y="413861"/>
                </a:cubicBezTo>
                <a:cubicBezTo>
                  <a:pt x="2537883" y="407511"/>
                  <a:pt x="2540607" y="399837"/>
                  <a:pt x="2546350" y="394811"/>
                </a:cubicBezTo>
                <a:cubicBezTo>
                  <a:pt x="2557837" y="384760"/>
                  <a:pt x="2571750" y="377878"/>
                  <a:pt x="2584450" y="369411"/>
                </a:cubicBezTo>
                <a:cubicBezTo>
                  <a:pt x="2590800" y="365178"/>
                  <a:pt x="2598104" y="362107"/>
                  <a:pt x="2603500" y="356711"/>
                </a:cubicBezTo>
                <a:cubicBezTo>
                  <a:pt x="2627283" y="332928"/>
                  <a:pt x="2614031" y="340501"/>
                  <a:pt x="2641600" y="331311"/>
                </a:cubicBezTo>
                <a:cubicBezTo>
                  <a:pt x="2693147" y="279764"/>
                  <a:pt x="2626354" y="340023"/>
                  <a:pt x="2686050" y="305911"/>
                </a:cubicBezTo>
                <a:cubicBezTo>
                  <a:pt x="2693847" y="301456"/>
                  <a:pt x="2697485" y="291621"/>
                  <a:pt x="2705100" y="286861"/>
                </a:cubicBezTo>
                <a:cubicBezTo>
                  <a:pt x="2714766" y="280820"/>
                  <a:pt x="2726655" y="279259"/>
                  <a:pt x="2736850" y="274161"/>
                </a:cubicBezTo>
                <a:cubicBezTo>
                  <a:pt x="2780703" y="252235"/>
                  <a:pt x="2728437" y="268327"/>
                  <a:pt x="2781300" y="255111"/>
                </a:cubicBezTo>
                <a:cubicBezTo>
                  <a:pt x="2859301" y="208310"/>
                  <a:pt x="2779371" y="253146"/>
                  <a:pt x="2832100" y="229711"/>
                </a:cubicBezTo>
                <a:cubicBezTo>
                  <a:pt x="2845075" y="223944"/>
                  <a:pt x="2857017" y="215934"/>
                  <a:pt x="2870200" y="210661"/>
                </a:cubicBezTo>
                <a:cubicBezTo>
                  <a:pt x="2913743" y="193244"/>
                  <a:pt x="2878244" y="218396"/>
                  <a:pt x="2927350" y="191611"/>
                </a:cubicBezTo>
                <a:cubicBezTo>
                  <a:pt x="2999025" y="152516"/>
                  <a:pt x="2933092" y="174655"/>
                  <a:pt x="2997200" y="159861"/>
                </a:cubicBezTo>
                <a:lnTo>
                  <a:pt x="3073400" y="140811"/>
                </a:lnTo>
                <a:lnTo>
                  <a:pt x="3098800" y="134461"/>
                </a:lnTo>
                <a:cubicBezTo>
                  <a:pt x="3105150" y="130228"/>
                  <a:pt x="3110876" y="124861"/>
                  <a:pt x="3117850" y="121761"/>
                </a:cubicBezTo>
                <a:cubicBezTo>
                  <a:pt x="3130083" y="116324"/>
                  <a:pt x="3144811" y="116487"/>
                  <a:pt x="3155950" y="109061"/>
                </a:cubicBezTo>
                <a:cubicBezTo>
                  <a:pt x="3162300" y="104828"/>
                  <a:pt x="3167854" y="99041"/>
                  <a:pt x="3175000" y="96361"/>
                </a:cubicBezTo>
                <a:cubicBezTo>
                  <a:pt x="3185106" y="92571"/>
                  <a:pt x="3196279" y="92629"/>
                  <a:pt x="3206750" y="90011"/>
                </a:cubicBezTo>
                <a:cubicBezTo>
                  <a:pt x="3213244" y="88388"/>
                  <a:pt x="3219364" y="85500"/>
                  <a:pt x="3225800" y="83661"/>
                </a:cubicBezTo>
                <a:cubicBezTo>
                  <a:pt x="3234191" y="81263"/>
                  <a:pt x="3242841" y="79819"/>
                  <a:pt x="3251200" y="77311"/>
                </a:cubicBezTo>
                <a:cubicBezTo>
                  <a:pt x="3264022" y="73464"/>
                  <a:pt x="3276313" y="67858"/>
                  <a:pt x="3289300" y="64611"/>
                </a:cubicBezTo>
                <a:cubicBezTo>
                  <a:pt x="3297767" y="62494"/>
                  <a:pt x="3306309" y="60659"/>
                  <a:pt x="3314700" y="58261"/>
                </a:cubicBezTo>
                <a:cubicBezTo>
                  <a:pt x="3321136" y="56422"/>
                  <a:pt x="3327158" y="53074"/>
                  <a:pt x="3333750" y="51911"/>
                </a:cubicBezTo>
                <a:cubicBezTo>
                  <a:pt x="3363229" y="46709"/>
                  <a:pt x="3393017" y="43444"/>
                  <a:pt x="3422650" y="39211"/>
                </a:cubicBezTo>
                <a:lnTo>
                  <a:pt x="3467100" y="32861"/>
                </a:lnTo>
                <a:cubicBezTo>
                  <a:pt x="3498795" y="11731"/>
                  <a:pt x="3475363" y="23588"/>
                  <a:pt x="3524250" y="13811"/>
                </a:cubicBezTo>
                <a:cubicBezTo>
                  <a:pt x="3593306" y="0"/>
                  <a:pt x="3484859" y="13940"/>
                  <a:pt x="3613150" y="1111"/>
                </a:cubicBezTo>
                <a:lnTo>
                  <a:pt x="4324350" y="7461"/>
                </a:lnTo>
                <a:cubicBezTo>
                  <a:pt x="4354687" y="7954"/>
                  <a:pt x="4405893" y="15122"/>
                  <a:pt x="4438650" y="20161"/>
                </a:cubicBezTo>
                <a:cubicBezTo>
                  <a:pt x="4453370" y="22426"/>
                  <a:pt x="4492648" y="28898"/>
                  <a:pt x="4508500" y="32861"/>
                </a:cubicBezTo>
                <a:cubicBezTo>
                  <a:pt x="4514994" y="34484"/>
                  <a:pt x="4521056" y="37588"/>
                  <a:pt x="4527550" y="39211"/>
                </a:cubicBezTo>
                <a:cubicBezTo>
                  <a:pt x="4538021" y="41829"/>
                  <a:pt x="4548764" y="43220"/>
                  <a:pt x="4559300" y="45561"/>
                </a:cubicBezTo>
                <a:cubicBezTo>
                  <a:pt x="4567819" y="47454"/>
                  <a:pt x="4576166" y="50082"/>
                  <a:pt x="4584700" y="51911"/>
                </a:cubicBezTo>
                <a:cubicBezTo>
                  <a:pt x="4637988" y="63330"/>
                  <a:pt x="4640530" y="63333"/>
                  <a:pt x="4686300" y="70961"/>
                </a:cubicBezTo>
                <a:cubicBezTo>
                  <a:pt x="4697132" y="76377"/>
                  <a:pt x="4717254" y="87935"/>
                  <a:pt x="4730750" y="90011"/>
                </a:cubicBezTo>
                <a:cubicBezTo>
                  <a:pt x="4751775" y="93246"/>
                  <a:pt x="4773083" y="94244"/>
                  <a:pt x="4794250" y="96361"/>
                </a:cubicBezTo>
                <a:cubicBezTo>
                  <a:pt x="4804833" y="102711"/>
                  <a:pt x="4814961" y="109891"/>
                  <a:pt x="4826000" y="115411"/>
                </a:cubicBezTo>
                <a:cubicBezTo>
                  <a:pt x="4831987" y="118404"/>
                  <a:pt x="4839063" y="118768"/>
                  <a:pt x="4845050" y="121761"/>
                </a:cubicBezTo>
                <a:cubicBezTo>
                  <a:pt x="4851876" y="125174"/>
                  <a:pt x="4857126" y="131361"/>
                  <a:pt x="4864100" y="134461"/>
                </a:cubicBezTo>
                <a:cubicBezTo>
                  <a:pt x="4890467" y="146180"/>
                  <a:pt x="4906788" y="148079"/>
                  <a:pt x="4933950" y="153511"/>
                </a:cubicBezTo>
                <a:cubicBezTo>
                  <a:pt x="4994117" y="183594"/>
                  <a:pt x="4918388" y="148842"/>
                  <a:pt x="4997450" y="172561"/>
                </a:cubicBezTo>
                <a:cubicBezTo>
                  <a:pt x="5006517" y="175281"/>
                  <a:pt x="5014149" y="181532"/>
                  <a:pt x="5022850" y="185261"/>
                </a:cubicBezTo>
                <a:cubicBezTo>
                  <a:pt x="5043171" y="193970"/>
                  <a:pt x="5049797" y="191998"/>
                  <a:pt x="5073650" y="197961"/>
                </a:cubicBezTo>
                <a:cubicBezTo>
                  <a:pt x="5088599" y="201698"/>
                  <a:pt x="5103151" y="206924"/>
                  <a:pt x="5118100" y="210661"/>
                </a:cubicBezTo>
                <a:cubicBezTo>
                  <a:pt x="5128571" y="213279"/>
                  <a:pt x="5139333" y="214584"/>
                  <a:pt x="5149850" y="217011"/>
                </a:cubicBezTo>
                <a:cubicBezTo>
                  <a:pt x="5166857" y="220936"/>
                  <a:pt x="5200650" y="229711"/>
                  <a:pt x="5200650" y="229711"/>
                </a:cubicBezTo>
                <a:cubicBezTo>
                  <a:pt x="5255245" y="266107"/>
                  <a:pt x="5186170" y="222471"/>
                  <a:pt x="5238750" y="248761"/>
                </a:cubicBezTo>
                <a:cubicBezTo>
                  <a:pt x="5245576" y="252174"/>
                  <a:pt x="5250785" y="258455"/>
                  <a:pt x="5257800" y="261461"/>
                </a:cubicBezTo>
                <a:cubicBezTo>
                  <a:pt x="5286284" y="273668"/>
                  <a:pt x="5277536" y="261804"/>
                  <a:pt x="5302250" y="274161"/>
                </a:cubicBezTo>
                <a:cubicBezTo>
                  <a:pt x="5313289" y="279681"/>
                  <a:pt x="5322961" y="287691"/>
                  <a:pt x="5334000" y="293211"/>
                </a:cubicBezTo>
                <a:cubicBezTo>
                  <a:pt x="5344195" y="298309"/>
                  <a:pt x="5355373" y="301194"/>
                  <a:pt x="5365750" y="305911"/>
                </a:cubicBezTo>
                <a:cubicBezTo>
                  <a:pt x="5378676" y="311787"/>
                  <a:pt x="5390667" y="319688"/>
                  <a:pt x="5403850" y="324961"/>
                </a:cubicBezTo>
                <a:cubicBezTo>
                  <a:pt x="5411953" y="328202"/>
                  <a:pt x="5421048" y="328329"/>
                  <a:pt x="5429250" y="331311"/>
                </a:cubicBezTo>
                <a:cubicBezTo>
                  <a:pt x="5511705" y="361295"/>
                  <a:pt x="5441828" y="342393"/>
                  <a:pt x="5499100" y="356711"/>
                </a:cubicBezTo>
                <a:cubicBezTo>
                  <a:pt x="5504282" y="372257"/>
                  <a:pt x="5508342" y="387429"/>
                  <a:pt x="5518150" y="401161"/>
                </a:cubicBezTo>
                <a:cubicBezTo>
                  <a:pt x="5523370" y="408469"/>
                  <a:pt x="5530850" y="413861"/>
                  <a:pt x="5537200" y="420211"/>
                </a:cubicBezTo>
                <a:cubicBezTo>
                  <a:pt x="5548518" y="454164"/>
                  <a:pt x="5536971" y="426218"/>
                  <a:pt x="5562600" y="464661"/>
                </a:cubicBezTo>
                <a:cubicBezTo>
                  <a:pt x="5605972" y="529719"/>
                  <a:pt x="5554889" y="462959"/>
                  <a:pt x="5607050" y="528161"/>
                </a:cubicBezTo>
                <a:lnTo>
                  <a:pt x="5626100" y="585311"/>
                </a:lnTo>
                <a:lnTo>
                  <a:pt x="5632450" y="604361"/>
                </a:lnTo>
                <a:cubicBezTo>
                  <a:pt x="5634567" y="610711"/>
                  <a:pt x="5637700" y="616809"/>
                  <a:pt x="5638800" y="623411"/>
                </a:cubicBezTo>
                <a:cubicBezTo>
                  <a:pt x="5643033" y="648811"/>
                  <a:pt x="5649362" y="673950"/>
                  <a:pt x="5651500" y="699611"/>
                </a:cubicBezTo>
                <a:cubicBezTo>
                  <a:pt x="5658746" y="786567"/>
                  <a:pt x="5652851" y="750818"/>
                  <a:pt x="5664200" y="807561"/>
                </a:cubicBezTo>
                <a:cubicBezTo>
                  <a:pt x="5662083" y="947261"/>
                  <a:pt x="5663832" y="1087073"/>
                  <a:pt x="5657850" y="1226661"/>
                </a:cubicBezTo>
                <a:cubicBezTo>
                  <a:pt x="5657445" y="1236118"/>
                  <a:pt x="5646795" y="1242739"/>
                  <a:pt x="5645150" y="1252061"/>
                </a:cubicBezTo>
                <a:cubicBezTo>
                  <a:pt x="5640354" y="1279239"/>
                  <a:pt x="5643737" y="1307458"/>
                  <a:pt x="5638800" y="1334611"/>
                </a:cubicBezTo>
                <a:cubicBezTo>
                  <a:pt x="5635208" y="1354368"/>
                  <a:pt x="5625740" y="1372595"/>
                  <a:pt x="5619750" y="1391761"/>
                </a:cubicBezTo>
                <a:cubicBezTo>
                  <a:pt x="5615154" y="1406469"/>
                  <a:pt x="5610787" y="1421262"/>
                  <a:pt x="5607050" y="1436211"/>
                </a:cubicBezTo>
                <a:cubicBezTo>
                  <a:pt x="5604432" y="1446682"/>
                  <a:pt x="5604113" y="1457722"/>
                  <a:pt x="5600700" y="1467961"/>
                </a:cubicBezTo>
                <a:cubicBezTo>
                  <a:pt x="5597707" y="1476941"/>
                  <a:pt x="5591845" y="1484711"/>
                  <a:pt x="5588000" y="1493361"/>
                </a:cubicBezTo>
                <a:cubicBezTo>
                  <a:pt x="5583371" y="1503777"/>
                  <a:pt x="5578905" y="1514297"/>
                  <a:pt x="5575300" y="1525111"/>
                </a:cubicBezTo>
                <a:cubicBezTo>
                  <a:pt x="5512807" y="1712591"/>
                  <a:pt x="5598482" y="1473507"/>
                  <a:pt x="5549900" y="1594961"/>
                </a:cubicBezTo>
                <a:cubicBezTo>
                  <a:pt x="5545292" y="1606481"/>
                  <a:pt x="5532213" y="1652471"/>
                  <a:pt x="5524500" y="1664811"/>
                </a:cubicBezTo>
                <a:cubicBezTo>
                  <a:pt x="5519740" y="1672426"/>
                  <a:pt x="5511800" y="1677511"/>
                  <a:pt x="5505450" y="1683861"/>
                </a:cubicBezTo>
                <a:cubicBezTo>
                  <a:pt x="5464655" y="1806246"/>
                  <a:pt x="5523774" y="1634877"/>
                  <a:pt x="5473700" y="1760061"/>
                </a:cubicBezTo>
                <a:cubicBezTo>
                  <a:pt x="5470459" y="1768164"/>
                  <a:pt x="5471588" y="1777832"/>
                  <a:pt x="5467350" y="1785461"/>
                </a:cubicBezTo>
                <a:cubicBezTo>
                  <a:pt x="5457659" y="1802904"/>
                  <a:pt x="5437408" y="1821753"/>
                  <a:pt x="5422900" y="1836261"/>
                </a:cubicBezTo>
                <a:cubicBezTo>
                  <a:pt x="5403349" y="1894915"/>
                  <a:pt x="5421160" y="1856116"/>
                  <a:pt x="5384800" y="1906111"/>
                </a:cubicBezTo>
                <a:cubicBezTo>
                  <a:pt x="5349937" y="1954047"/>
                  <a:pt x="5374715" y="1934001"/>
                  <a:pt x="5340350" y="1956911"/>
                </a:cubicBezTo>
                <a:cubicBezTo>
                  <a:pt x="5334085" y="1966308"/>
                  <a:pt x="5315164" y="1995454"/>
                  <a:pt x="5308600" y="2001361"/>
                </a:cubicBezTo>
                <a:cubicBezTo>
                  <a:pt x="5295066" y="2013542"/>
                  <a:pt x="5277720" y="2020970"/>
                  <a:pt x="5264150" y="2033111"/>
                </a:cubicBezTo>
                <a:cubicBezTo>
                  <a:pt x="5237380" y="2057063"/>
                  <a:pt x="5213350" y="2083911"/>
                  <a:pt x="5187950" y="2109311"/>
                </a:cubicBezTo>
                <a:cubicBezTo>
                  <a:pt x="5168074" y="2129187"/>
                  <a:pt x="5155799" y="2142611"/>
                  <a:pt x="5130800" y="2160111"/>
                </a:cubicBezTo>
                <a:cubicBezTo>
                  <a:pt x="5123045" y="2165539"/>
                  <a:pt x="5113867" y="2168578"/>
                  <a:pt x="5105400" y="2172811"/>
                </a:cubicBezTo>
                <a:cubicBezTo>
                  <a:pt x="5076688" y="2215878"/>
                  <a:pt x="5113743" y="2164468"/>
                  <a:pt x="5060950" y="2217261"/>
                </a:cubicBezTo>
                <a:cubicBezTo>
                  <a:pt x="5055554" y="2222657"/>
                  <a:pt x="5053897" y="2231177"/>
                  <a:pt x="5048250" y="2236311"/>
                </a:cubicBezTo>
                <a:cubicBezTo>
                  <a:pt x="5030392" y="2252545"/>
                  <a:pt x="5004487" y="2260681"/>
                  <a:pt x="4991100" y="2280761"/>
                </a:cubicBezTo>
                <a:cubicBezTo>
                  <a:pt x="4965700" y="2318861"/>
                  <a:pt x="4993217" y="2282878"/>
                  <a:pt x="4959350" y="2312511"/>
                </a:cubicBezTo>
                <a:cubicBezTo>
                  <a:pt x="4914448" y="2351800"/>
                  <a:pt x="4945564" y="2338273"/>
                  <a:pt x="4908550" y="2350611"/>
                </a:cubicBezTo>
                <a:cubicBezTo>
                  <a:pt x="4860832" y="2398329"/>
                  <a:pt x="4927353" y="2334298"/>
                  <a:pt x="4851400" y="2395061"/>
                </a:cubicBezTo>
                <a:cubicBezTo>
                  <a:pt x="4840817" y="2403528"/>
                  <a:pt x="4830611" y="2412489"/>
                  <a:pt x="4819650" y="2420461"/>
                </a:cubicBezTo>
                <a:cubicBezTo>
                  <a:pt x="4807306" y="2429439"/>
                  <a:pt x="4792343" y="2435068"/>
                  <a:pt x="4781550" y="2445861"/>
                </a:cubicBezTo>
                <a:cubicBezTo>
                  <a:pt x="4764902" y="2462509"/>
                  <a:pt x="4751423" y="2477390"/>
                  <a:pt x="4730750" y="2490311"/>
                </a:cubicBezTo>
                <a:cubicBezTo>
                  <a:pt x="4725074" y="2493859"/>
                  <a:pt x="4717687" y="2493668"/>
                  <a:pt x="4711700" y="2496661"/>
                </a:cubicBezTo>
                <a:cubicBezTo>
                  <a:pt x="4700661" y="2502181"/>
                  <a:pt x="4690312" y="2509006"/>
                  <a:pt x="4679950" y="2515711"/>
                </a:cubicBezTo>
                <a:cubicBezTo>
                  <a:pt x="4654320" y="2532295"/>
                  <a:pt x="4632094" y="2555174"/>
                  <a:pt x="4603750" y="2566511"/>
                </a:cubicBezTo>
                <a:cubicBezTo>
                  <a:pt x="4593167" y="2570744"/>
                  <a:pt x="4582673" y="2575209"/>
                  <a:pt x="4572000" y="2579211"/>
                </a:cubicBezTo>
                <a:cubicBezTo>
                  <a:pt x="4565733" y="2581561"/>
                  <a:pt x="4558856" y="2582411"/>
                  <a:pt x="4552950" y="2585561"/>
                </a:cubicBezTo>
                <a:cubicBezTo>
                  <a:pt x="4450473" y="2640215"/>
                  <a:pt x="4509312" y="2619157"/>
                  <a:pt x="4457700" y="2636361"/>
                </a:cubicBezTo>
                <a:cubicBezTo>
                  <a:pt x="4437435" y="2651560"/>
                  <a:pt x="4416089" y="2668303"/>
                  <a:pt x="4394200" y="2680811"/>
                </a:cubicBezTo>
                <a:cubicBezTo>
                  <a:pt x="4377762" y="2690204"/>
                  <a:pt x="4360333" y="2697744"/>
                  <a:pt x="4343400" y="2706211"/>
                </a:cubicBezTo>
                <a:cubicBezTo>
                  <a:pt x="4334933" y="2710444"/>
                  <a:pt x="4325876" y="2713660"/>
                  <a:pt x="4318000" y="2718911"/>
                </a:cubicBezTo>
                <a:cubicBezTo>
                  <a:pt x="4292600" y="2735844"/>
                  <a:pt x="4270144" y="2758374"/>
                  <a:pt x="4241800" y="2769711"/>
                </a:cubicBezTo>
                <a:cubicBezTo>
                  <a:pt x="4231217" y="2773944"/>
                  <a:pt x="4220245" y="2777313"/>
                  <a:pt x="4210050" y="2782411"/>
                </a:cubicBezTo>
                <a:cubicBezTo>
                  <a:pt x="4203224" y="2785824"/>
                  <a:pt x="4197210" y="2790675"/>
                  <a:pt x="4191000" y="2795111"/>
                </a:cubicBezTo>
                <a:cubicBezTo>
                  <a:pt x="4182388" y="2801262"/>
                  <a:pt x="4175066" y="2809428"/>
                  <a:pt x="4165600" y="2814161"/>
                </a:cubicBezTo>
                <a:cubicBezTo>
                  <a:pt x="4157794" y="2818064"/>
                  <a:pt x="4148667" y="2818394"/>
                  <a:pt x="4140200" y="2820511"/>
                </a:cubicBezTo>
                <a:cubicBezTo>
                  <a:pt x="4126265" y="2829801"/>
                  <a:pt x="4111863" y="2840540"/>
                  <a:pt x="4095750" y="2845911"/>
                </a:cubicBezTo>
                <a:cubicBezTo>
                  <a:pt x="4085511" y="2849324"/>
                  <a:pt x="4074583" y="2850144"/>
                  <a:pt x="4064000" y="2852261"/>
                </a:cubicBezTo>
                <a:cubicBezTo>
                  <a:pt x="4055533" y="2858611"/>
                  <a:pt x="4048235" y="2866932"/>
                  <a:pt x="4038600" y="2871311"/>
                </a:cubicBezTo>
                <a:cubicBezTo>
                  <a:pt x="4020435" y="2879568"/>
                  <a:pt x="3989461" y="2884148"/>
                  <a:pt x="3968750" y="2890361"/>
                </a:cubicBezTo>
                <a:cubicBezTo>
                  <a:pt x="3955928" y="2894208"/>
                  <a:pt x="3930650" y="2916448"/>
                  <a:pt x="3930650" y="2903061"/>
                </a:cubicBezTo>
                <a:lnTo>
                  <a:pt x="3930650" y="2871311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164089" y="329564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시퀀스생성</a:t>
            </a:r>
            <a:endParaRPr lang="en-US" altLang="ko-KR" sz="1400" dirty="0" smtClean="0"/>
          </a:p>
        </p:txBody>
      </p:sp>
      <p:sp>
        <p:nvSpPr>
          <p:cNvPr id="43" name="자유형 42"/>
          <p:cNvSpPr/>
          <p:nvPr/>
        </p:nvSpPr>
        <p:spPr>
          <a:xfrm>
            <a:off x="1879600" y="933102"/>
            <a:ext cx="3683000" cy="3867498"/>
          </a:xfrm>
          <a:custGeom>
            <a:avLst/>
            <a:gdLst>
              <a:gd name="connsiteX0" fmla="*/ 0 w 3683000"/>
              <a:gd name="connsiteY0" fmla="*/ 3867498 h 3867498"/>
              <a:gd name="connsiteX1" fmla="*/ 19050 w 3683000"/>
              <a:gd name="connsiteY1" fmla="*/ 3848448 h 3867498"/>
              <a:gd name="connsiteX2" fmla="*/ 76200 w 3683000"/>
              <a:gd name="connsiteY2" fmla="*/ 3842098 h 3867498"/>
              <a:gd name="connsiteX3" fmla="*/ 215900 w 3683000"/>
              <a:gd name="connsiteY3" fmla="*/ 3829398 h 3867498"/>
              <a:gd name="connsiteX4" fmla="*/ 266700 w 3683000"/>
              <a:gd name="connsiteY4" fmla="*/ 3816698 h 3867498"/>
              <a:gd name="connsiteX5" fmla="*/ 330200 w 3683000"/>
              <a:gd name="connsiteY5" fmla="*/ 3810348 h 3867498"/>
              <a:gd name="connsiteX6" fmla="*/ 381000 w 3683000"/>
              <a:gd name="connsiteY6" fmla="*/ 3803998 h 3867498"/>
              <a:gd name="connsiteX7" fmla="*/ 400050 w 3683000"/>
              <a:gd name="connsiteY7" fmla="*/ 3791298 h 3867498"/>
              <a:gd name="connsiteX8" fmla="*/ 425450 w 3683000"/>
              <a:gd name="connsiteY8" fmla="*/ 3778598 h 3867498"/>
              <a:gd name="connsiteX9" fmla="*/ 444500 w 3683000"/>
              <a:gd name="connsiteY9" fmla="*/ 3759548 h 3867498"/>
              <a:gd name="connsiteX10" fmla="*/ 469900 w 3683000"/>
              <a:gd name="connsiteY10" fmla="*/ 3740498 h 3867498"/>
              <a:gd name="connsiteX11" fmla="*/ 508000 w 3683000"/>
              <a:gd name="connsiteY11" fmla="*/ 3696048 h 3867498"/>
              <a:gd name="connsiteX12" fmla="*/ 520700 w 3683000"/>
              <a:gd name="connsiteY12" fmla="*/ 3664298 h 3867498"/>
              <a:gd name="connsiteX13" fmla="*/ 577850 w 3683000"/>
              <a:gd name="connsiteY13" fmla="*/ 3594448 h 3867498"/>
              <a:gd name="connsiteX14" fmla="*/ 603250 w 3683000"/>
              <a:gd name="connsiteY14" fmla="*/ 3556348 h 3867498"/>
              <a:gd name="connsiteX15" fmla="*/ 628650 w 3683000"/>
              <a:gd name="connsiteY15" fmla="*/ 3524598 h 3867498"/>
              <a:gd name="connsiteX16" fmla="*/ 641350 w 3683000"/>
              <a:gd name="connsiteY16" fmla="*/ 3499198 h 3867498"/>
              <a:gd name="connsiteX17" fmla="*/ 666750 w 3683000"/>
              <a:gd name="connsiteY17" fmla="*/ 3467448 h 3867498"/>
              <a:gd name="connsiteX18" fmla="*/ 685800 w 3683000"/>
              <a:gd name="connsiteY18" fmla="*/ 3435698 h 3867498"/>
              <a:gd name="connsiteX19" fmla="*/ 711200 w 3683000"/>
              <a:gd name="connsiteY19" fmla="*/ 3403948 h 3867498"/>
              <a:gd name="connsiteX20" fmla="*/ 730250 w 3683000"/>
              <a:gd name="connsiteY20" fmla="*/ 3372198 h 3867498"/>
              <a:gd name="connsiteX21" fmla="*/ 755650 w 3683000"/>
              <a:gd name="connsiteY21" fmla="*/ 3340448 h 3867498"/>
              <a:gd name="connsiteX22" fmla="*/ 781050 w 3683000"/>
              <a:gd name="connsiteY22" fmla="*/ 3283298 h 3867498"/>
              <a:gd name="connsiteX23" fmla="*/ 806450 w 3683000"/>
              <a:gd name="connsiteY23" fmla="*/ 3245198 h 3867498"/>
              <a:gd name="connsiteX24" fmla="*/ 819150 w 3683000"/>
              <a:gd name="connsiteY24" fmla="*/ 3207098 h 3867498"/>
              <a:gd name="connsiteX25" fmla="*/ 844550 w 3683000"/>
              <a:gd name="connsiteY25" fmla="*/ 3168998 h 3867498"/>
              <a:gd name="connsiteX26" fmla="*/ 901700 w 3683000"/>
              <a:gd name="connsiteY26" fmla="*/ 3054698 h 3867498"/>
              <a:gd name="connsiteX27" fmla="*/ 920750 w 3683000"/>
              <a:gd name="connsiteY27" fmla="*/ 3010248 h 3867498"/>
              <a:gd name="connsiteX28" fmla="*/ 946150 w 3683000"/>
              <a:gd name="connsiteY28" fmla="*/ 2972148 h 3867498"/>
              <a:gd name="connsiteX29" fmla="*/ 965200 w 3683000"/>
              <a:gd name="connsiteY29" fmla="*/ 2927698 h 3867498"/>
              <a:gd name="connsiteX30" fmla="*/ 984250 w 3683000"/>
              <a:gd name="connsiteY30" fmla="*/ 2889598 h 3867498"/>
              <a:gd name="connsiteX31" fmla="*/ 1009650 w 3683000"/>
              <a:gd name="connsiteY31" fmla="*/ 2819748 h 3867498"/>
              <a:gd name="connsiteX32" fmla="*/ 1028700 w 3683000"/>
              <a:gd name="connsiteY32" fmla="*/ 2787998 h 3867498"/>
              <a:gd name="connsiteX33" fmla="*/ 1041400 w 3683000"/>
              <a:gd name="connsiteY33" fmla="*/ 2737198 h 3867498"/>
              <a:gd name="connsiteX34" fmla="*/ 1092200 w 3683000"/>
              <a:gd name="connsiteY34" fmla="*/ 2641948 h 3867498"/>
              <a:gd name="connsiteX35" fmla="*/ 1117600 w 3683000"/>
              <a:gd name="connsiteY35" fmla="*/ 2565748 h 3867498"/>
              <a:gd name="connsiteX36" fmla="*/ 1130300 w 3683000"/>
              <a:gd name="connsiteY36" fmla="*/ 2527648 h 3867498"/>
              <a:gd name="connsiteX37" fmla="*/ 1149350 w 3683000"/>
              <a:gd name="connsiteY37" fmla="*/ 2489548 h 3867498"/>
              <a:gd name="connsiteX38" fmla="*/ 1181100 w 3683000"/>
              <a:gd name="connsiteY38" fmla="*/ 2413348 h 3867498"/>
              <a:gd name="connsiteX39" fmla="*/ 1193800 w 3683000"/>
              <a:gd name="connsiteY39" fmla="*/ 2375248 h 3867498"/>
              <a:gd name="connsiteX40" fmla="*/ 1212850 w 3683000"/>
              <a:gd name="connsiteY40" fmla="*/ 2337148 h 3867498"/>
              <a:gd name="connsiteX41" fmla="*/ 1225550 w 3683000"/>
              <a:gd name="connsiteY41" fmla="*/ 2305398 h 3867498"/>
              <a:gd name="connsiteX42" fmla="*/ 1244600 w 3683000"/>
              <a:gd name="connsiteY42" fmla="*/ 2267298 h 3867498"/>
              <a:gd name="connsiteX43" fmla="*/ 1257300 w 3683000"/>
              <a:gd name="connsiteY43" fmla="*/ 2222848 h 3867498"/>
              <a:gd name="connsiteX44" fmla="*/ 1282700 w 3683000"/>
              <a:gd name="connsiteY44" fmla="*/ 2184748 h 3867498"/>
              <a:gd name="connsiteX45" fmla="*/ 1314450 w 3683000"/>
              <a:gd name="connsiteY45" fmla="*/ 2121248 h 3867498"/>
              <a:gd name="connsiteX46" fmla="*/ 1346200 w 3683000"/>
              <a:gd name="connsiteY46" fmla="*/ 2038698 h 3867498"/>
              <a:gd name="connsiteX47" fmla="*/ 1365250 w 3683000"/>
              <a:gd name="connsiteY47" fmla="*/ 1994248 h 3867498"/>
              <a:gd name="connsiteX48" fmla="*/ 1397000 w 3683000"/>
              <a:gd name="connsiteY48" fmla="*/ 1930748 h 3867498"/>
              <a:gd name="connsiteX49" fmla="*/ 1409700 w 3683000"/>
              <a:gd name="connsiteY49" fmla="*/ 1873598 h 3867498"/>
              <a:gd name="connsiteX50" fmla="*/ 1435100 w 3683000"/>
              <a:gd name="connsiteY50" fmla="*/ 1835498 h 3867498"/>
              <a:gd name="connsiteX51" fmla="*/ 1447800 w 3683000"/>
              <a:gd name="connsiteY51" fmla="*/ 1810098 h 3867498"/>
              <a:gd name="connsiteX52" fmla="*/ 1485900 w 3683000"/>
              <a:gd name="connsiteY52" fmla="*/ 1708498 h 3867498"/>
              <a:gd name="connsiteX53" fmla="*/ 1511300 w 3683000"/>
              <a:gd name="connsiteY53" fmla="*/ 1670398 h 3867498"/>
              <a:gd name="connsiteX54" fmla="*/ 1543050 w 3683000"/>
              <a:gd name="connsiteY54" fmla="*/ 1587848 h 3867498"/>
              <a:gd name="connsiteX55" fmla="*/ 1593850 w 3683000"/>
              <a:gd name="connsiteY55" fmla="*/ 1505298 h 3867498"/>
              <a:gd name="connsiteX56" fmla="*/ 1657350 w 3683000"/>
              <a:gd name="connsiteY56" fmla="*/ 1397348 h 3867498"/>
              <a:gd name="connsiteX57" fmla="*/ 1676400 w 3683000"/>
              <a:gd name="connsiteY57" fmla="*/ 1340198 h 3867498"/>
              <a:gd name="connsiteX58" fmla="*/ 1689100 w 3683000"/>
              <a:gd name="connsiteY58" fmla="*/ 1314798 h 3867498"/>
              <a:gd name="connsiteX59" fmla="*/ 1695450 w 3683000"/>
              <a:gd name="connsiteY59" fmla="*/ 1289398 h 3867498"/>
              <a:gd name="connsiteX60" fmla="*/ 1714500 w 3683000"/>
              <a:gd name="connsiteY60" fmla="*/ 1263998 h 3867498"/>
              <a:gd name="connsiteX61" fmla="*/ 1727200 w 3683000"/>
              <a:gd name="connsiteY61" fmla="*/ 1238598 h 3867498"/>
              <a:gd name="connsiteX62" fmla="*/ 1733550 w 3683000"/>
              <a:gd name="connsiteY62" fmla="*/ 1213198 h 3867498"/>
              <a:gd name="connsiteX63" fmla="*/ 1752600 w 3683000"/>
              <a:gd name="connsiteY63" fmla="*/ 1194148 h 3867498"/>
              <a:gd name="connsiteX64" fmla="*/ 1771650 w 3683000"/>
              <a:gd name="connsiteY64" fmla="*/ 1149698 h 3867498"/>
              <a:gd name="connsiteX65" fmla="*/ 1790700 w 3683000"/>
              <a:gd name="connsiteY65" fmla="*/ 1130648 h 3867498"/>
              <a:gd name="connsiteX66" fmla="*/ 1828800 w 3683000"/>
              <a:gd name="connsiteY66" fmla="*/ 1060798 h 3867498"/>
              <a:gd name="connsiteX67" fmla="*/ 1841500 w 3683000"/>
              <a:gd name="connsiteY67" fmla="*/ 1029048 h 3867498"/>
              <a:gd name="connsiteX68" fmla="*/ 1860550 w 3683000"/>
              <a:gd name="connsiteY68" fmla="*/ 1003648 h 3867498"/>
              <a:gd name="connsiteX69" fmla="*/ 1879600 w 3683000"/>
              <a:gd name="connsiteY69" fmla="*/ 971898 h 3867498"/>
              <a:gd name="connsiteX70" fmla="*/ 1885950 w 3683000"/>
              <a:gd name="connsiteY70" fmla="*/ 952848 h 3867498"/>
              <a:gd name="connsiteX71" fmla="*/ 1905000 w 3683000"/>
              <a:gd name="connsiteY71" fmla="*/ 927448 h 3867498"/>
              <a:gd name="connsiteX72" fmla="*/ 1949450 w 3683000"/>
              <a:gd name="connsiteY72" fmla="*/ 857598 h 3867498"/>
              <a:gd name="connsiteX73" fmla="*/ 1968500 w 3683000"/>
              <a:gd name="connsiteY73" fmla="*/ 832198 h 3867498"/>
              <a:gd name="connsiteX74" fmla="*/ 1981200 w 3683000"/>
              <a:gd name="connsiteY74" fmla="*/ 806798 h 3867498"/>
              <a:gd name="connsiteX75" fmla="*/ 2000250 w 3683000"/>
              <a:gd name="connsiteY75" fmla="*/ 794098 h 3867498"/>
              <a:gd name="connsiteX76" fmla="*/ 2025650 w 3683000"/>
              <a:gd name="connsiteY76" fmla="*/ 755998 h 3867498"/>
              <a:gd name="connsiteX77" fmla="*/ 2044700 w 3683000"/>
              <a:gd name="connsiteY77" fmla="*/ 743298 h 3867498"/>
              <a:gd name="connsiteX78" fmla="*/ 2082800 w 3683000"/>
              <a:gd name="connsiteY78" fmla="*/ 705198 h 3867498"/>
              <a:gd name="connsiteX79" fmla="*/ 2108200 w 3683000"/>
              <a:gd name="connsiteY79" fmla="*/ 660748 h 3867498"/>
              <a:gd name="connsiteX80" fmla="*/ 2139950 w 3683000"/>
              <a:gd name="connsiteY80" fmla="*/ 635348 h 3867498"/>
              <a:gd name="connsiteX81" fmla="*/ 2159000 w 3683000"/>
              <a:gd name="connsiteY81" fmla="*/ 609948 h 3867498"/>
              <a:gd name="connsiteX82" fmla="*/ 2184400 w 3683000"/>
              <a:gd name="connsiteY82" fmla="*/ 590898 h 3867498"/>
              <a:gd name="connsiteX83" fmla="*/ 2241550 w 3683000"/>
              <a:gd name="connsiteY83" fmla="*/ 546448 h 3867498"/>
              <a:gd name="connsiteX84" fmla="*/ 2260600 w 3683000"/>
              <a:gd name="connsiteY84" fmla="*/ 533748 h 3867498"/>
              <a:gd name="connsiteX85" fmla="*/ 2286000 w 3683000"/>
              <a:gd name="connsiteY85" fmla="*/ 514698 h 3867498"/>
              <a:gd name="connsiteX86" fmla="*/ 2305050 w 3683000"/>
              <a:gd name="connsiteY86" fmla="*/ 508348 h 3867498"/>
              <a:gd name="connsiteX87" fmla="*/ 2349500 w 3683000"/>
              <a:gd name="connsiteY87" fmla="*/ 476598 h 3867498"/>
              <a:gd name="connsiteX88" fmla="*/ 2393950 w 3683000"/>
              <a:gd name="connsiteY88" fmla="*/ 457548 h 3867498"/>
              <a:gd name="connsiteX89" fmla="*/ 2425700 w 3683000"/>
              <a:gd name="connsiteY89" fmla="*/ 432148 h 3867498"/>
              <a:gd name="connsiteX90" fmla="*/ 2451100 w 3683000"/>
              <a:gd name="connsiteY90" fmla="*/ 425798 h 3867498"/>
              <a:gd name="connsiteX91" fmla="*/ 2470150 w 3683000"/>
              <a:gd name="connsiteY91" fmla="*/ 413098 h 3867498"/>
              <a:gd name="connsiteX92" fmla="*/ 2495550 w 3683000"/>
              <a:gd name="connsiteY92" fmla="*/ 406748 h 3867498"/>
              <a:gd name="connsiteX93" fmla="*/ 2527300 w 3683000"/>
              <a:gd name="connsiteY93" fmla="*/ 394048 h 3867498"/>
              <a:gd name="connsiteX94" fmla="*/ 2552700 w 3683000"/>
              <a:gd name="connsiteY94" fmla="*/ 381348 h 3867498"/>
              <a:gd name="connsiteX95" fmla="*/ 2584450 w 3683000"/>
              <a:gd name="connsiteY95" fmla="*/ 368648 h 3867498"/>
              <a:gd name="connsiteX96" fmla="*/ 2609850 w 3683000"/>
              <a:gd name="connsiteY96" fmla="*/ 355948 h 3867498"/>
              <a:gd name="connsiteX97" fmla="*/ 2635250 w 3683000"/>
              <a:gd name="connsiteY97" fmla="*/ 349598 h 3867498"/>
              <a:gd name="connsiteX98" fmla="*/ 2743200 w 3683000"/>
              <a:gd name="connsiteY98" fmla="*/ 305148 h 3867498"/>
              <a:gd name="connsiteX99" fmla="*/ 2774950 w 3683000"/>
              <a:gd name="connsiteY99" fmla="*/ 292448 h 3867498"/>
              <a:gd name="connsiteX100" fmla="*/ 2844800 w 3683000"/>
              <a:gd name="connsiteY100" fmla="*/ 279748 h 3867498"/>
              <a:gd name="connsiteX101" fmla="*/ 2895600 w 3683000"/>
              <a:gd name="connsiteY101" fmla="*/ 260698 h 3867498"/>
              <a:gd name="connsiteX102" fmla="*/ 2946400 w 3683000"/>
              <a:gd name="connsiteY102" fmla="*/ 247998 h 3867498"/>
              <a:gd name="connsiteX103" fmla="*/ 2997200 w 3683000"/>
              <a:gd name="connsiteY103" fmla="*/ 228948 h 3867498"/>
              <a:gd name="connsiteX104" fmla="*/ 3048000 w 3683000"/>
              <a:gd name="connsiteY104" fmla="*/ 203548 h 3867498"/>
              <a:gd name="connsiteX105" fmla="*/ 3067050 w 3683000"/>
              <a:gd name="connsiteY105" fmla="*/ 197198 h 3867498"/>
              <a:gd name="connsiteX106" fmla="*/ 3111500 w 3683000"/>
              <a:gd name="connsiteY106" fmla="*/ 171798 h 3867498"/>
              <a:gd name="connsiteX107" fmla="*/ 3136900 w 3683000"/>
              <a:gd name="connsiteY107" fmla="*/ 165448 h 3867498"/>
              <a:gd name="connsiteX108" fmla="*/ 3155950 w 3683000"/>
              <a:gd name="connsiteY108" fmla="*/ 159098 h 3867498"/>
              <a:gd name="connsiteX109" fmla="*/ 3181350 w 3683000"/>
              <a:gd name="connsiteY109" fmla="*/ 140048 h 3867498"/>
              <a:gd name="connsiteX110" fmla="*/ 3200400 w 3683000"/>
              <a:gd name="connsiteY110" fmla="*/ 133698 h 3867498"/>
              <a:gd name="connsiteX111" fmla="*/ 3257550 w 3683000"/>
              <a:gd name="connsiteY111" fmla="*/ 114648 h 3867498"/>
              <a:gd name="connsiteX112" fmla="*/ 3276600 w 3683000"/>
              <a:gd name="connsiteY112" fmla="*/ 101948 h 3867498"/>
              <a:gd name="connsiteX113" fmla="*/ 3321050 w 3683000"/>
              <a:gd name="connsiteY113" fmla="*/ 89248 h 3867498"/>
              <a:gd name="connsiteX114" fmla="*/ 3340100 w 3683000"/>
              <a:gd name="connsiteY114" fmla="*/ 76548 h 3867498"/>
              <a:gd name="connsiteX115" fmla="*/ 3365500 w 3683000"/>
              <a:gd name="connsiteY115" fmla="*/ 70198 h 3867498"/>
              <a:gd name="connsiteX116" fmla="*/ 3416300 w 3683000"/>
              <a:gd name="connsiteY116" fmla="*/ 51148 h 3867498"/>
              <a:gd name="connsiteX117" fmla="*/ 3511550 w 3683000"/>
              <a:gd name="connsiteY117" fmla="*/ 44798 h 3867498"/>
              <a:gd name="connsiteX118" fmla="*/ 3536950 w 3683000"/>
              <a:gd name="connsiteY118" fmla="*/ 32098 h 3867498"/>
              <a:gd name="connsiteX119" fmla="*/ 3606800 w 3683000"/>
              <a:gd name="connsiteY119" fmla="*/ 19398 h 3867498"/>
              <a:gd name="connsiteX120" fmla="*/ 3638550 w 3683000"/>
              <a:gd name="connsiteY120" fmla="*/ 6698 h 3867498"/>
              <a:gd name="connsiteX121" fmla="*/ 3683000 w 3683000"/>
              <a:gd name="connsiteY121" fmla="*/ 348 h 386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3683000" h="3867498">
                <a:moveTo>
                  <a:pt x="0" y="3867498"/>
                </a:moveTo>
                <a:cubicBezTo>
                  <a:pt x="6350" y="3861148"/>
                  <a:pt x="10531" y="3851288"/>
                  <a:pt x="19050" y="3848448"/>
                </a:cubicBezTo>
                <a:cubicBezTo>
                  <a:pt x="37234" y="3842387"/>
                  <a:pt x="57122" y="3843944"/>
                  <a:pt x="76200" y="3842098"/>
                </a:cubicBezTo>
                <a:lnTo>
                  <a:pt x="215900" y="3829398"/>
                </a:lnTo>
                <a:cubicBezTo>
                  <a:pt x="232833" y="3825165"/>
                  <a:pt x="249483" y="3819567"/>
                  <a:pt x="266700" y="3816698"/>
                </a:cubicBezTo>
                <a:cubicBezTo>
                  <a:pt x="287683" y="3813201"/>
                  <a:pt x="309058" y="3812697"/>
                  <a:pt x="330200" y="3810348"/>
                </a:cubicBezTo>
                <a:cubicBezTo>
                  <a:pt x="347161" y="3808463"/>
                  <a:pt x="364067" y="3806115"/>
                  <a:pt x="381000" y="3803998"/>
                </a:cubicBezTo>
                <a:cubicBezTo>
                  <a:pt x="387350" y="3799765"/>
                  <a:pt x="393424" y="3795084"/>
                  <a:pt x="400050" y="3791298"/>
                </a:cubicBezTo>
                <a:cubicBezTo>
                  <a:pt x="408269" y="3786602"/>
                  <a:pt x="417747" y="3784100"/>
                  <a:pt x="425450" y="3778598"/>
                </a:cubicBezTo>
                <a:cubicBezTo>
                  <a:pt x="432758" y="3773378"/>
                  <a:pt x="437682" y="3765392"/>
                  <a:pt x="444500" y="3759548"/>
                </a:cubicBezTo>
                <a:cubicBezTo>
                  <a:pt x="452535" y="3752660"/>
                  <a:pt x="461433" y="3746848"/>
                  <a:pt x="469900" y="3740498"/>
                </a:cubicBezTo>
                <a:cubicBezTo>
                  <a:pt x="513138" y="3654021"/>
                  <a:pt x="446176" y="3778480"/>
                  <a:pt x="508000" y="3696048"/>
                </a:cubicBezTo>
                <a:cubicBezTo>
                  <a:pt x="514839" y="3686929"/>
                  <a:pt x="514242" y="3673691"/>
                  <a:pt x="520700" y="3664298"/>
                </a:cubicBezTo>
                <a:cubicBezTo>
                  <a:pt x="537743" y="3639508"/>
                  <a:pt x="561163" y="3619479"/>
                  <a:pt x="577850" y="3594448"/>
                </a:cubicBezTo>
                <a:cubicBezTo>
                  <a:pt x="586317" y="3581748"/>
                  <a:pt x="594272" y="3568692"/>
                  <a:pt x="603250" y="3556348"/>
                </a:cubicBezTo>
                <a:cubicBezTo>
                  <a:pt x="611222" y="3545387"/>
                  <a:pt x="621132" y="3535875"/>
                  <a:pt x="628650" y="3524598"/>
                </a:cubicBezTo>
                <a:cubicBezTo>
                  <a:pt x="633901" y="3516722"/>
                  <a:pt x="636099" y="3507074"/>
                  <a:pt x="641350" y="3499198"/>
                </a:cubicBezTo>
                <a:cubicBezTo>
                  <a:pt x="648868" y="3487921"/>
                  <a:pt x="658978" y="3478551"/>
                  <a:pt x="666750" y="3467448"/>
                </a:cubicBezTo>
                <a:cubicBezTo>
                  <a:pt x="673828" y="3457337"/>
                  <a:pt x="678722" y="3445809"/>
                  <a:pt x="685800" y="3435698"/>
                </a:cubicBezTo>
                <a:cubicBezTo>
                  <a:pt x="693572" y="3424595"/>
                  <a:pt x="703428" y="3415051"/>
                  <a:pt x="711200" y="3403948"/>
                </a:cubicBezTo>
                <a:cubicBezTo>
                  <a:pt x="718278" y="3393837"/>
                  <a:pt x="723172" y="3382309"/>
                  <a:pt x="730250" y="3372198"/>
                </a:cubicBezTo>
                <a:cubicBezTo>
                  <a:pt x="738022" y="3361095"/>
                  <a:pt x="748132" y="3351725"/>
                  <a:pt x="755650" y="3340448"/>
                </a:cubicBezTo>
                <a:cubicBezTo>
                  <a:pt x="773684" y="3313397"/>
                  <a:pt x="764550" y="3313548"/>
                  <a:pt x="781050" y="3283298"/>
                </a:cubicBezTo>
                <a:cubicBezTo>
                  <a:pt x="788359" y="3269898"/>
                  <a:pt x="799624" y="3258850"/>
                  <a:pt x="806450" y="3245198"/>
                </a:cubicBezTo>
                <a:cubicBezTo>
                  <a:pt x="812437" y="3233224"/>
                  <a:pt x="813163" y="3219072"/>
                  <a:pt x="819150" y="3207098"/>
                </a:cubicBezTo>
                <a:cubicBezTo>
                  <a:pt x="825976" y="3193446"/>
                  <a:pt x="837280" y="3182419"/>
                  <a:pt x="844550" y="3168998"/>
                </a:cubicBezTo>
                <a:cubicBezTo>
                  <a:pt x="864838" y="3131543"/>
                  <a:pt x="884920" y="3093851"/>
                  <a:pt x="901700" y="3054698"/>
                </a:cubicBezTo>
                <a:cubicBezTo>
                  <a:pt x="908050" y="3039881"/>
                  <a:pt x="913107" y="3024441"/>
                  <a:pt x="920750" y="3010248"/>
                </a:cubicBezTo>
                <a:cubicBezTo>
                  <a:pt x="927986" y="2996809"/>
                  <a:pt x="938914" y="2985587"/>
                  <a:pt x="946150" y="2972148"/>
                </a:cubicBezTo>
                <a:cubicBezTo>
                  <a:pt x="953793" y="2957955"/>
                  <a:pt x="958445" y="2942334"/>
                  <a:pt x="965200" y="2927698"/>
                </a:cubicBezTo>
                <a:cubicBezTo>
                  <a:pt x="971150" y="2914806"/>
                  <a:pt x="978789" y="2902705"/>
                  <a:pt x="984250" y="2889598"/>
                </a:cubicBezTo>
                <a:cubicBezTo>
                  <a:pt x="999068" y="2854034"/>
                  <a:pt x="993244" y="2852561"/>
                  <a:pt x="1009650" y="2819748"/>
                </a:cubicBezTo>
                <a:cubicBezTo>
                  <a:pt x="1015170" y="2808709"/>
                  <a:pt x="1022350" y="2798581"/>
                  <a:pt x="1028700" y="2787998"/>
                </a:cubicBezTo>
                <a:cubicBezTo>
                  <a:pt x="1031733" y="2772835"/>
                  <a:pt x="1034508" y="2752130"/>
                  <a:pt x="1041400" y="2737198"/>
                </a:cubicBezTo>
                <a:cubicBezTo>
                  <a:pt x="1066246" y="2683364"/>
                  <a:pt x="1067454" y="2683192"/>
                  <a:pt x="1092200" y="2641948"/>
                </a:cubicBezTo>
                <a:cubicBezTo>
                  <a:pt x="1116333" y="2557481"/>
                  <a:pt x="1093036" y="2633299"/>
                  <a:pt x="1117600" y="2565748"/>
                </a:cubicBezTo>
                <a:cubicBezTo>
                  <a:pt x="1122175" y="2553167"/>
                  <a:pt x="1125151" y="2540005"/>
                  <a:pt x="1130300" y="2527648"/>
                </a:cubicBezTo>
                <a:cubicBezTo>
                  <a:pt x="1135761" y="2514541"/>
                  <a:pt x="1143583" y="2502523"/>
                  <a:pt x="1149350" y="2489548"/>
                </a:cubicBezTo>
                <a:cubicBezTo>
                  <a:pt x="1160526" y="2464403"/>
                  <a:pt x="1172398" y="2439453"/>
                  <a:pt x="1181100" y="2413348"/>
                </a:cubicBezTo>
                <a:cubicBezTo>
                  <a:pt x="1185333" y="2400648"/>
                  <a:pt x="1188651" y="2387605"/>
                  <a:pt x="1193800" y="2375248"/>
                </a:cubicBezTo>
                <a:cubicBezTo>
                  <a:pt x="1199261" y="2362141"/>
                  <a:pt x="1206974" y="2350074"/>
                  <a:pt x="1212850" y="2337148"/>
                </a:cubicBezTo>
                <a:cubicBezTo>
                  <a:pt x="1217567" y="2326771"/>
                  <a:pt x="1220833" y="2315775"/>
                  <a:pt x="1225550" y="2305398"/>
                </a:cubicBezTo>
                <a:cubicBezTo>
                  <a:pt x="1231426" y="2292472"/>
                  <a:pt x="1239503" y="2280551"/>
                  <a:pt x="1244600" y="2267298"/>
                </a:cubicBezTo>
                <a:cubicBezTo>
                  <a:pt x="1250132" y="2252916"/>
                  <a:pt x="1250842" y="2236839"/>
                  <a:pt x="1257300" y="2222848"/>
                </a:cubicBezTo>
                <a:cubicBezTo>
                  <a:pt x="1263696" y="2208989"/>
                  <a:pt x="1274233" y="2197448"/>
                  <a:pt x="1282700" y="2184748"/>
                </a:cubicBezTo>
                <a:cubicBezTo>
                  <a:pt x="1295634" y="2133013"/>
                  <a:pt x="1279169" y="2186770"/>
                  <a:pt x="1314450" y="2121248"/>
                </a:cubicBezTo>
                <a:cubicBezTo>
                  <a:pt x="1334721" y="2083601"/>
                  <a:pt x="1331767" y="2076223"/>
                  <a:pt x="1346200" y="2038698"/>
                </a:cubicBezTo>
                <a:cubicBezTo>
                  <a:pt x="1351987" y="2023652"/>
                  <a:pt x="1358386" y="2008834"/>
                  <a:pt x="1365250" y="1994248"/>
                </a:cubicBezTo>
                <a:cubicBezTo>
                  <a:pt x="1375327" y="1972835"/>
                  <a:pt x="1397000" y="1930748"/>
                  <a:pt x="1397000" y="1930748"/>
                </a:cubicBezTo>
                <a:cubicBezTo>
                  <a:pt x="1401233" y="1911698"/>
                  <a:pt x="1402452" y="1891717"/>
                  <a:pt x="1409700" y="1873598"/>
                </a:cubicBezTo>
                <a:cubicBezTo>
                  <a:pt x="1415369" y="1859426"/>
                  <a:pt x="1427247" y="1848586"/>
                  <a:pt x="1435100" y="1835498"/>
                </a:cubicBezTo>
                <a:cubicBezTo>
                  <a:pt x="1439970" y="1827381"/>
                  <a:pt x="1444402" y="1818933"/>
                  <a:pt x="1447800" y="1810098"/>
                </a:cubicBezTo>
                <a:cubicBezTo>
                  <a:pt x="1463422" y="1769480"/>
                  <a:pt x="1465784" y="1745856"/>
                  <a:pt x="1485900" y="1708498"/>
                </a:cubicBezTo>
                <a:cubicBezTo>
                  <a:pt x="1493136" y="1695059"/>
                  <a:pt x="1504064" y="1683837"/>
                  <a:pt x="1511300" y="1670398"/>
                </a:cubicBezTo>
                <a:cubicBezTo>
                  <a:pt x="1555902" y="1587566"/>
                  <a:pt x="1508412" y="1662897"/>
                  <a:pt x="1543050" y="1587848"/>
                </a:cubicBezTo>
                <a:cubicBezTo>
                  <a:pt x="1570448" y="1528487"/>
                  <a:pt x="1563971" y="1559081"/>
                  <a:pt x="1593850" y="1505298"/>
                </a:cubicBezTo>
                <a:cubicBezTo>
                  <a:pt x="1654070" y="1396902"/>
                  <a:pt x="1606546" y="1460853"/>
                  <a:pt x="1657350" y="1397348"/>
                </a:cubicBezTo>
                <a:cubicBezTo>
                  <a:pt x="1663700" y="1378298"/>
                  <a:pt x="1667420" y="1358159"/>
                  <a:pt x="1676400" y="1340198"/>
                </a:cubicBezTo>
                <a:cubicBezTo>
                  <a:pt x="1680633" y="1331731"/>
                  <a:pt x="1685776" y="1323661"/>
                  <a:pt x="1689100" y="1314798"/>
                </a:cubicBezTo>
                <a:cubicBezTo>
                  <a:pt x="1692164" y="1306626"/>
                  <a:pt x="1691547" y="1297204"/>
                  <a:pt x="1695450" y="1289398"/>
                </a:cubicBezTo>
                <a:cubicBezTo>
                  <a:pt x="1700183" y="1279932"/>
                  <a:pt x="1708891" y="1272973"/>
                  <a:pt x="1714500" y="1263998"/>
                </a:cubicBezTo>
                <a:cubicBezTo>
                  <a:pt x="1719517" y="1255971"/>
                  <a:pt x="1723876" y="1247461"/>
                  <a:pt x="1727200" y="1238598"/>
                </a:cubicBezTo>
                <a:cubicBezTo>
                  <a:pt x="1730264" y="1230426"/>
                  <a:pt x="1729220" y="1220775"/>
                  <a:pt x="1733550" y="1213198"/>
                </a:cubicBezTo>
                <a:cubicBezTo>
                  <a:pt x="1738005" y="1205401"/>
                  <a:pt x="1746250" y="1200498"/>
                  <a:pt x="1752600" y="1194148"/>
                </a:cubicBezTo>
                <a:cubicBezTo>
                  <a:pt x="1757782" y="1178602"/>
                  <a:pt x="1761842" y="1163430"/>
                  <a:pt x="1771650" y="1149698"/>
                </a:cubicBezTo>
                <a:cubicBezTo>
                  <a:pt x="1776870" y="1142390"/>
                  <a:pt x="1784350" y="1136998"/>
                  <a:pt x="1790700" y="1130648"/>
                </a:cubicBezTo>
                <a:cubicBezTo>
                  <a:pt x="1803893" y="1077876"/>
                  <a:pt x="1786914" y="1132602"/>
                  <a:pt x="1828800" y="1060798"/>
                </a:cubicBezTo>
                <a:cubicBezTo>
                  <a:pt x="1834543" y="1050952"/>
                  <a:pt x="1835964" y="1039012"/>
                  <a:pt x="1841500" y="1029048"/>
                </a:cubicBezTo>
                <a:cubicBezTo>
                  <a:pt x="1846640" y="1019797"/>
                  <a:pt x="1854679" y="1012454"/>
                  <a:pt x="1860550" y="1003648"/>
                </a:cubicBezTo>
                <a:cubicBezTo>
                  <a:pt x="1867396" y="993379"/>
                  <a:pt x="1874080" y="982937"/>
                  <a:pt x="1879600" y="971898"/>
                </a:cubicBezTo>
                <a:cubicBezTo>
                  <a:pt x="1882593" y="965911"/>
                  <a:pt x="1882629" y="958660"/>
                  <a:pt x="1885950" y="952848"/>
                </a:cubicBezTo>
                <a:cubicBezTo>
                  <a:pt x="1891201" y="943659"/>
                  <a:pt x="1898650" y="935915"/>
                  <a:pt x="1905000" y="927448"/>
                </a:cubicBezTo>
                <a:cubicBezTo>
                  <a:pt x="1918043" y="888318"/>
                  <a:pt x="1907334" y="913753"/>
                  <a:pt x="1949450" y="857598"/>
                </a:cubicBezTo>
                <a:cubicBezTo>
                  <a:pt x="1955800" y="849131"/>
                  <a:pt x="1963767" y="841664"/>
                  <a:pt x="1968500" y="832198"/>
                </a:cubicBezTo>
                <a:cubicBezTo>
                  <a:pt x="1972733" y="823731"/>
                  <a:pt x="1975140" y="814070"/>
                  <a:pt x="1981200" y="806798"/>
                </a:cubicBezTo>
                <a:cubicBezTo>
                  <a:pt x="1986086" y="800935"/>
                  <a:pt x="1993900" y="798331"/>
                  <a:pt x="2000250" y="794098"/>
                </a:cubicBezTo>
                <a:cubicBezTo>
                  <a:pt x="2008717" y="781398"/>
                  <a:pt x="2012950" y="764465"/>
                  <a:pt x="2025650" y="755998"/>
                </a:cubicBezTo>
                <a:cubicBezTo>
                  <a:pt x="2032000" y="751765"/>
                  <a:pt x="2039304" y="748694"/>
                  <a:pt x="2044700" y="743298"/>
                </a:cubicBezTo>
                <a:cubicBezTo>
                  <a:pt x="2091958" y="696040"/>
                  <a:pt x="2037905" y="735128"/>
                  <a:pt x="2082800" y="705198"/>
                </a:cubicBezTo>
                <a:cubicBezTo>
                  <a:pt x="2090065" y="683402"/>
                  <a:pt x="2088978" y="679970"/>
                  <a:pt x="2108200" y="660748"/>
                </a:cubicBezTo>
                <a:cubicBezTo>
                  <a:pt x="2117784" y="651164"/>
                  <a:pt x="2130366" y="644932"/>
                  <a:pt x="2139950" y="635348"/>
                </a:cubicBezTo>
                <a:cubicBezTo>
                  <a:pt x="2147434" y="627864"/>
                  <a:pt x="2151516" y="617432"/>
                  <a:pt x="2159000" y="609948"/>
                </a:cubicBezTo>
                <a:cubicBezTo>
                  <a:pt x="2166484" y="602464"/>
                  <a:pt x="2176435" y="597867"/>
                  <a:pt x="2184400" y="590898"/>
                </a:cubicBezTo>
                <a:cubicBezTo>
                  <a:pt x="2239667" y="542539"/>
                  <a:pt x="2177742" y="586328"/>
                  <a:pt x="2241550" y="546448"/>
                </a:cubicBezTo>
                <a:cubicBezTo>
                  <a:pt x="2248022" y="542403"/>
                  <a:pt x="2254390" y="538184"/>
                  <a:pt x="2260600" y="533748"/>
                </a:cubicBezTo>
                <a:cubicBezTo>
                  <a:pt x="2269212" y="527597"/>
                  <a:pt x="2276811" y="519949"/>
                  <a:pt x="2286000" y="514698"/>
                </a:cubicBezTo>
                <a:cubicBezTo>
                  <a:pt x="2291812" y="511377"/>
                  <a:pt x="2298700" y="510465"/>
                  <a:pt x="2305050" y="508348"/>
                </a:cubicBezTo>
                <a:cubicBezTo>
                  <a:pt x="2326673" y="475913"/>
                  <a:pt x="2306781" y="497958"/>
                  <a:pt x="2349500" y="476598"/>
                </a:cubicBezTo>
                <a:cubicBezTo>
                  <a:pt x="2393353" y="454672"/>
                  <a:pt x="2341087" y="470764"/>
                  <a:pt x="2393950" y="457548"/>
                </a:cubicBezTo>
                <a:cubicBezTo>
                  <a:pt x="2404533" y="449081"/>
                  <a:pt x="2413852" y="438730"/>
                  <a:pt x="2425700" y="432148"/>
                </a:cubicBezTo>
                <a:cubicBezTo>
                  <a:pt x="2433329" y="427910"/>
                  <a:pt x="2443078" y="429236"/>
                  <a:pt x="2451100" y="425798"/>
                </a:cubicBezTo>
                <a:cubicBezTo>
                  <a:pt x="2458115" y="422792"/>
                  <a:pt x="2463135" y="416104"/>
                  <a:pt x="2470150" y="413098"/>
                </a:cubicBezTo>
                <a:cubicBezTo>
                  <a:pt x="2478172" y="409660"/>
                  <a:pt x="2487271" y="409508"/>
                  <a:pt x="2495550" y="406748"/>
                </a:cubicBezTo>
                <a:cubicBezTo>
                  <a:pt x="2506364" y="403143"/>
                  <a:pt x="2516884" y="398677"/>
                  <a:pt x="2527300" y="394048"/>
                </a:cubicBezTo>
                <a:cubicBezTo>
                  <a:pt x="2535950" y="390203"/>
                  <a:pt x="2544050" y="385193"/>
                  <a:pt x="2552700" y="381348"/>
                </a:cubicBezTo>
                <a:cubicBezTo>
                  <a:pt x="2563116" y="376719"/>
                  <a:pt x="2574034" y="373277"/>
                  <a:pt x="2584450" y="368648"/>
                </a:cubicBezTo>
                <a:cubicBezTo>
                  <a:pt x="2593100" y="364803"/>
                  <a:pt x="2600987" y="359272"/>
                  <a:pt x="2609850" y="355948"/>
                </a:cubicBezTo>
                <a:cubicBezTo>
                  <a:pt x="2618022" y="352884"/>
                  <a:pt x="2626783" y="351715"/>
                  <a:pt x="2635250" y="349598"/>
                </a:cubicBezTo>
                <a:cubicBezTo>
                  <a:pt x="2703466" y="308668"/>
                  <a:pt x="2625988" y="352033"/>
                  <a:pt x="2743200" y="305148"/>
                </a:cubicBezTo>
                <a:cubicBezTo>
                  <a:pt x="2753783" y="300915"/>
                  <a:pt x="2763953" y="295447"/>
                  <a:pt x="2774950" y="292448"/>
                </a:cubicBezTo>
                <a:cubicBezTo>
                  <a:pt x="2819164" y="280390"/>
                  <a:pt x="2804224" y="291921"/>
                  <a:pt x="2844800" y="279748"/>
                </a:cubicBezTo>
                <a:cubicBezTo>
                  <a:pt x="2873934" y="271008"/>
                  <a:pt x="2870922" y="266868"/>
                  <a:pt x="2895600" y="260698"/>
                </a:cubicBezTo>
                <a:cubicBezTo>
                  <a:pt x="2910091" y="257075"/>
                  <a:pt x="2931885" y="255256"/>
                  <a:pt x="2946400" y="247998"/>
                </a:cubicBezTo>
                <a:cubicBezTo>
                  <a:pt x="2990003" y="226197"/>
                  <a:pt x="2935944" y="241199"/>
                  <a:pt x="2997200" y="228948"/>
                </a:cubicBezTo>
                <a:cubicBezTo>
                  <a:pt x="3014133" y="220481"/>
                  <a:pt x="3030039" y="209535"/>
                  <a:pt x="3048000" y="203548"/>
                </a:cubicBezTo>
                <a:cubicBezTo>
                  <a:pt x="3054350" y="201431"/>
                  <a:pt x="3061063" y="200191"/>
                  <a:pt x="3067050" y="197198"/>
                </a:cubicBezTo>
                <a:cubicBezTo>
                  <a:pt x="3103896" y="178775"/>
                  <a:pt x="3066970" y="188497"/>
                  <a:pt x="3111500" y="171798"/>
                </a:cubicBezTo>
                <a:cubicBezTo>
                  <a:pt x="3119672" y="168734"/>
                  <a:pt x="3128509" y="167846"/>
                  <a:pt x="3136900" y="165448"/>
                </a:cubicBezTo>
                <a:cubicBezTo>
                  <a:pt x="3143336" y="163609"/>
                  <a:pt x="3149600" y="161215"/>
                  <a:pt x="3155950" y="159098"/>
                </a:cubicBezTo>
                <a:cubicBezTo>
                  <a:pt x="3164417" y="152748"/>
                  <a:pt x="3172161" y="145299"/>
                  <a:pt x="3181350" y="140048"/>
                </a:cubicBezTo>
                <a:cubicBezTo>
                  <a:pt x="3187162" y="136727"/>
                  <a:pt x="3194248" y="136335"/>
                  <a:pt x="3200400" y="133698"/>
                </a:cubicBezTo>
                <a:cubicBezTo>
                  <a:pt x="3246408" y="113980"/>
                  <a:pt x="3204028" y="125352"/>
                  <a:pt x="3257550" y="114648"/>
                </a:cubicBezTo>
                <a:cubicBezTo>
                  <a:pt x="3263900" y="110415"/>
                  <a:pt x="3269585" y="104954"/>
                  <a:pt x="3276600" y="101948"/>
                </a:cubicBezTo>
                <a:cubicBezTo>
                  <a:pt x="3305084" y="89741"/>
                  <a:pt x="3296336" y="101605"/>
                  <a:pt x="3321050" y="89248"/>
                </a:cubicBezTo>
                <a:cubicBezTo>
                  <a:pt x="3327876" y="85835"/>
                  <a:pt x="3333085" y="79554"/>
                  <a:pt x="3340100" y="76548"/>
                </a:cubicBezTo>
                <a:cubicBezTo>
                  <a:pt x="3348122" y="73110"/>
                  <a:pt x="3357328" y="73262"/>
                  <a:pt x="3365500" y="70198"/>
                </a:cubicBezTo>
                <a:cubicBezTo>
                  <a:pt x="3393966" y="59523"/>
                  <a:pt x="3386086" y="54328"/>
                  <a:pt x="3416300" y="51148"/>
                </a:cubicBezTo>
                <a:cubicBezTo>
                  <a:pt x="3447946" y="47817"/>
                  <a:pt x="3479800" y="46915"/>
                  <a:pt x="3511550" y="44798"/>
                </a:cubicBezTo>
                <a:cubicBezTo>
                  <a:pt x="3520017" y="40565"/>
                  <a:pt x="3527970" y="35091"/>
                  <a:pt x="3536950" y="32098"/>
                </a:cubicBezTo>
                <a:cubicBezTo>
                  <a:pt x="3545825" y="29140"/>
                  <a:pt x="3600403" y="20464"/>
                  <a:pt x="3606800" y="19398"/>
                </a:cubicBezTo>
                <a:cubicBezTo>
                  <a:pt x="3617383" y="15165"/>
                  <a:pt x="3627553" y="9697"/>
                  <a:pt x="3638550" y="6698"/>
                </a:cubicBezTo>
                <a:cubicBezTo>
                  <a:pt x="3663109" y="0"/>
                  <a:pt x="3666344" y="348"/>
                  <a:pt x="3683000" y="348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71868" y="1617637"/>
            <a:ext cx="1925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접속자세션에</a:t>
            </a:r>
            <a:endParaRPr lang="en-US" altLang="ko-KR" sz="1400" dirty="0" smtClean="0"/>
          </a:p>
          <a:p>
            <a:r>
              <a:rPr lang="ko-KR" altLang="en-US" sz="1400" dirty="0" smtClean="0"/>
              <a:t>시퀀스가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존재하지않기</a:t>
            </a:r>
            <a:r>
              <a:rPr lang="ko-KR" altLang="en-US" sz="1400" dirty="0" smtClean="0"/>
              <a:t> 때문에 </a:t>
            </a:r>
            <a:endParaRPr lang="en-US" altLang="ko-KR" sz="1400" dirty="0" smtClean="0"/>
          </a:p>
          <a:p>
            <a:r>
              <a:rPr lang="en-US" altLang="ko-KR" sz="1400" dirty="0" smtClean="0"/>
              <a:t>error</a:t>
            </a:r>
          </a:p>
        </p:txBody>
      </p:sp>
      <p:sp>
        <p:nvSpPr>
          <p:cNvPr id="45" name="자유형 44"/>
          <p:cNvSpPr/>
          <p:nvPr/>
        </p:nvSpPr>
        <p:spPr>
          <a:xfrm>
            <a:off x="1809750" y="1206152"/>
            <a:ext cx="3721100" cy="4489798"/>
          </a:xfrm>
          <a:custGeom>
            <a:avLst/>
            <a:gdLst>
              <a:gd name="connsiteX0" fmla="*/ 0 w 3721100"/>
              <a:gd name="connsiteY0" fmla="*/ 4489798 h 4489798"/>
              <a:gd name="connsiteX1" fmla="*/ 38100 w 3721100"/>
              <a:gd name="connsiteY1" fmla="*/ 4483448 h 4489798"/>
              <a:gd name="connsiteX2" fmla="*/ 101600 w 3721100"/>
              <a:gd name="connsiteY2" fmla="*/ 4464398 h 4489798"/>
              <a:gd name="connsiteX3" fmla="*/ 196850 w 3721100"/>
              <a:gd name="connsiteY3" fmla="*/ 4458048 h 4489798"/>
              <a:gd name="connsiteX4" fmla="*/ 241300 w 3721100"/>
              <a:gd name="connsiteY4" fmla="*/ 4451698 h 4489798"/>
              <a:gd name="connsiteX5" fmla="*/ 266700 w 3721100"/>
              <a:gd name="connsiteY5" fmla="*/ 4438998 h 4489798"/>
              <a:gd name="connsiteX6" fmla="*/ 336550 w 3721100"/>
              <a:gd name="connsiteY6" fmla="*/ 4419948 h 4489798"/>
              <a:gd name="connsiteX7" fmla="*/ 412750 w 3721100"/>
              <a:gd name="connsiteY7" fmla="*/ 4388198 h 4489798"/>
              <a:gd name="connsiteX8" fmla="*/ 450850 w 3721100"/>
              <a:gd name="connsiteY8" fmla="*/ 4369148 h 4489798"/>
              <a:gd name="connsiteX9" fmla="*/ 488950 w 3721100"/>
              <a:gd name="connsiteY9" fmla="*/ 4356448 h 4489798"/>
              <a:gd name="connsiteX10" fmla="*/ 527050 w 3721100"/>
              <a:gd name="connsiteY10" fmla="*/ 4337398 h 4489798"/>
              <a:gd name="connsiteX11" fmla="*/ 565150 w 3721100"/>
              <a:gd name="connsiteY11" fmla="*/ 4324698 h 4489798"/>
              <a:gd name="connsiteX12" fmla="*/ 647700 w 3721100"/>
              <a:gd name="connsiteY12" fmla="*/ 4273898 h 4489798"/>
              <a:gd name="connsiteX13" fmla="*/ 730250 w 3721100"/>
              <a:gd name="connsiteY13" fmla="*/ 4229448 h 4489798"/>
              <a:gd name="connsiteX14" fmla="*/ 787400 w 3721100"/>
              <a:gd name="connsiteY14" fmla="*/ 4197698 h 4489798"/>
              <a:gd name="connsiteX15" fmla="*/ 889000 w 3721100"/>
              <a:gd name="connsiteY15" fmla="*/ 4134198 h 4489798"/>
              <a:gd name="connsiteX16" fmla="*/ 946150 w 3721100"/>
              <a:gd name="connsiteY16" fmla="*/ 4102448 h 4489798"/>
              <a:gd name="connsiteX17" fmla="*/ 996950 w 3721100"/>
              <a:gd name="connsiteY17" fmla="*/ 4077048 h 4489798"/>
              <a:gd name="connsiteX18" fmla="*/ 1041400 w 3721100"/>
              <a:gd name="connsiteY18" fmla="*/ 4038948 h 4489798"/>
              <a:gd name="connsiteX19" fmla="*/ 1123950 w 3721100"/>
              <a:gd name="connsiteY19" fmla="*/ 3981798 h 4489798"/>
              <a:gd name="connsiteX20" fmla="*/ 1193800 w 3721100"/>
              <a:gd name="connsiteY20" fmla="*/ 3918298 h 4489798"/>
              <a:gd name="connsiteX21" fmla="*/ 1257300 w 3721100"/>
              <a:gd name="connsiteY21" fmla="*/ 3854798 h 4489798"/>
              <a:gd name="connsiteX22" fmla="*/ 1320800 w 3721100"/>
              <a:gd name="connsiteY22" fmla="*/ 3810348 h 4489798"/>
              <a:gd name="connsiteX23" fmla="*/ 1352550 w 3721100"/>
              <a:gd name="connsiteY23" fmla="*/ 3778598 h 4489798"/>
              <a:gd name="connsiteX24" fmla="*/ 1384300 w 3721100"/>
              <a:gd name="connsiteY24" fmla="*/ 3753198 h 4489798"/>
              <a:gd name="connsiteX25" fmla="*/ 1409700 w 3721100"/>
              <a:gd name="connsiteY25" fmla="*/ 3727798 h 4489798"/>
              <a:gd name="connsiteX26" fmla="*/ 1454150 w 3721100"/>
              <a:gd name="connsiteY26" fmla="*/ 3696048 h 4489798"/>
              <a:gd name="connsiteX27" fmla="*/ 1473200 w 3721100"/>
              <a:gd name="connsiteY27" fmla="*/ 3670648 h 4489798"/>
              <a:gd name="connsiteX28" fmla="*/ 1536700 w 3721100"/>
              <a:gd name="connsiteY28" fmla="*/ 3607148 h 4489798"/>
              <a:gd name="connsiteX29" fmla="*/ 1600200 w 3721100"/>
              <a:gd name="connsiteY29" fmla="*/ 3530948 h 4489798"/>
              <a:gd name="connsiteX30" fmla="*/ 1625600 w 3721100"/>
              <a:gd name="connsiteY30" fmla="*/ 3499198 h 4489798"/>
              <a:gd name="connsiteX31" fmla="*/ 1651000 w 3721100"/>
              <a:gd name="connsiteY31" fmla="*/ 3454748 h 4489798"/>
              <a:gd name="connsiteX32" fmla="*/ 1676400 w 3721100"/>
              <a:gd name="connsiteY32" fmla="*/ 3422998 h 4489798"/>
              <a:gd name="connsiteX33" fmla="*/ 1695450 w 3721100"/>
              <a:gd name="connsiteY33" fmla="*/ 3384898 h 4489798"/>
              <a:gd name="connsiteX34" fmla="*/ 1727200 w 3721100"/>
              <a:gd name="connsiteY34" fmla="*/ 3346798 h 4489798"/>
              <a:gd name="connsiteX35" fmla="*/ 1778000 w 3721100"/>
              <a:gd name="connsiteY35" fmla="*/ 3264248 h 4489798"/>
              <a:gd name="connsiteX36" fmla="*/ 1809750 w 3721100"/>
              <a:gd name="connsiteY36" fmla="*/ 3226148 h 4489798"/>
              <a:gd name="connsiteX37" fmla="*/ 1847850 w 3721100"/>
              <a:gd name="connsiteY37" fmla="*/ 3162648 h 4489798"/>
              <a:gd name="connsiteX38" fmla="*/ 1866900 w 3721100"/>
              <a:gd name="connsiteY38" fmla="*/ 3105498 h 4489798"/>
              <a:gd name="connsiteX39" fmla="*/ 1879600 w 3721100"/>
              <a:gd name="connsiteY39" fmla="*/ 3073748 h 4489798"/>
              <a:gd name="connsiteX40" fmla="*/ 1898650 w 3721100"/>
              <a:gd name="connsiteY40" fmla="*/ 3016598 h 4489798"/>
              <a:gd name="connsiteX41" fmla="*/ 1924050 w 3721100"/>
              <a:gd name="connsiteY41" fmla="*/ 2972148 h 4489798"/>
              <a:gd name="connsiteX42" fmla="*/ 1936750 w 3721100"/>
              <a:gd name="connsiteY42" fmla="*/ 2934048 h 4489798"/>
              <a:gd name="connsiteX43" fmla="*/ 1955800 w 3721100"/>
              <a:gd name="connsiteY43" fmla="*/ 2889598 h 4489798"/>
              <a:gd name="connsiteX44" fmla="*/ 1968500 w 3721100"/>
              <a:gd name="connsiteY44" fmla="*/ 2851498 h 4489798"/>
              <a:gd name="connsiteX45" fmla="*/ 1987550 w 3721100"/>
              <a:gd name="connsiteY45" fmla="*/ 2826098 h 4489798"/>
              <a:gd name="connsiteX46" fmla="*/ 2000250 w 3721100"/>
              <a:gd name="connsiteY46" fmla="*/ 2768948 h 4489798"/>
              <a:gd name="connsiteX47" fmla="*/ 2012950 w 3721100"/>
              <a:gd name="connsiteY47" fmla="*/ 2743548 h 4489798"/>
              <a:gd name="connsiteX48" fmla="*/ 2025650 w 3721100"/>
              <a:gd name="connsiteY48" fmla="*/ 2692748 h 4489798"/>
              <a:gd name="connsiteX49" fmla="*/ 2044700 w 3721100"/>
              <a:gd name="connsiteY49" fmla="*/ 2635598 h 4489798"/>
              <a:gd name="connsiteX50" fmla="*/ 2057400 w 3721100"/>
              <a:gd name="connsiteY50" fmla="*/ 2597498 h 4489798"/>
              <a:gd name="connsiteX51" fmla="*/ 2063750 w 3721100"/>
              <a:gd name="connsiteY51" fmla="*/ 2572098 h 4489798"/>
              <a:gd name="connsiteX52" fmla="*/ 2089150 w 3721100"/>
              <a:gd name="connsiteY52" fmla="*/ 2502248 h 4489798"/>
              <a:gd name="connsiteX53" fmla="*/ 2101850 w 3721100"/>
              <a:gd name="connsiteY53" fmla="*/ 2426048 h 4489798"/>
              <a:gd name="connsiteX54" fmla="*/ 2108200 w 3721100"/>
              <a:gd name="connsiteY54" fmla="*/ 2394298 h 4489798"/>
              <a:gd name="connsiteX55" fmla="*/ 2139950 w 3721100"/>
              <a:gd name="connsiteY55" fmla="*/ 2286348 h 4489798"/>
              <a:gd name="connsiteX56" fmla="*/ 2146300 w 3721100"/>
              <a:gd name="connsiteY56" fmla="*/ 2260948 h 4489798"/>
              <a:gd name="connsiteX57" fmla="*/ 2152650 w 3721100"/>
              <a:gd name="connsiteY57" fmla="*/ 2229198 h 4489798"/>
              <a:gd name="connsiteX58" fmla="*/ 2159000 w 3721100"/>
              <a:gd name="connsiteY58" fmla="*/ 2210148 h 4489798"/>
              <a:gd name="connsiteX59" fmla="*/ 2165350 w 3721100"/>
              <a:gd name="connsiteY59" fmla="*/ 2172048 h 4489798"/>
              <a:gd name="connsiteX60" fmla="*/ 2190750 w 3721100"/>
              <a:gd name="connsiteY60" fmla="*/ 2114898 h 4489798"/>
              <a:gd name="connsiteX61" fmla="*/ 2197100 w 3721100"/>
              <a:gd name="connsiteY61" fmla="*/ 2095848 h 4489798"/>
              <a:gd name="connsiteX62" fmla="*/ 2203450 w 3721100"/>
              <a:gd name="connsiteY62" fmla="*/ 2070448 h 4489798"/>
              <a:gd name="connsiteX63" fmla="*/ 2222500 w 3721100"/>
              <a:gd name="connsiteY63" fmla="*/ 2019648 h 4489798"/>
              <a:gd name="connsiteX64" fmla="*/ 2235200 w 3721100"/>
              <a:gd name="connsiteY64" fmla="*/ 1975198 h 4489798"/>
              <a:gd name="connsiteX65" fmla="*/ 2254250 w 3721100"/>
              <a:gd name="connsiteY65" fmla="*/ 1943448 h 4489798"/>
              <a:gd name="connsiteX66" fmla="*/ 2279650 w 3721100"/>
              <a:gd name="connsiteY66" fmla="*/ 1879948 h 4489798"/>
              <a:gd name="connsiteX67" fmla="*/ 2305050 w 3721100"/>
              <a:gd name="connsiteY67" fmla="*/ 1816448 h 4489798"/>
              <a:gd name="connsiteX68" fmla="*/ 2317750 w 3721100"/>
              <a:gd name="connsiteY68" fmla="*/ 1784698 h 4489798"/>
              <a:gd name="connsiteX69" fmla="*/ 2330450 w 3721100"/>
              <a:gd name="connsiteY69" fmla="*/ 1752948 h 4489798"/>
              <a:gd name="connsiteX70" fmla="*/ 2349500 w 3721100"/>
              <a:gd name="connsiteY70" fmla="*/ 1733898 h 4489798"/>
              <a:gd name="connsiteX71" fmla="*/ 2362200 w 3721100"/>
              <a:gd name="connsiteY71" fmla="*/ 1702148 h 4489798"/>
              <a:gd name="connsiteX72" fmla="*/ 2381250 w 3721100"/>
              <a:gd name="connsiteY72" fmla="*/ 1644998 h 4489798"/>
              <a:gd name="connsiteX73" fmla="*/ 2413000 w 3721100"/>
              <a:gd name="connsiteY73" fmla="*/ 1581498 h 4489798"/>
              <a:gd name="connsiteX74" fmla="*/ 2432050 w 3721100"/>
              <a:gd name="connsiteY74" fmla="*/ 1543398 h 4489798"/>
              <a:gd name="connsiteX75" fmla="*/ 2444750 w 3721100"/>
              <a:gd name="connsiteY75" fmla="*/ 1511648 h 4489798"/>
              <a:gd name="connsiteX76" fmla="*/ 2470150 w 3721100"/>
              <a:gd name="connsiteY76" fmla="*/ 1473548 h 4489798"/>
              <a:gd name="connsiteX77" fmla="*/ 2520950 w 3721100"/>
              <a:gd name="connsiteY77" fmla="*/ 1365598 h 4489798"/>
              <a:gd name="connsiteX78" fmla="*/ 2552700 w 3721100"/>
              <a:gd name="connsiteY78" fmla="*/ 1314798 h 4489798"/>
              <a:gd name="connsiteX79" fmla="*/ 2584450 w 3721100"/>
              <a:gd name="connsiteY79" fmla="*/ 1257648 h 4489798"/>
              <a:gd name="connsiteX80" fmla="*/ 2597150 w 3721100"/>
              <a:gd name="connsiteY80" fmla="*/ 1238598 h 4489798"/>
              <a:gd name="connsiteX81" fmla="*/ 2616200 w 3721100"/>
              <a:gd name="connsiteY81" fmla="*/ 1206848 h 4489798"/>
              <a:gd name="connsiteX82" fmla="*/ 2641600 w 3721100"/>
              <a:gd name="connsiteY82" fmla="*/ 1168748 h 4489798"/>
              <a:gd name="connsiteX83" fmla="*/ 2654300 w 3721100"/>
              <a:gd name="connsiteY83" fmla="*/ 1136998 h 4489798"/>
              <a:gd name="connsiteX84" fmla="*/ 2705100 w 3721100"/>
              <a:gd name="connsiteY84" fmla="*/ 1060798 h 4489798"/>
              <a:gd name="connsiteX85" fmla="*/ 2717800 w 3721100"/>
              <a:gd name="connsiteY85" fmla="*/ 1035398 h 4489798"/>
              <a:gd name="connsiteX86" fmla="*/ 2743200 w 3721100"/>
              <a:gd name="connsiteY86" fmla="*/ 1003648 h 4489798"/>
              <a:gd name="connsiteX87" fmla="*/ 2768600 w 3721100"/>
              <a:gd name="connsiteY87" fmla="*/ 965548 h 4489798"/>
              <a:gd name="connsiteX88" fmla="*/ 2794000 w 3721100"/>
              <a:gd name="connsiteY88" fmla="*/ 933798 h 4489798"/>
              <a:gd name="connsiteX89" fmla="*/ 2838450 w 3721100"/>
              <a:gd name="connsiteY89" fmla="*/ 876648 h 4489798"/>
              <a:gd name="connsiteX90" fmla="*/ 2844800 w 3721100"/>
              <a:gd name="connsiteY90" fmla="*/ 844898 h 4489798"/>
              <a:gd name="connsiteX91" fmla="*/ 2876550 w 3721100"/>
              <a:gd name="connsiteY91" fmla="*/ 794098 h 4489798"/>
              <a:gd name="connsiteX92" fmla="*/ 2901950 w 3721100"/>
              <a:gd name="connsiteY92" fmla="*/ 762348 h 4489798"/>
              <a:gd name="connsiteX93" fmla="*/ 2933700 w 3721100"/>
              <a:gd name="connsiteY93" fmla="*/ 698848 h 4489798"/>
              <a:gd name="connsiteX94" fmla="*/ 2971800 w 3721100"/>
              <a:gd name="connsiteY94" fmla="*/ 635348 h 4489798"/>
              <a:gd name="connsiteX95" fmla="*/ 2997200 w 3721100"/>
              <a:gd name="connsiteY95" fmla="*/ 603598 h 4489798"/>
              <a:gd name="connsiteX96" fmla="*/ 3003550 w 3721100"/>
              <a:gd name="connsiteY96" fmla="*/ 584548 h 4489798"/>
              <a:gd name="connsiteX97" fmla="*/ 3041650 w 3721100"/>
              <a:gd name="connsiteY97" fmla="*/ 540098 h 4489798"/>
              <a:gd name="connsiteX98" fmla="*/ 3060700 w 3721100"/>
              <a:gd name="connsiteY98" fmla="*/ 514698 h 4489798"/>
              <a:gd name="connsiteX99" fmla="*/ 3111500 w 3721100"/>
              <a:gd name="connsiteY99" fmla="*/ 438498 h 4489798"/>
              <a:gd name="connsiteX100" fmla="*/ 3149600 w 3721100"/>
              <a:gd name="connsiteY100" fmla="*/ 394048 h 4489798"/>
              <a:gd name="connsiteX101" fmla="*/ 3168650 w 3721100"/>
              <a:gd name="connsiteY101" fmla="*/ 368648 h 4489798"/>
              <a:gd name="connsiteX102" fmla="*/ 3187700 w 3721100"/>
              <a:gd name="connsiteY102" fmla="*/ 349598 h 4489798"/>
              <a:gd name="connsiteX103" fmla="*/ 3219450 w 3721100"/>
              <a:gd name="connsiteY103" fmla="*/ 305148 h 4489798"/>
              <a:gd name="connsiteX104" fmla="*/ 3270250 w 3721100"/>
              <a:gd name="connsiteY104" fmla="*/ 254348 h 4489798"/>
              <a:gd name="connsiteX105" fmla="*/ 3295650 w 3721100"/>
              <a:gd name="connsiteY105" fmla="*/ 235298 h 4489798"/>
              <a:gd name="connsiteX106" fmla="*/ 3314700 w 3721100"/>
              <a:gd name="connsiteY106" fmla="*/ 222598 h 4489798"/>
              <a:gd name="connsiteX107" fmla="*/ 3346450 w 3721100"/>
              <a:gd name="connsiteY107" fmla="*/ 184498 h 4489798"/>
              <a:gd name="connsiteX108" fmla="*/ 3365500 w 3721100"/>
              <a:gd name="connsiteY108" fmla="*/ 171798 h 4489798"/>
              <a:gd name="connsiteX109" fmla="*/ 3416300 w 3721100"/>
              <a:gd name="connsiteY109" fmla="*/ 140048 h 4489798"/>
              <a:gd name="connsiteX110" fmla="*/ 3448050 w 3721100"/>
              <a:gd name="connsiteY110" fmla="*/ 114648 h 4489798"/>
              <a:gd name="connsiteX111" fmla="*/ 3486150 w 3721100"/>
              <a:gd name="connsiteY111" fmla="*/ 89248 h 4489798"/>
              <a:gd name="connsiteX112" fmla="*/ 3530600 w 3721100"/>
              <a:gd name="connsiteY112" fmla="*/ 76548 h 4489798"/>
              <a:gd name="connsiteX113" fmla="*/ 3587750 w 3721100"/>
              <a:gd name="connsiteY113" fmla="*/ 51148 h 4489798"/>
              <a:gd name="connsiteX114" fmla="*/ 3632200 w 3721100"/>
              <a:gd name="connsiteY114" fmla="*/ 25748 h 4489798"/>
              <a:gd name="connsiteX115" fmla="*/ 3657600 w 3721100"/>
              <a:gd name="connsiteY115" fmla="*/ 13048 h 4489798"/>
              <a:gd name="connsiteX116" fmla="*/ 3676650 w 3721100"/>
              <a:gd name="connsiteY116" fmla="*/ 6698 h 4489798"/>
              <a:gd name="connsiteX117" fmla="*/ 3721100 w 3721100"/>
              <a:gd name="connsiteY117" fmla="*/ 348 h 448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721100" h="4489798">
                <a:moveTo>
                  <a:pt x="0" y="4489798"/>
                </a:moveTo>
                <a:cubicBezTo>
                  <a:pt x="12700" y="4487681"/>
                  <a:pt x="25531" y="4486241"/>
                  <a:pt x="38100" y="4483448"/>
                </a:cubicBezTo>
                <a:cubicBezTo>
                  <a:pt x="76891" y="4474828"/>
                  <a:pt x="38921" y="4472945"/>
                  <a:pt x="101600" y="4464398"/>
                </a:cubicBezTo>
                <a:cubicBezTo>
                  <a:pt x="133129" y="4460099"/>
                  <a:pt x="165100" y="4460165"/>
                  <a:pt x="196850" y="4458048"/>
                </a:cubicBezTo>
                <a:cubicBezTo>
                  <a:pt x="211667" y="4455931"/>
                  <a:pt x="226860" y="4455636"/>
                  <a:pt x="241300" y="4451698"/>
                </a:cubicBezTo>
                <a:cubicBezTo>
                  <a:pt x="250432" y="4449207"/>
                  <a:pt x="257911" y="4442514"/>
                  <a:pt x="266700" y="4438998"/>
                </a:cubicBezTo>
                <a:cubicBezTo>
                  <a:pt x="298926" y="4426108"/>
                  <a:pt x="304664" y="4426325"/>
                  <a:pt x="336550" y="4419948"/>
                </a:cubicBezTo>
                <a:cubicBezTo>
                  <a:pt x="361950" y="4409365"/>
                  <a:pt x="388138" y="4400504"/>
                  <a:pt x="412750" y="4388198"/>
                </a:cubicBezTo>
                <a:cubicBezTo>
                  <a:pt x="425450" y="4381848"/>
                  <a:pt x="437743" y="4374609"/>
                  <a:pt x="450850" y="4369148"/>
                </a:cubicBezTo>
                <a:cubicBezTo>
                  <a:pt x="463207" y="4363999"/>
                  <a:pt x="476593" y="4361597"/>
                  <a:pt x="488950" y="4356448"/>
                </a:cubicBezTo>
                <a:cubicBezTo>
                  <a:pt x="502057" y="4350987"/>
                  <a:pt x="513943" y="4342859"/>
                  <a:pt x="527050" y="4337398"/>
                </a:cubicBezTo>
                <a:cubicBezTo>
                  <a:pt x="539407" y="4332249"/>
                  <a:pt x="552995" y="4330308"/>
                  <a:pt x="565150" y="4324698"/>
                </a:cubicBezTo>
                <a:cubicBezTo>
                  <a:pt x="601127" y="4308093"/>
                  <a:pt x="614833" y="4294124"/>
                  <a:pt x="647700" y="4273898"/>
                </a:cubicBezTo>
                <a:cubicBezTo>
                  <a:pt x="700116" y="4241642"/>
                  <a:pt x="680516" y="4255973"/>
                  <a:pt x="730250" y="4229448"/>
                </a:cubicBezTo>
                <a:cubicBezTo>
                  <a:pt x="749479" y="4219193"/>
                  <a:pt x="768713" y="4208910"/>
                  <a:pt x="787400" y="4197698"/>
                </a:cubicBezTo>
                <a:cubicBezTo>
                  <a:pt x="821646" y="4177150"/>
                  <a:pt x="854089" y="4153593"/>
                  <a:pt x="889000" y="4134198"/>
                </a:cubicBezTo>
                <a:cubicBezTo>
                  <a:pt x="908050" y="4123615"/>
                  <a:pt x="926890" y="4112644"/>
                  <a:pt x="946150" y="4102448"/>
                </a:cubicBezTo>
                <a:cubicBezTo>
                  <a:pt x="962882" y="4093590"/>
                  <a:pt x="981198" y="4087550"/>
                  <a:pt x="996950" y="4077048"/>
                </a:cubicBezTo>
                <a:cubicBezTo>
                  <a:pt x="1013187" y="4066223"/>
                  <a:pt x="1025788" y="4050657"/>
                  <a:pt x="1041400" y="4038948"/>
                </a:cubicBezTo>
                <a:cubicBezTo>
                  <a:pt x="1068174" y="4018868"/>
                  <a:pt x="1100285" y="4005463"/>
                  <a:pt x="1123950" y="3981798"/>
                </a:cubicBezTo>
                <a:cubicBezTo>
                  <a:pt x="1242230" y="3863518"/>
                  <a:pt x="1061539" y="4042293"/>
                  <a:pt x="1193800" y="3918298"/>
                </a:cubicBezTo>
                <a:cubicBezTo>
                  <a:pt x="1215638" y="3897825"/>
                  <a:pt x="1231632" y="3870199"/>
                  <a:pt x="1257300" y="3854798"/>
                </a:cubicBezTo>
                <a:cubicBezTo>
                  <a:pt x="1288109" y="3836313"/>
                  <a:pt x="1293208" y="3835181"/>
                  <a:pt x="1320800" y="3810348"/>
                </a:cubicBezTo>
                <a:cubicBezTo>
                  <a:pt x="1331925" y="3800336"/>
                  <a:pt x="1341425" y="3788610"/>
                  <a:pt x="1352550" y="3778598"/>
                </a:cubicBezTo>
                <a:cubicBezTo>
                  <a:pt x="1362624" y="3769531"/>
                  <a:pt x="1374170" y="3762202"/>
                  <a:pt x="1384300" y="3753198"/>
                </a:cubicBezTo>
                <a:cubicBezTo>
                  <a:pt x="1393249" y="3745243"/>
                  <a:pt x="1400433" y="3735380"/>
                  <a:pt x="1409700" y="3727798"/>
                </a:cubicBezTo>
                <a:cubicBezTo>
                  <a:pt x="1423792" y="3716268"/>
                  <a:pt x="1440616" y="3708229"/>
                  <a:pt x="1454150" y="3696048"/>
                </a:cubicBezTo>
                <a:cubicBezTo>
                  <a:pt x="1462017" y="3688968"/>
                  <a:pt x="1465999" y="3678403"/>
                  <a:pt x="1473200" y="3670648"/>
                </a:cubicBezTo>
                <a:cubicBezTo>
                  <a:pt x="1493569" y="3648712"/>
                  <a:pt x="1517537" y="3630144"/>
                  <a:pt x="1536700" y="3607148"/>
                </a:cubicBezTo>
                <a:lnTo>
                  <a:pt x="1600200" y="3530948"/>
                </a:lnTo>
                <a:cubicBezTo>
                  <a:pt x="1608816" y="3520486"/>
                  <a:pt x="1618876" y="3510966"/>
                  <a:pt x="1625600" y="3499198"/>
                </a:cubicBezTo>
                <a:cubicBezTo>
                  <a:pt x="1634067" y="3484381"/>
                  <a:pt x="1641534" y="3468947"/>
                  <a:pt x="1651000" y="3454748"/>
                </a:cubicBezTo>
                <a:cubicBezTo>
                  <a:pt x="1658518" y="3443471"/>
                  <a:pt x="1669124" y="3434432"/>
                  <a:pt x="1676400" y="3422998"/>
                </a:cubicBezTo>
                <a:cubicBezTo>
                  <a:pt x="1684023" y="3411019"/>
                  <a:pt x="1687574" y="3396712"/>
                  <a:pt x="1695450" y="3384898"/>
                </a:cubicBezTo>
                <a:cubicBezTo>
                  <a:pt x="1704620" y="3371143"/>
                  <a:pt x="1717790" y="3360390"/>
                  <a:pt x="1727200" y="3346798"/>
                </a:cubicBezTo>
                <a:cubicBezTo>
                  <a:pt x="1792376" y="3252655"/>
                  <a:pt x="1714331" y="3349141"/>
                  <a:pt x="1778000" y="3264248"/>
                </a:cubicBezTo>
                <a:cubicBezTo>
                  <a:pt x="1787919" y="3251023"/>
                  <a:pt x="1800580" y="3239903"/>
                  <a:pt x="1809750" y="3226148"/>
                </a:cubicBezTo>
                <a:cubicBezTo>
                  <a:pt x="1904882" y="3083450"/>
                  <a:pt x="1767100" y="3270314"/>
                  <a:pt x="1847850" y="3162648"/>
                </a:cubicBezTo>
                <a:cubicBezTo>
                  <a:pt x="1854200" y="3143598"/>
                  <a:pt x="1860146" y="3124409"/>
                  <a:pt x="1866900" y="3105498"/>
                </a:cubicBezTo>
                <a:cubicBezTo>
                  <a:pt x="1870734" y="3094763"/>
                  <a:pt x="1875766" y="3084483"/>
                  <a:pt x="1879600" y="3073748"/>
                </a:cubicBezTo>
                <a:cubicBezTo>
                  <a:pt x="1886354" y="3054837"/>
                  <a:pt x="1890601" y="3034995"/>
                  <a:pt x="1898650" y="3016598"/>
                </a:cubicBezTo>
                <a:cubicBezTo>
                  <a:pt x="1905490" y="3000964"/>
                  <a:pt x="1916899" y="2987642"/>
                  <a:pt x="1924050" y="2972148"/>
                </a:cubicBezTo>
                <a:cubicBezTo>
                  <a:pt x="1929660" y="2959993"/>
                  <a:pt x="1931944" y="2946543"/>
                  <a:pt x="1936750" y="2934048"/>
                </a:cubicBezTo>
                <a:cubicBezTo>
                  <a:pt x="1942537" y="2919002"/>
                  <a:pt x="1950013" y="2904644"/>
                  <a:pt x="1955800" y="2889598"/>
                </a:cubicBezTo>
                <a:cubicBezTo>
                  <a:pt x="1960606" y="2877103"/>
                  <a:pt x="1962513" y="2863472"/>
                  <a:pt x="1968500" y="2851498"/>
                </a:cubicBezTo>
                <a:cubicBezTo>
                  <a:pt x="1973233" y="2842032"/>
                  <a:pt x="1981200" y="2834565"/>
                  <a:pt x="1987550" y="2826098"/>
                </a:cubicBezTo>
                <a:cubicBezTo>
                  <a:pt x="1991356" y="2803264"/>
                  <a:pt x="1991723" y="2788844"/>
                  <a:pt x="2000250" y="2768948"/>
                </a:cubicBezTo>
                <a:cubicBezTo>
                  <a:pt x="2003979" y="2760247"/>
                  <a:pt x="2009957" y="2752528"/>
                  <a:pt x="2012950" y="2743548"/>
                </a:cubicBezTo>
                <a:cubicBezTo>
                  <a:pt x="2018470" y="2726989"/>
                  <a:pt x="2020130" y="2709307"/>
                  <a:pt x="2025650" y="2692748"/>
                </a:cubicBezTo>
                <a:lnTo>
                  <a:pt x="2044700" y="2635598"/>
                </a:lnTo>
                <a:cubicBezTo>
                  <a:pt x="2048933" y="2622898"/>
                  <a:pt x="2054153" y="2610485"/>
                  <a:pt x="2057400" y="2597498"/>
                </a:cubicBezTo>
                <a:cubicBezTo>
                  <a:pt x="2059517" y="2589031"/>
                  <a:pt x="2060990" y="2580377"/>
                  <a:pt x="2063750" y="2572098"/>
                </a:cubicBezTo>
                <a:cubicBezTo>
                  <a:pt x="2071585" y="2548594"/>
                  <a:pt x="2080683" y="2525531"/>
                  <a:pt x="2089150" y="2502248"/>
                </a:cubicBezTo>
                <a:cubicBezTo>
                  <a:pt x="2093383" y="2476848"/>
                  <a:pt x="2097375" y="2451407"/>
                  <a:pt x="2101850" y="2426048"/>
                </a:cubicBezTo>
                <a:cubicBezTo>
                  <a:pt x="2103726" y="2415419"/>
                  <a:pt x="2106324" y="2404927"/>
                  <a:pt x="2108200" y="2394298"/>
                </a:cubicBezTo>
                <a:cubicBezTo>
                  <a:pt x="2124156" y="2303878"/>
                  <a:pt x="2107063" y="2341159"/>
                  <a:pt x="2139950" y="2286348"/>
                </a:cubicBezTo>
                <a:cubicBezTo>
                  <a:pt x="2142067" y="2277881"/>
                  <a:pt x="2144407" y="2269467"/>
                  <a:pt x="2146300" y="2260948"/>
                </a:cubicBezTo>
                <a:cubicBezTo>
                  <a:pt x="2148641" y="2250412"/>
                  <a:pt x="2150032" y="2239669"/>
                  <a:pt x="2152650" y="2229198"/>
                </a:cubicBezTo>
                <a:cubicBezTo>
                  <a:pt x="2154273" y="2222704"/>
                  <a:pt x="2157548" y="2216682"/>
                  <a:pt x="2159000" y="2210148"/>
                </a:cubicBezTo>
                <a:cubicBezTo>
                  <a:pt x="2161793" y="2197579"/>
                  <a:pt x="2161962" y="2184470"/>
                  <a:pt x="2165350" y="2172048"/>
                </a:cubicBezTo>
                <a:cubicBezTo>
                  <a:pt x="2172735" y="2144971"/>
                  <a:pt x="2180286" y="2139314"/>
                  <a:pt x="2190750" y="2114898"/>
                </a:cubicBezTo>
                <a:cubicBezTo>
                  <a:pt x="2193387" y="2108746"/>
                  <a:pt x="2195261" y="2102284"/>
                  <a:pt x="2197100" y="2095848"/>
                </a:cubicBezTo>
                <a:cubicBezTo>
                  <a:pt x="2199498" y="2087457"/>
                  <a:pt x="2200690" y="2078727"/>
                  <a:pt x="2203450" y="2070448"/>
                </a:cubicBezTo>
                <a:cubicBezTo>
                  <a:pt x="2224463" y="2007410"/>
                  <a:pt x="2209124" y="2064235"/>
                  <a:pt x="2222500" y="2019648"/>
                </a:cubicBezTo>
                <a:cubicBezTo>
                  <a:pt x="2226928" y="2004888"/>
                  <a:pt x="2229273" y="1989422"/>
                  <a:pt x="2235200" y="1975198"/>
                </a:cubicBezTo>
                <a:cubicBezTo>
                  <a:pt x="2239947" y="1963805"/>
                  <a:pt x="2247900" y="1954031"/>
                  <a:pt x="2254250" y="1943448"/>
                </a:cubicBezTo>
                <a:cubicBezTo>
                  <a:pt x="2267769" y="1862335"/>
                  <a:pt x="2248412" y="1942423"/>
                  <a:pt x="2279650" y="1879948"/>
                </a:cubicBezTo>
                <a:cubicBezTo>
                  <a:pt x="2289845" y="1859558"/>
                  <a:pt x="2296583" y="1837615"/>
                  <a:pt x="2305050" y="1816448"/>
                </a:cubicBezTo>
                <a:lnTo>
                  <a:pt x="2317750" y="1784698"/>
                </a:lnTo>
                <a:cubicBezTo>
                  <a:pt x="2321983" y="1774115"/>
                  <a:pt x="2322390" y="1761008"/>
                  <a:pt x="2330450" y="1752948"/>
                </a:cubicBezTo>
                <a:lnTo>
                  <a:pt x="2349500" y="1733898"/>
                </a:lnTo>
                <a:cubicBezTo>
                  <a:pt x="2353733" y="1723315"/>
                  <a:pt x="2358366" y="1712883"/>
                  <a:pt x="2362200" y="1702148"/>
                </a:cubicBezTo>
                <a:cubicBezTo>
                  <a:pt x="2368954" y="1683237"/>
                  <a:pt x="2372270" y="1662959"/>
                  <a:pt x="2381250" y="1644998"/>
                </a:cubicBezTo>
                <a:lnTo>
                  <a:pt x="2413000" y="1581498"/>
                </a:lnTo>
                <a:cubicBezTo>
                  <a:pt x="2419350" y="1568798"/>
                  <a:pt x="2426777" y="1556581"/>
                  <a:pt x="2432050" y="1543398"/>
                </a:cubicBezTo>
                <a:cubicBezTo>
                  <a:pt x="2436283" y="1532815"/>
                  <a:pt x="2439292" y="1521655"/>
                  <a:pt x="2444750" y="1511648"/>
                </a:cubicBezTo>
                <a:cubicBezTo>
                  <a:pt x="2452059" y="1498248"/>
                  <a:pt x="2462914" y="1486987"/>
                  <a:pt x="2470150" y="1473548"/>
                </a:cubicBezTo>
                <a:cubicBezTo>
                  <a:pt x="2509782" y="1399946"/>
                  <a:pt x="2465461" y="1454380"/>
                  <a:pt x="2520950" y="1365598"/>
                </a:cubicBezTo>
                <a:cubicBezTo>
                  <a:pt x="2531533" y="1348665"/>
                  <a:pt x="2542638" y="1332046"/>
                  <a:pt x="2552700" y="1314798"/>
                </a:cubicBezTo>
                <a:cubicBezTo>
                  <a:pt x="2605767" y="1223826"/>
                  <a:pt x="2515095" y="1368617"/>
                  <a:pt x="2584450" y="1257648"/>
                </a:cubicBezTo>
                <a:cubicBezTo>
                  <a:pt x="2588495" y="1251176"/>
                  <a:pt x="2593105" y="1245070"/>
                  <a:pt x="2597150" y="1238598"/>
                </a:cubicBezTo>
                <a:cubicBezTo>
                  <a:pt x="2603691" y="1228132"/>
                  <a:pt x="2609574" y="1217261"/>
                  <a:pt x="2616200" y="1206848"/>
                </a:cubicBezTo>
                <a:cubicBezTo>
                  <a:pt x="2624395" y="1193971"/>
                  <a:pt x="2634291" y="1182148"/>
                  <a:pt x="2641600" y="1168748"/>
                </a:cubicBezTo>
                <a:cubicBezTo>
                  <a:pt x="2647058" y="1158741"/>
                  <a:pt x="2648521" y="1146823"/>
                  <a:pt x="2654300" y="1136998"/>
                </a:cubicBezTo>
                <a:cubicBezTo>
                  <a:pt x="2669778" y="1110686"/>
                  <a:pt x="2691448" y="1088102"/>
                  <a:pt x="2705100" y="1060798"/>
                </a:cubicBezTo>
                <a:cubicBezTo>
                  <a:pt x="2709333" y="1052331"/>
                  <a:pt x="2712549" y="1043274"/>
                  <a:pt x="2717800" y="1035398"/>
                </a:cubicBezTo>
                <a:cubicBezTo>
                  <a:pt x="2725318" y="1024121"/>
                  <a:pt x="2735228" y="1014609"/>
                  <a:pt x="2743200" y="1003648"/>
                </a:cubicBezTo>
                <a:cubicBezTo>
                  <a:pt x="2752178" y="991304"/>
                  <a:pt x="2759622" y="977892"/>
                  <a:pt x="2768600" y="965548"/>
                </a:cubicBezTo>
                <a:cubicBezTo>
                  <a:pt x="2776572" y="954587"/>
                  <a:pt x="2786724" y="945232"/>
                  <a:pt x="2794000" y="933798"/>
                </a:cubicBezTo>
                <a:cubicBezTo>
                  <a:pt x="2830192" y="876926"/>
                  <a:pt x="2792442" y="911154"/>
                  <a:pt x="2838450" y="876648"/>
                </a:cubicBezTo>
                <a:cubicBezTo>
                  <a:pt x="2840567" y="866065"/>
                  <a:pt x="2840792" y="854919"/>
                  <a:pt x="2844800" y="844898"/>
                </a:cubicBezTo>
                <a:cubicBezTo>
                  <a:pt x="2846849" y="839776"/>
                  <a:pt x="2869944" y="802906"/>
                  <a:pt x="2876550" y="794098"/>
                </a:cubicBezTo>
                <a:cubicBezTo>
                  <a:pt x="2884682" y="783255"/>
                  <a:pt x="2894977" y="773970"/>
                  <a:pt x="2901950" y="762348"/>
                </a:cubicBezTo>
                <a:cubicBezTo>
                  <a:pt x="2914126" y="742055"/>
                  <a:pt x="2921959" y="719395"/>
                  <a:pt x="2933700" y="698848"/>
                </a:cubicBezTo>
                <a:cubicBezTo>
                  <a:pt x="2943061" y="682467"/>
                  <a:pt x="2958500" y="653081"/>
                  <a:pt x="2971800" y="635348"/>
                </a:cubicBezTo>
                <a:cubicBezTo>
                  <a:pt x="2979932" y="624505"/>
                  <a:pt x="2988733" y="614181"/>
                  <a:pt x="2997200" y="603598"/>
                </a:cubicBezTo>
                <a:cubicBezTo>
                  <a:pt x="2999317" y="597248"/>
                  <a:pt x="3000229" y="590360"/>
                  <a:pt x="3003550" y="584548"/>
                </a:cubicBezTo>
                <a:cubicBezTo>
                  <a:pt x="3019467" y="556694"/>
                  <a:pt x="3022347" y="562618"/>
                  <a:pt x="3041650" y="540098"/>
                </a:cubicBezTo>
                <a:cubicBezTo>
                  <a:pt x="3048538" y="532063"/>
                  <a:pt x="3054350" y="523165"/>
                  <a:pt x="3060700" y="514698"/>
                </a:cubicBezTo>
                <a:cubicBezTo>
                  <a:pt x="3074795" y="472413"/>
                  <a:pt x="3062533" y="502156"/>
                  <a:pt x="3111500" y="438498"/>
                </a:cubicBezTo>
                <a:cubicBezTo>
                  <a:pt x="3181135" y="347972"/>
                  <a:pt x="3084715" y="469747"/>
                  <a:pt x="3149600" y="394048"/>
                </a:cubicBezTo>
                <a:cubicBezTo>
                  <a:pt x="3156488" y="386013"/>
                  <a:pt x="3161762" y="376683"/>
                  <a:pt x="3168650" y="368648"/>
                </a:cubicBezTo>
                <a:cubicBezTo>
                  <a:pt x="3174494" y="361830"/>
                  <a:pt x="3181951" y="356497"/>
                  <a:pt x="3187700" y="349598"/>
                </a:cubicBezTo>
                <a:cubicBezTo>
                  <a:pt x="3219475" y="311468"/>
                  <a:pt x="3177510" y="350901"/>
                  <a:pt x="3219450" y="305148"/>
                </a:cubicBezTo>
                <a:cubicBezTo>
                  <a:pt x="3235632" y="287495"/>
                  <a:pt x="3251092" y="268716"/>
                  <a:pt x="3270250" y="254348"/>
                </a:cubicBezTo>
                <a:cubicBezTo>
                  <a:pt x="3278717" y="247998"/>
                  <a:pt x="3287038" y="241449"/>
                  <a:pt x="3295650" y="235298"/>
                </a:cubicBezTo>
                <a:cubicBezTo>
                  <a:pt x="3301860" y="230862"/>
                  <a:pt x="3308837" y="227484"/>
                  <a:pt x="3314700" y="222598"/>
                </a:cubicBezTo>
                <a:cubicBezTo>
                  <a:pt x="3377117" y="170584"/>
                  <a:pt x="3296500" y="234448"/>
                  <a:pt x="3346450" y="184498"/>
                </a:cubicBezTo>
                <a:cubicBezTo>
                  <a:pt x="3351846" y="179102"/>
                  <a:pt x="3359290" y="176234"/>
                  <a:pt x="3365500" y="171798"/>
                </a:cubicBezTo>
                <a:cubicBezTo>
                  <a:pt x="3403968" y="144321"/>
                  <a:pt x="3376519" y="159939"/>
                  <a:pt x="3416300" y="140048"/>
                </a:cubicBezTo>
                <a:cubicBezTo>
                  <a:pt x="3439766" y="104849"/>
                  <a:pt x="3415574" y="132690"/>
                  <a:pt x="3448050" y="114648"/>
                </a:cubicBezTo>
                <a:cubicBezTo>
                  <a:pt x="3461393" y="107235"/>
                  <a:pt x="3471670" y="94075"/>
                  <a:pt x="3486150" y="89248"/>
                </a:cubicBezTo>
                <a:cubicBezTo>
                  <a:pt x="3513479" y="80138"/>
                  <a:pt x="3498706" y="84521"/>
                  <a:pt x="3530600" y="76548"/>
                </a:cubicBezTo>
                <a:cubicBezTo>
                  <a:pt x="3564993" y="42155"/>
                  <a:pt x="3531848" y="67919"/>
                  <a:pt x="3587750" y="51148"/>
                </a:cubicBezTo>
                <a:cubicBezTo>
                  <a:pt x="3607949" y="45088"/>
                  <a:pt x="3614970" y="35594"/>
                  <a:pt x="3632200" y="25748"/>
                </a:cubicBezTo>
                <a:cubicBezTo>
                  <a:pt x="3640419" y="21052"/>
                  <a:pt x="3648899" y="16777"/>
                  <a:pt x="3657600" y="13048"/>
                </a:cubicBezTo>
                <a:cubicBezTo>
                  <a:pt x="3663752" y="10411"/>
                  <a:pt x="3670116" y="8150"/>
                  <a:pt x="3676650" y="6698"/>
                </a:cubicBezTo>
                <a:cubicBezTo>
                  <a:pt x="3706791" y="0"/>
                  <a:pt x="3703527" y="348"/>
                  <a:pt x="3721100" y="348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5003800" y="1276350"/>
            <a:ext cx="444500" cy="2406650"/>
          </a:xfrm>
          <a:custGeom>
            <a:avLst/>
            <a:gdLst>
              <a:gd name="connsiteX0" fmla="*/ 444500 w 444500"/>
              <a:gd name="connsiteY0" fmla="*/ 0 h 2406650"/>
              <a:gd name="connsiteX1" fmla="*/ 381000 w 444500"/>
              <a:gd name="connsiteY1" fmla="*/ 12700 h 2406650"/>
              <a:gd name="connsiteX2" fmla="*/ 342900 w 444500"/>
              <a:gd name="connsiteY2" fmla="*/ 31750 h 2406650"/>
              <a:gd name="connsiteX3" fmla="*/ 304800 w 444500"/>
              <a:gd name="connsiteY3" fmla="*/ 69850 h 2406650"/>
              <a:gd name="connsiteX4" fmla="*/ 260350 w 444500"/>
              <a:gd name="connsiteY4" fmla="*/ 133350 h 2406650"/>
              <a:gd name="connsiteX5" fmla="*/ 234950 w 444500"/>
              <a:gd name="connsiteY5" fmla="*/ 177800 h 2406650"/>
              <a:gd name="connsiteX6" fmla="*/ 222250 w 444500"/>
              <a:gd name="connsiteY6" fmla="*/ 215900 h 2406650"/>
              <a:gd name="connsiteX7" fmla="*/ 209550 w 444500"/>
              <a:gd name="connsiteY7" fmla="*/ 234950 h 2406650"/>
              <a:gd name="connsiteX8" fmla="*/ 196850 w 444500"/>
              <a:gd name="connsiteY8" fmla="*/ 260350 h 2406650"/>
              <a:gd name="connsiteX9" fmla="*/ 190500 w 444500"/>
              <a:gd name="connsiteY9" fmla="*/ 279400 h 2406650"/>
              <a:gd name="connsiteX10" fmla="*/ 177800 w 444500"/>
              <a:gd name="connsiteY10" fmla="*/ 304800 h 2406650"/>
              <a:gd name="connsiteX11" fmla="*/ 158750 w 444500"/>
              <a:gd name="connsiteY11" fmla="*/ 361950 h 2406650"/>
              <a:gd name="connsiteX12" fmla="*/ 139700 w 444500"/>
              <a:gd name="connsiteY12" fmla="*/ 393700 h 2406650"/>
              <a:gd name="connsiteX13" fmla="*/ 133350 w 444500"/>
              <a:gd name="connsiteY13" fmla="*/ 412750 h 2406650"/>
              <a:gd name="connsiteX14" fmla="*/ 120650 w 444500"/>
              <a:gd name="connsiteY14" fmla="*/ 444500 h 2406650"/>
              <a:gd name="connsiteX15" fmla="*/ 107950 w 444500"/>
              <a:gd name="connsiteY15" fmla="*/ 463550 h 2406650"/>
              <a:gd name="connsiteX16" fmla="*/ 101600 w 444500"/>
              <a:gd name="connsiteY16" fmla="*/ 488950 h 2406650"/>
              <a:gd name="connsiteX17" fmla="*/ 88900 w 444500"/>
              <a:gd name="connsiteY17" fmla="*/ 508000 h 2406650"/>
              <a:gd name="connsiteX18" fmla="*/ 63500 w 444500"/>
              <a:gd name="connsiteY18" fmla="*/ 577850 h 2406650"/>
              <a:gd name="connsiteX19" fmla="*/ 50800 w 444500"/>
              <a:gd name="connsiteY19" fmla="*/ 647700 h 2406650"/>
              <a:gd name="connsiteX20" fmla="*/ 38100 w 444500"/>
              <a:gd name="connsiteY20" fmla="*/ 679450 h 2406650"/>
              <a:gd name="connsiteX21" fmla="*/ 25400 w 444500"/>
              <a:gd name="connsiteY21" fmla="*/ 736600 h 2406650"/>
              <a:gd name="connsiteX22" fmla="*/ 12700 w 444500"/>
              <a:gd name="connsiteY22" fmla="*/ 774700 h 2406650"/>
              <a:gd name="connsiteX23" fmla="*/ 6350 w 444500"/>
              <a:gd name="connsiteY23" fmla="*/ 863600 h 2406650"/>
              <a:gd name="connsiteX24" fmla="*/ 0 w 444500"/>
              <a:gd name="connsiteY24" fmla="*/ 920750 h 2406650"/>
              <a:gd name="connsiteX25" fmla="*/ 6350 w 444500"/>
              <a:gd name="connsiteY25" fmla="*/ 1416050 h 2406650"/>
              <a:gd name="connsiteX26" fmla="*/ 19050 w 444500"/>
              <a:gd name="connsiteY26" fmla="*/ 1441450 h 2406650"/>
              <a:gd name="connsiteX27" fmla="*/ 38100 w 444500"/>
              <a:gd name="connsiteY27" fmla="*/ 1517650 h 2406650"/>
              <a:gd name="connsiteX28" fmla="*/ 57150 w 444500"/>
              <a:gd name="connsiteY28" fmla="*/ 1581150 h 2406650"/>
              <a:gd name="connsiteX29" fmla="*/ 69850 w 444500"/>
              <a:gd name="connsiteY29" fmla="*/ 1631950 h 2406650"/>
              <a:gd name="connsiteX30" fmla="*/ 76200 w 444500"/>
              <a:gd name="connsiteY30" fmla="*/ 1663700 h 2406650"/>
              <a:gd name="connsiteX31" fmla="*/ 88900 w 444500"/>
              <a:gd name="connsiteY31" fmla="*/ 1682750 h 2406650"/>
              <a:gd name="connsiteX32" fmla="*/ 107950 w 444500"/>
              <a:gd name="connsiteY32" fmla="*/ 1758950 h 2406650"/>
              <a:gd name="connsiteX33" fmla="*/ 120650 w 444500"/>
              <a:gd name="connsiteY33" fmla="*/ 1790700 h 2406650"/>
              <a:gd name="connsiteX34" fmla="*/ 133350 w 444500"/>
              <a:gd name="connsiteY34" fmla="*/ 1847850 h 2406650"/>
              <a:gd name="connsiteX35" fmla="*/ 146050 w 444500"/>
              <a:gd name="connsiteY35" fmla="*/ 1879600 h 2406650"/>
              <a:gd name="connsiteX36" fmla="*/ 165100 w 444500"/>
              <a:gd name="connsiteY36" fmla="*/ 1943100 h 2406650"/>
              <a:gd name="connsiteX37" fmla="*/ 196850 w 444500"/>
              <a:gd name="connsiteY37" fmla="*/ 2000250 h 2406650"/>
              <a:gd name="connsiteX38" fmla="*/ 209550 w 444500"/>
              <a:gd name="connsiteY38" fmla="*/ 2038350 h 2406650"/>
              <a:gd name="connsiteX39" fmla="*/ 215900 w 444500"/>
              <a:gd name="connsiteY39" fmla="*/ 2057400 h 2406650"/>
              <a:gd name="connsiteX40" fmla="*/ 228600 w 444500"/>
              <a:gd name="connsiteY40" fmla="*/ 2076450 h 2406650"/>
              <a:gd name="connsiteX41" fmla="*/ 241300 w 444500"/>
              <a:gd name="connsiteY41" fmla="*/ 2120900 h 2406650"/>
              <a:gd name="connsiteX42" fmla="*/ 254000 w 444500"/>
              <a:gd name="connsiteY42" fmla="*/ 2139950 h 2406650"/>
              <a:gd name="connsiteX43" fmla="*/ 266700 w 444500"/>
              <a:gd name="connsiteY43" fmla="*/ 2171700 h 2406650"/>
              <a:gd name="connsiteX44" fmla="*/ 279400 w 444500"/>
              <a:gd name="connsiteY44" fmla="*/ 2197100 h 2406650"/>
              <a:gd name="connsiteX45" fmla="*/ 285750 w 444500"/>
              <a:gd name="connsiteY45" fmla="*/ 2222500 h 2406650"/>
              <a:gd name="connsiteX46" fmla="*/ 304800 w 444500"/>
              <a:gd name="connsiteY46" fmla="*/ 2247900 h 2406650"/>
              <a:gd name="connsiteX47" fmla="*/ 323850 w 444500"/>
              <a:gd name="connsiteY47" fmla="*/ 2292350 h 2406650"/>
              <a:gd name="connsiteX48" fmla="*/ 349250 w 444500"/>
              <a:gd name="connsiteY48" fmla="*/ 2336800 h 2406650"/>
              <a:gd name="connsiteX49" fmla="*/ 355600 w 444500"/>
              <a:gd name="connsiteY49" fmla="*/ 2355850 h 2406650"/>
              <a:gd name="connsiteX50" fmla="*/ 381000 w 444500"/>
              <a:gd name="connsiteY50" fmla="*/ 2387600 h 2406650"/>
              <a:gd name="connsiteX51" fmla="*/ 393700 w 444500"/>
              <a:gd name="connsiteY51" fmla="*/ 2406650 h 240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4500" h="2406650">
                <a:moveTo>
                  <a:pt x="444500" y="0"/>
                </a:moveTo>
                <a:cubicBezTo>
                  <a:pt x="428119" y="2340"/>
                  <a:pt x="398733" y="3834"/>
                  <a:pt x="381000" y="12700"/>
                </a:cubicBezTo>
                <a:cubicBezTo>
                  <a:pt x="331761" y="37319"/>
                  <a:pt x="390783" y="15789"/>
                  <a:pt x="342900" y="31750"/>
                </a:cubicBezTo>
                <a:cubicBezTo>
                  <a:pt x="330200" y="44450"/>
                  <a:pt x="314763" y="54906"/>
                  <a:pt x="304800" y="69850"/>
                </a:cubicBezTo>
                <a:cubicBezTo>
                  <a:pt x="273529" y="116756"/>
                  <a:pt x="288558" y="95739"/>
                  <a:pt x="260350" y="133350"/>
                </a:cubicBezTo>
                <a:cubicBezTo>
                  <a:pt x="240928" y="191617"/>
                  <a:pt x="273393" y="100913"/>
                  <a:pt x="234950" y="177800"/>
                </a:cubicBezTo>
                <a:cubicBezTo>
                  <a:pt x="228963" y="189774"/>
                  <a:pt x="227687" y="203667"/>
                  <a:pt x="222250" y="215900"/>
                </a:cubicBezTo>
                <a:cubicBezTo>
                  <a:pt x="219150" y="222874"/>
                  <a:pt x="213336" y="228324"/>
                  <a:pt x="209550" y="234950"/>
                </a:cubicBezTo>
                <a:cubicBezTo>
                  <a:pt x="204854" y="243169"/>
                  <a:pt x="200579" y="251649"/>
                  <a:pt x="196850" y="260350"/>
                </a:cubicBezTo>
                <a:cubicBezTo>
                  <a:pt x="194213" y="266502"/>
                  <a:pt x="193137" y="273248"/>
                  <a:pt x="190500" y="279400"/>
                </a:cubicBezTo>
                <a:cubicBezTo>
                  <a:pt x="186771" y="288101"/>
                  <a:pt x="181198" y="295965"/>
                  <a:pt x="177800" y="304800"/>
                </a:cubicBezTo>
                <a:cubicBezTo>
                  <a:pt x="170592" y="323542"/>
                  <a:pt x="169081" y="344731"/>
                  <a:pt x="158750" y="361950"/>
                </a:cubicBezTo>
                <a:cubicBezTo>
                  <a:pt x="152400" y="372533"/>
                  <a:pt x="145220" y="382661"/>
                  <a:pt x="139700" y="393700"/>
                </a:cubicBezTo>
                <a:cubicBezTo>
                  <a:pt x="136707" y="399687"/>
                  <a:pt x="135700" y="406483"/>
                  <a:pt x="133350" y="412750"/>
                </a:cubicBezTo>
                <a:cubicBezTo>
                  <a:pt x="129348" y="423423"/>
                  <a:pt x="125748" y="434305"/>
                  <a:pt x="120650" y="444500"/>
                </a:cubicBezTo>
                <a:cubicBezTo>
                  <a:pt x="117237" y="451326"/>
                  <a:pt x="112183" y="457200"/>
                  <a:pt x="107950" y="463550"/>
                </a:cubicBezTo>
                <a:cubicBezTo>
                  <a:pt x="105833" y="472017"/>
                  <a:pt x="105038" y="480928"/>
                  <a:pt x="101600" y="488950"/>
                </a:cubicBezTo>
                <a:cubicBezTo>
                  <a:pt x="98594" y="495965"/>
                  <a:pt x="91508" y="500828"/>
                  <a:pt x="88900" y="508000"/>
                </a:cubicBezTo>
                <a:cubicBezTo>
                  <a:pt x="59798" y="588030"/>
                  <a:pt x="92244" y="534734"/>
                  <a:pt x="63500" y="577850"/>
                </a:cubicBezTo>
                <a:cubicBezTo>
                  <a:pt x="61993" y="586894"/>
                  <a:pt x="54128" y="636606"/>
                  <a:pt x="50800" y="647700"/>
                </a:cubicBezTo>
                <a:cubicBezTo>
                  <a:pt x="47525" y="658618"/>
                  <a:pt x="41705" y="668636"/>
                  <a:pt x="38100" y="679450"/>
                </a:cubicBezTo>
                <a:cubicBezTo>
                  <a:pt x="29547" y="705110"/>
                  <a:pt x="32949" y="708919"/>
                  <a:pt x="25400" y="736600"/>
                </a:cubicBezTo>
                <a:cubicBezTo>
                  <a:pt x="21878" y="749515"/>
                  <a:pt x="16933" y="762000"/>
                  <a:pt x="12700" y="774700"/>
                </a:cubicBezTo>
                <a:cubicBezTo>
                  <a:pt x="10583" y="804333"/>
                  <a:pt x="8924" y="834003"/>
                  <a:pt x="6350" y="863600"/>
                </a:cubicBezTo>
                <a:cubicBezTo>
                  <a:pt x="4690" y="882695"/>
                  <a:pt x="0" y="901583"/>
                  <a:pt x="0" y="920750"/>
                </a:cubicBezTo>
                <a:cubicBezTo>
                  <a:pt x="0" y="1085864"/>
                  <a:pt x="313" y="1251047"/>
                  <a:pt x="6350" y="1416050"/>
                </a:cubicBezTo>
                <a:cubicBezTo>
                  <a:pt x="6696" y="1425510"/>
                  <a:pt x="16227" y="1432415"/>
                  <a:pt x="19050" y="1441450"/>
                </a:cubicBezTo>
                <a:cubicBezTo>
                  <a:pt x="26859" y="1466440"/>
                  <a:pt x="32965" y="1491977"/>
                  <a:pt x="38100" y="1517650"/>
                </a:cubicBezTo>
                <a:cubicBezTo>
                  <a:pt x="53466" y="1594478"/>
                  <a:pt x="33281" y="1503575"/>
                  <a:pt x="57150" y="1581150"/>
                </a:cubicBezTo>
                <a:cubicBezTo>
                  <a:pt x="62283" y="1597833"/>
                  <a:pt x="66427" y="1614834"/>
                  <a:pt x="69850" y="1631950"/>
                </a:cubicBezTo>
                <a:cubicBezTo>
                  <a:pt x="71967" y="1642533"/>
                  <a:pt x="72410" y="1653594"/>
                  <a:pt x="76200" y="1663700"/>
                </a:cubicBezTo>
                <a:cubicBezTo>
                  <a:pt x="78880" y="1670846"/>
                  <a:pt x="84667" y="1676400"/>
                  <a:pt x="88900" y="1682750"/>
                </a:cubicBezTo>
                <a:cubicBezTo>
                  <a:pt x="95250" y="1708150"/>
                  <a:pt x="98226" y="1734641"/>
                  <a:pt x="107950" y="1758950"/>
                </a:cubicBezTo>
                <a:cubicBezTo>
                  <a:pt x="112183" y="1769533"/>
                  <a:pt x="117375" y="1779782"/>
                  <a:pt x="120650" y="1790700"/>
                </a:cubicBezTo>
                <a:cubicBezTo>
                  <a:pt x="135749" y="1841028"/>
                  <a:pt x="118692" y="1803877"/>
                  <a:pt x="133350" y="1847850"/>
                </a:cubicBezTo>
                <a:cubicBezTo>
                  <a:pt x="136955" y="1858664"/>
                  <a:pt x="142445" y="1868786"/>
                  <a:pt x="146050" y="1879600"/>
                </a:cubicBezTo>
                <a:cubicBezTo>
                  <a:pt x="152766" y="1899748"/>
                  <a:pt x="154059" y="1924699"/>
                  <a:pt x="165100" y="1943100"/>
                </a:cubicBezTo>
                <a:cubicBezTo>
                  <a:pt x="174767" y="1959212"/>
                  <a:pt x="189562" y="1982030"/>
                  <a:pt x="196850" y="2000250"/>
                </a:cubicBezTo>
                <a:cubicBezTo>
                  <a:pt x="201822" y="2012679"/>
                  <a:pt x="205317" y="2025650"/>
                  <a:pt x="209550" y="2038350"/>
                </a:cubicBezTo>
                <a:cubicBezTo>
                  <a:pt x="211667" y="2044700"/>
                  <a:pt x="212187" y="2051831"/>
                  <a:pt x="215900" y="2057400"/>
                </a:cubicBezTo>
                <a:lnTo>
                  <a:pt x="228600" y="2076450"/>
                </a:lnTo>
                <a:cubicBezTo>
                  <a:pt x="230635" y="2084588"/>
                  <a:pt x="236745" y="2111790"/>
                  <a:pt x="241300" y="2120900"/>
                </a:cubicBezTo>
                <a:cubicBezTo>
                  <a:pt x="244713" y="2127726"/>
                  <a:pt x="250587" y="2133124"/>
                  <a:pt x="254000" y="2139950"/>
                </a:cubicBezTo>
                <a:cubicBezTo>
                  <a:pt x="259098" y="2150145"/>
                  <a:pt x="262071" y="2161284"/>
                  <a:pt x="266700" y="2171700"/>
                </a:cubicBezTo>
                <a:cubicBezTo>
                  <a:pt x="270545" y="2180350"/>
                  <a:pt x="276076" y="2188237"/>
                  <a:pt x="279400" y="2197100"/>
                </a:cubicBezTo>
                <a:cubicBezTo>
                  <a:pt x="282464" y="2205272"/>
                  <a:pt x="281847" y="2214694"/>
                  <a:pt x="285750" y="2222500"/>
                </a:cubicBezTo>
                <a:cubicBezTo>
                  <a:pt x="290483" y="2231966"/>
                  <a:pt x="299191" y="2238925"/>
                  <a:pt x="304800" y="2247900"/>
                </a:cubicBezTo>
                <a:cubicBezTo>
                  <a:pt x="323946" y="2278533"/>
                  <a:pt x="312065" y="2264853"/>
                  <a:pt x="323850" y="2292350"/>
                </a:cubicBezTo>
                <a:cubicBezTo>
                  <a:pt x="357248" y="2370278"/>
                  <a:pt x="317364" y="2273027"/>
                  <a:pt x="349250" y="2336800"/>
                </a:cubicBezTo>
                <a:cubicBezTo>
                  <a:pt x="352243" y="2342787"/>
                  <a:pt x="352052" y="2350174"/>
                  <a:pt x="355600" y="2355850"/>
                </a:cubicBezTo>
                <a:cubicBezTo>
                  <a:pt x="362783" y="2367343"/>
                  <a:pt x="372868" y="2376757"/>
                  <a:pt x="381000" y="2387600"/>
                </a:cubicBezTo>
                <a:cubicBezTo>
                  <a:pt x="385579" y="2393705"/>
                  <a:pt x="393700" y="2406650"/>
                  <a:pt x="393700" y="240665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5467350" y="1244600"/>
            <a:ext cx="1549156" cy="2470150"/>
          </a:xfrm>
          <a:custGeom>
            <a:avLst/>
            <a:gdLst>
              <a:gd name="connsiteX0" fmla="*/ 0 w 1549156"/>
              <a:gd name="connsiteY0" fmla="*/ 2470150 h 2470150"/>
              <a:gd name="connsiteX1" fmla="*/ 57150 w 1549156"/>
              <a:gd name="connsiteY1" fmla="*/ 2457450 h 2470150"/>
              <a:gd name="connsiteX2" fmla="*/ 120650 w 1549156"/>
              <a:gd name="connsiteY2" fmla="*/ 2419350 h 2470150"/>
              <a:gd name="connsiteX3" fmla="*/ 171450 w 1549156"/>
              <a:gd name="connsiteY3" fmla="*/ 2374900 h 2470150"/>
              <a:gd name="connsiteX4" fmla="*/ 247650 w 1549156"/>
              <a:gd name="connsiteY4" fmla="*/ 2324100 h 2470150"/>
              <a:gd name="connsiteX5" fmla="*/ 298450 w 1549156"/>
              <a:gd name="connsiteY5" fmla="*/ 2286000 h 2470150"/>
              <a:gd name="connsiteX6" fmla="*/ 342900 w 1549156"/>
              <a:gd name="connsiteY6" fmla="*/ 2260600 h 2470150"/>
              <a:gd name="connsiteX7" fmla="*/ 400050 w 1549156"/>
              <a:gd name="connsiteY7" fmla="*/ 2216150 h 2470150"/>
              <a:gd name="connsiteX8" fmla="*/ 450850 w 1549156"/>
              <a:gd name="connsiteY8" fmla="*/ 2190750 h 2470150"/>
              <a:gd name="connsiteX9" fmla="*/ 495300 w 1549156"/>
              <a:gd name="connsiteY9" fmla="*/ 2159000 h 2470150"/>
              <a:gd name="connsiteX10" fmla="*/ 527050 w 1549156"/>
              <a:gd name="connsiteY10" fmla="*/ 2146300 h 2470150"/>
              <a:gd name="connsiteX11" fmla="*/ 603250 w 1549156"/>
              <a:gd name="connsiteY11" fmla="*/ 2095500 h 2470150"/>
              <a:gd name="connsiteX12" fmla="*/ 685800 w 1549156"/>
              <a:gd name="connsiteY12" fmla="*/ 2038350 h 2470150"/>
              <a:gd name="connsiteX13" fmla="*/ 742950 w 1549156"/>
              <a:gd name="connsiteY13" fmla="*/ 1993900 h 2470150"/>
              <a:gd name="connsiteX14" fmla="*/ 831850 w 1549156"/>
              <a:gd name="connsiteY14" fmla="*/ 1930400 h 2470150"/>
              <a:gd name="connsiteX15" fmla="*/ 889000 w 1549156"/>
              <a:gd name="connsiteY15" fmla="*/ 1885950 h 2470150"/>
              <a:gd name="connsiteX16" fmla="*/ 946150 w 1549156"/>
              <a:gd name="connsiteY16" fmla="*/ 1854200 h 2470150"/>
              <a:gd name="connsiteX17" fmla="*/ 996950 w 1549156"/>
              <a:gd name="connsiteY17" fmla="*/ 1809750 h 2470150"/>
              <a:gd name="connsiteX18" fmla="*/ 1060450 w 1549156"/>
              <a:gd name="connsiteY18" fmla="*/ 1765300 h 2470150"/>
              <a:gd name="connsiteX19" fmla="*/ 1111250 w 1549156"/>
              <a:gd name="connsiteY19" fmla="*/ 1720850 h 2470150"/>
              <a:gd name="connsiteX20" fmla="*/ 1200150 w 1549156"/>
              <a:gd name="connsiteY20" fmla="*/ 1657350 h 2470150"/>
              <a:gd name="connsiteX21" fmla="*/ 1250950 w 1549156"/>
              <a:gd name="connsiteY21" fmla="*/ 1606550 h 2470150"/>
              <a:gd name="connsiteX22" fmla="*/ 1327150 w 1549156"/>
              <a:gd name="connsiteY22" fmla="*/ 1536700 h 2470150"/>
              <a:gd name="connsiteX23" fmla="*/ 1428750 w 1549156"/>
              <a:gd name="connsiteY23" fmla="*/ 1409700 h 2470150"/>
              <a:gd name="connsiteX24" fmla="*/ 1460500 w 1549156"/>
              <a:gd name="connsiteY24" fmla="*/ 1352550 h 2470150"/>
              <a:gd name="connsiteX25" fmla="*/ 1492250 w 1549156"/>
              <a:gd name="connsiteY25" fmla="*/ 1295400 h 2470150"/>
              <a:gd name="connsiteX26" fmla="*/ 1504950 w 1549156"/>
              <a:gd name="connsiteY26" fmla="*/ 1244600 h 2470150"/>
              <a:gd name="connsiteX27" fmla="*/ 1511300 w 1549156"/>
              <a:gd name="connsiteY27" fmla="*/ 1225550 h 2470150"/>
              <a:gd name="connsiteX28" fmla="*/ 1517650 w 1549156"/>
              <a:gd name="connsiteY28" fmla="*/ 1200150 h 2470150"/>
              <a:gd name="connsiteX29" fmla="*/ 1524000 w 1549156"/>
              <a:gd name="connsiteY29" fmla="*/ 1168400 h 2470150"/>
              <a:gd name="connsiteX30" fmla="*/ 1536700 w 1549156"/>
              <a:gd name="connsiteY30" fmla="*/ 1143000 h 2470150"/>
              <a:gd name="connsiteX31" fmla="*/ 1536700 w 1549156"/>
              <a:gd name="connsiteY31" fmla="*/ 889000 h 2470150"/>
              <a:gd name="connsiteX32" fmla="*/ 1524000 w 1549156"/>
              <a:gd name="connsiteY32" fmla="*/ 838200 h 2470150"/>
              <a:gd name="connsiteX33" fmla="*/ 1498600 w 1549156"/>
              <a:gd name="connsiteY33" fmla="*/ 787400 h 2470150"/>
              <a:gd name="connsiteX34" fmla="*/ 1479550 w 1549156"/>
              <a:gd name="connsiteY34" fmla="*/ 762000 h 2470150"/>
              <a:gd name="connsiteX35" fmla="*/ 1466850 w 1549156"/>
              <a:gd name="connsiteY35" fmla="*/ 730250 h 2470150"/>
              <a:gd name="connsiteX36" fmla="*/ 1454150 w 1549156"/>
              <a:gd name="connsiteY36" fmla="*/ 711200 h 2470150"/>
              <a:gd name="connsiteX37" fmla="*/ 1409700 w 1549156"/>
              <a:gd name="connsiteY37" fmla="*/ 660400 h 2470150"/>
              <a:gd name="connsiteX38" fmla="*/ 1384300 w 1549156"/>
              <a:gd name="connsiteY38" fmla="*/ 615950 h 2470150"/>
              <a:gd name="connsiteX39" fmla="*/ 1339850 w 1549156"/>
              <a:gd name="connsiteY39" fmla="*/ 558800 h 2470150"/>
              <a:gd name="connsiteX40" fmla="*/ 1327150 w 1549156"/>
              <a:gd name="connsiteY40" fmla="*/ 533400 h 2470150"/>
              <a:gd name="connsiteX41" fmla="*/ 1308100 w 1549156"/>
              <a:gd name="connsiteY41" fmla="*/ 514350 h 2470150"/>
              <a:gd name="connsiteX42" fmla="*/ 1276350 w 1549156"/>
              <a:gd name="connsiteY42" fmla="*/ 469900 h 2470150"/>
              <a:gd name="connsiteX43" fmla="*/ 1238250 w 1549156"/>
              <a:gd name="connsiteY43" fmla="*/ 431800 h 2470150"/>
              <a:gd name="connsiteX44" fmla="*/ 1206500 w 1549156"/>
              <a:gd name="connsiteY44" fmla="*/ 387350 h 2470150"/>
              <a:gd name="connsiteX45" fmla="*/ 1174750 w 1549156"/>
              <a:gd name="connsiteY45" fmla="*/ 361950 h 2470150"/>
              <a:gd name="connsiteX46" fmla="*/ 1117600 w 1549156"/>
              <a:gd name="connsiteY46" fmla="*/ 311150 h 2470150"/>
              <a:gd name="connsiteX47" fmla="*/ 1066800 w 1549156"/>
              <a:gd name="connsiteY47" fmla="*/ 273050 h 2470150"/>
              <a:gd name="connsiteX48" fmla="*/ 1054100 w 1549156"/>
              <a:gd name="connsiteY48" fmla="*/ 254000 h 2470150"/>
              <a:gd name="connsiteX49" fmla="*/ 1028700 w 1549156"/>
              <a:gd name="connsiteY49" fmla="*/ 241300 h 2470150"/>
              <a:gd name="connsiteX50" fmla="*/ 996950 w 1549156"/>
              <a:gd name="connsiteY50" fmla="*/ 215900 h 2470150"/>
              <a:gd name="connsiteX51" fmla="*/ 965200 w 1549156"/>
              <a:gd name="connsiteY51" fmla="*/ 196850 h 2470150"/>
              <a:gd name="connsiteX52" fmla="*/ 946150 w 1549156"/>
              <a:gd name="connsiteY52" fmla="*/ 184150 h 2470150"/>
              <a:gd name="connsiteX53" fmla="*/ 914400 w 1549156"/>
              <a:gd name="connsiteY53" fmla="*/ 177800 h 2470150"/>
              <a:gd name="connsiteX54" fmla="*/ 857250 w 1549156"/>
              <a:gd name="connsiteY54" fmla="*/ 146050 h 2470150"/>
              <a:gd name="connsiteX55" fmla="*/ 838200 w 1549156"/>
              <a:gd name="connsiteY55" fmla="*/ 133350 h 2470150"/>
              <a:gd name="connsiteX56" fmla="*/ 800100 w 1549156"/>
              <a:gd name="connsiteY56" fmla="*/ 120650 h 2470150"/>
              <a:gd name="connsiteX57" fmla="*/ 774700 w 1549156"/>
              <a:gd name="connsiteY57" fmla="*/ 107950 h 2470150"/>
              <a:gd name="connsiteX58" fmla="*/ 742950 w 1549156"/>
              <a:gd name="connsiteY58" fmla="*/ 95250 h 2470150"/>
              <a:gd name="connsiteX59" fmla="*/ 704850 w 1549156"/>
              <a:gd name="connsiteY59" fmla="*/ 76200 h 2470150"/>
              <a:gd name="connsiteX60" fmla="*/ 660400 w 1549156"/>
              <a:gd name="connsiteY60" fmla="*/ 63500 h 2470150"/>
              <a:gd name="connsiteX61" fmla="*/ 628650 w 1549156"/>
              <a:gd name="connsiteY61" fmla="*/ 44450 h 2470150"/>
              <a:gd name="connsiteX62" fmla="*/ 609600 w 1549156"/>
              <a:gd name="connsiteY62" fmla="*/ 38100 h 2470150"/>
              <a:gd name="connsiteX63" fmla="*/ 577850 w 1549156"/>
              <a:gd name="connsiteY63" fmla="*/ 19050 h 2470150"/>
              <a:gd name="connsiteX64" fmla="*/ 495300 w 1549156"/>
              <a:gd name="connsiteY64" fmla="*/ 6350 h 2470150"/>
              <a:gd name="connsiteX65" fmla="*/ 450850 w 1549156"/>
              <a:gd name="connsiteY65" fmla="*/ 0 h 247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549156" h="2470150">
                <a:moveTo>
                  <a:pt x="0" y="2470150"/>
                </a:moveTo>
                <a:cubicBezTo>
                  <a:pt x="19050" y="2465917"/>
                  <a:pt x="39165" y="2465023"/>
                  <a:pt x="57150" y="2457450"/>
                </a:cubicBezTo>
                <a:cubicBezTo>
                  <a:pt x="79900" y="2447871"/>
                  <a:pt x="103196" y="2436804"/>
                  <a:pt x="120650" y="2419350"/>
                </a:cubicBezTo>
                <a:cubicBezTo>
                  <a:pt x="141065" y="2398935"/>
                  <a:pt x="145092" y="2393506"/>
                  <a:pt x="171450" y="2374900"/>
                </a:cubicBezTo>
                <a:cubicBezTo>
                  <a:pt x="196390" y="2357296"/>
                  <a:pt x="223228" y="2342416"/>
                  <a:pt x="247650" y="2324100"/>
                </a:cubicBezTo>
                <a:cubicBezTo>
                  <a:pt x="264583" y="2311400"/>
                  <a:pt x="280838" y="2297741"/>
                  <a:pt x="298450" y="2286000"/>
                </a:cubicBezTo>
                <a:cubicBezTo>
                  <a:pt x="312649" y="2276534"/>
                  <a:pt x="328920" y="2270386"/>
                  <a:pt x="342900" y="2260600"/>
                </a:cubicBezTo>
                <a:cubicBezTo>
                  <a:pt x="422516" y="2204869"/>
                  <a:pt x="269881" y="2290532"/>
                  <a:pt x="400050" y="2216150"/>
                </a:cubicBezTo>
                <a:cubicBezTo>
                  <a:pt x="416488" y="2206757"/>
                  <a:pt x="434616" y="2200490"/>
                  <a:pt x="450850" y="2190750"/>
                </a:cubicBezTo>
                <a:cubicBezTo>
                  <a:pt x="466463" y="2181382"/>
                  <a:pt x="479572" y="2168175"/>
                  <a:pt x="495300" y="2159000"/>
                </a:cubicBezTo>
                <a:cubicBezTo>
                  <a:pt x="505146" y="2153257"/>
                  <a:pt x="517225" y="2152079"/>
                  <a:pt x="527050" y="2146300"/>
                </a:cubicBezTo>
                <a:cubicBezTo>
                  <a:pt x="553362" y="2130822"/>
                  <a:pt x="577850" y="2112433"/>
                  <a:pt x="603250" y="2095500"/>
                </a:cubicBezTo>
                <a:cubicBezTo>
                  <a:pt x="636069" y="2073621"/>
                  <a:pt x="653303" y="2062723"/>
                  <a:pt x="685800" y="2038350"/>
                </a:cubicBezTo>
                <a:cubicBezTo>
                  <a:pt x="705107" y="2023870"/>
                  <a:pt x="723643" y="2008380"/>
                  <a:pt x="742950" y="1993900"/>
                </a:cubicBezTo>
                <a:cubicBezTo>
                  <a:pt x="772083" y="1972050"/>
                  <a:pt x="802717" y="1952250"/>
                  <a:pt x="831850" y="1930400"/>
                </a:cubicBezTo>
                <a:cubicBezTo>
                  <a:pt x="851157" y="1915920"/>
                  <a:pt x="867903" y="1897670"/>
                  <a:pt x="889000" y="1885950"/>
                </a:cubicBezTo>
                <a:cubicBezTo>
                  <a:pt x="908050" y="1875367"/>
                  <a:pt x="928346" y="1866767"/>
                  <a:pt x="946150" y="1854200"/>
                </a:cubicBezTo>
                <a:cubicBezTo>
                  <a:pt x="964532" y="1841224"/>
                  <a:pt x="979189" y="1823564"/>
                  <a:pt x="996950" y="1809750"/>
                </a:cubicBezTo>
                <a:cubicBezTo>
                  <a:pt x="1017345" y="1793887"/>
                  <a:pt x="1040055" y="1781163"/>
                  <a:pt x="1060450" y="1765300"/>
                </a:cubicBezTo>
                <a:cubicBezTo>
                  <a:pt x="1078211" y="1751486"/>
                  <a:pt x="1093446" y="1734608"/>
                  <a:pt x="1111250" y="1720850"/>
                </a:cubicBezTo>
                <a:cubicBezTo>
                  <a:pt x="1140066" y="1698583"/>
                  <a:pt x="1174400" y="1683100"/>
                  <a:pt x="1200150" y="1657350"/>
                </a:cubicBezTo>
                <a:cubicBezTo>
                  <a:pt x="1217083" y="1640417"/>
                  <a:pt x="1233402" y="1622845"/>
                  <a:pt x="1250950" y="1606550"/>
                </a:cubicBezTo>
                <a:cubicBezTo>
                  <a:pt x="1298846" y="1562075"/>
                  <a:pt x="1281707" y="1587823"/>
                  <a:pt x="1327150" y="1536700"/>
                </a:cubicBezTo>
                <a:cubicBezTo>
                  <a:pt x="1376462" y="1481224"/>
                  <a:pt x="1388570" y="1463274"/>
                  <a:pt x="1428750" y="1409700"/>
                </a:cubicBezTo>
                <a:cubicBezTo>
                  <a:pt x="1443574" y="1365227"/>
                  <a:pt x="1423069" y="1421173"/>
                  <a:pt x="1460500" y="1352550"/>
                </a:cubicBezTo>
                <a:cubicBezTo>
                  <a:pt x="1499305" y="1281408"/>
                  <a:pt x="1445773" y="1357370"/>
                  <a:pt x="1492250" y="1295400"/>
                </a:cubicBezTo>
                <a:cubicBezTo>
                  <a:pt x="1496483" y="1278467"/>
                  <a:pt x="1500357" y="1261439"/>
                  <a:pt x="1504950" y="1244600"/>
                </a:cubicBezTo>
                <a:cubicBezTo>
                  <a:pt x="1506711" y="1238142"/>
                  <a:pt x="1509461" y="1231986"/>
                  <a:pt x="1511300" y="1225550"/>
                </a:cubicBezTo>
                <a:cubicBezTo>
                  <a:pt x="1513698" y="1217159"/>
                  <a:pt x="1515757" y="1208669"/>
                  <a:pt x="1517650" y="1200150"/>
                </a:cubicBezTo>
                <a:cubicBezTo>
                  <a:pt x="1519991" y="1189614"/>
                  <a:pt x="1520587" y="1178639"/>
                  <a:pt x="1524000" y="1168400"/>
                </a:cubicBezTo>
                <a:cubicBezTo>
                  <a:pt x="1526993" y="1159420"/>
                  <a:pt x="1532467" y="1151467"/>
                  <a:pt x="1536700" y="1143000"/>
                </a:cubicBezTo>
                <a:cubicBezTo>
                  <a:pt x="1547565" y="1034352"/>
                  <a:pt x="1549156" y="1046782"/>
                  <a:pt x="1536700" y="889000"/>
                </a:cubicBezTo>
                <a:cubicBezTo>
                  <a:pt x="1535326" y="871600"/>
                  <a:pt x="1531806" y="853812"/>
                  <a:pt x="1524000" y="838200"/>
                </a:cubicBezTo>
                <a:cubicBezTo>
                  <a:pt x="1515533" y="821267"/>
                  <a:pt x="1509959" y="802546"/>
                  <a:pt x="1498600" y="787400"/>
                </a:cubicBezTo>
                <a:cubicBezTo>
                  <a:pt x="1492250" y="778933"/>
                  <a:pt x="1484690" y="771251"/>
                  <a:pt x="1479550" y="762000"/>
                </a:cubicBezTo>
                <a:cubicBezTo>
                  <a:pt x="1474014" y="752036"/>
                  <a:pt x="1471948" y="740445"/>
                  <a:pt x="1466850" y="730250"/>
                </a:cubicBezTo>
                <a:cubicBezTo>
                  <a:pt x="1463437" y="723424"/>
                  <a:pt x="1458729" y="717305"/>
                  <a:pt x="1454150" y="711200"/>
                </a:cubicBezTo>
                <a:cubicBezTo>
                  <a:pt x="1430893" y="680190"/>
                  <a:pt x="1433197" y="683897"/>
                  <a:pt x="1409700" y="660400"/>
                </a:cubicBezTo>
                <a:cubicBezTo>
                  <a:pt x="1399421" y="619285"/>
                  <a:pt x="1411323" y="648377"/>
                  <a:pt x="1384300" y="615950"/>
                </a:cubicBezTo>
                <a:cubicBezTo>
                  <a:pt x="1368850" y="597410"/>
                  <a:pt x="1354667" y="577850"/>
                  <a:pt x="1339850" y="558800"/>
                </a:cubicBezTo>
                <a:cubicBezTo>
                  <a:pt x="1334038" y="551328"/>
                  <a:pt x="1332652" y="541103"/>
                  <a:pt x="1327150" y="533400"/>
                </a:cubicBezTo>
                <a:cubicBezTo>
                  <a:pt x="1321930" y="526092"/>
                  <a:pt x="1313710" y="521362"/>
                  <a:pt x="1308100" y="514350"/>
                </a:cubicBezTo>
                <a:cubicBezTo>
                  <a:pt x="1296725" y="500132"/>
                  <a:pt x="1288111" y="483800"/>
                  <a:pt x="1276350" y="469900"/>
                </a:cubicBezTo>
                <a:cubicBezTo>
                  <a:pt x="1264749" y="456189"/>
                  <a:pt x="1250182" y="445224"/>
                  <a:pt x="1238250" y="431800"/>
                </a:cubicBezTo>
                <a:cubicBezTo>
                  <a:pt x="1209405" y="399350"/>
                  <a:pt x="1244377" y="425227"/>
                  <a:pt x="1206500" y="387350"/>
                </a:cubicBezTo>
                <a:cubicBezTo>
                  <a:pt x="1196916" y="377766"/>
                  <a:pt x="1184950" y="370875"/>
                  <a:pt x="1174750" y="361950"/>
                </a:cubicBezTo>
                <a:cubicBezTo>
                  <a:pt x="1118456" y="312693"/>
                  <a:pt x="1209642" y="382738"/>
                  <a:pt x="1117600" y="311150"/>
                </a:cubicBezTo>
                <a:cubicBezTo>
                  <a:pt x="1091220" y="290632"/>
                  <a:pt x="1097500" y="303750"/>
                  <a:pt x="1066800" y="273050"/>
                </a:cubicBezTo>
                <a:cubicBezTo>
                  <a:pt x="1061404" y="267654"/>
                  <a:pt x="1059963" y="258886"/>
                  <a:pt x="1054100" y="254000"/>
                </a:cubicBezTo>
                <a:cubicBezTo>
                  <a:pt x="1046828" y="247940"/>
                  <a:pt x="1036576" y="246551"/>
                  <a:pt x="1028700" y="241300"/>
                </a:cubicBezTo>
                <a:cubicBezTo>
                  <a:pt x="1017423" y="233782"/>
                  <a:pt x="1008053" y="223672"/>
                  <a:pt x="996950" y="215900"/>
                </a:cubicBezTo>
                <a:cubicBezTo>
                  <a:pt x="986839" y="208822"/>
                  <a:pt x="975666" y="203391"/>
                  <a:pt x="965200" y="196850"/>
                </a:cubicBezTo>
                <a:cubicBezTo>
                  <a:pt x="958728" y="192805"/>
                  <a:pt x="953296" y="186830"/>
                  <a:pt x="946150" y="184150"/>
                </a:cubicBezTo>
                <a:cubicBezTo>
                  <a:pt x="936044" y="180360"/>
                  <a:pt x="924983" y="179917"/>
                  <a:pt x="914400" y="177800"/>
                </a:cubicBezTo>
                <a:cubicBezTo>
                  <a:pt x="879629" y="143029"/>
                  <a:pt x="913193" y="170914"/>
                  <a:pt x="857250" y="146050"/>
                </a:cubicBezTo>
                <a:cubicBezTo>
                  <a:pt x="850276" y="142950"/>
                  <a:pt x="845174" y="136450"/>
                  <a:pt x="838200" y="133350"/>
                </a:cubicBezTo>
                <a:cubicBezTo>
                  <a:pt x="825967" y="127913"/>
                  <a:pt x="812529" y="125622"/>
                  <a:pt x="800100" y="120650"/>
                </a:cubicBezTo>
                <a:cubicBezTo>
                  <a:pt x="791311" y="117134"/>
                  <a:pt x="783350" y="111795"/>
                  <a:pt x="774700" y="107950"/>
                </a:cubicBezTo>
                <a:cubicBezTo>
                  <a:pt x="764284" y="103321"/>
                  <a:pt x="753327" y="99967"/>
                  <a:pt x="742950" y="95250"/>
                </a:cubicBezTo>
                <a:cubicBezTo>
                  <a:pt x="730024" y="89374"/>
                  <a:pt x="718033" y="81473"/>
                  <a:pt x="704850" y="76200"/>
                </a:cubicBezTo>
                <a:cubicBezTo>
                  <a:pt x="684505" y="68062"/>
                  <a:pt x="678872" y="72736"/>
                  <a:pt x="660400" y="63500"/>
                </a:cubicBezTo>
                <a:cubicBezTo>
                  <a:pt x="649361" y="57980"/>
                  <a:pt x="639689" y="49970"/>
                  <a:pt x="628650" y="44450"/>
                </a:cubicBezTo>
                <a:cubicBezTo>
                  <a:pt x="622663" y="41457"/>
                  <a:pt x="615587" y="41093"/>
                  <a:pt x="609600" y="38100"/>
                </a:cubicBezTo>
                <a:cubicBezTo>
                  <a:pt x="598561" y="32580"/>
                  <a:pt x="589309" y="23634"/>
                  <a:pt x="577850" y="19050"/>
                </a:cubicBezTo>
                <a:cubicBezTo>
                  <a:pt x="564513" y="13715"/>
                  <a:pt x="501237" y="7142"/>
                  <a:pt x="495300" y="6350"/>
                </a:cubicBezTo>
                <a:lnTo>
                  <a:pt x="450850" y="0"/>
                </a:lnTo>
              </a:path>
            </a:pathLst>
          </a:cu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3429000" y="1327150"/>
            <a:ext cx="2419350" cy="4133850"/>
          </a:xfrm>
          <a:custGeom>
            <a:avLst/>
            <a:gdLst>
              <a:gd name="connsiteX0" fmla="*/ 2419350 w 2419350"/>
              <a:gd name="connsiteY0" fmla="*/ 0 h 4133850"/>
              <a:gd name="connsiteX1" fmla="*/ 2387600 w 2419350"/>
              <a:gd name="connsiteY1" fmla="*/ 6350 h 4133850"/>
              <a:gd name="connsiteX2" fmla="*/ 2317750 w 2419350"/>
              <a:gd name="connsiteY2" fmla="*/ 57150 h 4133850"/>
              <a:gd name="connsiteX3" fmla="*/ 2279650 w 2419350"/>
              <a:gd name="connsiteY3" fmla="*/ 82550 h 4133850"/>
              <a:gd name="connsiteX4" fmla="*/ 2254250 w 2419350"/>
              <a:gd name="connsiteY4" fmla="*/ 101600 h 4133850"/>
              <a:gd name="connsiteX5" fmla="*/ 2247900 w 2419350"/>
              <a:gd name="connsiteY5" fmla="*/ 120650 h 4133850"/>
              <a:gd name="connsiteX6" fmla="*/ 2203450 w 2419350"/>
              <a:gd name="connsiteY6" fmla="*/ 171450 h 4133850"/>
              <a:gd name="connsiteX7" fmla="*/ 2152650 w 2419350"/>
              <a:gd name="connsiteY7" fmla="*/ 266700 h 4133850"/>
              <a:gd name="connsiteX8" fmla="*/ 2127250 w 2419350"/>
              <a:gd name="connsiteY8" fmla="*/ 298450 h 4133850"/>
              <a:gd name="connsiteX9" fmla="*/ 2101850 w 2419350"/>
              <a:gd name="connsiteY9" fmla="*/ 323850 h 4133850"/>
              <a:gd name="connsiteX10" fmla="*/ 2076450 w 2419350"/>
              <a:gd name="connsiteY10" fmla="*/ 361950 h 4133850"/>
              <a:gd name="connsiteX11" fmla="*/ 2063750 w 2419350"/>
              <a:gd name="connsiteY11" fmla="*/ 387350 h 4133850"/>
              <a:gd name="connsiteX12" fmla="*/ 2038350 w 2419350"/>
              <a:gd name="connsiteY12" fmla="*/ 431800 h 4133850"/>
              <a:gd name="connsiteX13" fmla="*/ 2019300 w 2419350"/>
              <a:gd name="connsiteY13" fmla="*/ 469900 h 4133850"/>
              <a:gd name="connsiteX14" fmla="*/ 1993900 w 2419350"/>
              <a:gd name="connsiteY14" fmla="*/ 508000 h 4133850"/>
              <a:gd name="connsiteX15" fmla="*/ 1974850 w 2419350"/>
              <a:gd name="connsiteY15" fmla="*/ 546100 h 4133850"/>
              <a:gd name="connsiteX16" fmla="*/ 1943100 w 2419350"/>
              <a:gd name="connsiteY16" fmla="*/ 596900 h 4133850"/>
              <a:gd name="connsiteX17" fmla="*/ 1917700 w 2419350"/>
              <a:gd name="connsiteY17" fmla="*/ 647700 h 4133850"/>
              <a:gd name="connsiteX18" fmla="*/ 1898650 w 2419350"/>
              <a:gd name="connsiteY18" fmla="*/ 692150 h 4133850"/>
              <a:gd name="connsiteX19" fmla="*/ 1860550 w 2419350"/>
              <a:gd name="connsiteY19" fmla="*/ 742950 h 4133850"/>
              <a:gd name="connsiteX20" fmla="*/ 1803400 w 2419350"/>
              <a:gd name="connsiteY20" fmla="*/ 844550 h 4133850"/>
              <a:gd name="connsiteX21" fmla="*/ 1778000 w 2419350"/>
              <a:gd name="connsiteY21" fmla="*/ 901700 h 4133850"/>
              <a:gd name="connsiteX22" fmla="*/ 1739900 w 2419350"/>
              <a:gd name="connsiteY22" fmla="*/ 958850 h 4133850"/>
              <a:gd name="connsiteX23" fmla="*/ 1714500 w 2419350"/>
              <a:gd name="connsiteY23" fmla="*/ 1016000 h 4133850"/>
              <a:gd name="connsiteX24" fmla="*/ 1676400 w 2419350"/>
              <a:gd name="connsiteY24" fmla="*/ 1079500 h 4133850"/>
              <a:gd name="connsiteX25" fmla="*/ 1663700 w 2419350"/>
              <a:gd name="connsiteY25" fmla="*/ 1117600 h 4133850"/>
              <a:gd name="connsiteX26" fmla="*/ 1625600 w 2419350"/>
              <a:gd name="connsiteY26" fmla="*/ 1181100 h 4133850"/>
              <a:gd name="connsiteX27" fmla="*/ 1606550 w 2419350"/>
              <a:gd name="connsiteY27" fmla="*/ 1231900 h 4133850"/>
              <a:gd name="connsiteX28" fmla="*/ 1536700 w 2419350"/>
              <a:gd name="connsiteY28" fmla="*/ 1384300 h 4133850"/>
              <a:gd name="connsiteX29" fmla="*/ 1517650 w 2419350"/>
              <a:gd name="connsiteY29" fmla="*/ 1435100 h 4133850"/>
              <a:gd name="connsiteX30" fmla="*/ 1479550 w 2419350"/>
              <a:gd name="connsiteY30" fmla="*/ 1511300 h 4133850"/>
              <a:gd name="connsiteX31" fmla="*/ 1460500 w 2419350"/>
              <a:gd name="connsiteY31" fmla="*/ 1568450 h 4133850"/>
              <a:gd name="connsiteX32" fmla="*/ 1441450 w 2419350"/>
              <a:gd name="connsiteY32" fmla="*/ 1612900 h 4133850"/>
              <a:gd name="connsiteX33" fmla="*/ 1428750 w 2419350"/>
              <a:gd name="connsiteY33" fmla="*/ 1663700 h 4133850"/>
              <a:gd name="connsiteX34" fmla="*/ 1409700 w 2419350"/>
              <a:gd name="connsiteY34" fmla="*/ 1708150 h 4133850"/>
              <a:gd name="connsiteX35" fmla="*/ 1397000 w 2419350"/>
              <a:gd name="connsiteY35" fmla="*/ 1758950 h 4133850"/>
              <a:gd name="connsiteX36" fmla="*/ 1371600 w 2419350"/>
              <a:gd name="connsiteY36" fmla="*/ 1809750 h 4133850"/>
              <a:gd name="connsiteX37" fmla="*/ 1352550 w 2419350"/>
              <a:gd name="connsiteY37" fmla="*/ 1860550 h 4133850"/>
              <a:gd name="connsiteX38" fmla="*/ 1289050 w 2419350"/>
              <a:gd name="connsiteY38" fmla="*/ 2006600 h 4133850"/>
              <a:gd name="connsiteX39" fmla="*/ 1244600 w 2419350"/>
              <a:gd name="connsiteY39" fmla="*/ 2095500 h 4133850"/>
              <a:gd name="connsiteX40" fmla="*/ 1212850 w 2419350"/>
              <a:gd name="connsiteY40" fmla="*/ 2178050 h 4133850"/>
              <a:gd name="connsiteX41" fmla="*/ 1193800 w 2419350"/>
              <a:gd name="connsiteY41" fmla="*/ 2235200 h 4133850"/>
              <a:gd name="connsiteX42" fmla="*/ 1143000 w 2419350"/>
              <a:gd name="connsiteY42" fmla="*/ 2324100 h 4133850"/>
              <a:gd name="connsiteX43" fmla="*/ 1041400 w 2419350"/>
              <a:gd name="connsiteY43" fmla="*/ 2463800 h 4133850"/>
              <a:gd name="connsiteX44" fmla="*/ 984250 w 2419350"/>
              <a:gd name="connsiteY44" fmla="*/ 2559050 h 4133850"/>
              <a:gd name="connsiteX45" fmla="*/ 927100 w 2419350"/>
              <a:gd name="connsiteY45" fmla="*/ 2654300 h 4133850"/>
              <a:gd name="connsiteX46" fmla="*/ 901700 w 2419350"/>
              <a:gd name="connsiteY46" fmla="*/ 2686050 h 4133850"/>
              <a:gd name="connsiteX47" fmla="*/ 850900 w 2419350"/>
              <a:gd name="connsiteY47" fmla="*/ 2762250 h 4133850"/>
              <a:gd name="connsiteX48" fmla="*/ 844550 w 2419350"/>
              <a:gd name="connsiteY48" fmla="*/ 2787650 h 4133850"/>
              <a:gd name="connsiteX49" fmla="*/ 787400 w 2419350"/>
              <a:gd name="connsiteY49" fmla="*/ 2863850 h 4133850"/>
              <a:gd name="connsiteX50" fmla="*/ 736600 w 2419350"/>
              <a:gd name="connsiteY50" fmla="*/ 2921000 h 4133850"/>
              <a:gd name="connsiteX51" fmla="*/ 692150 w 2419350"/>
              <a:gd name="connsiteY51" fmla="*/ 2990850 h 4133850"/>
              <a:gd name="connsiteX52" fmla="*/ 666750 w 2419350"/>
              <a:gd name="connsiteY52" fmla="*/ 3022600 h 4133850"/>
              <a:gd name="connsiteX53" fmla="*/ 660400 w 2419350"/>
              <a:gd name="connsiteY53" fmla="*/ 3041650 h 4133850"/>
              <a:gd name="connsiteX54" fmla="*/ 635000 w 2419350"/>
              <a:gd name="connsiteY54" fmla="*/ 3073400 h 4133850"/>
              <a:gd name="connsiteX55" fmla="*/ 609600 w 2419350"/>
              <a:gd name="connsiteY55" fmla="*/ 3111500 h 4133850"/>
              <a:gd name="connsiteX56" fmla="*/ 596900 w 2419350"/>
              <a:gd name="connsiteY56" fmla="*/ 3136900 h 4133850"/>
              <a:gd name="connsiteX57" fmla="*/ 571500 w 2419350"/>
              <a:gd name="connsiteY57" fmla="*/ 3181350 h 4133850"/>
              <a:gd name="connsiteX58" fmla="*/ 552450 w 2419350"/>
              <a:gd name="connsiteY58" fmla="*/ 3206750 h 4133850"/>
              <a:gd name="connsiteX59" fmla="*/ 508000 w 2419350"/>
              <a:gd name="connsiteY59" fmla="*/ 3276600 h 4133850"/>
              <a:gd name="connsiteX60" fmla="*/ 463550 w 2419350"/>
              <a:gd name="connsiteY60" fmla="*/ 3365500 h 4133850"/>
              <a:gd name="connsiteX61" fmla="*/ 444500 w 2419350"/>
              <a:gd name="connsiteY61" fmla="*/ 3403600 h 4133850"/>
              <a:gd name="connsiteX62" fmla="*/ 419100 w 2419350"/>
              <a:gd name="connsiteY62" fmla="*/ 3441700 h 4133850"/>
              <a:gd name="connsiteX63" fmla="*/ 412750 w 2419350"/>
              <a:gd name="connsiteY63" fmla="*/ 3467100 h 4133850"/>
              <a:gd name="connsiteX64" fmla="*/ 400050 w 2419350"/>
              <a:gd name="connsiteY64" fmla="*/ 3486150 h 4133850"/>
              <a:gd name="connsiteX65" fmla="*/ 381000 w 2419350"/>
              <a:gd name="connsiteY65" fmla="*/ 3517900 h 4133850"/>
              <a:gd name="connsiteX66" fmla="*/ 342900 w 2419350"/>
              <a:gd name="connsiteY66" fmla="*/ 3575050 h 4133850"/>
              <a:gd name="connsiteX67" fmla="*/ 323850 w 2419350"/>
              <a:gd name="connsiteY67" fmla="*/ 3625850 h 4133850"/>
              <a:gd name="connsiteX68" fmla="*/ 311150 w 2419350"/>
              <a:gd name="connsiteY68" fmla="*/ 3657600 h 4133850"/>
              <a:gd name="connsiteX69" fmla="*/ 304800 w 2419350"/>
              <a:gd name="connsiteY69" fmla="*/ 3676650 h 4133850"/>
              <a:gd name="connsiteX70" fmla="*/ 292100 w 2419350"/>
              <a:gd name="connsiteY70" fmla="*/ 3695700 h 4133850"/>
              <a:gd name="connsiteX71" fmla="*/ 279400 w 2419350"/>
              <a:gd name="connsiteY71" fmla="*/ 3721100 h 4133850"/>
              <a:gd name="connsiteX72" fmla="*/ 222250 w 2419350"/>
              <a:gd name="connsiteY72" fmla="*/ 3803650 h 4133850"/>
              <a:gd name="connsiteX73" fmla="*/ 209550 w 2419350"/>
              <a:gd name="connsiteY73" fmla="*/ 3841750 h 4133850"/>
              <a:gd name="connsiteX74" fmla="*/ 190500 w 2419350"/>
              <a:gd name="connsiteY74" fmla="*/ 3860800 h 4133850"/>
              <a:gd name="connsiteX75" fmla="*/ 177800 w 2419350"/>
              <a:gd name="connsiteY75" fmla="*/ 3886200 h 4133850"/>
              <a:gd name="connsiteX76" fmla="*/ 152400 w 2419350"/>
              <a:gd name="connsiteY76" fmla="*/ 3917950 h 4133850"/>
              <a:gd name="connsiteX77" fmla="*/ 139700 w 2419350"/>
              <a:gd name="connsiteY77" fmla="*/ 3937000 h 4133850"/>
              <a:gd name="connsiteX78" fmla="*/ 120650 w 2419350"/>
              <a:gd name="connsiteY78" fmla="*/ 3962400 h 4133850"/>
              <a:gd name="connsiteX79" fmla="*/ 95250 w 2419350"/>
              <a:gd name="connsiteY79" fmla="*/ 4000500 h 4133850"/>
              <a:gd name="connsiteX80" fmla="*/ 76200 w 2419350"/>
              <a:gd name="connsiteY80" fmla="*/ 4019550 h 4133850"/>
              <a:gd name="connsiteX81" fmla="*/ 69850 w 2419350"/>
              <a:gd name="connsiteY81" fmla="*/ 4038600 h 4133850"/>
              <a:gd name="connsiteX82" fmla="*/ 31750 w 2419350"/>
              <a:gd name="connsiteY82" fmla="*/ 4083050 h 4133850"/>
              <a:gd name="connsiteX83" fmla="*/ 25400 w 2419350"/>
              <a:gd name="connsiteY83" fmla="*/ 4108450 h 4133850"/>
              <a:gd name="connsiteX84" fmla="*/ 6350 w 2419350"/>
              <a:gd name="connsiteY84" fmla="*/ 4127500 h 4133850"/>
              <a:gd name="connsiteX85" fmla="*/ 0 w 2419350"/>
              <a:gd name="connsiteY85" fmla="*/ 4133850 h 413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419350" h="4133850">
                <a:moveTo>
                  <a:pt x="2419350" y="0"/>
                </a:moveTo>
                <a:cubicBezTo>
                  <a:pt x="2408767" y="2117"/>
                  <a:pt x="2397426" y="1884"/>
                  <a:pt x="2387600" y="6350"/>
                </a:cubicBezTo>
                <a:cubicBezTo>
                  <a:pt x="2363513" y="17299"/>
                  <a:pt x="2338963" y="41723"/>
                  <a:pt x="2317750" y="57150"/>
                </a:cubicBezTo>
                <a:cubicBezTo>
                  <a:pt x="2305406" y="66128"/>
                  <a:pt x="2291861" y="73392"/>
                  <a:pt x="2279650" y="82550"/>
                </a:cubicBezTo>
                <a:lnTo>
                  <a:pt x="2254250" y="101600"/>
                </a:lnTo>
                <a:cubicBezTo>
                  <a:pt x="2252133" y="107950"/>
                  <a:pt x="2251613" y="115081"/>
                  <a:pt x="2247900" y="120650"/>
                </a:cubicBezTo>
                <a:cubicBezTo>
                  <a:pt x="2184733" y="215401"/>
                  <a:pt x="2286579" y="32901"/>
                  <a:pt x="2203450" y="171450"/>
                </a:cubicBezTo>
                <a:cubicBezTo>
                  <a:pt x="2184937" y="202305"/>
                  <a:pt x="2175129" y="238602"/>
                  <a:pt x="2152650" y="266700"/>
                </a:cubicBezTo>
                <a:cubicBezTo>
                  <a:pt x="2144183" y="277283"/>
                  <a:pt x="2136254" y="288320"/>
                  <a:pt x="2127250" y="298450"/>
                </a:cubicBezTo>
                <a:cubicBezTo>
                  <a:pt x="2119295" y="307399"/>
                  <a:pt x="2109330" y="314500"/>
                  <a:pt x="2101850" y="323850"/>
                </a:cubicBezTo>
                <a:cubicBezTo>
                  <a:pt x="2092315" y="335769"/>
                  <a:pt x="2084303" y="348862"/>
                  <a:pt x="2076450" y="361950"/>
                </a:cubicBezTo>
                <a:cubicBezTo>
                  <a:pt x="2071580" y="370067"/>
                  <a:pt x="2068283" y="379040"/>
                  <a:pt x="2063750" y="387350"/>
                </a:cubicBezTo>
                <a:cubicBezTo>
                  <a:pt x="2055578" y="402331"/>
                  <a:pt x="2046441" y="416775"/>
                  <a:pt x="2038350" y="431800"/>
                </a:cubicBezTo>
                <a:cubicBezTo>
                  <a:pt x="2031618" y="444302"/>
                  <a:pt x="2026454" y="457635"/>
                  <a:pt x="2019300" y="469900"/>
                </a:cubicBezTo>
                <a:cubicBezTo>
                  <a:pt x="2011609" y="483084"/>
                  <a:pt x="2001591" y="494816"/>
                  <a:pt x="1993900" y="508000"/>
                </a:cubicBezTo>
                <a:cubicBezTo>
                  <a:pt x="1986746" y="520265"/>
                  <a:pt x="1981895" y="533772"/>
                  <a:pt x="1974850" y="546100"/>
                </a:cubicBezTo>
                <a:cubicBezTo>
                  <a:pt x="1964943" y="563438"/>
                  <a:pt x="1952890" y="579496"/>
                  <a:pt x="1943100" y="596900"/>
                </a:cubicBezTo>
                <a:cubicBezTo>
                  <a:pt x="1933818" y="613401"/>
                  <a:pt x="1925706" y="630544"/>
                  <a:pt x="1917700" y="647700"/>
                </a:cubicBezTo>
                <a:cubicBezTo>
                  <a:pt x="1910883" y="662308"/>
                  <a:pt x="1906944" y="678327"/>
                  <a:pt x="1898650" y="692150"/>
                </a:cubicBezTo>
                <a:cubicBezTo>
                  <a:pt x="1887760" y="710300"/>
                  <a:pt x="1871768" y="725001"/>
                  <a:pt x="1860550" y="742950"/>
                </a:cubicBezTo>
                <a:cubicBezTo>
                  <a:pt x="1839956" y="775901"/>
                  <a:pt x="1819181" y="809042"/>
                  <a:pt x="1803400" y="844550"/>
                </a:cubicBezTo>
                <a:cubicBezTo>
                  <a:pt x="1794933" y="863600"/>
                  <a:pt x="1788124" y="883477"/>
                  <a:pt x="1778000" y="901700"/>
                </a:cubicBezTo>
                <a:cubicBezTo>
                  <a:pt x="1766881" y="921714"/>
                  <a:pt x="1751019" y="938836"/>
                  <a:pt x="1739900" y="958850"/>
                </a:cubicBezTo>
                <a:cubicBezTo>
                  <a:pt x="1729776" y="977073"/>
                  <a:pt x="1724209" y="997552"/>
                  <a:pt x="1714500" y="1016000"/>
                </a:cubicBezTo>
                <a:cubicBezTo>
                  <a:pt x="1703003" y="1037844"/>
                  <a:pt x="1687439" y="1057422"/>
                  <a:pt x="1676400" y="1079500"/>
                </a:cubicBezTo>
                <a:cubicBezTo>
                  <a:pt x="1670413" y="1091474"/>
                  <a:pt x="1669687" y="1105626"/>
                  <a:pt x="1663700" y="1117600"/>
                </a:cubicBezTo>
                <a:cubicBezTo>
                  <a:pt x="1652661" y="1139678"/>
                  <a:pt x="1636639" y="1159022"/>
                  <a:pt x="1625600" y="1181100"/>
                </a:cubicBezTo>
                <a:cubicBezTo>
                  <a:pt x="1617512" y="1197276"/>
                  <a:pt x="1613799" y="1215331"/>
                  <a:pt x="1606550" y="1231900"/>
                </a:cubicBezTo>
                <a:cubicBezTo>
                  <a:pt x="1559821" y="1338710"/>
                  <a:pt x="1598106" y="1220551"/>
                  <a:pt x="1536700" y="1384300"/>
                </a:cubicBezTo>
                <a:cubicBezTo>
                  <a:pt x="1530350" y="1401233"/>
                  <a:pt x="1525071" y="1418608"/>
                  <a:pt x="1517650" y="1435100"/>
                </a:cubicBezTo>
                <a:cubicBezTo>
                  <a:pt x="1505996" y="1460997"/>
                  <a:pt x="1488530" y="1484359"/>
                  <a:pt x="1479550" y="1511300"/>
                </a:cubicBezTo>
                <a:cubicBezTo>
                  <a:pt x="1473200" y="1530350"/>
                  <a:pt x="1467551" y="1549648"/>
                  <a:pt x="1460500" y="1568450"/>
                </a:cubicBezTo>
                <a:cubicBezTo>
                  <a:pt x="1454840" y="1583544"/>
                  <a:pt x="1446548" y="1597607"/>
                  <a:pt x="1441450" y="1612900"/>
                </a:cubicBezTo>
                <a:cubicBezTo>
                  <a:pt x="1435930" y="1629459"/>
                  <a:pt x="1434270" y="1647141"/>
                  <a:pt x="1428750" y="1663700"/>
                </a:cubicBezTo>
                <a:cubicBezTo>
                  <a:pt x="1423652" y="1678993"/>
                  <a:pt x="1414798" y="1692857"/>
                  <a:pt x="1409700" y="1708150"/>
                </a:cubicBezTo>
                <a:cubicBezTo>
                  <a:pt x="1404180" y="1724709"/>
                  <a:pt x="1403129" y="1742607"/>
                  <a:pt x="1397000" y="1758950"/>
                </a:cubicBezTo>
                <a:cubicBezTo>
                  <a:pt x="1390353" y="1776677"/>
                  <a:pt x="1379188" y="1792405"/>
                  <a:pt x="1371600" y="1809750"/>
                </a:cubicBezTo>
                <a:cubicBezTo>
                  <a:pt x="1364351" y="1826319"/>
                  <a:pt x="1359398" y="1843812"/>
                  <a:pt x="1352550" y="1860550"/>
                </a:cubicBezTo>
                <a:cubicBezTo>
                  <a:pt x="1351303" y="1863599"/>
                  <a:pt x="1298405" y="1987891"/>
                  <a:pt x="1289050" y="2006600"/>
                </a:cubicBezTo>
                <a:cubicBezTo>
                  <a:pt x="1274233" y="2036233"/>
                  <a:pt x="1255077" y="2064069"/>
                  <a:pt x="1244600" y="2095500"/>
                </a:cubicBezTo>
                <a:cubicBezTo>
                  <a:pt x="1206603" y="2209491"/>
                  <a:pt x="1261497" y="2048325"/>
                  <a:pt x="1212850" y="2178050"/>
                </a:cubicBezTo>
                <a:cubicBezTo>
                  <a:pt x="1205799" y="2196852"/>
                  <a:pt x="1202464" y="2217085"/>
                  <a:pt x="1193800" y="2235200"/>
                </a:cubicBezTo>
                <a:cubicBezTo>
                  <a:pt x="1179074" y="2265990"/>
                  <a:pt x="1163954" y="2297159"/>
                  <a:pt x="1143000" y="2324100"/>
                </a:cubicBezTo>
                <a:cubicBezTo>
                  <a:pt x="1113343" y="2362230"/>
                  <a:pt x="1063279" y="2424418"/>
                  <a:pt x="1041400" y="2463800"/>
                </a:cubicBezTo>
                <a:cubicBezTo>
                  <a:pt x="968785" y="2594507"/>
                  <a:pt x="1045168" y="2460643"/>
                  <a:pt x="984250" y="2559050"/>
                </a:cubicBezTo>
                <a:cubicBezTo>
                  <a:pt x="964761" y="2590532"/>
                  <a:pt x="950230" y="2625387"/>
                  <a:pt x="927100" y="2654300"/>
                </a:cubicBezTo>
                <a:cubicBezTo>
                  <a:pt x="918633" y="2664883"/>
                  <a:pt x="909516" y="2674977"/>
                  <a:pt x="901700" y="2686050"/>
                </a:cubicBezTo>
                <a:cubicBezTo>
                  <a:pt x="884096" y="2710990"/>
                  <a:pt x="850900" y="2762250"/>
                  <a:pt x="850900" y="2762250"/>
                </a:cubicBezTo>
                <a:cubicBezTo>
                  <a:pt x="848783" y="2770717"/>
                  <a:pt x="848729" y="2779988"/>
                  <a:pt x="844550" y="2787650"/>
                </a:cubicBezTo>
                <a:cubicBezTo>
                  <a:pt x="828914" y="2816315"/>
                  <a:pt x="806316" y="2837840"/>
                  <a:pt x="787400" y="2863850"/>
                </a:cubicBezTo>
                <a:cubicBezTo>
                  <a:pt x="749875" y="2915446"/>
                  <a:pt x="778547" y="2889540"/>
                  <a:pt x="736600" y="2921000"/>
                </a:cubicBezTo>
                <a:cubicBezTo>
                  <a:pt x="720872" y="2947214"/>
                  <a:pt x="710576" y="2965514"/>
                  <a:pt x="692150" y="2990850"/>
                </a:cubicBezTo>
                <a:cubicBezTo>
                  <a:pt x="684178" y="3001811"/>
                  <a:pt x="675217" y="3012017"/>
                  <a:pt x="666750" y="3022600"/>
                </a:cubicBezTo>
                <a:cubicBezTo>
                  <a:pt x="664633" y="3028950"/>
                  <a:pt x="663948" y="3035974"/>
                  <a:pt x="660400" y="3041650"/>
                </a:cubicBezTo>
                <a:cubicBezTo>
                  <a:pt x="653217" y="3053143"/>
                  <a:pt x="642972" y="3062439"/>
                  <a:pt x="635000" y="3073400"/>
                </a:cubicBezTo>
                <a:cubicBezTo>
                  <a:pt x="626022" y="3085744"/>
                  <a:pt x="617453" y="3098412"/>
                  <a:pt x="609600" y="3111500"/>
                </a:cubicBezTo>
                <a:cubicBezTo>
                  <a:pt x="604730" y="3119617"/>
                  <a:pt x="601433" y="3128590"/>
                  <a:pt x="596900" y="3136900"/>
                </a:cubicBezTo>
                <a:cubicBezTo>
                  <a:pt x="588728" y="3151881"/>
                  <a:pt x="580662" y="3166953"/>
                  <a:pt x="571500" y="3181350"/>
                </a:cubicBezTo>
                <a:cubicBezTo>
                  <a:pt x="565818" y="3190279"/>
                  <a:pt x="557895" y="3197675"/>
                  <a:pt x="552450" y="3206750"/>
                </a:cubicBezTo>
                <a:cubicBezTo>
                  <a:pt x="507250" y="3282084"/>
                  <a:pt x="561445" y="3209793"/>
                  <a:pt x="508000" y="3276600"/>
                </a:cubicBezTo>
                <a:cubicBezTo>
                  <a:pt x="480187" y="3360040"/>
                  <a:pt x="504877" y="3337948"/>
                  <a:pt x="463550" y="3365500"/>
                </a:cubicBezTo>
                <a:cubicBezTo>
                  <a:pt x="457200" y="3378200"/>
                  <a:pt x="451654" y="3391335"/>
                  <a:pt x="444500" y="3403600"/>
                </a:cubicBezTo>
                <a:cubicBezTo>
                  <a:pt x="436809" y="3416784"/>
                  <a:pt x="425926" y="3428048"/>
                  <a:pt x="419100" y="3441700"/>
                </a:cubicBezTo>
                <a:cubicBezTo>
                  <a:pt x="415197" y="3449506"/>
                  <a:pt x="416188" y="3459078"/>
                  <a:pt x="412750" y="3467100"/>
                </a:cubicBezTo>
                <a:cubicBezTo>
                  <a:pt x="409744" y="3474115"/>
                  <a:pt x="404095" y="3479678"/>
                  <a:pt x="400050" y="3486150"/>
                </a:cubicBezTo>
                <a:cubicBezTo>
                  <a:pt x="393509" y="3496616"/>
                  <a:pt x="387674" y="3507518"/>
                  <a:pt x="381000" y="3517900"/>
                </a:cubicBezTo>
                <a:cubicBezTo>
                  <a:pt x="368619" y="3537159"/>
                  <a:pt x="342900" y="3575050"/>
                  <a:pt x="342900" y="3575050"/>
                </a:cubicBezTo>
                <a:cubicBezTo>
                  <a:pt x="330649" y="3636306"/>
                  <a:pt x="345651" y="3582247"/>
                  <a:pt x="323850" y="3625850"/>
                </a:cubicBezTo>
                <a:cubicBezTo>
                  <a:pt x="318752" y="3636045"/>
                  <a:pt x="315152" y="3646927"/>
                  <a:pt x="311150" y="3657600"/>
                </a:cubicBezTo>
                <a:cubicBezTo>
                  <a:pt x="308800" y="3663867"/>
                  <a:pt x="307793" y="3670663"/>
                  <a:pt x="304800" y="3676650"/>
                </a:cubicBezTo>
                <a:cubicBezTo>
                  <a:pt x="301387" y="3683476"/>
                  <a:pt x="295886" y="3689074"/>
                  <a:pt x="292100" y="3695700"/>
                </a:cubicBezTo>
                <a:cubicBezTo>
                  <a:pt x="287404" y="3703919"/>
                  <a:pt x="284361" y="3713038"/>
                  <a:pt x="279400" y="3721100"/>
                </a:cubicBezTo>
                <a:cubicBezTo>
                  <a:pt x="254274" y="3761930"/>
                  <a:pt x="246326" y="3771548"/>
                  <a:pt x="222250" y="3803650"/>
                </a:cubicBezTo>
                <a:cubicBezTo>
                  <a:pt x="218017" y="3816350"/>
                  <a:pt x="216051" y="3830048"/>
                  <a:pt x="209550" y="3841750"/>
                </a:cubicBezTo>
                <a:cubicBezTo>
                  <a:pt x="205189" y="3849600"/>
                  <a:pt x="195720" y="3853492"/>
                  <a:pt x="190500" y="3860800"/>
                </a:cubicBezTo>
                <a:cubicBezTo>
                  <a:pt x="184998" y="3868503"/>
                  <a:pt x="183051" y="3878324"/>
                  <a:pt x="177800" y="3886200"/>
                </a:cubicBezTo>
                <a:cubicBezTo>
                  <a:pt x="170282" y="3897477"/>
                  <a:pt x="160532" y="3907107"/>
                  <a:pt x="152400" y="3917950"/>
                </a:cubicBezTo>
                <a:cubicBezTo>
                  <a:pt x="147821" y="3924055"/>
                  <a:pt x="144136" y="3930790"/>
                  <a:pt x="139700" y="3937000"/>
                </a:cubicBezTo>
                <a:cubicBezTo>
                  <a:pt x="133549" y="3945612"/>
                  <a:pt x="126719" y="3953730"/>
                  <a:pt x="120650" y="3962400"/>
                </a:cubicBezTo>
                <a:cubicBezTo>
                  <a:pt x="111897" y="3974904"/>
                  <a:pt x="106043" y="3989707"/>
                  <a:pt x="95250" y="4000500"/>
                </a:cubicBezTo>
                <a:lnTo>
                  <a:pt x="76200" y="4019550"/>
                </a:lnTo>
                <a:cubicBezTo>
                  <a:pt x="74083" y="4025900"/>
                  <a:pt x="73171" y="4032788"/>
                  <a:pt x="69850" y="4038600"/>
                </a:cubicBezTo>
                <a:cubicBezTo>
                  <a:pt x="58989" y="4057607"/>
                  <a:pt x="46763" y="4068037"/>
                  <a:pt x="31750" y="4083050"/>
                </a:cubicBezTo>
                <a:cubicBezTo>
                  <a:pt x="29633" y="4091517"/>
                  <a:pt x="29730" y="4100873"/>
                  <a:pt x="25400" y="4108450"/>
                </a:cubicBezTo>
                <a:cubicBezTo>
                  <a:pt x="20945" y="4116247"/>
                  <a:pt x="12700" y="4121150"/>
                  <a:pt x="6350" y="4127500"/>
                </a:cubicBezTo>
                <a:lnTo>
                  <a:pt x="0" y="4133850"/>
                </a:lnTo>
              </a:path>
            </a:pathLst>
          </a:cu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928926" y="3643314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dirty="0" smtClean="0"/>
              <a:t>1.</a:t>
            </a:r>
            <a:r>
              <a:rPr lang="ko-KR" altLang="en-US" sz="1400" dirty="0" err="1" smtClean="0"/>
              <a:t>접속자세션에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시퀀스 있음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29190" y="27860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dirty="0" smtClean="0"/>
              <a:t>2.</a:t>
            </a:r>
            <a:r>
              <a:rPr lang="ko-KR" altLang="en-US" sz="1400" dirty="0" smtClean="0"/>
              <a:t>파일영역에서</a:t>
            </a:r>
            <a:endParaRPr lang="en-US" altLang="ko-KR" sz="1400" dirty="0" smtClean="0"/>
          </a:p>
          <a:p>
            <a:pPr marL="342900" indent="-342900"/>
            <a:r>
              <a:rPr lang="ko-KR" altLang="en-US" sz="1400" dirty="0" smtClean="0"/>
              <a:t>시퀀스를 찾고</a:t>
            </a:r>
            <a:endParaRPr lang="en-US" altLang="ko-KR" sz="14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215074" y="1214422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dirty="0" smtClean="0"/>
              <a:t>3.</a:t>
            </a:r>
            <a:r>
              <a:rPr lang="ko-KR" altLang="en-US" sz="1400" dirty="0" err="1" smtClean="0"/>
              <a:t>접속자세션에</a:t>
            </a:r>
            <a:r>
              <a:rPr lang="ko-KR" altLang="en-US" sz="1400" dirty="0" smtClean="0"/>
              <a:t> 올리고</a:t>
            </a:r>
            <a:endParaRPr lang="en-US" altLang="ko-KR" sz="14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71868" y="46214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400" dirty="0" smtClean="0"/>
              <a:t>4.</a:t>
            </a:r>
            <a:r>
              <a:rPr lang="ko-KR" altLang="en-US" sz="1400" dirty="0" smtClean="0"/>
              <a:t>번호를 얻는다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5155579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계정생성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관리자 계정만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권한 부여 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grant : DCL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dba</a:t>
            </a:r>
            <a:r>
              <a:rPr lang="en-US" altLang="ko-KR" sz="1600" dirty="0" smtClean="0"/>
              <a:t> – DBA </a:t>
            </a:r>
            <a:r>
              <a:rPr lang="ko-KR" altLang="en-US" sz="1600" dirty="0" smtClean="0"/>
              <a:t>권한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connect – DB</a:t>
            </a:r>
            <a:r>
              <a:rPr lang="ko-KR" altLang="en-US" sz="1600" dirty="0" smtClean="0"/>
              <a:t>접속권한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resource – DB</a:t>
            </a:r>
            <a:r>
              <a:rPr lang="ko-KR" altLang="en-US" sz="1600" dirty="0" smtClean="0"/>
              <a:t>사용권한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view – view</a:t>
            </a:r>
            <a:r>
              <a:rPr lang="ko-KR" altLang="en-US" sz="1600" dirty="0" smtClean="0"/>
              <a:t>생성권한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create synonym – synonym </a:t>
            </a:r>
            <a:r>
              <a:rPr lang="ko-KR" altLang="en-US" sz="1600" dirty="0" smtClean="0"/>
              <a:t>생성권한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grant  </a:t>
            </a:r>
            <a:r>
              <a:rPr lang="ko-KR" altLang="en-US" sz="1600" dirty="0" smtClean="0"/>
              <a:t>권한들</a:t>
            </a:r>
            <a:r>
              <a:rPr lang="en-US" altLang="ko-KR" sz="1600" dirty="0" smtClean="0"/>
              <a:t>,,,,, to </a:t>
            </a:r>
            <a:r>
              <a:rPr lang="ko-KR" altLang="en-US" sz="1600" dirty="0" err="1" smtClean="0"/>
              <a:t>계정명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권한 회수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revoke </a:t>
            </a:r>
            <a:r>
              <a:rPr lang="ko-KR" altLang="en-US" sz="1600" dirty="0" smtClean="0"/>
              <a:t>권한들</a:t>
            </a:r>
            <a:r>
              <a:rPr lang="en-US" altLang="ko-KR" sz="1600" dirty="0" smtClean="0"/>
              <a:t>,,,, from </a:t>
            </a:r>
            <a:r>
              <a:rPr lang="ko-KR" altLang="en-US" sz="1600" dirty="0" err="1" smtClean="0"/>
              <a:t>계정명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백업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모든 계정은 계정이 가진 객체를 백업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-exp.exe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-dos</a:t>
            </a:r>
            <a:r>
              <a:rPr lang="ko-KR" altLang="en-US" sz="1600" dirty="0" smtClean="0"/>
              <a:t>에서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백업은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정기백업과 </a:t>
            </a:r>
            <a:r>
              <a:rPr lang="ko-KR" altLang="en-US" sz="1600" dirty="0" err="1" smtClean="0"/>
              <a:t>비정기</a:t>
            </a:r>
            <a:r>
              <a:rPr lang="ko-KR" altLang="en-US" sz="1600" dirty="0" smtClean="0"/>
              <a:t> 백업으로 수행할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053260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도움말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exp –help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테이블만 백</a:t>
            </a:r>
            <a:r>
              <a:rPr lang="ko-KR" altLang="en-US" sz="1600" dirty="0"/>
              <a:t>업</a:t>
            </a:r>
            <a:endParaRPr lang="en-US" altLang="ko-KR" sz="1600" dirty="0" smtClean="0"/>
          </a:p>
          <a:p>
            <a:r>
              <a:rPr lang="en-US" altLang="ko-KR" sz="1600" dirty="0" smtClean="0"/>
              <a:t>    exp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 </a:t>
            </a:r>
            <a:r>
              <a:rPr lang="en-US" altLang="ko-KR" sz="1600" b="1" dirty="0" smtClean="0"/>
              <a:t>tables=</a:t>
            </a:r>
            <a:r>
              <a:rPr lang="ko-KR" altLang="en-US" sz="1600" b="1" dirty="0" err="1" smtClean="0"/>
              <a:t>테이블명</a:t>
            </a:r>
            <a:r>
              <a:rPr lang="en-US" altLang="ko-KR" sz="1600" b="1" dirty="0" smtClean="0"/>
              <a:t>,,,,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file=</a:t>
            </a:r>
            <a:r>
              <a:rPr lang="ko-KR" altLang="en-US" sz="1600" dirty="0" err="1" smtClean="0"/>
              <a:t>저장될경로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err="1" smtClean="0"/>
              <a:t>모든객체를</a:t>
            </a:r>
            <a:r>
              <a:rPr lang="ko-KR" altLang="en-US" sz="1600" dirty="0" smtClean="0"/>
              <a:t> 백업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exp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 </a:t>
            </a:r>
            <a:r>
              <a:rPr lang="en-US" altLang="ko-KR" sz="1600" b="1" dirty="0" smtClean="0"/>
              <a:t>full=y</a:t>
            </a:r>
            <a:r>
              <a:rPr lang="en-US" altLang="ko-KR" sz="1600" dirty="0" smtClean="0"/>
              <a:t> file=</a:t>
            </a:r>
            <a:r>
              <a:rPr lang="ko-KR" altLang="en-US" sz="1600" dirty="0" smtClean="0"/>
              <a:t>경로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다른 서버에 존재하는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를 백업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exp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</a:t>
            </a:r>
            <a:r>
              <a:rPr lang="en-US" altLang="ko-KR" sz="1600" dirty="0" smtClean="0"/>
              <a:t>@ip:1521/</a:t>
            </a:r>
            <a:r>
              <a:rPr lang="en-US" altLang="ko-KR" sz="1600" dirty="0" err="1" smtClean="0"/>
              <a:t>orcl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나머지 옵션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복원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imp.exe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백업파일을 사용하여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에서 객체를 복원하는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같은 이름의 객체가 존재하면 복원되지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imp -help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특정 테이블만 복원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smtClean="0"/>
              <a:t>imp 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 </a:t>
            </a:r>
            <a:r>
              <a:rPr lang="en-US" altLang="ko-KR" sz="1600" dirty="0" smtClean="0"/>
              <a:t>tables=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,,,  file=</a:t>
            </a:r>
            <a:r>
              <a:rPr lang="ko-KR" altLang="en-US" sz="1600" dirty="0" smtClean="0"/>
              <a:t>백업파일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모든 객체 </a:t>
            </a:r>
            <a:r>
              <a:rPr lang="ko-KR" altLang="en-US" sz="1600" dirty="0" smtClean="0"/>
              <a:t>복원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imp </a:t>
            </a:r>
            <a:r>
              <a:rPr lang="en-US" altLang="ko-KR" sz="1600" dirty="0" err="1" smtClean="0"/>
              <a:t>userid</a:t>
            </a:r>
            <a:r>
              <a:rPr lang="en-US" altLang="ko-KR" sz="1600" dirty="0" smtClean="0"/>
              <a:t>=</a:t>
            </a:r>
            <a:r>
              <a:rPr lang="ko-KR" altLang="en-US" sz="1600" dirty="0" err="1" smtClean="0"/>
              <a:t>계정명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비번 </a:t>
            </a:r>
            <a:r>
              <a:rPr lang="en-US" altLang="ko-KR" sz="1600" dirty="0" smtClean="0"/>
              <a:t>full=y file=</a:t>
            </a:r>
            <a:r>
              <a:rPr lang="ko-KR" altLang="en-US" sz="1600" dirty="0" smtClean="0"/>
              <a:t>백업파일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734175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SELECT country, maker, model, </a:t>
            </a:r>
            <a:r>
              <a:rPr lang="en-US" sz="1200" dirty="0" err="1" smtClean="0"/>
              <a:t>to_char</a:t>
            </a:r>
            <a:r>
              <a:rPr lang="en-US" sz="1200" dirty="0" smtClean="0"/>
              <a:t>(car_year,'9,999') </a:t>
            </a:r>
            <a:r>
              <a:rPr lang="en-US" sz="1200" dirty="0" err="1" smtClean="0"/>
              <a:t>car_year</a:t>
            </a:r>
            <a:r>
              <a:rPr lang="en-US" sz="1200" dirty="0" smtClean="0"/>
              <a:t>, </a:t>
            </a:r>
            <a:r>
              <a:rPr lang="en-US" sz="1200" dirty="0" err="1" smtClean="0"/>
              <a:t>car_img</a:t>
            </a:r>
            <a:r>
              <a:rPr lang="en-US" sz="1200" dirty="0" smtClean="0"/>
              <a:t>, </a:t>
            </a:r>
          </a:p>
          <a:p>
            <a:r>
              <a:rPr lang="en-US" sz="1200" dirty="0" err="1" smtClean="0"/>
              <a:t>to_char</a:t>
            </a:r>
            <a:r>
              <a:rPr lang="en-US" sz="1200" dirty="0" smtClean="0"/>
              <a:t>(cc,'9,999') cc, </a:t>
            </a:r>
            <a:r>
              <a:rPr lang="en-US" sz="1200" dirty="0" err="1" smtClean="0"/>
              <a:t>rnum</a:t>
            </a:r>
            <a:endParaRPr lang="en-US" sz="1200" dirty="0" smtClean="0"/>
          </a:p>
          <a:p>
            <a:r>
              <a:rPr lang="en-US" sz="1200" dirty="0" smtClean="0"/>
              <a:t>FROM (SELECT </a:t>
            </a:r>
            <a:r>
              <a:rPr lang="en-US" sz="1200" dirty="0" err="1" smtClean="0"/>
              <a:t>cc.COUNTRY</a:t>
            </a:r>
            <a:r>
              <a:rPr lang="en-US" sz="1200" dirty="0" smtClean="0"/>
              <a:t> , </a:t>
            </a:r>
            <a:r>
              <a:rPr lang="en-US" sz="1200" dirty="0" err="1" smtClean="0"/>
              <a:t>cc.MAKER</a:t>
            </a:r>
            <a:r>
              <a:rPr lang="en-US" sz="1200" dirty="0" smtClean="0"/>
              <a:t> ,</a:t>
            </a:r>
            <a:r>
              <a:rPr lang="en-US" sz="1200" dirty="0" err="1" smtClean="0"/>
              <a:t>cc.rowid</a:t>
            </a:r>
            <a:r>
              <a:rPr lang="en-US" sz="1200" dirty="0" smtClean="0"/>
              <a:t>, </a:t>
            </a:r>
            <a:r>
              <a:rPr lang="en-US" sz="1200" dirty="0" err="1" smtClean="0"/>
              <a:t>cma.MODEL</a:t>
            </a:r>
            <a:r>
              <a:rPr lang="en-US" sz="1200" dirty="0" smtClean="0"/>
              <a:t> , </a:t>
            </a:r>
          </a:p>
          <a:p>
            <a:r>
              <a:rPr lang="en-US" sz="1200" dirty="0" err="1" smtClean="0"/>
              <a:t>cmo.CAR_YEAR</a:t>
            </a:r>
            <a:r>
              <a:rPr lang="en-US" sz="1200" dirty="0" smtClean="0"/>
              <a:t> , </a:t>
            </a:r>
            <a:r>
              <a:rPr lang="en-US" sz="1200" dirty="0" err="1" smtClean="0"/>
              <a:t>cmo.PRICE</a:t>
            </a:r>
            <a:r>
              <a:rPr lang="en-US" sz="1200" dirty="0" smtClean="0"/>
              <a:t>, </a:t>
            </a:r>
            <a:r>
              <a:rPr lang="en-US" sz="1200" dirty="0" err="1" smtClean="0"/>
              <a:t>cmo.CAR_IMG</a:t>
            </a:r>
            <a:r>
              <a:rPr lang="en-US" sz="1200" dirty="0" smtClean="0"/>
              <a:t> ,cmo.cc ,</a:t>
            </a:r>
          </a:p>
          <a:p>
            <a:r>
              <a:rPr lang="en-US" sz="1200" b="1" dirty="0" smtClean="0"/>
              <a:t>ROW_NUMBER() over( ORDER BY cmo.cc </a:t>
            </a:r>
            <a:r>
              <a:rPr lang="en-US" sz="1200" b="1" dirty="0" err="1" smtClean="0"/>
              <a:t>desc</a:t>
            </a:r>
            <a:r>
              <a:rPr lang="en-US" sz="1200" b="1" dirty="0" smtClean="0"/>
              <a:t>) </a:t>
            </a:r>
            <a:r>
              <a:rPr lang="en-US" sz="1200" b="1" dirty="0" err="1" smtClean="0"/>
              <a:t>rnum</a:t>
            </a:r>
            <a:endParaRPr lang="en-US" sz="1200" b="1" dirty="0" smtClean="0"/>
          </a:p>
          <a:p>
            <a:r>
              <a:rPr lang="en-US" sz="1200" dirty="0" smtClean="0"/>
              <a:t>FROM CAR_COUNTRY cc, CAR_MAKER </a:t>
            </a:r>
            <a:r>
              <a:rPr lang="en-US" sz="1200" dirty="0" err="1" smtClean="0"/>
              <a:t>cma</a:t>
            </a:r>
            <a:r>
              <a:rPr lang="en-US" sz="1200" dirty="0" smtClean="0"/>
              <a:t>, CAR_MODEL </a:t>
            </a:r>
            <a:r>
              <a:rPr lang="en-US" sz="1200" dirty="0" err="1" smtClean="0"/>
              <a:t>cmo</a:t>
            </a:r>
            <a:endParaRPr lang="en-US" sz="1200" dirty="0" smtClean="0"/>
          </a:p>
          <a:p>
            <a:r>
              <a:rPr lang="en-US" sz="1200" dirty="0" smtClean="0"/>
              <a:t>WHERE ( </a:t>
            </a:r>
            <a:r>
              <a:rPr lang="en-US" sz="1200" dirty="0" err="1" smtClean="0"/>
              <a:t>cma.MAKER</a:t>
            </a:r>
            <a:r>
              <a:rPr lang="en-US" sz="1200" dirty="0" smtClean="0"/>
              <a:t>=</a:t>
            </a:r>
            <a:r>
              <a:rPr lang="en-US" sz="1200" dirty="0" err="1" smtClean="0"/>
              <a:t>cc.MAKER</a:t>
            </a:r>
            <a:r>
              <a:rPr lang="en-US" sz="1200" dirty="0" smtClean="0"/>
              <a:t> AND </a:t>
            </a:r>
            <a:r>
              <a:rPr lang="en-US" sz="1200" dirty="0" err="1" smtClean="0"/>
              <a:t>cmo.MODEL</a:t>
            </a:r>
            <a:r>
              <a:rPr lang="en-US" sz="1200" dirty="0" smtClean="0"/>
              <a:t> =</a:t>
            </a:r>
            <a:r>
              <a:rPr lang="en-US" sz="1200" dirty="0" err="1" smtClean="0"/>
              <a:t>cma.MODEL</a:t>
            </a:r>
            <a:r>
              <a:rPr lang="en-US" sz="1200" dirty="0" smtClean="0"/>
              <a:t> ) </a:t>
            </a:r>
          </a:p>
          <a:p>
            <a:r>
              <a:rPr lang="en-US" sz="1200" dirty="0" smtClean="0"/>
              <a:t>AND ( cmo.cc BETWEEN 1500 AND 3000) )</a:t>
            </a:r>
          </a:p>
          <a:p>
            <a:r>
              <a:rPr lang="en-US" sz="1200" b="1" dirty="0" smtClean="0"/>
              <a:t>WHERE </a:t>
            </a:r>
            <a:r>
              <a:rPr lang="en-US" sz="1200" b="1" dirty="0" err="1" smtClean="0"/>
              <a:t>rnum</a:t>
            </a:r>
            <a:r>
              <a:rPr lang="en-US" sz="1200" b="1" dirty="0" smtClean="0"/>
              <a:t> BETWEEN 3 AND 6</a:t>
            </a:r>
            <a:r>
              <a:rPr lang="en-US" sz="1200" b="1" dirty="0" smtClean="0"/>
              <a:t>;</a:t>
            </a:r>
          </a:p>
          <a:p>
            <a:r>
              <a:rPr lang="en-US" sz="1200" b="1" dirty="0" smtClean="0"/>
              <a:t> </a:t>
            </a:r>
            <a:endParaRPr lang="en-US" sz="1200" b="1" dirty="0" smtClean="0"/>
          </a:p>
          <a:p>
            <a:r>
              <a:rPr lang="en-US" sz="1400" b="1" dirty="0" smtClean="0"/>
              <a:t>ROW_NUMBER() </a:t>
            </a:r>
            <a:r>
              <a:rPr lang="en-US" sz="1400" b="1" dirty="0" smtClean="0"/>
              <a:t>over </a:t>
            </a:r>
            <a:r>
              <a:rPr lang="ko-KR" altLang="en-US" sz="1400" b="1" dirty="0" smtClean="0"/>
              <a:t>와 </a:t>
            </a:r>
            <a:r>
              <a:rPr lang="en-US" sz="1400" b="1" dirty="0" smtClean="0"/>
              <a:t>BETWEEN 3 AND </a:t>
            </a:r>
            <a:r>
              <a:rPr lang="en-US" sz="1400" b="1" dirty="0" smtClean="0"/>
              <a:t>6 </a:t>
            </a:r>
            <a:r>
              <a:rPr lang="ko-KR" altLang="en-US" sz="1400" b="1" dirty="0" smtClean="0"/>
              <a:t>또는 관계연산자를 사용하면 정렬 방식이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window sort pushed rank</a:t>
            </a:r>
            <a:r>
              <a:rPr lang="ko-KR" altLang="en-US" sz="1400" b="1" dirty="0" smtClean="0"/>
              <a:t>로 정렬 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928934"/>
            <a:ext cx="607528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28596" y="3214686"/>
            <a:ext cx="235745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4357694"/>
            <a:ext cx="609974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SELECT country, maker, model, </a:t>
            </a:r>
            <a:r>
              <a:rPr lang="en-US" sz="1100" dirty="0" err="1" smtClean="0"/>
              <a:t>to_char</a:t>
            </a:r>
            <a:r>
              <a:rPr lang="en-US" sz="1100" dirty="0" smtClean="0"/>
              <a:t>(car_year,'9,999') </a:t>
            </a:r>
            <a:r>
              <a:rPr lang="en-US" sz="1100" dirty="0" err="1" smtClean="0"/>
              <a:t>car_year</a:t>
            </a:r>
            <a:r>
              <a:rPr lang="en-US" sz="1100" dirty="0" smtClean="0"/>
              <a:t>, </a:t>
            </a:r>
            <a:r>
              <a:rPr lang="en-US" sz="1100" dirty="0" err="1" smtClean="0"/>
              <a:t>car_img</a:t>
            </a:r>
            <a:r>
              <a:rPr lang="en-US" sz="1100" dirty="0" smtClean="0"/>
              <a:t>, </a:t>
            </a:r>
          </a:p>
          <a:p>
            <a:r>
              <a:rPr lang="en-US" sz="1100" dirty="0" err="1" smtClean="0"/>
              <a:t>to_char</a:t>
            </a:r>
            <a:r>
              <a:rPr lang="en-US" sz="1100" dirty="0" smtClean="0"/>
              <a:t>(cc,'9,999') cc, </a:t>
            </a:r>
            <a:r>
              <a:rPr lang="en-US" sz="1100" dirty="0" err="1" smtClean="0"/>
              <a:t>rnum</a:t>
            </a:r>
            <a:endParaRPr lang="en-US" sz="1100" dirty="0" smtClean="0"/>
          </a:p>
          <a:p>
            <a:r>
              <a:rPr lang="en-US" sz="1100" dirty="0" smtClean="0"/>
              <a:t>FROM (SELECT </a:t>
            </a:r>
            <a:r>
              <a:rPr lang="en-US" sz="1100" dirty="0" err="1" smtClean="0"/>
              <a:t>cc.COUNTRY</a:t>
            </a:r>
            <a:r>
              <a:rPr lang="en-US" sz="1100" dirty="0" smtClean="0"/>
              <a:t> , </a:t>
            </a:r>
            <a:r>
              <a:rPr lang="en-US" sz="1100" dirty="0" err="1" smtClean="0"/>
              <a:t>cc.MAKER</a:t>
            </a:r>
            <a:r>
              <a:rPr lang="en-US" sz="1100" dirty="0" smtClean="0"/>
              <a:t> ,</a:t>
            </a:r>
            <a:r>
              <a:rPr lang="en-US" sz="1100" dirty="0" err="1" smtClean="0"/>
              <a:t>cc.rowid</a:t>
            </a:r>
            <a:r>
              <a:rPr lang="en-US" sz="1100" dirty="0" smtClean="0"/>
              <a:t>, </a:t>
            </a:r>
            <a:r>
              <a:rPr lang="en-US" sz="1100" dirty="0" err="1" smtClean="0"/>
              <a:t>cma.MODEL</a:t>
            </a:r>
            <a:r>
              <a:rPr lang="en-US" sz="1100" dirty="0" smtClean="0"/>
              <a:t> , </a:t>
            </a:r>
          </a:p>
          <a:p>
            <a:r>
              <a:rPr lang="en-US" sz="1100" dirty="0" err="1" smtClean="0"/>
              <a:t>cmo.CAR_YEAR</a:t>
            </a:r>
            <a:r>
              <a:rPr lang="en-US" sz="1100" dirty="0" smtClean="0"/>
              <a:t> , </a:t>
            </a:r>
            <a:r>
              <a:rPr lang="en-US" sz="1100" dirty="0" err="1" smtClean="0"/>
              <a:t>cmo.PRICE</a:t>
            </a:r>
            <a:r>
              <a:rPr lang="en-US" sz="1100" dirty="0" smtClean="0"/>
              <a:t>, </a:t>
            </a:r>
            <a:r>
              <a:rPr lang="en-US" sz="1100" dirty="0" err="1" smtClean="0"/>
              <a:t>cmo.CAR_IMG</a:t>
            </a:r>
            <a:r>
              <a:rPr lang="en-US" sz="1100" dirty="0" smtClean="0"/>
              <a:t> ,cmo.cc ,</a:t>
            </a:r>
          </a:p>
          <a:p>
            <a:r>
              <a:rPr lang="en-US" sz="1100" b="1" dirty="0" smtClean="0"/>
              <a:t>ROW_NUMBER() over( ORDER BY cmo.cc </a:t>
            </a:r>
            <a:r>
              <a:rPr lang="en-US" sz="1100" b="1" dirty="0" err="1" smtClean="0"/>
              <a:t>desc</a:t>
            </a:r>
            <a:r>
              <a:rPr lang="en-US" sz="1100" b="1" dirty="0" smtClean="0"/>
              <a:t>) </a:t>
            </a:r>
            <a:r>
              <a:rPr lang="en-US" sz="1100" b="1" dirty="0" err="1" smtClean="0"/>
              <a:t>rnum</a:t>
            </a:r>
            <a:endParaRPr lang="en-US" sz="1100" b="1" dirty="0" smtClean="0"/>
          </a:p>
          <a:p>
            <a:r>
              <a:rPr lang="en-US" sz="1100" dirty="0" smtClean="0"/>
              <a:t>FROM CAR_COUNTRY cc, CAR_MAKER </a:t>
            </a:r>
            <a:r>
              <a:rPr lang="en-US" sz="1100" dirty="0" err="1" smtClean="0"/>
              <a:t>cma</a:t>
            </a:r>
            <a:r>
              <a:rPr lang="en-US" sz="1100" dirty="0" smtClean="0"/>
              <a:t>, CAR_MODEL </a:t>
            </a:r>
            <a:r>
              <a:rPr lang="en-US" sz="1100" dirty="0" err="1" smtClean="0"/>
              <a:t>cmo</a:t>
            </a:r>
            <a:endParaRPr lang="en-US" sz="1100" dirty="0" smtClean="0"/>
          </a:p>
          <a:p>
            <a:r>
              <a:rPr lang="en-US" sz="1100" dirty="0" smtClean="0"/>
              <a:t>WHERE ( </a:t>
            </a:r>
            <a:r>
              <a:rPr lang="en-US" sz="1100" dirty="0" err="1" smtClean="0"/>
              <a:t>cma.MAKER</a:t>
            </a:r>
            <a:r>
              <a:rPr lang="en-US" sz="1100" dirty="0" smtClean="0"/>
              <a:t>=</a:t>
            </a:r>
            <a:r>
              <a:rPr lang="en-US" sz="1100" dirty="0" err="1" smtClean="0"/>
              <a:t>cc.MAKER</a:t>
            </a:r>
            <a:r>
              <a:rPr lang="en-US" sz="1100" dirty="0" smtClean="0"/>
              <a:t> AND </a:t>
            </a:r>
            <a:r>
              <a:rPr lang="en-US" sz="1100" dirty="0" err="1" smtClean="0"/>
              <a:t>cmo.MODEL</a:t>
            </a:r>
            <a:r>
              <a:rPr lang="en-US" sz="1100" dirty="0" smtClean="0"/>
              <a:t> =</a:t>
            </a:r>
            <a:r>
              <a:rPr lang="en-US" sz="1100" dirty="0" err="1" smtClean="0"/>
              <a:t>cma.MODEL</a:t>
            </a:r>
            <a:r>
              <a:rPr lang="en-US" sz="1100" dirty="0" smtClean="0"/>
              <a:t> ) </a:t>
            </a:r>
          </a:p>
          <a:p>
            <a:r>
              <a:rPr lang="en-US" sz="1100" dirty="0" smtClean="0"/>
              <a:t>AND ( cmo.cc BETWEEN 1500 AND 3000) )</a:t>
            </a:r>
          </a:p>
          <a:p>
            <a:r>
              <a:rPr lang="en-US" sz="1100" b="1" dirty="0" smtClean="0"/>
              <a:t>WHERE </a:t>
            </a:r>
            <a:r>
              <a:rPr lang="en-US" sz="1100" b="1" dirty="0" err="1" smtClean="0"/>
              <a:t>rnum</a:t>
            </a:r>
            <a:r>
              <a:rPr lang="en-US" sz="1100" b="1" dirty="0" smtClean="0"/>
              <a:t> in (3,4,5,6</a:t>
            </a:r>
            <a:r>
              <a:rPr lang="en-US" sz="1100" b="1" dirty="0" smtClean="0"/>
              <a:t>);</a:t>
            </a:r>
          </a:p>
          <a:p>
            <a:endParaRPr lang="en-US" altLang="ko-KR" sz="1100" b="1" dirty="0" smtClean="0"/>
          </a:p>
          <a:p>
            <a:r>
              <a:rPr lang="en-US" sz="1400" b="1" dirty="0" smtClean="0"/>
              <a:t>ROW_NUMBER</a:t>
            </a:r>
            <a:r>
              <a:rPr lang="en-US" sz="1400" b="1" dirty="0" smtClean="0"/>
              <a:t>() over</a:t>
            </a:r>
            <a:r>
              <a:rPr lang="en-US" sz="1400" b="1" dirty="0" smtClean="0"/>
              <a:t>( 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in </a:t>
            </a:r>
            <a:r>
              <a:rPr lang="ko-KR" altLang="en-US" sz="1400" b="1" dirty="0" smtClean="0"/>
              <a:t>을 사용하면 정렬방식이 </a:t>
            </a:r>
            <a:r>
              <a:rPr lang="en-US" altLang="ko-KR" sz="1400" b="1" dirty="0" smtClean="0"/>
              <a:t>window sort </a:t>
            </a:r>
            <a:r>
              <a:rPr lang="ko-KR" altLang="en-US" sz="1400" b="1" dirty="0" smtClean="0"/>
              <a:t>정렬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6357958"/>
            <a:ext cx="557219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580996" y="6643710"/>
            <a:ext cx="2357454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5072074"/>
            <a:ext cx="4262442" cy="44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>
            <a:off x="4857752" y="5214950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1285860"/>
            <a:ext cx="5786478" cy="58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>
            <a:off x="5000628" y="1357298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585769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SELECT country, maker, model, </a:t>
            </a:r>
            <a:r>
              <a:rPr lang="en-US" sz="1200" dirty="0" err="1" smtClean="0"/>
              <a:t>to_char</a:t>
            </a:r>
            <a:r>
              <a:rPr lang="en-US" sz="1200" dirty="0" smtClean="0"/>
              <a:t>(car_year,'9,999') </a:t>
            </a:r>
            <a:r>
              <a:rPr lang="en-US" sz="1200" dirty="0" err="1" smtClean="0"/>
              <a:t>car_year</a:t>
            </a:r>
            <a:r>
              <a:rPr lang="en-US" sz="1200" dirty="0" smtClean="0"/>
              <a:t>, </a:t>
            </a:r>
            <a:r>
              <a:rPr lang="en-US" sz="1200" dirty="0" err="1" smtClean="0"/>
              <a:t>car_img</a:t>
            </a:r>
            <a:r>
              <a:rPr lang="en-US" sz="1200" dirty="0" smtClean="0"/>
              <a:t>, </a:t>
            </a:r>
          </a:p>
          <a:p>
            <a:r>
              <a:rPr lang="en-US" sz="1200" dirty="0" err="1" smtClean="0"/>
              <a:t>to_char</a:t>
            </a:r>
            <a:r>
              <a:rPr lang="en-US" sz="1200" dirty="0" smtClean="0"/>
              <a:t>(cc,'9,999') cc, </a:t>
            </a:r>
            <a:r>
              <a:rPr lang="en-US" sz="1200" dirty="0" err="1" smtClean="0"/>
              <a:t>rnum</a:t>
            </a:r>
            <a:endParaRPr lang="en-US" sz="1200" dirty="0" smtClean="0"/>
          </a:p>
          <a:p>
            <a:r>
              <a:rPr lang="en-US" sz="1200" dirty="0" smtClean="0"/>
              <a:t>FROM (</a:t>
            </a:r>
          </a:p>
          <a:p>
            <a:pPr lvl="1"/>
            <a:r>
              <a:rPr lang="en-US" sz="1200" dirty="0" smtClean="0"/>
              <a:t>SELECT </a:t>
            </a:r>
            <a:r>
              <a:rPr lang="en-US" sz="1200" b="1" dirty="0" err="1" smtClean="0"/>
              <a:t>rownum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rnum</a:t>
            </a:r>
            <a:r>
              <a:rPr lang="en-US" sz="1200" dirty="0" smtClean="0"/>
              <a:t>, country, </a:t>
            </a:r>
            <a:r>
              <a:rPr lang="en-US" sz="1200" dirty="0" err="1" smtClean="0"/>
              <a:t>maker,model</a:t>
            </a:r>
            <a:r>
              <a:rPr lang="en-US" sz="1200" dirty="0" smtClean="0"/>
              <a:t>, </a:t>
            </a:r>
            <a:r>
              <a:rPr lang="en-US" sz="1200" dirty="0" err="1" smtClean="0"/>
              <a:t>car_year</a:t>
            </a:r>
            <a:r>
              <a:rPr lang="en-US" sz="1200" dirty="0" smtClean="0"/>
              <a:t>, price, </a:t>
            </a:r>
            <a:r>
              <a:rPr lang="en-US" sz="1200" dirty="0" err="1" smtClean="0"/>
              <a:t>car_img</a:t>
            </a:r>
            <a:r>
              <a:rPr lang="en-US" sz="1200" dirty="0" smtClean="0"/>
              <a:t>, cc</a:t>
            </a:r>
          </a:p>
          <a:p>
            <a:pPr lvl="1"/>
            <a:r>
              <a:rPr lang="en-US" sz="1200" dirty="0" smtClean="0"/>
              <a:t>FROM (SELECT </a:t>
            </a:r>
            <a:r>
              <a:rPr lang="en-US" sz="1200" dirty="0" err="1" smtClean="0"/>
              <a:t>cc.COUNTRY</a:t>
            </a:r>
            <a:r>
              <a:rPr lang="en-US" sz="1200" dirty="0" smtClean="0"/>
              <a:t> , </a:t>
            </a:r>
            <a:r>
              <a:rPr lang="en-US" sz="1200" dirty="0" err="1" smtClean="0"/>
              <a:t>cc.MAKER</a:t>
            </a:r>
            <a:r>
              <a:rPr lang="en-US" sz="1200" dirty="0" smtClean="0"/>
              <a:t> , </a:t>
            </a:r>
            <a:r>
              <a:rPr lang="en-US" sz="1200" dirty="0" err="1" smtClean="0"/>
              <a:t>cma.MODEL</a:t>
            </a:r>
            <a:r>
              <a:rPr lang="en-US" sz="1200" dirty="0" smtClean="0"/>
              <a:t> , </a:t>
            </a:r>
          </a:p>
          <a:p>
            <a:pPr lvl="2"/>
            <a:r>
              <a:rPr lang="en-US" sz="1200" dirty="0" err="1" smtClean="0"/>
              <a:t>cmo.CAR_YEAR</a:t>
            </a:r>
            <a:r>
              <a:rPr lang="en-US" sz="1200" dirty="0" smtClean="0"/>
              <a:t> , </a:t>
            </a:r>
            <a:r>
              <a:rPr lang="en-US" sz="1200" dirty="0" err="1" smtClean="0"/>
              <a:t>cmo.PRICE</a:t>
            </a:r>
            <a:r>
              <a:rPr lang="en-US" sz="1200" dirty="0" smtClean="0"/>
              <a:t>, </a:t>
            </a:r>
            <a:r>
              <a:rPr lang="en-US" sz="1200" dirty="0" err="1" smtClean="0"/>
              <a:t>cmo.CAR_IMG</a:t>
            </a:r>
            <a:r>
              <a:rPr lang="en-US" sz="1200" dirty="0" smtClean="0"/>
              <a:t> ,cmo.cc </a:t>
            </a:r>
          </a:p>
          <a:p>
            <a:pPr lvl="2"/>
            <a:r>
              <a:rPr lang="en-US" sz="1200" dirty="0" smtClean="0"/>
              <a:t>FROM CAR_COUNTRY cc, CAR_MAKER </a:t>
            </a:r>
            <a:r>
              <a:rPr lang="en-US" sz="1200" dirty="0" err="1" smtClean="0"/>
              <a:t>cma</a:t>
            </a:r>
            <a:r>
              <a:rPr lang="en-US" sz="1200" dirty="0" smtClean="0"/>
              <a:t>, CAR_MODEL </a:t>
            </a:r>
            <a:r>
              <a:rPr lang="en-US" sz="1200" dirty="0" err="1" smtClean="0"/>
              <a:t>cmo</a:t>
            </a:r>
            <a:endParaRPr lang="en-US" sz="1200" dirty="0" smtClean="0"/>
          </a:p>
          <a:p>
            <a:pPr lvl="2"/>
            <a:r>
              <a:rPr lang="en-US" sz="1200" dirty="0" smtClean="0"/>
              <a:t>WHERE ( </a:t>
            </a:r>
            <a:r>
              <a:rPr lang="en-US" sz="1200" dirty="0" err="1" smtClean="0"/>
              <a:t>cma.MAKER</a:t>
            </a:r>
            <a:r>
              <a:rPr lang="en-US" sz="1200" dirty="0" smtClean="0"/>
              <a:t>=</a:t>
            </a:r>
            <a:r>
              <a:rPr lang="en-US" sz="1200" dirty="0" err="1" smtClean="0"/>
              <a:t>cc.MAKER</a:t>
            </a:r>
            <a:r>
              <a:rPr lang="en-US" sz="1200" dirty="0" smtClean="0"/>
              <a:t> AND </a:t>
            </a:r>
            <a:r>
              <a:rPr lang="en-US" sz="1200" dirty="0" err="1" smtClean="0"/>
              <a:t>cmo.MODEL</a:t>
            </a:r>
            <a:r>
              <a:rPr lang="en-US" sz="1200" dirty="0" smtClean="0"/>
              <a:t> =</a:t>
            </a:r>
            <a:r>
              <a:rPr lang="en-US" sz="1200" dirty="0" err="1" smtClean="0"/>
              <a:t>cma.MODEL</a:t>
            </a:r>
            <a:r>
              <a:rPr lang="en-US" sz="1200" dirty="0" smtClean="0"/>
              <a:t> ) </a:t>
            </a:r>
          </a:p>
          <a:p>
            <a:pPr lvl="2"/>
            <a:r>
              <a:rPr lang="en-US" sz="1200" dirty="0" smtClean="0"/>
              <a:t>AND ( cmo.cc BETWEEN 1500 AND 3000)</a:t>
            </a:r>
          </a:p>
          <a:p>
            <a:pPr lvl="2"/>
            <a:r>
              <a:rPr lang="en-US" sz="1200" dirty="0" smtClean="0"/>
              <a:t>ORDER BY cc DESC)</a:t>
            </a:r>
          </a:p>
          <a:p>
            <a:pPr lvl="1"/>
            <a:r>
              <a:rPr lang="en-US" sz="1200" dirty="0" smtClean="0"/>
              <a:t>) </a:t>
            </a:r>
          </a:p>
          <a:p>
            <a:r>
              <a:rPr lang="en-US" sz="1200" dirty="0" smtClean="0"/>
              <a:t>WHERE </a:t>
            </a:r>
            <a:r>
              <a:rPr lang="en-US" sz="1200" dirty="0" err="1" smtClean="0"/>
              <a:t>rnum</a:t>
            </a:r>
            <a:r>
              <a:rPr lang="en-US" sz="1200" dirty="0" smtClean="0"/>
              <a:t> BETWEEN 3 AND 6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</a:t>
            </a:r>
            <a:endParaRPr lang="en-US" sz="1200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357430"/>
            <a:ext cx="6448445" cy="66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>
            <a:off x="3286116" y="221455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6210316" cy="169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4857760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조인 결과의 순서 </a:t>
            </a:r>
            <a:r>
              <a:rPr lang="ko-KR" altLang="en-US" dirty="0" err="1" smtClean="0"/>
              <a:t>꼬임없이</a:t>
            </a:r>
            <a:r>
              <a:rPr lang="ko-KR" altLang="en-US" dirty="0" smtClean="0"/>
              <a:t> 레코드를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979</Words>
  <Application>Microsoft Office PowerPoint</Application>
  <PresentationFormat>화면 슬라이드 쇼(4:3)</PresentationFormat>
  <Paragraphs>198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54</cp:revision>
  <dcterms:created xsi:type="dcterms:W3CDTF">2023-08-09T01:49:10Z</dcterms:created>
  <dcterms:modified xsi:type="dcterms:W3CDTF">2023-08-10T00:44:56Z</dcterms:modified>
</cp:coreProperties>
</file>