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76" autoAdjust="0"/>
    <p:restoredTop sz="94660"/>
  </p:normalViewPr>
  <p:slideViewPr>
    <p:cSldViewPr>
      <p:cViewPr>
        <p:scale>
          <a:sx n="200" d="100"/>
          <a:sy n="200" d="100"/>
        </p:scale>
        <p:origin x="-78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BD3D-F774-4E04-88DF-BC66155AF4DE}" type="datetimeFigureOut">
              <a:rPr lang="ko-KR" altLang="en-US" smtClean="0"/>
              <a:pPr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85F7-0BF0-4C33-A47F-4457E1EBE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553158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*JDBC(Java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Connectivity)</a:t>
            </a:r>
          </a:p>
          <a:p>
            <a:r>
              <a:rPr lang="en-US" altLang="ko-KR" sz="1600" dirty="0" smtClean="0"/>
              <a:t> - Java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연동하기위한 </a:t>
            </a:r>
            <a:r>
              <a:rPr lang="ko-KR" altLang="en-US" sz="1600" dirty="0" err="1" smtClean="0"/>
              <a:t>저수준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API.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java.sql</a:t>
            </a:r>
            <a:r>
              <a:rPr lang="ko-KR" altLang="en-US" sz="1600" dirty="0" smtClean="0"/>
              <a:t>패키지에서 관련 인터페이스를 제공한다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Driver loading 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.( Driver</a:t>
            </a:r>
            <a:r>
              <a:rPr lang="ko-KR" altLang="en-US" sz="1600" dirty="0" smtClean="0"/>
              <a:t>만 제공되면 모든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연결할 수 있다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*driver type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-type 1 : JDBC-ODBC Bridge driver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-Windows </a:t>
            </a:r>
            <a:r>
              <a:rPr lang="ko-KR" altLang="en-US" sz="1600" dirty="0" smtClean="0"/>
              <a:t>에서만 사용할 수 있는 방식</a:t>
            </a:r>
            <a:r>
              <a:rPr lang="en-US" altLang="ko-KR" sz="1600" dirty="0" smtClean="0"/>
              <a:t>. DBMS</a:t>
            </a:r>
            <a:r>
              <a:rPr lang="ko-KR" altLang="en-US" sz="1600" dirty="0" smtClean="0"/>
              <a:t>의 연결을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에서 설정하고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Java</a:t>
            </a:r>
            <a:r>
              <a:rPr lang="ko-KR" altLang="en-US" sz="1600" dirty="0" smtClean="0"/>
              <a:t>에서 연결하여 사용하는 방식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속도가 느리다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-Java Windows</a:t>
            </a:r>
            <a:r>
              <a:rPr lang="ko-KR" altLang="en-US" sz="1600" dirty="0" smtClean="0"/>
              <a:t>에서 서비스되는 일이 많지 않기 때문에 거의 사용하지 않음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-type 2 : (native driver)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-Driver</a:t>
            </a:r>
            <a:r>
              <a:rPr lang="ko-KR" altLang="en-US" sz="1600" dirty="0" smtClean="0"/>
              <a:t>를 제작한 언어가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와는 다른언어로 된 </a:t>
            </a:r>
            <a:r>
              <a:rPr lang="en-US" altLang="ko-KR" sz="1600" dirty="0" smtClean="0"/>
              <a:t>driver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-Driver</a:t>
            </a:r>
            <a:r>
              <a:rPr lang="ko-KR" altLang="en-US" sz="1600" dirty="0" smtClean="0"/>
              <a:t>를 사용하기 위해서 별도 프로그램을 설치해야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  -Middleware</a:t>
            </a:r>
            <a:r>
              <a:rPr lang="ko-KR" altLang="en-US" sz="1600" dirty="0" smtClean="0"/>
              <a:t>에서 주로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  -type 3 : (network protocol driver)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-applet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연동하기위한 </a:t>
            </a:r>
            <a:r>
              <a:rPr lang="en-US" altLang="ko-KR" sz="1600" dirty="0" smtClean="0"/>
              <a:t>driver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643174" y="135571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2786050" y="135729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8926" y="1428736"/>
            <a:ext cx="53263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-DB Vendor </a:t>
            </a:r>
            <a:r>
              <a:rPr lang="ko-KR" altLang="en-US" sz="1400" dirty="0" smtClean="0"/>
              <a:t>사에서 제공하는 </a:t>
            </a:r>
            <a:r>
              <a:rPr lang="en-US" altLang="ko-KR" sz="1400" dirty="0" err="1" smtClean="0"/>
              <a:t>bytecode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-DB Server</a:t>
            </a:r>
            <a:r>
              <a:rPr lang="ko-KR" altLang="en-US" sz="1400" dirty="0" smtClean="0"/>
              <a:t>에 접속하기 위한 </a:t>
            </a:r>
            <a:r>
              <a:rPr lang="en-US" altLang="ko-KR" sz="1400" dirty="0" smtClean="0"/>
              <a:t>DB Client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bytecode</a:t>
            </a:r>
            <a:r>
              <a:rPr lang="ko-KR" altLang="en-US" sz="1400" dirty="0" smtClean="0"/>
              <a:t>로 제작한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-driver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jar</a:t>
            </a:r>
            <a:r>
              <a:rPr lang="ko-KR" altLang="en-US" sz="1400" dirty="0" smtClean="0"/>
              <a:t>로 배포된다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 smtClean="0"/>
              <a:t>Java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windows</a:t>
            </a:r>
            <a:r>
              <a:rPr lang="ko-KR" altLang="en-US" sz="1400" dirty="0" smtClean="0"/>
              <a:t>용  </a:t>
            </a:r>
            <a:r>
              <a:rPr lang="en-US" altLang="ko-KR" sz="1400" dirty="0" smtClean="0"/>
              <a:t>JDBC-ODBC Bridge  driver</a:t>
            </a:r>
            <a:r>
              <a:rPr lang="ko-KR" altLang="en-US" sz="1400" dirty="0" smtClean="0"/>
              <a:t>만 제공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4</a:t>
            </a:r>
            <a:r>
              <a:rPr lang="ko-KR" altLang="en-US" sz="1400" dirty="0" smtClean="0"/>
              <a:t>가지 타입의 드라이버를 제공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143116"/>
            <a:ext cx="714380" cy="21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1261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-type 4 : ( native protocol driver)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-JDBC</a:t>
            </a:r>
            <a:r>
              <a:rPr lang="ko-KR" altLang="en-US" sz="1600" dirty="0" smtClean="0"/>
              <a:t>에서 가장 </a:t>
            </a:r>
            <a:r>
              <a:rPr lang="ko-KR" altLang="en-US" sz="1600" dirty="0" smtClean="0"/>
              <a:t>많이 </a:t>
            </a:r>
            <a:r>
              <a:rPr lang="ko-KR" altLang="en-US" sz="1600" dirty="0" smtClean="0"/>
              <a:t>사용하는 </a:t>
            </a:r>
            <a:r>
              <a:rPr lang="en-US" altLang="ko-KR" sz="1600" dirty="0" smtClean="0"/>
              <a:t>Driver.(</a:t>
            </a:r>
            <a:r>
              <a:rPr lang="ko-KR" altLang="en-US" sz="1600" dirty="0" smtClean="0"/>
              <a:t>빠른 성능과 안정성을 제공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-Driver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제작한 언어가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언어이므로</a:t>
            </a:r>
            <a:r>
              <a:rPr lang="en-US" altLang="ko-KR" sz="1600" dirty="0" smtClean="0"/>
              <a:t>, driver </a:t>
            </a:r>
            <a:r>
              <a:rPr lang="ko-KR" altLang="en-US" sz="1600" dirty="0" smtClean="0"/>
              <a:t>사용하는 자바 프로그램에서는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데이터를 </a:t>
            </a:r>
            <a:r>
              <a:rPr lang="ko-KR" altLang="en-US" sz="1600" smtClean="0"/>
              <a:t>주고받을때 </a:t>
            </a:r>
            <a:r>
              <a:rPr lang="ko-KR" altLang="en-US" sz="1600" dirty="0" smtClean="0"/>
              <a:t>문제가 거의 발생하지 않는 </a:t>
            </a:r>
            <a:r>
              <a:rPr lang="en-US" altLang="ko-KR" sz="1600" dirty="0" smtClean="0"/>
              <a:t>driver 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JDBC</a:t>
            </a:r>
            <a:r>
              <a:rPr lang="ko-KR" altLang="en-US" sz="1600" dirty="0" smtClean="0"/>
              <a:t>코딩에 사용되는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java.lang.Class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배포된 </a:t>
            </a:r>
            <a:r>
              <a:rPr lang="en-US" altLang="ko-KR" sz="1600" dirty="0" smtClean="0"/>
              <a:t>jar</a:t>
            </a:r>
            <a:r>
              <a:rPr lang="ko-KR" altLang="en-US" sz="1600" dirty="0" smtClean="0"/>
              <a:t>내 특정 클래스를 객체화여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instance</a:t>
            </a:r>
            <a:r>
              <a:rPr lang="ko-KR" altLang="en-US" sz="1600" dirty="0" smtClean="0"/>
              <a:t>를 생성 하는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java.sql.DriverManager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로딩된 드라이버를 사용하여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연결을 얻는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java.sql.Connection</a:t>
            </a:r>
            <a:r>
              <a:rPr lang="en-US" altLang="ko-KR" sz="1600" dirty="0" smtClean="0"/>
              <a:t> : DBMS</a:t>
            </a:r>
            <a:r>
              <a:rPr lang="ko-KR" altLang="en-US" sz="1600" dirty="0" smtClean="0"/>
              <a:t>와 연결유지</a:t>
            </a:r>
            <a:r>
              <a:rPr lang="en-US" altLang="ko-KR" sz="1600" dirty="0" smtClean="0"/>
              <a:t>, transaction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쿼리문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생성객체 </a:t>
            </a:r>
            <a:r>
              <a:rPr lang="ko-KR" altLang="en-US" sz="1600" dirty="0" err="1" smtClean="0"/>
              <a:t>얻는일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java.sql.Statement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실행할 때마다 생성해서 처리하는 객체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java.sql.PreparedStatement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미리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값만 나중에 넣어서 처리하는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java.sql.CallableStatement</a:t>
            </a:r>
            <a:r>
              <a:rPr lang="en-US" altLang="ko-KR" sz="1600" dirty="0" smtClean="0"/>
              <a:t> : Procedure</a:t>
            </a:r>
            <a:r>
              <a:rPr lang="ko-KR" altLang="en-US" sz="1600" smtClean="0"/>
              <a:t>를 </a:t>
            </a:r>
            <a:r>
              <a:rPr lang="ko-KR" altLang="en-US" sz="1600" smtClean="0"/>
              <a:t>호출할</a:t>
            </a:r>
            <a:r>
              <a:rPr lang="ko-KR" altLang="en-US" sz="1600" smtClean="0"/>
              <a:t>때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java.sql.ResultSet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조회결과를 사용하기 위한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java.sql.ResultSetMetaData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실행된 조회 </a:t>
            </a:r>
            <a:r>
              <a:rPr lang="ko-KR" altLang="en-US" sz="1600" dirty="0" err="1" smtClean="0"/>
              <a:t>쿼리문에</a:t>
            </a:r>
            <a:r>
              <a:rPr lang="ko-KR" altLang="en-US" sz="1600" dirty="0" smtClean="0"/>
              <a:t> 사용된 테이블의 메타데이터를 </a:t>
            </a:r>
            <a:r>
              <a:rPr lang="ko-KR" altLang="en-US" sz="1600" dirty="0" err="1" smtClean="0"/>
              <a:t>얻는일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java.sql.Types</a:t>
            </a:r>
            <a:r>
              <a:rPr lang="en-US" altLang="ko-KR" sz="1600" dirty="0" smtClean="0"/>
              <a:t> : Procedure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out parameter</a:t>
            </a:r>
            <a:r>
              <a:rPr lang="ko-KR" altLang="en-US" sz="1600" dirty="0" smtClean="0"/>
              <a:t>의 값을 임시로 저장한기위한</a:t>
            </a:r>
            <a:endParaRPr lang="en-US" altLang="ko-KR" sz="1600" dirty="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            </a:t>
            </a:r>
            <a:r>
              <a:rPr lang="ko-KR" altLang="en-US" sz="1600" smtClean="0"/>
              <a:t>데이터 형을 </a:t>
            </a:r>
            <a:r>
              <a:rPr lang="ko-KR" altLang="en-US" sz="1600" dirty="0" smtClean="0"/>
              <a:t>제공하는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java.sql.Clob</a:t>
            </a:r>
            <a:r>
              <a:rPr lang="en-US" altLang="ko-KR" sz="1600" dirty="0" smtClean="0"/>
              <a:t> :  </a:t>
            </a:r>
            <a:r>
              <a:rPr lang="en-US" altLang="ko-KR" sz="1600" dirty="0" err="1" smtClean="0"/>
              <a:t>clob</a:t>
            </a:r>
            <a:r>
              <a:rPr lang="ko-KR" altLang="en-US" sz="1600" dirty="0" err="1" smtClean="0"/>
              <a:t>데이터형을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사용하기위한</a:t>
            </a:r>
            <a:r>
              <a:rPr lang="ko-KR" altLang="en-US" sz="1600" dirty="0" smtClean="0"/>
              <a:t> 객체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코딩순서</a:t>
            </a:r>
            <a:endParaRPr lang="en-US" altLang="ko-KR" sz="1600" dirty="0" smtClean="0"/>
          </a:p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드라이버로딩</a:t>
            </a:r>
            <a:endParaRPr lang="en-US" altLang="ko-KR" sz="1600" dirty="0" smtClean="0"/>
          </a:p>
          <a:p>
            <a:r>
              <a:rPr lang="en-US" altLang="ko-KR" sz="1600" dirty="0" smtClean="0"/>
              <a:t>2. DB</a:t>
            </a:r>
            <a:r>
              <a:rPr lang="ko-KR" altLang="en-US" sz="1600" dirty="0" smtClean="0"/>
              <a:t>연결 얻기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생성객체 얻기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수행 후 결과 얻기</a:t>
            </a:r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연결끊</a:t>
            </a:r>
            <a:r>
              <a:rPr lang="ko-KR" altLang="en-US" sz="1600" dirty="0" err="1"/>
              <a:t>기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428736"/>
            <a:ext cx="714380" cy="21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5400000">
            <a:off x="6965173" y="325040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00892" y="30497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컬럼정보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389</Words>
  <Application>Microsoft Office PowerPoint</Application>
  <PresentationFormat>화면 슬라이드 쇼(4:3)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</cp:revision>
  <dcterms:created xsi:type="dcterms:W3CDTF">2023-08-10T07:06:08Z</dcterms:created>
  <dcterms:modified xsi:type="dcterms:W3CDTF">2023-08-11T01:40:51Z</dcterms:modified>
</cp:coreProperties>
</file>