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17" autoAdjust="0"/>
    <p:restoredTop sz="94660"/>
  </p:normalViewPr>
  <p:slideViewPr>
    <p:cSldViewPr>
      <p:cViewPr>
        <p:scale>
          <a:sx n="150" d="100"/>
          <a:sy n="150" d="100"/>
        </p:scale>
        <p:origin x="-10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8F04-C71A-4F1A-8C03-17F901C28E5E}" type="datetimeFigureOut">
              <a:rPr lang="ko-KR" altLang="en-US" smtClean="0"/>
              <a:pPr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0028-943D-4BF5-B532-BB1D250EDC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 연결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57818" y="928670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7818" y="5714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8" name="원통 7"/>
          <p:cNvSpPr/>
          <p:nvPr/>
        </p:nvSpPr>
        <p:spPr>
          <a:xfrm>
            <a:off x="5572132" y="1285860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6429388" y="1285860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071546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71744"/>
            <a:ext cx="1460335" cy="89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 flipV="1">
            <a:off x="3714744" y="2071678"/>
            <a:ext cx="1468623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14942" y="1857364"/>
            <a:ext cx="21431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72066" y="157161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1521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71868" y="2428868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 Client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85720" y="1000108"/>
            <a:ext cx="2357454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7143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571744"/>
            <a:ext cx="928694" cy="2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428868"/>
            <a:ext cx="857256" cy="17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57158" y="3143248"/>
            <a:ext cx="60178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드라이버로딩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oracle.jdbc.OracleDriver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로딩된 드라이버를 사용하여 커넥션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jdbc:oracle:thin</a:t>
            </a:r>
            <a:r>
              <a:rPr lang="en-US" altLang="ko-KR" sz="1600" dirty="0" smtClean="0"/>
              <a:t>:@DB</a:t>
            </a:r>
            <a:r>
              <a:rPr lang="ko-KR" altLang="en-US" sz="1600" dirty="0" smtClean="0"/>
              <a:t>서버위치</a:t>
            </a:r>
            <a:r>
              <a:rPr lang="en-US" altLang="ko-KR" sz="1600" dirty="0" smtClean="0"/>
              <a:t>:1521:orcl”;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String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Stirng</a:t>
            </a:r>
            <a:r>
              <a:rPr lang="en-US" altLang="ko-KR" sz="1600" dirty="0" smtClean="0"/>
              <a:t> pass=“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”;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Connection con=</a:t>
            </a:r>
            <a:r>
              <a:rPr lang="en-US" altLang="ko-KR" sz="1600" dirty="0" err="1" smtClean="0"/>
              <a:t>DriverManager.getConnection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, id, pass);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2285984" y="1785926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14546" y="157161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endParaRPr lang="ko-KR" altLang="en-US" sz="1100" dirty="0"/>
          </a:p>
        </p:txBody>
      </p:sp>
      <p:sp>
        <p:nvSpPr>
          <p:cNvPr id="29" name="자유형 28"/>
          <p:cNvSpPr/>
          <p:nvPr/>
        </p:nvSpPr>
        <p:spPr>
          <a:xfrm>
            <a:off x="3357563" y="2407140"/>
            <a:ext cx="543805" cy="166370"/>
          </a:xfrm>
          <a:custGeom>
            <a:avLst/>
            <a:gdLst>
              <a:gd name="connsiteX0" fmla="*/ 0 w 543805"/>
              <a:gd name="connsiteY0" fmla="*/ 69360 h 166370"/>
              <a:gd name="connsiteX1" fmla="*/ 4762 w 543805"/>
              <a:gd name="connsiteY1" fmla="*/ 55073 h 166370"/>
              <a:gd name="connsiteX2" fmla="*/ 19050 w 543805"/>
              <a:gd name="connsiteY2" fmla="*/ 40785 h 166370"/>
              <a:gd name="connsiteX3" fmla="*/ 57150 w 543805"/>
              <a:gd name="connsiteY3" fmla="*/ 21735 h 166370"/>
              <a:gd name="connsiteX4" fmla="*/ 76200 w 543805"/>
              <a:gd name="connsiteY4" fmla="*/ 16973 h 166370"/>
              <a:gd name="connsiteX5" fmla="*/ 128587 w 543805"/>
              <a:gd name="connsiteY5" fmla="*/ 12210 h 166370"/>
              <a:gd name="connsiteX6" fmla="*/ 161925 w 543805"/>
              <a:gd name="connsiteY6" fmla="*/ 2685 h 166370"/>
              <a:gd name="connsiteX7" fmla="*/ 338137 w 543805"/>
              <a:gd name="connsiteY7" fmla="*/ 12210 h 166370"/>
              <a:gd name="connsiteX8" fmla="*/ 352425 w 543805"/>
              <a:gd name="connsiteY8" fmla="*/ 16973 h 166370"/>
              <a:gd name="connsiteX9" fmla="*/ 400050 w 543805"/>
              <a:gd name="connsiteY9" fmla="*/ 31260 h 166370"/>
              <a:gd name="connsiteX10" fmla="*/ 419100 w 543805"/>
              <a:gd name="connsiteY10" fmla="*/ 40785 h 166370"/>
              <a:gd name="connsiteX11" fmla="*/ 447675 w 543805"/>
              <a:gd name="connsiteY11" fmla="*/ 50310 h 166370"/>
              <a:gd name="connsiteX12" fmla="*/ 461962 w 543805"/>
              <a:gd name="connsiteY12" fmla="*/ 64598 h 166370"/>
              <a:gd name="connsiteX13" fmla="*/ 481012 w 543805"/>
              <a:gd name="connsiteY13" fmla="*/ 74123 h 166370"/>
              <a:gd name="connsiteX14" fmla="*/ 490537 w 543805"/>
              <a:gd name="connsiteY14" fmla="*/ 93173 h 166370"/>
              <a:gd name="connsiteX15" fmla="*/ 514350 w 543805"/>
              <a:gd name="connsiteY15" fmla="*/ 121748 h 166370"/>
              <a:gd name="connsiteX16" fmla="*/ 528637 w 543805"/>
              <a:gd name="connsiteY16" fmla="*/ 131273 h 166370"/>
              <a:gd name="connsiteX17" fmla="*/ 533400 w 543805"/>
              <a:gd name="connsiteY17" fmla="*/ 145560 h 166370"/>
              <a:gd name="connsiteX18" fmla="*/ 542925 w 543805"/>
              <a:gd name="connsiteY18" fmla="*/ 164610 h 16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3805" h="166370">
                <a:moveTo>
                  <a:pt x="0" y="69360"/>
                </a:moveTo>
                <a:cubicBezTo>
                  <a:pt x="1587" y="64598"/>
                  <a:pt x="1977" y="59250"/>
                  <a:pt x="4762" y="55073"/>
                </a:cubicBezTo>
                <a:cubicBezTo>
                  <a:pt x="8498" y="49469"/>
                  <a:pt x="13876" y="45097"/>
                  <a:pt x="19050" y="40785"/>
                </a:cubicBezTo>
                <a:cubicBezTo>
                  <a:pt x="30717" y="31062"/>
                  <a:pt x="42560" y="26598"/>
                  <a:pt x="57150" y="21735"/>
                </a:cubicBezTo>
                <a:cubicBezTo>
                  <a:pt x="63360" y="19665"/>
                  <a:pt x="69712" y="17838"/>
                  <a:pt x="76200" y="16973"/>
                </a:cubicBezTo>
                <a:cubicBezTo>
                  <a:pt x="93581" y="14656"/>
                  <a:pt x="111125" y="13798"/>
                  <a:pt x="128587" y="12210"/>
                </a:cubicBezTo>
                <a:cubicBezTo>
                  <a:pt x="139700" y="9035"/>
                  <a:pt x="150372" y="2997"/>
                  <a:pt x="161925" y="2685"/>
                </a:cubicBezTo>
                <a:cubicBezTo>
                  <a:pt x="261263" y="0"/>
                  <a:pt x="270526" y="2552"/>
                  <a:pt x="338137" y="12210"/>
                </a:cubicBezTo>
                <a:cubicBezTo>
                  <a:pt x="342900" y="13798"/>
                  <a:pt x="347598" y="15594"/>
                  <a:pt x="352425" y="16973"/>
                </a:cubicBezTo>
                <a:cubicBezTo>
                  <a:pt x="368380" y="21531"/>
                  <a:pt x="384955" y="23712"/>
                  <a:pt x="400050" y="31260"/>
                </a:cubicBezTo>
                <a:cubicBezTo>
                  <a:pt x="406400" y="34435"/>
                  <a:pt x="412508" y="38148"/>
                  <a:pt x="419100" y="40785"/>
                </a:cubicBezTo>
                <a:cubicBezTo>
                  <a:pt x="428422" y="44514"/>
                  <a:pt x="447675" y="50310"/>
                  <a:pt x="447675" y="50310"/>
                </a:cubicBezTo>
                <a:cubicBezTo>
                  <a:pt x="452437" y="55073"/>
                  <a:pt x="456481" y="60683"/>
                  <a:pt x="461962" y="64598"/>
                </a:cubicBezTo>
                <a:cubicBezTo>
                  <a:pt x="467739" y="68725"/>
                  <a:pt x="475992" y="69103"/>
                  <a:pt x="481012" y="74123"/>
                </a:cubicBezTo>
                <a:cubicBezTo>
                  <a:pt x="486032" y="79143"/>
                  <a:pt x="487015" y="87009"/>
                  <a:pt x="490537" y="93173"/>
                </a:cubicBezTo>
                <a:cubicBezTo>
                  <a:pt x="497348" y="105092"/>
                  <a:pt x="503605" y="112794"/>
                  <a:pt x="514350" y="121748"/>
                </a:cubicBezTo>
                <a:cubicBezTo>
                  <a:pt x="518747" y="125412"/>
                  <a:pt x="523875" y="128098"/>
                  <a:pt x="528637" y="131273"/>
                </a:cubicBezTo>
                <a:cubicBezTo>
                  <a:pt x="530225" y="136035"/>
                  <a:pt x="531155" y="141070"/>
                  <a:pt x="533400" y="145560"/>
                </a:cubicBezTo>
                <a:cubicBezTo>
                  <a:pt x="543805" y="166370"/>
                  <a:pt x="542925" y="152682"/>
                  <a:pt x="542925" y="1646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14480" y="1785926"/>
            <a:ext cx="571504" cy="3571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4480" y="15716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D.M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1678761" y="1678769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0166" y="1000108"/>
            <a:ext cx="29354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jdbc:oracle:thin</a:t>
            </a:r>
            <a:r>
              <a:rPr lang="en-US" altLang="ko-KR" sz="1100" dirty="0" smtClean="0"/>
              <a:t>:@localhost:1521:orcl”;</a:t>
            </a:r>
            <a:endParaRPr lang="en-US" altLang="ko-KR" sz="1100" dirty="0"/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scott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smtClean="0"/>
              <a:t>p</a:t>
            </a:r>
            <a:r>
              <a:rPr lang="en-US" altLang="ko-KR" sz="1100" dirty="0" smtClean="0"/>
              <a:t>ass</a:t>
            </a:r>
            <a:r>
              <a:rPr lang="en-US" altLang="ko-KR" sz="1100" dirty="0" smtClean="0"/>
              <a:t>=“tiger”;</a:t>
            </a:r>
            <a:endParaRPr lang="ko-KR" altLang="en-US" sz="1100" dirty="0"/>
          </a:p>
        </p:txBody>
      </p:sp>
      <p:sp>
        <p:nvSpPr>
          <p:cNvPr id="35" name="자유형 34"/>
          <p:cNvSpPr/>
          <p:nvPr/>
        </p:nvSpPr>
        <p:spPr>
          <a:xfrm>
            <a:off x="1985963" y="1862138"/>
            <a:ext cx="3224212" cy="73947"/>
          </a:xfrm>
          <a:custGeom>
            <a:avLst/>
            <a:gdLst>
              <a:gd name="connsiteX0" fmla="*/ 0 w 3224212"/>
              <a:gd name="connsiteY0" fmla="*/ 9525 h 73947"/>
              <a:gd name="connsiteX1" fmla="*/ 80962 w 3224212"/>
              <a:gd name="connsiteY1" fmla="*/ 0 h 73947"/>
              <a:gd name="connsiteX2" fmla="*/ 1866900 w 3224212"/>
              <a:gd name="connsiteY2" fmla="*/ 4762 h 73947"/>
              <a:gd name="connsiteX3" fmla="*/ 1895475 w 3224212"/>
              <a:gd name="connsiteY3" fmla="*/ 9525 h 73947"/>
              <a:gd name="connsiteX4" fmla="*/ 2052637 w 3224212"/>
              <a:gd name="connsiteY4" fmla="*/ 19050 h 73947"/>
              <a:gd name="connsiteX5" fmla="*/ 2343150 w 3224212"/>
              <a:gd name="connsiteY5" fmla="*/ 28575 h 73947"/>
              <a:gd name="connsiteX6" fmla="*/ 2524125 w 3224212"/>
              <a:gd name="connsiteY6" fmla="*/ 33337 h 73947"/>
              <a:gd name="connsiteX7" fmla="*/ 2590800 w 3224212"/>
              <a:gd name="connsiteY7" fmla="*/ 38100 h 73947"/>
              <a:gd name="connsiteX8" fmla="*/ 2609850 w 3224212"/>
              <a:gd name="connsiteY8" fmla="*/ 42862 h 73947"/>
              <a:gd name="connsiteX9" fmla="*/ 2767012 w 3224212"/>
              <a:gd name="connsiteY9" fmla="*/ 52387 h 73947"/>
              <a:gd name="connsiteX10" fmla="*/ 2824162 w 3224212"/>
              <a:gd name="connsiteY10" fmla="*/ 61912 h 73947"/>
              <a:gd name="connsiteX11" fmla="*/ 3186112 w 3224212"/>
              <a:gd name="connsiteY11" fmla="*/ 66675 h 73947"/>
              <a:gd name="connsiteX12" fmla="*/ 3224212 w 3224212"/>
              <a:gd name="connsiteY12" fmla="*/ 71437 h 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24212" h="73947">
                <a:moveTo>
                  <a:pt x="0" y="9525"/>
                </a:moveTo>
                <a:cubicBezTo>
                  <a:pt x="32472" y="1406"/>
                  <a:pt x="33577" y="0"/>
                  <a:pt x="80962" y="0"/>
                </a:cubicBezTo>
                <a:lnTo>
                  <a:pt x="1866900" y="4762"/>
                </a:lnTo>
                <a:cubicBezTo>
                  <a:pt x="1876425" y="6350"/>
                  <a:pt x="1885847" y="8784"/>
                  <a:pt x="1895475" y="9525"/>
                </a:cubicBezTo>
                <a:cubicBezTo>
                  <a:pt x="1947804" y="13550"/>
                  <a:pt x="2052637" y="19050"/>
                  <a:pt x="2052637" y="19050"/>
                </a:cubicBezTo>
                <a:cubicBezTo>
                  <a:pt x="2168038" y="38282"/>
                  <a:pt x="2065342" y="22601"/>
                  <a:pt x="2343150" y="28575"/>
                </a:cubicBezTo>
                <a:lnTo>
                  <a:pt x="2524125" y="33337"/>
                </a:lnTo>
                <a:cubicBezTo>
                  <a:pt x="2546350" y="34925"/>
                  <a:pt x="2568655" y="35639"/>
                  <a:pt x="2590800" y="38100"/>
                </a:cubicBezTo>
                <a:cubicBezTo>
                  <a:pt x="2597305" y="38823"/>
                  <a:pt x="2603326" y="42333"/>
                  <a:pt x="2609850" y="42862"/>
                </a:cubicBezTo>
                <a:cubicBezTo>
                  <a:pt x="2662162" y="47103"/>
                  <a:pt x="2714625" y="49212"/>
                  <a:pt x="2767012" y="52387"/>
                </a:cubicBezTo>
                <a:cubicBezTo>
                  <a:pt x="2788278" y="57704"/>
                  <a:pt x="2799513" y="61325"/>
                  <a:pt x="2824162" y="61912"/>
                </a:cubicBezTo>
                <a:cubicBezTo>
                  <a:pt x="2944788" y="64784"/>
                  <a:pt x="3065462" y="65087"/>
                  <a:pt x="3186112" y="66675"/>
                </a:cubicBezTo>
                <a:cubicBezTo>
                  <a:pt x="3207930" y="73947"/>
                  <a:pt x="3195380" y="71437"/>
                  <a:pt x="3224212" y="714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14876" y="17144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37" name="자유형 36"/>
          <p:cNvSpPr/>
          <p:nvPr/>
        </p:nvSpPr>
        <p:spPr>
          <a:xfrm>
            <a:off x="1462088" y="1869118"/>
            <a:ext cx="4111231" cy="291763"/>
          </a:xfrm>
          <a:custGeom>
            <a:avLst/>
            <a:gdLst>
              <a:gd name="connsiteX0" fmla="*/ 3767137 w 4111231"/>
              <a:gd name="connsiteY0" fmla="*/ 64457 h 291763"/>
              <a:gd name="connsiteX1" fmla="*/ 4071937 w 4111231"/>
              <a:gd name="connsiteY1" fmla="*/ 69220 h 291763"/>
              <a:gd name="connsiteX2" fmla="*/ 4100512 w 4111231"/>
              <a:gd name="connsiteY2" fmla="*/ 88270 h 291763"/>
              <a:gd name="connsiteX3" fmla="*/ 4110037 w 4111231"/>
              <a:gd name="connsiteY3" fmla="*/ 102557 h 291763"/>
              <a:gd name="connsiteX4" fmla="*/ 4105275 w 4111231"/>
              <a:gd name="connsiteY4" fmla="*/ 145420 h 291763"/>
              <a:gd name="connsiteX5" fmla="*/ 4090987 w 4111231"/>
              <a:gd name="connsiteY5" fmla="*/ 150182 h 291763"/>
              <a:gd name="connsiteX6" fmla="*/ 4038600 w 4111231"/>
              <a:gd name="connsiteY6" fmla="*/ 154945 h 291763"/>
              <a:gd name="connsiteX7" fmla="*/ 1947862 w 4111231"/>
              <a:gd name="connsiteY7" fmla="*/ 169232 h 291763"/>
              <a:gd name="connsiteX8" fmla="*/ 928687 w 4111231"/>
              <a:gd name="connsiteY8" fmla="*/ 164470 h 291763"/>
              <a:gd name="connsiteX9" fmla="*/ 909637 w 4111231"/>
              <a:gd name="connsiteY9" fmla="*/ 159707 h 291763"/>
              <a:gd name="connsiteX10" fmla="*/ 838200 w 4111231"/>
              <a:gd name="connsiteY10" fmla="*/ 150182 h 291763"/>
              <a:gd name="connsiteX11" fmla="*/ 785812 w 4111231"/>
              <a:gd name="connsiteY11" fmla="*/ 135895 h 291763"/>
              <a:gd name="connsiteX12" fmla="*/ 762000 w 4111231"/>
              <a:gd name="connsiteY12" fmla="*/ 131132 h 291763"/>
              <a:gd name="connsiteX13" fmla="*/ 733425 w 4111231"/>
              <a:gd name="connsiteY13" fmla="*/ 121607 h 291763"/>
              <a:gd name="connsiteX14" fmla="*/ 714375 w 4111231"/>
              <a:gd name="connsiteY14" fmla="*/ 116845 h 291763"/>
              <a:gd name="connsiteX15" fmla="*/ 700087 w 4111231"/>
              <a:gd name="connsiteY15" fmla="*/ 112082 h 291763"/>
              <a:gd name="connsiteX16" fmla="*/ 590550 w 4111231"/>
              <a:gd name="connsiteY16" fmla="*/ 97795 h 291763"/>
              <a:gd name="connsiteX17" fmla="*/ 552450 w 4111231"/>
              <a:gd name="connsiteY17" fmla="*/ 93032 h 291763"/>
              <a:gd name="connsiteX18" fmla="*/ 523875 w 4111231"/>
              <a:gd name="connsiteY18" fmla="*/ 88270 h 291763"/>
              <a:gd name="connsiteX19" fmla="*/ 447675 w 4111231"/>
              <a:gd name="connsiteY19" fmla="*/ 83507 h 291763"/>
              <a:gd name="connsiteX20" fmla="*/ 404812 w 4111231"/>
              <a:gd name="connsiteY20" fmla="*/ 78745 h 291763"/>
              <a:gd name="connsiteX21" fmla="*/ 0 w 4111231"/>
              <a:gd name="connsiteY21" fmla="*/ 78745 h 2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11231" h="291763">
                <a:moveTo>
                  <a:pt x="3767137" y="64457"/>
                </a:moveTo>
                <a:lnTo>
                  <a:pt x="4071937" y="69220"/>
                </a:lnTo>
                <a:cubicBezTo>
                  <a:pt x="4083356" y="70036"/>
                  <a:pt x="4100512" y="88270"/>
                  <a:pt x="4100512" y="88270"/>
                </a:cubicBezTo>
                <a:cubicBezTo>
                  <a:pt x="4103687" y="93032"/>
                  <a:pt x="4109562" y="96853"/>
                  <a:pt x="4110037" y="102557"/>
                </a:cubicBezTo>
                <a:cubicBezTo>
                  <a:pt x="4111231" y="116883"/>
                  <a:pt x="4110614" y="132073"/>
                  <a:pt x="4105275" y="145420"/>
                </a:cubicBezTo>
                <a:cubicBezTo>
                  <a:pt x="4103411" y="150081"/>
                  <a:pt x="4095957" y="149472"/>
                  <a:pt x="4090987" y="150182"/>
                </a:cubicBezTo>
                <a:cubicBezTo>
                  <a:pt x="4073629" y="152662"/>
                  <a:pt x="4056062" y="153357"/>
                  <a:pt x="4038600" y="154945"/>
                </a:cubicBezTo>
                <a:cubicBezTo>
                  <a:pt x="3354422" y="291763"/>
                  <a:pt x="2624861" y="0"/>
                  <a:pt x="1947862" y="169232"/>
                </a:cubicBezTo>
                <a:lnTo>
                  <a:pt x="928687" y="164470"/>
                </a:lnTo>
                <a:cubicBezTo>
                  <a:pt x="922142" y="164410"/>
                  <a:pt x="916106" y="160702"/>
                  <a:pt x="909637" y="159707"/>
                </a:cubicBezTo>
                <a:cubicBezTo>
                  <a:pt x="811437" y="144599"/>
                  <a:pt x="911681" y="163542"/>
                  <a:pt x="838200" y="150182"/>
                </a:cubicBezTo>
                <a:cubicBezTo>
                  <a:pt x="791784" y="141743"/>
                  <a:pt x="837890" y="150099"/>
                  <a:pt x="785812" y="135895"/>
                </a:cubicBezTo>
                <a:cubicBezTo>
                  <a:pt x="778003" y="133765"/>
                  <a:pt x="769809" y="133262"/>
                  <a:pt x="762000" y="131132"/>
                </a:cubicBezTo>
                <a:cubicBezTo>
                  <a:pt x="752314" y="128490"/>
                  <a:pt x="743166" y="124042"/>
                  <a:pt x="733425" y="121607"/>
                </a:cubicBezTo>
                <a:cubicBezTo>
                  <a:pt x="727075" y="120020"/>
                  <a:pt x="720669" y="118643"/>
                  <a:pt x="714375" y="116845"/>
                </a:cubicBezTo>
                <a:cubicBezTo>
                  <a:pt x="709548" y="115466"/>
                  <a:pt x="705049" y="112845"/>
                  <a:pt x="700087" y="112082"/>
                </a:cubicBezTo>
                <a:cubicBezTo>
                  <a:pt x="663694" y="106483"/>
                  <a:pt x="627069" y="102507"/>
                  <a:pt x="590550" y="97795"/>
                </a:cubicBezTo>
                <a:cubicBezTo>
                  <a:pt x="577856" y="96157"/>
                  <a:pt x="565075" y="95136"/>
                  <a:pt x="552450" y="93032"/>
                </a:cubicBezTo>
                <a:cubicBezTo>
                  <a:pt x="542925" y="91445"/>
                  <a:pt x="533492" y="89144"/>
                  <a:pt x="523875" y="88270"/>
                </a:cubicBezTo>
                <a:cubicBezTo>
                  <a:pt x="498530" y="85966"/>
                  <a:pt x="473044" y="85536"/>
                  <a:pt x="447675" y="83507"/>
                </a:cubicBezTo>
                <a:cubicBezTo>
                  <a:pt x="433345" y="82361"/>
                  <a:pt x="419187" y="78898"/>
                  <a:pt x="404812" y="78745"/>
                </a:cubicBezTo>
                <a:cubicBezTo>
                  <a:pt x="269882" y="77310"/>
                  <a:pt x="134937" y="78745"/>
                  <a:pt x="0" y="787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85852" y="1785926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82868" y="157161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con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4480" y="2214554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Class.forName</a:t>
            </a:r>
            <a:r>
              <a:rPr lang="en-US" altLang="ko-KR" sz="1100" dirty="0" smtClean="0"/>
              <a:t>( )</a:t>
            </a:r>
            <a:endParaRPr lang="ko-KR" altLang="en-US" sz="1100" dirty="0"/>
          </a:p>
        </p:txBody>
      </p:sp>
      <p:sp>
        <p:nvSpPr>
          <p:cNvPr id="43" name="자유형 42"/>
          <p:cNvSpPr/>
          <p:nvPr/>
        </p:nvSpPr>
        <p:spPr>
          <a:xfrm>
            <a:off x="2476500" y="2133600"/>
            <a:ext cx="504825" cy="527746"/>
          </a:xfrm>
          <a:custGeom>
            <a:avLst/>
            <a:gdLst>
              <a:gd name="connsiteX0" fmla="*/ 0 w 504825"/>
              <a:gd name="connsiteY0" fmla="*/ 185738 h 527746"/>
              <a:gd name="connsiteX1" fmla="*/ 4763 w 504825"/>
              <a:gd name="connsiteY1" fmla="*/ 271463 h 527746"/>
              <a:gd name="connsiteX2" fmla="*/ 33338 w 504825"/>
              <a:gd name="connsiteY2" fmla="*/ 328613 h 527746"/>
              <a:gd name="connsiteX3" fmla="*/ 61913 w 504825"/>
              <a:gd name="connsiteY3" fmla="*/ 361950 h 527746"/>
              <a:gd name="connsiteX4" fmla="*/ 90488 w 504825"/>
              <a:gd name="connsiteY4" fmla="*/ 395288 h 527746"/>
              <a:gd name="connsiteX5" fmla="*/ 114300 w 504825"/>
              <a:gd name="connsiteY5" fmla="*/ 433388 h 527746"/>
              <a:gd name="connsiteX6" fmla="*/ 166688 w 504825"/>
              <a:gd name="connsiteY6" fmla="*/ 466725 h 527746"/>
              <a:gd name="connsiteX7" fmla="*/ 214313 w 504825"/>
              <a:gd name="connsiteY7" fmla="*/ 495300 h 527746"/>
              <a:gd name="connsiteX8" fmla="*/ 252413 w 504825"/>
              <a:gd name="connsiteY8" fmla="*/ 509588 h 527746"/>
              <a:gd name="connsiteX9" fmla="*/ 271463 w 504825"/>
              <a:gd name="connsiteY9" fmla="*/ 514350 h 527746"/>
              <a:gd name="connsiteX10" fmla="*/ 304800 w 504825"/>
              <a:gd name="connsiteY10" fmla="*/ 523875 h 527746"/>
              <a:gd name="connsiteX11" fmla="*/ 419100 w 504825"/>
              <a:gd name="connsiteY11" fmla="*/ 519113 h 527746"/>
              <a:gd name="connsiteX12" fmla="*/ 438150 w 504825"/>
              <a:gd name="connsiteY12" fmla="*/ 504825 h 527746"/>
              <a:gd name="connsiteX13" fmla="*/ 471488 w 504825"/>
              <a:gd name="connsiteY13" fmla="*/ 481013 h 527746"/>
              <a:gd name="connsiteX14" fmla="*/ 485775 w 504825"/>
              <a:gd name="connsiteY14" fmla="*/ 452438 h 527746"/>
              <a:gd name="connsiteX15" fmla="*/ 495300 w 504825"/>
              <a:gd name="connsiteY15" fmla="*/ 433388 h 527746"/>
              <a:gd name="connsiteX16" fmla="*/ 504825 w 504825"/>
              <a:gd name="connsiteY16" fmla="*/ 400050 h 527746"/>
              <a:gd name="connsiteX17" fmla="*/ 500063 w 504825"/>
              <a:gd name="connsiteY17" fmla="*/ 285750 h 527746"/>
              <a:gd name="connsiteX18" fmla="*/ 476250 w 504825"/>
              <a:gd name="connsiteY18" fmla="*/ 242888 h 527746"/>
              <a:gd name="connsiteX19" fmla="*/ 404813 w 504825"/>
              <a:gd name="connsiteY19" fmla="*/ 161925 h 527746"/>
              <a:gd name="connsiteX20" fmla="*/ 390525 w 504825"/>
              <a:gd name="connsiteY20" fmla="*/ 152400 h 527746"/>
              <a:gd name="connsiteX21" fmla="*/ 366713 w 504825"/>
              <a:gd name="connsiteY21" fmla="*/ 147638 h 527746"/>
              <a:gd name="connsiteX22" fmla="*/ 352425 w 504825"/>
              <a:gd name="connsiteY22" fmla="*/ 133350 h 527746"/>
              <a:gd name="connsiteX23" fmla="*/ 338138 w 504825"/>
              <a:gd name="connsiteY23" fmla="*/ 123825 h 527746"/>
              <a:gd name="connsiteX24" fmla="*/ 319088 w 504825"/>
              <a:gd name="connsiteY24" fmla="*/ 109538 h 527746"/>
              <a:gd name="connsiteX25" fmla="*/ 304800 w 504825"/>
              <a:gd name="connsiteY25" fmla="*/ 100013 h 527746"/>
              <a:gd name="connsiteX26" fmla="*/ 238125 w 504825"/>
              <a:gd name="connsiteY26" fmla="*/ 52388 h 527746"/>
              <a:gd name="connsiteX27" fmla="*/ 209550 w 504825"/>
              <a:gd name="connsiteY27" fmla="*/ 38100 h 527746"/>
              <a:gd name="connsiteX28" fmla="*/ 180975 w 504825"/>
              <a:gd name="connsiteY28" fmla="*/ 28575 h 527746"/>
              <a:gd name="connsiteX29" fmla="*/ 166688 w 504825"/>
              <a:gd name="connsiteY29" fmla="*/ 23813 h 527746"/>
              <a:gd name="connsiteX30" fmla="*/ 152400 w 504825"/>
              <a:gd name="connsiteY30" fmla="*/ 14288 h 527746"/>
              <a:gd name="connsiteX31" fmla="*/ 133350 w 504825"/>
              <a:gd name="connsiteY31" fmla="*/ 0 h 5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4825" h="527746">
                <a:moveTo>
                  <a:pt x="0" y="185738"/>
                </a:moveTo>
                <a:cubicBezTo>
                  <a:pt x="1588" y="214313"/>
                  <a:pt x="1213" y="243065"/>
                  <a:pt x="4763" y="271463"/>
                </a:cubicBezTo>
                <a:cubicBezTo>
                  <a:pt x="7672" y="294733"/>
                  <a:pt x="20390" y="310115"/>
                  <a:pt x="33338" y="328613"/>
                </a:cubicBezTo>
                <a:cubicBezTo>
                  <a:pt x="47595" y="348981"/>
                  <a:pt x="45467" y="345505"/>
                  <a:pt x="61913" y="361950"/>
                </a:cubicBezTo>
                <a:cubicBezTo>
                  <a:pt x="86047" y="410218"/>
                  <a:pt x="53394" y="352011"/>
                  <a:pt x="90488" y="395288"/>
                </a:cubicBezTo>
                <a:cubicBezTo>
                  <a:pt x="118537" y="428012"/>
                  <a:pt x="79012" y="401308"/>
                  <a:pt x="114300" y="433388"/>
                </a:cubicBezTo>
                <a:cubicBezTo>
                  <a:pt x="144779" y="461097"/>
                  <a:pt x="141019" y="458170"/>
                  <a:pt x="166688" y="466725"/>
                </a:cubicBezTo>
                <a:cubicBezTo>
                  <a:pt x="189364" y="481842"/>
                  <a:pt x="192346" y="485537"/>
                  <a:pt x="214313" y="495300"/>
                </a:cubicBezTo>
                <a:cubicBezTo>
                  <a:pt x="223367" y="499324"/>
                  <a:pt x="241419" y="506447"/>
                  <a:pt x="252413" y="509588"/>
                </a:cubicBezTo>
                <a:cubicBezTo>
                  <a:pt x="258707" y="511386"/>
                  <a:pt x="265148" y="512628"/>
                  <a:pt x="271463" y="514350"/>
                </a:cubicBezTo>
                <a:cubicBezTo>
                  <a:pt x="282613" y="517391"/>
                  <a:pt x="293688" y="520700"/>
                  <a:pt x="304800" y="523875"/>
                </a:cubicBezTo>
                <a:cubicBezTo>
                  <a:pt x="342900" y="522288"/>
                  <a:pt x="381350" y="524506"/>
                  <a:pt x="419100" y="519113"/>
                </a:cubicBezTo>
                <a:cubicBezTo>
                  <a:pt x="426958" y="517990"/>
                  <a:pt x="431691" y="509439"/>
                  <a:pt x="438150" y="504825"/>
                </a:cubicBezTo>
                <a:cubicBezTo>
                  <a:pt x="486939" y="469976"/>
                  <a:pt x="409175" y="527746"/>
                  <a:pt x="471488" y="481013"/>
                </a:cubicBezTo>
                <a:cubicBezTo>
                  <a:pt x="489794" y="453553"/>
                  <a:pt x="473944" y="480044"/>
                  <a:pt x="485775" y="452438"/>
                </a:cubicBezTo>
                <a:cubicBezTo>
                  <a:pt x="488572" y="445912"/>
                  <a:pt x="492503" y="439913"/>
                  <a:pt x="495300" y="433388"/>
                </a:cubicBezTo>
                <a:cubicBezTo>
                  <a:pt x="499401" y="423819"/>
                  <a:pt x="502407" y="409723"/>
                  <a:pt x="504825" y="400050"/>
                </a:cubicBezTo>
                <a:cubicBezTo>
                  <a:pt x="503238" y="361950"/>
                  <a:pt x="502880" y="323779"/>
                  <a:pt x="500063" y="285750"/>
                </a:cubicBezTo>
                <a:cubicBezTo>
                  <a:pt x="499055" y="272137"/>
                  <a:pt x="481266" y="249338"/>
                  <a:pt x="476250" y="242888"/>
                </a:cubicBezTo>
                <a:cubicBezTo>
                  <a:pt x="459506" y="221360"/>
                  <a:pt x="428305" y="177586"/>
                  <a:pt x="404813" y="161925"/>
                </a:cubicBezTo>
                <a:cubicBezTo>
                  <a:pt x="400050" y="158750"/>
                  <a:pt x="395885" y="154410"/>
                  <a:pt x="390525" y="152400"/>
                </a:cubicBezTo>
                <a:cubicBezTo>
                  <a:pt x="382946" y="149558"/>
                  <a:pt x="374650" y="149225"/>
                  <a:pt x="366713" y="147638"/>
                </a:cubicBezTo>
                <a:cubicBezTo>
                  <a:pt x="361950" y="142875"/>
                  <a:pt x="357599" y="137662"/>
                  <a:pt x="352425" y="133350"/>
                </a:cubicBezTo>
                <a:cubicBezTo>
                  <a:pt x="348028" y="129686"/>
                  <a:pt x="342796" y="127152"/>
                  <a:pt x="338138" y="123825"/>
                </a:cubicBezTo>
                <a:cubicBezTo>
                  <a:pt x="331679" y="119211"/>
                  <a:pt x="325547" y="114151"/>
                  <a:pt x="319088" y="109538"/>
                </a:cubicBezTo>
                <a:cubicBezTo>
                  <a:pt x="314430" y="106211"/>
                  <a:pt x="309429" y="103380"/>
                  <a:pt x="304800" y="100013"/>
                </a:cubicBezTo>
                <a:cubicBezTo>
                  <a:pt x="303843" y="99317"/>
                  <a:pt x="246520" y="55187"/>
                  <a:pt x="238125" y="52388"/>
                </a:cubicBezTo>
                <a:cubicBezTo>
                  <a:pt x="186007" y="35013"/>
                  <a:pt x="264959" y="62726"/>
                  <a:pt x="209550" y="38100"/>
                </a:cubicBezTo>
                <a:cubicBezTo>
                  <a:pt x="200375" y="34022"/>
                  <a:pt x="190500" y="31750"/>
                  <a:pt x="180975" y="28575"/>
                </a:cubicBezTo>
                <a:lnTo>
                  <a:pt x="166688" y="23813"/>
                </a:lnTo>
                <a:cubicBezTo>
                  <a:pt x="161925" y="20638"/>
                  <a:pt x="157058" y="17615"/>
                  <a:pt x="152400" y="14288"/>
                </a:cubicBezTo>
                <a:cubicBezTo>
                  <a:pt x="145941" y="9674"/>
                  <a:pt x="133350" y="0"/>
                  <a:pt x="13335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071670" y="2643182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43042" y="2667324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Eclipse : build path</a:t>
            </a:r>
          </a:p>
          <a:p>
            <a:r>
              <a:rPr lang="en-US" altLang="ko-KR" sz="1100" dirty="0" smtClean="0"/>
              <a:t>DOS : </a:t>
            </a:r>
            <a:r>
              <a:rPr lang="en-US" altLang="ko-KR" sz="1100" dirty="0" err="1" smtClean="0"/>
              <a:t>classpath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 연결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57818" y="928670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7818" y="5714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8" name="원통 7"/>
          <p:cNvSpPr/>
          <p:nvPr/>
        </p:nvSpPr>
        <p:spPr>
          <a:xfrm>
            <a:off x="5572132" y="1285860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6429388" y="1285860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071546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214942" y="1857364"/>
            <a:ext cx="21431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72066" y="157161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1521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85720" y="1000108"/>
            <a:ext cx="235745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20" y="7143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2335122"/>
            <a:ext cx="60178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드라이버로딩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Class.forName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oracle.jdbc.OracleDriver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로딩된 드라이버를 사용하여 커넥션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jdbc:oracle:thin</a:t>
            </a:r>
            <a:r>
              <a:rPr lang="en-US" altLang="ko-KR" sz="1600" dirty="0" smtClean="0"/>
              <a:t>:@DB</a:t>
            </a:r>
            <a:r>
              <a:rPr lang="ko-KR" altLang="en-US" sz="1600" dirty="0" smtClean="0"/>
              <a:t>서버위치</a:t>
            </a:r>
            <a:r>
              <a:rPr lang="en-US" altLang="ko-KR" sz="1600" dirty="0" smtClean="0"/>
              <a:t>:1521:orcl”;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String id=“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Stirng</a:t>
            </a:r>
            <a:r>
              <a:rPr lang="en-US" altLang="ko-KR" sz="1600" dirty="0" smtClean="0"/>
              <a:t> pass=“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”;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Connection con=</a:t>
            </a:r>
            <a:r>
              <a:rPr lang="en-US" altLang="ko-KR" sz="1600" dirty="0" err="1" smtClean="0"/>
              <a:t>DriverManager.getConnection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, id, pass);</a:t>
            </a:r>
          </a:p>
          <a:p>
            <a:pPr marL="342900" indent="-342900"/>
            <a:r>
              <a:rPr lang="en-US" altLang="ko-KR" sz="1600" dirty="0" smtClean="0"/>
              <a:t>3. Connection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Statement stmt=</a:t>
            </a:r>
            <a:r>
              <a:rPr lang="en-US" altLang="ko-KR" sz="1600" dirty="0" err="1" smtClean="0"/>
              <a:t>con.createStatement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수행 후 결과 얻기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insert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2285984" y="1785926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14546" y="157161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1714480" y="1785926"/>
            <a:ext cx="571504" cy="3571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4480" y="1571612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D.M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1678761" y="1678769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00166" y="1000108"/>
            <a:ext cx="29354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jdbc:oracle:thin</a:t>
            </a:r>
            <a:r>
              <a:rPr lang="en-US" altLang="ko-KR" sz="1100" dirty="0" smtClean="0"/>
              <a:t>:@localhost:1521:orcl”;</a:t>
            </a:r>
            <a:endParaRPr lang="en-US" altLang="ko-KR" sz="1100" dirty="0"/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scott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err="1" smtClean="0"/>
              <a:t>iass</a:t>
            </a:r>
            <a:r>
              <a:rPr lang="en-US" altLang="ko-KR" sz="1100" dirty="0" smtClean="0"/>
              <a:t>=“tiger”;</a:t>
            </a:r>
            <a:endParaRPr lang="ko-KR" altLang="en-US" sz="1100" dirty="0"/>
          </a:p>
        </p:txBody>
      </p:sp>
      <p:sp>
        <p:nvSpPr>
          <p:cNvPr id="35" name="자유형 34"/>
          <p:cNvSpPr/>
          <p:nvPr/>
        </p:nvSpPr>
        <p:spPr>
          <a:xfrm>
            <a:off x="1985963" y="1862138"/>
            <a:ext cx="3224212" cy="73947"/>
          </a:xfrm>
          <a:custGeom>
            <a:avLst/>
            <a:gdLst>
              <a:gd name="connsiteX0" fmla="*/ 0 w 3224212"/>
              <a:gd name="connsiteY0" fmla="*/ 9525 h 73947"/>
              <a:gd name="connsiteX1" fmla="*/ 80962 w 3224212"/>
              <a:gd name="connsiteY1" fmla="*/ 0 h 73947"/>
              <a:gd name="connsiteX2" fmla="*/ 1866900 w 3224212"/>
              <a:gd name="connsiteY2" fmla="*/ 4762 h 73947"/>
              <a:gd name="connsiteX3" fmla="*/ 1895475 w 3224212"/>
              <a:gd name="connsiteY3" fmla="*/ 9525 h 73947"/>
              <a:gd name="connsiteX4" fmla="*/ 2052637 w 3224212"/>
              <a:gd name="connsiteY4" fmla="*/ 19050 h 73947"/>
              <a:gd name="connsiteX5" fmla="*/ 2343150 w 3224212"/>
              <a:gd name="connsiteY5" fmla="*/ 28575 h 73947"/>
              <a:gd name="connsiteX6" fmla="*/ 2524125 w 3224212"/>
              <a:gd name="connsiteY6" fmla="*/ 33337 h 73947"/>
              <a:gd name="connsiteX7" fmla="*/ 2590800 w 3224212"/>
              <a:gd name="connsiteY7" fmla="*/ 38100 h 73947"/>
              <a:gd name="connsiteX8" fmla="*/ 2609850 w 3224212"/>
              <a:gd name="connsiteY8" fmla="*/ 42862 h 73947"/>
              <a:gd name="connsiteX9" fmla="*/ 2767012 w 3224212"/>
              <a:gd name="connsiteY9" fmla="*/ 52387 h 73947"/>
              <a:gd name="connsiteX10" fmla="*/ 2824162 w 3224212"/>
              <a:gd name="connsiteY10" fmla="*/ 61912 h 73947"/>
              <a:gd name="connsiteX11" fmla="*/ 3186112 w 3224212"/>
              <a:gd name="connsiteY11" fmla="*/ 66675 h 73947"/>
              <a:gd name="connsiteX12" fmla="*/ 3224212 w 3224212"/>
              <a:gd name="connsiteY12" fmla="*/ 71437 h 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24212" h="73947">
                <a:moveTo>
                  <a:pt x="0" y="9525"/>
                </a:moveTo>
                <a:cubicBezTo>
                  <a:pt x="32472" y="1406"/>
                  <a:pt x="33577" y="0"/>
                  <a:pt x="80962" y="0"/>
                </a:cubicBezTo>
                <a:lnTo>
                  <a:pt x="1866900" y="4762"/>
                </a:lnTo>
                <a:cubicBezTo>
                  <a:pt x="1876425" y="6350"/>
                  <a:pt x="1885847" y="8784"/>
                  <a:pt x="1895475" y="9525"/>
                </a:cubicBezTo>
                <a:cubicBezTo>
                  <a:pt x="1947804" y="13550"/>
                  <a:pt x="2052637" y="19050"/>
                  <a:pt x="2052637" y="19050"/>
                </a:cubicBezTo>
                <a:cubicBezTo>
                  <a:pt x="2168038" y="38282"/>
                  <a:pt x="2065342" y="22601"/>
                  <a:pt x="2343150" y="28575"/>
                </a:cubicBezTo>
                <a:lnTo>
                  <a:pt x="2524125" y="33337"/>
                </a:lnTo>
                <a:cubicBezTo>
                  <a:pt x="2546350" y="34925"/>
                  <a:pt x="2568655" y="35639"/>
                  <a:pt x="2590800" y="38100"/>
                </a:cubicBezTo>
                <a:cubicBezTo>
                  <a:pt x="2597305" y="38823"/>
                  <a:pt x="2603326" y="42333"/>
                  <a:pt x="2609850" y="42862"/>
                </a:cubicBezTo>
                <a:cubicBezTo>
                  <a:pt x="2662162" y="47103"/>
                  <a:pt x="2714625" y="49212"/>
                  <a:pt x="2767012" y="52387"/>
                </a:cubicBezTo>
                <a:cubicBezTo>
                  <a:pt x="2788278" y="57704"/>
                  <a:pt x="2799513" y="61325"/>
                  <a:pt x="2824162" y="61912"/>
                </a:cubicBezTo>
                <a:cubicBezTo>
                  <a:pt x="2944788" y="64784"/>
                  <a:pt x="3065462" y="65087"/>
                  <a:pt x="3186112" y="66675"/>
                </a:cubicBezTo>
                <a:cubicBezTo>
                  <a:pt x="3207930" y="73947"/>
                  <a:pt x="3195380" y="71437"/>
                  <a:pt x="3224212" y="714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14876" y="17144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37" name="자유형 36"/>
          <p:cNvSpPr/>
          <p:nvPr/>
        </p:nvSpPr>
        <p:spPr>
          <a:xfrm>
            <a:off x="1462088" y="1869118"/>
            <a:ext cx="4111231" cy="291763"/>
          </a:xfrm>
          <a:custGeom>
            <a:avLst/>
            <a:gdLst>
              <a:gd name="connsiteX0" fmla="*/ 3767137 w 4111231"/>
              <a:gd name="connsiteY0" fmla="*/ 64457 h 291763"/>
              <a:gd name="connsiteX1" fmla="*/ 4071937 w 4111231"/>
              <a:gd name="connsiteY1" fmla="*/ 69220 h 291763"/>
              <a:gd name="connsiteX2" fmla="*/ 4100512 w 4111231"/>
              <a:gd name="connsiteY2" fmla="*/ 88270 h 291763"/>
              <a:gd name="connsiteX3" fmla="*/ 4110037 w 4111231"/>
              <a:gd name="connsiteY3" fmla="*/ 102557 h 291763"/>
              <a:gd name="connsiteX4" fmla="*/ 4105275 w 4111231"/>
              <a:gd name="connsiteY4" fmla="*/ 145420 h 291763"/>
              <a:gd name="connsiteX5" fmla="*/ 4090987 w 4111231"/>
              <a:gd name="connsiteY5" fmla="*/ 150182 h 291763"/>
              <a:gd name="connsiteX6" fmla="*/ 4038600 w 4111231"/>
              <a:gd name="connsiteY6" fmla="*/ 154945 h 291763"/>
              <a:gd name="connsiteX7" fmla="*/ 1947862 w 4111231"/>
              <a:gd name="connsiteY7" fmla="*/ 169232 h 291763"/>
              <a:gd name="connsiteX8" fmla="*/ 928687 w 4111231"/>
              <a:gd name="connsiteY8" fmla="*/ 164470 h 291763"/>
              <a:gd name="connsiteX9" fmla="*/ 909637 w 4111231"/>
              <a:gd name="connsiteY9" fmla="*/ 159707 h 291763"/>
              <a:gd name="connsiteX10" fmla="*/ 838200 w 4111231"/>
              <a:gd name="connsiteY10" fmla="*/ 150182 h 291763"/>
              <a:gd name="connsiteX11" fmla="*/ 785812 w 4111231"/>
              <a:gd name="connsiteY11" fmla="*/ 135895 h 291763"/>
              <a:gd name="connsiteX12" fmla="*/ 762000 w 4111231"/>
              <a:gd name="connsiteY12" fmla="*/ 131132 h 291763"/>
              <a:gd name="connsiteX13" fmla="*/ 733425 w 4111231"/>
              <a:gd name="connsiteY13" fmla="*/ 121607 h 291763"/>
              <a:gd name="connsiteX14" fmla="*/ 714375 w 4111231"/>
              <a:gd name="connsiteY14" fmla="*/ 116845 h 291763"/>
              <a:gd name="connsiteX15" fmla="*/ 700087 w 4111231"/>
              <a:gd name="connsiteY15" fmla="*/ 112082 h 291763"/>
              <a:gd name="connsiteX16" fmla="*/ 590550 w 4111231"/>
              <a:gd name="connsiteY16" fmla="*/ 97795 h 291763"/>
              <a:gd name="connsiteX17" fmla="*/ 552450 w 4111231"/>
              <a:gd name="connsiteY17" fmla="*/ 93032 h 291763"/>
              <a:gd name="connsiteX18" fmla="*/ 523875 w 4111231"/>
              <a:gd name="connsiteY18" fmla="*/ 88270 h 291763"/>
              <a:gd name="connsiteX19" fmla="*/ 447675 w 4111231"/>
              <a:gd name="connsiteY19" fmla="*/ 83507 h 291763"/>
              <a:gd name="connsiteX20" fmla="*/ 404812 w 4111231"/>
              <a:gd name="connsiteY20" fmla="*/ 78745 h 291763"/>
              <a:gd name="connsiteX21" fmla="*/ 0 w 4111231"/>
              <a:gd name="connsiteY21" fmla="*/ 78745 h 2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11231" h="291763">
                <a:moveTo>
                  <a:pt x="3767137" y="64457"/>
                </a:moveTo>
                <a:lnTo>
                  <a:pt x="4071937" y="69220"/>
                </a:lnTo>
                <a:cubicBezTo>
                  <a:pt x="4083356" y="70036"/>
                  <a:pt x="4100512" y="88270"/>
                  <a:pt x="4100512" y="88270"/>
                </a:cubicBezTo>
                <a:cubicBezTo>
                  <a:pt x="4103687" y="93032"/>
                  <a:pt x="4109562" y="96853"/>
                  <a:pt x="4110037" y="102557"/>
                </a:cubicBezTo>
                <a:cubicBezTo>
                  <a:pt x="4111231" y="116883"/>
                  <a:pt x="4110614" y="132073"/>
                  <a:pt x="4105275" y="145420"/>
                </a:cubicBezTo>
                <a:cubicBezTo>
                  <a:pt x="4103411" y="150081"/>
                  <a:pt x="4095957" y="149472"/>
                  <a:pt x="4090987" y="150182"/>
                </a:cubicBezTo>
                <a:cubicBezTo>
                  <a:pt x="4073629" y="152662"/>
                  <a:pt x="4056062" y="153357"/>
                  <a:pt x="4038600" y="154945"/>
                </a:cubicBezTo>
                <a:cubicBezTo>
                  <a:pt x="3354422" y="291763"/>
                  <a:pt x="2624861" y="0"/>
                  <a:pt x="1947862" y="169232"/>
                </a:cubicBezTo>
                <a:lnTo>
                  <a:pt x="928687" y="164470"/>
                </a:lnTo>
                <a:cubicBezTo>
                  <a:pt x="922142" y="164410"/>
                  <a:pt x="916106" y="160702"/>
                  <a:pt x="909637" y="159707"/>
                </a:cubicBezTo>
                <a:cubicBezTo>
                  <a:pt x="811437" y="144599"/>
                  <a:pt x="911681" y="163542"/>
                  <a:pt x="838200" y="150182"/>
                </a:cubicBezTo>
                <a:cubicBezTo>
                  <a:pt x="791784" y="141743"/>
                  <a:pt x="837890" y="150099"/>
                  <a:pt x="785812" y="135895"/>
                </a:cubicBezTo>
                <a:cubicBezTo>
                  <a:pt x="778003" y="133765"/>
                  <a:pt x="769809" y="133262"/>
                  <a:pt x="762000" y="131132"/>
                </a:cubicBezTo>
                <a:cubicBezTo>
                  <a:pt x="752314" y="128490"/>
                  <a:pt x="743166" y="124042"/>
                  <a:pt x="733425" y="121607"/>
                </a:cubicBezTo>
                <a:cubicBezTo>
                  <a:pt x="727075" y="120020"/>
                  <a:pt x="720669" y="118643"/>
                  <a:pt x="714375" y="116845"/>
                </a:cubicBezTo>
                <a:cubicBezTo>
                  <a:pt x="709548" y="115466"/>
                  <a:pt x="705049" y="112845"/>
                  <a:pt x="700087" y="112082"/>
                </a:cubicBezTo>
                <a:cubicBezTo>
                  <a:pt x="663694" y="106483"/>
                  <a:pt x="627069" y="102507"/>
                  <a:pt x="590550" y="97795"/>
                </a:cubicBezTo>
                <a:cubicBezTo>
                  <a:pt x="577856" y="96157"/>
                  <a:pt x="565075" y="95136"/>
                  <a:pt x="552450" y="93032"/>
                </a:cubicBezTo>
                <a:cubicBezTo>
                  <a:pt x="542925" y="91445"/>
                  <a:pt x="533492" y="89144"/>
                  <a:pt x="523875" y="88270"/>
                </a:cubicBezTo>
                <a:cubicBezTo>
                  <a:pt x="498530" y="85966"/>
                  <a:pt x="473044" y="85536"/>
                  <a:pt x="447675" y="83507"/>
                </a:cubicBezTo>
                <a:cubicBezTo>
                  <a:pt x="433345" y="82361"/>
                  <a:pt x="419187" y="78898"/>
                  <a:pt x="404812" y="78745"/>
                </a:cubicBezTo>
                <a:cubicBezTo>
                  <a:pt x="269882" y="77310"/>
                  <a:pt x="134937" y="78745"/>
                  <a:pt x="0" y="787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85852" y="1785926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82868" y="157161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con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857224" y="1785926"/>
            <a:ext cx="428628" cy="3571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rot="10800000">
            <a:off x="1142976" y="2000240"/>
            <a:ext cx="2857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4348" y="1571612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stmt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428596" y="1500174"/>
            <a:ext cx="500066" cy="5000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214346" y="1142984"/>
            <a:ext cx="16898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100" dirty="0" err="1" smtClean="0"/>
              <a:t>executeUpdate</a:t>
            </a:r>
            <a:r>
              <a:rPr lang="en-US" altLang="ko-KR" sz="1100" dirty="0" smtClean="0"/>
              <a:t>(“Insert”)</a:t>
            </a:r>
          </a:p>
          <a:p>
            <a:endParaRPr lang="ko-KR" altLang="en-US" sz="1100" dirty="0"/>
          </a:p>
        </p:txBody>
      </p:sp>
      <p:sp>
        <p:nvSpPr>
          <p:cNvPr id="52" name="자유형 51"/>
          <p:cNvSpPr/>
          <p:nvPr/>
        </p:nvSpPr>
        <p:spPr>
          <a:xfrm>
            <a:off x="700088" y="1305111"/>
            <a:ext cx="5668287" cy="952314"/>
          </a:xfrm>
          <a:custGeom>
            <a:avLst/>
            <a:gdLst>
              <a:gd name="connsiteX0" fmla="*/ 228600 w 5668287"/>
              <a:gd name="connsiteY0" fmla="*/ 723714 h 952314"/>
              <a:gd name="connsiteX1" fmla="*/ 271462 w 5668287"/>
              <a:gd name="connsiteY1" fmla="*/ 742764 h 952314"/>
              <a:gd name="connsiteX2" fmla="*/ 300037 w 5668287"/>
              <a:gd name="connsiteY2" fmla="*/ 752289 h 952314"/>
              <a:gd name="connsiteX3" fmla="*/ 314325 w 5668287"/>
              <a:gd name="connsiteY3" fmla="*/ 757052 h 952314"/>
              <a:gd name="connsiteX4" fmla="*/ 376237 w 5668287"/>
              <a:gd name="connsiteY4" fmla="*/ 766577 h 952314"/>
              <a:gd name="connsiteX5" fmla="*/ 509587 w 5668287"/>
              <a:gd name="connsiteY5" fmla="*/ 780864 h 952314"/>
              <a:gd name="connsiteX6" fmla="*/ 1528762 w 5668287"/>
              <a:gd name="connsiteY6" fmla="*/ 785627 h 952314"/>
              <a:gd name="connsiteX7" fmla="*/ 1766887 w 5668287"/>
              <a:gd name="connsiteY7" fmla="*/ 790389 h 952314"/>
              <a:gd name="connsiteX8" fmla="*/ 1995487 w 5668287"/>
              <a:gd name="connsiteY8" fmla="*/ 799914 h 952314"/>
              <a:gd name="connsiteX9" fmla="*/ 2019300 w 5668287"/>
              <a:gd name="connsiteY9" fmla="*/ 804677 h 952314"/>
              <a:gd name="connsiteX10" fmla="*/ 2414587 w 5668287"/>
              <a:gd name="connsiteY10" fmla="*/ 809439 h 952314"/>
              <a:gd name="connsiteX11" fmla="*/ 2576512 w 5668287"/>
              <a:gd name="connsiteY11" fmla="*/ 823727 h 952314"/>
              <a:gd name="connsiteX12" fmla="*/ 2962275 w 5668287"/>
              <a:gd name="connsiteY12" fmla="*/ 842777 h 952314"/>
              <a:gd name="connsiteX13" fmla="*/ 4533900 w 5668287"/>
              <a:gd name="connsiteY13" fmla="*/ 852302 h 952314"/>
              <a:gd name="connsiteX14" fmla="*/ 4838700 w 5668287"/>
              <a:gd name="connsiteY14" fmla="*/ 847539 h 952314"/>
              <a:gd name="connsiteX15" fmla="*/ 4862512 w 5668287"/>
              <a:gd name="connsiteY15" fmla="*/ 838014 h 952314"/>
              <a:gd name="connsiteX16" fmla="*/ 4900612 w 5668287"/>
              <a:gd name="connsiteY16" fmla="*/ 814202 h 952314"/>
              <a:gd name="connsiteX17" fmla="*/ 4914900 w 5668287"/>
              <a:gd name="connsiteY17" fmla="*/ 809439 h 952314"/>
              <a:gd name="connsiteX18" fmla="*/ 4924425 w 5668287"/>
              <a:gd name="connsiteY18" fmla="*/ 795152 h 952314"/>
              <a:gd name="connsiteX19" fmla="*/ 4929187 w 5668287"/>
              <a:gd name="connsiteY19" fmla="*/ 780864 h 952314"/>
              <a:gd name="connsiteX20" fmla="*/ 4943475 w 5668287"/>
              <a:gd name="connsiteY20" fmla="*/ 761814 h 952314"/>
              <a:gd name="connsiteX21" fmla="*/ 4948237 w 5668287"/>
              <a:gd name="connsiteY21" fmla="*/ 747527 h 952314"/>
              <a:gd name="connsiteX22" fmla="*/ 4929187 w 5668287"/>
              <a:gd name="connsiteY22" fmla="*/ 666564 h 952314"/>
              <a:gd name="connsiteX23" fmla="*/ 4914900 w 5668287"/>
              <a:gd name="connsiteY23" fmla="*/ 652277 h 952314"/>
              <a:gd name="connsiteX24" fmla="*/ 4905375 w 5668287"/>
              <a:gd name="connsiteY24" fmla="*/ 637989 h 952314"/>
              <a:gd name="connsiteX25" fmla="*/ 4895850 w 5668287"/>
              <a:gd name="connsiteY25" fmla="*/ 618939 h 952314"/>
              <a:gd name="connsiteX26" fmla="*/ 4848225 w 5668287"/>
              <a:gd name="connsiteY26" fmla="*/ 576077 h 952314"/>
              <a:gd name="connsiteX27" fmla="*/ 4838700 w 5668287"/>
              <a:gd name="connsiteY27" fmla="*/ 561789 h 952314"/>
              <a:gd name="connsiteX28" fmla="*/ 4810125 w 5668287"/>
              <a:gd name="connsiteY28" fmla="*/ 533214 h 952314"/>
              <a:gd name="connsiteX29" fmla="*/ 4781550 w 5668287"/>
              <a:gd name="connsiteY29" fmla="*/ 490352 h 952314"/>
              <a:gd name="connsiteX30" fmla="*/ 4762500 w 5668287"/>
              <a:gd name="connsiteY30" fmla="*/ 447489 h 952314"/>
              <a:gd name="connsiteX31" fmla="*/ 4757737 w 5668287"/>
              <a:gd name="connsiteY31" fmla="*/ 433202 h 952314"/>
              <a:gd name="connsiteX32" fmla="*/ 4762500 w 5668287"/>
              <a:gd name="connsiteY32" fmla="*/ 285564 h 952314"/>
              <a:gd name="connsiteX33" fmla="*/ 4772025 w 5668287"/>
              <a:gd name="connsiteY33" fmla="*/ 256989 h 952314"/>
              <a:gd name="connsiteX34" fmla="*/ 4786312 w 5668287"/>
              <a:gd name="connsiteY34" fmla="*/ 223652 h 952314"/>
              <a:gd name="connsiteX35" fmla="*/ 4791075 w 5668287"/>
              <a:gd name="connsiteY35" fmla="*/ 209364 h 952314"/>
              <a:gd name="connsiteX36" fmla="*/ 4829175 w 5668287"/>
              <a:gd name="connsiteY36" fmla="*/ 166502 h 952314"/>
              <a:gd name="connsiteX37" fmla="*/ 4857750 w 5668287"/>
              <a:gd name="connsiteY37" fmla="*/ 137927 h 952314"/>
              <a:gd name="connsiteX38" fmla="*/ 4900612 w 5668287"/>
              <a:gd name="connsiteY38" fmla="*/ 123639 h 952314"/>
              <a:gd name="connsiteX39" fmla="*/ 4914900 w 5668287"/>
              <a:gd name="connsiteY39" fmla="*/ 118877 h 952314"/>
              <a:gd name="connsiteX40" fmla="*/ 4938712 w 5668287"/>
              <a:gd name="connsiteY40" fmla="*/ 114114 h 952314"/>
              <a:gd name="connsiteX41" fmla="*/ 4953000 w 5668287"/>
              <a:gd name="connsiteY41" fmla="*/ 109352 h 952314"/>
              <a:gd name="connsiteX42" fmla="*/ 4995862 w 5668287"/>
              <a:gd name="connsiteY42" fmla="*/ 104589 h 952314"/>
              <a:gd name="connsiteX43" fmla="*/ 5024437 w 5668287"/>
              <a:gd name="connsiteY43" fmla="*/ 99827 h 952314"/>
              <a:gd name="connsiteX44" fmla="*/ 5038725 w 5668287"/>
              <a:gd name="connsiteY44" fmla="*/ 95064 h 952314"/>
              <a:gd name="connsiteX45" fmla="*/ 5076825 w 5668287"/>
              <a:gd name="connsiteY45" fmla="*/ 85539 h 952314"/>
              <a:gd name="connsiteX46" fmla="*/ 5091112 w 5668287"/>
              <a:gd name="connsiteY46" fmla="*/ 80777 h 952314"/>
              <a:gd name="connsiteX47" fmla="*/ 5133975 w 5668287"/>
              <a:gd name="connsiteY47" fmla="*/ 76014 h 952314"/>
              <a:gd name="connsiteX48" fmla="*/ 5557837 w 5668287"/>
              <a:gd name="connsiteY48" fmla="*/ 95064 h 952314"/>
              <a:gd name="connsiteX49" fmla="*/ 5572125 w 5668287"/>
              <a:gd name="connsiteY49" fmla="*/ 109352 h 952314"/>
              <a:gd name="connsiteX50" fmla="*/ 5576887 w 5668287"/>
              <a:gd name="connsiteY50" fmla="*/ 123639 h 952314"/>
              <a:gd name="connsiteX51" fmla="*/ 5586412 w 5668287"/>
              <a:gd name="connsiteY51" fmla="*/ 137927 h 952314"/>
              <a:gd name="connsiteX52" fmla="*/ 5605462 w 5668287"/>
              <a:gd name="connsiteY52" fmla="*/ 180789 h 952314"/>
              <a:gd name="connsiteX53" fmla="*/ 5610225 w 5668287"/>
              <a:gd name="connsiteY53" fmla="*/ 204602 h 952314"/>
              <a:gd name="connsiteX54" fmla="*/ 5614987 w 5668287"/>
              <a:gd name="connsiteY54" fmla="*/ 218889 h 952314"/>
              <a:gd name="connsiteX55" fmla="*/ 5629275 w 5668287"/>
              <a:gd name="connsiteY55" fmla="*/ 271277 h 952314"/>
              <a:gd name="connsiteX56" fmla="*/ 5638800 w 5668287"/>
              <a:gd name="connsiteY56" fmla="*/ 285564 h 952314"/>
              <a:gd name="connsiteX57" fmla="*/ 5643562 w 5668287"/>
              <a:gd name="connsiteY57" fmla="*/ 299852 h 952314"/>
              <a:gd name="connsiteX58" fmla="*/ 5643562 w 5668287"/>
              <a:gd name="connsiteY58" fmla="*/ 623702 h 952314"/>
              <a:gd name="connsiteX59" fmla="*/ 5634037 w 5668287"/>
              <a:gd name="connsiteY59" fmla="*/ 695139 h 952314"/>
              <a:gd name="connsiteX60" fmla="*/ 5629275 w 5668287"/>
              <a:gd name="connsiteY60" fmla="*/ 709427 h 952314"/>
              <a:gd name="connsiteX61" fmla="*/ 5619750 w 5668287"/>
              <a:gd name="connsiteY61" fmla="*/ 723714 h 952314"/>
              <a:gd name="connsiteX62" fmla="*/ 5614987 w 5668287"/>
              <a:gd name="connsiteY62" fmla="*/ 742764 h 952314"/>
              <a:gd name="connsiteX63" fmla="*/ 5581650 w 5668287"/>
              <a:gd name="connsiteY63" fmla="*/ 785627 h 952314"/>
              <a:gd name="connsiteX64" fmla="*/ 5562600 w 5668287"/>
              <a:gd name="connsiteY64" fmla="*/ 814202 h 952314"/>
              <a:gd name="connsiteX65" fmla="*/ 5553075 w 5668287"/>
              <a:gd name="connsiteY65" fmla="*/ 828489 h 952314"/>
              <a:gd name="connsiteX66" fmla="*/ 5524500 w 5668287"/>
              <a:gd name="connsiteY66" fmla="*/ 847539 h 952314"/>
              <a:gd name="connsiteX67" fmla="*/ 5505450 w 5668287"/>
              <a:gd name="connsiteY67" fmla="*/ 857064 h 952314"/>
              <a:gd name="connsiteX68" fmla="*/ 5491162 w 5668287"/>
              <a:gd name="connsiteY68" fmla="*/ 871352 h 952314"/>
              <a:gd name="connsiteX69" fmla="*/ 5462587 w 5668287"/>
              <a:gd name="connsiteY69" fmla="*/ 885639 h 952314"/>
              <a:gd name="connsiteX70" fmla="*/ 5443537 w 5668287"/>
              <a:gd name="connsiteY70" fmla="*/ 895164 h 952314"/>
              <a:gd name="connsiteX71" fmla="*/ 5414962 w 5668287"/>
              <a:gd name="connsiteY71" fmla="*/ 904689 h 952314"/>
              <a:gd name="connsiteX72" fmla="*/ 5400675 w 5668287"/>
              <a:gd name="connsiteY72" fmla="*/ 914214 h 952314"/>
              <a:gd name="connsiteX73" fmla="*/ 5367337 w 5668287"/>
              <a:gd name="connsiteY73" fmla="*/ 923739 h 952314"/>
              <a:gd name="connsiteX74" fmla="*/ 5353050 w 5668287"/>
              <a:gd name="connsiteY74" fmla="*/ 928502 h 952314"/>
              <a:gd name="connsiteX75" fmla="*/ 5334000 w 5668287"/>
              <a:gd name="connsiteY75" fmla="*/ 933264 h 952314"/>
              <a:gd name="connsiteX76" fmla="*/ 5305425 w 5668287"/>
              <a:gd name="connsiteY76" fmla="*/ 942789 h 952314"/>
              <a:gd name="connsiteX77" fmla="*/ 5214937 w 5668287"/>
              <a:gd name="connsiteY77" fmla="*/ 952314 h 952314"/>
              <a:gd name="connsiteX78" fmla="*/ 4914900 w 5668287"/>
              <a:gd name="connsiteY78" fmla="*/ 947552 h 952314"/>
              <a:gd name="connsiteX79" fmla="*/ 4900612 w 5668287"/>
              <a:gd name="connsiteY79" fmla="*/ 942789 h 952314"/>
              <a:gd name="connsiteX80" fmla="*/ 4862512 w 5668287"/>
              <a:gd name="connsiteY80" fmla="*/ 938027 h 952314"/>
              <a:gd name="connsiteX81" fmla="*/ 4843462 w 5668287"/>
              <a:gd name="connsiteY81" fmla="*/ 933264 h 952314"/>
              <a:gd name="connsiteX82" fmla="*/ 4829175 w 5668287"/>
              <a:gd name="connsiteY82" fmla="*/ 928502 h 952314"/>
              <a:gd name="connsiteX83" fmla="*/ 4762500 w 5668287"/>
              <a:gd name="connsiteY83" fmla="*/ 918977 h 952314"/>
              <a:gd name="connsiteX84" fmla="*/ 4729162 w 5668287"/>
              <a:gd name="connsiteY84" fmla="*/ 914214 h 952314"/>
              <a:gd name="connsiteX85" fmla="*/ 4367212 w 5668287"/>
              <a:gd name="connsiteY85" fmla="*/ 918977 h 952314"/>
              <a:gd name="connsiteX86" fmla="*/ 4338637 w 5668287"/>
              <a:gd name="connsiteY86" fmla="*/ 923739 h 952314"/>
              <a:gd name="connsiteX87" fmla="*/ 4276725 w 5668287"/>
              <a:gd name="connsiteY87" fmla="*/ 928502 h 952314"/>
              <a:gd name="connsiteX88" fmla="*/ 4195762 w 5668287"/>
              <a:gd name="connsiteY88" fmla="*/ 938027 h 952314"/>
              <a:gd name="connsiteX89" fmla="*/ 4152900 w 5668287"/>
              <a:gd name="connsiteY89" fmla="*/ 947552 h 952314"/>
              <a:gd name="connsiteX90" fmla="*/ 2300287 w 5668287"/>
              <a:gd name="connsiteY90" fmla="*/ 942789 h 952314"/>
              <a:gd name="connsiteX91" fmla="*/ 2214562 w 5668287"/>
              <a:gd name="connsiteY91" fmla="*/ 933264 h 952314"/>
              <a:gd name="connsiteX92" fmla="*/ 2100262 w 5668287"/>
              <a:gd name="connsiteY92" fmla="*/ 918977 h 952314"/>
              <a:gd name="connsiteX93" fmla="*/ 2066925 w 5668287"/>
              <a:gd name="connsiteY93" fmla="*/ 914214 h 952314"/>
              <a:gd name="connsiteX94" fmla="*/ 1981200 w 5668287"/>
              <a:gd name="connsiteY94" fmla="*/ 899927 h 952314"/>
              <a:gd name="connsiteX95" fmla="*/ 209550 w 5668287"/>
              <a:gd name="connsiteY95" fmla="*/ 895164 h 952314"/>
              <a:gd name="connsiteX96" fmla="*/ 157162 w 5668287"/>
              <a:gd name="connsiteY96" fmla="*/ 885639 h 952314"/>
              <a:gd name="connsiteX97" fmla="*/ 104775 w 5668287"/>
              <a:gd name="connsiteY97" fmla="*/ 880877 h 952314"/>
              <a:gd name="connsiteX98" fmla="*/ 28575 w 5668287"/>
              <a:gd name="connsiteY98" fmla="*/ 866589 h 952314"/>
              <a:gd name="connsiteX99" fmla="*/ 0 w 5668287"/>
              <a:gd name="connsiteY99" fmla="*/ 861827 h 95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668287" h="952314">
                <a:moveTo>
                  <a:pt x="228600" y="723714"/>
                </a:moveTo>
                <a:cubicBezTo>
                  <a:pt x="251241" y="738809"/>
                  <a:pt x="237456" y="731428"/>
                  <a:pt x="271462" y="742764"/>
                </a:cubicBezTo>
                <a:lnTo>
                  <a:pt x="300037" y="752289"/>
                </a:lnTo>
                <a:cubicBezTo>
                  <a:pt x="304800" y="753877"/>
                  <a:pt x="309363" y="756289"/>
                  <a:pt x="314325" y="757052"/>
                </a:cubicBezTo>
                <a:lnTo>
                  <a:pt x="376237" y="766577"/>
                </a:lnTo>
                <a:cubicBezTo>
                  <a:pt x="435083" y="776384"/>
                  <a:pt x="396086" y="780334"/>
                  <a:pt x="509587" y="780864"/>
                </a:cubicBezTo>
                <a:lnTo>
                  <a:pt x="1528762" y="785627"/>
                </a:lnTo>
                <a:lnTo>
                  <a:pt x="1766887" y="790389"/>
                </a:lnTo>
                <a:cubicBezTo>
                  <a:pt x="1843117" y="792723"/>
                  <a:pt x="1919343" y="795604"/>
                  <a:pt x="1995487" y="799914"/>
                </a:cubicBezTo>
                <a:cubicBezTo>
                  <a:pt x="2003569" y="800371"/>
                  <a:pt x="2011207" y="804493"/>
                  <a:pt x="2019300" y="804677"/>
                </a:cubicBezTo>
                <a:cubicBezTo>
                  <a:pt x="2151038" y="807671"/>
                  <a:pt x="2282825" y="807852"/>
                  <a:pt x="2414587" y="809439"/>
                </a:cubicBezTo>
                <a:cubicBezTo>
                  <a:pt x="2477747" y="841019"/>
                  <a:pt x="2416544" y="813729"/>
                  <a:pt x="2576512" y="823727"/>
                </a:cubicBezTo>
                <a:cubicBezTo>
                  <a:pt x="2878177" y="842582"/>
                  <a:pt x="2228078" y="838327"/>
                  <a:pt x="2962275" y="842777"/>
                </a:cubicBezTo>
                <a:lnTo>
                  <a:pt x="4533900" y="852302"/>
                </a:lnTo>
                <a:cubicBezTo>
                  <a:pt x="4635500" y="850714"/>
                  <a:pt x="4737184" y="851953"/>
                  <a:pt x="4838700" y="847539"/>
                </a:cubicBezTo>
                <a:cubicBezTo>
                  <a:pt x="4847241" y="847168"/>
                  <a:pt x="4854700" y="841486"/>
                  <a:pt x="4862512" y="838014"/>
                </a:cubicBezTo>
                <a:cubicBezTo>
                  <a:pt x="4908326" y="817652"/>
                  <a:pt x="4853897" y="840896"/>
                  <a:pt x="4900612" y="814202"/>
                </a:cubicBezTo>
                <a:cubicBezTo>
                  <a:pt x="4904971" y="811711"/>
                  <a:pt x="4910137" y="811027"/>
                  <a:pt x="4914900" y="809439"/>
                </a:cubicBezTo>
                <a:cubicBezTo>
                  <a:pt x="4918075" y="804677"/>
                  <a:pt x="4921865" y="800271"/>
                  <a:pt x="4924425" y="795152"/>
                </a:cubicBezTo>
                <a:cubicBezTo>
                  <a:pt x="4926670" y="790662"/>
                  <a:pt x="4926696" y="785223"/>
                  <a:pt x="4929187" y="780864"/>
                </a:cubicBezTo>
                <a:cubicBezTo>
                  <a:pt x="4933125" y="773972"/>
                  <a:pt x="4938712" y="768164"/>
                  <a:pt x="4943475" y="761814"/>
                </a:cubicBezTo>
                <a:cubicBezTo>
                  <a:pt x="4945062" y="757052"/>
                  <a:pt x="4948550" y="752537"/>
                  <a:pt x="4948237" y="747527"/>
                </a:cubicBezTo>
                <a:cubicBezTo>
                  <a:pt x="4946812" y="724735"/>
                  <a:pt x="4944929" y="688603"/>
                  <a:pt x="4929187" y="666564"/>
                </a:cubicBezTo>
                <a:cubicBezTo>
                  <a:pt x="4925272" y="661084"/>
                  <a:pt x="4919212" y="657451"/>
                  <a:pt x="4914900" y="652277"/>
                </a:cubicBezTo>
                <a:cubicBezTo>
                  <a:pt x="4911236" y="647880"/>
                  <a:pt x="4908215" y="642959"/>
                  <a:pt x="4905375" y="637989"/>
                </a:cubicBezTo>
                <a:cubicBezTo>
                  <a:pt x="4901853" y="631825"/>
                  <a:pt x="4900285" y="624483"/>
                  <a:pt x="4895850" y="618939"/>
                </a:cubicBezTo>
                <a:cubicBezTo>
                  <a:pt x="4878755" y="597571"/>
                  <a:pt x="4867979" y="590892"/>
                  <a:pt x="4848225" y="576077"/>
                </a:cubicBezTo>
                <a:cubicBezTo>
                  <a:pt x="4845050" y="571314"/>
                  <a:pt x="4842503" y="566067"/>
                  <a:pt x="4838700" y="561789"/>
                </a:cubicBezTo>
                <a:cubicBezTo>
                  <a:pt x="4829751" y="551721"/>
                  <a:pt x="4817597" y="544422"/>
                  <a:pt x="4810125" y="533214"/>
                </a:cubicBezTo>
                <a:lnTo>
                  <a:pt x="4781550" y="490352"/>
                </a:lnTo>
                <a:cubicBezTo>
                  <a:pt x="4766456" y="467711"/>
                  <a:pt x="4773835" y="481493"/>
                  <a:pt x="4762500" y="447489"/>
                </a:cubicBezTo>
                <a:lnTo>
                  <a:pt x="4757737" y="433202"/>
                </a:lnTo>
                <a:cubicBezTo>
                  <a:pt x="4759325" y="383989"/>
                  <a:pt x="4758521" y="334641"/>
                  <a:pt x="4762500" y="285564"/>
                </a:cubicBezTo>
                <a:cubicBezTo>
                  <a:pt x="4763311" y="275557"/>
                  <a:pt x="4768850" y="266514"/>
                  <a:pt x="4772025" y="256989"/>
                </a:cubicBezTo>
                <a:cubicBezTo>
                  <a:pt x="4783193" y="223484"/>
                  <a:pt x="4768657" y="264847"/>
                  <a:pt x="4786312" y="223652"/>
                </a:cubicBezTo>
                <a:cubicBezTo>
                  <a:pt x="4788290" y="219038"/>
                  <a:pt x="4788830" y="213854"/>
                  <a:pt x="4791075" y="209364"/>
                </a:cubicBezTo>
                <a:cubicBezTo>
                  <a:pt x="4799573" y="192368"/>
                  <a:pt x="4816554" y="179123"/>
                  <a:pt x="4829175" y="166502"/>
                </a:cubicBezTo>
                <a:lnTo>
                  <a:pt x="4857750" y="137927"/>
                </a:lnTo>
                <a:lnTo>
                  <a:pt x="4900612" y="123639"/>
                </a:lnTo>
                <a:cubicBezTo>
                  <a:pt x="4905375" y="122051"/>
                  <a:pt x="4909977" y="119862"/>
                  <a:pt x="4914900" y="118877"/>
                </a:cubicBezTo>
                <a:cubicBezTo>
                  <a:pt x="4922837" y="117289"/>
                  <a:pt x="4930859" y="116077"/>
                  <a:pt x="4938712" y="114114"/>
                </a:cubicBezTo>
                <a:cubicBezTo>
                  <a:pt x="4943582" y="112896"/>
                  <a:pt x="4948048" y="110177"/>
                  <a:pt x="4953000" y="109352"/>
                </a:cubicBezTo>
                <a:cubicBezTo>
                  <a:pt x="4967180" y="106989"/>
                  <a:pt x="4981613" y="106489"/>
                  <a:pt x="4995862" y="104589"/>
                </a:cubicBezTo>
                <a:cubicBezTo>
                  <a:pt x="5005434" y="103313"/>
                  <a:pt x="5014912" y="101414"/>
                  <a:pt x="5024437" y="99827"/>
                </a:cubicBezTo>
                <a:cubicBezTo>
                  <a:pt x="5029200" y="98239"/>
                  <a:pt x="5033882" y="96385"/>
                  <a:pt x="5038725" y="95064"/>
                </a:cubicBezTo>
                <a:cubicBezTo>
                  <a:pt x="5051355" y="91619"/>
                  <a:pt x="5064406" y="89678"/>
                  <a:pt x="5076825" y="85539"/>
                </a:cubicBezTo>
                <a:cubicBezTo>
                  <a:pt x="5081587" y="83952"/>
                  <a:pt x="5086160" y="81602"/>
                  <a:pt x="5091112" y="80777"/>
                </a:cubicBezTo>
                <a:cubicBezTo>
                  <a:pt x="5105292" y="78414"/>
                  <a:pt x="5119687" y="77602"/>
                  <a:pt x="5133975" y="76014"/>
                </a:cubicBezTo>
                <a:cubicBezTo>
                  <a:pt x="5273014" y="77650"/>
                  <a:pt x="5446928" y="0"/>
                  <a:pt x="5557837" y="95064"/>
                </a:cubicBezTo>
                <a:cubicBezTo>
                  <a:pt x="5562951" y="99447"/>
                  <a:pt x="5567362" y="104589"/>
                  <a:pt x="5572125" y="109352"/>
                </a:cubicBezTo>
                <a:cubicBezTo>
                  <a:pt x="5573712" y="114114"/>
                  <a:pt x="5574642" y="119149"/>
                  <a:pt x="5576887" y="123639"/>
                </a:cubicBezTo>
                <a:cubicBezTo>
                  <a:pt x="5579447" y="128759"/>
                  <a:pt x="5584087" y="132696"/>
                  <a:pt x="5586412" y="137927"/>
                </a:cubicBezTo>
                <a:cubicBezTo>
                  <a:pt x="5609080" y="188931"/>
                  <a:pt x="5583907" y="148457"/>
                  <a:pt x="5605462" y="180789"/>
                </a:cubicBezTo>
                <a:cubicBezTo>
                  <a:pt x="5607050" y="188727"/>
                  <a:pt x="5608262" y="196749"/>
                  <a:pt x="5610225" y="204602"/>
                </a:cubicBezTo>
                <a:cubicBezTo>
                  <a:pt x="5611443" y="209472"/>
                  <a:pt x="5613769" y="214019"/>
                  <a:pt x="5614987" y="218889"/>
                </a:cubicBezTo>
                <a:cubicBezTo>
                  <a:pt x="5618565" y="233200"/>
                  <a:pt x="5621103" y="259019"/>
                  <a:pt x="5629275" y="271277"/>
                </a:cubicBezTo>
                <a:lnTo>
                  <a:pt x="5638800" y="285564"/>
                </a:lnTo>
                <a:cubicBezTo>
                  <a:pt x="5640387" y="290327"/>
                  <a:pt x="5642344" y="294982"/>
                  <a:pt x="5643562" y="299852"/>
                </a:cubicBezTo>
                <a:cubicBezTo>
                  <a:pt x="5668287" y="398751"/>
                  <a:pt x="5644219" y="599732"/>
                  <a:pt x="5643562" y="623702"/>
                </a:cubicBezTo>
                <a:cubicBezTo>
                  <a:pt x="5643012" y="643765"/>
                  <a:pt x="5639383" y="673753"/>
                  <a:pt x="5634037" y="695139"/>
                </a:cubicBezTo>
                <a:cubicBezTo>
                  <a:pt x="5632819" y="700009"/>
                  <a:pt x="5631520" y="704937"/>
                  <a:pt x="5629275" y="709427"/>
                </a:cubicBezTo>
                <a:cubicBezTo>
                  <a:pt x="5626715" y="714546"/>
                  <a:pt x="5622925" y="718952"/>
                  <a:pt x="5619750" y="723714"/>
                </a:cubicBezTo>
                <a:cubicBezTo>
                  <a:pt x="5618162" y="730064"/>
                  <a:pt x="5617914" y="736910"/>
                  <a:pt x="5614987" y="742764"/>
                </a:cubicBezTo>
                <a:cubicBezTo>
                  <a:pt x="5592935" y="786866"/>
                  <a:pt x="5603599" y="757406"/>
                  <a:pt x="5581650" y="785627"/>
                </a:cubicBezTo>
                <a:cubicBezTo>
                  <a:pt x="5574622" y="794663"/>
                  <a:pt x="5568950" y="804677"/>
                  <a:pt x="5562600" y="814202"/>
                </a:cubicBezTo>
                <a:cubicBezTo>
                  <a:pt x="5559425" y="818964"/>
                  <a:pt x="5557837" y="825314"/>
                  <a:pt x="5553075" y="828489"/>
                </a:cubicBezTo>
                <a:cubicBezTo>
                  <a:pt x="5543550" y="834839"/>
                  <a:pt x="5534739" y="842419"/>
                  <a:pt x="5524500" y="847539"/>
                </a:cubicBezTo>
                <a:cubicBezTo>
                  <a:pt x="5518150" y="850714"/>
                  <a:pt x="5511227" y="852937"/>
                  <a:pt x="5505450" y="857064"/>
                </a:cubicBezTo>
                <a:cubicBezTo>
                  <a:pt x="5499969" y="860979"/>
                  <a:pt x="5496336" y="867040"/>
                  <a:pt x="5491162" y="871352"/>
                </a:cubicBezTo>
                <a:cubicBezTo>
                  <a:pt x="5475009" y="884813"/>
                  <a:pt x="5480278" y="878058"/>
                  <a:pt x="5462587" y="885639"/>
                </a:cubicBezTo>
                <a:cubicBezTo>
                  <a:pt x="5456061" y="888436"/>
                  <a:pt x="5450129" y="892527"/>
                  <a:pt x="5443537" y="895164"/>
                </a:cubicBezTo>
                <a:cubicBezTo>
                  <a:pt x="5434215" y="898893"/>
                  <a:pt x="5414962" y="904689"/>
                  <a:pt x="5414962" y="904689"/>
                </a:cubicBezTo>
                <a:cubicBezTo>
                  <a:pt x="5410200" y="907864"/>
                  <a:pt x="5405794" y="911654"/>
                  <a:pt x="5400675" y="914214"/>
                </a:cubicBezTo>
                <a:cubicBezTo>
                  <a:pt x="5393058" y="918023"/>
                  <a:pt x="5374464" y="921703"/>
                  <a:pt x="5367337" y="923739"/>
                </a:cubicBezTo>
                <a:cubicBezTo>
                  <a:pt x="5362510" y="925118"/>
                  <a:pt x="5357877" y="927123"/>
                  <a:pt x="5353050" y="928502"/>
                </a:cubicBezTo>
                <a:cubicBezTo>
                  <a:pt x="5346756" y="930300"/>
                  <a:pt x="5340269" y="931383"/>
                  <a:pt x="5334000" y="933264"/>
                </a:cubicBezTo>
                <a:cubicBezTo>
                  <a:pt x="5324383" y="936149"/>
                  <a:pt x="5315329" y="941138"/>
                  <a:pt x="5305425" y="942789"/>
                </a:cubicBezTo>
                <a:cubicBezTo>
                  <a:pt x="5256433" y="950955"/>
                  <a:pt x="5286478" y="946811"/>
                  <a:pt x="5214937" y="952314"/>
                </a:cubicBezTo>
                <a:lnTo>
                  <a:pt x="4914900" y="947552"/>
                </a:lnTo>
                <a:cubicBezTo>
                  <a:pt x="4909882" y="947400"/>
                  <a:pt x="4905551" y="943687"/>
                  <a:pt x="4900612" y="942789"/>
                </a:cubicBezTo>
                <a:cubicBezTo>
                  <a:pt x="4888020" y="940499"/>
                  <a:pt x="4875212" y="939614"/>
                  <a:pt x="4862512" y="938027"/>
                </a:cubicBezTo>
                <a:cubicBezTo>
                  <a:pt x="4856162" y="936439"/>
                  <a:pt x="4849756" y="935062"/>
                  <a:pt x="4843462" y="933264"/>
                </a:cubicBezTo>
                <a:cubicBezTo>
                  <a:pt x="4838635" y="931885"/>
                  <a:pt x="4834119" y="929374"/>
                  <a:pt x="4829175" y="928502"/>
                </a:cubicBezTo>
                <a:cubicBezTo>
                  <a:pt x="4807066" y="924601"/>
                  <a:pt x="4784725" y="922152"/>
                  <a:pt x="4762500" y="918977"/>
                </a:cubicBezTo>
                <a:lnTo>
                  <a:pt x="4729162" y="914214"/>
                </a:lnTo>
                <a:lnTo>
                  <a:pt x="4367212" y="918977"/>
                </a:lnTo>
                <a:cubicBezTo>
                  <a:pt x="4357559" y="919212"/>
                  <a:pt x="4348240" y="922728"/>
                  <a:pt x="4338637" y="923739"/>
                </a:cubicBezTo>
                <a:cubicBezTo>
                  <a:pt x="4318052" y="925906"/>
                  <a:pt x="4297362" y="926914"/>
                  <a:pt x="4276725" y="928502"/>
                </a:cubicBezTo>
                <a:cubicBezTo>
                  <a:pt x="4232267" y="939615"/>
                  <a:pt x="4281047" y="928551"/>
                  <a:pt x="4195762" y="938027"/>
                </a:cubicBezTo>
                <a:cubicBezTo>
                  <a:pt x="4184872" y="939237"/>
                  <a:pt x="4164164" y="944736"/>
                  <a:pt x="4152900" y="947552"/>
                </a:cubicBezTo>
                <a:lnTo>
                  <a:pt x="2300287" y="942789"/>
                </a:lnTo>
                <a:cubicBezTo>
                  <a:pt x="2271537" y="942577"/>
                  <a:pt x="2243149" y="936327"/>
                  <a:pt x="2214562" y="933264"/>
                </a:cubicBezTo>
                <a:cubicBezTo>
                  <a:pt x="2130605" y="924269"/>
                  <a:pt x="2202422" y="933572"/>
                  <a:pt x="2100262" y="918977"/>
                </a:cubicBezTo>
                <a:cubicBezTo>
                  <a:pt x="2089150" y="917389"/>
                  <a:pt x="2077932" y="916415"/>
                  <a:pt x="2066925" y="914214"/>
                </a:cubicBezTo>
                <a:cubicBezTo>
                  <a:pt x="2043236" y="909477"/>
                  <a:pt x="1997980" y="900058"/>
                  <a:pt x="1981200" y="899927"/>
                </a:cubicBezTo>
                <a:lnTo>
                  <a:pt x="209550" y="895164"/>
                </a:lnTo>
                <a:cubicBezTo>
                  <a:pt x="194523" y="892159"/>
                  <a:pt x="171946" y="887378"/>
                  <a:pt x="157162" y="885639"/>
                </a:cubicBezTo>
                <a:cubicBezTo>
                  <a:pt x="139748" y="883590"/>
                  <a:pt x="122237" y="882464"/>
                  <a:pt x="104775" y="880877"/>
                </a:cubicBezTo>
                <a:cubicBezTo>
                  <a:pt x="52643" y="867843"/>
                  <a:pt x="134510" y="887773"/>
                  <a:pt x="28575" y="866589"/>
                </a:cubicBezTo>
                <a:cubicBezTo>
                  <a:pt x="3205" y="861516"/>
                  <a:pt x="12857" y="861827"/>
                  <a:pt x="0" y="861827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-61946" y="1900142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쿼리를 수행한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행의수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208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*query</a:t>
            </a:r>
            <a:r>
              <a:rPr lang="ko-KR" altLang="en-US" sz="1600" dirty="0" smtClean="0"/>
              <a:t>문 생성객체</a:t>
            </a:r>
            <a:endParaRPr lang="en-US" altLang="ko-KR" sz="1600" dirty="0" smtClean="0"/>
          </a:p>
          <a:p>
            <a:r>
              <a:rPr lang="en-US" altLang="ko-KR" sz="1600" dirty="0" smtClean="0"/>
              <a:t> - Statement,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제공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214810" y="35716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6248" y="142852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Procedure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실행하기위한</a:t>
            </a:r>
            <a:r>
              <a:rPr lang="ko-KR" altLang="en-US" sz="1100" dirty="0" smtClean="0"/>
              <a:t> 객체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17145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14546" y="928670"/>
            <a:ext cx="566373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*Statement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얻어진 객체는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</a:t>
            </a:r>
            <a:r>
              <a:rPr lang="ko-KR" altLang="en-US" sz="1400" dirty="0" err="1" smtClean="0"/>
              <a:t>알지못한다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Connection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createStatement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사용하여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SQLInjection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공격에 취약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실행할때마다</a:t>
            </a:r>
            <a:r>
              <a:rPr lang="ko-KR" altLang="en-US" sz="1400" dirty="0" smtClean="0"/>
              <a:t> 새로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동일쿼리문이</a:t>
            </a:r>
            <a:r>
              <a:rPr lang="ko-KR" altLang="en-US" sz="1400" dirty="0" smtClean="0"/>
              <a:t> 여러 번 실행 될 때 효율이 좋지 </a:t>
            </a:r>
            <a:r>
              <a:rPr lang="ko-KR" altLang="en-US" sz="1400" dirty="0" smtClean="0"/>
              <a:t>않다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PreparedStatement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</a:t>
            </a:r>
            <a:r>
              <a:rPr lang="ko-KR" altLang="en-US" sz="1400" dirty="0" smtClean="0"/>
              <a:t>얻어진 객체는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알고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 Connection 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prepareStatement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사용하여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</a:t>
            </a:r>
            <a:r>
              <a:rPr lang="en-US" altLang="ko-KR" sz="1400" dirty="0" err="1" smtClean="0"/>
              <a:t>SQLInjetion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공격에 안전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한번만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bind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(?)</a:t>
            </a:r>
            <a:r>
              <a:rPr lang="ko-KR" altLang="en-US" sz="1400" dirty="0" smtClean="0"/>
              <a:t> 넣어 실행한다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동일쿼리문이</a:t>
            </a:r>
            <a:r>
              <a:rPr lang="ko-KR" altLang="en-US" sz="1400" dirty="0" smtClean="0"/>
              <a:t> 여러 번 실행 </a:t>
            </a:r>
            <a:r>
              <a:rPr lang="ko-KR" altLang="en-US" sz="1400" dirty="0" smtClean="0"/>
              <a:t>될 때 </a:t>
            </a:r>
            <a:r>
              <a:rPr lang="ko-KR" altLang="en-US" sz="1400" dirty="0" smtClean="0"/>
              <a:t>효율이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- bind </a:t>
            </a:r>
            <a:r>
              <a:rPr lang="ko-KR" altLang="en-US" sz="1400" dirty="0" smtClean="0"/>
              <a:t>변수를 지원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쿼리문의 특정위치에 값을 묶어주는 변수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CallableStatement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-Procedure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실행하기위해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만들어진 객체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-bind</a:t>
            </a:r>
            <a:r>
              <a:rPr lang="ko-KR" altLang="en-US" sz="1400" dirty="0" smtClean="0"/>
              <a:t>변수를 사용할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-SQL</a:t>
            </a:r>
            <a:r>
              <a:rPr lang="ko-KR" altLang="en-US" sz="1400" dirty="0" smtClean="0"/>
              <a:t>문은 </a:t>
            </a:r>
            <a:r>
              <a:rPr lang="en-US" altLang="ko-KR" sz="1400" dirty="0" smtClean="0"/>
              <a:t>DB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프로시저에 작성하고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자바에서 프로시저를 호출해서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사용하기 때문에 코드와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가 분리된다</a:t>
            </a:r>
            <a:r>
              <a:rPr lang="en-US" altLang="ko-KR" sz="1400" dirty="0" smtClean="0"/>
              <a:t>. 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71300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*Statement </a:t>
            </a:r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r>
              <a:rPr lang="en-US" altLang="ko-KR" sz="1600" dirty="0" smtClean="0"/>
              <a:t>  3.</a:t>
            </a:r>
            <a:r>
              <a:rPr lang="ko-KR" altLang="en-US" sz="1600" dirty="0" err="1" smtClean="0"/>
              <a:t>쿼리문</a:t>
            </a:r>
            <a:r>
              <a:rPr lang="ko-KR" altLang="en-US" sz="1600" dirty="0" smtClean="0"/>
              <a:t> 생성객체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Statement stmt=</a:t>
            </a:r>
            <a:r>
              <a:rPr lang="en-US" altLang="ko-KR" sz="1600" dirty="0" err="1" smtClean="0"/>
              <a:t>con.createStatement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4.</a:t>
            </a:r>
            <a:r>
              <a:rPr lang="ko-KR" altLang="en-US" sz="1600" dirty="0" err="1" smtClean="0"/>
              <a:t>쿼리문실행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값과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하나로 합쳐진다</a:t>
            </a:r>
            <a:r>
              <a:rPr lang="en-US" altLang="ko-KR" sz="1600" dirty="0" smtClean="0"/>
              <a:t>. ( </a:t>
            </a:r>
            <a:r>
              <a:rPr lang="en-US" altLang="ko-KR" sz="1600" b="1" dirty="0" smtClean="0"/>
              <a:t>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처리가 불편하다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String name=“</a:t>
            </a:r>
            <a:r>
              <a:rPr lang="ko-KR" altLang="en-US" sz="1600" dirty="0" err="1" smtClean="0"/>
              <a:t>홍홍홍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sql.append</a:t>
            </a:r>
            <a:r>
              <a:rPr lang="en-US" altLang="ko-KR" sz="1600" dirty="0" smtClean="0"/>
              <a:t>(“insert into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 values(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1600" dirty="0" smtClean="0"/>
              <a:t>”).append(name).append(”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</a:t>
            </a:r>
            <a:r>
              <a:rPr lang="en-US" altLang="ko-KR" sz="1600" dirty="0" smtClean="0"/>
              <a:t>)”);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쿼리문이</a:t>
            </a:r>
            <a:r>
              <a:rPr lang="ko-KR" altLang="en-US" sz="1600" smtClean="0"/>
              <a:t> </a:t>
            </a:r>
            <a:r>
              <a:rPr lang="ko-KR" altLang="en-US" sz="1600" smtClean="0"/>
              <a:t>실행될 때 어떤 쿼리를 </a:t>
            </a:r>
            <a:r>
              <a:rPr lang="ko-KR" altLang="en-US" sz="1600" dirty="0" smtClean="0"/>
              <a:t>실행하게 </a:t>
            </a:r>
            <a:r>
              <a:rPr lang="ko-KR" altLang="en-US" sz="1600" smtClean="0"/>
              <a:t>될지 </a:t>
            </a:r>
            <a:r>
              <a:rPr lang="ko-KR" altLang="en-US" sz="1600" smtClean="0"/>
              <a:t>알게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booelan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stmt.execute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stmt.executeUpdate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stmt.exeucteQuery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34290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create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423896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insert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4381836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update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86644" y="385762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truncate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37147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drop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7950" y="431039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delete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507207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select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57950" y="364331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grant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6578" y="392906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revoke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286644" y="36433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alter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358082" y="3429000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commit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6578" y="342900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rollback</a:t>
            </a:r>
            <a:endParaRPr lang="ko-KR" altLang="en-US" sz="1100" dirty="0"/>
          </a:p>
        </p:txBody>
      </p:sp>
      <p:cxnSp>
        <p:nvCxnSpPr>
          <p:cNvPr id="19" name="직선 연결선 18"/>
          <p:cNvCxnSpPr/>
          <p:nvPr/>
        </p:nvCxnSpPr>
        <p:spPr>
          <a:xfrm rot="16200000" flipH="1">
            <a:off x="4750595" y="4393413"/>
            <a:ext cx="214314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5008" y="4786322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7884" y="314324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 table</a:t>
            </a:r>
            <a:r>
              <a:rPr lang="ko-KR" altLang="en-US" sz="1100" dirty="0" smtClean="0"/>
              <a:t>를 변경하는 </a:t>
            </a:r>
            <a:r>
              <a:rPr lang="ko-KR" altLang="en-US" sz="1100" dirty="0" err="1" smtClean="0"/>
              <a:t>쿼리문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57884" y="4810464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 table</a:t>
            </a:r>
            <a:r>
              <a:rPr lang="ko-KR" altLang="en-US" sz="1100" dirty="0" smtClean="0"/>
              <a:t>을 변경하지않는 </a:t>
            </a:r>
            <a:r>
              <a:rPr lang="ko-KR" altLang="en-US" sz="1100" dirty="0" err="1" smtClean="0"/>
              <a:t>쿼리문</a:t>
            </a:r>
            <a:endParaRPr lang="ko-KR" altLang="en-US" sz="11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6072198" y="3786190"/>
            <a:ext cx="1571636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4010025" y="3387853"/>
            <a:ext cx="2052638" cy="222122"/>
          </a:xfrm>
          <a:custGeom>
            <a:avLst/>
            <a:gdLst>
              <a:gd name="connsiteX0" fmla="*/ 2052638 w 2052638"/>
              <a:gd name="connsiteY0" fmla="*/ 222122 h 222122"/>
              <a:gd name="connsiteX1" fmla="*/ 2047875 w 2052638"/>
              <a:gd name="connsiteY1" fmla="*/ 207835 h 222122"/>
              <a:gd name="connsiteX2" fmla="*/ 2033588 w 2052638"/>
              <a:gd name="connsiteY2" fmla="*/ 203072 h 222122"/>
              <a:gd name="connsiteX3" fmla="*/ 2014538 w 2052638"/>
              <a:gd name="connsiteY3" fmla="*/ 193547 h 222122"/>
              <a:gd name="connsiteX4" fmla="*/ 1985963 w 2052638"/>
              <a:gd name="connsiteY4" fmla="*/ 184022 h 222122"/>
              <a:gd name="connsiteX5" fmla="*/ 1938338 w 2052638"/>
              <a:gd name="connsiteY5" fmla="*/ 164972 h 222122"/>
              <a:gd name="connsiteX6" fmla="*/ 1885950 w 2052638"/>
              <a:gd name="connsiteY6" fmla="*/ 155447 h 222122"/>
              <a:gd name="connsiteX7" fmla="*/ 1843088 w 2052638"/>
              <a:gd name="connsiteY7" fmla="*/ 141160 h 222122"/>
              <a:gd name="connsiteX8" fmla="*/ 1804988 w 2052638"/>
              <a:gd name="connsiteY8" fmla="*/ 131635 h 222122"/>
              <a:gd name="connsiteX9" fmla="*/ 1752600 w 2052638"/>
              <a:gd name="connsiteY9" fmla="*/ 117347 h 222122"/>
              <a:gd name="connsiteX10" fmla="*/ 1724025 w 2052638"/>
              <a:gd name="connsiteY10" fmla="*/ 107822 h 222122"/>
              <a:gd name="connsiteX11" fmla="*/ 1671638 w 2052638"/>
              <a:gd name="connsiteY11" fmla="*/ 98297 h 222122"/>
              <a:gd name="connsiteX12" fmla="*/ 1643063 w 2052638"/>
              <a:gd name="connsiteY12" fmla="*/ 88772 h 222122"/>
              <a:gd name="connsiteX13" fmla="*/ 1600200 w 2052638"/>
              <a:gd name="connsiteY13" fmla="*/ 79247 h 222122"/>
              <a:gd name="connsiteX14" fmla="*/ 1509713 w 2052638"/>
              <a:gd name="connsiteY14" fmla="*/ 60197 h 222122"/>
              <a:gd name="connsiteX15" fmla="*/ 1490663 w 2052638"/>
              <a:gd name="connsiteY15" fmla="*/ 50672 h 222122"/>
              <a:gd name="connsiteX16" fmla="*/ 1409700 w 2052638"/>
              <a:gd name="connsiteY16" fmla="*/ 36385 h 222122"/>
              <a:gd name="connsiteX17" fmla="*/ 1385888 w 2052638"/>
              <a:gd name="connsiteY17" fmla="*/ 31622 h 222122"/>
              <a:gd name="connsiteX18" fmla="*/ 1366838 w 2052638"/>
              <a:gd name="connsiteY18" fmla="*/ 22097 h 222122"/>
              <a:gd name="connsiteX19" fmla="*/ 1304925 w 2052638"/>
              <a:gd name="connsiteY19" fmla="*/ 12572 h 222122"/>
              <a:gd name="connsiteX20" fmla="*/ 795338 w 2052638"/>
              <a:gd name="connsiteY20" fmla="*/ 17335 h 222122"/>
              <a:gd name="connsiteX21" fmla="*/ 757238 w 2052638"/>
              <a:gd name="connsiteY21" fmla="*/ 22097 h 222122"/>
              <a:gd name="connsiteX22" fmla="*/ 671513 w 2052638"/>
              <a:gd name="connsiteY22" fmla="*/ 36385 h 222122"/>
              <a:gd name="connsiteX23" fmla="*/ 657225 w 2052638"/>
              <a:gd name="connsiteY23" fmla="*/ 41147 h 222122"/>
              <a:gd name="connsiteX24" fmla="*/ 614363 w 2052638"/>
              <a:gd name="connsiteY24" fmla="*/ 45910 h 222122"/>
              <a:gd name="connsiteX25" fmla="*/ 542925 w 2052638"/>
              <a:gd name="connsiteY25" fmla="*/ 60197 h 222122"/>
              <a:gd name="connsiteX26" fmla="*/ 476250 w 2052638"/>
              <a:gd name="connsiteY26" fmla="*/ 74485 h 222122"/>
              <a:gd name="connsiteX27" fmla="*/ 428625 w 2052638"/>
              <a:gd name="connsiteY27" fmla="*/ 79247 h 222122"/>
              <a:gd name="connsiteX28" fmla="*/ 404813 w 2052638"/>
              <a:gd name="connsiteY28" fmla="*/ 84010 h 222122"/>
              <a:gd name="connsiteX29" fmla="*/ 385763 w 2052638"/>
              <a:gd name="connsiteY29" fmla="*/ 88772 h 222122"/>
              <a:gd name="connsiteX30" fmla="*/ 342900 w 2052638"/>
              <a:gd name="connsiteY30" fmla="*/ 93535 h 222122"/>
              <a:gd name="connsiteX31" fmla="*/ 261938 w 2052638"/>
              <a:gd name="connsiteY31" fmla="*/ 103060 h 222122"/>
              <a:gd name="connsiteX32" fmla="*/ 242888 w 2052638"/>
              <a:gd name="connsiteY32" fmla="*/ 107822 h 222122"/>
              <a:gd name="connsiteX33" fmla="*/ 228600 w 2052638"/>
              <a:gd name="connsiteY33" fmla="*/ 112585 h 222122"/>
              <a:gd name="connsiteX34" fmla="*/ 190500 w 2052638"/>
              <a:gd name="connsiteY34" fmla="*/ 117347 h 222122"/>
              <a:gd name="connsiteX35" fmla="*/ 138113 w 2052638"/>
              <a:gd name="connsiteY35" fmla="*/ 131635 h 222122"/>
              <a:gd name="connsiteX36" fmla="*/ 104775 w 2052638"/>
              <a:gd name="connsiteY36" fmla="*/ 136397 h 222122"/>
              <a:gd name="connsiteX37" fmla="*/ 57150 w 2052638"/>
              <a:gd name="connsiteY37" fmla="*/ 145922 h 222122"/>
              <a:gd name="connsiteX38" fmla="*/ 14288 w 2052638"/>
              <a:gd name="connsiteY38" fmla="*/ 155447 h 222122"/>
              <a:gd name="connsiteX39" fmla="*/ 0 w 2052638"/>
              <a:gd name="connsiteY39" fmla="*/ 155447 h 2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52638" h="222122">
                <a:moveTo>
                  <a:pt x="2052638" y="222122"/>
                </a:moveTo>
                <a:cubicBezTo>
                  <a:pt x="2051050" y="217360"/>
                  <a:pt x="2051425" y="211385"/>
                  <a:pt x="2047875" y="207835"/>
                </a:cubicBezTo>
                <a:cubicBezTo>
                  <a:pt x="2044325" y="204285"/>
                  <a:pt x="2038202" y="205050"/>
                  <a:pt x="2033588" y="203072"/>
                </a:cubicBezTo>
                <a:cubicBezTo>
                  <a:pt x="2027063" y="200275"/>
                  <a:pt x="2021130" y="196184"/>
                  <a:pt x="2014538" y="193547"/>
                </a:cubicBezTo>
                <a:cubicBezTo>
                  <a:pt x="2005216" y="189818"/>
                  <a:pt x="1995285" y="187751"/>
                  <a:pt x="1985963" y="184022"/>
                </a:cubicBezTo>
                <a:cubicBezTo>
                  <a:pt x="1955777" y="171947"/>
                  <a:pt x="1976697" y="173998"/>
                  <a:pt x="1938338" y="164972"/>
                </a:cubicBezTo>
                <a:cubicBezTo>
                  <a:pt x="1921061" y="160907"/>
                  <a:pt x="1903169" y="159752"/>
                  <a:pt x="1885950" y="155447"/>
                </a:cubicBezTo>
                <a:cubicBezTo>
                  <a:pt x="1871340" y="151794"/>
                  <a:pt x="1857856" y="144114"/>
                  <a:pt x="1843088" y="141160"/>
                </a:cubicBezTo>
                <a:cubicBezTo>
                  <a:pt x="1794682" y="131478"/>
                  <a:pt x="1839153" y="141397"/>
                  <a:pt x="1804988" y="131635"/>
                </a:cubicBezTo>
                <a:cubicBezTo>
                  <a:pt x="1748019" y="115358"/>
                  <a:pt x="1839388" y="144051"/>
                  <a:pt x="1752600" y="117347"/>
                </a:cubicBezTo>
                <a:cubicBezTo>
                  <a:pt x="1743004" y="114394"/>
                  <a:pt x="1733798" y="110122"/>
                  <a:pt x="1724025" y="107822"/>
                </a:cubicBezTo>
                <a:cubicBezTo>
                  <a:pt x="1706748" y="103757"/>
                  <a:pt x="1688915" y="102362"/>
                  <a:pt x="1671638" y="98297"/>
                </a:cubicBezTo>
                <a:cubicBezTo>
                  <a:pt x="1661865" y="95997"/>
                  <a:pt x="1652764" y="91359"/>
                  <a:pt x="1643063" y="88772"/>
                </a:cubicBezTo>
                <a:cubicBezTo>
                  <a:pt x="1628921" y="85001"/>
                  <a:pt x="1614488" y="82422"/>
                  <a:pt x="1600200" y="79247"/>
                </a:cubicBezTo>
                <a:cubicBezTo>
                  <a:pt x="1541629" y="49963"/>
                  <a:pt x="1604561" y="76936"/>
                  <a:pt x="1509713" y="60197"/>
                </a:cubicBezTo>
                <a:cubicBezTo>
                  <a:pt x="1502722" y="58963"/>
                  <a:pt x="1497489" y="52622"/>
                  <a:pt x="1490663" y="50672"/>
                </a:cubicBezTo>
                <a:cubicBezTo>
                  <a:pt x="1459997" y="41910"/>
                  <a:pt x="1439673" y="41381"/>
                  <a:pt x="1409700" y="36385"/>
                </a:cubicBezTo>
                <a:cubicBezTo>
                  <a:pt x="1401716" y="35054"/>
                  <a:pt x="1393825" y="33210"/>
                  <a:pt x="1385888" y="31622"/>
                </a:cubicBezTo>
                <a:cubicBezTo>
                  <a:pt x="1379538" y="28447"/>
                  <a:pt x="1373780" y="23585"/>
                  <a:pt x="1366838" y="22097"/>
                </a:cubicBezTo>
                <a:cubicBezTo>
                  <a:pt x="1263714" y="0"/>
                  <a:pt x="1350240" y="27678"/>
                  <a:pt x="1304925" y="12572"/>
                </a:cubicBezTo>
                <a:lnTo>
                  <a:pt x="795338" y="17335"/>
                </a:lnTo>
                <a:cubicBezTo>
                  <a:pt x="782541" y="17558"/>
                  <a:pt x="769888" y="20151"/>
                  <a:pt x="757238" y="22097"/>
                </a:cubicBezTo>
                <a:cubicBezTo>
                  <a:pt x="728606" y="26502"/>
                  <a:pt x="698996" y="27225"/>
                  <a:pt x="671513" y="36385"/>
                </a:cubicBezTo>
                <a:cubicBezTo>
                  <a:pt x="666750" y="37972"/>
                  <a:pt x="662177" y="40322"/>
                  <a:pt x="657225" y="41147"/>
                </a:cubicBezTo>
                <a:cubicBezTo>
                  <a:pt x="643045" y="43510"/>
                  <a:pt x="628650" y="44322"/>
                  <a:pt x="614363" y="45910"/>
                </a:cubicBezTo>
                <a:cubicBezTo>
                  <a:pt x="573001" y="62454"/>
                  <a:pt x="604162" y="52542"/>
                  <a:pt x="542925" y="60197"/>
                </a:cubicBezTo>
                <a:cubicBezTo>
                  <a:pt x="472904" y="68950"/>
                  <a:pt x="562399" y="60127"/>
                  <a:pt x="476250" y="74485"/>
                </a:cubicBezTo>
                <a:cubicBezTo>
                  <a:pt x="460513" y="77108"/>
                  <a:pt x="444500" y="77660"/>
                  <a:pt x="428625" y="79247"/>
                </a:cubicBezTo>
                <a:cubicBezTo>
                  <a:pt x="420688" y="80835"/>
                  <a:pt x="412715" y="82254"/>
                  <a:pt x="404813" y="84010"/>
                </a:cubicBezTo>
                <a:cubicBezTo>
                  <a:pt x="398423" y="85430"/>
                  <a:pt x="392232" y="87777"/>
                  <a:pt x="385763" y="88772"/>
                </a:cubicBezTo>
                <a:cubicBezTo>
                  <a:pt x="371555" y="90958"/>
                  <a:pt x="357150" y="91635"/>
                  <a:pt x="342900" y="93535"/>
                </a:cubicBezTo>
                <a:cubicBezTo>
                  <a:pt x="260996" y="104455"/>
                  <a:pt x="389372" y="91474"/>
                  <a:pt x="261938" y="103060"/>
                </a:cubicBezTo>
                <a:cubicBezTo>
                  <a:pt x="255588" y="104647"/>
                  <a:pt x="249182" y="106024"/>
                  <a:pt x="242888" y="107822"/>
                </a:cubicBezTo>
                <a:cubicBezTo>
                  <a:pt x="238061" y="109201"/>
                  <a:pt x="233539" y="111687"/>
                  <a:pt x="228600" y="112585"/>
                </a:cubicBezTo>
                <a:cubicBezTo>
                  <a:pt x="216008" y="114875"/>
                  <a:pt x="203200" y="115760"/>
                  <a:pt x="190500" y="117347"/>
                </a:cubicBezTo>
                <a:cubicBezTo>
                  <a:pt x="169972" y="124191"/>
                  <a:pt x="164973" y="126263"/>
                  <a:pt x="138113" y="131635"/>
                </a:cubicBezTo>
                <a:cubicBezTo>
                  <a:pt x="127106" y="133836"/>
                  <a:pt x="115830" y="134446"/>
                  <a:pt x="104775" y="136397"/>
                </a:cubicBezTo>
                <a:cubicBezTo>
                  <a:pt x="88832" y="139210"/>
                  <a:pt x="72508" y="140802"/>
                  <a:pt x="57150" y="145922"/>
                </a:cubicBezTo>
                <a:cubicBezTo>
                  <a:pt x="38058" y="152287"/>
                  <a:pt x="39436" y="152653"/>
                  <a:pt x="14288" y="155447"/>
                </a:cubicBezTo>
                <a:cubicBezTo>
                  <a:pt x="9554" y="155973"/>
                  <a:pt x="4763" y="155447"/>
                  <a:pt x="0" y="15544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148138" y="3738563"/>
            <a:ext cx="1774128" cy="638563"/>
          </a:xfrm>
          <a:custGeom>
            <a:avLst/>
            <a:gdLst>
              <a:gd name="connsiteX0" fmla="*/ 1766887 w 1774128"/>
              <a:gd name="connsiteY0" fmla="*/ 614362 h 638563"/>
              <a:gd name="connsiteX1" fmla="*/ 1757362 w 1774128"/>
              <a:gd name="connsiteY1" fmla="*/ 571500 h 638563"/>
              <a:gd name="connsiteX2" fmla="*/ 1747837 w 1774128"/>
              <a:gd name="connsiteY2" fmla="*/ 542925 h 638563"/>
              <a:gd name="connsiteX3" fmla="*/ 1738312 w 1774128"/>
              <a:gd name="connsiteY3" fmla="*/ 528637 h 638563"/>
              <a:gd name="connsiteX4" fmla="*/ 1728787 w 1774128"/>
              <a:gd name="connsiteY4" fmla="*/ 509587 h 638563"/>
              <a:gd name="connsiteX5" fmla="*/ 1714500 w 1774128"/>
              <a:gd name="connsiteY5" fmla="*/ 495300 h 638563"/>
              <a:gd name="connsiteX6" fmla="*/ 1700212 w 1774128"/>
              <a:gd name="connsiteY6" fmla="*/ 461962 h 638563"/>
              <a:gd name="connsiteX7" fmla="*/ 1685925 w 1774128"/>
              <a:gd name="connsiteY7" fmla="*/ 442912 h 638563"/>
              <a:gd name="connsiteX8" fmla="*/ 1666875 w 1774128"/>
              <a:gd name="connsiteY8" fmla="*/ 409575 h 638563"/>
              <a:gd name="connsiteX9" fmla="*/ 1652587 w 1774128"/>
              <a:gd name="connsiteY9" fmla="*/ 385762 h 638563"/>
              <a:gd name="connsiteX10" fmla="*/ 1633537 w 1774128"/>
              <a:gd name="connsiteY10" fmla="*/ 366712 h 638563"/>
              <a:gd name="connsiteX11" fmla="*/ 1604962 w 1774128"/>
              <a:gd name="connsiteY11" fmla="*/ 338137 h 638563"/>
              <a:gd name="connsiteX12" fmla="*/ 1581150 w 1774128"/>
              <a:gd name="connsiteY12" fmla="*/ 309562 h 638563"/>
              <a:gd name="connsiteX13" fmla="*/ 1552575 w 1774128"/>
              <a:gd name="connsiteY13" fmla="*/ 280987 h 638563"/>
              <a:gd name="connsiteX14" fmla="*/ 1514475 w 1774128"/>
              <a:gd name="connsiteY14" fmla="*/ 252412 h 638563"/>
              <a:gd name="connsiteX15" fmla="*/ 1500187 w 1774128"/>
              <a:gd name="connsiteY15" fmla="*/ 242887 h 638563"/>
              <a:gd name="connsiteX16" fmla="*/ 1471612 w 1774128"/>
              <a:gd name="connsiteY16" fmla="*/ 233362 h 638563"/>
              <a:gd name="connsiteX17" fmla="*/ 1433512 w 1774128"/>
              <a:gd name="connsiteY17" fmla="*/ 219075 h 638563"/>
              <a:gd name="connsiteX18" fmla="*/ 1419225 w 1774128"/>
              <a:gd name="connsiteY18" fmla="*/ 204787 h 638563"/>
              <a:gd name="connsiteX19" fmla="*/ 1395412 w 1774128"/>
              <a:gd name="connsiteY19" fmla="*/ 200025 h 638563"/>
              <a:gd name="connsiteX20" fmla="*/ 1376362 w 1774128"/>
              <a:gd name="connsiteY20" fmla="*/ 195262 h 638563"/>
              <a:gd name="connsiteX21" fmla="*/ 1328737 w 1774128"/>
              <a:gd name="connsiteY21" fmla="*/ 180975 h 638563"/>
              <a:gd name="connsiteX22" fmla="*/ 1262062 w 1774128"/>
              <a:gd name="connsiteY22" fmla="*/ 161925 h 638563"/>
              <a:gd name="connsiteX23" fmla="*/ 1233487 w 1774128"/>
              <a:gd name="connsiteY23" fmla="*/ 152400 h 638563"/>
              <a:gd name="connsiteX24" fmla="*/ 1195387 w 1774128"/>
              <a:gd name="connsiteY24" fmla="*/ 147637 h 638563"/>
              <a:gd name="connsiteX25" fmla="*/ 1162050 w 1774128"/>
              <a:gd name="connsiteY25" fmla="*/ 138112 h 638563"/>
              <a:gd name="connsiteX26" fmla="*/ 1133475 w 1774128"/>
              <a:gd name="connsiteY26" fmla="*/ 128587 h 638563"/>
              <a:gd name="connsiteX27" fmla="*/ 1104900 w 1774128"/>
              <a:gd name="connsiteY27" fmla="*/ 119062 h 638563"/>
              <a:gd name="connsiteX28" fmla="*/ 1090612 w 1774128"/>
              <a:gd name="connsiteY28" fmla="*/ 114300 h 638563"/>
              <a:gd name="connsiteX29" fmla="*/ 1062037 w 1774128"/>
              <a:gd name="connsiteY29" fmla="*/ 109537 h 638563"/>
              <a:gd name="connsiteX30" fmla="*/ 990600 w 1774128"/>
              <a:gd name="connsiteY30" fmla="*/ 95250 h 638563"/>
              <a:gd name="connsiteX31" fmla="*/ 976312 w 1774128"/>
              <a:gd name="connsiteY31" fmla="*/ 90487 h 638563"/>
              <a:gd name="connsiteX32" fmla="*/ 962025 w 1774128"/>
              <a:gd name="connsiteY32" fmla="*/ 80962 h 638563"/>
              <a:gd name="connsiteX33" fmla="*/ 900112 w 1774128"/>
              <a:gd name="connsiteY33" fmla="*/ 76200 h 638563"/>
              <a:gd name="connsiteX34" fmla="*/ 871537 w 1774128"/>
              <a:gd name="connsiteY34" fmla="*/ 71437 h 638563"/>
              <a:gd name="connsiteX35" fmla="*/ 847725 w 1774128"/>
              <a:gd name="connsiteY35" fmla="*/ 61912 h 638563"/>
              <a:gd name="connsiteX36" fmla="*/ 809625 w 1774128"/>
              <a:gd name="connsiteY36" fmla="*/ 57150 h 638563"/>
              <a:gd name="connsiteX37" fmla="*/ 795337 w 1774128"/>
              <a:gd name="connsiteY37" fmla="*/ 52387 h 638563"/>
              <a:gd name="connsiteX38" fmla="*/ 771525 w 1774128"/>
              <a:gd name="connsiteY38" fmla="*/ 42862 h 638563"/>
              <a:gd name="connsiteX39" fmla="*/ 747712 w 1774128"/>
              <a:gd name="connsiteY39" fmla="*/ 38100 h 638563"/>
              <a:gd name="connsiteX40" fmla="*/ 652462 w 1774128"/>
              <a:gd name="connsiteY40" fmla="*/ 19050 h 638563"/>
              <a:gd name="connsiteX41" fmla="*/ 590550 w 1774128"/>
              <a:gd name="connsiteY41" fmla="*/ 14287 h 638563"/>
              <a:gd name="connsiteX42" fmla="*/ 523875 w 1774128"/>
              <a:gd name="connsiteY42" fmla="*/ 4762 h 638563"/>
              <a:gd name="connsiteX43" fmla="*/ 504825 w 1774128"/>
              <a:gd name="connsiteY43" fmla="*/ 0 h 638563"/>
              <a:gd name="connsiteX44" fmla="*/ 257175 w 1774128"/>
              <a:gd name="connsiteY44" fmla="*/ 4762 h 638563"/>
              <a:gd name="connsiteX45" fmla="*/ 228600 w 1774128"/>
              <a:gd name="connsiteY45" fmla="*/ 9525 h 638563"/>
              <a:gd name="connsiteX46" fmla="*/ 128587 w 1774128"/>
              <a:gd name="connsiteY46" fmla="*/ 23812 h 638563"/>
              <a:gd name="connsiteX47" fmla="*/ 28575 w 1774128"/>
              <a:gd name="connsiteY47" fmla="*/ 42862 h 638563"/>
              <a:gd name="connsiteX48" fmla="*/ 0 w 1774128"/>
              <a:gd name="connsiteY48" fmla="*/ 52387 h 63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74128" h="638563">
                <a:moveTo>
                  <a:pt x="1766887" y="614362"/>
                </a:moveTo>
                <a:cubicBezTo>
                  <a:pt x="1753261" y="573480"/>
                  <a:pt x="1774128" y="638563"/>
                  <a:pt x="1757362" y="571500"/>
                </a:cubicBezTo>
                <a:cubicBezTo>
                  <a:pt x="1754927" y="561760"/>
                  <a:pt x="1753406" y="551279"/>
                  <a:pt x="1747837" y="542925"/>
                </a:cubicBezTo>
                <a:cubicBezTo>
                  <a:pt x="1744662" y="538162"/>
                  <a:pt x="1741152" y="533607"/>
                  <a:pt x="1738312" y="528637"/>
                </a:cubicBezTo>
                <a:cubicBezTo>
                  <a:pt x="1734790" y="522473"/>
                  <a:pt x="1732913" y="515364"/>
                  <a:pt x="1728787" y="509587"/>
                </a:cubicBezTo>
                <a:cubicBezTo>
                  <a:pt x="1724872" y="504107"/>
                  <a:pt x="1718415" y="500780"/>
                  <a:pt x="1714500" y="495300"/>
                </a:cubicBezTo>
                <a:cubicBezTo>
                  <a:pt x="1687519" y="457527"/>
                  <a:pt x="1717976" y="493050"/>
                  <a:pt x="1700212" y="461962"/>
                </a:cubicBezTo>
                <a:cubicBezTo>
                  <a:pt x="1696274" y="455070"/>
                  <a:pt x="1690687" y="449262"/>
                  <a:pt x="1685925" y="442912"/>
                </a:cubicBezTo>
                <a:cubicBezTo>
                  <a:pt x="1677436" y="417448"/>
                  <a:pt x="1686096" y="438407"/>
                  <a:pt x="1666875" y="409575"/>
                </a:cubicBezTo>
                <a:cubicBezTo>
                  <a:pt x="1661740" y="401873"/>
                  <a:pt x="1658270" y="393069"/>
                  <a:pt x="1652587" y="385762"/>
                </a:cubicBezTo>
                <a:cubicBezTo>
                  <a:pt x="1647074" y="378673"/>
                  <a:pt x="1639381" y="373530"/>
                  <a:pt x="1633537" y="366712"/>
                </a:cubicBezTo>
                <a:cubicBezTo>
                  <a:pt x="1608466" y="337463"/>
                  <a:pt x="1644043" y="367449"/>
                  <a:pt x="1604962" y="338137"/>
                </a:cubicBezTo>
                <a:cubicBezTo>
                  <a:pt x="1577850" y="283913"/>
                  <a:pt x="1613459" y="347256"/>
                  <a:pt x="1581150" y="309562"/>
                </a:cubicBezTo>
                <a:cubicBezTo>
                  <a:pt x="1554157" y="278071"/>
                  <a:pt x="1581133" y="290508"/>
                  <a:pt x="1552575" y="280987"/>
                </a:cubicBezTo>
                <a:cubicBezTo>
                  <a:pt x="1530307" y="258721"/>
                  <a:pt x="1546034" y="272137"/>
                  <a:pt x="1514475" y="252412"/>
                </a:cubicBezTo>
                <a:cubicBezTo>
                  <a:pt x="1509621" y="249378"/>
                  <a:pt x="1505418" y="245212"/>
                  <a:pt x="1500187" y="242887"/>
                </a:cubicBezTo>
                <a:cubicBezTo>
                  <a:pt x="1491012" y="238809"/>
                  <a:pt x="1479966" y="238931"/>
                  <a:pt x="1471612" y="233362"/>
                </a:cubicBezTo>
                <a:cubicBezTo>
                  <a:pt x="1450590" y="219347"/>
                  <a:pt x="1462938" y="224959"/>
                  <a:pt x="1433512" y="219075"/>
                </a:cubicBezTo>
                <a:cubicBezTo>
                  <a:pt x="1428750" y="214312"/>
                  <a:pt x="1425249" y="207799"/>
                  <a:pt x="1419225" y="204787"/>
                </a:cubicBezTo>
                <a:cubicBezTo>
                  <a:pt x="1411985" y="201167"/>
                  <a:pt x="1403314" y="201781"/>
                  <a:pt x="1395412" y="200025"/>
                </a:cubicBezTo>
                <a:cubicBezTo>
                  <a:pt x="1389022" y="198605"/>
                  <a:pt x="1382712" y="196850"/>
                  <a:pt x="1376362" y="195262"/>
                </a:cubicBezTo>
                <a:cubicBezTo>
                  <a:pt x="1350300" y="177886"/>
                  <a:pt x="1372518" y="189731"/>
                  <a:pt x="1328737" y="180975"/>
                </a:cubicBezTo>
                <a:cubicBezTo>
                  <a:pt x="1298839" y="174996"/>
                  <a:pt x="1289295" y="171003"/>
                  <a:pt x="1262062" y="161925"/>
                </a:cubicBezTo>
                <a:cubicBezTo>
                  <a:pt x="1252537" y="158750"/>
                  <a:pt x="1243450" y="153645"/>
                  <a:pt x="1233487" y="152400"/>
                </a:cubicBezTo>
                <a:lnTo>
                  <a:pt x="1195387" y="147637"/>
                </a:lnTo>
                <a:cubicBezTo>
                  <a:pt x="1147354" y="131627"/>
                  <a:pt x="1221875" y="156060"/>
                  <a:pt x="1162050" y="138112"/>
                </a:cubicBezTo>
                <a:cubicBezTo>
                  <a:pt x="1152433" y="135227"/>
                  <a:pt x="1143000" y="131762"/>
                  <a:pt x="1133475" y="128587"/>
                </a:cubicBezTo>
                <a:lnTo>
                  <a:pt x="1104900" y="119062"/>
                </a:lnTo>
                <a:cubicBezTo>
                  <a:pt x="1100137" y="117475"/>
                  <a:pt x="1095564" y="115125"/>
                  <a:pt x="1090612" y="114300"/>
                </a:cubicBezTo>
                <a:lnTo>
                  <a:pt x="1062037" y="109537"/>
                </a:lnTo>
                <a:cubicBezTo>
                  <a:pt x="1023802" y="90419"/>
                  <a:pt x="1058707" y="104980"/>
                  <a:pt x="990600" y="95250"/>
                </a:cubicBezTo>
                <a:cubicBezTo>
                  <a:pt x="985630" y="94540"/>
                  <a:pt x="980802" y="92732"/>
                  <a:pt x="976312" y="90487"/>
                </a:cubicBezTo>
                <a:cubicBezTo>
                  <a:pt x="971193" y="87927"/>
                  <a:pt x="967651" y="82017"/>
                  <a:pt x="962025" y="80962"/>
                </a:cubicBezTo>
                <a:cubicBezTo>
                  <a:pt x="941681" y="77148"/>
                  <a:pt x="920750" y="77787"/>
                  <a:pt x="900112" y="76200"/>
                </a:cubicBezTo>
                <a:cubicBezTo>
                  <a:pt x="890587" y="74612"/>
                  <a:pt x="880853" y="73978"/>
                  <a:pt x="871537" y="71437"/>
                </a:cubicBezTo>
                <a:cubicBezTo>
                  <a:pt x="863289" y="69188"/>
                  <a:pt x="856055" y="63834"/>
                  <a:pt x="847725" y="61912"/>
                </a:cubicBezTo>
                <a:cubicBezTo>
                  <a:pt x="835254" y="59034"/>
                  <a:pt x="822325" y="58737"/>
                  <a:pt x="809625" y="57150"/>
                </a:cubicBezTo>
                <a:cubicBezTo>
                  <a:pt x="804862" y="55562"/>
                  <a:pt x="800038" y="54150"/>
                  <a:pt x="795337" y="52387"/>
                </a:cubicBezTo>
                <a:cubicBezTo>
                  <a:pt x="787333" y="49385"/>
                  <a:pt x="779713" y="45318"/>
                  <a:pt x="771525" y="42862"/>
                </a:cubicBezTo>
                <a:cubicBezTo>
                  <a:pt x="763772" y="40536"/>
                  <a:pt x="755600" y="39920"/>
                  <a:pt x="747712" y="38100"/>
                </a:cubicBezTo>
                <a:cubicBezTo>
                  <a:pt x="711471" y="29737"/>
                  <a:pt x="692142" y="22103"/>
                  <a:pt x="652462" y="19050"/>
                </a:cubicBezTo>
                <a:lnTo>
                  <a:pt x="590550" y="14287"/>
                </a:lnTo>
                <a:cubicBezTo>
                  <a:pt x="556142" y="2819"/>
                  <a:pt x="593435" y="14037"/>
                  <a:pt x="523875" y="4762"/>
                </a:cubicBezTo>
                <a:cubicBezTo>
                  <a:pt x="517387" y="3897"/>
                  <a:pt x="511175" y="1587"/>
                  <a:pt x="504825" y="0"/>
                </a:cubicBezTo>
                <a:lnTo>
                  <a:pt x="257175" y="4762"/>
                </a:lnTo>
                <a:cubicBezTo>
                  <a:pt x="247524" y="5095"/>
                  <a:pt x="238172" y="8249"/>
                  <a:pt x="228600" y="9525"/>
                </a:cubicBezTo>
                <a:cubicBezTo>
                  <a:pt x="125166" y="23316"/>
                  <a:pt x="255504" y="2658"/>
                  <a:pt x="128587" y="23812"/>
                </a:cubicBezTo>
                <a:cubicBezTo>
                  <a:pt x="95377" y="29347"/>
                  <a:pt x="60900" y="34780"/>
                  <a:pt x="28575" y="42862"/>
                </a:cubicBezTo>
                <a:cubicBezTo>
                  <a:pt x="6081" y="48486"/>
                  <a:pt x="15380" y="44698"/>
                  <a:pt x="0" y="523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557713" y="4133328"/>
            <a:ext cx="1576387" cy="1100660"/>
          </a:xfrm>
          <a:custGeom>
            <a:avLst/>
            <a:gdLst>
              <a:gd name="connsiteX0" fmla="*/ 1576387 w 1576387"/>
              <a:gd name="connsiteY0" fmla="*/ 1100660 h 1100660"/>
              <a:gd name="connsiteX1" fmla="*/ 1457325 w 1576387"/>
              <a:gd name="connsiteY1" fmla="*/ 1076847 h 1100660"/>
              <a:gd name="connsiteX2" fmla="*/ 1419225 w 1576387"/>
              <a:gd name="connsiteY2" fmla="*/ 1062560 h 1100660"/>
              <a:gd name="connsiteX3" fmla="*/ 1390650 w 1576387"/>
              <a:gd name="connsiteY3" fmla="*/ 1057797 h 1100660"/>
              <a:gd name="connsiteX4" fmla="*/ 1366837 w 1576387"/>
              <a:gd name="connsiteY4" fmla="*/ 1043510 h 1100660"/>
              <a:gd name="connsiteX5" fmla="*/ 1343025 w 1576387"/>
              <a:gd name="connsiteY5" fmla="*/ 1033985 h 1100660"/>
              <a:gd name="connsiteX6" fmla="*/ 1323975 w 1576387"/>
              <a:gd name="connsiteY6" fmla="*/ 1019697 h 1100660"/>
              <a:gd name="connsiteX7" fmla="*/ 1300162 w 1576387"/>
              <a:gd name="connsiteY7" fmla="*/ 1005410 h 1100660"/>
              <a:gd name="connsiteX8" fmla="*/ 1285875 w 1576387"/>
              <a:gd name="connsiteY8" fmla="*/ 991122 h 1100660"/>
              <a:gd name="connsiteX9" fmla="*/ 1266825 w 1576387"/>
              <a:gd name="connsiteY9" fmla="*/ 976835 h 1100660"/>
              <a:gd name="connsiteX10" fmla="*/ 1209675 w 1576387"/>
              <a:gd name="connsiteY10" fmla="*/ 924447 h 1100660"/>
              <a:gd name="connsiteX11" fmla="*/ 1176337 w 1576387"/>
              <a:gd name="connsiteY11" fmla="*/ 886347 h 1100660"/>
              <a:gd name="connsiteX12" fmla="*/ 1147762 w 1576387"/>
              <a:gd name="connsiteY12" fmla="*/ 853010 h 1100660"/>
              <a:gd name="connsiteX13" fmla="*/ 1114425 w 1576387"/>
              <a:gd name="connsiteY13" fmla="*/ 814910 h 1100660"/>
              <a:gd name="connsiteX14" fmla="*/ 1104900 w 1576387"/>
              <a:gd name="connsiteY14" fmla="*/ 800622 h 1100660"/>
              <a:gd name="connsiteX15" fmla="*/ 1090612 w 1576387"/>
              <a:gd name="connsiteY15" fmla="*/ 772047 h 1100660"/>
              <a:gd name="connsiteX16" fmla="*/ 1076325 w 1576387"/>
              <a:gd name="connsiteY16" fmla="*/ 757760 h 1100660"/>
              <a:gd name="connsiteX17" fmla="*/ 1042987 w 1576387"/>
              <a:gd name="connsiteY17" fmla="*/ 714897 h 1100660"/>
              <a:gd name="connsiteX18" fmla="*/ 1033462 w 1576387"/>
              <a:gd name="connsiteY18" fmla="*/ 700610 h 1100660"/>
              <a:gd name="connsiteX19" fmla="*/ 1019175 w 1576387"/>
              <a:gd name="connsiteY19" fmla="*/ 686322 h 1100660"/>
              <a:gd name="connsiteX20" fmla="*/ 1009650 w 1576387"/>
              <a:gd name="connsiteY20" fmla="*/ 672035 h 1100660"/>
              <a:gd name="connsiteX21" fmla="*/ 981075 w 1576387"/>
              <a:gd name="connsiteY21" fmla="*/ 643460 h 1100660"/>
              <a:gd name="connsiteX22" fmla="*/ 966787 w 1576387"/>
              <a:gd name="connsiteY22" fmla="*/ 629172 h 1100660"/>
              <a:gd name="connsiteX23" fmla="*/ 952500 w 1576387"/>
              <a:gd name="connsiteY23" fmla="*/ 605360 h 1100660"/>
              <a:gd name="connsiteX24" fmla="*/ 933450 w 1576387"/>
              <a:gd name="connsiteY24" fmla="*/ 586310 h 1100660"/>
              <a:gd name="connsiteX25" fmla="*/ 923925 w 1576387"/>
              <a:gd name="connsiteY25" fmla="*/ 572022 h 1100660"/>
              <a:gd name="connsiteX26" fmla="*/ 904875 w 1576387"/>
              <a:gd name="connsiteY26" fmla="*/ 552972 h 1100660"/>
              <a:gd name="connsiteX27" fmla="*/ 876300 w 1576387"/>
              <a:gd name="connsiteY27" fmla="*/ 524397 h 1100660"/>
              <a:gd name="connsiteX28" fmla="*/ 857250 w 1576387"/>
              <a:gd name="connsiteY28" fmla="*/ 495822 h 1100660"/>
              <a:gd name="connsiteX29" fmla="*/ 847725 w 1576387"/>
              <a:gd name="connsiteY29" fmla="*/ 481535 h 1100660"/>
              <a:gd name="connsiteX30" fmla="*/ 819150 w 1576387"/>
              <a:gd name="connsiteY30" fmla="*/ 452960 h 1100660"/>
              <a:gd name="connsiteX31" fmla="*/ 800100 w 1576387"/>
              <a:gd name="connsiteY31" fmla="*/ 433910 h 1100660"/>
              <a:gd name="connsiteX32" fmla="*/ 781050 w 1576387"/>
              <a:gd name="connsiteY32" fmla="*/ 405335 h 1100660"/>
              <a:gd name="connsiteX33" fmla="*/ 766762 w 1576387"/>
              <a:gd name="connsiteY33" fmla="*/ 395810 h 1100660"/>
              <a:gd name="connsiteX34" fmla="*/ 742950 w 1576387"/>
              <a:gd name="connsiteY34" fmla="*/ 371997 h 1100660"/>
              <a:gd name="connsiteX35" fmla="*/ 714375 w 1576387"/>
              <a:gd name="connsiteY35" fmla="*/ 333897 h 1100660"/>
              <a:gd name="connsiteX36" fmla="*/ 695325 w 1576387"/>
              <a:gd name="connsiteY36" fmla="*/ 324372 h 1100660"/>
              <a:gd name="connsiteX37" fmla="*/ 638175 w 1576387"/>
              <a:gd name="connsiteY37" fmla="*/ 276747 h 1100660"/>
              <a:gd name="connsiteX38" fmla="*/ 623887 w 1576387"/>
              <a:gd name="connsiteY38" fmla="*/ 257697 h 1100660"/>
              <a:gd name="connsiteX39" fmla="*/ 609600 w 1576387"/>
              <a:gd name="connsiteY39" fmla="*/ 248172 h 1100660"/>
              <a:gd name="connsiteX40" fmla="*/ 590550 w 1576387"/>
              <a:gd name="connsiteY40" fmla="*/ 233885 h 1100660"/>
              <a:gd name="connsiteX41" fmla="*/ 566737 w 1576387"/>
              <a:gd name="connsiteY41" fmla="*/ 219597 h 1100660"/>
              <a:gd name="connsiteX42" fmla="*/ 533400 w 1576387"/>
              <a:gd name="connsiteY42" fmla="*/ 191022 h 1100660"/>
              <a:gd name="connsiteX43" fmla="*/ 514350 w 1576387"/>
              <a:gd name="connsiteY43" fmla="*/ 181497 h 1100660"/>
              <a:gd name="connsiteX44" fmla="*/ 471487 w 1576387"/>
              <a:gd name="connsiteY44" fmla="*/ 148160 h 1100660"/>
              <a:gd name="connsiteX45" fmla="*/ 433387 w 1576387"/>
              <a:gd name="connsiteY45" fmla="*/ 129110 h 1100660"/>
              <a:gd name="connsiteX46" fmla="*/ 419100 w 1576387"/>
              <a:gd name="connsiteY46" fmla="*/ 119585 h 1100660"/>
              <a:gd name="connsiteX47" fmla="*/ 395287 w 1576387"/>
              <a:gd name="connsiteY47" fmla="*/ 114822 h 1100660"/>
              <a:gd name="connsiteX48" fmla="*/ 381000 w 1576387"/>
              <a:gd name="connsiteY48" fmla="*/ 110060 h 1100660"/>
              <a:gd name="connsiteX49" fmla="*/ 347662 w 1576387"/>
              <a:gd name="connsiteY49" fmla="*/ 100535 h 1100660"/>
              <a:gd name="connsiteX50" fmla="*/ 323850 w 1576387"/>
              <a:gd name="connsiteY50" fmla="*/ 91010 h 1100660"/>
              <a:gd name="connsiteX51" fmla="*/ 300037 w 1576387"/>
              <a:gd name="connsiteY51" fmla="*/ 86247 h 1100660"/>
              <a:gd name="connsiteX52" fmla="*/ 280987 w 1576387"/>
              <a:gd name="connsiteY52" fmla="*/ 81485 h 1100660"/>
              <a:gd name="connsiteX53" fmla="*/ 252412 w 1576387"/>
              <a:gd name="connsiteY53" fmla="*/ 71960 h 1100660"/>
              <a:gd name="connsiteX54" fmla="*/ 238125 w 1576387"/>
              <a:gd name="connsiteY54" fmla="*/ 67197 h 1100660"/>
              <a:gd name="connsiteX55" fmla="*/ 219075 w 1576387"/>
              <a:gd name="connsiteY55" fmla="*/ 57672 h 1100660"/>
              <a:gd name="connsiteX56" fmla="*/ 195262 w 1576387"/>
              <a:gd name="connsiteY56" fmla="*/ 52910 h 1100660"/>
              <a:gd name="connsiteX57" fmla="*/ 166687 w 1576387"/>
              <a:gd name="connsiteY57" fmla="*/ 43385 h 1100660"/>
              <a:gd name="connsiteX58" fmla="*/ 142875 w 1576387"/>
              <a:gd name="connsiteY58" fmla="*/ 38622 h 1100660"/>
              <a:gd name="connsiteX59" fmla="*/ 95250 w 1576387"/>
              <a:gd name="connsiteY59" fmla="*/ 24335 h 1100660"/>
              <a:gd name="connsiteX60" fmla="*/ 80962 w 1576387"/>
              <a:gd name="connsiteY60" fmla="*/ 19572 h 1100660"/>
              <a:gd name="connsiteX61" fmla="*/ 57150 w 1576387"/>
              <a:gd name="connsiteY61" fmla="*/ 14810 h 1100660"/>
              <a:gd name="connsiteX62" fmla="*/ 9525 w 1576387"/>
              <a:gd name="connsiteY62" fmla="*/ 522 h 1100660"/>
              <a:gd name="connsiteX63" fmla="*/ 0 w 1576387"/>
              <a:gd name="connsiteY63" fmla="*/ 522 h 110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76387" h="1100660">
                <a:moveTo>
                  <a:pt x="1576387" y="1100660"/>
                </a:moveTo>
                <a:cubicBezTo>
                  <a:pt x="1573404" y="1100134"/>
                  <a:pt x="1478603" y="1085358"/>
                  <a:pt x="1457325" y="1076847"/>
                </a:cubicBezTo>
                <a:cubicBezTo>
                  <a:pt x="1452687" y="1074992"/>
                  <a:pt x="1427626" y="1064427"/>
                  <a:pt x="1419225" y="1062560"/>
                </a:cubicBezTo>
                <a:cubicBezTo>
                  <a:pt x="1409799" y="1060465"/>
                  <a:pt x="1400175" y="1059385"/>
                  <a:pt x="1390650" y="1057797"/>
                </a:cubicBezTo>
                <a:cubicBezTo>
                  <a:pt x="1382712" y="1053035"/>
                  <a:pt x="1375116" y="1047650"/>
                  <a:pt x="1366837" y="1043510"/>
                </a:cubicBezTo>
                <a:cubicBezTo>
                  <a:pt x="1359191" y="1039687"/>
                  <a:pt x="1350498" y="1038137"/>
                  <a:pt x="1343025" y="1033985"/>
                </a:cubicBezTo>
                <a:cubicBezTo>
                  <a:pt x="1336086" y="1030130"/>
                  <a:pt x="1330580" y="1024100"/>
                  <a:pt x="1323975" y="1019697"/>
                </a:cubicBezTo>
                <a:cubicBezTo>
                  <a:pt x="1316273" y="1014562"/>
                  <a:pt x="1307567" y="1010964"/>
                  <a:pt x="1300162" y="1005410"/>
                </a:cubicBezTo>
                <a:cubicBezTo>
                  <a:pt x="1294774" y="1001369"/>
                  <a:pt x="1290989" y="995505"/>
                  <a:pt x="1285875" y="991122"/>
                </a:cubicBezTo>
                <a:cubicBezTo>
                  <a:pt x="1279849" y="985956"/>
                  <a:pt x="1272676" y="982198"/>
                  <a:pt x="1266825" y="976835"/>
                </a:cubicBezTo>
                <a:cubicBezTo>
                  <a:pt x="1201249" y="916724"/>
                  <a:pt x="1252756" y="956759"/>
                  <a:pt x="1209675" y="924447"/>
                </a:cubicBezTo>
                <a:cubicBezTo>
                  <a:pt x="1199896" y="895115"/>
                  <a:pt x="1211471" y="921481"/>
                  <a:pt x="1176337" y="886347"/>
                </a:cubicBezTo>
                <a:cubicBezTo>
                  <a:pt x="1165988" y="875998"/>
                  <a:pt x="1157607" y="863840"/>
                  <a:pt x="1147762" y="853010"/>
                </a:cubicBezTo>
                <a:cubicBezTo>
                  <a:pt x="1119827" y="822282"/>
                  <a:pt x="1136992" y="846506"/>
                  <a:pt x="1114425" y="814910"/>
                </a:cubicBezTo>
                <a:cubicBezTo>
                  <a:pt x="1111098" y="810252"/>
                  <a:pt x="1107680" y="805626"/>
                  <a:pt x="1104900" y="800622"/>
                </a:cubicBezTo>
                <a:cubicBezTo>
                  <a:pt x="1099728" y="791313"/>
                  <a:pt x="1096519" y="780908"/>
                  <a:pt x="1090612" y="772047"/>
                </a:cubicBezTo>
                <a:cubicBezTo>
                  <a:pt x="1086876" y="766443"/>
                  <a:pt x="1080637" y="762934"/>
                  <a:pt x="1076325" y="757760"/>
                </a:cubicBezTo>
                <a:cubicBezTo>
                  <a:pt x="1064737" y="743855"/>
                  <a:pt x="1053028" y="729957"/>
                  <a:pt x="1042987" y="714897"/>
                </a:cubicBezTo>
                <a:cubicBezTo>
                  <a:pt x="1039812" y="710135"/>
                  <a:pt x="1037126" y="705007"/>
                  <a:pt x="1033462" y="700610"/>
                </a:cubicBezTo>
                <a:cubicBezTo>
                  <a:pt x="1029150" y="695436"/>
                  <a:pt x="1023487" y="691496"/>
                  <a:pt x="1019175" y="686322"/>
                </a:cubicBezTo>
                <a:cubicBezTo>
                  <a:pt x="1015511" y="681925"/>
                  <a:pt x="1013453" y="676313"/>
                  <a:pt x="1009650" y="672035"/>
                </a:cubicBezTo>
                <a:cubicBezTo>
                  <a:pt x="1000701" y="661967"/>
                  <a:pt x="990600" y="652985"/>
                  <a:pt x="981075" y="643460"/>
                </a:cubicBezTo>
                <a:cubicBezTo>
                  <a:pt x="976312" y="638697"/>
                  <a:pt x="970252" y="634948"/>
                  <a:pt x="966787" y="629172"/>
                </a:cubicBezTo>
                <a:cubicBezTo>
                  <a:pt x="962025" y="621235"/>
                  <a:pt x="958183" y="612667"/>
                  <a:pt x="952500" y="605360"/>
                </a:cubicBezTo>
                <a:cubicBezTo>
                  <a:pt x="946987" y="598271"/>
                  <a:pt x="939294" y="593128"/>
                  <a:pt x="933450" y="586310"/>
                </a:cubicBezTo>
                <a:cubicBezTo>
                  <a:pt x="929725" y="581964"/>
                  <a:pt x="927650" y="576368"/>
                  <a:pt x="923925" y="572022"/>
                </a:cubicBezTo>
                <a:cubicBezTo>
                  <a:pt x="918081" y="565204"/>
                  <a:pt x="910789" y="559730"/>
                  <a:pt x="904875" y="552972"/>
                </a:cubicBezTo>
                <a:cubicBezTo>
                  <a:pt x="880064" y="524617"/>
                  <a:pt x="902303" y="541733"/>
                  <a:pt x="876300" y="524397"/>
                </a:cubicBezTo>
                <a:cubicBezTo>
                  <a:pt x="867930" y="499290"/>
                  <a:pt x="877068" y="519605"/>
                  <a:pt x="857250" y="495822"/>
                </a:cubicBezTo>
                <a:cubicBezTo>
                  <a:pt x="853586" y="491425"/>
                  <a:pt x="851528" y="485813"/>
                  <a:pt x="847725" y="481535"/>
                </a:cubicBezTo>
                <a:cubicBezTo>
                  <a:pt x="838776" y="471467"/>
                  <a:pt x="828675" y="462485"/>
                  <a:pt x="819150" y="452960"/>
                </a:cubicBezTo>
                <a:cubicBezTo>
                  <a:pt x="812800" y="446610"/>
                  <a:pt x="805081" y="441382"/>
                  <a:pt x="800100" y="433910"/>
                </a:cubicBezTo>
                <a:cubicBezTo>
                  <a:pt x="793750" y="424385"/>
                  <a:pt x="788588" y="413950"/>
                  <a:pt x="781050" y="405335"/>
                </a:cubicBezTo>
                <a:cubicBezTo>
                  <a:pt x="777281" y="401027"/>
                  <a:pt x="771070" y="399579"/>
                  <a:pt x="766762" y="395810"/>
                </a:cubicBezTo>
                <a:cubicBezTo>
                  <a:pt x="758314" y="388418"/>
                  <a:pt x="749962" y="380763"/>
                  <a:pt x="742950" y="371997"/>
                </a:cubicBezTo>
                <a:cubicBezTo>
                  <a:pt x="726664" y="351639"/>
                  <a:pt x="734140" y="348015"/>
                  <a:pt x="714375" y="333897"/>
                </a:cubicBezTo>
                <a:cubicBezTo>
                  <a:pt x="708598" y="329770"/>
                  <a:pt x="700779" y="328917"/>
                  <a:pt x="695325" y="324372"/>
                </a:cubicBezTo>
                <a:cubicBezTo>
                  <a:pt x="630645" y="270472"/>
                  <a:pt x="681812" y="298565"/>
                  <a:pt x="638175" y="276747"/>
                </a:cubicBezTo>
                <a:cubicBezTo>
                  <a:pt x="633412" y="270397"/>
                  <a:pt x="629500" y="263310"/>
                  <a:pt x="623887" y="257697"/>
                </a:cubicBezTo>
                <a:cubicBezTo>
                  <a:pt x="619840" y="253650"/>
                  <a:pt x="614258" y="251499"/>
                  <a:pt x="609600" y="248172"/>
                </a:cubicBezTo>
                <a:cubicBezTo>
                  <a:pt x="603141" y="243558"/>
                  <a:pt x="597154" y="238288"/>
                  <a:pt x="590550" y="233885"/>
                </a:cubicBezTo>
                <a:cubicBezTo>
                  <a:pt x="582848" y="228750"/>
                  <a:pt x="574142" y="225151"/>
                  <a:pt x="566737" y="219597"/>
                </a:cubicBezTo>
                <a:cubicBezTo>
                  <a:pt x="527773" y="190374"/>
                  <a:pt x="580306" y="220339"/>
                  <a:pt x="533400" y="191022"/>
                </a:cubicBezTo>
                <a:cubicBezTo>
                  <a:pt x="527380" y="187259"/>
                  <a:pt x="520187" y="185538"/>
                  <a:pt x="514350" y="181497"/>
                </a:cubicBezTo>
                <a:cubicBezTo>
                  <a:pt x="499468" y="171194"/>
                  <a:pt x="487676" y="156255"/>
                  <a:pt x="471487" y="148160"/>
                </a:cubicBezTo>
                <a:cubicBezTo>
                  <a:pt x="458787" y="141810"/>
                  <a:pt x="445201" y="136986"/>
                  <a:pt x="433387" y="129110"/>
                </a:cubicBezTo>
                <a:cubicBezTo>
                  <a:pt x="428625" y="125935"/>
                  <a:pt x="424459" y="121595"/>
                  <a:pt x="419100" y="119585"/>
                </a:cubicBezTo>
                <a:cubicBezTo>
                  <a:pt x="411521" y="116743"/>
                  <a:pt x="403140" y="116785"/>
                  <a:pt x="395287" y="114822"/>
                </a:cubicBezTo>
                <a:cubicBezTo>
                  <a:pt x="390417" y="113604"/>
                  <a:pt x="385827" y="111439"/>
                  <a:pt x="381000" y="110060"/>
                </a:cubicBezTo>
                <a:cubicBezTo>
                  <a:pt x="360000" y="104060"/>
                  <a:pt x="365920" y="107381"/>
                  <a:pt x="347662" y="100535"/>
                </a:cubicBezTo>
                <a:cubicBezTo>
                  <a:pt x="339657" y="97533"/>
                  <a:pt x="332038" y="93467"/>
                  <a:pt x="323850" y="91010"/>
                </a:cubicBezTo>
                <a:cubicBezTo>
                  <a:pt x="316097" y="88684"/>
                  <a:pt x="307939" y="88003"/>
                  <a:pt x="300037" y="86247"/>
                </a:cubicBezTo>
                <a:cubicBezTo>
                  <a:pt x="293647" y="84827"/>
                  <a:pt x="287256" y="83366"/>
                  <a:pt x="280987" y="81485"/>
                </a:cubicBezTo>
                <a:cubicBezTo>
                  <a:pt x="271370" y="78600"/>
                  <a:pt x="261937" y="75135"/>
                  <a:pt x="252412" y="71960"/>
                </a:cubicBezTo>
                <a:cubicBezTo>
                  <a:pt x="247650" y="70372"/>
                  <a:pt x="242615" y="69442"/>
                  <a:pt x="238125" y="67197"/>
                </a:cubicBezTo>
                <a:cubicBezTo>
                  <a:pt x="231775" y="64022"/>
                  <a:pt x="225810" y="59917"/>
                  <a:pt x="219075" y="57672"/>
                </a:cubicBezTo>
                <a:cubicBezTo>
                  <a:pt x="211396" y="55112"/>
                  <a:pt x="203072" y="55040"/>
                  <a:pt x="195262" y="52910"/>
                </a:cubicBezTo>
                <a:cubicBezTo>
                  <a:pt x="185576" y="50268"/>
                  <a:pt x="176532" y="45354"/>
                  <a:pt x="166687" y="43385"/>
                </a:cubicBezTo>
                <a:cubicBezTo>
                  <a:pt x="158750" y="41797"/>
                  <a:pt x="150777" y="40378"/>
                  <a:pt x="142875" y="38622"/>
                </a:cubicBezTo>
                <a:cubicBezTo>
                  <a:pt x="121276" y="33822"/>
                  <a:pt x="119003" y="32253"/>
                  <a:pt x="95250" y="24335"/>
                </a:cubicBezTo>
                <a:cubicBezTo>
                  <a:pt x="90487" y="22747"/>
                  <a:pt x="85885" y="20556"/>
                  <a:pt x="80962" y="19572"/>
                </a:cubicBezTo>
                <a:cubicBezTo>
                  <a:pt x="73025" y="17985"/>
                  <a:pt x="64959" y="16940"/>
                  <a:pt x="57150" y="14810"/>
                </a:cubicBezTo>
                <a:cubicBezTo>
                  <a:pt x="37192" y="9367"/>
                  <a:pt x="28649" y="3710"/>
                  <a:pt x="9525" y="522"/>
                </a:cubicBezTo>
                <a:cubicBezTo>
                  <a:pt x="6393" y="0"/>
                  <a:pt x="3175" y="522"/>
                  <a:pt x="0" y="52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470</Words>
  <Application>Microsoft Office PowerPoint</Application>
  <PresentationFormat>화면 슬라이드 쇼(4:3)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</cp:revision>
  <dcterms:created xsi:type="dcterms:W3CDTF">2023-08-11T01:40:52Z</dcterms:created>
  <dcterms:modified xsi:type="dcterms:W3CDTF">2023-08-14T00:16:36Z</dcterms:modified>
</cp:coreProperties>
</file>