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524" autoAdjust="0"/>
    <p:restoredTop sz="94660"/>
  </p:normalViewPr>
  <p:slideViewPr>
    <p:cSldViewPr>
      <p:cViewPr>
        <p:scale>
          <a:sx n="150" d="100"/>
          <a:sy n="150" d="100"/>
        </p:scale>
        <p:origin x="-942" y="16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6D2-29C2-4DD6-8CAE-7C7264982802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C3DD-9C61-4592-A41A-E1FC2D542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6D2-29C2-4DD6-8CAE-7C7264982802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C3DD-9C61-4592-A41A-E1FC2D542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6D2-29C2-4DD6-8CAE-7C7264982802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C3DD-9C61-4592-A41A-E1FC2D542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6D2-29C2-4DD6-8CAE-7C7264982802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C3DD-9C61-4592-A41A-E1FC2D542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6D2-29C2-4DD6-8CAE-7C7264982802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C3DD-9C61-4592-A41A-E1FC2D542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6D2-29C2-4DD6-8CAE-7C7264982802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C3DD-9C61-4592-A41A-E1FC2D542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6D2-29C2-4DD6-8CAE-7C7264982802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C3DD-9C61-4592-A41A-E1FC2D542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6D2-29C2-4DD6-8CAE-7C7264982802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C3DD-9C61-4592-A41A-E1FC2D542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6D2-29C2-4DD6-8CAE-7C7264982802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C3DD-9C61-4592-A41A-E1FC2D542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6D2-29C2-4DD6-8CAE-7C7264982802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C3DD-9C61-4592-A41A-E1FC2D542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6D2-29C2-4DD6-8CAE-7C7264982802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C3DD-9C61-4592-A41A-E1FC2D542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206D2-29C2-4DD6-8CAE-7C7264982802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FC3DD-9C61-4592-A41A-E1FC2D542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8188652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SQLException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sz="1600" dirty="0" smtClean="0"/>
              <a:t>Exception </a:t>
            </a:r>
            <a:r>
              <a:rPr lang="ko-KR" altLang="en-US" sz="1600" dirty="0" smtClean="0"/>
              <a:t>클래스의 </a:t>
            </a:r>
            <a:r>
              <a:rPr lang="en-US" altLang="ko-KR" sz="1600" dirty="0" err="1" smtClean="0"/>
              <a:t>getErrorCode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 사용하면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상황별</a:t>
            </a:r>
            <a:r>
              <a:rPr lang="ko-KR" altLang="en-US" sz="1600" dirty="0" smtClean="0"/>
              <a:t> 에러 메시지를 출력할 수 있다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} catch(</a:t>
            </a:r>
            <a:r>
              <a:rPr lang="en-US" altLang="ko-KR" sz="1600" dirty="0" err="1" smtClean="0"/>
              <a:t>SQLException</a:t>
            </a:r>
            <a:r>
              <a:rPr lang="en-US" altLang="ko-KR" sz="1600" dirty="0" smtClean="0"/>
              <a:t> se){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switch(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se.getErrorCode</a:t>
            </a:r>
            <a:r>
              <a:rPr lang="en-US" altLang="ko-KR" sz="1600" dirty="0" smtClean="0"/>
              <a:t>() ){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case 1: PK</a:t>
            </a:r>
            <a:r>
              <a:rPr lang="ko-KR" altLang="en-US" sz="1600" dirty="0" smtClean="0"/>
              <a:t>가 중복 </a:t>
            </a:r>
            <a:r>
              <a:rPr lang="en-US" altLang="ko-KR" sz="1600" dirty="0" smtClean="0"/>
              <a:t>break;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case </a:t>
            </a:r>
            <a:r>
              <a:rPr lang="en-US" altLang="ko-KR" sz="1600" dirty="0" smtClean="0"/>
              <a:t>1438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문자열이 </a:t>
            </a:r>
            <a:r>
              <a:rPr lang="ko-KR" altLang="en-US" sz="1600" dirty="0" err="1" smtClean="0"/>
              <a:t>큰경우</a:t>
            </a:r>
            <a:r>
              <a:rPr lang="en-US" altLang="ko-KR" sz="1600" dirty="0" smtClean="0"/>
              <a:t>; break;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case </a:t>
            </a:r>
            <a:r>
              <a:rPr lang="en-US" altLang="ko-KR" sz="1600" dirty="0" smtClean="0"/>
              <a:t>12899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숫자가 </a:t>
            </a:r>
            <a:r>
              <a:rPr lang="ko-KR" altLang="en-US" sz="1600" dirty="0" err="1" smtClean="0"/>
              <a:t>큰경우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.</a:t>
            </a:r>
          </a:p>
          <a:p>
            <a:r>
              <a:rPr lang="en-US" altLang="ko-KR" sz="1600" dirty="0" smtClean="0"/>
              <a:t>  }</a:t>
            </a:r>
          </a:p>
          <a:p>
            <a:r>
              <a:rPr lang="en-US" altLang="ko-KR" sz="1600" dirty="0"/>
              <a:t>}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1357290" y="3286124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6200000" flipV="1">
            <a:off x="1250133" y="3178967"/>
            <a:ext cx="57150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00166" y="3500438"/>
            <a:ext cx="2631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DBMS</a:t>
            </a:r>
            <a:r>
              <a:rPr lang="ko-KR" altLang="en-US" sz="1400" dirty="0" smtClean="0"/>
              <a:t>에서 제공하는 </a:t>
            </a:r>
            <a:r>
              <a:rPr lang="en-US" altLang="ko-KR" sz="1400" dirty="0" smtClean="0"/>
              <a:t>Error</a:t>
            </a:r>
            <a:r>
              <a:rPr lang="ko-KR" altLang="en-US" sz="1400" dirty="0" smtClean="0"/>
              <a:t>코드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42852"/>
            <a:ext cx="69917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ResultSet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조회결과</a:t>
            </a:r>
            <a:r>
              <a:rPr lang="en-US" altLang="ko-KR" sz="1600" dirty="0" smtClean="0"/>
              <a:t>(inline view)</a:t>
            </a:r>
            <a:r>
              <a:rPr lang="ko-KR" altLang="en-US" sz="1600" dirty="0" smtClean="0"/>
              <a:t>의 제어권을 가지는 인터페이스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데이터 형에 대한 변환 수행 </a:t>
            </a:r>
            <a:r>
              <a:rPr lang="en-US" altLang="ko-KR" sz="1600" dirty="0" smtClean="0"/>
              <a:t>( </a:t>
            </a:r>
            <a:r>
              <a:rPr lang="ko-KR" altLang="en-US" sz="1600" dirty="0" err="1" smtClean="0"/>
              <a:t>오라클의</a:t>
            </a:r>
            <a:r>
              <a:rPr lang="ko-KR" altLang="en-US" sz="1600" dirty="0" smtClean="0"/>
              <a:t> 데이터 형</a:t>
            </a:r>
            <a:r>
              <a:rPr lang="en-US" altLang="ko-KR" sz="1600" dirty="0" smtClean="0"/>
              <a:t> -&gt; java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데이터 형 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572132" y="1357298"/>
            <a:ext cx="1928826" cy="21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72132" y="1000108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DBMS</a:t>
            </a:r>
            <a:endParaRPr lang="ko-KR" altLang="en-US" sz="1200" dirty="0"/>
          </a:p>
        </p:txBody>
      </p:sp>
      <p:sp>
        <p:nvSpPr>
          <p:cNvPr id="7" name="원통 6"/>
          <p:cNvSpPr/>
          <p:nvPr/>
        </p:nvSpPr>
        <p:spPr>
          <a:xfrm>
            <a:off x="5786446" y="1714488"/>
            <a:ext cx="642942" cy="5715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통 7"/>
          <p:cNvSpPr/>
          <p:nvPr/>
        </p:nvSpPr>
        <p:spPr>
          <a:xfrm>
            <a:off x="6643702" y="1714488"/>
            <a:ext cx="642942" cy="5715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1500174"/>
            <a:ext cx="642942" cy="27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5429256" y="2285992"/>
            <a:ext cx="214314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286380" y="200024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1521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500034" y="1428736"/>
            <a:ext cx="2357454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0034" y="114298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2500298" y="2214554"/>
            <a:ext cx="35719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428860" y="2000240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 O.D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1928794" y="2214554"/>
            <a:ext cx="571504" cy="35719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28794" y="2000240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</a:t>
            </a:r>
            <a:r>
              <a:rPr lang="en-US" altLang="ko-KR" sz="1100" dirty="0" smtClean="0"/>
              <a:t>. D.M</a:t>
            </a:r>
            <a:endParaRPr lang="ko-KR" altLang="en-US" sz="1100" dirty="0"/>
          </a:p>
        </p:txBody>
      </p:sp>
      <p:cxnSp>
        <p:nvCxnSpPr>
          <p:cNvPr id="18" name="직선 화살표 연결선 17"/>
          <p:cNvCxnSpPr/>
          <p:nvPr/>
        </p:nvCxnSpPr>
        <p:spPr>
          <a:xfrm rot="16200000" flipH="1">
            <a:off x="1893075" y="2107397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14480" y="1428736"/>
            <a:ext cx="293541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url</a:t>
            </a:r>
            <a:r>
              <a:rPr lang="en-US" altLang="ko-KR" sz="1100" dirty="0" smtClean="0"/>
              <a:t>=“</a:t>
            </a:r>
            <a:r>
              <a:rPr lang="en-US" altLang="ko-KR" sz="1100" dirty="0" err="1" smtClean="0"/>
              <a:t>jdbc:oracle:thin</a:t>
            </a:r>
            <a:r>
              <a:rPr lang="en-US" altLang="ko-KR" sz="1100" dirty="0" smtClean="0"/>
              <a:t>:@localhost:1521:orcl”;</a:t>
            </a:r>
            <a:endParaRPr lang="en-US" altLang="ko-KR" sz="1100" dirty="0"/>
          </a:p>
          <a:p>
            <a:r>
              <a:rPr lang="en-US" altLang="ko-KR" sz="1100" dirty="0" smtClean="0"/>
              <a:t>id=“</a:t>
            </a:r>
            <a:r>
              <a:rPr lang="en-US" altLang="ko-KR" sz="1100" dirty="0" err="1" smtClean="0"/>
              <a:t>scott</a:t>
            </a:r>
            <a:r>
              <a:rPr lang="en-US" altLang="ko-KR" sz="1100" dirty="0" smtClean="0"/>
              <a:t>”;</a:t>
            </a:r>
          </a:p>
          <a:p>
            <a:r>
              <a:rPr lang="en-US" altLang="ko-KR" sz="1100" dirty="0" smtClean="0"/>
              <a:t>pass=“tiger”;</a:t>
            </a:r>
            <a:endParaRPr lang="ko-KR" altLang="en-US" sz="1100" dirty="0"/>
          </a:p>
        </p:txBody>
      </p:sp>
      <p:sp>
        <p:nvSpPr>
          <p:cNvPr id="20" name="자유형 19"/>
          <p:cNvSpPr/>
          <p:nvPr/>
        </p:nvSpPr>
        <p:spPr>
          <a:xfrm>
            <a:off x="2200277" y="2290766"/>
            <a:ext cx="3224212" cy="73947"/>
          </a:xfrm>
          <a:custGeom>
            <a:avLst/>
            <a:gdLst>
              <a:gd name="connsiteX0" fmla="*/ 0 w 3224212"/>
              <a:gd name="connsiteY0" fmla="*/ 9525 h 73947"/>
              <a:gd name="connsiteX1" fmla="*/ 80962 w 3224212"/>
              <a:gd name="connsiteY1" fmla="*/ 0 h 73947"/>
              <a:gd name="connsiteX2" fmla="*/ 1866900 w 3224212"/>
              <a:gd name="connsiteY2" fmla="*/ 4762 h 73947"/>
              <a:gd name="connsiteX3" fmla="*/ 1895475 w 3224212"/>
              <a:gd name="connsiteY3" fmla="*/ 9525 h 73947"/>
              <a:gd name="connsiteX4" fmla="*/ 2052637 w 3224212"/>
              <a:gd name="connsiteY4" fmla="*/ 19050 h 73947"/>
              <a:gd name="connsiteX5" fmla="*/ 2343150 w 3224212"/>
              <a:gd name="connsiteY5" fmla="*/ 28575 h 73947"/>
              <a:gd name="connsiteX6" fmla="*/ 2524125 w 3224212"/>
              <a:gd name="connsiteY6" fmla="*/ 33337 h 73947"/>
              <a:gd name="connsiteX7" fmla="*/ 2590800 w 3224212"/>
              <a:gd name="connsiteY7" fmla="*/ 38100 h 73947"/>
              <a:gd name="connsiteX8" fmla="*/ 2609850 w 3224212"/>
              <a:gd name="connsiteY8" fmla="*/ 42862 h 73947"/>
              <a:gd name="connsiteX9" fmla="*/ 2767012 w 3224212"/>
              <a:gd name="connsiteY9" fmla="*/ 52387 h 73947"/>
              <a:gd name="connsiteX10" fmla="*/ 2824162 w 3224212"/>
              <a:gd name="connsiteY10" fmla="*/ 61912 h 73947"/>
              <a:gd name="connsiteX11" fmla="*/ 3186112 w 3224212"/>
              <a:gd name="connsiteY11" fmla="*/ 66675 h 73947"/>
              <a:gd name="connsiteX12" fmla="*/ 3224212 w 3224212"/>
              <a:gd name="connsiteY12" fmla="*/ 71437 h 7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24212" h="73947">
                <a:moveTo>
                  <a:pt x="0" y="9525"/>
                </a:moveTo>
                <a:cubicBezTo>
                  <a:pt x="32472" y="1406"/>
                  <a:pt x="33577" y="0"/>
                  <a:pt x="80962" y="0"/>
                </a:cubicBezTo>
                <a:lnTo>
                  <a:pt x="1866900" y="4762"/>
                </a:lnTo>
                <a:cubicBezTo>
                  <a:pt x="1876425" y="6350"/>
                  <a:pt x="1885847" y="8784"/>
                  <a:pt x="1895475" y="9525"/>
                </a:cubicBezTo>
                <a:cubicBezTo>
                  <a:pt x="1947804" y="13550"/>
                  <a:pt x="2052637" y="19050"/>
                  <a:pt x="2052637" y="19050"/>
                </a:cubicBezTo>
                <a:cubicBezTo>
                  <a:pt x="2168038" y="38282"/>
                  <a:pt x="2065342" y="22601"/>
                  <a:pt x="2343150" y="28575"/>
                </a:cubicBezTo>
                <a:lnTo>
                  <a:pt x="2524125" y="33337"/>
                </a:lnTo>
                <a:cubicBezTo>
                  <a:pt x="2546350" y="34925"/>
                  <a:pt x="2568655" y="35639"/>
                  <a:pt x="2590800" y="38100"/>
                </a:cubicBezTo>
                <a:cubicBezTo>
                  <a:pt x="2597305" y="38823"/>
                  <a:pt x="2603326" y="42333"/>
                  <a:pt x="2609850" y="42862"/>
                </a:cubicBezTo>
                <a:cubicBezTo>
                  <a:pt x="2662162" y="47103"/>
                  <a:pt x="2714625" y="49212"/>
                  <a:pt x="2767012" y="52387"/>
                </a:cubicBezTo>
                <a:cubicBezTo>
                  <a:pt x="2788278" y="57704"/>
                  <a:pt x="2799513" y="61325"/>
                  <a:pt x="2824162" y="61912"/>
                </a:cubicBezTo>
                <a:cubicBezTo>
                  <a:pt x="2944788" y="64784"/>
                  <a:pt x="3065462" y="65087"/>
                  <a:pt x="3186112" y="66675"/>
                </a:cubicBezTo>
                <a:cubicBezTo>
                  <a:pt x="3207930" y="73947"/>
                  <a:pt x="3195380" y="71437"/>
                  <a:pt x="3224212" y="71437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29190" y="214311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인증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1500166" y="2214554"/>
            <a:ext cx="42862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97182" y="2000240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3. con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1071538" y="2214554"/>
            <a:ext cx="428628" cy="3571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rot="10800000">
            <a:off x="1357290" y="2428868"/>
            <a:ext cx="285752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28662" y="2000240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4. stmt</a:t>
            </a:r>
            <a:endParaRPr lang="ko-KR" altLang="en-US" sz="1100" dirty="0"/>
          </a:p>
        </p:txBody>
      </p:sp>
      <p:cxnSp>
        <p:nvCxnSpPr>
          <p:cNvPr id="28" name="직선 화살표 연결선 27"/>
          <p:cNvCxnSpPr/>
          <p:nvPr/>
        </p:nvCxnSpPr>
        <p:spPr>
          <a:xfrm rot="16200000" flipH="1">
            <a:off x="642910" y="1928802"/>
            <a:ext cx="500066" cy="50006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7158" y="3071810"/>
            <a:ext cx="54730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드라이버로딩</a:t>
            </a:r>
            <a:endParaRPr lang="en-US" altLang="ko-KR" sz="1200" dirty="0" smtClean="0"/>
          </a:p>
          <a:p>
            <a:r>
              <a:rPr lang="en-US" altLang="ko-KR" sz="1200" dirty="0" smtClean="0"/>
              <a:t>2.</a:t>
            </a:r>
            <a:r>
              <a:rPr lang="ko-KR" altLang="en-US" sz="1200" dirty="0" err="1" smtClean="0"/>
              <a:t>커넥션얻기</a:t>
            </a:r>
            <a:endParaRPr lang="en-US" altLang="ko-KR" sz="1200" dirty="0" smtClean="0"/>
          </a:p>
          <a:p>
            <a:r>
              <a:rPr lang="en-US" altLang="ko-KR" sz="1200" dirty="0" smtClean="0"/>
              <a:t>3.</a:t>
            </a:r>
            <a:r>
              <a:rPr lang="ko-KR" altLang="en-US" sz="1200" dirty="0" err="1" smtClean="0"/>
              <a:t>쿼리문</a:t>
            </a:r>
            <a:r>
              <a:rPr lang="ko-KR" altLang="en-US" sz="1200" dirty="0" smtClean="0"/>
              <a:t> 생성객체 </a:t>
            </a:r>
            <a:r>
              <a:rPr lang="ko-KR" altLang="en-US" sz="1200" dirty="0" smtClean="0"/>
              <a:t>얻기 </a:t>
            </a:r>
            <a:r>
              <a:rPr lang="en-US" altLang="ko-KR" sz="1200" dirty="0" smtClean="0"/>
              <a:t>(</a:t>
            </a:r>
            <a:r>
              <a:rPr lang="en-US" altLang="ko-KR" sz="1200" dirty="0" smtClean="0"/>
              <a:t>Statement, </a:t>
            </a:r>
            <a:r>
              <a:rPr lang="en-US" altLang="ko-KR" sz="1200" dirty="0" err="1" smtClean="0"/>
              <a:t>PreapredStatement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  <a:p>
            <a:r>
              <a:rPr lang="en-US" altLang="ko-KR" sz="1200" dirty="0" smtClean="0"/>
              <a:t>4.</a:t>
            </a:r>
            <a:r>
              <a:rPr lang="ko-KR" altLang="en-US" sz="1200" dirty="0" err="1" smtClean="0"/>
              <a:t>쿼리문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수행후</a:t>
            </a:r>
            <a:r>
              <a:rPr lang="ko-KR" altLang="en-US" sz="1200" dirty="0" smtClean="0"/>
              <a:t> 결과 얻기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DB</a:t>
            </a:r>
            <a:r>
              <a:rPr lang="ko-KR" altLang="en-US" sz="1200" dirty="0" smtClean="0"/>
              <a:t>에 저장된 조회결과를 위해서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600" dirty="0" err="1" smtClean="0"/>
              <a:t>ResultSet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rs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stmt.executeQuery</a:t>
            </a:r>
            <a:r>
              <a:rPr lang="en-US" altLang="ko-KR" sz="1600" dirty="0" smtClean="0"/>
              <a:t>(“select * from dept”);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while( </a:t>
            </a:r>
            <a:r>
              <a:rPr lang="en-US" altLang="ko-KR" sz="1600" dirty="0" err="1" smtClean="0"/>
              <a:t>rs.next</a:t>
            </a:r>
            <a:r>
              <a:rPr lang="en-US" altLang="ko-KR" sz="1600" dirty="0" smtClean="0"/>
              <a:t>() ){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레코드포인터가 존재하는 레코드의 </a:t>
            </a:r>
            <a:r>
              <a:rPr lang="ko-KR" altLang="en-US" sz="1600" dirty="0" err="1" smtClean="0"/>
              <a:t>컬럼</a:t>
            </a:r>
            <a:r>
              <a:rPr lang="ko-KR" altLang="en-US" sz="1600" dirty="0" smtClean="0"/>
              <a:t> 값을 얻기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정수얻기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rs.getInt</a:t>
            </a:r>
            <a:r>
              <a:rPr lang="en-US" altLang="ko-KR" sz="1600" dirty="0" smtClean="0"/>
              <a:t>(“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”), </a:t>
            </a:r>
            <a:r>
              <a:rPr lang="en-US" altLang="ko-KR" sz="1600" dirty="0" err="1" smtClean="0"/>
              <a:t>rs.getLong</a:t>
            </a:r>
            <a:r>
              <a:rPr lang="en-US" altLang="ko-KR" sz="1600" dirty="0" smtClean="0"/>
              <a:t>(“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”)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실수얻기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rs.getFloat</a:t>
            </a:r>
            <a:r>
              <a:rPr lang="en-US" altLang="ko-KR" sz="1600" dirty="0" smtClean="0"/>
              <a:t>(“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”), </a:t>
            </a:r>
            <a:r>
              <a:rPr lang="en-US" altLang="ko-KR" sz="1600" dirty="0" err="1" smtClean="0"/>
              <a:t>rs.getDouble</a:t>
            </a:r>
            <a:r>
              <a:rPr lang="en-US" altLang="ko-KR" sz="1600" dirty="0" smtClean="0"/>
              <a:t>(“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”)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문자열얻기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rs.getString</a:t>
            </a:r>
            <a:r>
              <a:rPr lang="en-US" altLang="ko-KR" sz="1600" dirty="0" smtClean="0"/>
              <a:t>(“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”)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날짜 </a:t>
            </a:r>
            <a:r>
              <a:rPr lang="ko-KR" altLang="en-US" sz="1600" dirty="0" smtClean="0"/>
              <a:t>얻기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rs.getDate</a:t>
            </a:r>
            <a:r>
              <a:rPr lang="en-US" altLang="ko-KR" sz="1600" dirty="0" smtClean="0"/>
              <a:t>(“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”)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214282" y="1542952"/>
            <a:ext cx="150554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select *</a:t>
            </a:r>
          </a:p>
          <a:p>
            <a:r>
              <a:rPr lang="en-US" altLang="ko-KR" sz="1100" b="1" dirty="0" smtClean="0"/>
              <a:t>from dept</a:t>
            </a:r>
          </a:p>
          <a:p>
            <a:r>
              <a:rPr lang="en-US" altLang="ko-KR" sz="1100" dirty="0" err="1" smtClean="0"/>
              <a:t>stmt.executeQuery</a:t>
            </a:r>
            <a:r>
              <a:rPr lang="en-US" altLang="ko-KR" sz="1100" dirty="0" smtClean="0"/>
              <a:t>( )</a:t>
            </a:r>
            <a:endParaRPr lang="ko-KR" altLang="en-US" sz="1100" dirty="0"/>
          </a:p>
        </p:txBody>
      </p:sp>
      <p:sp>
        <p:nvSpPr>
          <p:cNvPr id="33" name="직사각형 32"/>
          <p:cNvSpPr/>
          <p:nvPr/>
        </p:nvSpPr>
        <p:spPr>
          <a:xfrm>
            <a:off x="5786446" y="2500306"/>
            <a:ext cx="1285884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1814513" y="1719263"/>
            <a:ext cx="4633912" cy="808022"/>
          </a:xfrm>
          <a:custGeom>
            <a:avLst/>
            <a:gdLst>
              <a:gd name="connsiteX0" fmla="*/ 3771900 w 4633912"/>
              <a:gd name="connsiteY0" fmla="*/ 652462 h 808022"/>
              <a:gd name="connsiteX1" fmla="*/ 3786187 w 4633912"/>
              <a:gd name="connsiteY1" fmla="*/ 647700 h 808022"/>
              <a:gd name="connsiteX2" fmla="*/ 3795712 w 4633912"/>
              <a:gd name="connsiteY2" fmla="*/ 619125 h 808022"/>
              <a:gd name="connsiteX3" fmla="*/ 3800475 w 4633912"/>
              <a:gd name="connsiteY3" fmla="*/ 500062 h 808022"/>
              <a:gd name="connsiteX4" fmla="*/ 3805237 w 4633912"/>
              <a:gd name="connsiteY4" fmla="*/ 471487 h 808022"/>
              <a:gd name="connsiteX5" fmla="*/ 3814762 w 4633912"/>
              <a:gd name="connsiteY5" fmla="*/ 457200 h 808022"/>
              <a:gd name="connsiteX6" fmla="*/ 3833812 w 4633912"/>
              <a:gd name="connsiteY6" fmla="*/ 366712 h 808022"/>
              <a:gd name="connsiteX7" fmla="*/ 3843337 w 4633912"/>
              <a:gd name="connsiteY7" fmla="*/ 338137 h 808022"/>
              <a:gd name="connsiteX8" fmla="*/ 3852862 w 4633912"/>
              <a:gd name="connsiteY8" fmla="*/ 300037 h 808022"/>
              <a:gd name="connsiteX9" fmla="*/ 3862387 w 4633912"/>
              <a:gd name="connsiteY9" fmla="*/ 280987 h 808022"/>
              <a:gd name="connsiteX10" fmla="*/ 3871912 w 4633912"/>
              <a:gd name="connsiteY10" fmla="*/ 252412 h 808022"/>
              <a:gd name="connsiteX11" fmla="*/ 3881437 w 4633912"/>
              <a:gd name="connsiteY11" fmla="*/ 233362 h 808022"/>
              <a:gd name="connsiteX12" fmla="*/ 3890962 w 4633912"/>
              <a:gd name="connsiteY12" fmla="*/ 195262 h 808022"/>
              <a:gd name="connsiteX13" fmla="*/ 3910012 w 4633912"/>
              <a:gd name="connsiteY13" fmla="*/ 147637 h 808022"/>
              <a:gd name="connsiteX14" fmla="*/ 3924300 w 4633912"/>
              <a:gd name="connsiteY14" fmla="*/ 119062 h 808022"/>
              <a:gd name="connsiteX15" fmla="*/ 3938587 w 4633912"/>
              <a:gd name="connsiteY15" fmla="*/ 90487 h 808022"/>
              <a:gd name="connsiteX16" fmla="*/ 3948112 w 4633912"/>
              <a:gd name="connsiteY16" fmla="*/ 71437 h 808022"/>
              <a:gd name="connsiteX17" fmla="*/ 3976687 w 4633912"/>
              <a:gd name="connsiteY17" fmla="*/ 47625 h 808022"/>
              <a:gd name="connsiteX18" fmla="*/ 4029075 w 4633912"/>
              <a:gd name="connsiteY18" fmla="*/ 23812 h 808022"/>
              <a:gd name="connsiteX19" fmla="*/ 4048125 w 4633912"/>
              <a:gd name="connsiteY19" fmla="*/ 19050 h 808022"/>
              <a:gd name="connsiteX20" fmla="*/ 4110037 w 4633912"/>
              <a:gd name="connsiteY20" fmla="*/ 4762 h 808022"/>
              <a:gd name="connsiteX21" fmla="*/ 4210050 w 4633912"/>
              <a:gd name="connsiteY21" fmla="*/ 0 h 808022"/>
              <a:gd name="connsiteX22" fmla="*/ 4433887 w 4633912"/>
              <a:gd name="connsiteY22" fmla="*/ 9525 h 808022"/>
              <a:gd name="connsiteX23" fmla="*/ 4467225 w 4633912"/>
              <a:gd name="connsiteY23" fmla="*/ 28575 h 808022"/>
              <a:gd name="connsiteX24" fmla="*/ 4481512 w 4633912"/>
              <a:gd name="connsiteY24" fmla="*/ 42862 h 808022"/>
              <a:gd name="connsiteX25" fmla="*/ 4495800 w 4633912"/>
              <a:gd name="connsiteY25" fmla="*/ 47625 h 808022"/>
              <a:gd name="connsiteX26" fmla="*/ 4524375 w 4633912"/>
              <a:gd name="connsiteY26" fmla="*/ 71437 h 808022"/>
              <a:gd name="connsiteX27" fmla="*/ 4538662 w 4633912"/>
              <a:gd name="connsiteY27" fmla="*/ 85725 h 808022"/>
              <a:gd name="connsiteX28" fmla="*/ 4543425 w 4633912"/>
              <a:gd name="connsiteY28" fmla="*/ 100012 h 808022"/>
              <a:gd name="connsiteX29" fmla="*/ 4567237 w 4633912"/>
              <a:gd name="connsiteY29" fmla="*/ 133350 h 808022"/>
              <a:gd name="connsiteX30" fmla="*/ 4586287 w 4633912"/>
              <a:gd name="connsiteY30" fmla="*/ 171450 h 808022"/>
              <a:gd name="connsiteX31" fmla="*/ 4600575 w 4633912"/>
              <a:gd name="connsiteY31" fmla="*/ 219075 h 808022"/>
              <a:gd name="connsiteX32" fmla="*/ 4614862 w 4633912"/>
              <a:gd name="connsiteY32" fmla="*/ 261937 h 808022"/>
              <a:gd name="connsiteX33" fmla="*/ 4619625 w 4633912"/>
              <a:gd name="connsiteY33" fmla="*/ 304800 h 808022"/>
              <a:gd name="connsiteX34" fmla="*/ 4624387 w 4633912"/>
              <a:gd name="connsiteY34" fmla="*/ 366712 h 808022"/>
              <a:gd name="connsiteX35" fmla="*/ 4633912 w 4633912"/>
              <a:gd name="connsiteY35" fmla="*/ 447675 h 808022"/>
              <a:gd name="connsiteX36" fmla="*/ 4629150 w 4633912"/>
              <a:gd name="connsiteY36" fmla="*/ 552450 h 808022"/>
              <a:gd name="connsiteX37" fmla="*/ 4614862 w 4633912"/>
              <a:gd name="connsiteY37" fmla="*/ 581025 h 808022"/>
              <a:gd name="connsiteX38" fmla="*/ 4595812 w 4633912"/>
              <a:gd name="connsiteY38" fmla="*/ 623887 h 808022"/>
              <a:gd name="connsiteX39" fmla="*/ 4581525 w 4633912"/>
              <a:gd name="connsiteY39" fmla="*/ 638175 h 808022"/>
              <a:gd name="connsiteX40" fmla="*/ 4572000 w 4633912"/>
              <a:gd name="connsiteY40" fmla="*/ 652462 h 808022"/>
              <a:gd name="connsiteX41" fmla="*/ 4538662 w 4633912"/>
              <a:gd name="connsiteY41" fmla="*/ 685800 h 808022"/>
              <a:gd name="connsiteX42" fmla="*/ 4510087 w 4633912"/>
              <a:gd name="connsiteY42" fmla="*/ 719137 h 808022"/>
              <a:gd name="connsiteX43" fmla="*/ 4467225 w 4633912"/>
              <a:gd name="connsiteY43" fmla="*/ 742950 h 808022"/>
              <a:gd name="connsiteX44" fmla="*/ 4452937 w 4633912"/>
              <a:gd name="connsiteY44" fmla="*/ 752475 h 808022"/>
              <a:gd name="connsiteX45" fmla="*/ 4433887 w 4633912"/>
              <a:gd name="connsiteY45" fmla="*/ 766762 h 808022"/>
              <a:gd name="connsiteX46" fmla="*/ 4410075 w 4633912"/>
              <a:gd name="connsiteY46" fmla="*/ 771525 h 808022"/>
              <a:gd name="connsiteX47" fmla="*/ 4395787 w 4633912"/>
              <a:gd name="connsiteY47" fmla="*/ 781050 h 808022"/>
              <a:gd name="connsiteX48" fmla="*/ 4329112 w 4633912"/>
              <a:gd name="connsiteY48" fmla="*/ 790575 h 808022"/>
              <a:gd name="connsiteX49" fmla="*/ 4305300 w 4633912"/>
              <a:gd name="connsiteY49" fmla="*/ 795337 h 808022"/>
              <a:gd name="connsiteX50" fmla="*/ 4238625 w 4633912"/>
              <a:gd name="connsiteY50" fmla="*/ 804862 h 808022"/>
              <a:gd name="connsiteX51" fmla="*/ 4024312 w 4633912"/>
              <a:gd name="connsiteY51" fmla="*/ 795337 h 808022"/>
              <a:gd name="connsiteX52" fmla="*/ 4005262 w 4633912"/>
              <a:gd name="connsiteY52" fmla="*/ 790575 h 808022"/>
              <a:gd name="connsiteX53" fmla="*/ 3943350 w 4633912"/>
              <a:gd name="connsiteY53" fmla="*/ 776287 h 808022"/>
              <a:gd name="connsiteX54" fmla="*/ 3914775 w 4633912"/>
              <a:gd name="connsiteY54" fmla="*/ 766762 h 808022"/>
              <a:gd name="connsiteX55" fmla="*/ 3895725 w 4633912"/>
              <a:gd name="connsiteY55" fmla="*/ 762000 h 808022"/>
              <a:gd name="connsiteX56" fmla="*/ 3805237 w 4633912"/>
              <a:gd name="connsiteY56" fmla="*/ 747712 h 808022"/>
              <a:gd name="connsiteX57" fmla="*/ 3652837 w 4633912"/>
              <a:gd name="connsiteY57" fmla="*/ 733425 h 808022"/>
              <a:gd name="connsiteX58" fmla="*/ 1276350 w 4633912"/>
              <a:gd name="connsiteY58" fmla="*/ 728662 h 808022"/>
              <a:gd name="connsiteX59" fmla="*/ 1100137 w 4633912"/>
              <a:gd name="connsiteY59" fmla="*/ 723900 h 808022"/>
              <a:gd name="connsiteX60" fmla="*/ 1009650 w 4633912"/>
              <a:gd name="connsiteY60" fmla="*/ 709612 h 808022"/>
              <a:gd name="connsiteX61" fmla="*/ 971550 w 4633912"/>
              <a:gd name="connsiteY61" fmla="*/ 704850 h 808022"/>
              <a:gd name="connsiteX62" fmla="*/ 895350 w 4633912"/>
              <a:gd name="connsiteY62" fmla="*/ 695325 h 808022"/>
              <a:gd name="connsiteX63" fmla="*/ 866775 w 4633912"/>
              <a:gd name="connsiteY63" fmla="*/ 690562 h 808022"/>
              <a:gd name="connsiteX64" fmla="*/ 819150 w 4633912"/>
              <a:gd name="connsiteY64" fmla="*/ 685800 h 808022"/>
              <a:gd name="connsiteX65" fmla="*/ 804862 w 4633912"/>
              <a:gd name="connsiteY65" fmla="*/ 681037 h 808022"/>
              <a:gd name="connsiteX66" fmla="*/ 404812 w 4633912"/>
              <a:gd name="connsiteY66" fmla="*/ 671512 h 808022"/>
              <a:gd name="connsiteX67" fmla="*/ 357187 w 4633912"/>
              <a:gd name="connsiteY67" fmla="*/ 657225 h 808022"/>
              <a:gd name="connsiteX68" fmla="*/ 342900 w 4633912"/>
              <a:gd name="connsiteY68" fmla="*/ 652462 h 808022"/>
              <a:gd name="connsiteX69" fmla="*/ 300037 w 4633912"/>
              <a:gd name="connsiteY69" fmla="*/ 647700 h 808022"/>
              <a:gd name="connsiteX70" fmla="*/ 276225 w 4633912"/>
              <a:gd name="connsiteY70" fmla="*/ 642937 h 808022"/>
              <a:gd name="connsiteX71" fmla="*/ 223837 w 4633912"/>
              <a:gd name="connsiteY71" fmla="*/ 638175 h 808022"/>
              <a:gd name="connsiteX72" fmla="*/ 195262 w 4633912"/>
              <a:gd name="connsiteY72" fmla="*/ 633412 h 808022"/>
              <a:gd name="connsiteX73" fmla="*/ 171450 w 4633912"/>
              <a:gd name="connsiteY73" fmla="*/ 628650 h 808022"/>
              <a:gd name="connsiteX74" fmla="*/ 119062 w 4633912"/>
              <a:gd name="connsiteY74" fmla="*/ 623887 h 808022"/>
              <a:gd name="connsiteX75" fmla="*/ 0 w 4633912"/>
              <a:gd name="connsiteY75" fmla="*/ 623887 h 80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4633912" h="808022">
                <a:moveTo>
                  <a:pt x="3771900" y="652462"/>
                </a:moveTo>
                <a:cubicBezTo>
                  <a:pt x="3776662" y="650875"/>
                  <a:pt x="3783269" y="651785"/>
                  <a:pt x="3786187" y="647700"/>
                </a:cubicBezTo>
                <a:cubicBezTo>
                  <a:pt x="3792023" y="639530"/>
                  <a:pt x="3795712" y="619125"/>
                  <a:pt x="3795712" y="619125"/>
                </a:cubicBezTo>
                <a:cubicBezTo>
                  <a:pt x="3797300" y="579437"/>
                  <a:pt x="3797918" y="539699"/>
                  <a:pt x="3800475" y="500062"/>
                </a:cubicBezTo>
                <a:cubicBezTo>
                  <a:pt x="3801097" y="490426"/>
                  <a:pt x="3802183" y="480648"/>
                  <a:pt x="3805237" y="471487"/>
                </a:cubicBezTo>
                <a:cubicBezTo>
                  <a:pt x="3807047" y="466057"/>
                  <a:pt x="3811587" y="461962"/>
                  <a:pt x="3814762" y="457200"/>
                </a:cubicBezTo>
                <a:cubicBezTo>
                  <a:pt x="3819129" y="433184"/>
                  <a:pt x="3825514" y="391606"/>
                  <a:pt x="3833812" y="366712"/>
                </a:cubicBezTo>
                <a:cubicBezTo>
                  <a:pt x="3836987" y="357187"/>
                  <a:pt x="3840902" y="347877"/>
                  <a:pt x="3843337" y="338137"/>
                </a:cubicBezTo>
                <a:cubicBezTo>
                  <a:pt x="3846512" y="325437"/>
                  <a:pt x="3847008" y="311746"/>
                  <a:pt x="3852862" y="300037"/>
                </a:cubicBezTo>
                <a:cubicBezTo>
                  <a:pt x="3856037" y="293687"/>
                  <a:pt x="3859750" y="287579"/>
                  <a:pt x="3862387" y="280987"/>
                </a:cubicBezTo>
                <a:cubicBezTo>
                  <a:pt x="3866116" y="271665"/>
                  <a:pt x="3867422" y="261392"/>
                  <a:pt x="3871912" y="252412"/>
                </a:cubicBezTo>
                <a:cubicBezTo>
                  <a:pt x="3875087" y="246062"/>
                  <a:pt x="3879192" y="240097"/>
                  <a:pt x="3881437" y="233362"/>
                </a:cubicBezTo>
                <a:cubicBezTo>
                  <a:pt x="3885577" y="220943"/>
                  <a:pt x="3886822" y="207681"/>
                  <a:pt x="3890962" y="195262"/>
                </a:cubicBezTo>
                <a:cubicBezTo>
                  <a:pt x="3912637" y="130237"/>
                  <a:pt x="3888993" y="196679"/>
                  <a:pt x="3910012" y="147637"/>
                </a:cubicBezTo>
                <a:cubicBezTo>
                  <a:pt x="3921843" y="120034"/>
                  <a:pt x="3905996" y="146519"/>
                  <a:pt x="3924300" y="119062"/>
                </a:cubicBezTo>
                <a:cubicBezTo>
                  <a:pt x="3933030" y="92869"/>
                  <a:pt x="3923816" y="116336"/>
                  <a:pt x="3938587" y="90487"/>
                </a:cubicBezTo>
                <a:cubicBezTo>
                  <a:pt x="3942109" y="84323"/>
                  <a:pt x="3943985" y="77214"/>
                  <a:pt x="3948112" y="71437"/>
                </a:cubicBezTo>
                <a:cubicBezTo>
                  <a:pt x="3954543" y="62434"/>
                  <a:pt x="3966912" y="52957"/>
                  <a:pt x="3976687" y="47625"/>
                </a:cubicBezTo>
                <a:cubicBezTo>
                  <a:pt x="3997422" y="36315"/>
                  <a:pt x="4009044" y="29535"/>
                  <a:pt x="4029075" y="23812"/>
                </a:cubicBezTo>
                <a:cubicBezTo>
                  <a:pt x="4035369" y="22014"/>
                  <a:pt x="4041810" y="20772"/>
                  <a:pt x="4048125" y="19050"/>
                </a:cubicBezTo>
                <a:cubicBezTo>
                  <a:pt x="4071231" y="12748"/>
                  <a:pt x="4086368" y="6515"/>
                  <a:pt x="4110037" y="4762"/>
                </a:cubicBezTo>
                <a:cubicBezTo>
                  <a:pt x="4143321" y="2297"/>
                  <a:pt x="4176712" y="1587"/>
                  <a:pt x="4210050" y="0"/>
                </a:cubicBezTo>
                <a:lnTo>
                  <a:pt x="4433887" y="9525"/>
                </a:lnTo>
                <a:cubicBezTo>
                  <a:pt x="4446265" y="10268"/>
                  <a:pt x="4459085" y="21598"/>
                  <a:pt x="4467225" y="28575"/>
                </a:cubicBezTo>
                <a:cubicBezTo>
                  <a:pt x="4472339" y="32958"/>
                  <a:pt x="4475908" y="39126"/>
                  <a:pt x="4481512" y="42862"/>
                </a:cubicBezTo>
                <a:cubicBezTo>
                  <a:pt x="4485689" y="45647"/>
                  <a:pt x="4491037" y="46037"/>
                  <a:pt x="4495800" y="47625"/>
                </a:cubicBezTo>
                <a:cubicBezTo>
                  <a:pt x="4537548" y="89373"/>
                  <a:pt x="4484584" y="38277"/>
                  <a:pt x="4524375" y="71437"/>
                </a:cubicBezTo>
                <a:cubicBezTo>
                  <a:pt x="4529549" y="75749"/>
                  <a:pt x="4533900" y="80962"/>
                  <a:pt x="4538662" y="85725"/>
                </a:cubicBezTo>
                <a:cubicBezTo>
                  <a:pt x="4540250" y="90487"/>
                  <a:pt x="4541180" y="95522"/>
                  <a:pt x="4543425" y="100012"/>
                </a:cubicBezTo>
                <a:cubicBezTo>
                  <a:pt x="4550021" y="113204"/>
                  <a:pt x="4559683" y="120399"/>
                  <a:pt x="4567237" y="133350"/>
                </a:cubicBezTo>
                <a:cubicBezTo>
                  <a:pt x="4574391" y="145615"/>
                  <a:pt x="4581797" y="157980"/>
                  <a:pt x="4586287" y="171450"/>
                </a:cubicBezTo>
                <a:cubicBezTo>
                  <a:pt x="4592359" y="189665"/>
                  <a:pt x="4596977" y="201087"/>
                  <a:pt x="4600575" y="219075"/>
                </a:cubicBezTo>
                <a:cubicBezTo>
                  <a:pt x="4607908" y="255741"/>
                  <a:pt x="4599014" y="238166"/>
                  <a:pt x="4614862" y="261937"/>
                </a:cubicBezTo>
                <a:cubicBezTo>
                  <a:pt x="4616450" y="276225"/>
                  <a:pt x="4618323" y="290483"/>
                  <a:pt x="4619625" y="304800"/>
                </a:cubicBezTo>
                <a:cubicBezTo>
                  <a:pt x="4621499" y="325413"/>
                  <a:pt x="4622328" y="346116"/>
                  <a:pt x="4624387" y="366712"/>
                </a:cubicBezTo>
                <a:cubicBezTo>
                  <a:pt x="4627091" y="393751"/>
                  <a:pt x="4630737" y="420687"/>
                  <a:pt x="4633912" y="447675"/>
                </a:cubicBezTo>
                <a:cubicBezTo>
                  <a:pt x="4632325" y="482600"/>
                  <a:pt x="4631938" y="517600"/>
                  <a:pt x="4629150" y="552450"/>
                </a:cubicBezTo>
                <a:cubicBezTo>
                  <a:pt x="4628010" y="566697"/>
                  <a:pt x="4620976" y="568797"/>
                  <a:pt x="4614862" y="581025"/>
                </a:cubicBezTo>
                <a:cubicBezTo>
                  <a:pt x="4608639" y="593472"/>
                  <a:pt x="4604228" y="612104"/>
                  <a:pt x="4595812" y="623887"/>
                </a:cubicBezTo>
                <a:cubicBezTo>
                  <a:pt x="4591897" y="629368"/>
                  <a:pt x="4585837" y="633001"/>
                  <a:pt x="4581525" y="638175"/>
                </a:cubicBezTo>
                <a:cubicBezTo>
                  <a:pt x="4577861" y="642572"/>
                  <a:pt x="4575829" y="648208"/>
                  <a:pt x="4572000" y="652462"/>
                </a:cubicBezTo>
                <a:cubicBezTo>
                  <a:pt x="4561487" y="664143"/>
                  <a:pt x="4547380" y="672724"/>
                  <a:pt x="4538662" y="685800"/>
                </a:cubicBezTo>
                <a:cubicBezTo>
                  <a:pt x="4528362" y="701250"/>
                  <a:pt x="4526585" y="705939"/>
                  <a:pt x="4510087" y="719137"/>
                </a:cubicBezTo>
                <a:cubicBezTo>
                  <a:pt x="4460038" y="759177"/>
                  <a:pt x="4499957" y="726583"/>
                  <a:pt x="4467225" y="742950"/>
                </a:cubicBezTo>
                <a:cubicBezTo>
                  <a:pt x="4462105" y="745510"/>
                  <a:pt x="4457595" y="749148"/>
                  <a:pt x="4452937" y="752475"/>
                </a:cubicBezTo>
                <a:cubicBezTo>
                  <a:pt x="4446478" y="757088"/>
                  <a:pt x="4441140" y="763538"/>
                  <a:pt x="4433887" y="766762"/>
                </a:cubicBezTo>
                <a:cubicBezTo>
                  <a:pt x="4426490" y="770050"/>
                  <a:pt x="4418012" y="769937"/>
                  <a:pt x="4410075" y="771525"/>
                </a:cubicBezTo>
                <a:cubicBezTo>
                  <a:pt x="4405312" y="774700"/>
                  <a:pt x="4401217" y="779240"/>
                  <a:pt x="4395787" y="781050"/>
                </a:cubicBezTo>
                <a:cubicBezTo>
                  <a:pt x="4387068" y="783956"/>
                  <a:pt x="4333742" y="789863"/>
                  <a:pt x="4329112" y="790575"/>
                </a:cubicBezTo>
                <a:cubicBezTo>
                  <a:pt x="4321112" y="791806"/>
                  <a:pt x="4313295" y="794075"/>
                  <a:pt x="4305300" y="795337"/>
                </a:cubicBezTo>
                <a:cubicBezTo>
                  <a:pt x="4283124" y="798838"/>
                  <a:pt x="4238625" y="804862"/>
                  <a:pt x="4238625" y="804862"/>
                </a:cubicBezTo>
                <a:cubicBezTo>
                  <a:pt x="4171746" y="803102"/>
                  <a:pt x="4094078" y="808022"/>
                  <a:pt x="4024312" y="795337"/>
                </a:cubicBezTo>
                <a:cubicBezTo>
                  <a:pt x="4017872" y="794166"/>
                  <a:pt x="4011612" y="792162"/>
                  <a:pt x="4005262" y="790575"/>
                </a:cubicBezTo>
                <a:cubicBezTo>
                  <a:pt x="3974208" y="769871"/>
                  <a:pt x="4006406" y="788110"/>
                  <a:pt x="3943350" y="776287"/>
                </a:cubicBezTo>
                <a:cubicBezTo>
                  <a:pt x="3933482" y="774437"/>
                  <a:pt x="3924516" y="769197"/>
                  <a:pt x="3914775" y="766762"/>
                </a:cubicBezTo>
                <a:cubicBezTo>
                  <a:pt x="3908425" y="765175"/>
                  <a:pt x="3902115" y="763420"/>
                  <a:pt x="3895725" y="762000"/>
                </a:cubicBezTo>
                <a:cubicBezTo>
                  <a:pt x="3859421" y="753933"/>
                  <a:pt x="3853512" y="755334"/>
                  <a:pt x="3805237" y="747712"/>
                </a:cubicBezTo>
                <a:cubicBezTo>
                  <a:pt x="3733368" y="736365"/>
                  <a:pt x="3820885" y="733762"/>
                  <a:pt x="3652837" y="733425"/>
                </a:cubicBezTo>
                <a:lnTo>
                  <a:pt x="1276350" y="728662"/>
                </a:lnTo>
                <a:cubicBezTo>
                  <a:pt x="1217612" y="727075"/>
                  <a:pt x="1158795" y="727350"/>
                  <a:pt x="1100137" y="723900"/>
                </a:cubicBezTo>
                <a:cubicBezTo>
                  <a:pt x="1029734" y="719759"/>
                  <a:pt x="1053932" y="716425"/>
                  <a:pt x="1009650" y="709612"/>
                </a:cubicBezTo>
                <a:cubicBezTo>
                  <a:pt x="997000" y="707666"/>
                  <a:pt x="984250" y="706437"/>
                  <a:pt x="971550" y="704850"/>
                </a:cubicBezTo>
                <a:cubicBezTo>
                  <a:pt x="929594" y="694360"/>
                  <a:pt x="971759" y="703815"/>
                  <a:pt x="895350" y="695325"/>
                </a:cubicBezTo>
                <a:cubicBezTo>
                  <a:pt x="885753" y="694259"/>
                  <a:pt x="876357" y="691760"/>
                  <a:pt x="866775" y="690562"/>
                </a:cubicBezTo>
                <a:cubicBezTo>
                  <a:pt x="850944" y="688583"/>
                  <a:pt x="835025" y="687387"/>
                  <a:pt x="819150" y="685800"/>
                </a:cubicBezTo>
                <a:cubicBezTo>
                  <a:pt x="814387" y="684212"/>
                  <a:pt x="809873" y="681350"/>
                  <a:pt x="804862" y="681037"/>
                </a:cubicBezTo>
                <a:cubicBezTo>
                  <a:pt x="721985" y="675857"/>
                  <a:pt x="442644" y="672200"/>
                  <a:pt x="404812" y="671512"/>
                </a:cubicBezTo>
                <a:cubicBezTo>
                  <a:pt x="336874" y="648866"/>
                  <a:pt x="407591" y="671626"/>
                  <a:pt x="357187" y="657225"/>
                </a:cubicBezTo>
                <a:cubicBezTo>
                  <a:pt x="352360" y="655846"/>
                  <a:pt x="347852" y="653287"/>
                  <a:pt x="342900" y="652462"/>
                </a:cubicBezTo>
                <a:cubicBezTo>
                  <a:pt x="328720" y="650099"/>
                  <a:pt x="314268" y="649733"/>
                  <a:pt x="300037" y="647700"/>
                </a:cubicBezTo>
                <a:cubicBezTo>
                  <a:pt x="292024" y="646555"/>
                  <a:pt x="284257" y="643941"/>
                  <a:pt x="276225" y="642937"/>
                </a:cubicBezTo>
                <a:cubicBezTo>
                  <a:pt x="258826" y="640762"/>
                  <a:pt x="241252" y="640224"/>
                  <a:pt x="223837" y="638175"/>
                </a:cubicBezTo>
                <a:cubicBezTo>
                  <a:pt x="214247" y="637047"/>
                  <a:pt x="204763" y="635139"/>
                  <a:pt x="195262" y="633412"/>
                </a:cubicBezTo>
                <a:cubicBezTo>
                  <a:pt x="187298" y="631964"/>
                  <a:pt x="179482" y="629654"/>
                  <a:pt x="171450" y="628650"/>
                </a:cubicBezTo>
                <a:cubicBezTo>
                  <a:pt x="154051" y="626475"/>
                  <a:pt x="136590" y="624374"/>
                  <a:pt x="119062" y="623887"/>
                </a:cubicBezTo>
                <a:cubicBezTo>
                  <a:pt x="79390" y="622785"/>
                  <a:pt x="39687" y="623887"/>
                  <a:pt x="0" y="62388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000892" y="2500306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session</a:t>
            </a:r>
            <a:endParaRPr lang="ko-KR" altLang="en-US" sz="1000" dirty="0"/>
          </a:p>
        </p:txBody>
      </p:sp>
      <p:sp>
        <p:nvSpPr>
          <p:cNvPr id="37" name="자유형 36"/>
          <p:cNvSpPr/>
          <p:nvPr/>
        </p:nvSpPr>
        <p:spPr>
          <a:xfrm>
            <a:off x="800100" y="1633538"/>
            <a:ext cx="6032187" cy="1281112"/>
          </a:xfrm>
          <a:custGeom>
            <a:avLst/>
            <a:gdLst>
              <a:gd name="connsiteX0" fmla="*/ 404813 w 6032187"/>
              <a:gd name="connsiteY0" fmla="*/ 814387 h 1281112"/>
              <a:gd name="connsiteX1" fmla="*/ 461963 w 6032187"/>
              <a:gd name="connsiteY1" fmla="*/ 828675 h 1281112"/>
              <a:gd name="connsiteX2" fmla="*/ 495300 w 6032187"/>
              <a:gd name="connsiteY2" fmla="*/ 833437 h 1281112"/>
              <a:gd name="connsiteX3" fmla="*/ 542925 w 6032187"/>
              <a:gd name="connsiteY3" fmla="*/ 842962 h 1281112"/>
              <a:gd name="connsiteX4" fmla="*/ 609600 w 6032187"/>
              <a:gd name="connsiteY4" fmla="*/ 852487 h 1281112"/>
              <a:gd name="connsiteX5" fmla="*/ 1947863 w 6032187"/>
              <a:gd name="connsiteY5" fmla="*/ 857250 h 1281112"/>
              <a:gd name="connsiteX6" fmla="*/ 2381250 w 6032187"/>
              <a:gd name="connsiteY6" fmla="*/ 862012 h 1281112"/>
              <a:gd name="connsiteX7" fmla="*/ 2481263 w 6032187"/>
              <a:gd name="connsiteY7" fmla="*/ 876300 h 1281112"/>
              <a:gd name="connsiteX8" fmla="*/ 2586038 w 6032187"/>
              <a:gd name="connsiteY8" fmla="*/ 885825 h 1281112"/>
              <a:gd name="connsiteX9" fmla="*/ 2609850 w 6032187"/>
              <a:gd name="connsiteY9" fmla="*/ 895350 h 1281112"/>
              <a:gd name="connsiteX10" fmla="*/ 2767013 w 6032187"/>
              <a:gd name="connsiteY10" fmla="*/ 904875 h 1281112"/>
              <a:gd name="connsiteX11" fmla="*/ 2833688 w 6032187"/>
              <a:gd name="connsiteY11" fmla="*/ 919162 h 1281112"/>
              <a:gd name="connsiteX12" fmla="*/ 3157538 w 6032187"/>
              <a:gd name="connsiteY12" fmla="*/ 938212 h 1281112"/>
              <a:gd name="connsiteX13" fmla="*/ 4491038 w 6032187"/>
              <a:gd name="connsiteY13" fmla="*/ 933450 h 1281112"/>
              <a:gd name="connsiteX14" fmla="*/ 4519613 w 6032187"/>
              <a:gd name="connsiteY14" fmla="*/ 919162 h 1281112"/>
              <a:gd name="connsiteX15" fmla="*/ 4562475 w 6032187"/>
              <a:gd name="connsiteY15" fmla="*/ 914400 h 1281112"/>
              <a:gd name="connsiteX16" fmla="*/ 4586288 w 6032187"/>
              <a:gd name="connsiteY16" fmla="*/ 904875 h 1281112"/>
              <a:gd name="connsiteX17" fmla="*/ 4629150 w 6032187"/>
              <a:gd name="connsiteY17" fmla="*/ 895350 h 1281112"/>
              <a:gd name="connsiteX18" fmla="*/ 4667250 w 6032187"/>
              <a:gd name="connsiteY18" fmla="*/ 876300 h 1281112"/>
              <a:gd name="connsiteX19" fmla="*/ 4686300 w 6032187"/>
              <a:gd name="connsiteY19" fmla="*/ 862012 h 1281112"/>
              <a:gd name="connsiteX20" fmla="*/ 4719638 w 6032187"/>
              <a:gd name="connsiteY20" fmla="*/ 847725 h 1281112"/>
              <a:gd name="connsiteX21" fmla="*/ 4733925 w 6032187"/>
              <a:gd name="connsiteY21" fmla="*/ 838200 h 1281112"/>
              <a:gd name="connsiteX22" fmla="*/ 4748213 w 6032187"/>
              <a:gd name="connsiteY22" fmla="*/ 833437 h 1281112"/>
              <a:gd name="connsiteX23" fmla="*/ 4767263 w 6032187"/>
              <a:gd name="connsiteY23" fmla="*/ 823912 h 1281112"/>
              <a:gd name="connsiteX24" fmla="*/ 4781550 w 6032187"/>
              <a:gd name="connsiteY24" fmla="*/ 814387 h 1281112"/>
              <a:gd name="connsiteX25" fmla="*/ 4814888 w 6032187"/>
              <a:gd name="connsiteY25" fmla="*/ 785812 h 1281112"/>
              <a:gd name="connsiteX26" fmla="*/ 4838700 w 6032187"/>
              <a:gd name="connsiteY26" fmla="*/ 776287 h 1281112"/>
              <a:gd name="connsiteX27" fmla="*/ 4848225 w 6032187"/>
              <a:gd name="connsiteY27" fmla="*/ 762000 h 1281112"/>
              <a:gd name="connsiteX28" fmla="*/ 4881563 w 6032187"/>
              <a:gd name="connsiteY28" fmla="*/ 728662 h 1281112"/>
              <a:gd name="connsiteX29" fmla="*/ 4886325 w 6032187"/>
              <a:gd name="connsiteY29" fmla="*/ 714375 h 1281112"/>
              <a:gd name="connsiteX30" fmla="*/ 4910138 w 6032187"/>
              <a:gd name="connsiteY30" fmla="*/ 681037 h 1281112"/>
              <a:gd name="connsiteX31" fmla="*/ 4919663 w 6032187"/>
              <a:gd name="connsiteY31" fmla="*/ 661987 h 1281112"/>
              <a:gd name="connsiteX32" fmla="*/ 4933950 w 6032187"/>
              <a:gd name="connsiteY32" fmla="*/ 623887 h 1281112"/>
              <a:gd name="connsiteX33" fmla="*/ 4943475 w 6032187"/>
              <a:gd name="connsiteY33" fmla="*/ 595312 h 1281112"/>
              <a:gd name="connsiteX34" fmla="*/ 4962525 w 6032187"/>
              <a:gd name="connsiteY34" fmla="*/ 561975 h 1281112"/>
              <a:gd name="connsiteX35" fmla="*/ 4967288 w 6032187"/>
              <a:gd name="connsiteY35" fmla="*/ 547687 h 1281112"/>
              <a:gd name="connsiteX36" fmla="*/ 4976813 w 6032187"/>
              <a:gd name="connsiteY36" fmla="*/ 528637 h 1281112"/>
              <a:gd name="connsiteX37" fmla="*/ 4986338 w 6032187"/>
              <a:gd name="connsiteY37" fmla="*/ 495300 h 1281112"/>
              <a:gd name="connsiteX38" fmla="*/ 4991100 w 6032187"/>
              <a:gd name="connsiteY38" fmla="*/ 481012 h 1281112"/>
              <a:gd name="connsiteX39" fmla="*/ 5000625 w 6032187"/>
              <a:gd name="connsiteY39" fmla="*/ 466725 h 1281112"/>
              <a:gd name="connsiteX40" fmla="*/ 5005388 w 6032187"/>
              <a:gd name="connsiteY40" fmla="*/ 452437 h 1281112"/>
              <a:gd name="connsiteX41" fmla="*/ 5024438 w 6032187"/>
              <a:gd name="connsiteY41" fmla="*/ 409575 h 1281112"/>
              <a:gd name="connsiteX42" fmla="*/ 5029200 w 6032187"/>
              <a:gd name="connsiteY42" fmla="*/ 390525 h 1281112"/>
              <a:gd name="connsiteX43" fmla="*/ 5095875 w 6032187"/>
              <a:gd name="connsiteY43" fmla="*/ 304800 h 1281112"/>
              <a:gd name="connsiteX44" fmla="*/ 5110163 w 6032187"/>
              <a:gd name="connsiteY44" fmla="*/ 285750 h 1281112"/>
              <a:gd name="connsiteX45" fmla="*/ 5129213 w 6032187"/>
              <a:gd name="connsiteY45" fmla="*/ 257175 h 1281112"/>
              <a:gd name="connsiteX46" fmla="*/ 5153025 w 6032187"/>
              <a:gd name="connsiteY46" fmla="*/ 219075 h 1281112"/>
              <a:gd name="connsiteX47" fmla="*/ 5214938 w 6032187"/>
              <a:gd name="connsiteY47" fmla="*/ 176212 h 1281112"/>
              <a:gd name="connsiteX48" fmla="*/ 5262563 w 6032187"/>
              <a:gd name="connsiteY48" fmla="*/ 142875 h 1281112"/>
              <a:gd name="connsiteX49" fmla="*/ 5300663 w 6032187"/>
              <a:gd name="connsiteY49" fmla="*/ 119062 h 1281112"/>
              <a:gd name="connsiteX50" fmla="*/ 5310188 w 6032187"/>
              <a:gd name="connsiteY50" fmla="*/ 104775 h 1281112"/>
              <a:gd name="connsiteX51" fmla="*/ 5324475 w 6032187"/>
              <a:gd name="connsiteY51" fmla="*/ 95250 h 1281112"/>
              <a:gd name="connsiteX52" fmla="*/ 5343525 w 6032187"/>
              <a:gd name="connsiteY52" fmla="*/ 57150 h 1281112"/>
              <a:gd name="connsiteX53" fmla="*/ 5386388 w 6032187"/>
              <a:gd name="connsiteY53" fmla="*/ 28575 h 1281112"/>
              <a:gd name="connsiteX54" fmla="*/ 5400675 w 6032187"/>
              <a:gd name="connsiteY54" fmla="*/ 19050 h 1281112"/>
              <a:gd name="connsiteX55" fmla="*/ 5419725 w 6032187"/>
              <a:gd name="connsiteY55" fmla="*/ 4762 h 1281112"/>
              <a:gd name="connsiteX56" fmla="*/ 5434013 w 6032187"/>
              <a:gd name="connsiteY56" fmla="*/ 0 h 1281112"/>
              <a:gd name="connsiteX57" fmla="*/ 5462588 w 6032187"/>
              <a:gd name="connsiteY57" fmla="*/ 4762 h 1281112"/>
              <a:gd name="connsiteX58" fmla="*/ 5534025 w 6032187"/>
              <a:gd name="connsiteY58" fmla="*/ 28575 h 1281112"/>
              <a:gd name="connsiteX59" fmla="*/ 5553075 w 6032187"/>
              <a:gd name="connsiteY59" fmla="*/ 38100 h 1281112"/>
              <a:gd name="connsiteX60" fmla="*/ 5581650 w 6032187"/>
              <a:gd name="connsiteY60" fmla="*/ 57150 h 1281112"/>
              <a:gd name="connsiteX61" fmla="*/ 5595938 w 6032187"/>
              <a:gd name="connsiteY61" fmla="*/ 66675 h 1281112"/>
              <a:gd name="connsiteX62" fmla="*/ 5614988 w 6032187"/>
              <a:gd name="connsiteY62" fmla="*/ 76200 h 1281112"/>
              <a:gd name="connsiteX63" fmla="*/ 5657850 w 6032187"/>
              <a:gd name="connsiteY63" fmla="*/ 100012 h 1281112"/>
              <a:gd name="connsiteX64" fmla="*/ 5729288 w 6032187"/>
              <a:gd name="connsiteY64" fmla="*/ 119062 h 1281112"/>
              <a:gd name="connsiteX65" fmla="*/ 5781675 w 6032187"/>
              <a:gd name="connsiteY65" fmla="*/ 142875 h 1281112"/>
              <a:gd name="connsiteX66" fmla="*/ 5795963 w 6032187"/>
              <a:gd name="connsiteY66" fmla="*/ 152400 h 1281112"/>
              <a:gd name="connsiteX67" fmla="*/ 5815013 w 6032187"/>
              <a:gd name="connsiteY67" fmla="*/ 157162 h 1281112"/>
              <a:gd name="connsiteX68" fmla="*/ 5824538 w 6032187"/>
              <a:gd name="connsiteY68" fmla="*/ 200025 h 1281112"/>
              <a:gd name="connsiteX69" fmla="*/ 5829300 w 6032187"/>
              <a:gd name="connsiteY69" fmla="*/ 223837 h 1281112"/>
              <a:gd name="connsiteX70" fmla="*/ 5848350 w 6032187"/>
              <a:gd name="connsiteY70" fmla="*/ 238125 h 1281112"/>
              <a:gd name="connsiteX71" fmla="*/ 5853113 w 6032187"/>
              <a:gd name="connsiteY71" fmla="*/ 266700 h 1281112"/>
              <a:gd name="connsiteX72" fmla="*/ 5857875 w 6032187"/>
              <a:gd name="connsiteY72" fmla="*/ 280987 h 1281112"/>
              <a:gd name="connsiteX73" fmla="*/ 5900738 w 6032187"/>
              <a:gd name="connsiteY73" fmla="*/ 347662 h 1281112"/>
              <a:gd name="connsiteX74" fmla="*/ 5948363 w 6032187"/>
              <a:gd name="connsiteY74" fmla="*/ 400050 h 1281112"/>
              <a:gd name="connsiteX75" fmla="*/ 5957888 w 6032187"/>
              <a:gd name="connsiteY75" fmla="*/ 428625 h 1281112"/>
              <a:gd name="connsiteX76" fmla="*/ 5962650 w 6032187"/>
              <a:gd name="connsiteY76" fmla="*/ 442912 h 1281112"/>
              <a:gd name="connsiteX77" fmla="*/ 5972175 w 6032187"/>
              <a:gd name="connsiteY77" fmla="*/ 523875 h 1281112"/>
              <a:gd name="connsiteX78" fmla="*/ 5981700 w 6032187"/>
              <a:gd name="connsiteY78" fmla="*/ 552450 h 1281112"/>
              <a:gd name="connsiteX79" fmla="*/ 6005513 w 6032187"/>
              <a:gd name="connsiteY79" fmla="*/ 614362 h 1281112"/>
              <a:gd name="connsiteX80" fmla="*/ 6005513 w 6032187"/>
              <a:gd name="connsiteY80" fmla="*/ 909637 h 1281112"/>
              <a:gd name="connsiteX81" fmla="*/ 5995988 w 6032187"/>
              <a:gd name="connsiteY81" fmla="*/ 976312 h 1281112"/>
              <a:gd name="connsiteX82" fmla="*/ 5991225 w 6032187"/>
              <a:gd name="connsiteY82" fmla="*/ 1009650 h 1281112"/>
              <a:gd name="connsiteX83" fmla="*/ 5986463 w 6032187"/>
              <a:gd name="connsiteY83" fmla="*/ 1052512 h 1281112"/>
              <a:gd name="connsiteX84" fmla="*/ 5976938 w 6032187"/>
              <a:gd name="connsiteY84" fmla="*/ 1081087 h 1281112"/>
              <a:gd name="connsiteX85" fmla="*/ 5962650 w 6032187"/>
              <a:gd name="connsiteY85" fmla="*/ 1133475 h 1281112"/>
              <a:gd name="connsiteX86" fmla="*/ 5953125 w 6032187"/>
              <a:gd name="connsiteY86" fmla="*/ 1147762 h 1281112"/>
              <a:gd name="connsiteX87" fmla="*/ 5924550 w 6032187"/>
              <a:gd name="connsiteY87" fmla="*/ 1176337 h 1281112"/>
              <a:gd name="connsiteX88" fmla="*/ 5910263 w 6032187"/>
              <a:gd name="connsiteY88" fmla="*/ 1195387 h 1281112"/>
              <a:gd name="connsiteX89" fmla="*/ 5862638 w 6032187"/>
              <a:gd name="connsiteY89" fmla="*/ 1238250 h 1281112"/>
              <a:gd name="connsiteX90" fmla="*/ 5829300 w 6032187"/>
              <a:gd name="connsiteY90" fmla="*/ 1257300 h 1281112"/>
              <a:gd name="connsiteX91" fmla="*/ 5810250 w 6032187"/>
              <a:gd name="connsiteY91" fmla="*/ 1262062 h 1281112"/>
              <a:gd name="connsiteX92" fmla="*/ 5795963 w 6032187"/>
              <a:gd name="connsiteY92" fmla="*/ 1271587 h 1281112"/>
              <a:gd name="connsiteX93" fmla="*/ 5734050 w 6032187"/>
              <a:gd name="connsiteY93" fmla="*/ 1281112 h 1281112"/>
              <a:gd name="connsiteX94" fmla="*/ 5481638 w 6032187"/>
              <a:gd name="connsiteY94" fmla="*/ 1276350 h 1281112"/>
              <a:gd name="connsiteX95" fmla="*/ 5448300 w 6032187"/>
              <a:gd name="connsiteY95" fmla="*/ 1266825 h 1281112"/>
              <a:gd name="connsiteX96" fmla="*/ 5405438 w 6032187"/>
              <a:gd name="connsiteY96" fmla="*/ 1257300 h 1281112"/>
              <a:gd name="connsiteX97" fmla="*/ 5357813 w 6032187"/>
              <a:gd name="connsiteY97" fmla="*/ 1243012 h 1281112"/>
              <a:gd name="connsiteX98" fmla="*/ 5314950 w 6032187"/>
              <a:gd name="connsiteY98" fmla="*/ 1223962 h 1281112"/>
              <a:gd name="connsiteX99" fmla="*/ 5300663 w 6032187"/>
              <a:gd name="connsiteY99" fmla="*/ 1214437 h 1281112"/>
              <a:gd name="connsiteX100" fmla="*/ 5267325 w 6032187"/>
              <a:gd name="connsiteY100" fmla="*/ 1209675 h 1281112"/>
              <a:gd name="connsiteX101" fmla="*/ 5205413 w 6032187"/>
              <a:gd name="connsiteY101" fmla="*/ 1181100 h 1281112"/>
              <a:gd name="connsiteX102" fmla="*/ 5167313 w 6032187"/>
              <a:gd name="connsiteY102" fmla="*/ 1176337 h 1281112"/>
              <a:gd name="connsiteX103" fmla="*/ 5153025 w 6032187"/>
              <a:gd name="connsiteY103" fmla="*/ 1171575 h 1281112"/>
              <a:gd name="connsiteX104" fmla="*/ 5138738 w 6032187"/>
              <a:gd name="connsiteY104" fmla="*/ 1162050 h 1281112"/>
              <a:gd name="connsiteX105" fmla="*/ 5114925 w 6032187"/>
              <a:gd name="connsiteY105" fmla="*/ 1157287 h 1281112"/>
              <a:gd name="connsiteX106" fmla="*/ 5100638 w 6032187"/>
              <a:gd name="connsiteY106" fmla="*/ 1152525 h 1281112"/>
              <a:gd name="connsiteX107" fmla="*/ 5076825 w 6032187"/>
              <a:gd name="connsiteY107" fmla="*/ 1147762 h 1281112"/>
              <a:gd name="connsiteX108" fmla="*/ 5019675 w 6032187"/>
              <a:gd name="connsiteY108" fmla="*/ 1133475 h 1281112"/>
              <a:gd name="connsiteX109" fmla="*/ 4995863 w 6032187"/>
              <a:gd name="connsiteY109" fmla="*/ 1123950 h 1281112"/>
              <a:gd name="connsiteX110" fmla="*/ 4972050 w 6032187"/>
              <a:gd name="connsiteY110" fmla="*/ 1119187 h 1281112"/>
              <a:gd name="connsiteX111" fmla="*/ 4919663 w 6032187"/>
              <a:gd name="connsiteY111" fmla="*/ 1109662 h 1281112"/>
              <a:gd name="connsiteX112" fmla="*/ 4852988 w 6032187"/>
              <a:gd name="connsiteY112" fmla="*/ 1090612 h 1281112"/>
              <a:gd name="connsiteX113" fmla="*/ 4810125 w 6032187"/>
              <a:gd name="connsiteY113" fmla="*/ 1081087 h 1281112"/>
              <a:gd name="connsiteX114" fmla="*/ 4772025 w 6032187"/>
              <a:gd name="connsiteY114" fmla="*/ 1066800 h 1281112"/>
              <a:gd name="connsiteX115" fmla="*/ 4738688 w 6032187"/>
              <a:gd name="connsiteY115" fmla="*/ 1062037 h 1281112"/>
              <a:gd name="connsiteX116" fmla="*/ 4686300 w 6032187"/>
              <a:gd name="connsiteY116" fmla="*/ 1047750 h 1281112"/>
              <a:gd name="connsiteX117" fmla="*/ 4633913 w 6032187"/>
              <a:gd name="connsiteY117" fmla="*/ 1028700 h 1281112"/>
              <a:gd name="connsiteX118" fmla="*/ 4600575 w 6032187"/>
              <a:gd name="connsiteY118" fmla="*/ 1019175 h 1281112"/>
              <a:gd name="connsiteX119" fmla="*/ 4586288 w 6032187"/>
              <a:gd name="connsiteY119" fmla="*/ 1014412 h 1281112"/>
              <a:gd name="connsiteX120" fmla="*/ 4567238 w 6032187"/>
              <a:gd name="connsiteY120" fmla="*/ 1009650 h 1281112"/>
              <a:gd name="connsiteX121" fmla="*/ 4538663 w 6032187"/>
              <a:gd name="connsiteY121" fmla="*/ 1000125 h 1281112"/>
              <a:gd name="connsiteX122" fmla="*/ 4510088 w 6032187"/>
              <a:gd name="connsiteY122" fmla="*/ 995362 h 1281112"/>
              <a:gd name="connsiteX123" fmla="*/ 4495800 w 6032187"/>
              <a:gd name="connsiteY123" fmla="*/ 990600 h 1281112"/>
              <a:gd name="connsiteX124" fmla="*/ 4457700 w 6032187"/>
              <a:gd name="connsiteY124" fmla="*/ 981075 h 1281112"/>
              <a:gd name="connsiteX125" fmla="*/ 4391025 w 6032187"/>
              <a:gd name="connsiteY125" fmla="*/ 971550 h 1281112"/>
              <a:gd name="connsiteX126" fmla="*/ 4352925 w 6032187"/>
              <a:gd name="connsiteY126" fmla="*/ 962025 h 1281112"/>
              <a:gd name="connsiteX127" fmla="*/ 4252913 w 6032187"/>
              <a:gd name="connsiteY127" fmla="*/ 952500 h 1281112"/>
              <a:gd name="connsiteX128" fmla="*/ 4124325 w 6032187"/>
              <a:gd name="connsiteY128" fmla="*/ 938212 h 1281112"/>
              <a:gd name="connsiteX129" fmla="*/ 3738563 w 6032187"/>
              <a:gd name="connsiteY129" fmla="*/ 942975 h 1281112"/>
              <a:gd name="connsiteX130" fmla="*/ 3709988 w 6032187"/>
              <a:gd name="connsiteY130" fmla="*/ 947737 h 1281112"/>
              <a:gd name="connsiteX131" fmla="*/ 3681413 w 6032187"/>
              <a:gd name="connsiteY131" fmla="*/ 957262 h 1281112"/>
              <a:gd name="connsiteX132" fmla="*/ 3629025 w 6032187"/>
              <a:gd name="connsiteY132" fmla="*/ 962025 h 1281112"/>
              <a:gd name="connsiteX133" fmla="*/ 3605213 w 6032187"/>
              <a:gd name="connsiteY133" fmla="*/ 966787 h 1281112"/>
              <a:gd name="connsiteX134" fmla="*/ 3519488 w 6032187"/>
              <a:gd name="connsiteY134" fmla="*/ 976312 h 1281112"/>
              <a:gd name="connsiteX135" fmla="*/ 3505200 w 6032187"/>
              <a:gd name="connsiteY135" fmla="*/ 981075 h 1281112"/>
              <a:gd name="connsiteX136" fmla="*/ 3452813 w 6032187"/>
              <a:gd name="connsiteY136" fmla="*/ 990600 h 1281112"/>
              <a:gd name="connsiteX137" fmla="*/ 3429000 w 6032187"/>
              <a:gd name="connsiteY137" fmla="*/ 995362 h 1281112"/>
              <a:gd name="connsiteX138" fmla="*/ 3376613 w 6032187"/>
              <a:gd name="connsiteY138" fmla="*/ 1000125 h 1281112"/>
              <a:gd name="connsiteX139" fmla="*/ 3309938 w 6032187"/>
              <a:gd name="connsiteY139" fmla="*/ 1009650 h 1281112"/>
              <a:gd name="connsiteX140" fmla="*/ 2762250 w 6032187"/>
              <a:gd name="connsiteY140" fmla="*/ 1004887 h 1281112"/>
              <a:gd name="connsiteX141" fmla="*/ 2676525 w 6032187"/>
              <a:gd name="connsiteY141" fmla="*/ 1000125 h 1281112"/>
              <a:gd name="connsiteX142" fmla="*/ 2628900 w 6032187"/>
              <a:gd name="connsiteY142" fmla="*/ 990600 h 1281112"/>
              <a:gd name="connsiteX143" fmla="*/ 2590800 w 6032187"/>
              <a:gd name="connsiteY143" fmla="*/ 985837 h 1281112"/>
              <a:gd name="connsiteX144" fmla="*/ 2543175 w 6032187"/>
              <a:gd name="connsiteY144" fmla="*/ 971550 h 1281112"/>
              <a:gd name="connsiteX145" fmla="*/ 2495550 w 6032187"/>
              <a:gd name="connsiteY145" fmla="*/ 957262 h 1281112"/>
              <a:gd name="connsiteX146" fmla="*/ 2462213 w 6032187"/>
              <a:gd name="connsiteY146" fmla="*/ 952500 h 1281112"/>
              <a:gd name="connsiteX147" fmla="*/ 2424113 w 6032187"/>
              <a:gd name="connsiteY147" fmla="*/ 942975 h 1281112"/>
              <a:gd name="connsiteX148" fmla="*/ 2409825 w 6032187"/>
              <a:gd name="connsiteY148" fmla="*/ 938212 h 1281112"/>
              <a:gd name="connsiteX149" fmla="*/ 2362200 w 6032187"/>
              <a:gd name="connsiteY149" fmla="*/ 928687 h 1281112"/>
              <a:gd name="connsiteX150" fmla="*/ 2319338 w 6032187"/>
              <a:gd name="connsiteY150" fmla="*/ 919162 h 1281112"/>
              <a:gd name="connsiteX151" fmla="*/ 2290763 w 6032187"/>
              <a:gd name="connsiteY151" fmla="*/ 914400 h 1281112"/>
              <a:gd name="connsiteX152" fmla="*/ 2252663 w 6032187"/>
              <a:gd name="connsiteY152" fmla="*/ 904875 h 1281112"/>
              <a:gd name="connsiteX153" fmla="*/ 2238375 w 6032187"/>
              <a:gd name="connsiteY153" fmla="*/ 900112 h 1281112"/>
              <a:gd name="connsiteX154" fmla="*/ 2209800 w 6032187"/>
              <a:gd name="connsiteY154" fmla="*/ 895350 h 1281112"/>
              <a:gd name="connsiteX155" fmla="*/ 2171700 w 6032187"/>
              <a:gd name="connsiteY155" fmla="*/ 885825 h 1281112"/>
              <a:gd name="connsiteX156" fmla="*/ 2095500 w 6032187"/>
              <a:gd name="connsiteY156" fmla="*/ 876300 h 1281112"/>
              <a:gd name="connsiteX157" fmla="*/ 1852613 w 6032187"/>
              <a:gd name="connsiteY157" fmla="*/ 881062 h 1281112"/>
              <a:gd name="connsiteX158" fmla="*/ 1833563 w 6032187"/>
              <a:gd name="connsiteY158" fmla="*/ 885825 h 1281112"/>
              <a:gd name="connsiteX159" fmla="*/ 1790700 w 6032187"/>
              <a:gd name="connsiteY159" fmla="*/ 895350 h 1281112"/>
              <a:gd name="connsiteX160" fmla="*/ 1776413 w 6032187"/>
              <a:gd name="connsiteY160" fmla="*/ 900112 h 1281112"/>
              <a:gd name="connsiteX161" fmla="*/ 1747838 w 6032187"/>
              <a:gd name="connsiteY161" fmla="*/ 904875 h 1281112"/>
              <a:gd name="connsiteX162" fmla="*/ 1695450 w 6032187"/>
              <a:gd name="connsiteY162" fmla="*/ 919162 h 1281112"/>
              <a:gd name="connsiteX163" fmla="*/ 1376363 w 6032187"/>
              <a:gd name="connsiteY163" fmla="*/ 914400 h 1281112"/>
              <a:gd name="connsiteX164" fmla="*/ 1257300 w 6032187"/>
              <a:gd name="connsiteY164" fmla="*/ 900112 h 1281112"/>
              <a:gd name="connsiteX165" fmla="*/ 1185863 w 6032187"/>
              <a:gd name="connsiteY165" fmla="*/ 890587 h 1281112"/>
              <a:gd name="connsiteX166" fmla="*/ 1157288 w 6032187"/>
              <a:gd name="connsiteY166" fmla="*/ 885825 h 1281112"/>
              <a:gd name="connsiteX167" fmla="*/ 1104900 w 6032187"/>
              <a:gd name="connsiteY167" fmla="*/ 876300 h 1281112"/>
              <a:gd name="connsiteX168" fmla="*/ 1038225 w 6032187"/>
              <a:gd name="connsiteY168" fmla="*/ 866775 h 1281112"/>
              <a:gd name="connsiteX169" fmla="*/ 1009650 w 6032187"/>
              <a:gd name="connsiteY169" fmla="*/ 862012 h 1281112"/>
              <a:gd name="connsiteX170" fmla="*/ 0 w 6032187"/>
              <a:gd name="connsiteY170" fmla="*/ 862012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6032187" h="1281112">
                <a:moveTo>
                  <a:pt x="404813" y="814387"/>
                </a:moveTo>
                <a:cubicBezTo>
                  <a:pt x="429085" y="822479"/>
                  <a:pt x="425569" y="821851"/>
                  <a:pt x="461963" y="828675"/>
                </a:cubicBezTo>
                <a:cubicBezTo>
                  <a:pt x="472996" y="830744"/>
                  <a:pt x="484188" y="831850"/>
                  <a:pt x="495300" y="833437"/>
                </a:cubicBezTo>
                <a:cubicBezTo>
                  <a:pt x="522685" y="842566"/>
                  <a:pt x="499144" y="835665"/>
                  <a:pt x="542925" y="842962"/>
                </a:cubicBezTo>
                <a:cubicBezTo>
                  <a:pt x="570050" y="847483"/>
                  <a:pt x="577843" y="852268"/>
                  <a:pt x="609600" y="852487"/>
                </a:cubicBezTo>
                <a:lnTo>
                  <a:pt x="1947863" y="857250"/>
                </a:lnTo>
                <a:lnTo>
                  <a:pt x="2381250" y="862012"/>
                </a:lnTo>
                <a:cubicBezTo>
                  <a:pt x="2414905" y="863214"/>
                  <a:pt x="2447847" y="872123"/>
                  <a:pt x="2481263" y="876300"/>
                </a:cubicBezTo>
                <a:cubicBezTo>
                  <a:pt x="2541473" y="883825"/>
                  <a:pt x="2506597" y="880150"/>
                  <a:pt x="2586038" y="885825"/>
                </a:cubicBezTo>
                <a:cubicBezTo>
                  <a:pt x="2593975" y="889000"/>
                  <a:pt x="2601339" y="894552"/>
                  <a:pt x="2609850" y="895350"/>
                </a:cubicBezTo>
                <a:cubicBezTo>
                  <a:pt x="2855577" y="918386"/>
                  <a:pt x="2671930" y="889026"/>
                  <a:pt x="2767013" y="904875"/>
                </a:cubicBezTo>
                <a:cubicBezTo>
                  <a:pt x="2799629" y="917922"/>
                  <a:pt x="2789969" y="916512"/>
                  <a:pt x="2833688" y="919162"/>
                </a:cubicBezTo>
                <a:cubicBezTo>
                  <a:pt x="3198713" y="941285"/>
                  <a:pt x="3000192" y="923909"/>
                  <a:pt x="3157538" y="938212"/>
                </a:cubicBezTo>
                <a:lnTo>
                  <a:pt x="4491038" y="933450"/>
                </a:lnTo>
                <a:cubicBezTo>
                  <a:pt x="4512045" y="933302"/>
                  <a:pt x="4499677" y="924146"/>
                  <a:pt x="4519613" y="919162"/>
                </a:cubicBezTo>
                <a:cubicBezTo>
                  <a:pt x="4533559" y="915676"/>
                  <a:pt x="4548188" y="915987"/>
                  <a:pt x="4562475" y="914400"/>
                </a:cubicBezTo>
                <a:cubicBezTo>
                  <a:pt x="4570413" y="911225"/>
                  <a:pt x="4578178" y="907579"/>
                  <a:pt x="4586288" y="904875"/>
                </a:cubicBezTo>
                <a:cubicBezTo>
                  <a:pt x="4596383" y="901510"/>
                  <a:pt x="4619705" y="897239"/>
                  <a:pt x="4629150" y="895350"/>
                </a:cubicBezTo>
                <a:cubicBezTo>
                  <a:pt x="4677866" y="862874"/>
                  <a:pt x="4597329" y="915147"/>
                  <a:pt x="4667250" y="876300"/>
                </a:cubicBezTo>
                <a:cubicBezTo>
                  <a:pt x="4674189" y="872445"/>
                  <a:pt x="4679569" y="866219"/>
                  <a:pt x="4686300" y="862012"/>
                </a:cubicBezTo>
                <a:cubicBezTo>
                  <a:pt x="4699753" y="853604"/>
                  <a:pt x="4705748" y="852354"/>
                  <a:pt x="4719638" y="847725"/>
                </a:cubicBezTo>
                <a:cubicBezTo>
                  <a:pt x="4724400" y="844550"/>
                  <a:pt x="4728806" y="840760"/>
                  <a:pt x="4733925" y="838200"/>
                </a:cubicBezTo>
                <a:cubicBezTo>
                  <a:pt x="4738415" y="835955"/>
                  <a:pt x="4743599" y="835415"/>
                  <a:pt x="4748213" y="833437"/>
                </a:cubicBezTo>
                <a:cubicBezTo>
                  <a:pt x="4754738" y="830640"/>
                  <a:pt x="4761099" y="827434"/>
                  <a:pt x="4767263" y="823912"/>
                </a:cubicBezTo>
                <a:cubicBezTo>
                  <a:pt x="4772233" y="821072"/>
                  <a:pt x="4777153" y="818051"/>
                  <a:pt x="4781550" y="814387"/>
                </a:cubicBezTo>
                <a:cubicBezTo>
                  <a:pt x="4798871" y="799953"/>
                  <a:pt x="4793490" y="797700"/>
                  <a:pt x="4814888" y="785812"/>
                </a:cubicBezTo>
                <a:cubicBezTo>
                  <a:pt x="4822361" y="781660"/>
                  <a:pt x="4830763" y="779462"/>
                  <a:pt x="4838700" y="776287"/>
                </a:cubicBezTo>
                <a:cubicBezTo>
                  <a:pt x="4841875" y="771525"/>
                  <a:pt x="4844396" y="766254"/>
                  <a:pt x="4848225" y="762000"/>
                </a:cubicBezTo>
                <a:cubicBezTo>
                  <a:pt x="4858738" y="750319"/>
                  <a:pt x="4881563" y="728662"/>
                  <a:pt x="4881563" y="728662"/>
                </a:cubicBezTo>
                <a:cubicBezTo>
                  <a:pt x="4883150" y="723900"/>
                  <a:pt x="4884080" y="718865"/>
                  <a:pt x="4886325" y="714375"/>
                </a:cubicBezTo>
                <a:cubicBezTo>
                  <a:pt x="4891365" y="704294"/>
                  <a:pt x="4904741" y="689673"/>
                  <a:pt x="4910138" y="681037"/>
                </a:cubicBezTo>
                <a:cubicBezTo>
                  <a:pt x="4913901" y="675017"/>
                  <a:pt x="4916488" y="668337"/>
                  <a:pt x="4919663" y="661987"/>
                </a:cubicBezTo>
                <a:cubicBezTo>
                  <a:pt x="4929972" y="620745"/>
                  <a:pt x="4917348" y="665391"/>
                  <a:pt x="4933950" y="623887"/>
                </a:cubicBezTo>
                <a:cubicBezTo>
                  <a:pt x="4937679" y="614565"/>
                  <a:pt x="4938494" y="604029"/>
                  <a:pt x="4943475" y="595312"/>
                </a:cubicBezTo>
                <a:cubicBezTo>
                  <a:pt x="4949825" y="584200"/>
                  <a:pt x="4956801" y="573422"/>
                  <a:pt x="4962525" y="561975"/>
                </a:cubicBezTo>
                <a:cubicBezTo>
                  <a:pt x="4964770" y="557485"/>
                  <a:pt x="4965310" y="552301"/>
                  <a:pt x="4967288" y="547687"/>
                </a:cubicBezTo>
                <a:cubicBezTo>
                  <a:pt x="4970085" y="541162"/>
                  <a:pt x="4974387" y="535309"/>
                  <a:pt x="4976813" y="528637"/>
                </a:cubicBezTo>
                <a:cubicBezTo>
                  <a:pt x="4980763" y="517776"/>
                  <a:pt x="4983017" y="506370"/>
                  <a:pt x="4986338" y="495300"/>
                </a:cubicBezTo>
                <a:cubicBezTo>
                  <a:pt x="4987781" y="490491"/>
                  <a:pt x="4988855" y="485502"/>
                  <a:pt x="4991100" y="481012"/>
                </a:cubicBezTo>
                <a:cubicBezTo>
                  <a:pt x="4993660" y="475893"/>
                  <a:pt x="4998065" y="471844"/>
                  <a:pt x="5000625" y="466725"/>
                </a:cubicBezTo>
                <a:cubicBezTo>
                  <a:pt x="5002870" y="462235"/>
                  <a:pt x="5003625" y="457138"/>
                  <a:pt x="5005388" y="452437"/>
                </a:cubicBezTo>
                <a:cubicBezTo>
                  <a:pt x="5014510" y="428114"/>
                  <a:pt x="5013615" y="431222"/>
                  <a:pt x="5024438" y="409575"/>
                </a:cubicBezTo>
                <a:cubicBezTo>
                  <a:pt x="5026025" y="403225"/>
                  <a:pt x="5027319" y="396794"/>
                  <a:pt x="5029200" y="390525"/>
                </a:cubicBezTo>
                <a:cubicBezTo>
                  <a:pt x="5048226" y="327103"/>
                  <a:pt x="5028991" y="393975"/>
                  <a:pt x="5095875" y="304800"/>
                </a:cubicBezTo>
                <a:cubicBezTo>
                  <a:pt x="5100638" y="298450"/>
                  <a:pt x="5105611" y="292253"/>
                  <a:pt x="5110163" y="285750"/>
                </a:cubicBezTo>
                <a:cubicBezTo>
                  <a:pt x="5116728" y="276372"/>
                  <a:pt x="5129213" y="257175"/>
                  <a:pt x="5129213" y="257175"/>
                </a:cubicBezTo>
                <a:cubicBezTo>
                  <a:pt x="5135042" y="239684"/>
                  <a:pt x="5135185" y="233767"/>
                  <a:pt x="5153025" y="219075"/>
                </a:cubicBezTo>
                <a:cubicBezTo>
                  <a:pt x="5172401" y="203118"/>
                  <a:pt x="5194857" y="191272"/>
                  <a:pt x="5214938" y="176212"/>
                </a:cubicBezTo>
                <a:cubicBezTo>
                  <a:pt x="5259425" y="142848"/>
                  <a:pt x="5203906" y="183935"/>
                  <a:pt x="5262563" y="142875"/>
                </a:cubicBezTo>
                <a:cubicBezTo>
                  <a:pt x="5293477" y="121235"/>
                  <a:pt x="5268982" y="134902"/>
                  <a:pt x="5300663" y="119062"/>
                </a:cubicBezTo>
                <a:cubicBezTo>
                  <a:pt x="5303838" y="114300"/>
                  <a:pt x="5306141" y="108822"/>
                  <a:pt x="5310188" y="104775"/>
                </a:cubicBezTo>
                <a:cubicBezTo>
                  <a:pt x="5314235" y="100728"/>
                  <a:pt x="5321193" y="99939"/>
                  <a:pt x="5324475" y="95250"/>
                </a:cubicBezTo>
                <a:cubicBezTo>
                  <a:pt x="5332618" y="83618"/>
                  <a:pt x="5332437" y="66020"/>
                  <a:pt x="5343525" y="57150"/>
                </a:cubicBezTo>
                <a:cubicBezTo>
                  <a:pt x="5385477" y="23590"/>
                  <a:pt x="5349450" y="49683"/>
                  <a:pt x="5386388" y="28575"/>
                </a:cubicBezTo>
                <a:cubicBezTo>
                  <a:pt x="5391358" y="25735"/>
                  <a:pt x="5396018" y="22377"/>
                  <a:pt x="5400675" y="19050"/>
                </a:cubicBezTo>
                <a:cubicBezTo>
                  <a:pt x="5407134" y="14436"/>
                  <a:pt x="5412833" y="8700"/>
                  <a:pt x="5419725" y="4762"/>
                </a:cubicBezTo>
                <a:cubicBezTo>
                  <a:pt x="5424084" y="2271"/>
                  <a:pt x="5429250" y="1587"/>
                  <a:pt x="5434013" y="0"/>
                </a:cubicBezTo>
                <a:cubicBezTo>
                  <a:pt x="5443538" y="1587"/>
                  <a:pt x="5453371" y="1882"/>
                  <a:pt x="5462588" y="4762"/>
                </a:cubicBezTo>
                <a:cubicBezTo>
                  <a:pt x="5560631" y="35400"/>
                  <a:pt x="5473136" y="16396"/>
                  <a:pt x="5534025" y="28575"/>
                </a:cubicBezTo>
                <a:cubicBezTo>
                  <a:pt x="5540375" y="31750"/>
                  <a:pt x="5546987" y="34447"/>
                  <a:pt x="5553075" y="38100"/>
                </a:cubicBezTo>
                <a:cubicBezTo>
                  <a:pt x="5562891" y="43990"/>
                  <a:pt x="5572125" y="50800"/>
                  <a:pt x="5581650" y="57150"/>
                </a:cubicBezTo>
                <a:cubicBezTo>
                  <a:pt x="5586413" y="60325"/>
                  <a:pt x="5590818" y="64115"/>
                  <a:pt x="5595938" y="66675"/>
                </a:cubicBezTo>
                <a:cubicBezTo>
                  <a:pt x="5602288" y="69850"/>
                  <a:pt x="5608824" y="72678"/>
                  <a:pt x="5614988" y="76200"/>
                </a:cubicBezTo>
                <a:cubicBezTo>
                  <a:pt x="5634720" y="87476"/>
                  <a:pt x="5630510" y="90899"/>
                  <a:pt x="5657850" y="100012"/>
                </a:cubicBezTo>
                <a:cubicBezTo>
                  <a:pt x="5681230" y="107805"/>
                  <a:pt x="5705999" y="111000"/>
                  <a:pt x="5729288" y="119062"/>
                </a:cubicBezTo>
                <a:cubicBezTo>
                  <a:pt x="5747414" y="125337"/>
                  <a:pt x="5764518" y="134297"/>
                  <a:pt x="5781675" y="142875"/>
                </a:cubicBezTo>
                <a:cubicBezTo>
                  <a:pt x="5786795" y="145435"/>
                  <a:pt x="5790702" y="150145"/>
                  <a:pt x="5795963" y="152400"/>
                </a:cubicBezTo>
                <a:cubicBezTo>
                  <a:pt x="5801979" y="154978"/>
                  <a:pt x="5808663" y="155575"/>
                  <a:pt x="5815013" y="157162"/>
                </a:cubicBezTo>
                <a:cubicBezTo>
                  <a:pt x="5818188" y="171450"/>
                  <a:pt x="5821471" y="185714"/>
                  <a:pt x="5824538" y="200025"/>
                </a:cubicBezTo>
                <a:cubicBezTo>
                  <a:pt x="5826234" y="207940"/>
                  <a:pt x="5825010" y="216973"/>
                  <a:pt x="5829300" y="223837"/>
                </a:cubicBezTo>
                <a:cubicBezTo>
                  <a:pt x="5833507" y="230568"/>
                  <a:pt x="5842000" y="233362"/>
                  <a:pt x="5848350" y="238125"/>
                </a:cubicBezTo>
                <a:cubicBezTo>
                  <a:pt x="5849938" y="247650"/>
                  <a:pt x="5851018" y="257274"/>
                  <a:pt x="5853113" y="266700"/>
                </a:cubicBezTo>
                <a:cubicBezTo>
                  <a:pt x="5854202" y="271600"/>
                  <a:pt x="5855836" y="276400"/>
                  <a:pt x="5857875" y="280987"/>
                </a:cubicBezTo>
                <a:cubicBezTo>
                  <a:pt x="5870397" y="309161"/>
                  <a:pt x="5878990" y="322807"/>
                  <a:pt x="5900738" y="347662"/>
                </a:cubicBezTo>
                <a:cubicBezTo>
                  <a:pt x="5959742" y="415095"/>
                  <a:pt x="5923503" y="362759"/>
                  <a:pt x="5948363" y="400050"/>
                </a:cubicBezTo>
                <a:lnTo>
                  <a:pt x="5957888" y="428625"/>
                </a:lnTo>
                <a:lnTo>
                  <a:pt x="5962650" y="442912"/>
                </a:lnTo>
                <a:cubicBezTo>
                  <a:pt x="5963834" y="454752"/>
                  <a:pt x="5968461" y="507781"/>
                  <a:pt x="5972175" y="523875"/>
                </a:cubicBezTo>
                <a:cubicBezTo>
                  <a:pt x="5974433" y="533658"/>
                  <a:pt x="5978942" y="542796"/>
                  <a:pt x="5981700" y="552450"/>
                </a:cubicBezTo>
                <a:cubicBezTo>
                  <a:pt x="5996680" y="604880"/>
                  <a:pt x="5982220" y="575542"/>
                  <a:pt x="6005513" y="614362"/>
                </a:cubicBezTo>
                <a:cubicBezTo>
                  <a:pt x="6032187" y="721068"/>
                  <a:pt x="6016308" y="650550"/>
                  <a:pt x="6005513" y="909637"/>
                </a:cubicBezTo>
                <a:cubicBezTo>
                  <a:pt x="6004578" y="932068"/>
                  <a:pt x="5999163" y="954087"/>
                  <a:pt x="5995988" y="976312"/>
                </a:cubicBezTo>
                <a:cubicBezTo>
                  <a:pt x="5994400" y="987425"/>
                  <a:pt x="5992465" y="998493"/>
                  <a:pt x="5991225" y="1009650"/>
                </a:cubicBezTo>
                <a:cubicBezTo>
                  <a:pt x="5989638" y="1023937"/>
                  <a:pt x="5989282" y="1038416"/>
                  <a:pt x="5986463" y="1052512"/>
                </a:cubicBezTo>
                <a:cubicBezTo>
                  <a:pt x="5984494" y="1062357"/>
                  <a:pt x="5978907" y="1071242"/>
                  <a:pt x="5976938" y="1081087"/>
                </a:cubicBezTo>
                <a:cubicBezTo>
                  <a:pt x="5974382" y="1093865"/>
                  <a:pt x="5969555" y="1123118"/>
                  <a:pt x="5962650" y="1133475"/>
                </a:cubicBezTo>
                <a:cubicBezTo>
                  <a:pt x="5959475" y="1138237"/>
                  <a:pt x="5956928" y="1143484"/>
                  <a:pt x="5953125" y="1147762"/>
                </a:cubicBezTo>
                <a:cubicBezTo>
                  <a:pt x="5944176" y="1157830"/>
                  <a:pt x="5932632" y="1165561"/>
                  <a:pt x="5924550" y="1176337"/>
                </a:cubicBezTo>
                <a:cubicBezTo>
                  <a:pt x="5919788" y="1182687"/>
                  <a:pt x="5915573" y="1189487"/>
                  <a:pt x="5910263" y="1195387"/>
                </a:cubicBezTo>
                <a:cubicBezTo>
                  <a:pt x="5890207" y="1217672"/>
                  <a:pt x="5884137" y="1222894"/>
                  <a:pt x="5862638" y="1238250"/>
                </a:cubicBezTo>
                <a:cubicBezTo>
                  <a:pt x="5852458" y="1245521"/>
                  <a:pt x="5841047" y="1252895"/>
                  <a:pt x="5829300" y="1257300"/>
                </a:cubicBezTo>
                <a:cubicBezTo>
                  <a:pt x="5823171" y="1259598"/>
                  <a:pt x="5816600" y="1260475"/>
                  <a:pt x="5810250" y="1262062"/>
                </a:cubicBezTo>
                <a:cubicBezTo>
                  <a:pt x="5805488" y="1265237"/>
                  <a:pt x="5801393" y="1269777"/>
                  <a:pt x="5795963" y="1271587"/>
                </a:cubicBezTo>
                <a:cubicBezTo>
                  <a:pt x="5791001" y="1273241"/>
                  <a:pt x="5736626" y="1280744"/>
                  <a:pt x="5734050" y="1281112"/>
                </a:cubicBezTo>
                <a:lnTo>
                  <a:pt x="5481638" y="1276350"/>
                </a:lnTo>
                <a:cubicBezTo>
                  <a:pt x="5471284" y="1275987"/>
                  <a:pt x="5458393" y="1269348"/>
                  <a:pt x="5448300" y="1266825"/>
                </a:cubicBezTo>
                <a:cubicBezTo>
                  <a:pt x="5421136" y="1260034"/>
                  <a:pt x="5429861" y="1264627"/>
                  <a:pt x="5405438" y="1257300"/>
                </a:cubicBezTo>
                <a:cubicBezTo>
                  <a:pt x="5347439" y="1239901"/>
                  <a:pt x="5401737" y="1253994"/>
                  <a:pt x="5357813" y="1243012"/>
                </a:cubicBezTo>
                <a:cubicBezTo>
                  <a:pt x="5317828" y="1213024"/>
                  <a:pt x="5361292" y="1241341"/>
                  <a:pt x="5314950" y="1223962"/>
                </a:cubicBezTo>
                <a:cubicBezTo>
                  <a:pt x="5309591" y="1221952"/>
                  <a:pt x="5306145" y="1216082"/>
                  <a:pt x="5300663" y="1214437"/>
                </a:cubicBezTo>
                <a:cubicBezTo>
                  <a:pt x="5289911" y="1211211"/>
                  <a:pt x="5278438" y="1211262"/>
                  <a:pt x="5267325" y="1209675"/>
                </a:cubicBezTo>
                <a:cubicBezTo>
                  <a:pt x="5260204" y="1206114"/>
                  <a:pt x="5219154" y="1184271"/>
                  <a:pt x="5205413" y="1181100"/>
                </a:cubicBezTo>
                <a:cubicBezTo>
                  <a:pt x="5192942" y="1178222"/>
                  <a:pt x="5180013" y="1177925"/>
                  <a:pt x="5167313" y="1176337"/>
                </a:cubicBezTo>
                <a:cubicBezTo>
                  <a:pt x="5162550" y="1174750"/>
                  <a:pt x="5157515" y="1173820"/>
                  <a:pt x="5153025" y="1171575"/>
                </a:cubicBezTo>
                <a:cubicBezTo>
                  <a:pt x="5147906" y="1169015"/>
                  <a:pt x="5144097" y="1164060"/>
                  <a:pt x="5138738" y="1162050"/>
                </a:cubicBezTo>
                <a:cubicBezTo>
                  <a:pt x="5131159" y="1159208"/>
                  <a:pt x="5122778" y="1159250"/>
                  <a:pt x="5114925" y="1157287"/>
                </a:cubicBezTo>
                <a:cubicBezTo>
                  <a:pt x="5110055" y="1156069"/>
                  <a:pt x="5105508" y="1153743"/>
                  <a:pt x="5100638" y="1152525"/>
                </a:cubicBezTo>
                <a:cubicBezTo>
                  <a:pt x="5092785" y="1150562"/>
                  <a:pt x="5084635" y="1149892"/>
                  <a:pt x="5076825" y="1147762"/>
                </a:cubicBezTo>
                <a:cubicBezTo>
                  <a:pt x="5017533" y="1131591"/>
                  <a:pt x="5078885" y="1143342"/>
                  <a:pt x="5019675" y="1133475"/>
                </a:cubicBezTo>
                <a:cubicBezTo>
                  <a:pt x="5011738" y="1130300"/>
                  <a:pt x="5004051" y="1126407"/>
                  <a:pt x="4995863" y="1123950"/>
                </a:cubicBezTo>
                <a:cubicBezTo>
                  <a:pt x="4988110" y="1121624"/>
                  <a:pt x="4979952" y="1120943"/>
                  <a:pt x="4972050" y="1119187"/>
                </a:cubicBezTo>
                <a:cubicBezTo>
                  <a:pt x="4931637" y="1110206"/>
                  <a:pt x="4977440" y="1117917"/>
                  <a:pt x="4919663" y="1109662"/>
                </a:cubicBezTo>
                <a:cubicBezTo>
                  <a:pt x="4885552" y="1098292"/>
                  <a:pt x="4891855" y="1099581"/>
                  <a:pt x="4852988" y="1090612"/>
                </a:cubicBezTo>
                <a:cubicBezTo>
                  <a:pt x="4840708" y="1087778"/>
                  <a:pt x="4822513" y="1085216"/>
                  <a:pt x="4810125" y="1081087"/>
                </a:cubicBezTo>
                <a:cubicBezTo>
                  <a:pt x="4805542" y="1079559"/>
                  <a:pt x="4780394" y="1068474"/>
                  <a:pt x="4772025" y="1066800"/>
                </a:cubicBezTo>
                <a:cubicBezTo>
                  <a:pt x="4761018" y="1064599"/>
                  <a:pt x="4749800" y="1063625"/>
                  <a:pt x="4738688" y="1062037"/>
                </a:cubicBezTo>
                <a:cubicBezTo>
                  <a:pt x="4680418" y="1032902"/>
                  <a:pt x="4772803" y="1076584"/>
                  <a:pt x="4686300" y="1047750"/>
                </a:cubicBezTo>
                <a:cubicBezTo>
                  <a:pt x="4602859" y="1019936"/>
                  <a:pt x="4725185" y="1043910"/>
                  <a:pt x="4633913" y="1028700"/>
                </a:cubicBezTo>
                <a:cubicBezTo>
                  <a:pt x="4599649" y="1017278"/>
                  <a:pt x="4642444" y="1031138"/>
                  <a:pt x="4600575" y="1019175"/>
                </a:cubicBezTo>
                <a:cubicBezTo>
                  <a:pt x="4595748" y="1017796"/>
                  <a:pt x="4591115" y="1015791"/>
                  <a:pt x="4586288" y="1014412"/>
                </a:cubicBezTo>
                <a:cubicBezTo>
                  <a:pt x="4579994" y="1012614"/>
                  <a:pt x="4573507" y="1011531"/>
                  <a:pt x="4567238" y="1009650"/>
                </a:cubicBezTo>
                <a:cubicBezTo>
                  <a:pt x="4557621" y="1006765"/>
                  <a:pt x="4548403" y="1002560"/>
                  <a:pt x="4538663" y="1000125"/>
                </a:cubicBezTo>
                <a:cubicBezTo>
                  <a:pt x="4529295" y="997783"/>
                  <a:pt x="4519514" y="997457"/>
                  <a:pt x="4510088" y="995362"/>
                </a:cubicBezTo>
                <a:cubicBezTo>
                  <a:pt x="4505187" y="994273"/>
                  <a:pt x="4500643" y="991921"/>
                  <a:pt x="4495800" y="990600"/>
                </a:cubicBezTo>
                <a:cubicBezTo>
                  <a:pt x="4483170" y="987156"/>
                  <a:pt x="4470580" y="983417"/>
                  <a:pt x="4457700" y="981075"/>
                </a:cubicBezTo>
                <a:cubicBezTo>
                  <a:pt x="4435611" y="977059"/>
                  <a:pt x="4412805" y="976995"/>
                  <a:pt x="4391025" y="971550"/>
                </a:cubicBezTo>
                <a:cubicBezTo>
                  <a:pt x="4378325" y="968375"/>
                  <a:pt x="4365792" y="964438"/>
                  <a:pt x="4352925" y="962025"/>
                </a:cubicBezTo>
                <a:cubicBezTo>
                  <a:pt x="4327422" y="957243"/>
                  <a:pt x="4273999" y="954122"/>
                  <a:pt x="4252913" y="952500"/>
                </a:cubicBezTo>
                <a:cubicBezTo>
                  <a:pt x="4194961" y="938012"/>
                  <a:pt x="4206081" y="938212"/>
                  <a:pt x="4124325" y="938212"/>
                </a:cubicBezTo>
                <a:cubicBezTo>
                  <a:pt x="3995728" y="938212"/>
                  <a:pt x="3867150" y="941387"/>
                  <a:pt x="3738563" y="942975"/>
                </a:cubicBezTo>
                <a:cubicBezTo>
                  <a:pt x="3729038" y="944562"/>
                  <a:pt x="3719356" y="945395"/>
                  <a:pt x="3709988" y="947737"/>
                </a:cubicBezTo>
                <a:cubicBezTo>
                  <a:pt x="3700248" y="950172"/>
                  <a:pt x="3691300" y="955517"/>
                  <a:pt x="3681413" y="957262"/>
                </a:cubicBezTo>
                <a:cubicBezTo>
                  <a:pt x="3664145" y="960309"/>
                  <a:pt x="3646488" y="960437"/>
                  <a:pt x="3629025" y="962025"/>
                </a:cubicBezTo>
                <a:cubicBezTo>
                  <a:pt x="3621088" y="963612"/>
                  <a:pt x="3613213" y="965556"/>
                  <a:pt x="3605213" y="966787"/>
                </a:cubicBezTo>
                <a:cubicBezTo>
                  <a:pt x="3580155" y="970642"/>
                  <a:pt x="3543857" y="973875"/>
                  <a:pt x="3519488" y="976312"/>
                </a:cubicBezTo>
                <a:cubicBezTo>
                  <a:pt x="3514725" y="977900"/>
                  <a:pt x="3510070" y="979857"/>
                  <a:pt x="3505200" y="981075"/>
                </a:cubicBezTo>
                <a:cubicBezTo>
                  <a:pt x="3489531" y="984992"/>
                  <a:pt x="3468362" y="987773"/>
                  <a:pt x="3452813" y="990600"/>
                </a:cubicBezTo>
                <a:cubicBezTo>
                  <a:pt x="3444849" y="992048"/>
                  <a:pt x="3437032" y="994358"/>
                  <a:pt x="3429000" y="995362"/>
                </a:cubicBezTo>
                <a:cubicBezTo>
                  <a:pt x="3411601" y="997537"/>
                  <a:pt x="3394022" y="998036"/>
                  <a:pt x="3376613" y="1000125"/>
                </a:cubicBezTo>
                <a:cubicBezTo>
                  <a:pt x="3354322" y="1002800"/>
                  <a:pt x="3309938" y="1009650"/>
                  <a:pt x="3309938" y="1009650"/>
                </a:cubicBezTo>
                <a:lnTo>
                  <a:pt x="2762250" y="1004887"/>
                </a:lnTo>
                <a:cubicBezTo>
                  <a:pt x="2733634" y="1004457"/>
                  <a:pt x="2704981" y="1003174"/>
                  <a:pt x="2676525" y="1000125"/>
                </a:cubicBezTo>
                <a:cubicBezTo>
                  <a:pt x="2660428" y="998400"/>
                  <a:pt x="2644964" y="992608"/>
                  <a:pt x="2628900" y="990600"/>
                </a:cubicBezTo>
                <a:lnTo>
                  <a:pt x="2590800" y="985837"/>
                </a:lnTo>
                <a:cubicBezTo>
                  <a:pt x="2522862" y="963191"/>
                  <a:pt x="2593579" y="985951"/>
                  <a:pt x="2543175" y="971550"/>
                </a:cubicBezTo>
                <a:cubicBezTo>
                  <a:pt x="2517653" y="964258"/>
                  <a:pt x="2534339" y="965574"/>
                  <a:pt x="2495550" y="957262"/>
                </a:cubicBezTo>
                <a:cubicBezTo>
                  <a:pt x="2484574" y="954910"/>
                  <a:pt x="2473325" y="954087"/>
                  <a:pt x="2462213" y="952500"/>
                </a:cubicBezTo>
                <a:cubicBezTo>
                  <a:pt x="2429552" y="941612"/>
                  <a:pt x="2470090" y="954469"/>
                  <a:pt x="2424113" y="942975"/>
                </a:cubicBezTo>
                <a:cubicBezTo>
                  <a:pt x="2419243" y="941757"/>
                  <a:pt x="2414717" y="939341"/>
                  <a:pt x="2409825" y="938212"/>
                </a:cubicBezTo>
                <a:cubicBezTo>
                  <a:pt x="2394050" y="934572"/>
                  <a:pt x="2377906" y="932613"/>
                  <a:pt x="2362200" y="928687"/>
                </a:cubicBezTo>
                <a:cubicBezTo>
                  <a:pt x="2341827" y="923594"/>
                  <a:pt x="2341493" y="923190"/>
                  <a:pt x="2319338" y="919162"/>
                </a:cubicBezTo>
                <a:cubicBezTo>
                  <a:pt x="2309837" y="917435"/>
                  <a:pt x="2300205" y="916423"/>
                  <a:pt x="2290763" y="914400"/>
                </a:cubicBezTo>
                <a:cubicBezTo>
                  <a:pt x="2277963" y="911657"/>
                  <a:pt x="2265082" y="909015"/>
                  <a:pt x="2252663" y="904875"/>
                </a:cubicBezTo>
                <a:cubicBezTo>
                  <a:pt x="2247900" y="903287"/>
                  <a:pt x="2243276" y="901201"/>
                  <a:pt x="2238375" y="900112"/>
                </a:cubicBezTo>
                <a:cubicBezTo>
                  <a:pt x="2228949" y="898017"/>
                  <a:pt x="2219242" y="897373"/>
                  <a:pt x="2209800" y="895350"/>
                </a:cubicBezTo>
                <a:cubicBezTo>
                  <a:pt x="2197000" y="892607"/>
                  <a:pt x="2184613" y="887977"/>
                  <a:pt x="2171700" y="885825"/>
                </a:cubicBezTo>
                <a:cubicBezTo>
                  <a:pt x="2146451" y="881617"/>
                  <a:pt x="2095500" y="876300"/>
                  <a:pt x="2095500" y="876300"/>
                </a:cubicBezTo>
                <a:lnTo>
                  <a:pt x="1852613" y="881062"/>
                </a:lnTo>
                <a:cubicBezTo>
                  <a:pt x="1846072" y="881300"/>
                  <a:pt x="1839953" y="884405"/>
                  <a:pt x="1833563" y="885825"/>
                </a:cubicBezTo>
                <a:cubicBezTo>
                  <a:pt x="1811443" y="890741"/>
                  <a:pt x="1811045" y="889537"/>
                  <a:pt x="1790700" y="895350"/>
                </a:cubicBezTo>
                <a:cubicBezTo>
                  <a:pt x="1785873" y="896729"/>
                  <a:pt x="1781313" y="899023"/>
                  <a:pt x="1776413" y="900112"/>
                </a:cubicBezTo>
                <a:cubicBezTo>
                  <a:pt x="1766987" y="902207"/>
                  <a:pt x="1757206" y="902533"/>
                  <a:pt x="1747838" y="904875"/>
                </a:cubicBezTo>
                <a:cubicBezTo>
                  <a:pt x="1651207" y="929034"/>
                  <a:pt x="1777786" y="902697"/>
                  <a:pt x="1695450" y="919162"/>
                </a:cubicBezTo>
                <a:lnTo>
                  <a:pt x="1376363" y="914400"/>
                </a:lnTo>
                <a:cubicBezTo>
                  <a:pt x="1354162" y="913823"/>
                  <a:pt x="1270276" y="901842"/>
                  <a:pt x="1257300" y="900112"/>
                </a:cubicBezTo>
                <a:cubicBezTo>
                  <a:pt x="1222838" y="888625"/>
                  <a:pt x="1255783" y="898356"/>
                  <a:pt x="1185863" y="890587"/>
                </a:cubicBezTo>
                <a:cubicBezTo>
                  <a:pt x="1176266" y="889521"/>
                  <a:pt x="1166789" y="887552"/>
                  <a:pt x="1157288" y="885825"/>
                </a:cubicBezTo>
                <a:cubicBezTo>
                  <a:pt x="1121011" y="879229"/>
                  <a:pt x="1145033" y="882320"/>
                  <a:pt x="1104900" y="876300"/>
                </a:cubicBezTo>
                <a:lnTo>
                  <a:pt x="1038225" y="866775"/>
                </a:lnTo>
                <a:cubicBezTo>
                  <a:pt x="1028675" y="865343"/>
                  <a:pt x="1019306" y="862056"/>
                  <a:pt x="1009650" y="862012"/>
                </a:cubicBezTo>
                <a:lnTo>
                  <a:pt x="0" y="862012"/>
                </a:lnTo>
              </a:path>
            </a:pathLst>
          </a:cu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42910" y="2214554"/>
            <a:ext cx="428628" cy="35719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71472" y="2524448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5. </a:t>
            </a:r>
            <a:r>
              <a:rPr lang="en-US" altLang="ko-KR" sz="1100" dirty="0" err="1" smtClean="0"/>
              <a:t>rs</a:t>
            </a:r>
            <a:endParaRPr lang="ko-KR" altLang="en-US" sz="1100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2786058"/>
            <a:ext cx="928694" cy="4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직사각형 41"/>
          <p:cNvSpPr/>
          <p:nvPr/>
        </p:nvSpPr>
        <p:spPr>
          <a:xfrm>
            <a:off x="5857884" y="2900356"/>
            <a:ext cx="285752" cy="10001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857884" y="2805110"/>
            <a:ext cx="285752" cy="10001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857884" y="3000372"/>
            <a:ext cx="285752" cy="10001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857884" y="3095625"/>
            <a:ext cx="285752" cy="10001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857884" y="3195641"/>
            <a:ext cx="285752" cy="10001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오른쪽 화살표 47"/>
          <p:cNvSpPr/>
          <p:nvPr/>
        </p:nvSpPr>
        <p:spPr>
          <a:xfrm>
            <a:off x="5938848" y="2819392"/>
            <a:ext cx="142876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5286380" y="2857497"/>
            <a:ext cx="642944" cy="571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86314" y="3357562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Cursor</a:t>
            </a:r>
            <a:br>
              <a:rPr lang="en-US" altLang="ko-KR" sz="1200" dirty="0" smtClean="0"/>
            </a:br>
            <a:r>
              <a:rPr lang="ko-KR" altLang="en-US" sz="1200" dirty="0" smtClean="0"/>
              <a:t>조회된 행을 아래로 움직일 수 있는 객체</a:t>
            </a:r>
            <a:endParaRPr lang="ko-KR" altLang="en-US" sz="1200" dirty="0"/>
          </a:p>
        </p:txBody>
      </p:sp>
      <p:cxnSp>
        <p:nvCxnSpPr>
          <p:cNvPr id="55" name="직선 화살표 연결선 54"/>
          <p:cNvCxnSpPr/>
          <p:nvPr/>
        </p:nvCxnSpPr>
        <p:spPr>
          <a:xfrm rot="10800000" flipV="1">
            <a:off x="1643042" y="4643446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-32" y="2214554"/>
            <a:ext cx="11448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while(</a:t>
            </a:r>
            <a:r>
              <a:rPr lang="en-US" altLang="ko-KR" sz="1100" dirty="0" err="1" smtClean="0"/>
              <a:t>rs.next</a:t>
            </a:r>
            <a:r>
              <a:rPr lang="en-US" altLang="ko-KR" sz="1100" dirty="0" smtClean="0"/>
              <a:t>()){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1785918" y="4500570"/>
            <a:ext cx="3206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레코드가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존재하면 </a:t>
            </a:r>
            <a:r>
              <a:rPr lang="en-US" altLang="ko-KR" sz="1200" dirty="0" smtClean="0"/>
              <a:t>true </a:t>
            </a:r>
            <a:r>
              <a:rPr lang="ko-KR" altLang="en-US" sz="1200" dirty="0" smtClean="0"/>
              <a:t>그렇지 않으면 </a:t>
            </a:r>
            <a:r>
              <a:rPr lang="en-US" altLang="ko-KR" sz="1200" dirty="0" smtClean="0"/>
              <a:t>false</a:t>
            </a:r>
            <a:endParaRPr lang="ko-KR" altLang="en-US" sz="1200" dirty="0"/>
          </a:p>
        </p:txBody>
      </p:sp>
      <p:cxnSp>
        <p:nvCxnSpPr>
          <p:cNvPr id="49" name="직선 화살표 연결선 48"/>
          <p:cNvCxnSpPr/>
          <p:nvPr/>
        </p:nvCxnSpPr>
        <p:spPr>
          <a:xfrm rot="10800000" flipV="1">
            <a:off x="3000364" y="357166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71802" y="142852"/>
            <a:ext cx="1215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Cursor</a:t>
            </a:r>
            <a:r>
              <a:rPr lang="ko-KR" altLang="en-US" sz="1100" dirty="0" smtClean="0"/>
              <a:t>의 제어권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428628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자유형 4"/>
          <p:cNvSpPr/>
          <p:nvPr/>
        </p:nvSpPr>
        <p:spPr>
          <a:xfrm>
            <a:off x="85725" y="1860377"/>
            <a:ext cx="409575" cy="1721023"/>
          </a:xfrm>
          <a:custGeom>
            <a:avLst/>
            <a:gdLst>
              <a:gd name="connsiteX0" fmla="*/ 352425 w 409575"/>
              <a:gd name="connsiteY0" fmla="*/ 1721023 h 1721023"/>
              <a:gd name="connsiteX1" fmla="*/ 314325 w 409575"/>
              <a:gd name="connsiteY1" fmla="*/ 1701973 h 1721023"/>
              <a:gd name="connsiteX2" fmla="*/ 300038 w 409575"/>
              <a:gd name="connsiteY2" fmla="*/ 1682923 h 1721023"/>
              <a:gd name="connsiteX3" fmla="*/ 266700 w 409575"/>
              <a:gd name="connsiteY3" fmla="*/ 1654348 h 1721023"/>
              <a:gd name="connsiteX4" fmla="*/ 238125 w 409575"/>
              <a:gd name="connsiteY4" fmla="*/ 1606723 h 1721023"/>
              <a:gd name="connsiteX5" fmla="*/ 200025 w 409575"/>
              <a:gd name="connsiteY5" fmla="*/ 1554336 h 1721023"/>
              <a:gd name="connsiteX6" fmla="*/ 190500 w 409575"/>
              <a:gd name="connsiteY6" fmla="*/ 1525761 h 1721023"/>
              <a:gd name="connsiteX7" fmla="*/ 157163 w 409575"/>
              <a:gd name="connsiteY7" fmla="*/ 1478136 h 1721023"/>
              <a:gd name="connsiteX8" fmla="*/ 147638 w 409575"/>
              <a:gd name="connsiteY8" fmla="*/ 1444798 h 1721023"/>
              <a:gd name="connsiteX9" fmla="*/ 133350 w 409575"/>
              <a:gd name="connsiteY9" fmla="*/ 1416223 h 1721023"/>
              <a:gd name="connsiteX10" fmla="*/ 128588 w 409575"/>
              <a:gd name="connsiteY10" fmla="*/ 1387648 h 1721023"/>
              <a:gd name="connsiteX11" fmla="*/ 100013 w 409575"/>
              <a:gd name="connsiteY11" fmla="*/ 1335261 h 1721023"/>
              <a:gd name="connsiteX12" fmla="*/ 90488 w 409575"/>
              <a:gd name="connsiteY12" fmla="*/ 1297161 h 1721023"/>
              <a:gd name="connsiteX13" fmla="*/ 71438 w 409575"/>
              <a:gd name="connsiteY13" fmla="*/ 1259061 h 1721023"/>
              <a:gd name="connsiteX14" fmla="*/ 61913 w 409575"/>
              <a:gd name="connsiteY14" fmla="*/ 1220961 h 1721023"/>
              <a:gd name="connsiteX15" fmla="*/ 57150 w 409575"/>
              <a:gd name="connsiteY15" fmla="*/ 1197148 h 1721023"/>
              <a:gd name="connsiteX16" fmla="*/ 52388 w 409575"/>
              <a:gd name="connsiteY16" fmla="*/ 1182861 h 1721023"/>
              <a:gd name="connsiteX17" fmla="*/ 42863 w 409575"/>
              <a:gd name="connsiteY17" fmla="*/ 1106661 h 1721023"/>
              <a:gd name="connsiteX18" fmla="*/ 38100 w 409575"/>
              <a:gd name="connsiteY18" fmla="*/ 1073323 h 1721023"/>
              <a:gd name="connsiteX19" fmla="*/ 33338 w 409575"/>
              <a:gd name="connsiteY19" fmla="*/ 1054273 h 1721023"/>
              <a:gd name="connsiteX20" fmla="*/ 19050 w 409575"/>
              <a:gd name="connsiteY20" fmla="*/ 973311 h 1721023"/>
              <a:gd name="connsiteX21" fmla="*/ 14288 w 409575"/>
              <a:gd name="connsiteY21" fmla="*/ 906636 h 1721023"/>
              <a:gd name="connsiteX22" fmla="*/ 4763 w 409575"/>
              <a:gd name="connsiteY22" fmla="*/ 868536 h 1721023"/>
              <a:gd name="connsiteX23" fmla="*/ 0 w 409575"/>
              <a:gd name="connsiteY23" fmla="*/ 816148 h 1721023"/>
              <a:gd name="connsiteX24" fmla="*/ 4763 w 409575"/>
              <a:gd name="connsiteY24" fmla="*/ 478011 h 1721023"/>
              <a:gd name="connsiteX25" fmla="*/ 9525 w 409575"/>
              <a:gd name="connsiteY25" fmla="*/ 449436 h 1721023"/>
              <a:gd name="connsiteX26" fmla="*/ 19050 w 409575"/>
              <a:gd name="connsiteY26" fmla="*/ 425623 h 1721023"/>
              <a:gd name="connsiteX27" fmla="*/ 38100 w 409575"/>
              <a:gd name="connsiteY27" fmla="*/ 363711 h 1721023"/>
              <a:gd name="connsiteX28" fmla="*/ 47625 w 409575"/>
              <a:gd name="connsiteY28" fmla="*/ 349423 h 1721023"/>
              <a:gd name="connsiteX29" fmla="*/ 52388 w 409575"/>
              <a:gd name="connsiteY29" fmla="*/ 335136 h 1721023"/>
              <a:gd name="connsiteX30" fmla="*/ 66675 w 409575"/>
              <a:gd name="connsiteY30" fmla="*/ 316086 h 1721023"/>
              <a:gd name="connsiteX31" fmla="*/ 76200 w 409575"/>
              <a:gd name="connsiteY31" fmla="*/ 292273 h 1721023"/>
              <a:gd name="connsiteX32" fmla="*/ 80963 w 409575"/>
              <a:gd name="connsiteY32" fmla="*/ 277986 h 1721023"/>
              <a:gd name="connsiteX33" fmla="*/ 95250 w 409575"/>
              <a:gd name="connsiteY33" fmla="*/ 263698 h 1721023"/>
              <a:gd name="connsiteX34" fmla="*/ 114300 w 409575"/>
              <a:gd name="connsiteY34" fmla="*/ 235123 h 1721023"/>
              <a:gd name="connsiteX35" fmla="*/ 123825 w 409575"/>
              <a:gd name="connsiteY35" fmla="*/ 220836 h 1721023"/>
              <a:gd name="connsiteX36" fmla="*/ 166688 w 409575"/>
              <a:gd name="connsiteY36" fmla="*/ 182736 h 1721023"/>
              <a:gd name="connsiteX37" fmla="*/ 204788 w 409575"/>
              <a:gd name="connsiteY37" fmla="*/ 149398 h 1721023"/>
              <a:gd name="connsiteX38" fmla="*/ 219075 w 409575"/>
              <a:gd name="connsiteY38" fmla="*/ 139873 h 1721023"/>
              <a:gd name="connsiteX39" fmla="*/ 247650 w 409575"/>
              <a:gd name="connsiteY39" fmla="*/ 111298 h 1721023"/>
              <a:gd name="connsiteX40" fmla="*/ 266700 w 409575"/>
              <a:gd name="connsiteY40" fmla="*/ 97011 h 1721023"/>
              <a:gd name="connsiteX41" fmla="*/ 300038 w 409575"/>
              <a:gd name="connsiteY41" fmla="*/ 77961 h 1721023"/>
              <a:gd name="connsiteX42" fmla="*/ 333375 w 409575"/>
              <a:gd name="connsiteY42" fmla="*/ 44623 h 1721023"/>
              <a:gd name="connsiteX43" fmla="*/ 371475 w 409575"/>
              <a:gd name="connsiteY43" fmla="*/ 20811 h 1721023"/>
              <a:gd name="connsiteX44" fmla="*/ 409575 w 409575"/>
              <a:gd name="connsiteY44" fmla="*/ 1761 h 1721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09575" h="1721023">
                <a:moveTo>
                  <a:pt x="352425" y="1721023"/>
                </a:moveTo>
                <a:cubicBezTo>
                  <a:pt x="339725" y="1714673"/>
                  <a:pt x="325808" y="1710325"/>
                  <a:pt x="314325" y="1701973"/>
                </a:cubicBezTo>
                <a:cubicBezTo>
                  <a:pt x="307906" y="1697304"/>
                  <a:pt x="305651" y="1688536"/>
                  <a:pt x="300038" y="1682923"/>
                </a:cubicBezTo>
                <a:cubicBezTo>
                  <a:pt x="285303" y="1668188"/>
                  <a:pt x="278366" y="1671199"/>
                  <a:pt x="266700" y="1654348"/>
                </a:cubicBezTo>
                <a:cubicBezTo>
                  <a:pt x="256162" y="1639127"/>
                  <a:pt x="249233" y="1621534"/>
                  <a:pt x="238125" y="1606723"/>
                </a:cubicBezTo>
                <a:cubicBezTo>
                  <a:pt x="206116" y="1564044"/>
                  <a:pt x="218356" y="1581832"/>
                  <a:pt x="200025" y="1554336"/>
                </a:cubicBezTo>
                <a:cubicBezTo>
                  <a:pt x="196850" y="1544811"/>
                  <a:pt x="196524" y="1533793"/>
                  <a:pt x="190500" y="1525761"/>
                </a:cubicBezTo>
                <a:cubicBezTo>
                  <a:pt x="179799" y="1511493"/>
                  <a:pt x="165538" y="1493211"/>
                  <a:pt x="157163" y="1478136"/>
                </a:cubicBezTo>
                <a:cubicBezTo>
                  <a:pt x="152211" y="1469223"/>
                  <a:pt x="151165" y="1453615"/>
                  <a:pt x="147638" y="1444798"/>
                </a:cubicBezTo>
                <a:cubicBezTo>
                  <a:pt x="143683" y="1434910"/>
                  <a:pt x="138113" y="1425748"/>
                  <a:pt x="133350" y="1416223"/>
                </a:cubicBezTo>
                <a:cubicBezTo>
                  <a:pt x="131763" y="1406698"/>
                  <a:pt x="131836" y="1396742"/>
                  <a:pt x="128588" y="1387648"/>
                </a:cubicBezTo>
                <a:cubicBezTo>
                  <a:pt x="101611" y="1312111"/>
                  <a:pt x="119578" y="1374390"/>
                  <a:pt x="100013" y="1335261"/>
                </a:cubicBezTo>
                <a:cubicBezTo>
                  <a:pt x="94568" y="1324372"/>
                  <a:pt x="93206" y="1308035"/>
                  <a:pt x="90488" y="1297161"/>
                </a:cubicBezTo>
                <a:cubicBezTo>
                  <a:pt x="86094" y="1279586"/>
                  <a:pt x="82230" y="1277047"/>
                  <a:pt x="71438" y="1259061"/>
                </a:cubicBezTo>
                <a:cubicBezTo>
                  <a:pt x="53881" y="1171285"/>
                  <a:pt x="76558" y="1279540"/>
                  <a:pt x="61913" y="1220961"/>
                </a:cubicBezTo>
                <a:cubicBezTo>
                  <a:pt x="59950" y="1213108"/>
                  <a:pt x="59113" y="1205001"/>
                  <a:pt x="57150" y="1197148"/>
                </a:cubicBezTo>
                <a:cubicBezTo>
                  <a:pt x="55932" y="1192278"/>
                  <a:pt x="53477" y="1187761"/>
                  <a:pt x="52388" y="1182861"/>
                </a:cubicBezTo>
                <a:cubicBezTo>
                  <a:pt x="46471" y="1156234"/>
                  <a:pt x="46159" y="1134676"/>
                  <a:pt x="42863" y="1106661"/>
                </a:cubicBezTo>
                <a:cubicBezTo>
                  <a:pt x="41551" y="1095512"/>
                  <a:pt x="40108" y="1084367"/>
                  <a:pt x="38100" y="1073323"/>
                </a:cubicBezTo>
                <a:cubicBezTo>
                  <a:pt x="36929" y="1066883"/>
                  <a:pt x="34709" y="1060673"/>
                  <a:pt x="33338" y="1054273"/>
                </a:cubicBezTo>
                <a:cubicBezTo>
                  <a:pt x="23287" y="1007365"/>
                  <a:pt x="24941" y="1014545"/>
                  <a:pt x="19050" y="973311"/>
                </a:cubicBezTo>
                <a:cubicBezTo>
                  <a:pt x="17463" y="951086"/>
                  <a:pt x="17298" y="928713"/>
                  <a:pt x="14288" y="906636"/>
                </a:cubicBezTo>
                <a:cubicBezTo>
                  <a:pt x="12519" y="893665"/>
                  <a:pt x="6805" y="881467"/>
                  <a:pt x="4763" y="868536"/>
                </a:cubicBezTo>
                <a:cubicBezTo>
                  <a:pt x="2028" y="851216"/>
                  <a:pt x="1588" y="833611"/>
                  <a:pt x="0" y="816148"/>
                </a:cubicBezTo>
                <a:cubicBezTo>
                  <a:pt x="1588" y="703436"/>
                  <a:pt x="1836" y="590697"/>
                  <a:pt x="4763" y="478011"/>
                </a:cubicBezTo>
                <a:cubicBezTo>
                  <a:pt x="5014" y="468358"/>
                  <a:pt x="6984" y="458752"/>
                  <a:pt x="9525" y="449436"/>
                </a:cubicBezTo>
                <a:cubicBezTo>
                  <a:pt x="11774" y="441188"/>
                  <a:pt x="16536" y="433794"/>
                  <a:pt x="19050" y="425623"/>
                </a:cubicBezTo>
                <a:cubicBezTo>
                  <a:pt x="28796" y="393949"/>
                  <a:pt x="24923" y="390065"/>
                  <a:pt x="38100" y="363711"/>
                </a:cubicBezTo>
                <a:cubicBezTo>
                  <a:pt x="40660" y="358591"/>
                  <a:pt x="45065" y="354543"/>
                  <a:pt x="47625" y="349423"/>
                </a:cubicBezTo>
                <a:cubicBezTo>
                  <a:pt x="49870" y="344933"/>
                  <a:pt x="49897" y="339495"/>
                  <a:pt x="52388" y="335136"/>
                </a:cubicBezTo>
                <a:cubicBezTo>
                  <a:pt x="56326" y="328244"/>
                  <a:pt x="62820" y="323025"/>
                  <a:pt x="66675" y="316086"/>
                </a:cubicBezTo>
                <a:cubicBezTo>
                  <a:pt x="70827" y="308613"/>
                  <a:pt x="73198" y="300278"/>
                  <a:pt x="76200" y="292273"/>
                </a:cubicBezTo>
                <a:cubicBezTo>
                  <a:pt x="77963" y="287573"/>
                  <a:pt x="78178" y="282163"/>
                  <a:pt x="80963" y="277986"/>
                </a:cubicBezTo>
                <a:cubicBezTo>
                  <a:pt x="84699" y="272382"/>
                  <a:pt x="90488" y="268461"/>
                  <a:pt x="95250" y="263698"/>
                </a:cubicBezTo>
                <a:cubicBezTo>
                  <a:pt x="103620" y="238591"/>
                  <a:pt x="94482" y="258906"/>
                  <a:pt x="114300" y="235123"/>
                </a:cubicBezTo>
                <a:cubicBezTo>
                  <a:pt x="117964" y="230726"/>
                  <a:pt x="120056" y="225143"/>
                  <a:pt x="123825" y="220836"/>
                </a:cubicBezTo>
                <a:cubicBezTo>
                  <a:pt x="153411" y="187024"/>
                  <a:pt x="138544" y="206860"/>
                  <a:pt x="166688" y="182736"/>
                </a:cubicBezTo>
                <a:cubicBezTo>
                  <a:pt x="207818" y="147481"/>
                  <a:pt x="146051" y="193451"/>
                  <a:pt x="204788" y="149398"/>
                </a:cubicBezTo>
                <a:cubicBezTo>
                  <a:pt x="209367" y="145964"/>
                  <a:pt x="214797" y="143676"/>
                  <a:pt x="219075" y="139873"/>
                </a:cubicBezTo>
                <a:cubicBezTo>
                  <a:pt x="229143" y="130924"/>
                  <a:pt x="236874" y="119380"/>
                  <a:pt x="247650" y="111298"/>
                </a:cubicBezTo>
                <a:cubicBezTo>
                  <a:pt x="254000" y="106536"/>
                  <a:pt x="259969" y="101218"/>
                  <a:pt x="266700" y="97011"/>
                </a:cubicBezTo>
                <a:cubicBezTo>
                  <a:pt x="280599" y="88324"/>
                  <a:pt x="288123" y="88684"/>
                  <a:pt x="300038" y="77961"/>
                </a:cubicBezTo>
                <a:cubicBezTo>
                  <a:pt x="311719" y="67448"/>
                  <a:pt x="319319" y="51651"/>
                  <a:pt x="333375" y="44623"/>
                </a:cubicBezTo>
                <a:cubicBezTo>
                  <a:pt x="365053" y="28784"/>
                  <a:pt x="340565" y="42448"/>
                  <a:pt x="371475" y="20811"/>
                </a:cubicBezTo>
                <a:cubicBezTo>
                  <a:pt x="401206" y="0"/>
                  <a:pt x="389015" y="1761"/>
                  <a:pt x="409575" y="176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034" y="3500438"/>
            <a:ext cx="772814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public </a:t>
            </a:r>
            <a:r>
              <a:rPr lang="en-US" altLang="ko-KR" sz="1400" dirty="0" err="1" smtClean="0"/>
              <a:t>StudentVO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selectOneStudent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stuNo</a:t>
            </a:r>
            <a:r>
              <a:rPr lang="en-US" altLang="ko-KR" sz="1400" dirty="0" smtClean="0"/>
              <a:t> )throws </a:t>
            </a:r>
            <a:r>
              <a:rPr lang="en-US" altLang="ko-KR" sz="1400" dirty="0" err="1" smtClean="0"/>
              <a:t>SQLException</a:t>
            </a:r>
            <a:r>
              <a:rPr lang="en-US" altLang="ko-KR" sz="1400" dirty="0" smtClean="0"/>
              <a:t>{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String select=“select name, </a:t>
            </a:r>
            <a:r>
              <a:rPr lang="en-US" altLang="ko-KR" sz="1400" dirty="0" err="1" smtClean="0"/>
              <a:t>age,email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input_date</a:t>
            </a:r>
            <a:r>
              <a:rPr lang="en-US" altLang="ko-KR" sz="1400" dirty="0" smtClean="0"/>
              <a:t> from student where num=”+</a:t>
            </a:r>
            <a:r>
              <a:rPr lang="en-US" altLang="ko-KR" sz="1400" dirty="0" err="1" smtClean="0"/>
              <a:t>stuNo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rs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stmt.executeQuery</a:t>
            </a:r>
            <a:r>
              <a:rPr lang="en-US" altLang="ko-KR" sz="1400" dirty="0" smtClean="0"/>
              <a:t>( select 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 //</a:t>
            </a:r>
            <a:r>
              <a:rPr lang="ko-KR" altLang="en-US" sz="1400" dirty="0" smtClean="0"/>
              <a:t>조회결과가 있는지</a:t>
            </a:r>
            <a:r>
              <a:rPr lang="en-US" altLang="ko-KR" sz="1400" dirty="0" smtClean="0"/>
              <a:t>?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StudentVO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sVO</a:t>
            </a:r>
            <a:r>
              <a:rPr lang="en-US" altLang="ko-KR" sz="1400" dirty="0" smtClean="0"/>
              <a:t>=null;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if( </a:t>
            </a:r>
            <a:r>
              <a:rPr lang="en-US" altLang="ko-KR" sz="1400" dirty="0" err="1" smtClean="0"/>
              <a:t>rs.next</a:t>
            </a:r>
            <a:r>
              <a:rPr lang="en-US" altLang="ko-KR" sz="1400" dirty="0" smtClean="0"/>
              <a:t>() ){ //</a:t>
            </a:r>
            <a:r>
              <a:rPr lang="ko-KR" altLang="en-US" sz="1400" dirty="0" smtClean="0"/>
              <a:t>조회결과가 있니</a:t>
            </a:r>
            <a:r>
              <a:rPr lang="en-US" altLang="ko-KR" sz="1400" dirty="0" smtClean="0"/>
              <a:t>?</a:t>
            </a:r>
          </a:p>
          <a:p>
            <a:r>
              <a:rPr lang="en-US" altLang="ko-KR" sz="1400" dirty="0" smtClean="0"/>
              <a:t>       </a:t>
            </a:r>
            <a:r>
              <a:rPr lang="en-US" altLang="ko-KR" sz="1400" dirty="0" err="1" smtClean="0"/>
              <a:t>sVO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StudentVO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stuNo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rs.getString</a:t>
            </a:r>
            <a:r>
              <a:rPr lang="en-US" altLang="ko-KR" sz="1400" dirty="0" smtClean="0"/>
              <a:t>(“name”), </a:t>
            </a:r>
            <a:r>
              <a:rPr lang="en-US" altLang="ko-KR" sz="1400" dirty="0" err="1" smtClean="0"/>
              <a:t>rs.getInt</a:t>
            </a:r>
            <a:r>
              <a:rPr lang="en-US" altLang="ko-KR" sz="1400" dirty="0" smtClean="0"/>
              <a:t>(“age”), </a:t>
            </a:r>
            <a:r>
              <a:rPr lang="en-US" altLang="ko-KR" sz="1400" dirty="0" err="1" smtClean="0"/>
              <a:t>rs.getString</a:t>
            </a:r>
            <a:r>
              <a:rPr lang="en-US" altLang="ko-KR" sz="1400" dirty="0" smtClean="0"/>
              <a:t>(“email”),</a:t>
            </a:r>
          </a:p>
          <a:p>
            <a:r>
              <a:rPr lang="en-US" altLang="ko-KR" sz="1400" dirty="0" smtClean="0"/>
              <a:t>           </a:t>
            </a:r>
            <a:r>
              <a:rPr lang="en-US" altLang="ko-KR" sz="1400" dirty="0" err="1" smtClean="0"/>
              <a:t>rs.getDate</a:t>
            </a:r>
            <a:r>
              <a:rPr lang="en-US" altLang="ko-KR" sz="1400" dirty="0" smtClean="0"/>
              <a:t>(“</a:t>
            </a:r>
            <a:r>
              <a:rPr lang="en-US" altLang="ko-KR" sz="1400" dirty="0" err="1" smtClean="0"/>
              <a:t>input_date</a:t>
            </a:r>
            <a:r>
              <a:rPr lang="en-US" altLang="ko-KR" sz="1400" dirty="0" smtClean="0"/>
              <a:t>”));</a:t>
            </a:r>
          </a:p>
          <a:p>
            <a:r>
              <a:rPr lang="en-US" altLang="ko-KR" sz="1400" dirty="0" smtClean="0"/>
              <a:t>    }</a:t>
            </a:r>
          </a:p>
          <a:p>
            <a:r>
              <a:rPr lang="en-US" altLang="ko-KR" sz="1400" dirty="0" smtClean="0"/>
              <a:t>  return </a:t>
            </a:r>
            <a:r>
              <a:rPr lang="en-US" altLang="ko-KR" sz="1400" dirty="0" err="1" smtClean="0"/>
              <a:t>sVO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429132"/>
            <a:ext cx="3081335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4214810" y="4429132"/>
            <a:ext cx="357190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14810" y="4576769"/>
            <a:ext cx="357190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885825" y="4100513"/>
            <a:ext cx="3419704" cy="661987"/>
          </a:xfrm>
          <a:custGeom>
            <a:avLst/>
            <a:gdLst>
              <a:gd name="connsiteX0" fmla="*/ 719138 w 3419704"/>
              <a:gd name="connsiteY0" fmla="*/ 0 h 661987"/>
              <a:gd name="connsiteX1" fmla="*/ 733425 w 3419704"/>
              <a:gd name="connsiteY1" fmla="*/ 19050 h 661987"/>
              <a:gd name="connsiteX2" fmla="*/ 757238 w 3419704"/>
              <a:gd name="connsiteY2" fmla="*/ 28575 h 661987"/>
              <a:gd name="connsiteX3" fmla="*/ 771525 w 3419704"/>
              <a:gd name="connsiteY3" fmla="*/ 38100 h 661987"/>
              <a:gd name="connsiteX4" fmla="*/ 819150 w 3419704"/>
              <a:gd name="connsiteY4" fmla="*/ 47625 h 661987"/>
              <a:gd name="connsiteX5" fmla="*/ 862013 w 3419704"/>
              <a:gd name="connsiteY5" fmla="*/ 61912 h 661987"/>
              <a:gd name="connsiteX6" fmla="*/ 881063 w 3419704"/>
              <a:gd name="connsiteY6" fmla="*/ 66675 h 661987"/>
              <a:gd name="connsiteX7" fmla="*/ 962025 w 3419704"/>
              <a:gd name="connsiteY7" fmla="*/ 80962 h 661987"/>
              <a:gd name="connsiteX8" fmla="*/ 1028700 w 3419704"/>
              <a:gd name="connsiteY8" fmla="*/ 90487 h 661987"/>
              <a:gd name="connsiteX9" fmla="*/ 1062038 w 3419704"/>
              <a:gd name="connsiteY9" fmla="*/ 95250 h 661987"/>
              <a:gd name="connsiteX10" fmla="*/ 1114425 w 3419704"/>
              <a:gd name="connsiteY10" fmla="*/ 100012 h 661987"/>
              <a:gd name="connsiteX11" fmla="*/ 1162050 w 3419704"/>
              <a:gd name="connsiteY11" fmla="*/ 109537 h 661987"/>
              <a:gd name="connsiteX12" fmla="*/ 1214438 w 3419704"/>
              <a:gd name="connsiteY12" fmla="*/ 114300 h 661987"/>
              <a:gd name="connsiteX13" fmla="*/ 1304925 w 3419704"/>
              <a:gd name="connsiteY13" fmla="*/ 123825 h 661987"/>
              <a:gd name="connsiteX14" fmla="*/ 1333500 w 3419704"/>
              <a:gd name="connsiteY14" fmla="*/ 128587 h 661987"/>
              <a:gd name="connsiteX15" fmla="*/ 1400175 w 3419704"/>
              <a:gd name="connsiteY15" fmla="*/ 138112 h 661987"/>
              <a:gd name="connsiteX16" fmla="*/ 1476375 w 3419704"/>
              <a:gd name="connsiteY16" fmla="*/ 152400 h 661987"/>
              <a:gd name="connsiteX17" fmla="*/ 1500188 w 3419704"/>
              <a:gd name="connsiteY17" fmla="*/ 157162 h 661987"/>
              <a:gd name="connsiteX18" fmla="*/ 1547813 w 3419704"/>
              <a:gd name="connsiteY18" fmla="*/ 161925 h 661987"/>
              <a:gd name="connsiteX19" fmla="*/ 1585913 w 3419704"/>
              <a:gd name="connsiteY19" fmla="*/ 176212 h 661987"/>
              <a:gd name="connsiteX20" fmla="*/ 1628775 w 3419704"/>
              <a:gd name="connsiteY20" fmla="*/ 190500 h 661987"/>
              <a:gd name="connsiteX21" fmla="*/ 1666875 w 3419704"/>
              <a:gd name="connsiteY21" fmla="*/ 200025 h 661987"/>
              <a:gd name="connsiteX22" fmla="*/ 1681163 w 3419704"/>
              <a:gd name="connsiteY22" fmla="*/ 209550 h 661987"/>
              <a:gd name="connsiteX23" fmla="*/ 1709738 w 3419704"/>
              <a:gd name="connsiteY23" fmla="*/ 223837 h 661987"/>
              <a:gd name="connsiteX24" fmla="*/ 1724025 w 3419704"/>
              <a:gd name="connsiteY24" fmla="*/ 238125 h 661987"/>
              <a:gd name="connsiteX25" fmla="*/ 1738313 w 3419704"/>
              <a:gd name="connsiteY25" fmla="*/ 247650 h 661987"/>
              <a:gd name="connsiteX26" fmla="*/ 1766888 w 3419704"/>
              <a:gd name="connsiteY26" fmla="*/ 276225 h 661987"/>
              <a:gd name="connsiteX27" fmla="*/ 1781175 w 3419704"/>
              <a:gd name="connsiteY27" fmla="*/ 285750 h 661987"/>
              <a:gd name="connsiteX28" fmla="*/ 1809750 w 3419704"/>
              <a:gd name="connsiteY28" fmla="*/ 319087 h 661987"/>
              <a:gd name="connsiteX29" fmla="*/ 1824038 w 3419704"/>
              <a:gd name="connsiteY29" fmla="*/ 328612 h 661987"/>
              <a:gd name="connsiteX30" fmla="*/ 1852613 w 3419704"/>
              <a:gd name="connsiteY30" fmla="*/ 371475 h 661987"/>
              <a:gd name="connsiteX31" fmla="*/ 1866900 w 3419704"/>
              <a:gd name="connsiteY31" fmla="*/ 385762 h 661987"/>
              <a:gd name="connsiteX32" fmla="*/ 1890713 w 3419704"/>
              <a:gd name="connsiteY32" fmla="*/ 395287 h 661987"/>
              <a:gd name="connsiteX33" fmla="*/ 1905000 w 3419704"/>
              <a:gd name="connsiteY33" fmla="*/ 409575 h 661987"/>
              <a:gd name="connsiteX34" fmla="*/ 1919288 w 3419704"/>
              <a:gd name="connsiteY34" fmla="*/ 414337 h 661987"/>
              <a:gd name="connsiteX35" fmla="*/ 1952625 w 3419704"/>
              <a:gd name="connsiteY35" fmla="*/ 428625 h 661987"/>
              <a:gd name="connsiteX36" fmla="*/ 1985963 w 3419704"/>
              <a:gd name="connsiteY36" fmla="*/ 442912 h 661987"/>
              <a:gd name="connsiteX37" fmla="*/ 2005013 w 3419704"/>
              <a:gd name="connsiteY37" fmla="*/ 452437 h 661987"/>
              <a:gd name="connsiteX38" fmla="*/ 2028825 w 3419704"/>
              <a:gd name="connsiteY38" fmla="*/ 461962 h 661987"/>
              <a:gd name="connsiteX39" fmla="*/ 2085975 w 3419704"/>
              <a:gd name="connsiteY39" fmla="*/ 476250 h 661987"/>
              <a:gd name="connsiteX40" fmla="*/ 2133600 w 3419704"/>
              <a:gd name="connsiteY40" fmla="*/ 490537 h 661987"/>
              <a:gd name="connsiteX41" fmla="*/ 2157413 w 3419704"/>
              <a:gd name="connsiteY41" fmla="*/ 500062 h 661987"/>
              <a:gd name="connsiteX42" fmla="*/ 2224088 w 3419704"/>
              <a:gd name="connsiteY42" fmla="*/ 504825 h 661987"/>
              <a:gd name="connsiteX43" fmla="*/ 2276475 w 3419704"/>
              <a:gd name="connsiteY43" fmla="*/ 509587 h 661987"/>
              <a:gd name="connsiteX44" fmla="*/ 2438400 w 3419704"/>
              <a:gd name="connsiteY44" fmla="*/ 514350 h 661987"/>
              <a:gd name="connsiteX45" fmla="*/ 2466975 w 3419704"/>
              <a:gd name="connsiteY45" fmla="*/ 500062 h 661987"/>
              <a:gd name="connsiteX46" fmla="*/ 2505075 w 3419704"/>
              <a:gd name="connsiteY46" fmla="*/ 490537 h 661987"/>
              <a:gd name="connsiteX47" fmla="*/ 2547938 w 3419704"/>
              <a:gd name="connsiteY47" fmla="*/ 481012 h 661987"/>
              <a:gd name="connsiteX48" fmla="*/ 2562225 w 3419704"/>
              <a:gd name="connsiteY48" fmla="*/ 476250 h 661987"/>
              <a:gd name="connsiteX49" fmla="*/ 2600325 w 3419704"/>
              <a:gd name="connsiteY49" fmla="*/ 466725 h 661987"/>
              <a:gd name="connsiteX50" fmla="*/ 2619375 w 3419704"/>
              <a:gd name="connsiteY50" fmla="*/ 452437 h 661987"/>
              <a:gd name="connsiteX51" fmla="*/ 2633663 w 3419704"/>
              <a:gd name="connsiteY51" fmla="*/ 447675 h 661987"/>
              <a:gd name="connsiteX52" fmla="*/ 2667000 w 3419704"/>
              <a:gd name="connsiteY52" fmla="*/ 423862 h 661987"/>
              <a:gd name="connsiteX53" fmla="*/ 2686050 w 3419704"/>
              <a:gd name="connsiteY53" fmla="*/ 419100 h 661987"/>
              <a:gd name="connsiteX54" fmla="*/ 2700338 w 3419704"/>
              <a:gd name="connsiteY54" fmla="*/ 404812 h 661987"/>
              <a:gd name="connsiteX55" fmla="*/ 2738438 w 3419704"/>
              <a:gd name="connsiteY55" fmla="*/ 395287 h 661987"/>
              <a:gd name="connsiteX56" fmla="*/ 2771775 w 3419704"/>
              <a:gd name="connsiteY56" fmla="*/ 385762 h 661987"/>
              <a:gd name="connsiteX57" fmla="*/ 2809875 w 3419704"/>
              <a:gd name="connsiteY57" fmla="*/ 381000 h 661987"/>
              <a:gd name="connsiteX58" fmla="*/ 3386138 w 3419704"/>
              <a:gd name="connsiteY58" fmla="*/ 385762 h 661987"/>
              <a:gd name="connsiteX59" fmla="*/ 3405188 w 3419704"/>
              <a:gd name="connsiteY59" fmla="*/ 390525 h 661987"/>
              <a:gd name="connsiteX60" fmla="*/ 3419475 w 3419704"/>
              <a:gd name="connsiteY60" fmla="*/ 423862 h 661987"/>
              <a:gd name="connsiteX61" fmla="*/ 3414713 w 3419704"/>
              <a:gd name="connsiteY61" fmla="*/ 500062 h 661987"/>
              <a:gd name="connsiteX62" fmla="*/ 3400425 w 3419704"/>
              <a:gd name="connsiteY62" fmla="*/ 519112 h 661987"/>
              <a:gd name="connsiteX63" fmla="*/ 3390900 w 3419704"/>
              <a:gd name="connsiteY63" fmla="*/ 533400 h 661987"/>
              <a:gd name="connsiteX64" fmla="*/ 3352800 w 3419704"/>
              <a:gd name="connsiteY64" fmla="*/ 552450 h 661987"/>
              <a:gd name="connsiteX65" fmla="*/ 3319463 w 3419704"/>
              <a:gd name="connsiteY65" fmla="*/ 571500 h 661987"/>
              <a:gd name="connsiteX66" fmla="*/ 3281363 w 3419704"/>
              <a:gd name="connsiteY66" fmla="*/ 590550 h 661987"/>
              <a:gd name="connsiteX67" fmla="*/ 3248025 w 3419704"/>
              <a:gd name="connsiteY67" fmla="*/ 604837 h 661987"/>
              <a:gd name="connsiteX68" fmla="*/ 3209925 w 3419704"/>
              <a:gd name="connsiteY68" fmla="*/ 609600 h 661987"/>
              <a:gd name="connsiteX69" fmla="*/ 3186113 w 3419704"/>
              <a:gd name="connsiteY69" fmla="*/ 619125 h 661987"/>
              <a:gd name="connsiteX70" fmla="*/ 3148013 w 3419704"/>
              <a:gd name="connsiteY70" fmla="*/ 623887 h 661987"/>
              <a:gd name="connsiteX71" fmla="*/ 3119438 w 3419704"/>
              <a:gd name="connsiteY71" fmla="*/ 628650 h 661987"/>
              <a:gd name="connsiteX72" fmla="*/ 2919413 w 3419704"/>
              <a:gd name="connsiteY72" fmla="*/ 647700 h 661987"/>
              <a:gd name="connsiteX73" fmla="*/ 2043113 w 3419704"/>
              <a:gd name="connsiteY73" fmla="*/ 652462 h 661987"/>
              <a:gd name="connsiteX74" fmla="*/ 1943100 w 3419704"/>
              <a:gd name="connsiteY74" fmla="*/ 661987 h 661987"/>
              <a:gd name="connsiteX75" fmla="*/ 657225 w 3419704"/>
              <a:gd name="connsiteY75" fmla="*/ 657225 h 661987"/>
              <a:gd name="connsiteX76" fmla="*/ 595313 w 3419704"/>
              <a:gd name="connsiteY76" fmla="*/ 652462 h 661987"/>
              <a:gd name="connsiteX77" fmla="*/ 561975 w 3419704"/>
              <a:gd name="connsiteY77" fmla="*/ 642937 h 661987"/>
              <a:gd name="connsiteX78" fmla="*/ 538163 w 3419704"/>
              <a:gd name="connsiteY78" fmla="*/ 638175 h 661987"/>
              <a:gd name="connsiteX79" fmla="*/ 471488 w 3419704"/>
              <a:gd name="connsiteY79" fmla="*/ 633412 h 661987"/>
              <a:gd name="connsiteX80" fmla="*/ 409575 w 3419704"/>
              <a:gd name="connsiteY80" fmla="*/ 619125 h 661987"/>
              <a:gd name="connsiteX81" fmla="*/ 347663 w 3419704"/>
              <a:gd name="connsiteY81" fmla="*/ 614362 h 661987"/>
              <a:gd name="connsiteX82" fmla="*/ 280988 w 3419704"/>
              <a:gd name="connsiteY82" fmla="*/ 600075 h 661987"/>
              <a:gd name="connsiteX83" fmla="*/ 223838 w 3419704"/>
              <a:gd name="connsiteY83" fmla="*/ 585787 h 661987"/>
              <a:gd name="connsiteX84" fmla="*/ 138113 w 3419704"/>
              <a:gd name="connsiteY84" fmla="*/ 576262 h 661987"/>
              <a:gd name="connsiteX85" fmla="*/ 109538 w 3419704"/>
              <a:gd name="connsiteY85" fmla="*/ 571500 h 661987"/>
              <a:gd name="connsiteX86" fmla="*/ 80963 w 3419704"/>
              <a:gd name="connsiteY86" fmla="*/ 561975 h 661987"/>
              <a:gd name="connsiteX87" fmla="*/ 52388 w 3419704"/>
              <a:gd name="connsiteY87" fmla="*/ 552450 h 661987"/>
              <a:gd name="connsiteX88" fmla="*/ 14288 w 3419704"/>
              <a:gd name="connsiteY88" fmla="*/ 542925 h 661987"/>
              <a:gd name="connsiteX89" fmla="*/ 0 w 3419704"/>
              <a:gd name="connsiteY89" fmla="*/ 533400 h 66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419704" h="661987">
                <a:moveTo>
                  <a:pt x="719138" y="0"/>
                </a:moveTo>
                <a:cubicBezTo>
                  <a:pt x="723900" y="6350"/>
                  <a:pt x="727075" y="14288"/>
                  <a:pt x="733425" y="19050"/>
                </a:cubicBezTo>
                <a:cubicBezTo>
                  <a:pt x="740264" y="24179"/>
                  <a:pt x="749591" y="24752"/>
                  <a:pt x="757238" y="28575"/>
                </a:cubicBezTo>
                <a:cubicBezTo>
                  <a:pt x="762357" y="31135"/>
                  <a:pt x="766406" y="35540"/>
                  <a:pt x="771525" y="38100"/>
                </a:cubicBezTo>
                <a:cubicBezTo>
                  <a:pt x="784822" y="44748"/>
                  <a:pt x="806871" y="45871"/>
                  <a:pt x="819150" y="47625"/>
                </a:cubicBezTo>
                <a:cubicBezTo>
                  <a:pt x="833438" y="52387"/>
                  <a:pt x="847402" y="58259"/>
                  <a:pt x="862013" y="61912"/>
                </a:cubicBezTo>
                <a:cubicBezTo>
                  <a:pt x="868363" y="63500"/>
                  <a:pt x="874673" y="65255"/>
                  <a:pt x="881063" y="66675"/>
                </a:cubicBezTo>
                <a:cubicBezTo>
                  <a:pt x="904789" y="71948"/>
                  <a:pt x="942280" y="77924"/>
                  <a:pt x="962025" y="80962"/>
                </a:cubicBezTo>
                <a:cubicBezTo>
                  <a:pt x="984215" y="84376"/>
                  <a:pt x="1006475" y="87312"/>
                  <a:pt x="1028700" y="90487"/>
                </a:cubicBezTo>
                <a:cubicBezTo>
                  <a:pt x="1039813" y="92075"/>
                  <a:pt x="1050859" y="94234"/>
                  <a:pt x="1062038" y="95250"/>
                </a:cubicBezTo>
                <a:lnTo>
                  <a:pt x="1114425" y="100012"/>
                </a:lnTo>
                <a:cubicBezTo>
                  <a:pt x="1134053" y="104920"/>
                  <a:pt x="1139986" y="106941"/>
                  <a:pt x="1162050" y="109537"/>
                </a:cubicBezTo>
                <a:cubicBezTo>
                  <a:pt x="1179465" y="111586"/>
                  <a:pt x="1196990" y="112555"/>
                  <a:pt x="1214438" y="114300"/>
                </a:cubicBezTo>
                <a:lnTo>
                  <a:pt x="1304925" y="123825"/>
                </a:lnTo>
                <a:cubicBezTo>
                  <a:pt x="1314513" y="124975"/>
                  <a:pt x="1323941" y="127221"/>
                  <a:pt x="1333500" y="128587"/>
                </a:cubicBezTo>
                <a:cubicBezTo>
                  <a:pt x="1416943" y="140507"/>
                  <a:pt x="1331994" y="126750"/>
                  <a:pt x="1400175" y="138112"/>
                </a:cubicBezTo>
                <a:cubicBezTo>
                  <a:pt x="1443948" y="155621"/>
                  <a:pt x="1407926" y="143844"/>
                  <a:pt x="1476375" y="152400"/>
                </a:cubicBezTo>
                <a:cubicBezTo>
                  <a:pt x="1484407" y="153404"/>
                  <a:pt x="1492164" y="156092"/>
                  <a:pt x="1500188" y="157162"/>
                </a:cubicBezTo>
                <a:cubicBezTo>
                  <a:pt x="1516002" y="159271"/>
                  <a:pt x="1531938" y="160337"/>
                  <a:pt x="1547813" y="161925"/>
                </a:cubicBezTo>
                <a:cubicBezTo>
                  <a:pt x="1600255" y="179405"/>
                  <a:pt x="1506271" y="147768"/>
                  <a:pt x="1585913" y="176212"/>
                </a:cubicBezTo>
                <a:cubicBezTo>
                  <a:pt x="1600096" y="181277"/>
                  <a:pt x="1614327" y="186250"/>
                  <a:pt x="1628775" y="190500"/>
                </a:cubicBezTo>
                <a:cubicBezTo>
                  <a:pt x="1641334" y="194194"/>
                  <a:pt x="1654175" y="196850"/>
                  <a:pt x="1666875" y="200025"/>
                </a:cubicBezTo>
                <a:cubicBezTo>
                  <a:pt x="1671638" y="203200"/>
                  <a:pt x="1676043" y="206990"/>
                  <a:pt x="1681163" y="209550"/>
                </a:cubicBezTo>
                <a:cubicBezTo>
                  <a:pt x="1702640" y="220288"/>
                  <a:pt x="1689266" y="206777"/>
                  <a:pt x="1709738" y="223837"/>
                </a:cubicBezTo>
                <a:cubicBezTo>
                  <a:pt x="1714912" y="228149"/>
                  <a:pt x="1718851" y="233813"/>
                  <a:pt x="1724025" y="238125"/>
                </a:cubicBezTo>
                <a:cubicBezTo>
                  <a:pt x="1728422" y="241789"/>
                  <a:pt x="1734035" y="243847"/>
                  <a:pt x="1738313" y="247650"/>
                </a:cubicBezTo>
                <a:cubicBezTo>
                  <a:pt x="1748381" y="256599"/>
                  <a:pt x="1755680" y="268753"/>
                  <a:pt x="1766888" y="276225"/>
                </a:cubicBezTo>
                <a:cubicBezTo>
                  <a:pt x="1771650" y="279400"/>
                  <a:pt x="1776778" y="282086"/>
                  <a:pt x="1781175" y="285750"/>
                </a:cubicBezTo>
                <a:cubicBezTo>
                  <a:pt x="1812289" y="311677"/>
                  <a:pt x="1778208" y="287545"/>
                  <a:pt x="1809750" y="319087"/>
                </a:cubicBezTo>
                <a:cubicBezTo>
                  <a:pt x="1813797" y="323134"/>
                  <a:pt x="1819275" y="325437"/>
                  <a:pt x="1824038" y="328612"/>
                </a:cubicBezTo>
                <a:cubicBezTo>
                  <a:pt x="1834699" y="346381"/>
                  <a:pt x="1839382" y="356039"/>
                  <a:pt x="1852613" y="371475"/>
                </a:cubicBezTo>
                <a:cubicBezTo>
                  <a:pt x="1856996" y="376589"/>
                  <a:pt x="1861189" y="382193"/>
                  <a:pt x="1866900" y="385762"/>
                </a:cubicBezTo>
                <a:cubicBezTo>
                  <a:pt x="1874150" y="390293"/>
                  <a:pt x="1882775" y="392112"/>
                  <a:pt x="1890713" y="395287"/>
                </a:cubicBezTo>
                <a:cubicBezTo>
                  <a:pt x="1895475" y="400050"/>
                  <a:pt x="1899396" y="405839"/>
                  <a:pt x="1905000" y="409575"/>
                </a:cubicBezTo>
                <a:cubicBezTo>
                  <a:pt x="1909177" y="412360"/>
                  <a:pt x="1914798" y="412092"/>
                  <a:pt x="1919288" y="414337"/>
                </a:cubicBezTo>
                <a:cubicBezTo>
                  <a:pt x="1952182" y="430783"/>
                  <a:pt x="1912972" y="418711"/>
                  <a:pt x="1952625" y="428625"/>
                </a:cubicBezTo>
                <a:cubicBezTo>
                  <a:pt x="1981581" y="447929"/>
                  <a:pt x="1950814" y="429732"/>
                  <a:pt x="1985963" y="442912"/>
                </a:cubicBezTo>
                <a:cubicBezTo>
                  <a:pt x="1992611" y="445405"/>
                  <a:pt x="1998525" y="449554"/>
                  <a:pt x="2005013" y="452437"/>
                </a:cubicBezTo>
                <a:cubicBezTo>
                  <a:pt x="2012825" y="455909"/>
                  <a:pt x="2020791" y="459040"/>
                  <a:pt x="2028825" y="461962"/>
                </a:cubicBezTo>
                <a:cubicBezTo>
                  <a:pt x="2060754" y="473573"/>
                  <a:pt x="2053081" y="470767"/>
                  <a:pt x="2085975" y="476250"/>
                </a:cubicBezTo>
                <a:cubicBezTo>
                  <a:pt x="2125869" y="496197"/>
                  <a:pt x="2081419" y="476306"/>
                  <a:pt x="2133600" y="490537"/>
                </a:cubicBezTo>
                <a:cubicBezTo>
                  <a:pt x="2141848" y="492786"/>
                  <a:pt x="2148969" y="498729"/>
                  <a:pt x="2157413" y="500062"/>
                </a:cubicBezTo>
                <a:cubicBezTo>
                  <a:pt x="2179422" y="503537"/>
                  <a:pt x="2201877" y="503048"/>
                  <a:pt x="2224088" y="504825"/>
                </a:cubicBezTo>
                <a:cubicBezTo>
                  <a:pt x="2241566" y="506223"/>
                  <a:pt x="2259013" y="508000"/>
                  <a:pt x="2276475" y="509587"/>
                </a:cubicBezTo>
                <a:cubicBezTo>
                  <a:pt x="2338834" y="534530"/>
                  <a:pt x="2314502" y="528510"/>
                  <a:pt x="2438400" y="514350"/>
                </a:cubicBezTo>
                <a:cubicBezTo>
                  <a:pt x="2448980" y="513141"/>
                  <a:pt x="2456946" y="503644"/>
                  <a:pt x="2466975" y="500062"/>
                </a:cubicBezTo>
                <a:cubicBezTo>
                  <a:pt x="2479303" y="495659"/>
                  <a:pt x="2492238" y="493104"/>
                  <a:pt x="2505075" y="490537"/>
                </a:cubicBezTo>
                <a:cubicBezTo>
                  <a:pt x="2521457" y="487261"/>
                  <a:pt x="2532234" y="485499"/>
                  <a:pt x="2547938" y="481012"/>
                </a:cubicBezTo>
                <a:cubicBezTo>
                  <a:pt x="2552765" y="479633"/>
                  <a:pt x="2557382" y="477571"/>
                  <a:pt x="2562225" y="476250"/>
                </a:cubicBezTo>
                <a:cubicBezTo>
                  <a:pt x="2574855" y="472806"/>
                  <a:pt x="2600325" y="466725"/>
                  <a:pt x="2600325" y="466725"/>
                </a:cubicBezTo>
                <a:cubicBezTo>
                  <a:pt x="2606675" y="461962"/>
                  <a:pt x="2612483" y="456375"/>
                  <a:pt x="2619375" y="452437"/>
                </a:cubicBezTo>
                <a:cubicBezTo>
                  <a:pt x="2623734" y="449946"/>
                  <a:pt x="2629304" y="450166"/>
                  <a:pt x="2633663" y="447675"/>
                </a:cubicBezTo>
                <a:cubicBezTo>
                  <a:pt x="2638540" y="444888"/>
                  <a:pt x="2659630" y="427020"/>
                  <a:pt x="2667000" y="423862"/>
                </a:cubicBezTo>
                <a:cubicBezTo>
                  <a:pt x="2673016" y="421284"/>
                  <a:pt x="2679700" y="420687"/>
                  <a:pt x="2686050" y="419100"/>
                </a:cubicBezTo>
                <a:cubicBezTo>
                  <a:pt x="2690813" y="414337"/>
                  <a:pt x="2694206" y="407599"/>
                  <a:pt x="2700338" y="404812"/>
                </a:cubicBezTo>
                <a:cubicBezTo>
                  <a:pt x="2712255" y="399395"/>
                  <a:pt x="2726019" y="399426"/>
                  <a:pt x="2738438" y="395287"/>
                </a:cubicBezTo>
                <a:cubicBezTo>
                  <a:pt x="2749758" y="391514"/>
                  <a:pt x="2759820" y="387754"/>
                  <a:pt x="2771775" y="385762"/>
                </a:cubicBezTo>
                <a:cubicBezTo>
                  <a:pt x="2784400" y="383658"/>
                  <a:pt x="2797175" y="382587"/>
                  <a:pt x="2809875" y="381000"/>
                </a:cubicBezTo>
                <a:lnTo>
                  <a:pt x="3386138" y="385762"/>
                </a:lnTo>
                <a:cubicBezTo>
                  <a:pt x="3392683" y="385867"/>
                  <a:pt x="3400160" y="386335"/>
                  <a:pt x="3405188" y="390525"/>
                </a:cubicBezTo>
                <a:cubicBezTo>
                  <a:pt x="3410621" y="395053"/>
                  <a:pt x="3416949" y="416283"/>
                  <a:pt x="3419475" y="423862"/>
                </a:cubicBezTo>
                <a:cubicBezTo>
                  <a:pt x="3417888" y="449262"/>
                  <a:pt x="3419704" y="475107"/>
                  <a:pt x="3414713" y="500062"/>
                </a:cubicBezTo>
                <a:cubicBezTo>
                  <a:pt x="3413156" y="507845"/>
                  <a:pt x="3405039" y="512653"/>
                  <a:pt x="3400425" y="519112"/>
                </a:cubicBezTo>
                <a:cubicBezTo>
                  <a:pt x="3397098" y="523770"/>
                  <a:pt x="3395589" y="530117"/>
                  <a:pt x="3390900" y="533400"/>
                </a:cubicBezTo>
                <a:cubicBezTo>
                  <a:pt x="3379268" y="541543"/>
                  <a:pt x="3362840" y="542410"/>
                  <a:pt x="3352800" y="552450"/>
                </a:cubicBezTo>
                <a:cubicBezTo>
                  <a:pt x="3326364" y="578886"/>
                  <a:pt x="3352356" y="557794"/>
                  <a:pt x="3319463" y="571500"/>
                </a:cubicBezTo>
                <a:cubicBezTo>
                  <a:pt x="3306356" y="576961"/>
                  <a:pt x="3294063" y="584200"/>
                  <a:pt x="3281363" y="590550"/>
                </a:cubicBezTo>
                <a:cubicBezTo>
                  <a:pt x="3271976" y="595243"/>
                  <a:pt x="3259040" y="602834"/>
                  <a:pt x="3248025" y="604837"/>
                </a:cubicBezTo>
                <a:cubicBezTo>
                  <a:pt x="3235433" y="607127"/>
                  <a:pt x="3222625" y="608012"/>
                  <a:pt x="3209925" y="609600"/>
                </a:cubicBezTo>
                <a:cubicBezTo>
                  <a:pt x="3201988" y="612775"/>
                  <a:pt x="3194443" y="617203"/>
                  <a:pt x="3186113" y="619125"/>
                </a:cubicBezTo>
                <a:cubicBezTo>
                  <a:pt x="3173642" y="622003"/>
                  <a:pt x="3160683" y="622077"/>
                  <a:pt x="3148013" y="623887"/>
                </a:cubicBezTo>
                <a:cubicBezTo>
                  <a:pt x="3138454" y="625253"/>
                  <a:pt x="3129010" y="627374"/>
                  <a:pt x="3119438" y="628650"/>
                </a:cubicBezTo>
                <a:cubicBezTo>
                  <a:pt x="3047951" y="638182"/>
                  <a:pt x="2990397" y="646997"/>
                  <a:pt x="2919413" y="647700"/>
                </a:cubicBezTo>
                <a:lnTo>
                  <a:pt x="2043113" y="652462"/>
                </a:lnTo>
                <a:cubicBezTo>
                  <a:pt x="2007330" y="657574"/>
                  <a:pt x="1982044" y="661987"/>
                  <a:pt x="1943100" y="661987"/>
                </a:cubicBezTo>
                <a:lnTo>
                  <a:pt x="657225" y="657225"/>
                </a:lnTo>
                <a:cubicBezTo>
                  <a:pt x="636588" y="655637"/>
                  <a:pt x="615870" y="654880"/>
                  <a:pt x="595313" y="652462"/>
                </a:cubicBezTo>
                <a:cubicBezTo>
                  <a:pt x="578477" y="650481"/>
                  <a:pt x="577039" y="646703"/>
                  <a:pt x="561975" y="642937"/>
                </a:cubicBezTo>
                <a:cubicBezTo>
                  <a:pt x="554122" y="640974"/>
                  <a:pt x="546213" y="639022"/>
                  <a:pt x="538163" y="638175"/>
                </a:cubicBezTo>
                <a:cubicBezTo>
                  <a:pt x="516004" y="635842"/>
                  <a:pt x="493713" y="635000"/>
                  <a:pt x="471488" y="633412"/>
                </a:cubicBezTo>
                <a:cubicBezTo>
                  <a:pt x="463457" y="631404"/>
                  <a:pt x="422776" y="620592"/>
                  <a:pt x="409575" y="619125"/>
                </a:cubicBezTo>
                <a:cubicBezTo>
                  <a:pt x="389003" y="616839"/>
                  <a:pt x="368300" y="615950"/>
                  <a:pt x="347663" y="614362"/>
                </a:cubicBezTo>
                <a:cubicBezTo>
                  <a:pt x="285734" y="593719"/>
                  <a:pt x="356091" y="615096"/>
                  <a:pt x="280988" y="600075"/>
                </a:cubicBezTo>
                <a:cubicBezTo>
                  <a:pt x="261733" y="596224"/>
                  <a:pt x="243053" y="589832"/>
                  <a:pt x="223838" y="585787"/>
                </a:cubicBezTo>
                <a:cubicBezTo>
                  <a:pt x="198376" y="580427"/>
                  <a:pt x="162263" y="579103"/>
                  <a:pt x="138113" y="576262"/>
                </a:cubicBezTo>
                <a:cubicBezTo>
                  <a:pt x="128523" y="575134"/>
                  <a:pt x="119063" y="573087"/>
                  <a:pt x="109538" y="571500"/>
                </a:cubicBezTo>
                <a:lnTo>
                  <a:pt x="80963" y="561975"/>
                </a:lnTo>
                <a:cubicBezTo>
                  <a:pt x="71438" y="558800"/>
                  <a:pt x="62233" y="554419"/>
                  <a:pt x="52388" y="552450"/>
                </a:cubicBezTo>
                <a:cubicBezTo>
                  <a:pt x="23653" y="546702"/>
                  <a:pt x="36255" y="550247"/>
                  <a:pt x="14288" y="542925"/>
                </a:cubicBezTo>
                <a:lnTo>
                  <a:pt x="0" y="533400"/>
                </a:ln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rot="16200000" flipH="1">
            <a:off x="3428992" y="4572008"/>
            <a:ext cx="78581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화살표 14"/>
          <p:cNvSpPr/>
          <p:nvPr/>
        </p:nvSpPr>
        <p:spPr>
          <a:xfrm>
            <a:off x="4286248" y="4452947"/>
            <a:ext cx="214314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3036083" y="6179363"/>
            <a:ext cx="642942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14744" y="6000768"/>
            <a:ext cx="4102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사용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err="1" smtClean="0"/>
              <a:t>StudentVO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sVO</a:t>
            </a:r>
            <a:r>
              <a:rPr lang="en-US" altLang="ko-KR" sz="1400" dirty="0" smtClean="0"/>
              <a:t>=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selectOneStudent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번호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err="1" smtClean="0"/>
              <a:t>sVO</a:t>
            </a:r>
            <a:r>
              <a:rPr lang="en-US" altLang="ko-KR" sz="1400" dirty="0" smtClean="0"/>
              <a:t> == null // </a:t>
            </a:r>
            <a:r>
              <a:rPr lang="ko-KR" altLang="en-US" sz="1400" dirty="0" smtClean="0"/>
              <a:t>조회결과가 없을 때</a:t>
            </a:r>
            <a:endParaRPr lang="en-US" altLang="ko-KR" sz="1400" dirty="0" smtClean="0"/>
          </a:p>
          <a:p>
            <a:r>
              <a:rPr lang="en-US" altLang="ko-KR" sz="1400" dirty="0" err="1" smtClean="0"/>
              <a:t>sVO</a:t>
            </a:r>
            <a:r>
              <a:rPr lang="en-US" altLang="ko-KR" sz="1400" dirty="0" smtClean="0"/>
              <a:t> != null //</a:t>
            </a:r>
            <a:r>
              <a:rPr lang="ko-KR" altLang="en-US" sz="1400" dirty="0" smtClean="0"/>
              <a:t>조회결과가 있을 때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1414"/>
            <a:ext cx="428628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자유형 4"/>
          <p:cNvSpPr/>
          <p:nvPr/>
        </p:nvSpPr>
        <p:spPr>
          <a:xfrm>
            <a:off x="123263" y="1814513"/>
            <a:ext cx="433950" cy="1452562"/>
          </a:xfrm>
          <a:custGeom>
            <a:avLst/>
            <a:gdLst>
              <a:gd name="connsiteX0" fmla="*/ 76762 w 433950"/>
              <a:gd name="connsiteY0" fmla="*/ 1452562 h 1452562"/>
              <a:gd name="connsiteX1" fmla="*/ 72000 w 433950"/>
              <a:gd name="connsiteY1" fmla="*/ 1438275 h 1452562"/>
              <a:gd name="connsiteX2" fmla="*/ 62475 w 433950"/>
              <a:gd name="connsiteY2" fmla="*/ 1423987 h 1452562"/>
              <a:gd name="connsiteX3" fmla="*/ 48187 w 433950"/>
              <a:gd name="connsiteY3" fmla="*/ 1381125 h 1452562"/>
              <a:gd name="connsiteX4" fmla="*/ 38662 w 433950"/>
              <a:gd name="connsiteY4" fmla="*/ 1338262 h 1452562"/>
              <a:gd name="connsiteX5" fmla="*/ 29137 w 433950"/>
              <a:gd name="connsiteY5" fmla="*/ 1323975 h 1452562"/>
              <a:gd name="connsiteX6" fmla="*/ 24375 w 433950"/>
              <a:gd name="connsiteY6" fmla="*/ 1309687 h 1452562"/>
              <a:gd name="connsiteX7" fmla="*/ 19612 w 433950"/>
              <a:gd name="connsiteY7" fmla="*/ 1276350 h 1452562"/>
              <a:gd name="connsiteX8" fmla="*/ 14850 w 433950"/>
              <a:gd name="connsiteY8" fmla="*/ 1247775 h 1452562"/>
              <a:gd name="connsiteX9" fmla="*/ 14850 w 433950"/>
              <a:gd name="connsiteY9" fmla="*/ 700087 h 1452562"/>
              <a:gd name="connsiteX10" fmla="*/ 24375 w 433950"/>
              <a:gd name="connsiteY10" fmla="*/ 633412 h 1452562"/>
              <a:gd name="connsiteX11" fmla="*/ 33900 w 433950"/>
              <a:gd name="connsiteY11" fmla="*/ 619125 h 1452562"/>
              <a:gd name="connsiteX12" fmla="*/ 38662 w 433950"/>
              <a:gd name="connsiteY12" fmla="*/ 595312 h 1452562"/>
              <a:gd name="connsiteX13" fmla="*/ 62475 w 433950"/>
              <a:gd name="connsiteY13" fmla="*/ 552450 h 1452562"/>
              <a:gd name="connsiteX14" fmla="*/ 81525 w 433950"/>
              <a:gd name="connsiteY14" fmla="*/ 509587 h 1452562"/>
              <a:gd name="connsiteX15" fmla="*/ 86287 w 433950"/>
              <a:gd name="connsiteY15" fmla="*/ 485775 h 1452562"/>
              <a:gd name="connsiteX16" fmla="*/ 110100 w 433950"/>
              <a:gd name="connsiteY16" fmla="*/ 442912 h 1452562"/>
              <a:gd name="connsiteX17" fmla="*/ 119625 w 433950"/>
              <a:gd name="connsiteY17" fmla="*/ 428625 h 1452562"/>
              <a:gd name="connsiteX18" fmla="*/ 138675 w 433950"/>
              <a:gd name="connsiteY18" fmla="*/ 390525 h 1452562"/>
              <a:gd name="connsiteX19" fmla="*/ 157725 w 433950"/>
              <a:gd name="connsiteY19" fmla="*/ 366712 h 1452562"/>
              <a:gd name="connsiteX20" fmla="*/ 162487 w 433950"/>
              <a:gd name="connsiteY20" fmla="*/ 352425 h 1452562"/>
              <a:gd name="connsiteX21" fmla="*/ 181537 w 433950"/>
              <a:gd name="connsiteY21" fmla="*/ 319087 h 1452562"/>
              <a:gd name="connsiteX22" fmla="*/ 195825 w 433950"/>
              <a:gd name="connsiteY22" fmla="*/ 300037 h 1452562"/>
              <a:gd name="connsiteX23" fmla="*/ 210112 w 433950"/>
              <a:gd name="connsiteY23" fmla="*/ 285750 h 1452562"/>
              <a:gd name="connsiteX24" fmla="*/ 238687 w 433950"/>
              <a:gd name="connsiteY24" fmla="*/ 238125 h 1452562"/>
              <a:gd name="connsiteX25" fmla="*/ 252975 w 433950"/>
              <a:gd name="connsiteY25" fmla="*/ 223837 h 1452562"/>
              <a:gd name="connsiteX26" fmla="*/ 295837 w 433950"/>
              <a:gd name="connsiteY26" fmla="*/ 157162 h 1452562"/>
              <a:gd name="connsiteX27" fmla="*/ 310125 w 433950"/>
              <a:gd name="connsiteY27" fmla="*/ 147637 h 1452562"/>
              <a:gd name="connsiteX28" fmla="*/ 338700 w 433950"/>
              <a:gd name="connsiteY28" fmla="*/ 104775 h 1452562"/>
              <a:gd name="connsiteX29" fmla="*/ 348225 w 433950"/>
              <a:gd name="connsiteY29" fmla="*/ 90487 h 1452562"/>
              <a:gd name="connsiteX30" fmla="*/ 362512 w 433950"/>
              <a:gd name="connsiteY30" fmla="*/ 76200 h 1452562"/>
              <a:gd name="connsiteX31" fmla="*/ 372037 w 433950"/>
              <a:gd name="connsiteY31" fmla="*/ 61912 h 1452562"/>
              <a:gd name="connsiteX32" fmla="*/ 386325 w 433950"/>
              <a:gd name="connsiteY32" fmla="*/ 42862 h 1452562"/>
              <a:gd name="connsiteX33" fmla="*/ 395850 w 433950"/>
              <a:gd name="connsiteY33" fmla="*/ 28575 h 1452562"/>
              <a:gd name="connsiteX34" fmla="*/ 410137 w 433950"/>
              <a:gd name="connsiteY34" fmla="*/ 19050 h 1452562"/>
              <a:gd name="connsiteX35" fmla="*/ 419662 w 433950"/>
              <a:gd name="connsiteY35" fmla="*/ 4762 h 1452562"/>
              <a:gd name="connsiteX36" fmla="*/ 433950 w 433950"/>
              <a:gd name="connsiteY36" fmla="*/ 0 h 1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33950" h="1452562">
                <a:moveTo>
                  <a:pt x="76762" y="1452562"/>
                </a:moveTo>
                <a:cubicBezTo>
                  <a:pt x="75175" y="1447800"/>
                  <a:pt x="74245" y="1442765"/>
                  <a:pt x="72000" y="1438275"/>
                </a:cubicBezTo>
                <a:cubicBezTo>
                  <a:pt x="69440" y="1433155"/>
                  <a:pt x="64677" y="1429271"/>
                  <a:pt x="62475" y="1423987"/>
                </a:cubicBezTo>
                <a:cubicBezTo>
                  <a:pt x="56682" y="1410085"/>
                  <a:pt x="48187" y="1381125"/>
                  <a:pt x="48187" y="1381125"/>
                </a:cubicBezTo>
                <a:cubicBezTo>
                  <a:pt x="46357" y="1370146"/>
                  <a:pt x="44525" y="1349988"/>
                  <a:pt x="38662" y="1338262"/>
                </a:cubicBezTo>
                <a:cubicBezTo>
                  <a:pt x="36102" y="1333143"/>
                  <a:pt x="32312" y="1328737"/>
                  <a:pt x="29137" y="1323975"/>
                </a:cubicBezTo>
                <a:cubicBezTo>
                  <a:pt x="27550" y="1319212"/>
                  <a:pt x="25360" y="1314610"/>
                  <a:pt x="24375" y="1309687"/>
                </a:cubicBezTo>
                <a:cubicBezTo>
                  <a:pt x="22174" y="1298680"/>
                  <a:pt x="21319" y="1287445"/>
                  <a:pt x="19612" y="1276350"/>
                </a:cubicBezTo>
                <a:cubicBezTo>
                  <a:pt x="18144" y="1266806"/>
                  <a:pt x="16437" y="1257300"/>
                  <a:pt x="14850" y="1247775"/>
                </a:cubicBezTo>
                <a:cubicBezTo>
                  <a:pt x="0" y="1025047"/>
                  <a:pt x="6692" y="1152860"/>
                  <a:pt x="14850" y="700087"/>
                </a:cubicBezTo>
                <a:cubicBezTo>
                  <a:pt x="15055" y="688721"/>
                  <a:pt x="15502" y="651158"/>
                  <a:pt x="24375" y="633412"/>
                </a:cubicBezTo>
                <a:cubicBezTo>
                  <a:pt x="26935" y="628293"/>
                  <a:pt x="30725" y="623887"/>
                  <a:pt x="33900" y="619125"/>
                </a:cubicBezTo>
                <a:cubicBezTo>
                  <a:pt x="35487" y="611187"/>
                  <a:pt x="35896" y="602919"/>
                  <a:pt x="38662" y="595312"/>
                </a:cubicBezTo>
                <a:cubicBezTo>
                  <a:pt x="45400" y="576781"/>
                  <a:pt x="52476" y="567448"/>
                  <a:pt x="62475" y="552450"/>
                </a:cubicBezTo>
                <a:cubicBezTo>
                  <a:pt x="75300" y="488316"/>
                  <a:pt x="56000" y="567018"/>
                  <a:pt x="81525" y="509587"/>
                </a:cubicBezTo>
                <a:cubicBezTo>
                  <a:pt x="84813" y="502190"/>
                  <a:pt x="83727" y="493454"/>
                  <a:pt x="86287" y="485775"/>
                </a:cubicBezTo>
                <a:cubicBezTo>
                  <a:pt x="89536" y="476028"/>
                  <a:pt x="105740" y="449888"/>
                  <a:pt x="110100" y="442912"/>
                </a:cubicBezTo>
                <a:cubicBezTo>
                  <a:pt x="113134" y="438058"/>
                  <a:pt x="117065" y="433744"/>
                  <a:pt x="119625" y="428625"/>
                </a:cubicBezTo>
                <a:cubicBezTo>
                  <a:pt x="142926" y="382022"/>
                  <a:pt x="116607" y="423625"/>
                  <a:pt x="138675" y="390525"/>
                </a:cubicBezTo>
                <a:cubicBezTo>
                  <a:pt x="150644" y="354614"/>
                  <a:pt x="133106" y="397485"/>
                  <a:pt x="157725" y="366712"/>
                </a:cubicBezTo>
                <a:cubicBezTo>
                  <a:pt x="160861" y="362792"/>
                  <a:pt x="160510" y="357039"/>
                  <a:pt x="162487" y="352425"/>
                </a:cubicBezTo>
                <a:cubicBezTo>
                  <a:pt x="168465" y="338475"/>
                  <a:pt x="172997" y="331043"/>
                  <a:pt x="181537" y="319087"/>
                </a:cubicBezTo>
                <a:cubicBezTo>
                  <a:pt x="186151" y="312628"/>
                  <a:pt x="190659" y="306064"/>
                  <a:pt x="195825" y="300037"/>
                </a:cubicBezTo>
                <a:cubicBezTo>
                  <a:pt x="200208" y="294923"/>
                  <a:pt x="206278" y="291287"/>
                  <a:pt x="210112" y="285750"/>
                </a:cubicBezTo>
                <a:cubicBezTo>
                  <a:pt x="220650" y="270529"/>
                  <a:pt x="225596" y="251216"/>
                  <a:pt x="238687" y="238125"/>
                </a:cubicBezTo>
                <a:cubicBezTo>
                  <a:pt x="243450" y="233362"/>
                  <a:pt x="249141" y="229375"/>
                  <a:pt x="252975" y="223837"/>
                </a:cubicBezTo>
                <a:cubicBezTo>
                  <a:pt x="257534" y="217252"/>
                  <a:pt x="282490" y="170509"/>
                  <a:pt x="295837" y="157162"/>
                </a:cubicBezTo>
                <a:cubicBezTo>
                  <a:pt x="299884" y="153115"/>
                  <a:pt x="305362" y="150812"/>
                  <a:pt x="310125" y="147637"/>
                </a:cubicBezTo>
                <a:cubicBezTo>
                  <a:pt x="334283" y="107373"/>
                  <a:pt x="313895" y="139501"/>
                  <a:pt x="338700" y="104775"/>
                </a:cubicBezTo>
                <a:cubicBezTo>
                  <a:pt x="342027" y="100117"/>
                  <a:pt x="344561" y="94884"/>
                  <a:pt x="348225" y="90487"/>
                </a:cubicBezTo>
                <a:cubicBezTo>
                  <a:pt x="352537" y="85313"/>
                  <a:pt x="358200" y="81374"/>
                  <a:pt x="362512" y="76200"/>
                </a:cubicBezTo>
                <a:cubicBezTo>
                  <a:pt x="366176" y="71803"/>
                  <a:pt x="368710" y="66570"/>
                  <a:pt x="372037" y="61912"/>
                </a:cubicBezTo>
                <a:cubicBezTo>
                  <a:pt x="376651" y="55453"/>
                  <a:pt x="381711" y="49321"/>
                  <a:pt x="386325" y="42862"/>
                </a:cubicBezTo>
                <a:cubicBezTo>
                  <a:pt x="389652" y="38205"/>
                  <a:pt x="391803" y="32622"/>
                  <a:pt x="395850" y="28575"/>
                </a:cubicBezTo>
                <a:cubicBezTo>
                  <a:pt x="399897" y="24528"/>
                  <a:pt x="405375" y="22225"/>
                  <a:pt x="410137" y="19050"/>
                </a:cubicBezTo>
                <a:cubicBezTo>
                  <a:pt x="413312" y="14287"/>
                  <a:pt x="415192" y="8338"/>
                  <a:pt x="419662" y="4762"/>
                </a:cubicBezTo>
                <a:cubicBezTo>
                  <a:pt x="423582" y="1626"/>
                  <a:pt x="433950" y="0"/>
                  <a:pt x="43395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5720" y="3143248"/>
            <a:ext cx="748038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public List&lt;</a:t>
            </a:r>
            <a:r>
              <a:rPr lang="en-US" altLang="ko-KR" sz="1600" dirty="0" err="1" smtClean="0"/>
              <a:t>StudentVO</a:t>
            </a:r>
            <a:r>
              <a:rPr lang="en-US" altLang="ko-KR" sz="1600" dirty="0" smtClean="0"/>
              <a:t>&gt;  </a:t>
            </a:r>
            <a:r>
              <a:rPr lang="en-US" altLang="ko-KR" sz="1600" dirty="0" err="1" smtClean="0"/>
              <a:t>selectAllStudent</a:t>
            </a:r>
            <a:r>
              <a:rPr lang="en-US" altLang="ko-KR" sz="1600" dirty="0" smtClean="0"/>
              <a:t>(){</a:t>
            </a:r>
          </a:p>
          <a:p>
            <a:r>
              <a:rPr lang="en-US" altLang="ko-KR" sz="1600" dirty="0" smtClean="0"/>
              <a:t>  List&lt;</a:t>
            </a:r>
            <a:r>
              <a:rPr lang="en-US" altLang="ko-KR" sz="1600" dirty="0" err="1" smtClean="0"/>
              <a:t>StudentVO</a:t>
            </a:r>
            <a:r>
              <a:rPr lang="en-US" altLang="ko-KR" sz="1600" dirty="0" smtClean="0"/>
              <a:t>&gt; list=new </a:t>
            </a:r>
            <a:r>
              <a:rPr lang="en-US" altLang="ko-KR" sz="1600" dirty="0" err="1" smtClean="0"/>
              <a:t>ArrayList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StudentVO</a:t>
            </a:r>
            <a:r>
              <a:rPr lang="en-US" altLang="ko-KR" sz="1600" dirty="0" smtClean="0"/>
              <a:t>&gt;();</a:t>
            </a:r>
          </a:p>
          <a:p>
            <a:r>
              <a:rPr lang="en-US" altLang="ko-KR" sz="1600" dirty="0" smtClean="0"/>
              <a:t>   </a:t>
            </a:r>
          </a:p>
          <a:p>
            <a:r>
              <a:rPr lang="en-US" altLang="ko-KR" sz="1600" dirty="0" smtClean="0"/>
              <a:t>  String select=“select </a:t>
            </a:r>
            <a:r>
              <a:rPr lang="en-US" altLang="ko-KR" sz="1600" dirty="0" err="1" smtClean="0"/>
              <a:t>num,name,age,email,input_date</a:t>
            </a:r>
            <a:r>
              <a:rPr lang="en-US" altLang="ko-KR" sz="1600" dirty="0" smtClean="0"/>
              <a:t> from student” ;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rs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stmt.executeQuery</a:t>
            </a:r>
            <a:r>
              <a:rPr lang="en-US" altLang="ko-KR" sz="1600" dirty="0" smtClean="0"/>
              <a:t>( select 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StudentVO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sVO</a:t>
            </a:r>
            <a:r>
              <a:rPr lang="en-US" altLang="ko-KR" sz="1600" dirty="0" smtClean="0"/>
              <a:t>=null;//</a:t>
            </a:r>
            <a:r>
              <a:rPr lang="ko-KR" altLang="en-US" sz="1600" dirty="0" smtClean="0"/>
              <a:t>조회결과를 저장</a:t>
            </a:r>
            <a:endParaRPr lang="en-US" altLang="ko-KR" sz="1600" dirty="0" smtClean="0"/>
          </a:p>
          <a:p>
            <a:r>
              <a:rPr lang="en-US" altLang="ko-KR" sz="1600" dirty="0" smtClean="0"/>
              <a:t>  while( </a:t>
            </a:r>
            <a:r>
              <a:rPr lang="en-US" altLang="ko-KR" sz="1600" dirty="0" err="1" smtClean="0"/>
              <a:t>rs.next</a:t>
            </a:r>
            <a:r>
              <a:rPr lang="en-US" altLang="ko-KR" sz="1600" dirty="0" smtClean="0"/>
              <a:t>() ){</a:t>
            </a:r>
          </a:p>
          <a:p>
            <a:r>
              <a:rPr lang="en-US" altLang="ko-KR" sz="1600" dirty="0" smtClean="0"/>
              <a:t>    //</a:t>
            </a:r>
            <a:r>
              <a:rPr lang="ko-KR" altLang="en-US" sz="1600" dirty="0" smtClean="0"/>
              <a:t>조회결과가 있다면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조회결과로 </a:t>
            </a:r>
            <a:r>
              <a:rPr lang="en-US" altLang="ko-KR" sz="1600" dirty="0" smtClean="0"/>
              <a:t>VO</a:t>
            </a:r>
            <a:r>
              <a:rPr lang="ko-KR" altLang="en-US" sz="1600" dirty="0" smtClean="0"/>
              <a:t>를 생성하고</a:t>
            </a:r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sVO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StudentVO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rs.getInt</a:t>
            </a:r>
            <a:r>
              <a:rPr lang="en-US" altLang="ko-KR" sz="1600" dirty="0" smtClean="0"/>
              <a:t>(“num”), </a:t>
            </a:r>
            <a:r>
              <a:rPr lang="en-US" altLang="ko-KR" sz="1600" dirty="0" err="1" smtClean="0"/>
              <a:t>rs.getString</a:t>
            </a:r>
            <a:r>
              <a:rPr lang="en-US" altLang="ko-KR" sz="1600" dirty="0" smtClean="0"/>
              <a:t>(“name”), </a:t>
            </a:r>
            <a:r>
              <a:rPr lang="en-US" altLang="ko-KR" sz="1600" dirty="0" err="1" smtClean="0"/>
              <a:t>rs.getInt</a:t>
            </a:r>
            <a:r>
              <a:rPr lang="en-US" altLang="ko-KR" sz="1600" dirty="0" smtClean="0"/>
              <a:t>(“age”),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rs.getString</a:t>
            </a:r>
            <a:r>
              <a:rPr lang="en-US" altLang="ko-KR" sz="1600" dirty="0" smtClean="0"/>
              <a:t>(“email”), </a:t>
            </a:r>
            <a:r>
              <a:rPr lang="en-US" altLang="ko-KR" sz="1600" dirty="0" err="1" smtClean="0"/>
              <a:t>rs.getDate</a:t>
            </a:r>
            <a:r>
              <a:rPr lang="en-US" altLang="ko-KR" sz="1600" dirty="0" smtClean="0"/>
              <a:t>(“</a:t>
            </a:r>
            <a:r>
              <a:rPr lang="en-US" altLang="ko-KR" sz="1600" dirty="0" err="1" smtClean="0"/>
              <a:t>input_date</a:t>
            </a:r>
            <a:r>
              <a:rPr lang="en-US" altLang="ko-KR" sz="1600" dirty="0" smtClean="0"/>
              <a:t>”));</a:t>
            </a:r>
          </a:p>
          <a:p>
            <a:r>
              <a:rPr lang="en-US" altLang="ko-KR" sz="1600" dirty="0" smtClean="0"/>
              <a:t>    //</a:t>
            </a:r>
            <a:r>
              <a:rPr lang="ko-KR" altLang="en-US" sz="1600" dirty="0" smtClean="0"/>
              <a:t>같은 이름으로 생성된</a:t>
            </a:r>
            <a:r>
              <a:rPr lang="en-US" altLang="ko-KR" sz="1600" dirty="0" smtClean="0"/>
              <a:t>VO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사라지지않게</a:t>
            </a:r>
            <a:r>
              <a:rPr lang="ko-KR" altLang="en-US" sz="1600" dirty="0" smtClean="0"/>
              <a:t> 관리하기 위해 </a:t>
            </a:r>
            <a:r>
              <a:rPr lang="en-US" altLang="ko-KR" sz="1600" dirty="0" smtClean="0"/>
              <a:t>List</a:t>
            </a:r>
            <a:r>
              <a:rPr lang="ko-KR" altLang="en-US" sz="1600" dirty="0" smtClean="0"/>
              <a:t>에 추가한다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list.add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sVO</a:t>
            </a:r>
            <a:r>
              <a:rPr lang="en-US" altLang="ko-KR" sz="1600" dirty="0" smtClean="0"/>
              <a:t> );</a:t>
            </a:r>
          </a:p>
          <a:p>
            <a:r>
              <a:rPr lang="en-US" altLang="ko-KR" sz="1600" dirty="0" smtClean="0"/>
              <a:t>  }</a:t>
            </a:r>
          </a:p>
          <a:p>
            <a:r>
              <a:rPr lang="en-US" altLang="ko-KR" sz="1600" dirty="0" smtClean="0"/>
              <a:t>     return list;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 flipV="1">
            <a:off x="2214546" y="2214554"/>
            <a:ext cx="1643074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857620" y="2071678"/>
            <a:ext cx="164307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29058" y="2143116"/>
            <a:ext cx="28575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num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14810" y="2143116"/>
            <a:ext cx="28575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name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00562" y="2143116"/>
            <a:ext cx="28575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age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6314" y="2143116"/>
            <a:ext cx="28575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email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72066" y="2143116"/>
            <a:ext cx="28575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input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00694" y="2071678"/>
            <a:ext cx="164307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572132" y="2143116"/>
            <a:ext cx="28575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num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57884" y="2143116"/>
            <a:ext cx="28575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name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143636" y="2143116"/>
            <a:ext cx="28575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age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29388" y="2143116"/>
            <a:ext cx="28575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email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715140" y="2143116"/>
            <a:ext cx="28575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input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3871913" y="2633663"/>
            <a:ext cx="604837" cy="195531"/>
          </a:xfrm>
          <a:custGeom>
            <a:avLst/>
            <a:gdLst>
              <a:gd name="connsiteX0" fmla="*/ 0 w 604837"/>
              <a:gd name="connsiteY0" fmla="*/ 0 h 195531"/>
              <a:gd name="connsiteX1" fmla="*/ 14287 w 604837"/>
              <a:gd name="connsiteY1" fmla="*/ 9525 h 195531"/>
              <a:gd name="connsiteX2" fmla="*/ 38100 w 604837"/>
              <a:gd name="connsiteY2" fmla="*/ 23812 h 195531"/>
              <a:gd name="connsiteX3" fmla="*/ 57150 w 604837"/>
              <a:gd name="connsiteY3" fmla="*/ 42862 h 195531"/>
              <a:gd name="connsiteX4" fmla="*/ 104775 w 604837"/>
              <a:gd name="connsiteY4" fmla="*/ 61912 h 195531"/>
              <a:gd name="connsiteX5" fmla="*/ 133350 w 604837"/>
              <a:gd name="connsiteY5" fmla="*/ 76200 h 195531"/>
              <a:gd name="connsiteX6" fmla="*/ 171450 w 604837"/>
              <a:gd name="connsiteY6" fmla="*/ 100012 h 195531"/>
              <a:gd name="connsiteX7" fmla="*/ 190500 w 604837"/>
              <a:gd name="connsiteY7" fmla="*/ 109537 h 195531"/>
              <a:gd name="connsiteX8" fmla="*/ 204787 w 604837"/>
              <a:gd name="connsiteY8" fmla="*/ 119062 h 195531"/>
              <a:gd name="connsiteX9" fmla="*/ 233362 w 604837"/>
              <a:gd name="connsiteY9" fmla="*/ 133350 h 195531"/>
              <a:gd name="connsiteX10" fmla="*/ 247650 w 604837"/>
              <a:gd name="connsiteY10" fmla="*/ 142875 h 195531"/>
              <a:gd name="connsiteX11" fmla="*/ 309562 w 604837"/>
              <a:gd name="connsiteY11" fmla="*/ 171450 h 195531"/>
              <a:gd name="connsiteX12" fmla="*/ 342900 w 604837"/>
              <a:gd name="connsiteY12" fmla="*/ 176212 h 195531"/>
              <a:gd name="connsiteX13" fmla="*/ 366712 w 604837"/>
              <a:gd name="connsiteY13" fmla="*/ 180975 h 195531"/>
              <a:gd name="connsiteX14" fmla="*/ 385762 w 604837"/>
              <a:gd name="connsiteY14" fmla="*/ 185737 h 195531"/>
              <a:gd name="connsiteX15" fmla="*/ 604837 w 604837"/>
              <a:gd name="connsiteY15" fmla="*/ 190500 h 19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4837" h="195531">
                <a:moveTo>
                  <a:pt x="0" y="0"/>
                </a:moveTo>
                <a:cubicBezTo>
                  <a:pt x="4762" y="3175"/>
                  <a:pt x="9433" y="6492"/>
                  <a:pt x="14287" y="9525"/>
                </a:cubicBezTo>
                <a:cubicBezTo>
                  <a:pt x="22137" y="14431"/>
                  <a:pt x="30793" y="18129"/>
                  <a:pt x="38100" y="23812"/>
                </a:cubicBezTo>
                <a:cubicBezTo>
                  <a:pt x="45189" y="29325"/>
                  <a:pt x="49966" y="37474"/>
                  <a:pt x="57150" y="42862"/>
                </a:cubicBezTo>
                <a:cubicBezTo>
                  <a:pt x="68362" y="51271"/>
                  <a:pt x="93249" y="58070"/>
                  <a:pt x="104775" y="61912"/>
                </a:cubicBezTo>
                <a:cubicBezTo>
                  <a:pt x="145713" y="89205"/>
                  <a:pt x="93920" y="56485"/>
                  <a:pt x="133350" y="76200"/>
                </a:cubicBezTo>
                <a:cubicBezTo>
                  <a:pt x="169273" y="94161"/>
                  <a:pt x="145006" y="84901"/>
                  <a:pt x="171450" y="100012"/>
                </a:cubicBezTo>
                <a:cubicBezTo>
                  <a:pt x="177614" y="103534"/>
                  <a:pt x="184336" y="106015"/>
                  <a:pt x="190500" y="109537"/>
                </a:cubicBezTo>
                <a:cubicBezTo>
                  <a:pt x="195470" y="112377"/>
                  <a:pt x="199784" y="116282"/>
                  <a:pt x="204787" y="119062"/>
                </a:cubicBezTo>
                <a:cubicBezTo>
                  <a:pt x="214096" y="124234"/>
                  <a:pt x="224053" y="128178"/>
                  <a:pt x="233362" y="133350"/>
                </a:cubicBezTo>
                <a:cubicBezTo>
                  <a:pt x="238366" y="136130"/>
                  <a:pt x="242625" y="140134"/>
                  <a:pt x="247650" y="142875"/>
                </a:cubicBezTo>
                <a:cubicBezTo>
                  <a:pt x="255160" y="146971"/>
                  <a:pt x="295588" y="167957"/>
                  <a:pt x="309562" y="171450"/>
                </a:cubicBezTo>
                <a:cubicBezTo>
                  <a:pt x="320452" y="174172"/>
                  <a:pt x="331827" y="174367"/>
                  <a:pt x="342900" y="176212"/>
                </a:cubicBezTo>
                <a:cubicBezTo>
                  <a:pt x="350884" y="177543"/>
                  <a:pt x="358810" y="179219"/>
                  <a:pt x="366712" y="180975"/>
                </a:cubicBezTo>
                <a:cubicBezTo>
                  <a:pt x="373102" y="182395"/>
                  <a:pt x="379274" y="184872"/>
                  <a:pt x="385762" y="185737"/>
                </a:cubicBezTo>
                <a:cubicBezTo>
                  <a:pt x="459216" y="195531"/>
                  <a:pt x="529200" y="190500"/>
                  <a:pt x="604837" y="1905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4905375" y="2614184"/>
            <a:ext cx="1238250" cy="233969"/>
          </a:xfrm>
          <a:custGeom>
            <a:avLst/>
            <a:gdLst>
              <a:gd name="connsiteX0" fmla="*/ 0 w 1238250"/>
              <a:gd name="connsiteY0" fmla="*/ 195691 h 233969"/>
              <a:gd name="connsiteX1" fmla="*/ 204788 w 1238250"/>
              <a:gd name="connsiteY1" fmla="*/ 190929 h 233969"/>
              <a:gd name="connsiteX2" fmla="*/ 271463 w 1238250"/>
              <a:gd name="connsiteY2" fmla="*/ 176641 h 233969"/>
              <a:gd name="connsiteX3" fmla="*/ 295275 w 1238250"/>
              <a:gd name="connsiteY3" fmla="*/ 167116 h 233969"/>
              <a:gd name="connsiteX4" fmla="*/ 338138 w 1238250"/>
              <a:gd name="connsiteY4" fmla="*/ 157591 h 233969"/>
              <a:gd name="connsiteX5" fmla="*/ 385763 w 1238250"/>
              <a:gd name="connsiteY5" fmla="*/ 143304 h 233969"/>
              <a:gd name="connsiteX6" fmla="*/ 404813 w 1238250"/>
              <a:gd name="connsiteY6" fmla="*/ 133779 h 233969"/>
              <a:gd name="connsiteX7" fmla="*/ 419100 w 1238250"/>
              <a:gd name="connsiteY7" fmla="*/ 129016 h 233969"/>
              <a:gd name="connsiteX8" fmla="*/ 428625 w 1238250"/>
              <a:gd name="connsiteY8" fmla="*/ 114729 h 233969"/>
              <a:gd name="connsiteX9" fmla="*/ 442913 w 1238250"/>
              <a:gd name="connsiteY9" fmla="*/ 109966 h 233969"/>
              <a:gd name="connsiteX10" fmla="*/ 457200 w 1238250"/>
              <a:gd name="connsiteY10" fmla="*/ 100441 h 233969"/>
              <a:gd name="connsiteX11" fmla="*/ 471488 w 1238250"/>
              <a:gd name="connsiteY11" fmla="*/ 86154 h 233969"/>
              <a:gd name="connsiteX12" fmla="*/ 485775 w 1238250"/>
              <a:gd name="connsiteY12" fmla="*/ 76629 h 233969"/>
              <a:gd name="connsiteX13" fmla="*/ 500063 w 1238250"/>
              <a:gd name="connsiteY13" fmla="*/ 62341 h 233969"/>
              <a:gd name="connsiteX14" fmla="*/ 514350 w 1238250"/>
              <a:gd name="connsiteY14" fmla="*/ 57579 h 233969"/>
              <a:gd name="connsiteX15" fmla="*/ 519113 w 1238250"/>
              <a:gd name="connsiteY15" fmla="*/ 43291 h 233969"/>
              <a:gd name="connsiteX16" fmla="*/ 533400 w 1238250"/>
              <a:gd name="connsiteY16" fmla="*/ 38529 h 233969"/>
              <a:gd name="connsiteX17" fmla="*/ 547688 w 1238250"/>
              <a:gd name="connsiteY17" fmla="*/ 29004 h 233969"/>
              <a:gd name="connsiteX18" fmla="*/ 576263 w 1238250"/>
              <a:gd name="connsiteY18" fmla="*/ 429 h 233969"/>
              <a:gd name="connsiteX19" fmla="*/ 600075 w 1238250"/>
              <a:gd name="connsiteY19" fmla="*/ 29004 h 233969"/>
              <a:gd name="connsiteX20" fmla="*/ 642938 w 1238250"/>
              <a:gd name="connsiteY20" fmla="*/ 81391 h 233969"/>
              <a:gd name="connsiteX21" fmla="*/ 657225 w 1238250"/>
              <a:gd name="connsiteY21" fmla="*/ 90916 h 233969"/>
              <a:gd name="connsiteX22" fmla="*/ 681038 w 1238250"/>
              <a:gd name="connsiteY22" fmla="*/ 109966 h 233969"/>
              <a:gd name="connsiteX23" fmla="*/ 700088 w 1238250"/>
              <a:gd name="connsiteY23" fmla="*/ 124254 h 233969"/>
              <a:gd name="connsiteX24" fmla="*/ 738188 w 1238250"/>
              <a:gd name="connsiteY24" fmla="*/ 148066 h 233969"/>
              <a:gd name="connsiteX25" fmla="*/ 752475 w 1238250"/>
              <a:gd name="connsiteY25" fmla="*/ 157591 h 233969"/>
              <a:gd name="connsiteX26" fmla="*/ 771525 w 1238250"/>
              <a:gd name="connsiteY26" fmla="*/ 162354 h 233969"/>
              <a:gd name="connsiteX27" fmla="*/ 800100 w 1238250"/>
              <a:gd name="connsiteY27" fmla="*/ 171879 h 233969"/>
              <a:gd name="connsiteX28" fmla="*/ 814388 w 1238250"/>
              <a:gd name="connsiteY28" fmla="*/ 176641 h 233969"/>
              <a:gd name="connsiteX29" fmla="*/ 852488 w 1238250"/>
              <a:gd name="connsiteY29" fmla="*/ 186166 h 233969"/>
              <a:gd name="connsiteX30" fmla="*/ 900113 w 1238250"/>
              <a:gd name="connsiteY30" fmla="*/ 200454 h 233969"/>
              <a:gd name="connsiteX31" fmla="*/ 966788 w 1238250"/>
              <a:gd name="connsiteY31" fmla="*/ 209979 h 233969"/>
              <a:gd name="connsiteX32" fmla="*/ 985838 w 1238250"/>
              <a:gd name="connsiteY32" fmla="*/ 214741 h 233969"/>
              <a:gd name="connsiteX33" fmla="*/ 1047750 w 1238250"/>
              <a:gd name="connsiteY33" fmla="*/ 219504 h 233969"/>
              <a:gd name="connsiteX34" fmla="*/ 1100138 w 1238250"/>
              <a:gd name="connsiteY34" fmla="*/ 224266 h 233969"/>
              <a:gd name="connsiteX35" fmla="*/ 1238250 w 1238250"/>
              <a:gd name="connsiteY35" fmla="*/ 229029 h 23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38250" h="233969">
                <a:moveTo>
                  <a:pt x="0" y="195691"/>
                </a:moveTo>
                <a:lnTo>
                  <a:pt x="204788" y="190929"/>
                </a:lnTo>
                <a:cubicBezTo>
                  <a:pt x="219139" y="190343"/>
                  <a:pt x="260783" y="179927"/>
                  <a:pt x="271463" y="176641"/>
                </a:cubicBezTo>
                <a:cubicBezTo>
                  <a:pt x="279634" y="174127"/>
                  <a:pt x="287055" y="169465"/>
                  <a:pt x="295275" y="167116"/>
                </a:cubicBezTo>
                <a:cubicBezTo>
                  <a:pt x="309348" y="163095"/>
                  <a:pt x="323850" y="160766"/>
                  <a:pt x="338138" y="157591"/>
                </a:cubicBezTo>
                <a:cubicBezTo>
                  <a:pt x="368321" y="137468"/>
                  <a:pt x="333901" y="157448"/>
                  <a:pt x="385763" y="143304"/>
                </a:cubicBezTo>
                <a:cubicBezTo>
                  <a:pt x="392612" y="141436"/>
                  <a:pt x="398288" y="136576"/>
                  <a:pt x="404813" y="133779"/>
                </a:cubicBezTo>
                <a:cubicBezTo>
                  <a:pt x="409427" y="131801"/>
                  <a:pt x="414338" y="130604"/>
                  <a:pt x="419100" y="129016"/>
                </a:cubicBezTo>
                <a:cubicBezTo>
                  <a:pt x="422275" y="124254"/>
                  <a:pt x="424156" y="118305"/>
                  <a:pt x="428625" y="114729"/>
                </a:cubicBezTo>
                <a:cubicBezTo>
                  <a:pt x="432545" y="111593"/>
                  <a:pt x="438423" y="112211"/>
                  <a:pt x="442913" y="109966"/>
                </a:cubicBezTo>
                <a:cubicBezTo>
                  <a:pt x="448032" y="107406"/>
                  <a:pt x="452803" y="104105"/>
                  <a:pt x="457200" y="100441"/>
                </a:cubicBezTo>
                <a:cubicBezTo>
                  <a:pt x="462374" y="96129"/>
                  <a:pt x="466314" y="90466"/>
                  <a:pt x="471488" y="86154"/>
                </a:cubicBezTo>
                <a:cubicBezTo>
                  <a:pt x="475885" y="82490"/>
                  <a:pt x="481378" y="80293"/>
                  <a:pt x="485775" y="76629"/>
                </a:cubicBezTo>
                <a:cubicBezTo>
                  <a:pt x="490949" y="72317"/>
                  <a:pt x="494459" y="66077"/>
                  <a:pt x="500063" y="62341"/>
                </a:cubicBezTo>
                <a:cubicBezTo>
                  <a:pt x="504240" y="59556"/>
                  <a:pt x="509588" y="59166"/>
                  <a:pt x="514350" y="57579"/>
                </a:cubicBezTo>
                <a:cubicBezTo>
                  <a:pt x="515938" y="52816"/>
                  <a:pt x="515563" y="46841"/>
                  <a:pt x="519113" y="43291"/>
                </a:cubicBezTo>
                <a:cubicBezTo>
                  <a:pt x="522663" y="39741"/>
                  <a:pt x="528910" y="40774"/>
                  <a:pt x="533400" y="38529"/>
                </a:cubicBezTo>
                <a:cubicBezTo>
                  <a:pt x="538520" y="35969"/>
                  <a:pt x="543410" y="32807"/>
                  <a:pt x="547688" y="29004"/>
                </a:cubicBezTo>
                <a:cubicBezTo>
                  <a:pt x="557756" y="20055"/>
                  <a:pt x="576263" y="429"/>
                  <a:pt x="576263" y="429"/>
                </a:cubicBezTo>
                <a:cubicBezTo>
                  <a:pt x="602303" y="17790"/>
                  <a:pt x="580739" y="0"/>
                  <a:pt x="600075" y="29004"/>
                </a:cubicBezTo>
                <a:cubicBezTo>
                  <a:pt x="609508" y="43154"/>
                  <a:pt x="627260" y="68326"/>
                  <a:pt x="642938" y="81391"/>
                </a:cubicBezTo>
                <a:cubicBezTo>
                  <a:pt x="647335" y="85055"/>
                  <a:pt x="652463" y="87741"/>
                  <a:pt x="657225" y="90916"/>
                </a:cubicBezTo>
                <a:cubicBezTo>
                  <a:pt x="675300" y="118029"/>
                  <a:pt x="656263" y="95809"/>
                  <a:pt x="681038" y="109966"/>
                </a:cubicBezTo>
                <a:cubicBezTo>
                  <a:pt x="687930" y="113904"/>
                  <a:pt x="693629" y="119640"/>
                  <a:pt x="700088" y="124254"/>
                </a:cubicBezTo>
                <a:cubicBezTo>
                  <a:pt x="715328" y="135140"/>
                  <a:pt x="720381" y="136937"/>
                  <a:pt x="738188" y="148066"/>
                </a:cubicBezTo>
                <a:cubicBezTo>
                  <a:pt x="743042" y="151099"/>
                  <a:pt x="747214" y="155336"/>
                  <a:pt x="752475" y="157591"/>
                </a:cubicBezTo>
                <a:cubicBezTo>
                  <a:pt x="758491" y="160169"/>
                  <a:pt x="765256" y="160473"/>
                  <a:pt x="771525" y="162354"/>
                </a:cubicBezTo>
                <a:cubicBezTo>
                  <a:pt x="781142" y="165239"/>
                  <a:pt x="790575" y="168704"/>
                  <a:pt x="800100" y="171879"/>
                </a:cubicBezTo>
                <a:cubicBezTo>
                  <a:pt x="804863" y="173466"/>
                  <a:pt x="809518" y="175423"/>
                  <a:pt x="814388" y="176641"/>
                </a:cubicBezTo>
                <a:cubicBezTo>
                  <a:pt x="827088" y="179816"/>
                  <a:pt x="840069" y="182026"/>
                  <a:pt x="852488" y="186166"/>
                </a:cubicBezTo>
                <a:cubicBezTo>
                  <a:pt x="865185" y="190398"/>
                  <a:pt x="885722" y="198056"/>
                  <a:pt x="900113" y="200454"/>
                </a:cubicBezTo>
                <a:cubicBezTo>
                  <a:pt x="952838" y="209241"/>
                  <a:pt x="921784" y="200978"/>
                  <a:pt x="966788" y="209979"/>
                </a:cubicBezTo>
                <a:cubicBezTo>
                  <a:pt x="973206" y="211263"/>
                  <a:pt x="979337" y="213976"/>
                  <a:pt x="985838" y="214741"/>
                </a:cubicBezTo>
                <a:cubicBezTo>
                  <a:pt x="1006395" y="217159"/>
                  <a:pt x="1027123" y="217785"/>
                  <a:pt x="1047750" y="219504"/>
                </a:cubicBezTo>
                <a:cubicBezTo>
                  <a:pt x="1065224" y="220960"/>
                  <a:pt x="1082711" y="222330"/>
                  <a:pt x="1100138" y="224266"/>
                </a:cubicBezTo>
                <a:cubicBezTo>
                  <a:pt x="1187462" y="233969"/>
                  <a:pt x="1061848" y="229029"/>
                  <a:pt x="1238250" y="22902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6686550" y="2581275"/>
            <a:ext cx="461963" cy="266700"/>
          </a:xfrm>
          <a:custGeom>
            <a:avLst/>
            <a:gdLst>
              <a:gd name="connsiteX0" fmla="*/ 0 w 461963"/>
              <a:gd name="connsiteY0" fmla="*/ 266700 h 266700"/>
              <a:gd name="connsiteX1" fmla="*/ 152400 w 461963"/>
              <a:gd name="connsiteY1" fmla="*/ 261938 h 266700"/>
              <a:gd name="connsiteX2" fmla="*/ 176213 w 461963"/>
              <a:gd name="connsiteY2" fmla="*/ 252413 h 266700"/>
              <a:gd name="connsiteX3" fmla="*/ 204788 w 461963"/>
              <a:gd name="connsiteY3" fmla="*/ 242888 h 266700"/>
              <a:gd name="connsiteX4" fmla="*/ 242888 w 461963"/>
              <a:gd name="connsiteY4" fmla="*/ 223838 h 266700"/>
              <a:gd name="connsiteX5" fmla="*/ 271463 w 461963"/>
              <a:gd name="connsiteY5" fmla="*/ 214313 h 266700"/>
              <a:gd name="connsiteX6" fmla="*/ 309563 w 461963"/>
              <a:gd name="connsiteY6" fmla="*/ 195263 h 266700"/>
              <a:gd name="connsiteX7" fmla="*/ 323850 w 461963"/>
              <a:gd name="connsiteY7" fmla="*/ 185738 h 266700"/>
              <a:gd name="connsiteX8" fmla="*/ 357188 w 461963"/>
              <a:gd name="connsiteY8" fmla="*/ 166688 h 266700"/>
              <a:gd name="connsiteX9" fmla="*/ 381000 w 461963"/>
              <a:gd name="connsiteY9" fmla="*/ 138113 h 266700"/>
              <a:gd name="connsiteX10" fmla="*/ 395288 w 461963"/>
              <a:gd name="connsiteY10" fmla="*/ 133350 h 266700"/>
              <a:gd name="connsiteX11" fmla="*/ 414338 w 461963"/>
              <a:gd name="connsiteY11" fmla="*/ 104775 h 266700"/>
              <a:gd name="connsiteX12" fmla="*/ 423863 w 461963"/>
              <a:gd name="connsiteY12" fmla="*/ 90488 h 266700"/>
              <a:gd name="connsiteX13" fmla="*/ 442913 w 461963"/>
              <a:gd name="connsiteY13" fmla="*/ 52388 h 266700"/>
              <a:gd name="connsiteX14" fmla="*/ 447675 w 461963"/>
              <a:gd name="connsiteY14" fmla="*/ 33338 h 266700"/>
              <a:gd name="connsiteX15" fmla="*/ 461963 w 461963"/>
              <a:gd name="connsiteY15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1963" h="266700">
                <a:moveTo>
                  <a:pt x="0" y="266700"/>
                </a:moveTo>
                <a:cubicBezTo>
                  <a:pt x="50800" y="265113"/>
                  <a:pt x="101741" y="266045"/>
                  <a:pt x="152400" y="261938"/>
                </a:cubicBezTo>
                <a:cubicBezTo>
                  <a:pt x="160921" y="261247"/>
                  <a:pt x="168179" y="255335"/>
                  <a:pt x="176213" y="252413"/>
                </a:cubicBezTo>
                <a:cubicBezTo>
                  <a:pt x="185649" y="248982"/>
                  <a:pt x="195808" y="247378"/>
                  <a:pt x="204788" y="242888"/>
                </a:cubicBezTo>
                <a:cubicBezTo>
                  <a:pt x="217488" y="236538"/>
                  <a:pt x="229418" y="228328"/>
                  <a:pt x="242888" y="223838"/>
                </a:cubicBezTo>
                <a:cubicBezTo>
                  <a:pt x="252413" y="220663"/>
                  <a:pt x="262854" y="219479"/>
                  <a:pt x="271463" y="214313"/>
                </a:cubicBezTo>
                <a:cubicBezTo>
                  <a:pt x="299580" y="197442"/>
                  <a:pt x="286493" y="202952"/>
                  <a:pt x="309563" y="195263"/>
                </a:cubicBezTo>
                <a:cubicBezTo>
                  <a:pt x="314325" y="192088"/>
                  <a:pt x="318880" y="188578"/>
                  <a:pt x="323850" y="185738"/>
                </a:cubicBezTo>
                <a:cubicBezTo>
                  <a:pt x="366155" y="161563"/>
                  <a:pt x="322371" y="189898"/>
                  <a:pt x="357188" y="166688"/>
                </a:cubicBezTo>
                <a:cubicBezTo>
                  <a:pt x="364216" y="156145"/>
                  <a:pt x="369999" y="145447"/>
                  <a:pt x="381000" y="138113"/>
                </a:cubicBezTo>
                <a:cubicBezTo>
                  <a:pt x="385177" y="135328"/>
                  <a:pt x="390525" y="134938"/>
                  <a:pt x="395288" y="133350"/>
                </a:cubicBezTo>
                <a:lnTo>
                  <a:pt x="414338" y="104775"/>
                </a:lnTo>
                <a:cubicBezTo>
                  <a:pt x="417513" y="100013"/>
                  <a:pt x="421303" y="95607"/>
                  <a:pt x="423863" y="90488"/>
                </a:cubicBezTo>
                <a:lnTo>
                  <a:pt x="442913" y="52388"/>
                </a:lnTo>
                <a:cubicBezTo>
                  <a:pt x="444500" y="46038"/>
                  <a:pt x="445794" y="39607"/>
                  <a:pt x="447675" y="33338"/>
                </a:cubicBezTo>
                <a:cubicBezTo>
                  <a:pt x="456447" y="4096"/>
                  <a:pt x="450428" y="11535"/>
                  <a:pt x="46196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572000" y="271462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0</a:t>
            </a:r>
            <a:endParaRPr lang="ko-KR" alt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6215074" y="271462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7239348" y="2143116"/>
            <a:ext cx="319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….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7500958" y="2071678"/>
            <a:ext cx="164307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572396" y="2143116"/>
            <a:ext cx="28575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num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858148" y="2143116"/>
            <a:ext cx="28575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name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900" y="2143116"/>
            <a:ext cx="28575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age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429652" y="2143116"/>
            <a:ext cx="28575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email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715404" y="2143116"/>
            <a:ext cx="28575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input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7510463" y="2605088"/>
            <a:ext cx="566737" cy="196395"/>
          </a:xfrm>
          <a:custGeom>
            <a:avLst/>
            <a:gdLst>
              <a:gd name="connsiteX0" fmla="*/ 0 w 566737"/>
              <a:gd name="connsiteY0" fmla="*/ 0 h 196395"/>
              <a:gd name="connsiteX1" fmla="*/ 42862 w 566737"/>
              <a:gd name="connsiteY1" fmla="*/ 33337 h 196395"/>
              <a:gd name="connsiteX2" fmla="*/ 71437 w 566737"/>
              <a:gd name="connsiteY2" fmla="*/ 52387 h 196395"/>
              <a:gd name="connsiteX3" fmla="*/ 85725 w 566737"/>
              <a:gd name="connsiteY3" fmla="*/ 66675 h 196395"/>
              <a:gd name="connsiteX4" fmla="*/ 119062 w 566737"/>
              <a:gd name="connsiteY4" fmla="*/ 85725 h 196395"/>
              <a:gd name="connsiteX5" fmla="*/ 133350 w 566737"/>
              <a:gd name="connsiteY5" fmla="*/ 100012 h 196395"/>
              <a:gd name="connsiteX6" fmla="*/ 152400 w 566737"/>
              <a:gd name="connsiteY6" fmla="*/ 109537 h 196395"/>
              <a:gd name="connsiteX7" fmla="*/ 166687 w 566737"/>
              <a:gd name="connsiteY7" fmla="*/ 119062 h 196395"/>
              <a:gd name="connsiteX8" fmla="*/ 180975 w 566737"/>
              <a:gd name="connsiteY8" fmla="*/ 123825 h 196395"/>
              <a:gd name="connsiteX9" fmla="*/ 195262 w 566737"/>
              <a:gd name="connsiteY9" fmla="*/ 133350 h 196395"/>
              <a:gd name="connsiteX10" fmla="*/ 233362 w 566737"/>
              <a:gd name="connsiteY10" fmla="*/ 142875 h 196395"/>
              <a:gd name="connsiteX11" fmla="*/ 247650 w 566737"/>
              <a:gd name="connsiteY11" fmla="*/ 147637 h 196395"/>
              <a:gd name="connsiteX12" fmla="*/ 266700 w 566737"/>
              <a:gd name="connsiteY12" fmla="*/ 152400 h 196395"/>
              <a:gd name="connsiteX13" fmla="*/ 295275 w 566737"/>
              <a:gd name="connsiteY13" fmla="*/ 161925 h 196395"/>
              <a:gd name="connsiteX14" fmla="*/ 309562 w 566737"/>
              <a:gd name="connsiteY14" fmla="*/ 166687 h 196395"/>
              <a:gd name="connsiteX15" fmla="*/ 347662 w 566737"/>
              <a:gd name="connsiteY15" fmla="*/ 171450 h 196395"/>
              <a:gd name="connsiteX16" fmla="*/ 419100 w 566737"/>
              <a:gd name="connsiteY16" fmla="*/ 185737 h 196395"/>
              <a:gd name="connsiteX17" fmla="*/ 433387 w 566737"/>
              <a:gd name="connsiteY17" fmla="*/ 190500 h 196395"/>
              <a:gd name="connsiteX18" fmla="*/ 471487 w 566737"/>
              <a:gd name="connsiteY18" fmla="*/ 195262 h 196395"/>
              <a:gd name="connsiteX19" fmla="*/ 566737 w 566737"/>
              <a:gd name="connsiteY19" fmla="*/ 195262 h 19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6737" h="196395">
                <a:moveTo>
                  <a:pt x="0" y="0"/>
                </a:moveTo>
                <a:cubicBezTo>
                  <a:pt x="22381" y="22381"/>
                  <a:pt x="8684" y="10552"/>
                  <a:pt x="42862" y="33337"/>
                </a:cubicBezTo>
                <a:lnTo>
                  <a:pt x="71437" y="52387"/>
                </a:lnTo>
                <a:cubicBezTo>
                  <a:pt x="76200" y="57150"/>
                  <a:pt x="80244" y="62760"/>
                  <a:pt x="85725" y="66675"/>
                </a:cubicBezTo>
                <a:cubicBezTo>
                  <a:pt x="118343" y="89974"/>
                  <a:pt x="92057" y="63221"/>
                  <a:pt x="119062" y="85725"/>
                </a:cubicBezTo>
                <a:cubicBezTo>
                  <a:pt x="124236" y="90037"/>
                  <a:pt x="127869" y="96097"/>
                  <a:pt x="133350" y="100012"/>
                </a:cubicBezTo>
                <a:cubicBezTo>
                  <a:pt x="139127" y="104138"/>
                  <a:pt x="146236" y="106015"/>
                  <a:pt x="152400" y="109537"/>
                </a:cubicBezTo>
                <a:cubicBezTo>
                  <a:pt x="157370" y="112377"/>
                  <a:pt x="161568" y="116502"/>
                  <a:pt x="166687" y="119062"/>
                </a:cubicBezTo>
                <a:cubicBezTo>
                  <a:pt x="171177" y="121307"/>
                  <a:pt x="176485" y="121580"/>
                  <a:pt x="180975" y="123825"/>
                </a:cubicBezTo>
                <a:cubicBezTo>
                  <a:pt x="186094" y="126385"/>
                  <a:pt x="190143" y="130790"/>
                  <a:pt x="195262" y="133350"/>
                </a:cubicBezTo>
                <a:cubicBezTo>
                  <a:pt x="206144" y="138791"/>
                  <a:pt x="222502" y="140160"/>
                  <a:pt x="233362" y="142875"/>
                </a:cubicBezTo>
                <a:cubicBezTo>
                  <a:pt x="238232" y="144093"/>
                  <a:pt x="242823" y="146258"/>
                  <a:pt x="247650" y="147637"/>
                </a:cubicBezTo>
                <a:cubicBezTo>
                  <a:pt x="253944" y="149435"/>
                  <a:pt x="260431" y="150519"/>
                  <a:pt x="266700" y="152400"/>
                </a:cubicBezTo>
                <a:cubicBezTo>
                  <a:pt x="276317" y="155285"/>
                  <a:pt x="285750" y="158750"/>
                  <a:pt x="295275" y="161925"/>
                </a:cubicBezTo>
                <a:cubicBezTo>
                  <a:pt x="300037" y="163512"/>
                  <a:pt x="304581" y="166064"/>
                  <a:pt x="309562" y="166687"/>
                </a:cubicBezTo>
                <a:lnTo>
                  <a:pt x="347662" y="171450"/>
                </a:lnTo>
                <a:cubicBezTo>
                  <a:pt x="379621" y="192755"/>
                  <a:pt x="350352" y="176571"/>
                  <a:pt x="419100" y="185737"/>
                </a:cubicBezTo>
                <a:cubicBezTo>
                  <a:pt x="424076" y="186400"/>
                  <a:pt x="428448" y="189602"/>
                  <a:pt x="433387" y="190500"/>
                </a:cubicBezTo>
                <a:cubicBezTo>
                  <a:pt x="445979" y="192790"/>
                  <a:pt x="458696" y="194805"/>
                  <a:pt x="471487" y="195262"/>
                </a:cubicBezTo>
                <a:cubicBezTo>
                  <a:pt x="503217" y="196395"/>
                  <a:pt x="534987" y="195262"/>
                  <a:pt x="566737" y="19526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8877300" y="2600325"/>
            <a:ext cx="314325" cy="195263"/>
          </a:xfrm>
          <a:custGeom>
            <a:avLst/>
            <a:gdLst>
              <a:gd name="connsiteX0" fmla="*/ 0 w 314325"/>
              <a:gd name="connsiteY0" fmla="*/ 195263 h 195263"/>
              <a:gd name="connsiteX1" fmla="*/ 85725 w 314325"/>
              <a:gd name="connsiteY1" fmla="*/ 185738 h 195263"/>
              <a:gd name="connsiteX2" fmla="*/ 104775 w 314325"/>
              <a:gd name="connsiteY2" fmla="*/ 180975 h 195263"/>
              <a:gd name="connsiteX3" fmla="*/ 142875 w 314325"/>
              <a:gd name="connsiteY3" fmla="*/ 166688 h 195263"/>
              <a:gd name="connsiteX4" fmla="*/ 171450 w 314325"/>
              <a:gd name="connsiteY4" fmla="*/ 152400 h 195263"/>
              <a:gd name="connsiteX5" fmla="*/ 185738 w 314325"/>
              <a:gd name="connsiteY5" fmla="*/ 142875 h 195263"/>
              <a:gd name="connsiteX6" fmla="*/ 200025 w 314325"/>
              <a:gd name="connsiteY6" fmla="*/ 138113 h 195263"/>
              <a:gd name="connsiteX7" fmla="*/ 238125 w 314325"/>
              <a:gd name="connsiteY7" fmla="*/ 123825 h 195263"/>
              <a:gd name="connsiteX8" fmla="*/ 252413 w 314325"/>
              <a:gd name="connsiteY8" fmla="*/ 114300 h 195263"/>
              <a:gd name="connsiteX9" fmla="*/ 266700 w 314325"/>
              <a:gd name="connsiteY9" fmla="*/ 109538 h 195263"/>
              <a:gd name="connsiteX10" fmla="*/ 295275 w 314325"/>
              <a:gd name="connsiteY10" fmla="*/ 80963 h 195263"/>
              <a:gd name="connsiteX11" fmla="*/ 309563 w 314325"/>
              <a:gd name="connsiteY11" fmla="*/ 38100 h 195263"/>
              <a:gd name="connsiteX12" fmla="*/ 314325 w 314325"/>
              <a:gd name="connsiteY12" fmla="*/ 23813 h 195263"/>
              <a:gd name="connsiteX13" fmla="*/ 314325 w 314325"/>
              <a:gd name="connsiteY13" fmla="*/ 0 h 19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4325" h="195263">
                <a:moveTo>
                  <a:pt x="0" y="195263"/>
                </a:moveTo>
                <a:cubicBezTo>
                  <a:pt x="52718" y="191207"/>
                  <a:pt x="48368" y="194040"/>
                  <a:pt x="85725" y="185738"/>
                </a:cubicBezTo>
                <a:cubicBezTo>
                  <a:pt x="92115" y="184318"/>
                  <a:pt x="98646" y="183273"/>
                  <a:pt x="104775" y="180975"/>
                </a:cubicBezTo>
                <a:cubicBezTo>
                  <a:pt x="154573" y="162300"/>
                  <a:pt x="93986" y="178909"/>
                  <a:pt x="142875" y="166688"/>
                </a:cubicBezTo>
                <a:cubicBezTo>
                  <a:pt x="183824" y="139390"/>
                  <a:pt x="132014" y="172119"/>
                  <a:pt x="171450" y="152400"/>
                </a:cubicBezTo>
                <a:cubicBezTo>
                  <a:pt x="176570" y="149840"/>
                  <a:pt x="180618" y="145435"/>
                  <a:pt x="185738" y="142875"/>
                </a:cubicBezTo>
                <a:cubicBezTo>
                  <a:pt x="190228" y="140630"/>
                  <a:pt x="195411" y="140090"/>
                  <a:pt x="200025" y="138113"/>
                </a:cubicBezTo>
                <a:cubicBezTo>
                  <a:pt x="234894" y="123169"/>
                  <a:pt x="203000" y="132607"/>
                  <a:pt x="238125" y="123825"/>
                </a:cubicBezTo>
                <a:cubicBezTo>
                  <a:pt x="242888" y="120650"/>
                  <a:pt x="247293" y="116860"/>
                  <a:pt x="252413" y="114300"/>
                </a:cubicBezTo>
                <a:cubicBezTo>
                  <a:pt x="256903" y="112055"/>
                  <a:pt x="262738" y="112620"/>
                  <a:pt x="266700" y="109538"/>
                </a:cubicBezTo>
                <a:cubicBezTo>
                  <a:pt x="277333" y="101268"/>
                  <a:pt x="295275" y="80963"/>
                  <a:pt x="295275" y="80963"/>
                </a:cubicBezTo>
                <a:lnTo>
                  <a:pt x="309563" y="38100"/>
                </a:lnTo>
                <a:cubicBezTo>
                  <a:pt x="311150" y="33338"/>
                  <a:pt x="314325" y="28833"/>
                  <a:pt x="314325" y="23813"/>
                </a:cubicBezTo>
                <a:lnTo>
                  <a:pt x="314325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310918" y="2643182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n</a:t>
            </a:r>
            <a:endParaRPr lang="ko-KR" altLang="en-US" sz="1100" dirty="0"/>
          </a:p>
        </p:txBody>
      </p:sp>
      <p:sp>
        <p:nvSpPr>
          <p:cNvPr id="39" name="직사각형 38"/>
          <p:cNvSpPr/>
          <p:nvPr/>
        </p:nvSpPr>
        <p:spPr>
          <a:xfrm>
            <a:off x="4286248" y="4286256"/>
            <a:ext cx="428628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286248" y="4429132"/>
            <a:ext cx="428628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286248" y="4557726"/>
            <a:ext cx="428628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286241" y="4695837"/>
            <a:ext cx="428628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300514" y="4829185"/>
            <a:ext cx="428628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>
            <a:off x="4367212" y="4305308"/>
            <a:ext cx="214314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4271974"/>
            <a:ext cx="3286148" cy="709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자유형 45"/>
          <p:cNvSpPr/>
          <p:nvPr/>
        </p:nvSpPr>
        <p:spPr>
          <a:xfrm>
            <a:off x="4695042" y="2528888"/>
            <a:ext cx="3319223" cy="2033587"/>
          </a:xfrm>
          <a:custGeom>
            <a:avLst/>
            <a:gdLst>
              <a:gd name="connsiteX0" fmla="*/ 3305958 w 3319223"/>
              <a:gd name="connsiteY0" fmla="*/ 1900237 h 2033587"/>
              <a:gd name="connsiteX1" fmla="*/ 2258208 w 3319223"/>
              <a:gd name="connsiteY1" fmla="*/ 1895475 h 2033587"/>
              <a:gd name="connsiteX2" fmla="*/ 2201058 w 3319223"/>
              <a:gd name="connsiteY2" fmla="*/ 1890712 h 2033587"/>
              <a:gd name="connsiteX3" fmla="*/ 134133 w 3319223"/>
              <a:gd name="connsiteY3" fmla="*/ 1895475 h 2033587"/>
              <a:gd name="connsiteX4" fmla="*/ 105558 w 3319223"/>
              <a:gd name="connsiteY4" fmla="*/ 1909762 h 2033587"/>
              <a:gd name="connsiteX5" fmla="*/ 100796 w 3319223"/>
              <a:gd name="connsiteY5" fmla="*/ 1924050 h 2033587"/>
              <a:gd name="connsiteX6" fmla="*/ 115083 w 3319223"/>
              <a:gd name="connsiteY6" fmla="*/ 1962150 h 2033587"/>
              <a:gd name="connsiteX7" fmla="*/ 157946 w 3319223"/>
              <a:gd name="connsiteY7" fmla="*/ 1985962 h 2033587"/>
              <a:gd name="connsiteX8" fmla="*/ 191283 w 3319223"/>
              <a:gd name="connsiteY8" fmla="*/ 2000250 h 2033587"/>
              <a:gd name="connsiteX9" fmla="*/ 243671 w 3319223"/>
              <a:gd name="connsiteY9" fmla="*/ 2014537 h 2033587"/>
              <a:gd name="connsiteX10" fmla="*/ 329396 w 3319223"/>
              <a:gd name="connsiteY10" fmla="*/ 2019300 h 2033587"/>
              <a:gd name="connsiteX11" fmla="*/ 453221 w 3319223"/>
              <a:gd name="connsiteY11" fmla="*/ 2028825 h 2033587"/>
              <a:gd name="connsiteX12" fmla="*/ 2682071 w 3319223"/>
              <a:gd name="connsiteY12" fmla="*/ 2033587 h 2033587"/>
              <a:gd name="connsiteX13" fmla="*/ 3196421 w 3319223"/>
              <a:gd name="connsiteY13" fmla="*/ 2028825 h 2033587"/>
              <a:gd name="connsiteX14" fmla="*/ 3234521 w 3319223"/>
              <a:gd name="connsiteY14" fmla="*/ 2019300 h 2033587"/>
              <a:gd name="connsiteX15" fmla="*/ 3253571 w 3319223"/>
              <a:gd name="connsiteY15" fmla="*/ 2009775 h 2033587"/>
              <a:gd name="connsiteX16" fmla="*/ 3277383 w 3319223"/>
              <a:gd name="connsiteY16" fmla="*/ 2005012 h 2033587"/>
              <a:gd name="connsiteX17" fmla="*/ 3296433 w 3319223"/>
              <a:gd name="connsiteY17" fmla="*/ 1976437 h 2033587"/>
              <a:gd name="connsiteX18" fmla="*/ 3305958 w 3319223"/>
              <a:gd name="connsiteY18" fmla="*/ 1962150 h 2033587"/>
              <a:gd name="connsiteX19" fmla="*/ 3315483 w 3319223"/>
              <a:gd name="connsiteY19" fmla="*/ 1933575 h 2033587"/>
              <a:gd name="connsiteX20" fmla="*/ 3310721 w 3319223"/>
              <a:gd name="connsiteY20" fmla="*/ 1905000 h 2033587"/>
              <a:gd name="connsiteX21" fmla="*/ 3253571 w 3319223"/>
              <a:gd name="connsiteY21" fmla="*/ 1900237 h 2033587"/>
              <a:gd name="connsiteX22" fmla="*/ 3244046 w 3319223"/>
              <a:gd name="connsiteY22" fmla="*/ 1762125 h 2033587"/>
              <a:gd name="connsiteX23" fmla="*/ 3220233 w 3319223"/>
              <a:gd name="connsiteY23" fmla="*/ 1671637 h 2033587"/>
              <a:gd name="connsiteX24" fmla="*/ 3210708 w 3319223"/>
              <a:gd name="connsiteY24" fmla="*/ 1657350 h 2033587"/>
              <a:gd name="connsiteX25" fmla="*/ 3182133 w 3319223"/>
              <a:gd name="connsiteY25" fmla="*/ 1604962 h 2033587"/>
              <a:gd name="connsiteX26" fmla="*/ 3177371 w 3319223"/>
              <a:gd name="connsiteY26" fmla="*/ 1590675 h 2033587"/>
              <a:gd name="connsiteX27" fmla="*/ 3158321 w 3319223"/>
              <a:gd name="connsiteY27" fmla="*/ 1571625 h 2033587"/>
              <a:gd name="connsiteX28" fmla="*/ 3144033 w 3319223"/>
              <a:gd name="connsiteY28" fmla="*/ 1547812 h 2033587"/>
              <a:gd name="connsiteX29" fmla="*/ 3101171 w 3319223"/>
              <a:gd name="connsiteY29" fmla="*/ 1509712 h 2033587"/>
              <a:gd name="connsiteX30" fmla="*/ 3072596 w 3319223"/>
              <a:gd name="connsiteY30" fmla="*/ 1481137 h 2033587"/>
              <a:gd name="connsiteX31" fmla="*/ 3001158 w 3319223"/>
              <a:gd name="connsiteY31" fmla="*/ 1423987 h 2033587"/>
              <a:gd name="connsiteX32" fmla="*/ 2967821 w 3319223"/>
              <a:gd name="connsiteY32" fmla="*/ 1395412 h 2033587"/>
              <a:gd name="connsiteX33" fmla="*/ 2924958 w 3319223"/>
              <a:gd name="connsiteY33" fmla="*/ 1371600 h 2033587"/>
              <a:gd name="connsiteX34" fmla="*/ 2858283 w 3319223"/>
              <a:gd name="connsiteY34" fmla="*/ 1328737 h 2033587"/>
              <a:gd name="connsiteX35" fmla="*/ 2810658 w 3319223"/>
              <a:gd name="connsiteY35" fmla="*/ 1304925 h 2033587"/>
              <a:gd name="connsiteX36" fmla="*/ 2715408 w 3319223"/>
              <a:gd name="connsiteY36" fmla="*/ 1271587 h 2033587"/>
              <a:gd name="connsiteX37" fmla="*/ 2629683 w 3319223"/>
              <a:gd name="connsiteY37" fmla="*/ 1228725 h 2033587"/>
              <a:gd name="connsiteX38" fmla="*/ 2591583 w 3319223"/>
              <a:gd name="connsiteY38" fmla="*/ 1219200 h 2033587"/>
              <a:gd name="connsiteX39" fmla="*/ 2515383 w 3319223"/>
              <a:gd name="connsiteY39" fmla="*/ 1195387 h 2033587"/>
              <a:gd name="connsiteX40" fmla="*/ 2491571 w 3319223"/>
              <a:gd name="connsiteY40" fmla="*/ 1181100 h 2033587"/>
              <a:gd name="connsiteX41" fmla="*/ 2448708 w 3319223"/>
              <a:gd name="connsiteY41" fmla="*/ 1171575 h 2033587"/>
              <a:gd name="connsiteX42" fmla="*/ 2415371 w 3319223"/>
              <a:gd name="connsiteY42" fmla="*/ 1162050 h 2033587"/>
              <a:gd name="connsiteX43" fmla="*/ 2339171 w 3319223"/>
              <a:gd name="connsiteY43" fmla="*/ 1138237 h 2033587"/>
              <a:gd name="connsiteX44" fmla="*/ 2291546 w 3319223"/>
              <a:gd name="connsiteY44" fmla="*/ 1128712 h 2033587"/>
              <a:gd name="connsiteX45" fmla="*/ 2243921 w 3319223"/>
              <a:gd name="connsiteY45" fmla="*/ 1109662 h 2033587"/>
              <a:gd name="connsiteX46" fmla="*/ 2201058 w 3319223"/>
              <a:gd name="connsiteY46" fmla="*/ 1100137 h 2033587"/>
              <a:gd name="connsiteX47" fmla="*/ 2091521 w 3319223"/>
              <a:gd name="connsiteY47" fmla="*/ 1071562 h 2033587"/>
              <a:gd name="connsiteX48" fmla="*/ 2024846 w 3319223"/>
              <a:gd name="connsiteY48" fmla="*/ 1047750 h 2033587"/>
              <a:gd name="connsiteX49" fmla="*/ 1920071 w 3319223"/>
              <a:gd name="connsiteY49" fmla="*/ 1023937 h 2033587"/>
              <a:gd name="connsiteX50" fmla="*/ 1810533 w 3319223"/>
              <a:gd name="connsiteY50" fmla="*/ 1009650 h 2033587"/>
              <a:gd name="connsiteX51" fmla="*/ 1739096 w 3319223"/>
              <a:gd name="connsiteY51" fmla="*/ 995362 h 2033587"/>
              <a:gd name="connsiteX52" fmla="*/ 1705758 w 3319223"/>
              <a:gd name="connsiteY52" fmla="*/ 985837 h 2033587"/>
              <a:gd name="connsiteX53" fmla="*/ 1610508 w 3319223"/>
              <a:gd name="connsiteY53" fmla="*/ 971550 h 2033587"/>
              <a:gd name="connsiteX54" fmla="*/ 1572408 w 3319223"/>
              <a:gd name="connsiteY54" fmla="*/ 957262 h 2033587"/>
              <a:gd name="connsiteX55" fmla="*/ 1500971 w 3319223"/>
              <a:gd name="connsiteY55" fmla="*/ 947737 h 2033587"/>
              <a:gd name="connsiteX56" fmla="*/ 1415246 w 3319223"/>
              <a:gd name="connsiteY56" fmla="*/ 928687 h 2033587"/>
              <a:gd name="connsiteX57" fmla="*/ 1386671 w 3319223"/>
              <a:gd name="connsiteY57" fmla="*/ 923925 h 2033587"/>
              <a:gd name="connsiteX58" fmla="*/ 1324758 w 3319223"/>
              <a:gd name="connsiteY58" fmla="*/ 919162 h 2033587"/>
              <a:gd name="connsiteX59" fmla="*/ 1281896 w 3319223"/>
              <a:gd name="connsiteY59" fmla="*/ 904875 h 2033587"/>
              <a:gd name="connsiteX60" fmla="*/ 1215221 w 3319223"/>
              <a:gd name="connsiteY60" fmla="*/ 885825 h 2033587"/>
              <a:gd name="connsiteX61" fmla="*/ 1115208 w 3319223"/>
              <a:gd name="connsiteY61" fmla="*/ 852487 h 2033587"/>
              <a:gd name="connsiteX62" fmla="*/ 1081871 w 3319223"/>
              <a:gd name="connsiteY62" fmla="*/ 838200 h 2033587"/>
              <a:gd name="connsiteX63" fmla="*/ 1010433 w 3319223"/>
              <a:gd name="connsiteY63" fmla="*/ 819150 h 2033587"/>
              <a:gd name="connsiteX64" fmla="*/ 981858 w 3319223"/>
              <a:gd name="connsiteY64" fmla="*/ 804862 h 2033587"/>
              <a:gd name="connsiteX65" fmla="*/ 948521 w 3319223"/>
              <a:gd name="connsiteY65" fmla="*/ 790575 h 2033587"/>
              <a:gd name="connsiteX66" fmla="*/ 919946 w 3319223"/>
              <a:gd name="connsiteY66" fmla="*/ 781050 h 2033587"/>
              <a:gd name="connsiteX67" fmla="*/ 905658 w 3319223"/>
              <a:gd name="connsiteY67" fmla="*/ 771525 h 2033587"/>
              <a:gd name="connsiteX68" fmla="*/ 853271 w 3319223"/>
              <a:gd name="connsiteY68" fmla="*/ 752475 h 2033587"/>
              <a:gd name="connsiteX69" fmla="*/ 834221 w 3319223"/>
              <a:gd name="connsiteY69" fmla="*/ 742950 h 2033587"/>
              <a:gd name="connsiteX70" fmla="*/ 800883 w 3319223"/>
              <a:gd name="connsiteY70" fmla="*/ 728662 h 2033587"/>
              <a:gd name="connsiteX71" fmla="*/ 781833 w 3319223"/>
              <a:gd name="connsiteY71" fmla="*/ 719137 h 2033587"/>
              <a:gd name="connsiteX72" fmla="*/ 748496 w 3319223"/>
              <a:gd name="connsiteY72" fmla="*/ 704850 h 2033587"/>
              <a:gd name="connsiteX73" fmla="*/ 719921 w 3319223"/>
              <a:gd name="connsiteY73" fmla="*/ 695325 h 2033587"/>
              <a:gd name="connsiteX74" fmla="*/ 677058 w 3319223"/>
              <a:gd name="connsiteY74" fmla="*/ 671512 h 2033587"/>
              <a:gd name="connsiteX75" fmla="*/ 648483 w 3319223"/>
              <a:gd name="connsiteY75" fmla="*/ 657225 h 2033587"/>
              <a:gd name="connsiteX76" fmla="*/ 610383 w 3319223"/>
              <a:gd name="connsiteY76" fmla="*/ 638175 h 2033587"/>
              <a:gd name="connsiteX77" fmla="*/ 581808 w 3319223"/>
              <a:gd name="connsiteY77" fmla="*/ 623887 h 2033587"/>
              <a:gd name="connsiteX78" fmla="*/ 553233 w 3319223"/>
              <a:gd name="connsiteY78" fmla="*/ 604837 h 2033587"/>
              <a:gd name="connsiteX79" fmla="*/ 534183 w 3319223"/>
              <a:gd name="connsiteY79" fmla="*/ 590550 h 2033587"/>
              <a:gd name="connsiteX80" fmla="*/ 519896 w 3319223"/>
              <a:gd name="connsiteY80" fmla="*/ 585787 h 2033587"/>
              <a:gd name="connsiteX81" fmla="*/ 496083 w 3319223"/>
              <a:gd name="connsiteY81" fmla="*/ 571500 h 2033587"/>
              <a:gd name="connsiteX82" fmla="*/ 457983 w 3319223"/>
              <a:gd name="connsiteY82" fmla="*/ 547687 h 2033587"/>
              <a:gd name="connsiteX83" fmla="*/ 443696 w 3319223"/>
              <a:gd name="connsiteY83" fmla="*/ 542925 h 2033587"/>
              <a:gd name="connsiteX84" fmla="*/ 372258 w 3319223"/>
              <a:gd name="connsiteY84" fmla="*/ 495300 h 2033587"/>
              <a:gd name="connsiteX85" fmla="*/ 343683 w 3319223"/>
              <a:gd name="connsiteY85" fmla="*/ 466725 h 2033587"/>
              <a:gd name="connsiteX86" fmla="*/ 324633 w 3319223"/>
              <a:gd name="connsiteY86" fmla="*/ 452437 h 2033587"/>
              <a:gd name="connsiteX87" fmla="*/ 310346 w 3319223"/>
              <a:gd name="connsiteY87" fmla="*/ 438150 h 2033587"/>
              <a:gd name="connsiteX88" fmla="*/ 267483 w 3319223"/>
              <a:gd name="connsiteY88" fmla="*/ 404812 h 2033587"/>
              <a:gd name="connsiteX89" fmla="*/ 234146 w 3319223"/>
              <a:gd name="connsiteY89" fmla="*/ 376237 h 2033587"/>
              <a:gd name="connsiteX90" fmla="*/ 224621 w 3319223"/>
              <a:gd name="connsiteY90" fmla="*/ 361950 h 2033587"/>
              <a:gd name="connsiteX91" fmla="*/ 191283 w 3319223"/>
              <a:gd name="connsiteY91" fmla="*/ 328612 h 2033587"/>
              <a:gd name="connsiteX92" fmla="*/ 153183 w 3319223"/>
              <a:gd name="connsiteY92" fmla="*/ 280987 h 2033587"/>
              <a:gd name="connsiteX93" fmla="*/ 129371 w 3319223"/>
              <a:gd name="connsiteY93" fmla="*/ 247650 h 2033587"/>
              <a:gd name="connsiteX94" fmla="*/ 119846 w 3319223"/>
              <a:gd name="connsiteY94" fmla="*/ 228600 h 2033587"/>
              <a:gd name="connsiteX95" fmla="*/ 105558 w 3319223"/>
              <a:gd name="connsiteY95" fmla="*/ 209550 h 2033587"/>
              <a:gd name="connsiteX96" fmla="*/ 86508 w 3319223"/>
              <a:gd name="connsiteY96" fmla="*/ 180975 h 2033587"/>
              <a:gd name="connsiteX97" fmla="*/ 76983 w 3319223"/>
              <a:gd name="connsiteY97" fmla="*/ 166687 h 2033587"/>
              <a:gd name="connsiteX98" fmla="*/ 53171 w 3319223"/>
              <a:gd name="connsiteY98" fmla="*/ 128587 h 2033587"/>
              <a:gd name="connsiteX99" fmla="*/ 48408 w 3319223"/>
              <a:gd name="connsiteY99" fmla="*/ 114300 h 2033587"/>
              <a:gd name="connsiteX100" fmla="*/ 38883 w 3319223"/>
              <a:gd name="connsiteY100" fmla="*/ 100012 h 2033587"/>
              <a:gd name="connsiteX101" fmla="*/ 19833 w 3319223"/>
              <a:gd name="connsiteY101" fmla="*/ 57150 h 2033587"/>
              <a:gd name="connsiteX102" fmla="*/ 15071 w 3319223"/>
              <a:gd name="connsiteY102" fmla="*/ 42862 h 2033587"/>
              <a:gd name="connsiteX103" fmla="*/ 783 w 3319223"/>
              <a:gd name="connsiteY103" fmla="*/ 14287 h 2033587"/>
              <a:gd name="connsiteX104" fmla="*/ 783 w 3319223"/>
              <a:gd name="connsiteY104" fmla="*/ 0 h 203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3319223" h="2033587">
                <a:moveTo>
                  <a:pt x="3305958" y="1900237"/>
                </a:moveTo>
                <a:lnTo>
                  <a:pt x="2258208" y="1895475"/>
                </a:lnTo>
                <a:cubicBezTo>
                  <a:pt x="2239093" y="1895310"/>
                  <a:pt x="2220174" y="1890712"/>
                  <a:pt x="2201058" y="1890712"/>
                </a:cubicBezTo>
                <a:lnTo>
                  <a:pt x="134133" y="1895475"/>
                </a:lnTo>
                <a:cubicBezTo>
                  <a:pt x="124721" y="1898612"/>
                  <a:pt x="112272" y="1901369"/>
                  <a:pt x="105558" y="1909762"/>
                </a:cubicBezTo>
                <a:cubicBezTo>
                  <a:pt x="102422" y="1913682"/>
                  <a:pt x="102383" y="1919287"/>
                  <a:pt x="100796" y="1924050"/>
                </a:cubicBezTo>
                <a:cubicBezTo>
                  <a:pt x="103453" y="1934681"/>
                  <a:pt x="106781" y="1953848"/>
                  <a:pt x="115083" y="1962150"/>
                </a:cubicBezTo>
                <a:cubicBezTo>
                  <a:pt x="131460" y="1978527"/>
                  <a:pt x="139979" y="1979974"/>
                  <a:pt x="157946" y="1985962"/>
                </a:cubicBezTo>
                <a:cubicBezTo>
                  <a:pt x="180612" y="2001073"/>
                  <a:pt x="163327" y="1991863"/>
                  <a:pt x="191283" y="2000250"/>
                </a:cubicBezTo>
                <a:cubicBezTo>
                  <a:pt x="211062" y="2006184"/>
                  <a:pt x="223296" y="2012765"/>
                  <a:pt x="243671" y="2014537"/>
                </a:cubicBezTo>
                <a:cubicBezTo>
                  <a:pt x="272182" y="2017016"/>
                  <a:pt x="300843" y="2017353"/>
                  <a:pt x="329396" y="2019300"/>
                </a:cubicBezTo>
                <a:cubicBezTo>
                  <a:pt x="370697" y="2022116"/>
                  <a:pt x="411825" y="2028574"/>
                  <a:pt x="453221" y="2028825"/>
                </a:cubicBezTo>
                <a:lnTo>
                  <a:pt x="2682071" y="2033587"/>
                </a:lnTo>
                <a:lnTo>
                  <a:pt x="3196421" y="2028825"/>
                </a:lnTo>
                <a:cubicBezTo>
                  <a:pt x="3204191" y="2028687"/>
                  <a:pt x="3225556" y="2023142"/>
                  <a:pt x="3234521" y="2019300"/>
                </a:cubicBezTo>
                <a:cubicBezTo>
                  <a:pt x="3241047" y="2016503"/>
                  <a:pt x="3246836" y="2012020"/>
                  <a:pt x="3253571" y="2009775"/>
                </a:cubicBezTo>
                <a:cubicBezTo>
                  <a:pt x="3261250" y="2007215"/>
                  <a:pt x="3269446" y="2006600"/>
                  <a:pt x="3277383" y="2005012"/>
                </a:cubicBezTo>
                <a:cubicBezTo>
                  <a:pt x="3304469" y="1977928"/>
                  <a:pt x="3282648" y="2004007"/>
                  <a:pt x="3296433" y="1976437"/>
                </a:cubicBezTo>
                <a:cubicBezTo>
                  <a:pt x="3298993" y="1971318"/>
                  <a:pt x="3303633" y="1967380"/>
                  <a:pt x="3305958" y="1962150"/>
                </a:cubicBezTo>
                <a:cubicBezTo>
                  <a:pt x="3310036" y="1952975"/>
                  <a:pt x="3315483" y="1933575"/>
                  <a:pt x="3315483" y="1933575"/>
                </a:cubicBezTo>
                <a:cubicBezTo>
                  <a:pt x="3313896" y="1924050"/>
                  <a:pt x="3319223" y="1909578"/>
                  <a:pt x="3310721" y="1905000"/>
                </a:cubicBezTo>
                <a:cubicBezTo>
                  <a:pt x="3293890" y="1895937"/>
                  <a:pt x="3261655" y="1917560"/>
                  <a:pt x="3253571" y="1900237"/>
                </a:cubicBezTo>
                <a:cubicBezTo>
                  <a:pt x="3234056" y="1858420"/>
                  <a:pt x="3247878" y="1808112"/>
                  <a:pt x="3244046" y="1762125"/>
                </a:cubicBezTo>
                <a:cubicBezTo>
                  <a:pt x="3241869" y="1735998"/>
                  <a:pt x="3233127" y="1690977"/>
                  <a:pt x="3220233" y="1671637"/>
                </a:cubicBezTo>
                <a:lnTo>
                  <a:pt x="3210708" y="1657350"/>
                </a:lnTo>
                <a:cubicBezTo>
                  <a:pt x="3201892" y="1613266"/>
                  <a:pt x="3213613" y="1652182"/>
                  <a:pt x="3182133" y="1604962"/>
                </a:cubicBezTo>
                <a:cubicBezTo>
                  <a:pt x="3179348" y="1600785"/>
                  <a:pt x="3180289" y="1594760"/>
                  <a:pt x="3177371" y="1590675"/>
                </a:cubicBezTo>
                <a:cubicBezTo>
                  <a:pt x="3172151" y="1583367"/>
                  <a:pt x="3163834" y="1578714"/>
                  <a:pt x="3158321" y="1571625"/>
                </a:cubicBezTo>
                <a:cubicBezTo>
                  <a:pt x="3152638" y="1564318"/>
                  <a:pt x="3149816" y="1555040"/>
                  <a:pt x="3144033" y="1547812"/>
                </a:cubicBezTo>
                <a:cubicBezTo>
                  <a:pt x="3118640" y="1516070"/>
                  <a:pt x="3126350" y="1532374"/>
                  <a:pt x="3101171" y="1509712"/>
                </a:cubicBezTo>
                <a:cubicBezTo>
                  <a:pt x="3091159" y="1500701"/>
                  <a:pt x="3082494" y="1490274"/>
                  <a:pt x="3072596" y="1481137"/>
                </a:cubicBezTo>
                <a:cubicBezTo>
                  <a:pt x="3032866" y="1444464"/>
                  <a:pt x="3044826" y="1458922"/>
                  <a:pt x="3001158" y="1423987"/>
                </a:cubicBezTo>
                <a:cubicBezTo>
                  <a:pt x="2989729" y="1414844"/>
                  <a:pt x="2979882" y="1403704"/>
                  <a:pt x="2967821" y="1395412"/>
                </a:cubicBezTo>
                <a:cubicBezTo>
                  <a:pt x="2954353" y="1386152"/>
                  <a:pt x="2938818" y="1380263"/>
                  <a:pt x="2924958" y="1371600"/>
                </a:cubicBezTo>
                <a:cubicBezTo>
                  <a:pt x="2861526" y="1331955"/>
                  <a:pt x="2921923" y="1362428"/>
                  <a:pt x="2858283" y="1328737"/>
                </a:cubicBezTo>
                <a:cubicBezTo>
                  <a:pt x="2842597" y="1320433"/>
                  <a:pt x="2827137" y="1311517"/>
                  <a:pt x="2810658" y="1304925"/>
                </a:cubicBezTo>
                <a:cubicBezTo>
                  <a:pt x="2720885" y="1269016"/>
                  <a:pt x="2805007" y="1314028"/>
                  <a:pt x="2715408" y="1271587"/>
                </a:cubicBezTo>
                <a:cubicBezTo>
                  <a:pt x="2666335" y="1248342"/>
                  <a:pt x="2680348" y="1246607"/>
                  <a:pt x="2629683" y="1228725"/>
                </a:cubicBezTo>
                <a:cubicBezTo>
                  <a:pt x="2617338" y="1224368"/>
                  <a:pt x="2604283" y="1222375"/>
                  <a:pt x="2591583" y="1219200"/>
                </a:cubicBezTo>
                <a:cubicBezTo>
                  <a:pt x="2515526" y="1175738"/>
                  <a:pt x="2604931" y="1220972"/>
                  <a:pt x="2515383" y="1195387"/>
                </a:cubicBezTo>
                <a:cubicBezTo>
                  <a:pt x="2506483" y="1192844"/>
                  <a:pt x="2500288" y="1184213"/>
                  <a:pt x="2491571" y="1181100"/>
                </a:cubicBezTo>
                <a:cubicBezTo>
                  <a:pt x="2477787" y="1176177"/>
                  <a:pt x="2462907" y="1175125"/>
                  <a:pt x="2448708" y="1171575"/>
                </a:cubicBezTo>
                <a:cubicBezTo>
                  <a:pt x="2437496" y="1168772"/>
                  <a:pt x="2426427" y="1165415"/>
                  <a:pt x="2415371" y="1162050"/>
                </a:cubicBezTo>
                <a:cubicBezTo>
                  <a:pt x="2389913" y="1154302"/>
                  <a:pt x="2365266" y="1143456"/>
                  <a:pt x="2339171" y="1138237"/>
                </a:cubicBezTo>
                <a:cubicBezTo>
                  <a:pt x="2323296" y="1135062"/>
                  <a:pt x="2307053" y="1133364"/>
                  <a:pt x="2291546" y="1128712"/>
                </a:cubicBezTo>
                <a:cubicBezTo>
                  <a:pt x="2275169" y="1123799"/>
                  <a:pt x="2260225" y="1114811"/>
                  <a:pt x="2243921" y="1109662"/>
                </a:cubicBezTo>
                <a:cubicBezTo>
                  <a:pt x="2229964" y="1105255"/>
                  <a:pt x="2215257" y="1103687"/>
                  <a:pt x="2201058" y="1100137"/>
                </a:cubicBezTo>
                <a:cubicBezTo>
                  <a:pt x="2164450" y="1090985"/>
                  <a:pt x="2127057" y="1084253"/>
                  <a:pt x="2091521" y="1071562"/>
                </a:cubicBezTo>
                <a:cubicBezTo>
                  <a:pt x="2069296" y="1063625"/>
                  <a:pt x="2047402" y="1054690"/>
                  <a:pt x="2024846" y="1047750"/>
                </a:cubicBezTo>
                <a:cubicBezTo>
                  <a:pt x="2004083" y="1041361"/>
                  <a:pt x="1944002" y="1027563"/>
                  <a:pt x="1920071" y="1023937"/>
                </a:cubicBezTo>
                <a:cubicBezTo>
                  <a:pt x="1883665" y="1018421"/>
                  <a:pt x="1810533" y="1009650"/>
                  <a:pt x="1810533" y="1009650"/>
                </a:cubicBezTo>
                <a:cubicBezTo>
                  <a:pt x="1725729" y="985420"/>
                  <a:pt x="1832032" y="1013950"/>
                  <a:pt x="1739096" y="995362"/>
                </a:cubicBezTo>
                <a:cubicBezTo>
                  <a:pt x="1727763" y="993095"/>
                  <a:pt x="1717122" y="987941"/>
                  <a:pt x="1705758" y="985837"/>
                </a:cubicBezTo>
                <a:cubicBezTo>
                  <a:pt x="1674190" y="979991"/>
                  <a:pt x="1610508" y="971550"/>
                  <a:pt x="1610508" y="971550"/>
                </a:cubicBezTo>
                <a:cubicBezTo>
                  <a:pt x="1597808" y="966787"/>
                  <a:pt x="1585514" y="960757"/>
                  <a:pt x="1572408" y="957262"/>
                </a:cubicBezTo>
                <a:cubicBezTo>
                  <a:pt x="1564067" y="955038"/>
                  <a:pt x="1507263" y="948935"/>
                  <a:pt x="1500971" y="947737"/>
                </a:cubicBezTo>
                <a:cubicBezTo>
                  <a:pt x="1351657" y="919296"/>
                  <a:pt x="1490215" y="942318"/>
                  <a:pt x="1415246" y="928687"/>
                </a:cubicBezTo>
                <a:cubicBezTo>
                  <a:pt x="1405745" y="926960"/>
                  <a:pt x="1396274" y="924936"/>
                  <a:pt x="1386671" y="923925"/>
                </a:cubicBezTo>
                <a:cubicBezTo>
                  <a:pt x="1366086" y="921758"/>
                  <a:pt x="1345396" y="920750"/>
                  <a:pt x="1324758" y="919162"/>
                </a:cubicBezTo>
                <a:cubicBezTo>
                  <a:pt x="1276873" y="895219"/>
                  <a:pt x="1337292" y="923340"/>
                  <a:pt x="1281896" y="904875"/>
                </a:cubicBezTo>
                <a:cubicBezTo>
                  <a:pt x="1216412" y="883047"/>
                  <a:pt x="1280793" y="895192"/>
                  <a:pt x="1215221" y="885825"/>
                </a:cubicBezTo>
                <a:cubicBezTo>
                  <a:pt x="1067576" y="824305"/>
                  <a:pt x="1232815" y="889238"/>
                  <a:pt x="1115208" y="852487"/>
                </a:cubicBezTo>
                <a:cubicBezTo>
                  <a:pt x="1103668" y="848881"/>
                  <a:pt x="1093340" y="842023"/>
                  <a:pt x="1081871" y="838200"/>
                </a:cubicBezTo>
                <a:cubicBezTo>
                  <a:pt x="1052759" y="828496"/>
                  <a:pt x="1038525" y="829955"/>
                  <a:pt x="1010433" y="819150"/>
                </a:cubicBezTo>
                <a:cubicBezTo>
                  <a:pt x="1000493" y="815327"/>
                  <a:pt x="991527" y="809325"/>
                  <a:pt x="981858" y="804862"/>
                </a:cubicBezTo>
                <a:cubicBezTo>
                  <a:pt x="970881" y="799796"/>
                  <a:pt x="959805" y="794915"/>
                  <a:pt x="948521" y="790575"/>
                </a:cubicBezTo>
                <a:cubicBezTo>
                  <a:pt x="939150" y="786971"/>
                  <a:pt x="929121" y="785128"/>
                  <a:pt x="919946" y="781050"/>
                </a:cubicBezTo>
                <a:cubicBezTo>
                  <a:pt x="914715" y="778725"/>
                  <a:pt x="910778" y="774085"/>
                  <a:pt x="905658" y="771525"/>
                </a:cubicBezTo>
                <a:cubicBezTo>
                  <a:pt x="884831" y="761112"/>
                  <a:pt x="875501" y="761367"/>
                  <a:pt x="853271" y="752475"/>
                </a:cubicBezTo>
                <a:cubicBezTo>
                  <a:pt x="846679" y="749838"/>
                  <a:pt x="840684" y="745888"/>
                  <a:pt x="834221" y="742950"/>
                </a:cubicBezTo>
                <a:cubicBezTo>
                  <a:pt x="823214" y="737947"/>
                  <a:pt x="811890" y="733665"/>
                  <a:pt x="800883" y="728662"/>
                </a:cubicBezTo>
                <a:cubicBezTo>
                  <a:pt x="794420" y="725724"/>
                  <a:pt x="788296" y="722075"/>
                  <a:pt x="781833" y="719137"/>
                </a:cubicBezTo>
                <a:cubicBezTo>
                  <a:pt x="770827" y="714134"/>
                  <a:pt x="759780" y="709190"/>
                  <a:pt x="748496" y="704850"/>
                </a:cubicBezTo>
                <a:cubicBezTo>
                  <a:pt x="739125" y="701246"/>
                  <a:pt x="729189" y="699187"/>
                  <a:pt x="719921" y="695325"/>
                </a:cubicBezTo>
                <a:cubicBezTo>
                  <a:pt x="671990" y="675353"/>
                  <a:pt x="707859" y="688623"/>
                  <a:pt x="677058" y="671512"/>
                </a:cubicBezTo>
                <a:cubicBezTo>
                  <a:pt x="667749" y="666340"/>
                  <a:pt x="658214" y="661550"/>
                  <a:pt x="648483" y="657225"/>
                </a:cubicBezTo>
                <a:cubicBezTo>
                  <a:pt x="591815" y="632039"/>
                  <a:pt x="700456" y="687305"/>
                  <a:pt x="610383" y="638175"/>
                </a:cubicBezTo>
                <a:cubicBezTo>
                  <a:pt x="601034" y="633076"/>
                  <a:pt x="590669" y="629794"/>
                  <a:pt x="581808" y="623887"/>
                </a:cubicBezTo>
                <a:cubicBezTo>
                  <a:pt x="546134" y="600104"/>
                  <a:pt x="587206" y="616162"/>
                  <a:pt x="553233" y="604837"/>
                </a:cubicBezTo>
                <a:cubicBezTo>
                  <a:pt x="546883" y="600075"/>
                  <a:pt x="541075" y="594488"/>
                  <a:pt x="534183" y="590550"/>
                </a:cubicBezTo>
                <a:cubicBezTo>
                  <a:pt x="529824" y="588059"/>
                  <a:pt x="524386" y="588032"/>
                  <a:pt x="519896" y="585787"/>
                </a:cubicBezTo>
                <a:cubicBezTo>
                  <a:pt x="511617" y="581647"/>
                  <a:pt x="503933" y="576406"/>
                  <a:pt x="496083" y="571500"/>
                </a:cubicBezTo>
                <a:cubicBezTo>
                  <a:pt x="480967" y="562052"/>
                  <a:pt x="475589" y="556490"/>
                  <a:pt x="457983" y="547687"/>
                </a:cubicBezTo>
                <a:cubicBezTo>
                  <a:pt x="453493" y="545442"/>
                  <a:pt x="448458" y="544512"/>
                  <a:pt x="443696" y="542925"/>
                </a:cubicBezTo>
                <a:cubicBezTo>
                  <a:pt x="437454" y="538953"/>
                  <a:pt x="387604" y="509111"/>
                  <a:pt x="372258" y="495300"/>
                </a:cubicBezTo>
                <a:cubicBezTo>
                  <a:pt x="362245" y="486289"/>
                  <a:pt x="354459" y="474807"/>
                  <a:pt x="343683" y="466725"/>
                </a:cubicBezTo>
                <a:cubicBezTo>
                  <a:pt x="337333" y="461962"/>
                  <a:pt x="330660" y="457603"/>
                  <a:pt x="324633" y="452437"/>
                </a:cubicBezTo>
                <a:cubicBezTo>
                  <a:pt x="319519" y="448054"/>
                  <a:pt x="315520" y="442462"/>
                  <a:pt x="310346" y="438150"/>
                </a:cubicBezTo>
                <a:cubicBezTo>
                  <a:pt x="296441" y="426562"/>
                  <a:pt x="280282" y="417611"/>
                  <a:pt x="267483" y="404812"/>
                </a:cubicBezTo>
                <a:cubicBezTo>
                  <a:pt x="244386" y="381715"/>
                  <a:pt x="255905" y="390743"/>
                  <a:pt x="234146" y="376237"/>
                </a:cubicBezTo>
                <a:cubicBezTo>
                  <a:pt x="230971" y="371475"/>
                  <a:pt x="228450" y="366204"/>
                  <a:pt x="224621" y="361950"/>
                </a:cubicBezTo>
                <a:cubicBezTo>
                  <a:pt x="214108" y="350269"/>
                  <a:pt x="200000" y="341688"/>
                  <a:pt x="191283" y="328612"/>
                </a:cubicBezTo>
                <a:cubicBezTo>
                  <a:pt x="167252" y="292565"/>
                  <a:pt x="180328" y="308132"/>
                  <a:pt x="153183" y="280987"/>
                </a:cubicBezTo>
                <a:cubicBezTo>
                  <a:pt x="143055" y="250601"/>
                  <a:pt x="156490" y="283809"/>
                  <a:pt x="129371" y="247650"/>
                </a:cubicBezTo>
                <a:cubicBezTo>
                  <a:pt x="125111" y="241970"/>
                  <a:pt x="123609" y="234620"/>
                  <a:pt x="119846" y="228600"/>
                </a:cubicBezTo>
                <a:cubicBezTo>
                  <a:pt x="115639" y="221869"/>
                  <a:pt x="110110" y="216053"/>
                  <a:pt x="105558" y="209550"/>
                </a:cubicBezTo>
                <a:cubicBezTo>
                  <a:pt x="98993" y="200172"/>
                  <a:pt x="92858" y="190500"/>
                  <a:pt x="86508" y="180975"/>
                </a:cubicBezTo>
                <a:cubicBezTo>
                  <a:pt x="83333" y="176212"/>
                  <a:pt x="79109" y="172002"/>
                  <a:pt x="76983" y="166687"/>
                </a:cubicBezTo>
                <a:cubicBezTo>
                  <a:pt x="64957" y="136622"/>
                  <a:pt x="73503" y="148920"/>
                  <a:pt x="53171" y="128587"/>
                </a:cubicBezTo>
                <a:cubicBezTo>
                  <a:pt x="51583" y="123825"/>
                  <a:pt x="50653" y="118790"/>
                  <a:pt x="48408" y="114300"/>
                </a:cubicBezTo>
                <a:cubicBezTo>
                  <a:pt x="45848" y="109180"/>
                  <a:pt x="41208" y="105243"/>
                  <a:pt x="38883" y="100012"/>
                </a:cubicBezTo>
                <a:cubicBezTo>
                  <a:pt x="16215" y="49008"/>
                  <a:pt x="41388" y="89482"/>
                  <a:pt x="19833" y="57150"/>
                </a:cubicBezTo>
                <a:cubicBezTo>
                  <a:pt x="18246" y="52387"/>
                  <a:pt x="17316" y="47352"/>
                  <a:pt x="15071" y="42862"/>
                </a:cubicBezTo>
                <a:cubicBezTo>
                  <a:pt x="6842" y="26404"/>
                  <a:pt x="3776" y="32245"/>
                  <a:pt x="783" y="14287"/>
                </a:cubicBezTo>
                <a:cubicBezTo>
                  <a:pt x="0" y="9589"/>
                  <a:pt x="783" y="4762"/>
                  <a:pt x="783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 46"/>
          <p:cNvSpPr/>
          <p:nvPr/>
        </p:nvSpPr>
        <p:spPr>
          <a:xfrm>
            <a:off x="4879756" y="2538413"/>
            <a:ext cx="3365486" cy="2171915"/>
          </a:xfrm>
          <a:custGeom>
            <a:avLst/>
            <a:gdLst>
              <a:gd name="connsiteX0" fmla="*/ 3068857 w 3365486"/>
              <a:gd name="connsiteY0" fmla="*/ 2052637 h 2171915"/>
              <a:gd name="connsiteX1" fmla="*/ 330419 w 3365486"/>
              <a:gd name="connsiteY1" fmla="*/ 2057400 h 2171915"/>
              <a:gd name="connsiteX2" fmla="*/ 258982 w 3365486"/>
              <a:gd name="connsiteY2" fmla="*/ 2066925 h 2171915"/>
              <a:gd name="connsiteX3" fmla="*/ 201832 w 3365486"/>
              <a:gd name="connsiteY3" fmla="*/ 2071687 h 2171915"/>
              <a:gd name="connsiteX4" fmla="*/ 97057 w 3365486"/>
              <a:gd name="connsiteY4" fmla="*/ 2081212 h 2171915"/>
              <a:gd name="connsiteX5" fmla="*/ 25619 w 3365486"/>
              <a:gd name="connsiteY5" fmla="*/ 2090737 h 2171915"/>
              <a:gd name="connsiteX6" fmla="*/ 16094 w 3365486"/>
              <a:gd name="connsiteY6" fmla="*/ 2138362 h 2171915"/>
              <a:gd name="connsiteX7" fmla="*/ 44669 w 3365486"/>
              <a:gd name="connsiteY7" fmla="*/ 2152650 h 2171915"/>
              <a:gd name="connsiteX8" fmla="*/ 63719 w 3365486"/>
              <a:gd name="connsiteY8" fmla="*/ 2157412 h 2171915"/>
              <a:gd name="connsiteX9" fmla="*/ 116107 w 3365486"/>
              <a:gd name="connsiteY9" fmla="*/ 2171700 h 2171915"/>
              <a:gd name="connsiteX10" fmla="*/ 3087907 w 3365486"/>
              <a:gd name="connsiteY10" fmla="*/ 2166937 h 2171915"/>
              <a:gd name="connsiteX11" fmla="*/ 3097432 w 3365486"/>
              <a:gd name="connsiteY11" fmla="*/ 2152650 h 2171915"/>
              <a:gd name="connsiteX12" fmla="*/ 3092669 w 3365486"/>
              <a:gd name="connsiteY12" fmla="*/ 2100262 h 2171915"/>
              <a:gd name="connsiteX13" fmla="*/ 3045044 w 3365486"/>
              <a:gd name="connsiteY13" fmla="*/ 2066925 h 2171915"/>
              <a:gd name="connsiteX14" fmla="*/ 3092669 w 3365486"/>
              <a:gd name="connsiteY14" fmla="*/ 2062162 h 2171915"/>
              <a:gd name="connsiteX15" fmla="*/ 3178394 w 3365486"/>
              <a:gd name="connsiteY15" fmla="*/ 2057400 h 2171915"/>
              <a:gd name="connsiteX16" fmla="*/ 3216494 w 3365486"/>
              <a:gd name="connsiteY16" fmla="*/ 2047875 h 2171915"/>
              <a:gd name="connsiteX17" fmla="*/ 3254594 w 3365486"/>
              <a:gd name="connsiteY17" fmla="*/ 2038350 h 2171915"/>
              <a:gd name="connsiteX18" fmla="*/ 3268882 w 3365486"/>
              <a:gd name="connsiteY18" fmla="*/ 2028825 h 2171915"/>
              <a:gd name="connsiteX19" fmla="*/ 3283169 w 3365486"/>
              <a:gd name="connsiteY19" fmla="*/ 2024062 h 2171915"/>
              <a:gd name="connsiteX20" fmla="*/ 3297457 w 3365486"/>
              <a:gd name="connsiteY20" fmla="*/ 2009775 h 2171915"/>
              <a:gd name="connsiteX21" fmla="*/ 3321269 w 3365486"/>
              <a:gd name="connsiteY21" fmla="*/ 1976437 h 2171915"/>
              <a:gd name="connsiteX22" fmla="*/ 3345082 w 3365486"/>
              <a:gd name="connsiteY22" fmla="*/ 1905000 h 2171915"/>
              <a:gd name="connsiteX23" fmla="*/ 3354607 w 3365486"/>
              <a:gd name="connsiteY23" fmla="*/ 1866900 h 2171915"/>
              <a:gd name="connsiteX24" fmla="*/ 3354607 w 3365486"/>
              <a:gd name="connsiteY24" fmla="*/ 1643062 h 2171915"/>
              <a:gd name="connsiteX25" fmla="*/ 3340319 w 3365486"/>
              <a:gd name="connsiteY25" fmla="*/ 1552575 h 2171915"/>
              <a:gd name="connsiteX26" fmla="*/ 3330794 w 3365486"/>
              <a:gd name="connsiteY26" fmla="*/ 1533525 h 2171915"/>
              <a:gd name="connsiteX27" fmla="*/ 3326032 w 3365486"/>
              <a:gd name="connsiteY27" fmla="*/ 1514475 h 2171915"/>
              <a:gd name="connsiteX28" fmla="*/ 3311744 w 3365486"/>
              <a:gd name="connsiteY28" fmla="*/ 1481137 h 2171915"/>
              <a:gd name="connsiteX29" fmla="*/ 3306982 w 3365486"/>
              <a:gd name="connsiteY29" fmla="*/ 1457325 h 2171915"/>
              <a:gd name="connsiteX30" fmla="*/ 3297457 w 3365486"/>
              <a:gd name="connsiteY30" fmla="*/ 1438275 h 2171915"/>
              <a:gd name="connsiteX31" fmla="*/ 3287932 w 3365486"/>
              <a:gd name="connsiteY31" fmla="*/ 1414462 h 2171915"/>
              <a:gd name="connsiteX32" fmla="*/ 3283169 w 3365486"/>
              <a:gd name="connsiteY32" fmla="*/ 1395412 h 2171915"/>
              <a:gd name="connsiteX33" fmla="*/ 3245069 w 3365486"/>
              <a:gd name="connsiteY33" fmla="*/ 1343025 h 2171915"/>
              <a:gd name="connsiteX34" fmla="*/ 3235544 w 3365486"/>
              <a:gd name="connsiteY34" fmla="*/ 1323975 h 2171915"/>
              <a:gd name="connsiteX35" fmla="*/ 3221257 w 3365486"/>
              <a:gd name="connsiteY35" fmla="*/ 1314450 h 2171915"/>
              <a:gd name="connsiteX36" fmla="*/ 3206969 w 3365486"/>
              <a:gd name="connsiteY36" fmla="*/ 1295400 h 2171915"/>
              <a:gd name="connsiteX37" fmla="*/ 3192682 w 3365486"/>
              <a:gd name="connsiteY37" fmla="*/ 1285875 h 2171915"/>
              <a:gd name="connsiteX38" fmla="*/ 3173632 w 3365486"/>
              <a:gd name="connsiteY38" fmla="*/ 1266825 h 2171915"/>
              <a:gd name="connsiteX39" fmla="*/ 3154582 w 3365486"/>
              <a:gd name="connsiteY39" fmla="*/ 1257300 h 2171915"/>
              <a:gd name="connsiteX40" fmla="*/ 3130769 w 3365486"/>
              <a:gd name="connsiteY40" fmla="*/ 1238250 h 2171915"/>
              <a:gd name="connsiteX41" fmla="*/ 3116482 w 3365486"/>
              <a:gd name="connsiteY41" fmla="*/ 1233487 h 2171915"/>
              <a:gd name="connsiteX42" fmla="*/ 3102194 w 3365486"/>
              <a:gd name="connsiteY42" fmla="*/ 1223962 h 2171915"/>
              <a:gd name="connsiteX43" fmla="*/ 3073619 w 3365486"/>
              <a:gd name="connsiteY43" fmla="*/ 1209675 h 2171915"/>
              <a:gd name="connsiteX44" fmla="*/ 3002182 w 3365486"/>
              <a:gd name="connsiteY44" fmla="*/ 1171575 h 2171915"/>
              <a:gd name="connsiteX45" fmla="*/ 2978369 w 3365486"/>
              <a:gd name="connsiteY45" fmla="*/ 1162050 h 2171915"/>
              <a:gd name="connsiteX46" fmla="*/ 2945032 w 3365486"/>
              <a:gd name="connsiteY46" fmla="*/ 1152525 h 2171915"/>
              <a:gd name="connsiteX47" fmla="*/ 2916457 w 3365486"/>
              <a:gd name="connsiteY47" fmla="*/ 1138237 h 2171915"/>
              <a:gd name="connsiteX48" fmla="*/ 2873594 w 3365486"/>
              <a:gd name="connsiteY48" fmla="*/ 1119187 h 2171915"/>
              <a:gd name="connsiteX49" fmla="*/ 2787869 w 3365486"/>
              <a:gd name="connsiteY49" fmla="*/ 1076325 h 2171915"/>
              <a:gd name="connsiteX50" fmla="*/ 2697382 w 3365486"/>
              <a:gd name="connsiteY50" fmla="*/ 1047750 h 2171915"/>
              <a:gd name="connsiteX51" fmla="*/ 2664044 w 3365486"/>
              <a:gd name="connsiteY51" fmla="*/ 1033462 h 2171915"/>
              <a:gd name="connsiteX52" fmla="*/ 2592607 w 3365486"/>
              <a:gd name="connsiteY52" fmla="*/ 1014412 h 2171915"/>
              <a:gd name="connsiteX53" fmla="*/ 2544982 w 3365486"/>
              <a:gd name="connsiteY53" fmla="*/ 1004887 h 2171915"/>
              <a:gd name="connsiteX54" fmla="*/ 2492594 w 3365486"/>
              <a:gd name="connsiteY54" fmla="*/ 985837 h 2171915"/>
              <a:gd name="connsiteX55" fmla="*/ 2464019 w 3365486"/>
              <a:gd name="connsiteY55" fmla="*/ 976312 h 2171915"/>
              <a:gd name="connsiteX56" fmla="*/ 2444969 w 3365486"/>
              <a:gd name="connsiteY56" fmla="*/ 966787 h 2171915"/>
              <a:gd name="connsiteX57" fmla="*/ 2397344 w 3365486"/>
              <a:gd name="connsiteY57" fmla="*/ 957262 h 2171915"/>
              <a:gd name="connsiteX58" fmla="*/ 2344957 w 3365486"/>
              <a:gd name="connsiteY58" fmla="*/ 933450 h 2171915"/>
              <a:gd name="connsiteX59" fmla="*/ 2325907 w 3365486"/>
              <a:gd name="connsiteY59" fmla="*/ 923925 h 2171915"/>
              <a:gd name="connsiteX60" fmla="*/ 2268757 w 3365486"/>
              <a:gd name="connsiteY60" fmla="*/ 909637 h 2171915"/>
              <a:gd name="connsiteX61" fmla="*/ 2249707 w 3365486"/>
              <a:gd name="connsiteY61" fmla="*/ 895350 h 2171915"/>
              <a:gd name="connsiteX62" fmla="*/ 2216369 w 3365486"/>
              <a:gd name="connsiteY62" fmla="*/ 885825 h 2171915"/>
              <a:gd name="connsiteX63" fmla="*/ 2197319 w 3365486"/>
              <a:gd name="connsiteY63" fmla="*/ 881062 h 2171915"/>
              <a:gd name="connsiteX64" fmla="*/ 2149694 w 3365486"/>
              <a:gd name="connsiteY64" fmla="*/ 857250 h 2171915"/>
              <a:gd name="connsiteX65" fmla="*/ 2135407 w 3365486"/>
              <a:gd name="connsiteY65" fmla="*/ 847725 h 2171915"/>
              <a:gd name="connsiteX66" fmla="*/ 2111594 w 3365486"/>
              <a:gd name="connsiteY66" fmla="*/ 838200 h 2171915"/>
              <a:gd name="connsiteX67" fmla="*/ 2073494 w 3365486"/>
              <a:gd name="connsiteY67" fmla="*/ 804862 h 2171915"/>
              <a:gd name="connsiteX68" fmla="*/ 2035394 w 3365486"/>
              <a:gd name="connsiteY68" fmla="*/ 785812 h 2171915"/>
              <a:gd name="connsiteX69" fmla="*/ 2002057 w 3365486"/>
              <a:gd name="connsiteY69" fmla="*/ 762000 h 2171915"/>
              <a:gd name="connsiteX70" fmla="*/ 1987769 w 3365486"/>
              <a:gd name="connsiteY70" fmla="*/ 757237 h 2171915"/>
              <a:gd name="connsiteX71" fmla="*/ 1954432 w 3365486"/>
              <a:gd name="connsiteY71" fmla="*/ 728662 h 2171915"/>
              <a:gd name="connsiteX72" fmla="*/ 1930619 w 3365486"/>
              <a:gd name="connsiteY72" fmla="*/ 709612 h 2171915"/>
              <a:gd name="connsiteX73" fmla="*/ 1916332 w 3365486"/>
              <a:gd name="connsiteY73" fmla="*/ 695325 h 2171915"/>
              <a:gd name="connsiteX74" fmla="*/ 1897282 w 3365486"/>
              <a:gd name="connsiteY74" fmla="*/ 685800 h 2171915"/>
              <a:gd name="connsiteX75" fmla="*/ 1868707 w 3365486"/>
              <a:gd name="connsiteY75" fmla="*/ 657225 h 2171915"/>
              <a:gd name="connsiteX76" fmla="*/ 1840132 w 3365486"/>
              <a:gd name="connsiteY76" fmla="*/ 623887 h 2171915"/>
              <a:gd name="connsiteX77" fmla="*/ 1821082 w 3365486"/>
              <a:gd name="connsiteY77" fmla="*/ 604837 h 2171915"/>
              <a:gd name="connsiteX78" fmla="*/ 1797269 w 3365486"/>
              <a:gd name="connsiteY78" fmla="*/ 561975 h 2171915"/>
              <a:gd name="connsiteX79" fmla="*/ 1782982 w 3365486"/>
              <a:gd name="connsiteY79" fmla="*/ 547687 h 2171915"/>
              <a:gd name="connsiteX80" fmla="*/ 1763932 w 3365486"/>
              <a:gd name="connsiteY80" fmla="*/ 519112 h 2171915"/>
              <a:gd name="connsiteX81" fmla="*/ 1740119 w 3365486"/>
              <a:gd name="connsiteY81" fmla="*/ 481012 h 2171915"/>
              <a:gd name="connsiteX82" fmla="*/ 1725832 w 3365486"/>
              <a:gd name="connsiteY82" fmla="*/ 466725 h 2171915"/>
              <a:gd name="connsiteX83" fmla="*/ 1697257 w 3365486"/>
              <a:gd name="connsiteY83" fmla="*/ 433387 h 2171915"/>
              <a:gd name="connsiteX84" fmla="*/ 1678207 w 3365486"/>
              <a:gd name="connsiteY84" fmla="*/ 400050 h 2171915"/>
              <a:gd name="connsiteX85" fmla="*/ 1644869 w 3365486"/>
              <a:gd name="connsiteY85" fmla="*/ 357187 h 2171915"/>
              <a:gd name="connsiteX86" fmla="*/ 1630582 w 3365486"/>
              <a:gd name="connsiteY86" fmla="*/ 323850 h 2171915"/>
              <a:gd name="connsiteX87" fmla="*/ 1611532 w 3365486"/>
              <a:gd name="connsiteY87" fmla="*/ 300037 h 2171915"/>
              <a:gd name="connsiteX88" fmla="*/ 1602007 w 3365486"/>
              <a:gd name="connsiteY88" fmla="*/ 285750 h 2171915"/>
              <a:gd name="connsiteX89" fmla="*/ 1578194 w 3365486"/>
              <a:gd name="connsiteY89" fmla="*/ 252412 h 2171915"/>
              <a:gd name="connsiteX90" fmla="*/ 1559144 w 3365486"/>
              <a:gd name="connsiteY90" fmla="*/ 223837 h 2171915"/>
              <a:gd name="connsiteX91" fmla="*/ 1549619 w 3365486"/>
              <a:gd name="connsiteY91" fmla="*/ 200025 h 2171915"/>
              <a:gd name="connsiteX92" fmla="*/ 1535332 w 3365486"/>
              <a:gd name="connsiteY92" fmla="*/ 166687 h 2171915"/>
              <a:gd name="connsiteX93" fmla="*/ 1530569 w 3365486"/>
              <a:gd name="connsiteY93" fmla="*/ 147637 h 2171915"/>
              <a:gd name="connsiteX94" fmla="*/ 1516282 w 3365486"/>
              <a:gd name="connsiteY94" fmla="*/ 123825 h 2171915"/>
              <a:gd name="connsiteX95" fmla="*/ 1511519 w 3365486"/>
              <a:gd name="connsiteY95" fmla="*/ 90487 h 2171915"/>
              <a:gd name="connsiteX96" fmla="*/ 1492469 w 3365486"/>
              <a:gd name="connsiteY96" fmla="*/ 57150 h 2171915"/>
              <a:gd name="connsiteX97" fmla="*/ 1487707 w 3365486"/>
              <a:gd name="connsiteY97" fmla="*/ 33337 h 2171915"/>
              <a:gd name="connsiteX98" fmla="*/ 1482944 w 3365486"/>
              <a:gd name="connsiteY98" fmla="*/ 19050 h 2171915"/>
              <a:gd name="connsiteX99" fmla="*/ 1482944 w 3365486"/>
              <a:gd name="connsiteY99" fmla="*/ 0 h 217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365486" h="2171915">
                <a:moveTo>
                  <a:pt x="3068857" y="2052637"/>
                </a:moveTo>
                <a:lnTo>
                  <a:pt x="330419" y="2057400"/>
                </a:lnTo>
                <a:cubicBezTo>
                  <a:pt x="265729" y="2057621"/>
                  <a:pt x="303010" y="2061745"/>
                  <a:pt x="258982" y="2066925"/>
                </a:cubicBezTo>
                <a:cubicBezTo>
                  <a:pt x="239997" y="2069159"/>
                  <a:pt x="220882" y="2070100"/>
                  <a:pt x="201832" y="2071687"/>
                </a:cubicBezTo>
                <a:cubicBezTo>
                  <a:pt x="150329" y="2084564"/>
                  <a:pt x="209817" y="2070961"/>
                  <a:pt x="97057" y="2081212"/>
                </a:cubicBezTo>
                <a:cubicBezTo>
                  <a:pt x="73132" y="2083387"/>
                  <a:pt x="49432" y="2087562"/>
                  <a:pt x="25619" y="2090737"/>
                </a:cubicBezTo>
                <a:cubicBezTo>
                  <a:pt x="1458" y="2098792"/>
                  <a:pt x="0" y="2094104"/>
                  <a:pt x="16094" y="2138362"/>
                </a:cubicBezTo>
                <a:cubicBezTo>
                  <a:pt x="18513" y="2145016"/>
                  <a:pt x="39024" y="2151037"/>
                  <a:pt x="44669" y="2152650"/>
                </a:cubicBezTo>
                <a:cubicBezTo>
                  <a:pt x="50963" y="2154448"/>
                  <a:pt x="57450" y="2155531"/>
                  <a:pt x="63719" y="2157412"/>
                </a:cubicBezTo>
                <a:cubicBezTo>
                  <a:pt x="112065" y="2171915"/>
                  <a:pt x="72700" y="2163018"/>
                  <a:pt x="116107" y="2171700"/>
                </a:cubicBezTo>
                <a:lnTo>
                  <a:pt x="3087907" y="2166937"/>
                </a:lnTo>
                <a:cubicBezTo>
                  <a:pt x="3093631" y="2166900"/>
                  <a:pt x="3097024" y="2158359"/>
                  <a:pt x="3097432" y="2152650"/>
                </a:cubicBezTo>
                <a:cubicBezTo>
                  <a:pt x="3098681" y="2135160"/>
                  <a:pt x="3099345" y="2116476"/>
                  <a:pt x="3092669" y="2100262"/>
                </a:cubicBezTo>
                <a:cubicBezTo>
                  <a:pt x="3081238" y="2072501"/>
                  <a:pt x="3066583" y="2072309"/>
                  <a:pt x="3045044" y="2066925"/>
                </a:cubicBezTo>
                <a:cubicBezTo>
                  <a:pt x="3060919" y="2065337"/>
                  <a:pt x="3076755" y="2063299"/>
                  <a:pt x="3092669" y="2062162"/>
                </a:cubicBezTo>
                <a:cubicBezTo>
                  <a:pt x="3121215" y="2060123"/>
                  <a:pt x="3149883" y="2059879"/>
                  <a:pt x="3178394" y="2057400"/>
                </a:cubicBezTo>
                <a:cubicBezTo>
                  <a:pt x="3205303" y="2055060"/>
                  <a:pt x="3195660" y="2053083"/>
                  <a:pt x="3216494" y="2047875"/>
                </a:cubicBezTo>
                <a:lnTo>
                  <a:pt x="3254594" y="2038350"/>
                </a:lnTo>
                <a:cubicBezTo>
                  <a:pt x="3259357" y="2035175"/>
                  <a:pt x="3263762" y="2031385"/>
                  <a:pt x="3268882" y="2028825"/>
                </a:cubicBezTo>
                <a:cubicBezTo>
                  <a:pt x="3273372" y="2026580"/>
                  <a:pt x="3278992" y="2026847"/>
                  <a:pt x="3283169" y="2024062"/>
                </a:cubicBezTo>
                <a:cubicBezTo>
                  <a:pt x="3288773" y="2020326"/>
                  <a:pt x="3293250" y="2015034"/>
                  <a:pt x="3297457" y="2009775"/>
                </a:cubicBezTo>
                <a:cubicBezTo>
                  <a:pt x="3305988" y="1999111"/>
                  <a:pt x="3314880" y="1988506"/>
                  <a:pt x="3321269" y="1976437"/>
                </a:cubicBezTo>
                <a:cubicBezTo>
                  <a:pt x="3342484" y="1936363"/>
                  <a:pt x="3337364" y="1938445"/>
                  <a:pt x="3345082" y="1905000"/>
                </a:cubicBezTo>
                <a:cubicBezTo>
                  <a:pt x="3348026" y="1892244"/>
                  <a:pt x="3351432" y="1879600"/>
                  <a:pt x="3354607" y="1866900"/>
                </a:cubicBezTo>
                <a:cubicBezTo>
                  <a:pt x="3365486" y="1768979"/>
                  <a:pt x="3362041" y="1817760"/>
                  <a:pt x="3354607" y="1643062"/>
                </a:cubicBezTo>
                <a:cubicBezTo>
                  <a:pt x="3353628" y="1620053"/>
                  <a:pt x="3346388" y="1573817"/>
                  <a:pt x="3340319" y="1552575"/>
                </a:cubicBezTo>
                <a:cubicBezTo>
                  <a:pt x="3338369" y="1545749"/>
                  <a:pt x="3333969" y="1539875"/>
                  <a:pt x="3330794" y="1533525"/>
                </a:cubicBezTo>
                <a:cubicBezTo>
                  <a:pt x="3329207" y="1527175"/>
                  <a:pt x="3328330" y="1520604"/>
                  <a:pt x="3326032" y="1514475"/>
                </a:cubicBezTo>
                <a:cubicBezTo>
                  <a:pt x="3315811" y="1487217"/>
                  <a:pt x="3317657" y="1504789"/>
                  <a:pt x="3311744" y="1481137"/>
                </a:cubicBezTo>
                <a:cubicBezTo>
                  <a:pt x="3309781" y="1473284"/>
                  <a:pt x="3309542" y="1465004"/>
                  <a:pt x="3306982" y="1457325"/>
                </a:cubicBezTo>
                <a:cubicBezTo>
                  <a:pt x="3304737" y="1450590"/>
                  <a:pt x="3300340" y="1444763"/>
                  <a:pt x="3297457" y="1438275"/>
                </a:cubicBezTo>
                <a:cubicBezTo>
                  <a:pt x="3293985" y="1430463"/>
                  <a:pt x="3290636" y="1422572"/>
                  <a:pt x="3287932" y="1414462"/>
                </a:cubicBezTo>
                <a:cubicBezTo>
                  <a:pt x="3285862" y="1408252"/>
                  <a:pt x="3286096" y="1401266"/>
                  <a:pt x="3283169" y="1395412"/>
                </a:cubicBezTo>
                <a:cubicBezTo>
                  <a:pt x="3268413" y="1365900"/>
                  <a:pt x="3262451" y="1369098"/>
                  <a:pt x="3245069" y="1343025"/>
                </a:cubicBezTo>
                <a:cubicBezTo>
                  <a:pt x="3241131" y="1337118"/>
                  <a:pt x="3240089" y="1329429"/>
                  <a:pt x="3235544" y="1323975"/>
                </a:cubicBezTo>
                <a:cubicBezTo>
                  <a:pt x="3231880" y="1319578"/>
                  <a:pt x="3225304" y="1318497"/>
                  <a:pt x="3221257" y="1314450"/>
                </a:cubicBezTo>
                <a:cubicBezTo>
                  <a:pt x="3215644" y="1308837"/>
                  <a:pt x="3212582" y="1301013"/>
                  <a:pt x="3206969" y="1295400"/>
                </a:cubicBezTo>
                <a:cubicBezTo>
                  <a:pt x="3202922" y="1291353"/>
                  <a:pt x="3197028" y="1289600"/>
                  <a:pt x="3192682" y="1285875"/>
                </a:cubicBezTo>
                <a:cubicBezTo>
                  <a:pt x="3185864" y="1280031"/>
                  <a:pt x="3180816" y="1272213"/>
                  <a:pt x="3173632" y="1266825"/>
                </a:cubicBezTo>
                <a:cubicBezTo>
                  <a:pt x="3167952" y="1262565"/>
                  <a:pt x="3160489" y="1261238"/>
                  <a:pt x="3154582" y="1257300"/>
                </a:cubicBezTo>
                <a:cubicBezTo>
                  <a:pt x="3146124" y="1251661"/>
                  <a:pt x="3139389" y="1243638"/>
                  <a:pt x="3130769" y="1238250"/>
                </a:cubicBezTo>
                <a:cubicBezTo>
                  <a:pt x="3126512" y="1235589"/>
                  <a:pt x="3120972" y="1235732"/>
                  <a:pt x="3116482" y="1233487"/>
                </a:cubicBezTo>
                <a:cubicBezTo>
                  <a:pt x="3111362" y="1230927"/>
                  <a:pt x="3107198" y="1226742"/>
                  <a:pt x="3102194" y="1223962"/>
                </a:cubicBezTo>
                <a:cubicBezTo>
                  <a:pt x="3092885" y="1218790"/>
                  <a:pt x="3082928" y="1214847"/>
                  <a:pt x="3073619" y="1209675"/>
                </a:cubicBezTo>
                <a:cubicBezTo>
                  <a:pt x="3029501" y="1185165"/>
                  <a:pt x="3109515" y="1214507"/>
                  <a:pt x="3002182" y="1171575"/>
                </a:cubicBezTo>
                <a:cubicBezTo>
                  <a:pt x="2994244" y="1168400"/>
                  <a:pt x="2986479" y="1164753"/>
                  <a:pt x="2978369" y="1162050"/>
                </a:cubicBezTo>
                <a:cubicBezTo>
                  <a:pt x="2967405" y="1158395"/>
                  <a:pt x="2955819" y="1156674"/>
                  <a:pt x="2945032" y="1152525"/>
                </a:cubicBezTo>
                <a:cubicBezTo>
                  <a:pt x="2935093" y="1148702"/>
                  <a:pt x="2926107" y="1142740"/>
                  <a:pt x="2916457" y="1138237"/>
                </a:cubicBezTo>
                <a:cubicBezTo>
                  <a:pt x="2902289" y="1131625"/>
                  <a:pt x="2887681" y="1125970"/>
                  <a:pt x="2873594" y="1119187"/>
                </a:cubicBezTo>
                <a:cubicBezTo>
                  <a:pt x="2844809" y="1105328"/>
                  <a:pt x="2818469" y="1085505"/>
                  <a:pt x="2787869" y="1076325"/>
                </a:cubicBezTo>
                <a:cubicBezTo>
                  <a:pt x="2761650" y="1068459"/>
                  <a:pt x="2723409" y="1057510"/>
                  <a:pt x="2697382" y="1047750"/>
                </a:cubicBezTo>
                <a:cubicBezTo>
                  <a:pt x="2686062" y="1043505"/>
                  <a:pt x="2675430" y="1037528"/>
                  <a:pt x="2664044" y="1033462"/>
                </a:cubicBezTo>
                <a:cubicBezTo>
                  <a:pt x="2651395" y="1028944"/>
                  <a:pt x="2604228" y="1016994"/>
                  <a:pt x="2592607" y="1014412"/>
                </a:cubicBezTo>
                <a:cubicBezTo>
                  <a:pt x="2576803" y="1010900"/>
                  <a:pt x="2544982" y="1004887"/>
                  <a:pt x="2544982" y="1004887"/>
                </a:cubicBezTo>
                <a:cubicBezTo>
                  <a:pt x="2494746" y="979770"/>
                  <a:pt x="2537811" y="998169"/>
                  <a:pt x="2492594" y="985837"/>
                </a:cubicBezTo>
                <a:cubicBezTo>
                  <a:pt x="2482908" y="983195"/>
                  <a:pt x="2472999" y="980802"/>
                  <a:pt x="2464019" y="976312"/>
                </a:cubicBezTo>
                <a:cubicBezTo>
                  <a:pt x="2457669" y="973137"/>
                  <a:pt x="2451795" y="968737"/>
                  <a:pt x="2444969" y="966787"/>
                </a:cubicBezTo>
                <a:cubicBezTo>
                  <a:pt x="2429403" y="962339"/>
                  <a:pt x="2413219" y="960437"/>
                  <a:pt x="2397344" y="957262"/>
                </a:cubicBezTo>
                <a:cubicBezTo>
                  <a:pt x="2353442" y="930921"/>
                  <a:pt x="2394766" y="953374"/>
                  <a:pt x="2344957" y="933450"/>
                </a:cubicBezTo>
                <a:cubicBezTo>
                  <a:pt x="2338365" y="930813"/>
                  <a:pt x="2332579" y="926351"/>
                  <a:pt x="2325907" y="923925"/>
                </a:cubicBezTo>
                <a:cubicBezTo>
                  <a:pt x="2304371" y="916094"/>
                  <a:pt x="2290185" y="913923"/>
                  <a:pt x="2268757" y="909637"/>
                </a:cubicBezTo>
                <a:cubicBezTo>
                  <a:pt x="2262407" y="904875"/>
                  <a:pt x="2256933" y="898634"/>
                  <a:pt x="2249707" y="895350"/>
                </a:cubicBezTo>
                <a:cubicBezTo>
                  <a:pt x="2239186" y="890568"/>
                  <a:pt x="2227519" y="888866"/>
                  <a:pt x="2216369" y="885825"/>
                </a:cubicBezTo>
                <a:cubicBezTo>
                  <a:pt x="2210054" y="884103"/>
                  <a:pt x="2203335" y="883640"/>
                  <a:pt x="2197319" y="881062"/>
                </a:cubicBezTo>
                <a:cubicBezTo>
                  <a:pt x="2181005" y="874070"/>
                  <a:pt x="2164462" y="867095"/>
                  <a:pt x="2149694" y="857250"/>
                </a:cubicBezTo>
                <a:cubicBezTo>
                  <a:pt x="2144932" y="854075"/>
                  <a:pt x="2140526" y="850285"/>
                  <a:pt x="2135407" y="847725"/>
                </a:cubicBezTo>
                <a:cubicBezTo>
                  <a:pt x="2127760" y="843902"/>
                  <a:pt x="2119067" y="842352"/>
                  <a:pt x="2111594" y="838200"/>
                </a:cubicBezTo>
                <a:cubicBezTo>
                  <a:pt x="2065876" y="812801"/>
                  <a:pt x="2120200" y="835999"/>
                  <a:pt x="2073494" y="804862"/>
                </a:cubicBezTo>
                <a:cubicBezTo>
                  <a:pt x="2061680" y="796986"/>
                  <a:pt x="2046753" y="794331"/>
                  <a:pt x="2035394" y="785812"/>
                </a:cubicBezTo>
                <a:cubicBezTo>
                  <a:pt x="2031083" y="782579"/>
                  <a:pt x="2009018" y="765481"/>
                  <a:pt x="2002057" y="762000"/>
                </a:cubicBezTo>
                <a:cubicBezTo>
                  <a:pt x="1997567" y="759755"/>
                  <a:pt x="1992532" y="758825"/>
                  <a:pt x="1987769" y="757237"/>
                </a:cubicBezTo>
                <a:cubicBezTo>
                  <a:pt x="1939876" y="721319"/>
                  <a:pt x="1994234" y="763489"/>
                  <a:pt x="1954432" y="728662"/>
                </a:cubicBezTo>
                <a:cubicBezTo>
                  <a:pt x="1946782" y="721968"/>
                  <a:pt x="1938269" y="716306"/>
                  <a:pt x="1930619" y="709612"/>
                </a:cubicBezTo>
                <a:cubicBezTo>
                  <a:pt x="1925550" y="705177"/>
                  <a:pt x="1921812" y="699240"/>
                  <a:pt x="1916332" y="695325"/>
                </a:cubicBezTo>
                <a:cubicBezTo>
                  <a:pt x="1910555" y="691199"/>
                  <a:pt x="1903632" y="688975"/>
                  <a:pt x="1897282" y="685800"/>
                </a:cubicBezTo>
                <a:cubicBezTo>
                  <a:pt x="1869901" y="649294"/>
                  <a:pt x="1896563" y="680439"/>
                  <a:pt x="1868707" y="657225"/>
                </a:cubicBezTo>
                <a:cubicBezTo>
                  <a:pt x="1849949" y="641593"/>
                  <a:pt x="1857114" y="643295"/>
                  <a:pt x="1840132" y="623887"/>
                </a:cubicBezTo>
                <a:cubicBezTo>
                  <a:pt x="1834219" y="617129"/>
                  <a:pt x="1826595" y="611926"/>
                  <a:pt x="1821082" y="604837"/>
                </a:cubicBezTo>
                <a:cubicBezTo>
                  <a:pt x="1769431" y="538431"/>
                  <a:pt x="1836788" y="617304"/>
                  <a:pt x="1797269" y="561975"/>
                </a:cubicBezTo>
                <a:cubicBezTo>
                  <a:pt x="1793354" y="556494"/>
                  <a:pt x="1787744" y="552450"/>
                  <a:pt x="1782982" y="547687"/>
                </a:cubicBezTo>
                <a:cubicBezTo>
                  <a:pt x="1772043" y="503937"/>
                  <a:pt x="1787851" y="549011"/>
                  <a:pt x="1763932" y="519112"/>
                </a:cubicBezTo>
                <a:cubicBezTo>
                  <a:pt x="1754576" y="507417"/>
                  <a:pt x="1750709" y="491602"/>
                  <a:pt x="1740119" y="481012"/>
                </a:cubicBezTo>
                <a:cubicBezTo>
                  <a:pt x="1735357" y="476250"/>
                  <a:pt x="1729873" y="472113"/>
                  <a:pt x="1725832" y="466725"/>
                </a:cubicBezTo>
                <a:cubicBezTo>
                  <a:pt x="1699983" y="432260"/>
                  <a:pt x="1724574" y="451599"/>
                  <a:pt x="1697257" y="433387"/>
                </a:cubicBezTo>
                <a:cubicBezTo>
                  <a:pt x="1688925" y="400062"/>
                  <a:pt x="1699114" y="426930"/>
                  <a:pt x="1678207" y="400050"/>
                </a:cubicBezTo>
                <a:cubicBezTo>
                  <a:pt x="1638332" y="348782"/>
                  <a:pt x="1677306" y="389624"/>
                  <a:pt x="1644869" y="357187"/>
                </a:cubicBezTo>
                <a:cubicBezTo>
                  <a:pt x="1640107" y="346075"/>
                  <a:pt x="1636674" y="334293"/>
                  <a:pt x="1630582" y="323850"/>
                </a:cubicBezTo>
                <a:cubicBezTo>
                  <a:pt x="1625460" y="315070"/>
                  <a:pt x="1617631" y="308169"/>
                  <a:pt x="1611532" y="300037"/>
                </a:cubicBezTo>
                <a:cubicBezTo>
                  <a:pt x="1608098" y="295458"/>
                  <a:pt x="1605334" y="290407"/>
                  <a:pt x="1602007" y="285750"/>
                </a:cubicBezTo>
                <a:cubicBezTo>
                  <a:pt x="1572482" y="244417"/>
                  <a:pt x="1600633" y="286071"/>
                  <a:pt x="1578194" y="252412"/>
                </a:cubicBezTo>
                <a:cubicBezTo>
                  <a:pt x="1565606" y="214645"/>
                  <a:pt x="1584625" y="264605"/>
                  <a:pt x="1559144" y="223837"/>
                </a:cubicBezTo>
                <a:cubicBezTo>
                  <a:pt x="1554613" y="216588"/>
                  <a:pt x="1553091" y="207837"/>
                  <a:pt x="1549619" y="200025"/>
                </a:cubicBezTo>
                <a:cubicBezTo>
                  <a:pt x="1539456" y="177158"/>
                  <a:pt x="1541203" y="187234"/>
                  <a:pt x="1535332" y="166687"/>
                </a:cubicBezTo>
                <a:cubicBezTo>
                  <a:pt x="1533534" y="160393"/>
                  <a:pt x="1533227" y="153618"/>
                  <a:pt x="1530569" y="147637"/>
                </a:cubicBezTo>
                <a:cubicBezTo>
                  <a:pt x="1526810" y="139178"/>
                  <a:pt x="1521044" y="131762"/>
                  <a:pt x="1516282" y="123825"/>
                </a:cubicBezTo>
                <a:cubicBezTo>
                  <a:pt x="1514694" y="112712"/>
                  <a:pt x="1514473" y="101317"/>
                  <a:pt x="1511519" y="90487"/>
                </a:cubicBezTo>
                <a:cubicBezTo>
                  <a:pt x="1508730" y="80260"/>
                  <a:pt x="1498438" y="66103"/>
                  <a:pt x="1492469" y="57150"/>
                </a:cubicBezTo>
                <a:cubicBezTo>
                  <a:pt x="1490882" y="49212"/>
                  <a:pt x="1489670" y="41190"/>
                  <a:pt x="1487707" y="33337"/>
                </a:cubicBezTo>
                <a:cubicBezTo>
                  <a:pt x="1486489" y="28467"/>
                  <a:pt x="1483654" y="24020"/>
                  <a:pt x="1482944" y="19050"/>
                </a:cubicBezTo>
                <a:cubicBezTo>
                  <a:pt x="1482046" y="12764"/>
                  <a:pt x="1482944" y="6350"/>
                  <a:pt x="1482944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 rot="5400000">
            <a:off x="1964513" y="6322239"/>
            <a:ext cx="928694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57488" y="6215082"/>
            <a:ext cx="46495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호출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List&lt;</a:t>
            </a:r>
            <a:r>
              <a:rPr lang="en-US" altLang="ko-KR" sz="1600" dirty="0" err="1" smtClean="0"/>
              <a:t>StudentVO</a:t>
            </a:r>
            <a:r>
              <a:rPr lang="en-US" altLang="ko-KR" sz="1600" dirty="0" smtClean="0"/>
              <a:t>&gt; list=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selectAllStudent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조회결과가 없을 때</a:t>
            </a:r>
            <a:endParaRPr lang="en-US" altLang="ko-KR" sz="1600" dirty="0" smtClean="0"/>
          </a:p>
          <a:p>
            <a:r>
              <a:rPr lang="ko-KR" altLang="en-US" sz="1600" dirty="0" smtClean="0"/>
              <a:t> 조회결과가 있을 때 처리</a:t>
            </a:r>
            <a:endParaRPr lang="ko-KR" altLang="en-US" sz="1600" dirty="0"/>
          </a:p>
        </p:txBody>
      </p:sp>
      <p:sp>
        <p:nvSpPr>
          <p:cNvPr id="45" name="자유형 44"/>
          <p:cNvSpPr/>
          <p:nvPr/>
        </p:nvSpPr>
        <p:spPr>
          <a:xfrm>
            <a:off x="584200" y="4320272"/>
            <a:ext cx="3740150" cy="245378"/>
          </a:xfrm>
          <a:custGeom>
            <a:avLst/>
            <a:gdLst>
              <a:gd name="connsiteX0" fmla="*/ 3740150 w 3740150"/>
              <a:gd name="connsiteY0" fmla="*/ 16778 h 245378"/>
              <a:gd name="connsiteX1" fmla="*/ 3365500 w 3740150"/>
              <a:gd name="connsiteY1" fmla="*/ 16778 h 245378"/>
              <a:gd name="connsiteX2" fmla="*/ 3276600 w 3740150"/>
              <a:gd name="connsiteY2" fmla="*/ 35828 h 245378"/>
              <a:gd name="connsiteX3" fmla="*/ 3225800 w 3740150"/>
              <a:gd name="connsiteY3" fmla="*/ 48528 h 245378"/>
              <a:gd name="connsiteX4" fmla="*/ 3206750 w 3740150"/>
              <a:gd name="connsiteY4" fmla="*/ 61228 h 245378"/>
              <a:gd name="connsiteX5" fmla="*/ 3175000 w 3740150"/>
              <a:gd name="connsiteY5" fmla="*/ 67578 h 245378"/>
              <a:gd name="connsiteX6" fmla="*/ 3136900 w 3740150"/>
              <a:gd name="connsiteY6" fmla="*/ 80278 h 245378"/>
              <a:gd name="connsiteX7" fmla="*/ 3092450 w 3740150"/>
              <a:gd name="connsiteY7" fmla="*/ 99328 h 245378"/>
              <a:gd name="connsiteX8" fmla="*/ 3067050 w 3740150"/>
              <a:gd name="connsiteY8" fmla="*/ 105678 h 245378"/>
              <a:gd name="connsiteX9" fmla="*/ 3048000 w 3740150"/>
              <a:gd name="connsiteY9" fmla="*/ 112028 h 245378"/>
              <a:gd name="connsiteX10" fmla="*/ 3022600 w 3740150"/>
              <a:gd name="connsiteY10" fmla="*/ 118378 h 245378"/>
              <a:gd name="connsiteX11" fmla="*/ 3003550 w 3740150"/>
              <a:gd name="connsiteY11" fmla="*/ 124728 h 245378"/>
              <a:gd name="connsiteX12" fmla="*/ 2971800 w 3740150"/>
              <a:gd name="connsiteY12" fmla="*/ 131078 h 245378"/>
              <a:gd name="connsiteX13" fmla="*/ 2946400 w 3740150"/>
              <a:gd name="connsiteY13" fmla="*/ 143778 h 245378"/>
              <a:gd name="connsiteX14" fmla="*/ 2863850 w 3740150"/>
              <a:gd name="connsiteY14" fmla="*/ 156478 h 245378"/>
              <a:gd name="connsiteX15" fmla="*/ 2787650 w 3740150"/>
              <a:gd name="connsiteY15" fmla="*/ 169178 h 245378"/>
              <a:gd name="connsiteX16" fmla="*/ 2679700 w 3740150"/>
              <a:gd name="connsiteY16" fmla="*/ 181878 h 245378"/>
              <a:gd name="connsiteX17" fmla="*/ 2578100 w 3740150"/>
              <a:gd name="connsiteY17" fmla="*/ 194578 h 245378"/>
              <a:gd name="connsiteX18" fmla="*/ 2470150 w 3740150"/>
              <a:gd name="connsiteY18" fmla="*/ 200928 h 245378"/>
              <a:gd name="connsiteX19" fmla="*/ 2393950 w 3740150"/>
              <a:gd name="connsiteY19" fmla="*/ 213628 h 245378"/>
              <a:gd name="connsiteX20" fmla="*/ 2355850 w 3740150"/>
              <a:gd name="connsiteY20" fmla="*/ 219978 h 245378"/>
              <a:gd name="connsiteX21" fmla="*/ 2006600 w 3740150"/>
              <a:gd name="connsiteY21" fmla="*/ 232678 h 245378"/>
              <a:gd name="connsiteX22" fmla="*/ 1930400 w 3740150"/>
              <a:gd name="connsiteY22" fmla="*/ 239028 h 245378"/>
              <a:gd name="connsiteX23" fmla="*/ 1898650 w 3740150"/>
              <a:gd name="connsiteY23" fmla="*/ 245378 h 245378"/>
              <a:gd name="connsiteX24" fmla="*/ 298450 w 3740150"/>
              <a:gd name="connsiteY24" fmla="*/ 239028 h 245378"/>
              <a:gd name="connsiteX25" fmla="*/ 260350 w 3740150"/>
              <a:gd name="connsiteY25" fmla="*/ 226328 h 245378"/>
              <a:gd name="connsiteX26" fmla="*/ 241300 w 3740150"/>
              <a:gd name="connsiteY26" fmla="*/ 213628 h 245378"/>
              <a:gd name="connsiteX27" fmla="*/ 209550 w 3740150"/>
              <a:gd name="connsiteY27" fmla="*/ 207278 h 245378"/>
              <a:gd name="connsiteX28" fmla="*/ 165100 w 3740150"/>
              <a:gd name="connsiteY28" fmla="*/ 188228 h 245378"/>
              <a:gd name="connsiteX29" fmla="*/ 139700 w 3740150"/>
              <a:gd name="connsiteY29" fmla="*/ 175528 h 245378"/>
              <a:gd name="connsiteX30" fmla="*/ 76200 w 3740150"/>
              <a:gd name="connsiteY30" fmla="*/ 150128 h 245378"/>
              <a:gd name="connsiteX31" fmla="*/ 19050 w 3740150"/>
              <a:gd name="connsiteY31" fmla="*/ 105678 h 245378"/>
              <a:gd name="connsiteX32" fmla="*/ 0 w 3740150"/>
              <a:gd name="connsiteY32" fmla="*/ 92978 h 24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40150" h="245378">
                <a:moveTo>
                  <a:pt x="3740150" y="16778"/>
                </a:moveTo>
                <a:cubicBezTo>
                  <a:pt x="3589144" y="0"/>
                  <a:pt x="3639474" y="3079"/>
                  <a:pt x="3365500" y="16778"/>
                </a:cubicBezTo>
                <a:cubicBezTo>
                  <a:pt x="3337715" y="18167"/>
                  <a:pt x="3305042" y="29508"/>
                  <a:pt x="3276600" y="35828"/>
                </a:cubicBezTo>
                <a:cubicBezTo>
                  <a:pt x="3263558" y="38726"/>
                  <a:pt x="3239417" y="41720"/>
                  <a:pt x="3225800" y="48528"/>
                </a:cubicBezTo>
                <a:cubicBezTo>
                  <a:pt x="3218974" y="51941"/>
                  <a:pt x="3213896" y="58548"/>
                  <a:pt x="3206750" y="61228"/>
                </a:cubicBezTo>
                <a:cubicBezTo>
                  <a:pt x="3196644" y="65018"/>
                  <a:pt x="3185413" y="64738"/>
                  <a:pt x="3175000" y="67578"/>
                </a:cubicBezTo>
                <a:cubicBezTo>
                  <a:pt x="3162085" y="71100"/>
                  <a:pt x="3149600" y="76045"/>
                  <a:pt x="3136900" y="80278"/>
                </a:cubicBezTo>
                <a:cubicBezTo>
                  <a:pt x="3042288" y="111815"/>
                  <a:pt x="3217997" y="52248"/>
                  <a:pt x="3092450" y="99328"/>
                </a:cubicBezTo>
                <a:cubicBezTo>
                  <a:pt x="3084278" y="102392"/>
                  <a:pt x="3075441" y="103280"/>
                  <a:pt x="3067050" y="105678"/>
                </a:cubicBezTo>
                <a:cubicBezTo>
                  <a:pt x="3060614" y="107517"/>
                  <a:pt x="3054436" y="110189"/>
                  <a:pt x="3048000" y="112028"/>
                </a:cubicBezTo>
                <a:cubicBezTo>
                  <a:pt x="3039609" y="114426"/>
                  <a:pt x="3030991" y="115980"/>
                  <a:pt x="3022600" y="118378"/>
                </a:cubicBezTo>
                <a:cubicBezTo>
                  <a:pt x="3016164" y="120217"/>
                  <a:pt x="3010044" y="123105"/>
                  <a:pt x="3003550" y="124728"/>
                </a:cubicBezTo>
                <a:cubicBezTo>
                  <a:pt x="2993079" y="127346"/>
                  <a:pt x="2982383" y="128961"/>
                  <a:pt x="2971800" y="131078"/>
                </a:cubicBezTo>
                <a:cubicBezTo>
                  <a:pt x="2963333" y="135311"/>
                  <a:pt x="2955467" y="141058"/>
                  <a:pt x="2946400" y="143778"/>
                </a:cubicBezTo>
                <a:cubicBezTo>
                  <a:pt x="2937930" y="146319"/>
                  <a:pt x="2869439" y="155596"/>
                  <a:pt x="2863850" y="156478"/>
                </a:cubicBezTo>
                <a:cubicBezTo>
                  <a:pt x="2838415" y="160494"/>
                  <a:pt x="2813202" y="165984"/>
                  <a:pt x="2787650" y="169178"/>
                </a:cubicBezTo>
                <a:cubicBezTo>
                  <a:pt x="2717831" y="177905"/>
                  <a:pt x="2753811" y="173643"/>
                  <a:pt x="2679700" y="181878"/>
                </a:cubicBezTo>
                <a:cubicBezTo>
                  <a:pt x="2635301" y="196678"/>
                  <a:pt x="2663892" y="188859"/>
                  <a:pt x="2578100" y="194578"/>
                </a:cubicBezTo>
                <a:lnTo>
                  <a:pt x="2470150" y="200928"/>
                </a:lnTo>
                <a:lnTo>
                  <a:pt x="2393950" y="213628"/>
                </a:lnTo>
                <a:cubicBezTo>
                  <a:pt x="2381250" y="215745"/>
                  <a:pt x="2368717" y="219510"/>
                  <a:pt x="2355850" y="219978"/>
                </a:cubicBezTo>
                <a:lnTo>
                  <a:pt x="2006600" y="232678"/>
                </a:lnTo>
                <a:cubicBezTo>
                  <a:pt x="1981200" y="234795"/>
                  <a:pt x="1955713" y="236050"/>
                  <a:pt x="1930400" y="239028"/>
                </a:cubicBezTo>
                <a:cubicBezTo>
                  <a:pt x="1919681" y="240289"/>
                  <a:pt x="1909443" y="245378"/>
                  <a:pt x="1898650" y="245378"/>
                </a:cubicBezTo>
                <a:lnTo>
                  <a:pt x="298450" y="239028"/>
                </a:lnTo>
                <a:cubicBezTo>
                  <a:pt x="285750" y="234795"/>
                  <a:pt x="271489" y="233754"/>
                  <a:pt x="260350" y="226328"/>
                </a:cubicBezTo>
                <a:cubicBezTo>
                  <a:pt x="254000" y="222095"/>
                  <a:pt x="248446" y="216308"/>
                  <a:pt x="241300" y="213628"/>
                </a:cubicBezTo>
                <a:cubicBezTo>
                  <a:pt x="231194" y="209838"/>
                  <a:pt x="220133" y="209395"/>
                  <a:pt x="209550" y="207278"/>
                </a:cubicBezTo>
                <a:cubicBezTo>
                  <a:pt x="125309" y="165157"/>
                  <a:pt x="230504" y="216258"/>
                  <a:pt x="165100" y="188228"/>
                </a:cubicBezTo>
                <a:cubicBezTo>
                  <a:pt x="156399" y="184499"/>
                  <a:pt x="148489" y="179044"/>
                  <a:pt x="139700" y="175528"/>
                </a:cubicBezTo>
                <a:cubicBezTo>
                  <a:pt x="103354" y="160989"/>
                  <a:pt x="105984" y="167998"/>
                  <a:pt x="76200" y="150128"/>
                </a:cubicBezTo>
                <a:cubicBezTo>
                  <a:pt x="7418" y="108859"/>
                  <a:pt x="62549" y="141927"/>
                  <a:pt x="19050" y="105678"/>
                </a:cubicBezTo>
                <a:cubicBezTo>
                  <a:pt x="13187" y="100792"/>
                  <a:pt x="0" y="92978"/>
                  <a:pt x="0" y="92978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588815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PreparedStatement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쿼리문을</a:t>
            </a:r>
            <a:r>
              <a:rPr lang="ko-KR" altLang="en-US" sz="1600" dirty="0" smtClean="0"/>
              <a:t> 미리 만들어두고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값만 나중에 넣어 실행하는 객체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500694" y="1214422"/>
            <a:ext cx="1928826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00694" y="85723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DBMS</a:t>
            </a:r>
            <a:endParaRPr lang="ko-KR" altLang="en-US" sz="1200" dirty="0"/>
          </a:p>
        </p:txBody>
      </p:sp>
      <p:sp>
        <p:nvSpPr>
          <p:cNvPr id="7" name="원통 6"/>
          <p:cNvSpPr/>
          <p:nvPr/>
        </p:nvSpPr>
        <p:spPr>
          <a:xfrm>
            <a:off x="5715008" y="1571612"/>
            <a:ext cx="642942" cy="5715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통 7"/>
          <p:cNvSpPr/>
          <p:nvPr/>
        </p:nvSpPr>
        <p:spPr>
          <a:xfrm>
            <a:off x="6572264" y="1571612"/>
            <a:ext cx="642942" cy="5715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357298"/>
            <a:ext cx="642942" cy="27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5357818" y="2143116"/>
            <a:ext cx="214314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214942" y="1857364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1521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428596" y="1285860"/>
            <a:ext cx="2357454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8596" y="1000108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2428860" y="2071678"/>
            <a:ext cx="35719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357422" y="1857364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 O.D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1857356" y="2071678"/>
            <a:ext cx="571504" cy="35719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57356" y="1857364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</a:t>
            </a:r>
            <a:r>
              <a:rPr lang="en-US" altLang="ko-KR" sz="1100" dirty="0" smtClean="0"/>
              <a:t>. D.M</a:t>
            </a:r>
            <a:endParaRPr lang="ko-KR" altLang="en-US" sz="1100" dirty="0"/>
          </a:p>
        </p:txBody>
      </p:sp>
      <p:cxnSp>
        <p:nvCxnSpPr>
          <p:cNvPr id="18" name="직선 화살표 연결선 17"/>
          <p:cNvCxnSpPr/>
          <p:nvPr/>
        </p:nvCxnSpPr>
        <p:spPr>
          <a:xfrm rot="16200000" flipH="1">
            <a:off x="1821637" y="1964521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43042" y="1285860"/>
            <a:ext cx="293541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url</a:t>
            </a:r>
            <a:r>
              <a:rPr lang="en-US" altLang="ko-KR" sz="1100" dirty="0" smtClean="0"/>
              <a:t>=“</a:t>
            </a:r>
            <a:r>
              <a:rPr lang="en-US" altLang="ko-KR" sz="1100" dirty="0" err="1" smtClean="0"/>
              <a:t>jdbc:oracle:thin</a:t>
            </a:r>
            <a:r>
              <a:rPr lang="en-US" altLang="ko-KR" sz="1100" dirty="0" smtClean="0"/>
              <a:t>:@localhost:1521:orcl”;</a:t>
            </a:r>
            <a:endParaRPr lang="en-US" altLang="ko-KR" sz="1100" dirty="0"/>
          </a:p>
          <a:p>
            <a:r>
              <a:rPr lang="en-US" altLang="ko-KR" sz="1100" dirty="0" smtClean="0"/>
              <a:t>id=“</a:t>
            </a:r>
            <a:r>
              <a:rPr lang="en-US" altLang="ko-KR" sz="1100" dirty="0" err="1" smtClean="0"/>
              <a:t>scott</a:t>
            </a:r>
            <a:r>
              <a:rPr lang="en-US" altLang="ko-KR" sz="1100" dirty="0" smtClean="0"/>
              <a:t>”;</a:t>
            </a:r>
          </a:p>
          <a:p>
            <a:r>
              <a:rPr lang="en-US" altLang="ko-KR" sz="1100" dirty="0" err="1" smtClean="0"/>
              <a:t>iass</a:t>
            </a:r>
            <a:r>
              <a:rPr lang="en-US" altLang="ko-KR" sz="1100" dirty="0" smtClean="0"/>
              <a:t>=“tiger”;</a:t>
            </a:r>
            <a:endParaRPr lang="ko-KR" altLang="en-US" sz="1100" dirty="0"/>
          </a:p>
        </p:txBody>
      </p:sp>
      <p:sp>
        <p:nvSpPr>
          <p:cNvPr id="20" name="자유형 19"/>
          <p:cNvSpPr/>
          <p:nvPr/>
        </p:nvSpPr>
        <p:spPr>
          <a:xfrm>
            <a:off x="2128839" y="2147890"/>
            <a:ext cx="3224212" cy="73947"/>
          </a:xfrm>
          <a:custGeom>
            <a:avLst/>
            <a:gdLst>
              <a:gd name="connsiteX0" fmla="*/ 0 w 3224212"/>
              <a:gd name="connsiteY0" fmla="*/ 9525 h 73947"/>
              <a:gd name="connsiteX1" fmla="*/ 80962 w 3224212"/>
              <a:gd name="connsiteY1" fmla="*/ 0 h 73947"/>
              <a:gd name="connsiteX2" fmla="*/ 1866900 w 3224212"/>
              <a:gd name="connsiteY2" fmla="*/ 4762 h 73947"/>
              <a:gd name="connsiteX3" fmla="*/ 1895475 w 3224212"/>
              <a:gd name="connsiteY3" fmla="*/ 9525 h 73947"/>
              <a:gd name="connsiteX4" fmla="*/ 2052637 w 3224212"/>
              <a:gd name="connsiteY4" fmla="*/ 19050 h 73947"/>
              <a:gd name="connsiteX5" fmla="*/ 2343150 w 3224212"/>
              <a:gd name="connsiteY5" fmla="*/ 28575 h 73947"/>
              <a:gd name="connsiteX6" fmla="*/ 2524125 w 3224212"/>
              <a:gd name="connsiteY6" fmla="*/ 33337 h 73947"/>
              <a:gd name="connsiteX7" fmla="*/ 2590800 w 3224212"/>
              <a:gd name="connsiteY7" fmla="*/ 38100 h 73947"/>
              <a:gd name="connsiteX8" fmla="*/ 2609850 w 3224212"/>
              <a:gd name="connsiteY8" fmla="*/ 42862 h 73947"/>
              <a:gd name="connsiteX9" fmla="*/ 2767012 w 3224212"/>
              <a:gd name="connsiteY9" fmla="*/ 52387 h 73947"/>
              <a:gd name="connsiteX10" fmla="*/ 2824162 w 3224212"/>
              <a:gd name="connsiteY10" fmla="*/ 61912 h 73947"/>
              <a:gd name="connsiteX11" fmla="*/ 3186112 w 3224212"/>
              <a:gd name="connsiteY11" fmla="*/ 66675 h 73947"/>
              <a:gd name="connsiteX12" fmla="*/ 3224212 w 3224212"/>
              <a:gd name="connsiteY12" fmla="*/ 71437 h 7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24212" h="73947">
                <a:moveTo>
                  <a:pt x="0" y="9525"/>
                </a:moveTo>
                <a:cubicBezTo>
                  <a:pt x="32472" y="1406"/>
                  <a:pt x="33577" y="0"/>
                  <a:pt x="80962" y="0"/>
                </a:cubicBezTo>
                <a:lnTo>
                  <a:pt x="1866900" y="4762"/>
                </a:lnTo>
                <a:cubicBezTo>
                  <a:pt x="1876425" y="6350"/>
                  <a:pt x="1885847" y="8784"/>
                  <a:pt x="1895475" y="9525"/>
                </a:cubicBezTo>
                <a:cubicBezTo>
                  <a:pt x="1947804" y="13550"/>
                  <a:pt x="2052637" y="19050"/>
                  <a:pt x="2052637" y="19050"/>
                </a:cubicBezTo>
                <a:cubicBezTo>
                  <a:pt x="2168038" y="38282"/>
                  <a:pt x="2065342" y="22601"/>
                  <a:pt x="2343150" y="28575"/>
                </a:cubicBezTo>
                <a:lnTo>
                  <a:pt x="2524125" y="33337"/>
                </a:lnTo>
                <a:cubicBezTo>
                  <a:pt x="2546350" y="34925"/>
                  <a:pt x="2568655" y="35639"/>
                  <a:pt x="2590800" y="38100"/>
                </a:cubicBezTo>
                <a:cubicBezTo>
                  <a:pt x="2597305" y="38823"/>
                  <a:pt x="2603326" y="42333"/>
                  <a:pt x="2609850" y="42862"/>
                </a:cubicBezTo>
                <a:cubicBezTo>
                  <a:pt x="2662162" y="47103"/>
                  <a:pt x="2714625" y="49212"/>
                  <a:pt x="2767012" y="52387"/>
                </a:cubicBezTo>
                <a:cubicBezTo>
                  <a:pt x="2788278" y="57704"/>
                  <a:pt x="2799513" y="61325"/>
                  <a:pt x="2824162" y="61912"/>
                </a:cubicBezTo>
                <a:cubicBezTo>
                  <a:pt x="2944788" y="64784"/>
                  <a:pt x="3065462" y="65087"/>
                  <a:pt x="3186112" y="66675"/>
                </a:cubicBezTo>
                <a:cubicBezTo>
                  <a:pt x="3207930" y="73947"/>
                  <a:pt x="3195380" y="71437"/>
                  <a:pt x="3224212" y="71437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857752" y="20002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인증</a:t>
            </a:r>
            <a:endParaRPr lang="ko-KR" altLang="en-US" sz="1000" dirty="0"/>
          </a:p>
        </p:txBody>
      </p:sp>
      <p:sp>
        <p:nvSpPr>
          <p:cNvPr id="22" name="자유형 21"/>
          <p:cNvSpPr/>
          <p:nvPr/>
        </p:nvSpPr>
        <p:spPr>
          <a:xfrm>
            <a:off x="1604964" y="2154870"/>
            <a:ext cx="4111231" cy="291763"/>
          </a:xfrm>
          <a:custGeom>
            <a:avLst/>
            <a:gdLst>
              <a:gd name="connsiteX0" fmla="*/ 3767137 w 4111231"/>
              <a:gd name="connsiteY0" fmla="*/ 64457 h 291763"/>
              <a:gd name="connsiteX1" fmla="*/ 4071937 w 4111231"/>
              <a:gd name="connsiteY1" fmla="*/ 69220 h 291763"/>
              <a:gd name="connsiteX2" fmla="*/ 4100512 w 4111231"/>
              <a:gd name="connsiteY2" fmla="*/ 88270 h 291763"/>
              <a:gd name="connsiteX3" fmla="*/ 4110037 w 4111231"/>
              <a:gd name="connsiteY3" fmla="*/ 102557 h 291763"/>
              <a:gd name="connsiteX4" fmla="*/ 4105275 w 4111231"/>
              <a:gd name="connsiteY4" fmla="*/ 145420 h 291763"/>
              <a:gd name="connsiteX5" fmla="*/ 4090987 w 4111231"/>
              <a:gd name="connsiteY5" fmla="*/ 150182 h 291763"/>
              <a:gd name="connsiteX6" fmla="*/ 4038600 w 4111231"/>
              <a:gd name="connsiteY6" fmla="*/ 154945 h 291763"/>
              <a:gd name="connsiteX7" fmla="*/ 1947862 w 4111231"/>
              <a:gd name="connsiteY7" fmla="*/ 169232 h 291763"/>
              <a:gd name="connsiteX8" fmla="*/ 928687 w 4111231"/>
              <a:gd name="connsiteY8" fmla="*/ 164470 h 291763"/>
              <a:gd name="connsiteX9" fmla="*/ 909637 w 4111231"/>
              <a:gd name="connsiteY9" fmla="*/ 159707 h 291763"/>
              <a:gd name="connsiteX10" fmla="*/ 838200 w 4111231"/>
              <a:gd name="connsiteY10" fmla="*/ 150182 h 291763"/>
              <a:gd name="connsiteX11" fmla="*/ 785812 w 4111231"/>
              <a:gd name="connsiteY11" fmla="*/ 135895 h 291763"/>
              <a:gd name="connsiteX12" fmla="*/ 762000 w 4111231"/>
              <a:gd name="connsiteY12" fmla="*/ 131132 h 291763"/>
              <a:gd name="connsiteX13" fmla="*/ 733425 w 4111231"/>
              <a:gd name="connsiteY13" fmla="*/ 121607 h 291763"/>
              <a:gd name="connsiteX14" fmla="*/ 714375 w 4111231"/>
              <a:gd name="connsiteY14" fmla="*/ 116845 h 291763"/>
              <a:gd name="connsiteX15" fmla="*/ 700087 w 4111231"/>
              <a:gd name="connsiteY15" fmla="*/ 112082 h 291763"/>
              <a:gd name="connsiteX16" fmla="*/ 590550 w 4111231"/>
              <a:gd name="connsiteY16" fmla="*/ 97795 h 291763"/>
              <a:gd name="connsiteX17" fmla="*/ 552450 w 4111231"/>
              <a:gd name="connsiteY17" fmla="*/ 93032 h 291763"/>
              <a:gd name="connsiteX18" fmla="*/ 523875 w 4111231"/>
              <a:gd name="connsiteY18" fmla="*/ 88270 h 291763"/>
              <a:gd name="connsiteX19" fmla="*/ 447675 w 4111231"/>
              <a:gd name="connsiteY19" fmla="*/ 83507 h 291763"/>
              <a:gd name="connsiteX20" fmla="*/ 404812 w 4111231"/>
              <a:gd name="connsiteY20" fmla="*/ 78745 h 291763"/>
              <a:gd name="connsiteX21" fmla="*/ 0 w 4111231"/>
              <a:gd name="connsiteY21" fmla="*/ 78745 h 29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11231" h="291763">
                <a:moveTo>
                  <a:pt x="3767137" y="64457"/>
                </a:moveTo>
                <a:lnTo>
                  <a:pt x="4071937" y="69220"/>
                </a:lnTo>
                <a:cubicBezTo>
                  <a:pt x="4083356" y="70036"/>
                  <a:pt x="4100512" y="88270"/>
                  <a:pt x="4100512" y="88270"/>
                </a:cubicBezTo>
                <a:cubicBezTo>
                  <a:pt x="4103687" y="93032"/>
                  <a:pt x="4109562" y="96853"/>
                  <a:pt x="4110037" y="102557"/>
                </a:cubicBezTo>
                <a:cubicBezTo>
                  <a:pt x="4111231" y="116883"/>
                  <a:pt x="4110614" y="132073"/>
                  <a:pt x="4105275" y="145420"/>
                </a:cubicBezTo>
                <a:cubicBezTo>
                  <a:pt x="4103411" y="150081"/>
                  <a:pt x="4095957" y="149472"/>
                  <a:pt x="4090987" y="150182"/>
                </a:cubicBezTo>
                <a:cubicBezTo>
                  <a:pt x="4073629" y="152662"/>
                  <a:pt x="4056062" y="153357"/>
                  <a:pt x="4038600" y="154945"/>
                </a:cubicBezTo>
                <a:cubicBezTo>
                  <a:pt x="3354422" y="291763"/>
                  <a:pt x="2624861" y="0"/>
                  <a:pt x="1947862" y="169232"/>
                </a:cubicBezTo>
                <a:lnTo>
                  <a:pt x="928687" y="164470"/>
                </a:lnTo>
                <a:cubicBezTo>
                  <a:pt x="922142" y="164410"/>
                  <a:pt x="916106" y="160702"/>
                  <a:pt x="909637" y="159707"/>
                </a:cubicBezTo>
                <a:cubicBezTo>
                  <a:pt x="811437" y="144599"/>
                  <a:pt x="911681" y="163542"/>
                  <a:pt x="838200" y="150182"/>
                </a:cubicBezTo>
                <a:cubicBezTo>
                  <a:pt x="791784" y="141743"/>
                  <a:pt x="837890" y="150099"/>
                  <a:pt x="785812" y="135895"/>
                </a:cubicBezTo>
                <a:cubicBezTo>
                  <a:pt x="778003" y="133765"/>
                  <a:pt x="769809" y="133262"/>
                  <a:pt x="762000" y="131132"/>
                </a:cubicBezTo>
                <a:cubicBezTo>
                  <a:pt x="752314" y="128490"/>
                  <a:pt x="743166" y="124042"/>
                  <a:pt x="733425" y="121607"/>
                </a:cubicBezTo>
                <a:cubicBezTo>
                  <a:pt x="727075" y="120020"/>
                  <a:pt x="720669" y="118643"/>
                  <a:pt x="714375" y="116845"/>
                </a:cubicBezTo>
                <a:cubicBezTo>
                  <a:pt x="709548" y="115466"/>
                  <a:pt x="705049" y="112845"/>
                  <a:pt x="700087" y="112082"/>
                </a:cubicBezTo>
                <a:cubicBezTo>
                  <a:pt x="663694" y="106483"/>
                  <a:pt x="627069" y="102507"/>
                  <a:pt x="590550" y="97795"/>
                </a:cubicBezTo>
                <a:cubicBezTo>
                  <a:pt x="577856" y="96157"/>
                  <a:pt x="565075" y="95136"/>
                  <a:pt x="552450" y="93032"/>
                </a:cubicBezTo>
                <a:cubicBezTo>
                  <a:pt x="542925" y="91445"/>
                  <a:pt x="533492" y="89144"/>
                  <a:pt x="523875" y="88270"/>
                </a:cubicBezTo>
                <a:cubicBezTo>
                  <a:pt x="498530" y="85966"/>
                  <a:pt x="473044" y="85536"/>
                  <a:pt x="447675" y="83507"/>
                </a:cubicBezTo>
                <a:cubicBezTo>
                  <a:pt x="433345" y="82361"/>
                  <a:pt x="419187" y="78898"/>
                  <a:pt x="404812" y="78745"/>
                </a:cubicBezTo>
                <a:cubicBezTo>
                  <a:pt x="269882" y="77310"/>
                  <a:pt x="134937" y="78745"/>
                  <a:pt x="0" y="7874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428728" y="2071678"/>
            <a:ext cx="42862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5744" y="1857364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3. con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1000100" y="2071678"/>
            <a:ext cx="428628" cy="3571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85786" y="1857364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4.pstmt</a:t>
            </a:r>
            <a:endParaRPr lang="ko-KR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357158" y="2857496"/>
            <a:ext cx="67431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드라이버로딩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err="1" smtClean="0"/>
              <a:t>커넥션얻기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err="1" smtClean="0"/>
              <a:t>쿼리문</a:t>
            </a:r>
            <a:r>
              <a:rPr lang="ko-KR" altLang="en-US" sz="1400" dirty="0" smtClean="0"/>
              <a:t> 생성객체 얻기 </a:t>
            </a:r>
            <a:r>
              <a:rPr lang="en-US" altLang="ko-KR" sz="1400" dirty="0" smtClean="0"/>
              <a:t>( </a:t>
            </a:r>
            <a:r>
              <a:rPr lang="ko-KR" altLang="en-US" sz="1400" dirty="0" err="1" smtClean="0"/>
              <a:t>바인드변수</a:t>
            </a:r>
            <a:r>
              <a:rPr lang="ko-KR" altLang="en-US" sz="1400" dirty="0" smtClean="0"/>
              <a:t> 사용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String </a:t>
            </a:r>
            <a:r>
              <a:rPr lang="en-US" altLang="ko-KR" sz="1400" dirty="0" err="1" smtClean="0"/>
              <a:t>sql</a:t>
            </a:r>
            <a:r>
              <a:rPr lang="en-US" altLang="ko-KR" sz="1400" dirty="0" smtClean="0"/>
              <a:t>=“insert into dept(</a:t>
            </a:r>
            <a:r>
              <a:rPr lang="en-US" altLang="ko-KR" sz="1400" dirty="0" err="1" smtClean="0"/>
              <a:t>deptno,dname,loc</a:t>
            </a:r>
            <a:r>
              <a:rPr lang="en-US" altLang="ko-KR" sz="1400" dirty="0" smtClean="0"/>
              <a:t>) values( ?, ?, ? )”;</a:t>
            </a:r>
          </a:p>
          <a:p>
            <a:r>
              <a:rPr lang="en-US" altLang="ko-KR" sz="1400" dirty="0" err="1" smtClean="0"/>
              <a:t>PreparedStatement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pstmt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con.prepareStatement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sql</a:t>
            </a:r>
            <a:r>
              <a:rPr lang="en-US" altLang="ko-KR" sz="1400" dirty="0" smtClean="0"/>
              <a:t> 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4.</a:t>
            </a:r>
            <a:r>
              <a:rPr lang="ko-KR" altLang="en-US" sz="1400" dirty="0" err="1" smtClean="0"/>
              <a:t>바인드</a:t>
            </a:r>
            <a:r>
              <a:rPr lang="ko-KR" altLang="en-US" sz="1400" dirty="0" smtClean="0"/>
              <a:t> 변수에 값 설정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err="1" smtClean="0"/>
              <a:t>정수값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pstmt.setInt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인덱스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문자열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pstmt.setString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인덱스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날짜 </a:t>
            </a:r>
            <a:r>
              <a:rPr lang="en-US" altLang="ko-KR" sz="1400" dirty="0" smtClean="0"/>
              <a:t>:  </a:t>
            </a:r>
            <a:r>
              <a:rPr lang="en-US" altLang="ko-KR" sz="1400" dirty="0" err="1" smtClean="0"/>
              <a:t>pstmt.setDate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인덱스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5.</a:t>
            </a:r>
            <a:r>
              <a:rPr lang="ko-KR" altLang="en-US" sz="1400" dirty="0" err="1" smtClean="0"/>
              <a:t>쿼리문</a:t>
            </a:r>
            <a:r>
              <a:rPr lang="ko-KR" altLang="en-US" sz="1400" dirty="0" smtClean="0"/>
              <a:t> 수행 후 </a:t>
            </a:r>
            <a:r>
              <a:rPr lang="ko-KR" altLang="en-US" sz="1400" dirty="0" err="1" smtClean="0"/>
              <a:t>결과얻기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부모</a:t>
            </a:r>
            <a:r>
              <a:rPr lang="en-US" altLang="ko-KR" sz="1400" dirty="0" smtClean="0"/>
              <a:t>(Statement)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execute</a:t>
            </a:r>
            <a:r>
              <a:rPr lang="ko-KR" altLang="en-US" sz="1400" dirty="0" smtClean="0"/>
              <a:t>를 사용하지 않도록 주의 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   -</a:t>
            </a:r>
            <a:r>
              <a:rPr lang="en-US" altLang="ko-KR" sz="1400" dirty="0" err="1" smtClean="0"/>
              <a:t>create,drop,alter,grant,revoke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boolean</a:t>
            </a:r>
            <a:r>
              <a:rPr lang="en-US" altLang="ko-KR" sz="1400" dirty="0" smtClean="0"/>
              <a:t> flag= </a:t>
            </a:r>
            <a:r>
              <a:rPr lang="en-US" altLang="ko-KR" sz="1400" dirty="0" err="1" smtClean="0"/>
              <a:t>pstmt.execute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-insert, update, delete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cnt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pstmt.executeUpdate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-select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ResultSet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rs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ptmt.executeQuery</a:t>
            </a:r>
            <a:r>
              <a:rPr lang="en-US" altLang="ko-KR" sz="1400" dirty="0" smtClean="0"/>
              <a:t>();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928662" y="1500174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sql</a:t>
            </a:r>
            <a:r>
              <a:rPr lang="ko-KR" altLang="en-US" sz="1100" dirty="0" smtClean="0"/>
              <a:t>문</a:t>
            </a:r>
            <a:endParaRPr lang="ko-KR" altLang="en-US" sz="1100" dirty="0"/>
          </a:p>
        </p:txBody>
      </p:sp>
      <p:sp>
        <p:nvSpPr>
          <p:cNvPr id="34" name="자유형 33"/>
          <p:cNvSpPr/>
          <p:nvPr/>
        </p:nvSpPr>
        <p:spPr>
          <a:xfrm>
            <a:off x="1257300" y="1700213"/>
            <a:ext cx="319088" cy="628359"/>
          </a:xfrm>
          <a:custGeom>
            <a:avLst/>
            <a:gdLst>
              <a:gd name="connsiteX0" fmla="*/ 4763 w 319088"/>
              <a:gd name="connsiteY0" fmla="*/ 0 h 628359"/>
              <a:gd name="connsiteX1" fmla="*/ 9525 w 319088"/>
              <a:gd name="connsiteY1" fmla="*/ 23812 h 628359"/>
              <a:gd name="connsiteX2" fmla="*/ 28575 w 319088"/>
              <a:gd name="connsiteY2" fmla="*/ 57150 h 628359"/>
              <a:gd name="connsiteX3" fmla="*/ 33338 w 319088"/>
              <a:gd name="connsiteY3" fmla="*/ 71437 h 628359"/>
              <a:gd name="connsiteX4" fmla="*/ 47625 w 319088"/>
              <a:gd name="connsiteY4" fmla="*/ 85725 h 628359"/>
              <a:gd name="connsiteX5" fmla="*/ 57150 w 319088"/>
              <a:gd name="connsiteY5" fmla="*/ 104775 h 628359"/>
              <a:gd name="connsiteX6" fmla="*/ 66675 w 319088"/>
              <a:gd name="connsiteY6" fmla="*/ 119062 h 628359"/>
              <a:gd name="connsiteX7" fmla="*/ 71438 w 319088"/>
              <a:gd name="connsiteY7" fmla="*/ 133350 h 628359"/>
              <a:gd name="connsiteX8" fmla="*/ 85725 w 319088"/>
              <a:gd name="connsiteY8" fmla="*/ 147637 h 628359"/>
              <a:gd name="connsiteX9" fmla="*/ 90488 w 319088"/>
              <a:gd name="connsiteY9" fmla="*/ 161925 h 628359"/>
              <a:gd name="connsiteX10" fmla="*/ 109538 w 319088"/>
              <a:gd name="connsiteY10" fmla="*/ 195262 h 628359"/>
              <a:gd name="connsiteX11" fmla="*/ 128588 w 319088"/>
              <a:gd name="connsiteY11" fmla="*/ 233362 h 628359"/>
              <a:gd name="connsiteX12" fmla="*/ 152400 w 319088"/>
              <a:gd name="connsiteY12" fmla="*/ 271462 h 628359"/>
              <a:gd name="connsiteX13" fmla="*/ 161925 w 319088"/>
              <a:gd name="connsiteY13" fmla="*/ 295275 h 628359"/>
              <a:gd name="connsiteX14" fmla="*/ 171450 w 319088"/>
              <a:gd name="connsiteY14" fmla="*/ 309562 h 628359"/>
              <a:gd name="connsiteX15" fmla="*/ 180975 w 319088"/>
              <a:gd name="connsiteY15" fmla="*/ 338137 h 628359"/>
              <a:gd name="connsiteX16" fmla="*/ 200025 w 319088"/>
              <a:gd name="connsiteY16" fmla="*/ 371475 h 628359"/>
              <a:gd name="connsiteX17" fmla="*/ 209550 w 319088"/>
              <a:gd name="connsiteY17" fmla="*/ 404812 h 628359"/>
              <a:gd name="connsiteX18" fmla="*/ 219075 w 319088"/>
              <a:gd name="connsiteY18" fmla="*/ 419100 h 628359"/>
              <a:gd name="connsiteX19" fmla="*/ 233363 w 319088"/>
              <a:gd name="connsiteY19" fmla="*/ 452437 h 628359"/>
              <a:gd name="connsiteX20" fmla="*/ 238125 w 319088"/>
              <a:gd name="connsiteY20" fmla="*/ 466725 h 628359"/>
              <a:gd name="connsiteX21" fmla="*/ 266700 w 319088"/>
              <a:gd name="connsiteY21" fmla="*/ 500062 h 628359"/>
              <a:gd name="connsiteX22" fmla="*/ 271463 w 319088"/>
              <a:gd name="connsiteY22" fmla="*/ 519112 h 628359"/>
              <a:gd name="connsiteX23" fmla="*/ 280988 w 319088"/>
              <a:gd name="connsiteY23" fmla="*/ 533400 h 628359"/>
              <a:gd name="connsiteX24" fmla="*/ 304800 w 319088"/>
              <a:gd name="connsiteY24" fmla="*/ 566737 h 628359"/>
              <a:gd name="connsiteX25" fmla="*/ 309563 w 319088"/>
              <a:gd name="connsiteY25" fmla="*/ 585787 h 628359"/>
              <a:gd name="connsiteX26" fmla="*/ 319088 w 319088"/>
              <a:gd name="connsiteY26" fmla="*/ 614362 h 628359"/>
              <a:gd name="connsiteX27" fmla="*/ 304800 w 319088"/>
              <a:gd name="connsiteY27" fmla="*/ 623887 h 628359"/>
              <a:gd name="connsiteX28" fmla="*/ 219075 w 319088"/>
              <a:gd name="connsiteY28" fmla="*/ 614362 h 628359"/>
              <a:gd name="connsiteX29" fmla="*/ 157163 w 319088"/>
              <a:gd name="connsiteY29" fmla="*/ 609600 h 628359"/>
              <a:gd name="connsiteX30" fmla="*/ 0 w 319088"/>
              <a:gd name="connsiteY30" fmla="*/ 604837 h 62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9088" h="628359">
                <a:moveTo>
                  <a:pt x="4763" y="0"/>
                </a:moveTo>
                <a:cubicBezTo>
                  <a:pt x="6350" y="7937"/>
                  <a:pt x="6965" y="16133"/>
                  <a:pt x="9525" y="23812"/>
                </a:cubicBezTo>
                <a:cubicBezTo>
                  <a:pt x="17872" y="48853"/>
                  <a:pt x="18126" y="36252"/>
                  <a:pt x="28575" y="57150"/>
                </a:cubicBezTo>
                <a:cubicBezTo>
                  <a:pt x="30820" y="61640"/>
                  <a:pt x="30553" y="67260"/>
                  <a:pt x="33338" y="71437"/>
                </a:cubicBezTo>
                <a:cubicBezTo>
                  <a:pt x="37074" y="77041"/>
                  <a:pt x="43710" y="80244"/>
                  <a:pt x="47625" y="85725"/>
                </a:cubicBezTo>
                <a:cubicBezTo>
                  <a:pt x="51751" y="91502"/>
                  <a:pt x="53628" y="98611"/>
                  <a:pt x="57150" y="104775"/>
                </a:cubicBezTo>
                <a:cubicBezTo>
                  <a:pt x="59990" y="109745"/>
                  <a:pt x="64115" y="113943"/>
                  <a:pt x="66675" y="119062"/>
                </a:cubicBezTo>
                <a:cubicBezTo>
                  <a:pt x="68920" y="123552"/>
                  <a:pt x="68653" y="129173"/>
                  <a:pt x="71438" y="133350"/>
                </a:cubicBezTo>
                <a:cubicBezTo>
                  <a:pt x="75174" y="138954"/>
                  <a:pt x="80963" y="142875"/>
                  <a:pt x="85725" y="147637"/>
                </a:cubicBezTo>
                <a:cubicBezTo>
                  <a:pt x="87313" y="152400"/>
                  <a:pt x="88510" y="157311"/>
                  <a:pt x="90488" y="161925"/>
                </a:cubicBezTo>
                <a:cubicBezTo>
                  <a:pt x="97740" y="178845"/>
                  <a:pt x="99971" y="180913"/>
                  <a:pt x="109538" y="195262"/>
                </a:cubicBezTo>
                <a:cubicBezTo>
                  <a:pt x="120276" y="227480"/>
                  <a:pt x="106095" y="188377"/>
                  <a:pt x="128588" y="233362"/>
                </a:cubicBezTo>
                <a:cubicBezTo>
                  <a:pt x="146629" y="269443"/>
                  <a:pt x="127330" y="246392"/>
                  <a:pt x="152400" y="271462"/>
                </a:cubicBezTo>
                <a:cubicBezTo>
                  <a:pt x="155575" y="279400"/>
                  <a:pt x="158102" y="287628"/>
                  <a:pt x="161925" y="295275"/>
                </a:cubicBezTo>
                <a:cubicBezTo>
                  <a:pt x="164485" y="300394"/>
                  <a:pt x="169125" y="304332"/>
                  <a:pt x="171450" y="309562"/>
                </a:cubicBezTo>
                <a:cubicBezTo>
                  <a:pt x="175528" y="318737"/>
                  <a:pt x="175406" y="329783"/>
                  <a:pt x="180975" y="338137"/>
                </a:cubicBezTo>
                <a:cubicBezTo>
                  <a:pt x="188870" y="349981"/>
                  <a:pt x="194846" y="357664"/>
                  <a:pt x="200025" y="371475"/>
                </a:cubicBezTo>
                <a:cubicBezTo>
                  <a:pt x="204600" y="383674"/>
                  <a:pt x="203796" y="393304"/>
                  <a:pt x="209550" y="404812"/>
                </a:cubicBezTo>
                <a:cubicBezTo>
                  <a:pt x="212110" y="409932"/>
                  <a:pt x="215900" y="414337"/>
                  <a:pt x="219075" y="419100"/>
                </a:cubicBezTo>
                <a:cubicBezTo>
                  <a:pt x="228989" y="458753"/>
                  <a:pt x="216917" y="419543"/>
                  <a:pt x="233363" y="452437"/>
                </a:cubicBezTo>
                <a:cubicBezTo>
                  <a:pt x="235608" y="456927"/>
                  <a:pt x="235634" y="462366"/>
                  <a:pt x="238125" y="466725"/>
                </a:cubicBezTo>
                <a:cubicBezTo>
                  <a:pt x="246270" y="480979"/>
                  <a:pt x="255441" y="488803"/>
                  <a:pt x="266700" y="500062"/>
                </a:cubicBezTo>
                <a:cubicBezTo>
                  <a:pt x="268288" y="506412"/>
                  <a:pt x="268885" y="513096"/>
                  <a:pt x="271463" y="519112"/>
                </a:cubicBezTo>
                <a:cubicBezTo>
                  <a:pt x="273718" y="524373"/>
                  <a:pt x="277661" y="528742"/>
                  <a:pt x="280988" y="533400"/>
                </a:cubicBezTo>
                <a:cubicBezTo>
                  <a:pt x="310536" y="574769"/>
                  <a:pt x="282344" y="533054"/>
                  <a:pt x="304800" y="566737"/>
                </a:cubicBezTo>
                <a:cubicBezTo>
                  <a:pt x="306388" y="573087"/>
                  <a:pt x="307682" y="579518"/>
                  <a:pt x="309563" y="585787"/>
                </a:cubicBezTo>
                <a:cubicBezTo>
                  <a:pt x="312448" y="595404"/>
                  <a:pt x="319088" y="614362"/>
                  <a:pt x="319088" y="614362"/>
                </a:cubicBezTo>
                <a:cubicBezTo>
                  <a:pt x="314325" y="617537"/>
                  <a:pt x="310513" y="623530"/>
                  <a:pt x="304800" y="623887"/>
                </a:cubicBezTo>
                <a:cubicBezTo>
                  <a:pt x="233261" y="628359"/>
                  <a:pt x="263793" y="619331"/>
                  <a:pt x="219075" y="614362"/>
                </a:cubicBezTo>
                <a:cubicBezTo>
                  <a:pt x="198503" y="612076"/>
                  <a:pt x="177800" y="611187"/>
                  <a:pt x="157163" y="609600"/>
                </a:cubicBezTo>
                <a:cubicBezTo>
                  <a:pt x="86309" y="597790"/>
                  <a:pt x="138244" y="604837"/>
                  <a:pt x="0" y="6048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>
            <a:off x="4848226" y="373380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029204" y="373380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229231" y="373380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86314" y="366745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4976813" y="366712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5172409" y="367664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3</a:t>
            </a:r>
            <a:endParaRPr lang="ko-KR" altLang="en-US" sz="1100" dirty="0"/>
          </a:p>
        </p:txBody>
      </p:sp>
      <p:cxnSp>
        <p:nvCxnSpPr>
          <p:cNvPr id="43" name="직선 화살표 연결선 42"/>
          <p:cNvCxnSpPr>
            <a:endCxn id="41" idx="3"/>
          </p:cNvCxnSpPr>
          <p:nvPr/>
        </p:nvCxnSpPr>
        <p:spPr>
          <a:xfrm rot="10800000">
            <a:off x="5434020" y="3807454"/>
            <a:ext cx="423865" cy="50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86446" y="3714752"/>
            <a:ext cx="13676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bind</a:t>
            </a:r>
            <a:r>
              <a:rPr lang="ko-KR" altLang="en-US" sz="1100" dirty="0" smtClean="0"/>
              <a:t>변수의 인덱스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85728"/>
            <a:ext cx="7394653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*Singleton Pattern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실행중인 </a:t>
            </a:r>
            <a:r>
              <a:rPr lang="en-US" altLang="ko-KR" sz="1600" dirty="0" smtClean="0"/>
              <a:t>JVM</a:t>
            </a:r>
            <a:r>
              <a:rPr lang="ko-KR" altLang="en-US" sz="1600" dirty="0" smtClean="0"/>
              <a:t>에서 하나의 </a:t>
            </a:r>
            <a:r>
              <a:rPr lang="en-US" altLang="ko-KR" sz="1600" dirty="0" smtClean="0"/>
              <a:t>instance</a:t>
            </a:r>
            <a:r>
              <a:rPr lang="ko-KR" altLang="en-US" sz="1600" dirty="0" smtClean="0"/>
              <a:t>만 생성하고 사용하는 </a:t>
            </a:r>
            <a:r>
              <a:rPr lang="en-US" altLang="ko-KR" sz="1600" dirty="0" smtClean="0"/>
              <a:t>design pattern.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장점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속도가 빠름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메모리 사용량이 적다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단점 </a:t>
            </a:r>
            <a:r>
              <a:rPr lang="en-US" altLang="ko-KR" sz="1600" dirty="0" smtClean="0"/>
              <a:t>: singleton pattern</a:t>
            </a:r>
            <a:r>
              <a:rPr lang="ko-KR" altLang="en-US" sz="1600" dirty="0" smtClean="0"/>
              <a:t>은 사용중에 객체가 소멸되면 다시 살아나지 못한다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           </a:t>
            </a:r>
            <a:r>
              <a:rPr lang="ko-KR" altLang="en-US" sz="1600" dirty="0" smtClean="0"/>
              <a:t>모든 객체가 하나의 값을 유지하면서 사용한다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값이 저장되지 </a:t>
            </a:r>
            <a:r>
              <a:rPr lang="ko-KR" altLang="en-US" sz="1600" dirty="0" err="1" smtClean="0"/>
              <a:t>않아야하는</a:t>
            </a:r>
            <a:r>
              <a:rPr lang="ko-KR" altLang="en-US" sz="1600" dirty="0" smtClean="0"/>
              <a:t> 상황에서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작성법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1. </a:t>
            </a:r>
            <a:r>
              <a:rPr lang="ko-KR" altLang="en-US" sz="1600" dirty="0" smtClean="0"/>
              <a:t>클래스외부에서 직접 객체화 할 수 없도록 막는다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생성자의 </a:t>
            </a:r>
            <a:r>
              <a:rPr lang="ko-KR" altLang="en-US" sz="1600" dirty="0" err="1" smtClean="0"/>
              <a:t>접근지정자를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private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 public class Test{</a:t>
            </a:r>
            <a:br>
              <a:rPr lang="en-US" altLang="ko-KR" sz="1600" dirty="0" smtClean="0"/>
            </a:br>
            <a:r>
              <a:rPr lang="en-US" altLang="ko-KR" sz="1600" dirty="0" smtClean="0"/>
              <a:t>   private </a:t>
            </a:r>
            <a:r>
              <a:rPr lang="en-US" altLang="ko-KR" sz="1600" b="1" dirty="0" smtClean="0"/>
              <a:t>static</a:t>
            </a:r>
            <a:r>
              <a:rPr lang="en-US" altLang="ko-KR" sz="1600" dirty="0" smtClean="0"/>
              <a:t> Test t;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b="1" dirty="0" smtClean="0"/>
              <a:t>private</a:t>
            </a:r>
            <a:r>
              <a:rPr lang="en-US" altLang="ko-KR" sz="1600" dirty="0" smtClean="0"/>
              <a:t> Test(){</a:t>
            </a:r>
          </a:p>
          <a:p>
            <a:r>
              <a:rPr lang="en-US" altLang="ko-KR" sz="1600" dirty="0" smtClean="0"/>
              <a:t>   }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2.instance</a:t>
            </a:r>
            <a:r>
              <a:rPr lang="ko-KR" altLang="en-US" sz="1600" dirty="0" smtClean="0"/>
              <a:t>를 반환하는 </a:t>
            </a:r>
            <a:r>
              <a:rPr lang="en-US" altLang="ko-KR" sz="1600" dirty="0" smtClean="0"/>
              <a:t>method </a:t>
            </a:r>
            <a:r>
              <a:rPr lang="ko-KR" altLang="en-US" sz="1600" dirty="0" smtClean="0"/>
              <a:t>작성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pubilc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static</a:t>
            </a:r>
            <a:r>
              <a:rPr lang="en-US" altLang="ko-KR" sz="1600" dirty="0" smtClean="0"/>
              <a:t> Test </a:t>
            </a:r>
            <a:r>
              <a:rPr lang="en-US" altLang="ko-KR" sz="1600" dirty="0" err="1" smtClean="0"/>
              <a:t>getInstance</a:t>
            </a:r>
            <a:r>
              <a:rPr lang="en-US" altLang="ko-KR" sz="1600" dirty="0" smtClean="0"/>
              <a:t>(){</a:t>
            </a:r>
          </a:p>
          <a:p>
            <a:r>
              <a:rPr lang="en-US" altLang="ko-KR" sz="1600" dirty="0" smtClean="0"/>
              <a:t>     3.</a:t>
            </a:r>
            <a:r>
              <a:rPr lang="ko-KR" altLang="en-US" sz="1600" dirty="0" smtClean="0"/>
              <a:t>객체를 하나로 유지하고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반환한다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 if( t == null){</a:t>
            </a:r>
          </a:p>
          <a:p>
            <a:r>
              <a:rPr lang="en-US" altLang="ko-KR" sz="1600" dirty="0" smtClean="0"/>
              <a:t>         t=new Test();</a:t>
            </a:r>
          </a:p>
          <a:p>
            <a:r>
              <a:rPr lang="en-US" altLang="ko-KR" sz="1600" dirty="0" smtClean="0"/>
              <a:t>     }//end if  </a:t>
            </a:r>
          </a:p>
          <a:p>
            <a:r>
              <a:rPr lang="en-US" altLang="ko-KR" sz="1600" dirty="0" smtClean="0"/>
              <a:t>      return t;</a:t>
            </a:r>
          </a:p>
          <a:p>
            <a:r>
              <a:rPr lang="en-US" altLang="ko-KR" sz="1600" dirty="0" smtClean="0"/>
              <a:t>   }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857232"/>
            <a:ext cx="4887961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57224" y="214290"/>
            <a:ext cx="73007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숙제</a:t>
            </a:r>
            <a:r>
              <a:rPr lang="en-US" altLang="ko-KR" dirty="0" smtClean="0"/>
              <a:t>.</a:t>
            </a:r>
          </a:p>
          <a:p>
            <a:r>
              <a:rPr lang="ko-KR" altLang="en-US" sz="1200" dirty="0" smtClean="0"/>
              <a:t>계정이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가지고 있는 모든 테이블 명을 조회하여 </a:t>
            </a:r>
            <a:r>
              <a:rPr lang="en-US" altLang="ko-KR" sz="1200" dirty="0" err="1" smtClean="0"/>
              <a:t>JRadioButton</a:t>
            </a:r>
            <a:r>
              <a:rPr lang="ko-KR" altLang="en-US" sz="1200" dirty="0" smtClean="0"/>
              <a:t>에 넣고 하나만 클릭되도록 만들어주세요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143248"/>
            <a:ext cx="3517163" cy="1776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2714620"/>
            <a:ext cx="3842302" cy="3205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736</Words>
  <Application>Microsoft Office PowerPoint</Application>
  <PresentationFormat>화면 슬라이드 쇼(4:3)</PresentationFormat>
  <Paragraphs>176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50</cp:revision>
  <dcterms:created xsi:type="dcterms:W3CDTF">2023-08-14T00:20:12Z</dcterms:created>
  <dcterms:modified xsi:type="dcterms:W3CDTF">2023-08-16T00:34:39Z</dcterms:modified>
</cp:coreProperties>
</file>