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934" autoAdjust="0"/>
    <p:restoredTop sz="94660"/>
  </p:normalViewPr>
  <p:slideViewPr>
    <p:cSldViewPr>
      <p:cViewPr>
        <p:scale>
          <a:sx n="150" d="100"/>
          <a:sy n="150" d="100"/>
        </p:scale>
        <p:origin x="-858" y="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A09E3-C811-4877-B6ED-9F31FD0BE0D3}" type="datetimeFigureOut">
              <a:rPr lang="ko-KR" altLang="en-US" smtClean="0"/>
              <a:pPr/>
              <a:t>2023-08-17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6F090-F9D5-4C9C-89E0-462CC02A3B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6F090-F9D5-4C9C-89E0-462CC02A3B9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7494-705C-4109-B858-AEA963BABF21}" type="datetimeFigureOut">
              <a:rPr lang="ko-KR" altLang="en-US" smtClean="0"/>
              <a:pPr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5634-78B2-4432-85A6-97C7C5BA05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7494-705C-4109-B858-AEA963BABF21}" type="datetimeFigureOut">
              <a:rPr lang="ko-KR" altLang="en-US" smtClean="0"/>
              <a:pPr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5634-78B2-4432-85A6-97C7C5BA05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7494-705C-4109-B858-AEA963BABF21}" type="datetimeFigureOut">
              <a:rPr lang="ko-KR" altLang="en-US" smtClean="0"/>
              <a:pPr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5634-78B2-4432-85A6-97C7C5BA05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7494-705C-4109-B858-AEA963BABF21}" type="datetimeFigureOut">
              <a:rPr lang="ko-KR" altLang="en-US" smtClean="0"/>
              <a:pPr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5634-78B2-4432-85A6-97C7C5BA05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7494-705C-4109-B858-AEA963BABF21}" type="datetimeFigureOut">
              <a:rPr lang="ko-KR" altLang="en-US" smtClean="0"/>
              <a:pPr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5634-78B2-4432-85A6-97C7C5BA05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7494-705C-4109-B858-AEA963BABF21}" type="datetimeFigureOut">
              <a:rPr lang="ko-KR" altLang="en-US" smtClean="0"/>
              <a:pPr/>
              <a:t>2023-08-17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5634-78B2-4432-85A6-97C7C5BA05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7494-705C-4109-B858-AEA963BABF21}" type="datetimeFigureOut">
              <a:rPr lang="ko-KR" altLang="en-US" smtClean="0"/>
              <a:pPr/>
              <a:t>2023-08-17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5634-78B2-4432-85A6-97C7C5BA05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7494-705C-4109-B858-AEA963BABF21}" type="datetimeFigureOut">
              <a:rPr lang="ko-KR" altLang="en-US" smtClean="0"/>
              <a:pPr/>
              <a:t>2023-08-17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5634-78B2-4432-85A6-97C7C5BA05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7494-705C-4109-B858-AEA963BABF21}" type="datetimeFigureOut">
              <a:rPr lang="ko-KR" altLang="en-US" smtClean="0"/>
              <a:pPr/>
              <a:t>2023-08-17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5634-78B2-4432-85A6-97C7C5BA05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7494-705C-4109-B858-AEA963BABF21}" type="datetimeFigureOut">
              <a:rPr lang="ko-KR" altLang="en-US" smtClean="0"/>
              <a:pPr/>
              <a:t>2023-08-17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5634-78B2-4432-85A6-97C7C5BA05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7494-705C-4109-B858-AEA963BABF21}" type="datetimeFigureOut">
              <a:rPr lang="ko-KR" altLang="en-US" smtClean="0"/>
              <a:pPr/>
              <a:t>2023-08-17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5634-78B2-4432-85A6-97C7C5BA05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17494-705C-4109-B858-AEA963BABF21}" type="datetimeFigureOut">
              <a:rPr lang="ko-KR" altLang="en-US" smtClean="0"/>
              <a:pPr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95634-78B2-4432-85A6-97C7C5BA05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7766613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PreparedStatement</a:t>
            </a:r>
            <a:r>
              <a:rPr lang="en-US" altLang="ko-KR" sz="1600" dirty="0" smtClean="0"/>
              <a:t> CRUD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 </a:t>
            </a:r>
            <a:r>
              <a:rPr lang="en-US" altLang="ko-KR" sz="1600" dirty="0" err="1" smtClean="0"/>
              <a:t>pstmt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얻기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String </a:t>
            </a:r>
            <a:r>
              <a:rPr lang="en-US" altLang="ko-KR" sz="1600" dirty="0" err="1" smtClean="0"/>
              <a:t>sql</a:t>
            </a:r>
            <a:r>
              <a:rPr lang="en-US" altLang="ko-KR" sz="1600" dirty="0" smtClean="0"/>
              <a:t>=“….”;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PreparedStatement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pstmt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con.prepareStatement</a:t>
            </a:r>
            <a:r>
              <a:rPr lang="en-US" altLang="ko-KR" sz="1600" dirty="0" smtClean="0"/>
              <a:t>(    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*</a:t>
            </a:r>
            <a:r>
              <a:rPr lang="ko-KR" altLang="en-US" sz="1600" dirty="0" smtClean="0"/>
              <a:t>쿼리문의 종류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- create, alter, grant, revoke, commit, rollback,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truncate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boolean</a:t>
            </a:r>
            <a:r>
              <a:rPr lang="en-US" altLang="ko-KR" sz="1600" dirty="0" smtClean="0"/>
              <a:t> flag=</a:t>
            </a:r>
            <a:r>
              <a:rPr lang="en-US" altLang="ko-KR" sz="1600" dirty="0" err="1" smtClean="0"/>
              <a:t>pstmt.execute</a:t>
            </a:r>
            <a:r>
              <a:rPr lang="en-US" altLang="ko-KR" sz="1600" dirty="0" smtClean="0"/>
              <a:t>(); // </a:t>
            </a:r>
            <a:r>
              <a:rPr lang="ko-KR" altLang="en-US" sz="1600" dirty="0" smtClean="0"/>
              <a:t>성공하면 </a:t>
            </a:r>
            <a:r>
              <a:rPr lang="en-US" altLang="ko-KR" sz="1600" dirty="0" smtClean="0"/>
              <a:t>false, </a:t>
            </a:r>
            <a:r>
              <a:rPr lang="ko-KR" altLang="en-US" sz="1600" dirty="0" smtClean="0"/>
              <a:t>실패하면 예외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 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-insert, update, delete  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rowCnt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pstmt.executeUpdate</a:t>
            </a:r>
            <a:r>
              <a:rPr lang="en-US" altLang="ko-KR" sz="1600" dirty="0" smtClean="0"/>
              <a:t>(); // </a:t>
            </a:r>
            <a:r>
              <a:rPr lang="ko-KR" altLang="en-US" sz="1600" dirty="0" err="1" smtClean="0"/>
              <a:t>쿼리문이</a:t>
            </a:r>
            <a:r>
              <a:rPr lang="ko-KR" altLang="en-US" sz="1600" dirty="0" smtClean="0"/>
              <a:t> 실행되어 변경된 행의 수</a:t>
            </a:r>
            <a:endParaRPr lang="en-US" altLang="ko-KR" sz="1600" dirty="0" smtClean="0"/>
          </a:p>
          <a:p>
            <a:r>
              <a:rPr lang="en-US" altLang="ko-KR" sz="1600" dirty="0" smtClean="0"/>
              <a:t>  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*insert </a:t>
            </a:r>
            <a:r>
              <a:rPr lang="ko-KR" altLang="en-US" sz="1600" dirty="0" smtClean="0"/>
              <a:t>문은 </a:t>
            </a:r>
            <a:r>
              <a:rPr lang="ko-KR" altLang="en-US" sz="1600" dirty="0" err="1" smtClean="0"/>
              <a:t>쿼리문이</a:t>
            </a:r>
            <a:r>
              <a:rPr lang="ko-KR" altLang="en-US" sz="1600" dirty="0" smtClean="0"/>
              <a:t> 성공하면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행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쿼리문이</a:t>
            </a:r>
            <a:r>
              <a:rPr lang="ko-KR" altLang="en-US" sz="1600" dirty="0" smtClean="0"/>
              <a:t> 실패하면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예외가 발생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(</a:t>
            </a:r>
            <a:r>
              <a:rPr lang="ko-KR" altLang="en-US" sz="1600" dirty="0" err="1" smtClean="0"/>
              <a:t>정산쿼리문이면</a:t>
            </a:r>
            <a:r>
              <a:rPr lang="en-US" altLang="ko-KR" sz="1600" dirty="0" smtClean="0"/>
              <a:t>( insert </a:t>
            </a:r>
            <a:r>
              <a:rPr lang="en-US" altLang="ko-KR" sz="1600" dirty="0" err="1" smtClean="0"/>
              <a:t>subquery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여러 행이 추가된다</a:t>
            </a:r>
            <a:r>
              <a:rPr lang="en-US" altLang="ko-KR" sz="1600" dirty="0" smtClean="0"/>
              <a:t>. )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*update, delete</a:t>
            </a:r>
            <a:r>
              <a:rPr lang="ko-KR" altLang="en-US" sz="1600" dirty="0" smtClean="0"/>
              <a:t>문은 </a:t>
            </a:r>
            <a:r>
              <a:rPr lang="ko-KR" altLang="en-US" sz="1600" dirty="0" err="1" smtClean="0"/>
              <a:t>쿼리문이</a:t>
            </a:r>
            <a:r>
              <a:rPr lang="ko-KR" altLang="en-US" sz="1600" dirty="0" smtClean="0"/>
              <a:t> 성공하면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행에서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실패하면 예외가 발생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0</a:t>
            </a:r>
            <a:r>
              <a:rPr lang="ko-KR" altLang="en-US" sz="1600" dirty="0" smtClean="0"/>
              <a:t>행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조건에 맞는 레코드가 없음 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존재하지 않는 값 입력 </a:t>
            </a:r>
            <a:r>
              <a:rPr lang="en-US" altLang="ko-KR" sz="1600" dirty="0" smtClean="0"/>
              <a:t>)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n</a:t>
            </a:r>
            <a:r>
              <a:rPr lang="ko-KR" altLang="en-US" sz="1600" dirty="0" smtClean="0"/>
              <a:t>행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조건에 맞는 레코드가 있음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en-US" altLang="ko-KR" sz="1600" dirty="0" smtClean="0"/>
              <a:t>    </a:t>
            </a:r>
          </a:p>
          <a:p>
            <a:endParaRPr lang="ko-KR" altLang="en-US" sz="1600" dirty="0"/>
          </a:p>
        </p:txBody>
      </p:sp>
      <p:sp>
        <p:nvSpPr>
          <p:cNvPr id="5" name="자유형 4"/>
          <p:cNvSpPr/>
          <p:nvPr/>
        </p:nvSpPr>
        <p:spPr>
          <a:xfrm>
            <a:off x="1385888" y="1078854"/>
            <a:ext cx="3841085" cy="829920"/>
          </a:xfrm>
          <a:custGeom>
            <a:avLst/>
            <a:gdLst>
              <a:gd name="connsiteX0" fmla="*/ 0 w 3841085"/>
              <a:gd name="connsiteY0" fmla="*/ 292746 h 829920"/>
              <a:gd name="connsiteX1" fmla="*/ 28575 w 3841085"/>
              <a:gd name="connsiteY1" fmla="*/ 273696 h 829920"/>
              <a:gd name="connsiteX2" fmla="*/ 71437 w 3841085"/>
              <a:gd name="connsiteY2" fmla="*/ 235596 h 829920"/>
              <a:gd name="connsiteX3" fmla="*/ 85725 w 3841085"/>
              <a:gd name="connsiteY3" fmla="*/ 221309 h 829920"/>
              <a:gd name="connsiteX4" fmla="*/ 104775 w 3841085"/>
              <a:gd name="connsiteY4" fmla="*/ 216546 h 829920"/>
              <a:gd name="connsiteX5" fmla="*/ 166687 w 3841085"/>
              <a:gd name="connsiteY5" fmla="*/ 187971 h 829920"/>
              <a:gd name="connsiteX6" fmla="*/ 166687 w 3841085"/>
              <a:gd name="connsiteY6" fmla="*/ 187971 h 829920"/>
              <a:gd name="connsiteX7" fmla="*/ 214312 w 3841085"/>
              <a:gd name="connsiteY7" fmla="*/ 168921 h 829920"/>
              <a:gd name="connsiteX8" fmla="*/ 233362 w 3841085"/>
              <a:gd name="connsiteY8" fmla="*/ 159396 h 829920"/>
              <a:gd name="connsiteX9" fmla="*/ 323850 w 3841085"/>
              <a:gd name="connsiteY9" fmla="*/ 130821 h 829920"/>
              <a:gd name="connsiteX10" fmla="*/ 342900 w 3841085"/>
              <a:gd name="connsiteY10" fmla="*/ 126059 h 829920"/>
              <a:gd name="connsiteX11" fmla="*/ 371475 w 3841085"/>
              <a:gd name="connsiteY11" fmla="*/ 116534 h 829920"/>
              <a:gd name="connsiteX12" fmla="*/ 404812 w 3841085"/>
              <a:gd name="connsiteY12" fmla="*/ 107009 h 829920"/>
              <a:gd name="connsiteX13" fmla="*/ 438150 w 3841085"/>
              <a:gd name="connsiteY13" fmla="*/ 92721 h 829920"/>
              <a:gd name="connsiteX14" fmla="*/ 490537 w 3841085"/>
              <a:gd name="connsiteY14" fmla="*/ 83196 h 829920"/>
              <a:gd name="connsiteX15" fmla="*/ 533400 w 3841085"/>
              <a:gd name="connsiteY15" fmla="*/ 68909 h 829920"/>
              <a:gd name="connsiteX16" fmla="*/ 547687 w 3841085"/>
              <a:gd name="connsiteY16" fmla="*/ 64146 h 829920"/>
              <a:gd name="connsiteX17" fmla="*/ 595312 w 3841085"/>
              <a:gd name="connsiteY17" fmla="*/ 59384 h 829920"/>
              <a:gd name="connsiteX18" fmla="*/ 1409700 w 3841085"/>
              <a:gd name="connsiteY18" fmla="*/ 54621 h 829920"/>
              <a:gd name="connsiteX19" fmla="*/ 1485900 w 3841085"/>
              <a:gd name="connsiteY19" fmla="*/ 68909 h 829920"/>
              <a:gd name="connsiteX20" fmla="*/ 1504950 w 3841085"/>
              <a:gd name="connsiteY20" fmla="*/ 73671 h 829920"/>
              <a:gd name="connsiteX21" fmla="*/ 1604962 w 3841085"/>
              <a:gd name="connsiteY21" fmla="*/ 83196 h 829920"/>
              <a:gd name="connsiteX22" fmla="*/ 1624012 w 3841085"/>
              <a:gd name="connsiteY22" fmla="*/ 87959 h 829920"/>
              <a:gd name="connsiteX23" fmla="*/ 1704975 w 3841085"/>
              <a:gd name="connsiteY23" fmla="*/ 97484 h 829920"/>
              <a:gd name="connsiteX24" fmla="*/ 1728787 w 3841085"/>
              <a:gd name="connsiteY24" fmla="*/ 102246 h 829920"/>
              <a:gd name="connsiteX25" fmla="*/ 1785937 w 3841085"/>
              <a:gd name="connsiteY25" fmla="*/ 111771 h 829920"/>
              <a:gd name="connsiteX26" fmla="*/ 1819275 w 3841085"/>
              <a:gd name="connsiteY26" fmla="*/ 116534 h 829920"/>
              <a:gd name="connsiteX27" fmla="*/ 1885950 w 3841085"/>
              <a:gd name="connsiteY27" fmla="*/ 126059 h 829920"/>
              <a:gd name="connsiteX28" fmla="*/ 1957387 w 3841085"/>
              <a:gd name="connsiteY28" fmla="*/ 140346 h 829920"/>
              <a:gd name="connsiteX29" fmla="*/ 2014537 w 3841085"/>
              <a:gd name="connsiteY29" fmla="*/ 145109 h 829920"/>
              <a:gd name="connsiteX30" fmla="*/ 2062162 w 3841085"/>
              <a:gd name="connsiteY30" fmla="*/ 149871 h 829920"/>
              <a:gd name="connsiteX31" fmla="*/ 2105025 w 3841085"/>
              <a:gd name="connsiteY31" fmla="*/ 159396 h 829920"/>
              <a:gd name="connsiteX32" fmla="*/ 2190750 w 3841085"/>
              <a:gd name="connsiteY32" fmla="*/ 168921 h 829920"/>
              <a:gd name="connsiteX33" fmla="*/ 2228850 w 3841085"/>
              <a:gd name="connsiteY33" fmla="*/ 173684 h 829920"/>
              <a:gd name="connsiteX34" fmla="*/ 2266950 w 3841085"/>
              <a:gd name="connsiteY34" fmla="*/ 183209 h 829920"/>
              <a:gd name="connsiteX35" fmla="*/ 2309812 w 3841085"/>
              <a:gd name="connsiteY35" fmla="*/ 187971 h 829920"/>
              <a:gd name="connsiteX36" fmla="*/ 2343150 w 3841085"/>
              <a:gd name="connsiteY36" fmla="*/ 192734 h 829920"/>
              <a:gd name="connsiteX37" fmla="*/ 2381250 w 3841085"/>
              <a:gd name="connsiteY37" fmla="*/ 197496 h 829920"/>
              <a:gd name="connsiteX38" fmla="*/ 2452687 w 3841085"/>
              <a:gd name="connsiteY38" fmla="*/ 211784 h 829920"/>
              <a:gd name="connsiteX39" fmla="*/ 2519362 w 3841085"/>
              <a:gd name="connsiteY39" fmla="*/ 226071 h 829920"/>
              <a:gd name="connsiteX40" fmla="*/ 2566987 w 3841085"/>
              <a:gd name="connsiteY40" fmla="*/ 230834 h 829920"/>
              <a:gd name="connsiteX41" fmla="*/ 2590800 w 3841085"/>
              <a:gd name="connsiteY41" fmla="*/ 235596 h 829920"/>
              <a:gd name="connsiteX42" fmla="*/ 2638425 w 3841085"/>
              <a:gd name="connsiteY42" fmla="*/ 240359 h 829920"/>
              <a:gd name="connsiteX43" fmla="*/ 2700337 w 3841085"/>
              <a:gd name="connsiteY43" fmla="*/ 249884 h 829920"/>
              <a:gd name="connsiteX44" fmla="*/ 2771775 w 3841085"/>
              <a:gd name="connsiteY44" fmla="*/ 259409 h 829920"/>
              <a:gd name="connsiteX45" fmla="*/ 2824162 w 3841085"/>
              <a:gd name="connsiteY45" fmla="*/ 268934 h 829920"/>
              <a:gd name="connsiteX46" fmla="*/ 2852737 w 3841085"/>
              <a:gd name="connsiteY46" fmla="*/ 278459 h 829920"/>
              <a:gd name="connsiteX47" fmla="*/ 2900362 w 3841085"/>
              <a:gd name="connsiteY47" fmla="*/ 287984 h 829920"/>
              <a:gd name="connsiteX48" fmla="*/ 2962275 w 3841085"/>
              <a:gd name="connsiteY48" fmla="*/ 302271 h 829920"/>
              <a:gd name="connsiteX49" fmla="*/ 3028950 w 3841085"/>
              <a:gd name="connsiteY49" fmla="*/ 307034 h 829920"/>
              <a:gd name="connsiteX50" fmla="*/ 3057525 w 3841085"/>
              <a:gd name="connsiteY50" fmla="*/ 311796 h 829920"/>
              <a:gd name="connsiteX51" fmla="*/ 3090862 w 3841085"/>
              <a:gd name="connsiteY51" fmla="*/ 316559 h 829920"/>
              <a:gd name="connsiteX52" fmla="*/ 3162300 w 3841085"/>
              <a:gd name="connsiteY52" fmla="*/ 330846 h 829920"/>
              <a:gd name="connsiteX53" fmla="*/ 3238500 w 3841085"/>
              <a:gd name="connsiteY53" fmla="*/ 340371 h 829920"/>
              <a:gd name="connsiteX54" fmla="*/ 3290887 w 3841085"/>
              <a:gd name="connsiteY54" fmla="*/ 354659 h 829920"/>
              <a:gd name="connsiteX55" fmla="*/ 3338512 w 3841085"/>
              <a:gd name="connsiteY55" fmla="*/ 378471 h 829920"/>
              <a:gd name="connsiteX56" fmla="*/ 3352800 w 3841085"/>
              <a:gd name="connsiteY56" fmla="*/ 383234 h 829920"/>
              <a:gd name="connsiteX57" fmla="*/ 3409950 w 3841085"/>
              <a:gd name="connsiteY57" fmla="*/ 407046 h 829920"/>
              <a:gd name="connsiteX58" fmla="*/ 3429000 w 3841085"/>
              <a:gd name="connsiteY58" fmla="*/ 421334 h 829920"/>
              <a:gd name="connsiteX59" fmla="*/ 3495675 w 3841085"/>
              <a:gd name="connsiteY59" fmla="*/ 440384 h 829920"/>
              <a:gd name="connsiteX60" fmla="*/ 3519487 w 3841085"/>
              <a:gd name="connsiteY60" fmla="*/ 445146 h 829920"/>
              <a:gd name="connsiteX61" fmla="*/ 3562350 w 3841085"/>
              <a:gd name="connsiteY61" fmla="*/ 454671 h 829920"/>
              <a:gd name="connsiteX62" fmla="*/ 3590925 w 3841085"/>
              <a:gd name="connsiteY62" fmla="*/ 468959 h 829920"/>
              <a:gd name="connsiteX63" fmla="*/ 3624262 w 3841085"/>
              <a:gd name="connsiteY63" fmla="*/ 483246 h 829920"/>
              <a:gd name="connsiteX64" fmla="*/ 3652837 w 3841085"/>
              <a:gd name="connsiteY64" fmla="*/ 497534 h 829920"/>
              <a:gd name="connsiteX65" fmla="*/ 3686175 w 3841085"/>
              <a:gd name="connsiteY65" fmla="*/ 540396 h 829920"/>
              <a:gd name="connsiteX66" fmla="*/ 3709987 w 3841085"/>
              <a:gd name="connsiteY66" fmla="*/ 573734 h 829920"/>
              <a:gd name="connsiteX67" fmla="*/ 3767137 w 3841085"/>
              <a:gd name="connsiteY67" fmla="*/ 630884 h 829920"/>
              <a:gd name="connsiteX68" fmla="*/ 3786187 w 3841085"/>
              <a:gd name="connsiteY68" fmla="*/ 649934 h 829920"/>
              <a:gd name="connsiteX69" fmla="*/ 3800475 w 3841085"/>
              <a:gd name="connsiteY69" fmla="*/ 664221 h 829920"/>
              <a:gd name="connsiteX70" fmla="*/ 3810000 w 3841085"/>
              <a:gd name="connsiteY70" fmla="*/ 678509 h 829920"/>
              <a:gd name="connsiteX71" fmla="*/ 3819525 w 3841085"/>
              <a:gd name="connsiteY71" fmla="*/ 721371 h 829920"/>
              <a:gd name="connsiteX72" fmla="*/ 3824287 w 3841085"/>
              <a:gd name="connsiteY72" fmla="*/ 735659 h 829920"/>
              <a:gd name="connsiteX73" fmla="*/ 3829050 w 3841085"/>
              <a:gd name="connsiteY73" fmla="*/ 773759 h 829920"/>
              <a:gd name="connsiteX74" fmla="*/ 3838575 w 3841085"/>
              <a:gd name="connsiteY74" fmla="*/ 826146 h 829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3841085" h="829920">
                <a:moveTo>
                  <a:pt x="0" y="292746"/>
                </a:moveTo>
                <a:cubicBezTo>
                  <a:pt x="9525" y="286396"/>
                  <a:pt x="20480" y="281791"/>
                  <a:pt x="28575" y="273696"/>
                </a:cubicBezTo>
                <a:cubicBezTo>
                  <a:pt x="71144" y="231127"/>
                  <a:pt x="22127" y="278741"/>
                  <a:pt x="71437" y="235596"/>
                </a:cubicBezTo>
                <a:cubicBezTo>
                  <a:pt x="76506" y="231161"/>
                  <a:pt x="79877" y="224651"/>
                  <a:pt x="85725" y="221309"/>
                </a:cubicBezTo>
                <a:cubicBezTo>
                  <a:pt x="91408" y="218062"/>
                  <a:pt x="98425" y="218134"/>
                  <a:pt x="104775" y="216546"/>
                </a:cubicBezTo>
                <a:cubicBezTo>
                  <a:pt x="135873" y="193223"/>
                  <a:pt x="116295" y="204769"/>
                  <a:pt x="166687" y="187971"/>
                </a:cubicBezTo>
                <a:lnTo>
                  <a:pt x="166687" y="187971"/>
                </a:lnTo>
                <a:cubicBezTo>
                  <a:pt x="197441" y="169520"/>
                  <a:pt x="181423" y="175500"/>
                  <a:pt x="214312" y="168921"/>
                </a:cubicBezTo>
                <a:cubicBezTo>
                  <a:pt x="220662" y="165746"/>
                  <a:pt x="226715" y="161889"/>
                  <a:pt x="233362" y="159396"/>
                </a:cubicBezTo>
                <a:cubicBezTo>
                  <a:pt x="262108" y="148616"/>
                  <a:pt x="293862" y="138999"/>
                  <a:pt x="323850" y="130821"/>
                </a:cubicBezTo>
                <a:cubicBezTo>
                  <a:pt x="330165" y="129099"/>
                  <a:pt x="336631" y="127940"/>
                  <a:pt x="342900" y="126059"/>
                </a:cubicBezTo>
                <a:cubicBezTo>
                  <a:pt x="352517" y="123174"/>
                  <a:pt x="361858" y="119419"/>
                  <a:pt x="371475" y="116534"/>
                </a:cubicBezTo>
                <a:cubicBezTo>
                  <a:pt x="389527" y="111118"/>
                  <a:pt x="388815" y="113408"/>
                  <a:pt x="404812" y="107009"/>
                </a:cubicBezTo>
                <a:cubicBezTo>
                  <a:pt x="416038" y="102519"/>
                  <a:pt x="426788" y="96853"/>
                  <a:pt x="438150" y="92721"/>
                </a:cubicBezTo>
                <a:cubicBezTo>
                  <a:pt x="452675" y="87439"/>
                  <a:pt x="477157" y="85108"/>
                  <a:pt x="490537" y="83196"/>
                </a:cubicBezTo>
                <a:lnTo>
                  <a:pt x="533400" y="68909"/>
                </a:lnTo>
                <a:cubicBezTo>
                  <a:pt x="538162" y="67322"/>
                  <a:pt x="542692" y="64645"/>
                  <a:pt x="547687" y="64146"/>
                </a:cubicBezTo>
                <a:lnTo>
                  <a:pt x="595312" y="59384"/>
                </a:lnTo>
                <a:cubicBezTo>
                  <a:pt x="892234" y="0"/>
                  <a:pt x="647787" y="45551"/>
                  <a:pt x="1409700" y="54621"/>
                </a:cubicBezTo>
                <a:cubicBezTo>
                  <a:pt x="1427295" y="54830"/>
                  <a:pt x="1471497" y="65585"/>
                  <a:pt x="1485900" y="68909"/>
                </a:cubicBezTo>
                <a:cubicBezTo>
                  <a:pt x="1492278" y="70381"/>
                  <a:pt x="1498494" y="72595"/>
                  <a:pt x="1504950" y="73671"/>
                </a:cubicBezTo>
                <a:cubicBezTo>
                  <a:pt x="1536374" y="78908"/>
                  <a:pt x="1574300" y="80838"/>
                  <a:pt x="1604962" y="83196"/>
                </a:cubicBezTo>
                <a:cubicBezTo>
                  <a:pt x="1611312" y="84784"/>
                  <a:pt x="1617572" y="86788"/>
                  <a:pt x="1624012" y="87959"/>
                </a:cubicBezTo>
                <a:cubicBezTo>
                  <a:pt x="1662079" y="94880"/>
                  <a:pt x="1661906" y="91741"/>
                  <a:pt x="1704975" y="97484"/>
                </a:cubicBezTo>
                <a:cubicBezTo>
                  <a:pt x="1712998" y="98554"/>
                  <a:pt x="1720816" y="100839"/>
                  <a:pt x="1728787" y="102246"/>
                </a:cubicBezTo>
                <a:lnTo>
                  <a:pt x="1785937" y="111771"/>
                </a:lnTo>
                <a:cubicBezTo>
                  <a:pt x="1797025" y="113522"/>
                  <a:pt x="1808148" y="115050"/>
                  <a:pt x="1819275" y="116534"/>
                </a:cubicBezTo>
                <a:cubicBezTo>
                  <a:pt x="1845633" y="120048"/>
                  <a:pt x="1860839" y="121037"/>
                  <a:pt x="1885950" y="126059"/>
                </a:cubicBezTo>
                <a:cubicBezTo>
                  <a:pt x="1910578" y="130985"/>
                  <a:pt x="1932625" y="137595"/>
                  <a:pt x="1957387" y="140346"/>
                </a:cubicBezTo>
                <a:cubicBezTo>
                  <a:pt x="1976386" y="142457"/>
                  <a:pt x="1995499" y="143378"/>
                  <a:pt x="2014537" y="145109"/>
                </a:cubicBezTo>
                <a:lnTo>
                  <a:pt x="2062162" y="149871"/>
                </a:lnTo>
                <a:cubicBezTo>
                  <a:pt x="2076450" y="153046"/>
                  <a:pt x="2090547" y="157251"/>
                  <a:pt x="2105025" y="159396"/>
                </a:cubicBezTo>
                <a:cubicBezTo>
                  <a:pt x="2133465" y="163609"/>
                  <a:pt x="2162221" y="165355"/>
                  <a:pt x="2190750" y="168921"/>
                </a:cubicBezTo>
                <a:cubicBezTo>
                  <a:pt x="2203450" y="170509"/>
                  <a:pt x="2216270" y="171325"/>
                  <a:pt x="2228850" y="173684"/>
                </a:cubicBezTo>
                <a:cubicBezTo>
                  <a:pt x="2241717" y="176097"/>
                  <a:pt x="2254058" y="180934"/>
                  <a:pt x="2266950" y="183209"/>
                </a:cubicBezTo>
                <a:cubicBezTo>
                  <a:pt x="2281107" y="185707"/>
                  <a:pt x="2295548" y="186188"/>
                  <a:pt x="2309812" y="187971"/>
                </a:cubicBezTo>
                <a:cubicBezTo>
                  <a:pt x="2320951" y="189363"/>
                  <a:pt x="2332023" y="191250"/>
                  <a:pt x="2343150" y="192734"/>
                </a:cubicBezTo>
                <a:lnTo>
                  <a:pt x="2381250" y="197496"/>
                </a:lnTo>
                <a:cubicBezTo>
                  <a:pt x="2436679" y="213333"/>
                  <a:pt x="2392282" y="202491"/>
                  <a:pt x="2452687" y="211784"/>
                </a:cubicBezTo>
                <a:cubicBezTo>
                  <a:pt x="2502059" y="219380"/>
                  <a:pt x="2448334" y="214856"/>
                  <a:pt x="2519362" y="226071"/>
                </a:cubicBezTo>
                <a:cubicBezTo>
                  <a:pt x="2535121" y="228559"/>
                  <a:pt x="2551173" y="228725"/>
                  <a:pt x="2566987" y="230834"/>
                </a:cubicBezTo>
                <a:cubicBezTo>
                  <a:pt x="2575011" y="231904"/>
                  <a:pt x="2582776" y="234526"/>
                  <a:pt x="2590800" y="235596"/>
                </a:cubicBezTo>
                <a:cubicBezTo>
                  <a:pt x="2606614" y="237705"/>
                  <a:pt x="2622580" y="238495"/>
                  <a:pt x="2638425" y="240359"/>
                </a:cubicBezTo>
                <a:cubicBezTo>
                  <a:pt x="2682008" y="245486"/>
                  <a:pt x="2660099" y="244136"/>
                  <a:pt x="2700337" y="249884"/>
                </a:cubicBezTo>
                <a:cubicBezTo>
                  <a:pt x="2777262" y="260873"/>
                  <a:pt x="2701484" y="248595"/>
                  <a:pt x="2771775" y="259409"/>
                </a:cubicBezTo>
                <a:cubicBezTo>
                  <a:pt x="2780116" y="260692"/>
                  <a:pt x="2814536" y="266309"/>
                  <a:pt x="2824162" y="268934"/>
                </a:cubicBezTo>
                <a:cubicBezTo>
                  <a:pt x="2833848" y="271576"/>
                  <a:pt x="2842892" y="276490"/>
                  <a:pt x="2852737" y="278459"/>
                </a:cubicBezTo>
                <a:cubicBezTo>
                  <a:pt x="2868612" y="281634"/>
                  <a:pt x="2885003" y="282865"/>
                  <a:pt x="2900362" y="287984"/>
                </a:cubicBezTo>
                <a:cubicBezTo>
                  <a:pt x="2924142" y="295909"/>
                  <a:pt x="2928648" y="298067"/>
                  <a:pt x="2962275" y="302271"/>
                </a:cubicBezTo>
                <a:cubicBezTo>
                  <a:pt x="2984385" y="305035"/>
                  <a:pt x="3006725" y="305446"/>
                  <a:pt x="3028950" y="307034"/>
                </a:cubicBezTo>
                <a:lnTo>
                  <a:pt x="3057525" y="311796"/>
                </a:lnTo>
                <a:cubicBezTo>
                  <a:pt x="3068620" y="313503"/>
                  <a:pt x="3079886" y="314207"/>
                  <a:pt x="3090862" y="316559"/>
                </a:cubicBezTo>
                <a:cubicBezTo>
                  <a:pt x="3173007" y="334162"/>
                  <a:pt x="3072310" y="319598"/>
                  <a:pt x="3162300" y="330846"/>
                </a:cubicBezTo>
                <a:cubicBezTo>
                  <a:pt x="3214426" y="343879"/>
                  <a:pt x="3132390" y="324455"/>
                  <a:pt x="3238500" y="340371"/>
                </a:cubicBezTo>
                <a:cubicBezTo>
                  <a:pt x="3249488" y="342019"/>
                  <a:pt x="3276446" y="349243"/>
                  <a:pt x="3290887" y="354659"/>
                </a:cubicBezTo>
                <a:cubicBezTo>
                  <a:pt x="3339829" y="373013"/>
                  <a:pt x="3289467" y="353948"/>
                  <a:pt x="3338512" y="378471"/>
                </a:cubicBezTo>
                <a:cubicBezTo>
                  <a:pt x="3343002" y="380716"/>
                  <a:pt x="3348230" y="381157"/>
                  <a:pt x="3352800" y="383234"/>
                </a:cubicBezTo>
                <a:cubicBezTo>
                  <a:pt x="3406519" y="407652"/>
                  <a:pt x="3372623" y="397715"/>
                  <a:pt x="3409950" y="407046"/>
                </a:cubicBezTo>
                <a:cubicBezTo>
                  <a:pt x="3416300" y="411809"/>
                  <a:pt x="3422061" y="417479"/>
                  <a:pt x="3429000" y="421334"/>
                </a:cubicBezTo>
                <a:cubicBezTo>
                  <a:pt x="3448658" y="432255"/>
                  <a:pt x="3474845" y="435921"/>
                  <a:pt x="3495675" y="440384"/>
                </a:cubicBezTo>
                <a:cubicBezTo>
                  <a:pt x="3503590" y="442080"/>
                  <a:pt x="3511572" y="443450"/>
                  <a:pt x="3519487" y="445146"/>
                </a:cubicBezTo>
                <a:lnTo>
                  <a:pt x="3562350" y="454671"/>
                </a:lnTo>
                <a:cubicBezTo>
                  <a:pt x="3571875" y="459434"/>
                  <a:pt x="3581256" y="464496"/>
                  <a:pt x="3590925" y="468959"/>
                </a:cubicBezTo>
                <a:cubicBezTo>
                  <a:pt x="3601902" y="474025"/>
                  <a:pt x="3613448" y="477839"/>
                  <a:pt x="3624262" y="483246"/>
                </a:cubicBezTo>
                <a:cubicBezTo>
                  <a:pt x="3661197" y="501713"/>
                  <a:pt x="3616921" y="485560"/>
                  <a:pt x="3652837" y="497534"/>
                </a:cubicBezTo>
                <a:cubicBezTo>
                  <a:pt x="3700989" y="569762"/>
                  <a:pt x="3648868" y="495628"/>
                  <a:pt x="3686175" y="540396"/>
                </a:cubicBezTo>
                <a:cubicBezTo>
                  <a:pt x="3705887" y="564050"/>
                  <a:pt x="3684245" y="546275"/>
                  <a:pt x="3709987" y="573734"/>
                </a:cubicBezTo>
                <a:cubicBezTo>
                  <a:pt x="3728413" y="593388"/>
                  <a:pt x="3748087" y="611834"/>
                  <a:pt x="3767137" y="630884"/>
                </a:cubicBezTo>
                <a:lnTo>
                  <a:pt x="3786187" y="649934"/>
                </a:lnTo>
                <a:cubicBezTo>
                  <a:pt x="3790950" y="654696"/>
                  <a:pt x="3796739" y="658617"/>
                  <a:pt x="3800475" y="664221"/>
                </a:cubicBezTo>
                <a:lnTo>
                  <a:pt x="3810000" y="678509"/>
                </a:lnTo>
                <a:cubicBezTo>
                  <a:pt x="3820720" y="710670"/>
                  <a:pt x="3808350" y="671084"/>
                  <a:pt x="3819525" y="721371"/>
                </a:cubicBezTo>
                <a:cubicBezTo>
                  <a:pt x="3820614" y="726272"/>
                  <a:pt x="3822700" y="730896"/>
                  <a:pt x="3824287" y="735659"/>
                </a:cubicBezTo>
                <a:cubicBezTo>
                  <a:pt x="3825875" y="748359"/>
                  <a:pt x="3826368" y="761244"/>
                  <a:pt x="3829050" y="773759"/>
                </a:cubicBezTo>
                <a:cubicBezTo>
                  <a:pt x="3841085" y="829920"/>
                  <a:pt x="3838575" y="776438"/>
                  <a:pt x="3838575" y="826146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0800000" flipV="1">
            <a:off x="3857620" y="2357430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16200000" flipH="1">
            <a:off x="4107653" y="2393149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57620" y="2151869"/>
            <a:ext cx="2252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Connection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method</a:t>
            </a:r>
            <a:r>
              <a:rPr lang="ko-KR" altLang="en-US" sz="1200" dirty="0" smtClean="0"/>
              <a:t>로 사용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713984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 </a:t>
            </a:r>
            <a:r>
              <a:rPr lang="en-US" altLang="ko-KR" sz="1600" dirty="0" smtClean="0"/>
              <a:t>*select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cursor</a:t>
            </a:r>
            <a:r>
              <a:rPr lang="ko-KR" altLang="en-US" sz="1600" dirty="0" smtClean="0"/>
              <a:t>의 제어권을 받아서</a:t>
            </a:r>
            <a:r>
              <a:rPr lang="en-US" altLang="ko-KR" sz="1600" dirty="0" smtClean="0"/>
              <a:t>, cursor</a:t>
            </a:r>
            <a:r>
              <a:rPr lang="ko-KR" altLang="en-US" sz="1600" dirty="0" smtClean="0"/>
              <a:t>가 존재하는 레코드의 컬럼 값을 얻는다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ResultSet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rs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pstmt.executeQuery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rs</a:t>
            </a:r>
            <a:r>
              <a:rPr lang="ko-KR" altLang="en-US" sz="1600" dirty="0" smtClean="0"/>
              <a:t>를 사용하여 레코드의 존재유무를 물어보고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 smtClean="0"/>
              <a:t>    Oracle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Data type</a:t>
            </a:r>
            <a:r>
              <a:rPr lang="ko-KR" altLang="en-US" sz="1600" dirty="0" smtClean="0"/>
              <a:t>을</a:t>
            </a:r>
            <a:r>
              <a:rPr lang="en-US" altLang="ko-KR" sz="1600" dirty="0" smtClean="0"/>
              <a:t>  Java Data type</a:t>
            </a:r>
            <a:r>
              <a:rPr lang="ko-KR" altLang="en-US" sz="1600" dirty="0" smtClean="0"/>
              <a:t>으로 변경하는 일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 smtClean="0"/>
              <a:t>   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2786058"/>
            <a:ext cx="4295720" cy="155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285852" y="2549719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부모 </a:t>
            </a:r>
            <a:r>
              <a:rPr lang="en-US" altLang="ko-KR" sz="1400" dirty="0" smtClean="0"/>
              <a:t>( PK )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643306" y="2549719"/>
            <a:ext cx="103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자식 </a:t>
            </a:r>
            <a:r>
              <a:rPr lang="en-US" altLang="ko-KR" sz="1400" dirty="0" smtClean="0"/>
              <a:t>( FK )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928662" y="4500570"/>
            <a:ext cx="67390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ko-KR" altLang="en-US" sz="1400" dirty="0" smtClean="0"/>
              <a:t>부모가 삭제되면 자식은 삭제되어야 하는가</a:t>
            </a:r>
            <a:r>
              <a:rPr lang="en-US" altLang="ko-KR" sz="1400" dirty="0" smtClean="0"/>
              <a:t>?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소유권의 여부에 따라 </a:t>
            </a:r>
            <a:r>
              <a:rPr lang="en-US" altLang="ko-KR" sz="1400" dirty="0" smtClean="0"/>
              <a:t>delete</a:t>
            </a:r>
            <a:r>
              <a:rPr lang="ko-KR" altLang="en-US" sz="1400" dirty="0" smtClean="0"/>
              <a:t>가 아닌 </a:t>
            </a:r>
            <a:r>
              <a:rPr lang="en-US" altLang="ko-KR" sz="1400" dirty="0" smtClean="0"/>
              <a:t>update</a:t>
            </a:r>
            <a:r>
              <a:rPr lang="ko-KR" altLang="en-US" sz="1400" dirty="0" smtClean="0"/>
              <a:t>가 되어야하는 경우도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부모테이블의 레코드가 삭제되면 자식테이블의 레코드가 자동 </a:t>
            </a:r>
            <a:r>
              <a:rPr lang="ko-KR" altLang="en-US" sz="1400" dirty="0" err="1" smtClean="0"/>
              <a:t>삭제되어야한다면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FK</a:t>
            </a:r>
            <a:r>
              <a:rPr lang="ko-KR" altLang="en-US" sz="1400" dirty="0" smtClean="0"/>
              <a:t>작성시 </a:t>
            </a:r>
            <a:r>
              <a:rPr lang="en-US" altLang="ko-KR" sz="1400" dirty="0" smtClean="0"/>
              <a:t>on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delete cascade </a:t>
            </a:r>
            <a:r>
              <a:rPr lang="ko-KR" altLang="en-US" sz="1400" dirty="0" smtClean="0"/>
              <a:t>옵션을 설정한다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/>
              <a:t> </a:t>
            </a:r>
            <a:r>
              <a:rPr lang="ko-KR" altLang="en-US" sz="1400" dirty="0" smtClean="0"/>
              <a:t>문법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constraint </a:t>
            </a:r>
            <a:r>
              <a:rPr lang="ko-KR" altLang="en-US" sz="1400" dirty="0" smtClean="0"/>
              <a:t>제약사항명 </a:t>
            </a:r>
            <a:r>
              <a:rPr lang="en-US" altLang="ko-KR" sz="1400" dirty="0" smtClean="0"/>
              <a:t>foreign key (</a:t>
            </a:r>
            <a:r>
              <a:rPr lang="ko-KR" altLang="en-US" sz="1400" dirty="0" err="1" smtClean="0"/>
              <a:t>적용컬럼명</a:t>
            </a:r>
            <a:r>
              <a:rPr lang="en-US" altLang="ko-KR" sz="1400" dirty="0" smtClean="0"/>
              <a:t>) references </a:t>
            </a:r>
            <a:r>
              <a:rPr lang="ko-KR" altLang="en-US" sz="1400" dirty="0" err="1" smtClean="0"/>
              <a:t>부모테이블명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컬럼명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en-US" altLang="ko-KR" sz="1400" b="1" dirty="0" smtClean="0"/>
              <a:t>on delete cascade</a:t>
            </a:r>
            <a:endParaRPr lang="ko-KR" altLang="en-US" sz="1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57166"/>
            <a:ext cx="5495925" cy="5653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428604"/>
            <a:ext cx="1418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숙제</a:t>
            </a:r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만드세요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2910" y="1285860"/>
            <a:ext cx="4071966" cy="2143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42910" y="1285860"/>
            <a:ext cx="4071966" cy="276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00166" y="3071810"/>
            <a:ext cx="78581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정보추가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1285852" y="1714488"/>
            <a:ext cx="1928826" cy="276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14348" y="17144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이름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357290" y="2071678"/>
            <a:ext cx="1857388" cy="276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14348" y="208043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이미지</a:t>
            </a:r>
            <a:endParaRPr lang="ko-KR" altLang="en-US" sz="1200" dirty="0"/>
          </a:p>
        </p:txBody>
      </p:sp>
      <p:sp>
        <p:nvSpPr>
          <p:cNvPr id="18" name="순서도: 추출 17"/>
          <p:cNvSpPr/>
          <p:nvPr/>
        </p:nvSpPr>
        <p:spPr>
          <a:xfrm rot="10800000">
            <a:off x="2928926" y="2143116"/>
            <a:ext cx="214314" cy="14287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rot="5400000">
            <a:off x="1464447" y="1107265"/>
            <a:ext cx="1143008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71736" y="92867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1,2,3,4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285852" y="2437621"/>
            <a:ext cx="1928826" cy="276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14348" y="243762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나이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1285852" y="2761473"/>
            <a:ext cx="1928826" cy="276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14348" y="276147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번</a:t>
            </a:r>
            <a:r>
              <a:rPr lang="ko-KR" altLang="en-US" sz="1200" dirty="0"/>
              <a:t>호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357422" y="3071810"/>
            <a:ext cx="78581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정보검색</a:t>
            </a:r>
            <a:endParaRPr lang="ko-KR" altLang="en-US" sz="1000" dirty="0"/>
          </a:p>
        </p:txBody>
      </p:sp>
      <p:cxnSp>
        <p:nvCxnSpPr>
          <p:cNvPr id="28" name="직선 화살표 연결선 27"/>
          <p:cNvCxnSpPr/>
          <p:nvPr/>
        </p:nvCxnSpPr>
        <p:spPr>
          <a:xfrm rot="5400000" flipH="1" flipV="1">
            <a:off x="1214414" y="3500438"/>
            <a:ext cx="71438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8596" y="4000504"/>
            <a:ext cx="2202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정보를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테이블인 </a:t>
            </a:r>
            <a:endParaRPr lang="en-US" altLang="ko-KR" sz="1200" dirty="0" smtClean="0"/>
          </a:p>
          <a:p>
            <a:r>
              <a:rPr lang="en-US" altLang="ko-KR" sz="1200" dirty="0" err="1" smtClean="0"/>
              <a:t>work_user</a:t>
            </a:r>
            <a:r>
              <a:rPr lang="ko-KR" altLang="en-US" sz="1200" dirty="0" smtClean="0"/>
              <a:t>테이블에 추가한다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31" name="직선 화살표 연결선 30"/>
          <p:cNvCxnSpPr/>
          <p:nvPr/>
        </p:nvCxnSpPr>
        <p:spPr>
          <a:xfrm rot="10800000">
            <a:off x="3071802" y="3357562"/>
            <a:ext cx="114300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571868" y="1714488"/>
            <a:ext cx="1000132" cy="1143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 rot="10800000" flipV="1">
            <a:off x="4500562" y="1500174"/>
            <a:ext cx="85725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14942" y="1357298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이미지</a:t>
            </a:r>
            <a:endParaRPr lang="en-US" altLang="ko-KR" dirty="0" smtClean="0"/>
          </a:p>
          <a:p>
            <a:r>
              <a:rPr lang="ko-KR" altLang="en-US" dirty="0" smtClean="0"/>
              <a:t>최초 </a:t>
            </a:r>
            <a:r>
              <a:rPr lang="en-US" altLang="ko-KR" dirty="0" smtClean="0"/>
              <a:t>default.png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1714488"/>
            <a:ext cx="1000131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TextBox 37"/>
          <p:cNvSpPr txBox="1"/>
          <p:nvPr/>
        </p:nvSpPr>
        <p:spPr>
          <a:xfrm>
            <a:off x="4000496" y="3857628"/>
            <a:ext cx="337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번호를 입력한 후 정보검색이 클릭되면 </a:t>
            </a:r>
            <a:endParaRPr lang="en-US" altLang="ko-KR" sz="1200" dirty="0" smtClean="0"/>
          </a:p>
          <a:p>
            <a:r>
              <a:rPr lang="ko-KR" altLang="en-US" sz="1200" dirty="0" smtClean="0"/>
              <a:t>이름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이미지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나이를 검색하여 </a:t>
            </a:r>
            <a:r>
              <a:rPr lang="en-US" altLang="ko-KR" sz="1200" dirty="0" smtClean="0"/>
              <a:t>J.T.F</a:t>
            </a:r>
            <a:r>
              <a:rPr lang="ko-KR" altLang="en-US" sz="1200" dirty="0" smtClean="0"/>
              <a:t>에 추가한다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57166"/>
            <a:ext cx="7072362" cy="4226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284</Words>
  <Application>Microsoft Office PowerPoint</Application>
  <PresentationFormat>화면 슬라이드 쇼(4:3)</PresentationFormat>
  <Paragraphs>61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31</cp:revision>
  <dcterms:created xsi:type="dcterms:W3CDTF">2023-08-16T00:34:40Z</dcterms:created>
  <dcterms:modified xsi:type="dcterms:W3CDTF">2023-08-17T01:25:20Z</dcterms:modified>
</cp:coreProperties>
</file>