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300" autoAdjust="0"/>
    <p:restoredTop sz="94660"/>
  </p:normalViewPr>
  <p:slideViewPr>
    <p:cSldViewPr>
      <p:cViewPr>
        <p:scale>
          <a:sx n="150" d="100"/>
          <a:sy n="150" d="100"/>
        </p:scale>
        <p:origin x="-8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876-A917-4E69-9A29-4AE69DF3119F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0848-FDF3-48AA-80A0-F5D88C87E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876-A917-4E69-9A29-4AE69DF3119F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0848-FDF3-48AA-80A0-F5D88C87E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876-A917-4E69-9A29-4AE69DF3119F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0848-FDF3-48AA-80A0-F5D88C87E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876-A917-4E69-9A29-4AE69DF3119F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0848-FDF3-48AA-80A0-F5D88C87E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876-A917-4E69-9A29-4AE69DF3119F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0848-FDF3-48AA-80A0-F5D88C87E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876-A917-4E69-9A29-4AE69DF3119F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0848-FDF3-48AA-80A0-F5D88C87E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876-A917-4E69-9A29-4AE69DF3119F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0848-FDF3-48AA-80A0-F5D88C87E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876-A917-4E69-9A29-4AE69DF3119F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0848-FDF3-48AA-80A0-F5D88C87E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876-A917-4E69-9A29-4AE69DF3119F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0848-FDF3-48AA-80A0-F5D88C87E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876-A917-4E69-9A29-4AE69DF3119F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0848-FDF3-48AA-80A0-F5D88C87E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F876-A917-4E69-9A29-4AE69DF3119F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0848-FDF3-48AA-80A0-F5D88C87E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F876-A917-4E69-9A29-4AE69DF3119F}" type="datetimeFigureOut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0848-FDF3-48AA-80A0-F5D88C87E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632218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like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bind</a:t>
            </a:r>
            <a:r>
              <a:rPr lang="ko-KR" altLang="en-US" sz="1600" dirty="0" smtClean="0"/>
              <a:t>변수는 </a:t>
            </a:r>
            <a:r>
              <a:rPr lang="en-US" altLang="ko-KR" sz="1600" dirty="0" smtClean="0"/>
              <a:t>like</a:t>
            </a:r>
            <a:r>
              <a:rPr lang="ko-KR" altLang="en-US" sz="1600" dirty="0" smtClean="0"/>
              <a:t>의 특수문자인 </a:t>
            </a:r>
            <a:r>
              <a:rPr lang="en-US" altLang="ko-KR" sz="1600" dirty="0" smtClean="0"/>
              <a:t>%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함께 사용되면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에서 인식을 못한다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String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=“ select … where </a:t>
            </a:r>
            <a:r>
              <a:rPr lang="ko-KR" altLang="en-US" sz="1600" dirty="0" err="1" smtClean="0"/>
              <a:t>컬럼명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like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</a:t>
            </a:r>
            <a:r>
              <a:rPr lang="en-US" altLang="ko-KR" sz="1600" b="1" dirty="0" smtClean="0"/>
              <a:t>%?%</a:t>
            </a:r>
            <a:r>
              <a:rPr lang="en-US" altLang="ko-KR" sz="1600" dirty="0" smtClean="0"/>
              <a:t>’”;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PreparedStatement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pstmt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con.prepareStatement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sql</a:t>
            </a:r>
            <a:r>
              <a:rPr lang="en-US" altLang="ko-KR" sz="1600" dirty="0" smtClean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//</a:t>
            </a:r>
            <a:r>
              <a:rPr lang="ko-KR" altLang="en-US" sz="1600" dirty="0" err="1" smtClean="0"/>
              <a:t>바인드</a:t>
            </a:r>
            <a:r>
              <a:rPr lang="ko-KR" altLang="en-US" sz="1600" dirty="0" smtClean="0"/>
              <a:t> 변수에 값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pstmt.setString</a:t>
            </a:r>
            <a:r>
              <a:rPr lang="en-US" altLang="ko-KR" sz="1600" dirty="0" smtClean="0"/>
              <a:t>( 1,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bind</a:t>
            </a:r>
            <a:r>
              <a:rPr lang="ko-KR" altLang="en-US" sz="1600" dirty="0" smtClean="0"/>
              <a:t>변수를 </a:t>
            </a:r>
            <a:r>
              <a:rPr lang="ko-KR" altLang="en-US" sz="1600" dirty="0" err="1" smtClean="0"/>
              <a:t>인식할려면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%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의 일반 문자로 변환처리 한 후 바인드변수와</a:t>
            </a:r>
            <a:endParaRPr lang="en-US" altLang="ko-KR" sz="1600" dirty="0" smtClean="0"/>
          </a:p>
          <a:p>
            <a:r>
              <a:rPr lang="ko-KR" altLang="en-US" sz="1600" dirty="0" smtClean="0"/>
              <a:t>붙인다</a:t>
            </a:r>
            <a:r>
              <a:rPr lang="en-US" altLang="ko-KR" sz="1600" dirty="0" smtClean="0"/>
              <a:t>.   % =&gt; ‘%’   ||     ‘?%’  =&gt; ?||’%’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331617" y="1243013"/>
            <a:ext cx="3745831" cy="366712"/>
          </a:xfrm>
          <a:custGeom>
            <a:avLst/>
            <a:gdLst>
              <a:gd name="connsiteX0" fmla="*/ 1883 w 3745831"/>
              <a:gd name="connsiteY0" fmla="*/ 0 h 366712"/>
              <a:gd name="connsiteX1" fmla="*/ 6646 w 3745831"/>
              <a:gd name="connsiteY1" fmla="*/ 66675 h 366712"/>
              <a:gd name="connsiteX2" fmla="*/ 25696 w 3745831"/>
              <a:gd name="connsiteY2" fmla="*/ 76200 h 366712"/>
              <a:gd name="connsiteX3" fmla="*/ 63796 w 3745831"/>
              <a:gd name="connsiteY3" fmla="*/ 90487 h 366712"/>
              <a:gd name="connsiteX4" fmla="*/ 87608 w 3745831"/>
              <a:gd name="connsiteY4" fmla="*/ 100012 h 366712"/>
              <a:gd name="connsiteX5" fmla="*/ 130471 w 3745831"/>
              <a:gd name="connsiteY5" fmla="*/ 104775 h 366712"/>
              <a:gd name="connsiteX6" fmla="*/ 168571 w 3745831"/>
              <a:gd name="connsiteY6" fmla="*/ 109537 h 366712"/>
              <a:gd name="connsiteX7" fmla="*/ 197146 w 3745831"/>
              <a:gd name="connsiteY7" fmla="*/ 114300 h 366712"/>
              <a:gd name="connsiteX8" fmla="*/ 220958 w 3745831"/>
              <a:gd name="connsiteY8" fmla="*/ 119062 h 366712"/>
              <a:gd name="connsiteX9" fmla="*/ 282871 w 3745831"/>
              <a:gd name="connsiteY9" fmla="*/ 123825 h 366712"/>
              <a:gd name="connsiteX10" fmla="*/ 363833 w 3745831"/>
              <a:gd name="connsiteY10" fmla="*/ 138112 h 366712"/>
              <a:gd name="connsiteX11" fmla="*/ 473371 w 3745831"/>
              <a:gd name="connsiteY11" fmla="*/ 152400 h 366712"/>
              <a:gd name="connsiteX12" fmla="*/ 3378496 w 3745831"/>
              <a:gd name="connsiteY12" fmla="*/ 157162 h 366712"/>
              <a:gd name="connsiteX13" fmla="*/ 3426121 w 3745831"/>
              <a:gd name="connsiteY13" fmla="*/ 171450 h 366712"/>
              <a:gd name="connsiteX14" fmla="*/ 3464221 w 3745831"/>
              <a:gd name="connsiteY14" fmla="*/ 180975 h 366712"/>
              <a:gd name="connsiteX15" fmla="*/ 3497558 w 3745831"/>
              <a:gd name="connsiteY15" fmla="*/ 190500 h 366712"/>
              <a:gd name="connsiteX16" fmla="*/ 3526133 w 3745831"/>
              <a:gd name="connsiteY16" fmla="*/ 200025 h 366712"/>
              <a:gd name="connsiteX17" fmla="*/ 3540421 w 3745831"/>
              <a:gd name="connsiteY17" fmla="*/ 204787 h 366712"/>
              <a:gd name="connsiteX18" fmla="*/ 3559471 w 3745831"/>
              <a:gd name="connsiteY18" fmla="*/ 214312 h 366712"/>
              <a:gd name="connsiteX19" fmla="*/ 3578521 w 3745831"/>
              <a:gd name="connsiteY19" fmla="*/ 219075 h 366712"/>
              <a:gd name="connsiteX20" fmla="*/ 3621383 w 3745831"/>
              <a:gd name="connsiteY20" fmla="*/ 233362 h 366712"/>
              <a:gd name="connsiteX21" fmla="*/ 3659483 w 3745831"/>
              <a:gd name="connsiteY21" fmla="*/ 242887 h 366712"/>
              <a:gd name="connsiteX22" fmla="*/ 3702346 w 3745831"/>
              <a:gd name="connsiteY22" fmla="*/ 280987 h 366712"/>
              <a:gd name="connsiteX23" fmla="*/ 3716633 w 3745831"/>
              <a:gd name="connsiteY23" fmla="*/ 295275 h 366712"/>
              <a:gd name="connsiteX24" fmla="*/ 3721396 w 3745831"/>
              <a:gd name="connsiteY24" fmla="*/ 309562 h 366712"/>
              <a:gd name="connsiteX25" fmla="*/ 3730921 w 3745831"/>
              <a:gd name="connsiteY25" fmla="*/ 323850 h 366712"/>
              <a:gd name="connsiteX26" fmla="*/ 3745208 w 3745831"/>
              <a:gd name="connsiteY26" fmla="*/ 357187 h 366712"/>
              <a:gd name="connsiteX27" fmla="*/ 3745208 w 3745831"/>
              <a:gd name="connsiteY27" fmla="*/ 366712 h 36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45831" h="366712">
                <a:moveTo>
                  <a:pt x="1883" y="0"/>
                </a:moveTo>
                <a:cubicBezTo>
                  <a:pt x="3471" y="22225"/>
                  <a:pt x="0" y="45408"/>
                  <a:pt x="6646" y="66675"/>
                </a:cubicBezTo>
                <a:cubicBezTo>
                  <a:pt x="8764" y="73451"/>
                  <a:pt x="19532" y="72678"/>
                  <a:pt x="25696" y="76200"/>
                </a:cubicBezTo>
                <a:cubicBezTo>
                  <a:pt x="52109" y="91293"/>
                  <a:pt x="26747" y="83078"/>
                  <a:pt x="63796" y="90487"/>
                </a:cubicBezTo>
                <a:cubicBezTo>
                  <a:pt x="71733" y="93662"/>
                  <a:pt x="79249" y="98221"/>
                  <a:pt x="87608" y="100012"/>
                </a:cubicBezTo>
                <a:cubicBezTo>
                  <a:pt x="101664" y="103024"/>
                  <a:pt x="116194" y="103095"/>
                  <a:pt x="130471" y="104775"/>
                </a:cubicBezTo>
                <a:lnTo>
                  <a:pt x="168571" y="109537"/>
                </a:lnTo>
                <a:cubicBezTo>
                  <a:pt x="178130" y="110903"/>
                  <a:pt x="187645" y="112573"/>
                  <a:pt x="197146" y="114300"/>
                </a:cubicBezTo>
                <a:cubicBezTo>
                  <a:pt x="205110" y="115748"/>
                  <a:pt x="212913" y="118168"/>
                  <a:pt x="220958" y="119062"/>
                </a:cubicBezTo>
                <a:cubicBezTo>
                  <a:pt x="241530" y="121348"/>
                  <a:pt x="262233" y="122237"/>
                  <a:pt x="282871" y="123825"/>
                </a:cubicBezTo>
                <a:cubicBezTo>
                  <a:pt x="309774" y="132792"/>
                  <a:pt x="335850" y="133915"/>
                  <a:pt x="363833" y="138112"/>
                </a:cubicBezTo>
                <a:cubicBezTo>
                  <a:pt x="399602" y="143477"/>
                  <a:pt x="436865" y="152282"/>
                  <a:pt x="473371" y="152400"/>
                </a:cubicBezTo>
                <a:lnTo>
                  <a:pt x="3378496" y="157162"/>
                </a:lnTo>
                <a:cubicBezTo>
                  <a:pt x="3436121" y="168689"/>
                  <a:pt x="3367934" y="153546"/>
                  <a:pt x="3426121" y="171450"/>
                </a:cubicBezTo>
                <a:cubicBezTo>
                  <a:pt x="3438633" y="175300"/>
                  <a:pt x="3451802" y="176836"/>
                  <a:pt x="3464221" y="180975"/>
                </a:cubicBezTo>
                <a:cubicBezTo>
                  <a:pt x="3512254" y="196985"/>
                  <a:pt x="3437733" y="172552"/>
                  <a:pt x="3497558" y="190500"/>
                </a:cubicBezTo>
                <a:cubicBezTo>
                  <a:pt x="3507175" y="193385"/>
                  <a:pt x="3516608" y="196850"/>
                  <a:pt x="3526133" y="200025"/>
                </a:cubicBezTo>
                <a:cubicBezTo>
                  <a:pt x="3530896" y="201612"/>
                  <a:pt x="3535931" y="202542"/>
                  <a:pt x="3540421" y="204787"/>
                </a:cubicBezTo>
                <a:cubicBezTo>
                  <a:pt x="3546771" y="207962"/>
                  <a:pt x="3552824" y="211819"/>
                  <a:pt x="3559471" y="214312"/>
                </a:cubicBezTo>
                <a:cubicBezTo>
                  <a:pt x="3565600" y="216610"/>
                  <a:pt x="3572171" y="217487"/>
                  <a:pt x="3578521" y="219075"/>
                </a:cubicBezTo>
                <a:cubicBezTo>
                  <a:pt x="3602978" y="235380"/>
                  <a:pt x="3583559" y="225257"/>
                  <a:pt x="3621383" y="233362"/>
                </a:cubicBezTo>
                <a:cubicBezTo>
                  <a:pt x="3634183" y="236105"/>
                  <a:pt x="3659483" y="242887"/>
                  <a:pt x="3659483" y="242887"/>
                </a:cubicBezTo>
                <a:cubicBezTo>
                  <a:pt x="3684978" y="259883"/>
                  <a:pt x="3669726" y="248366"/>
                  <a:pt x="3702346" y="280987"/>
                </a:cubicBezTo>
                <a:lnTo>
                  <a:pt x="3716633" y="295275"/>
                </a:lnTo>
                <a:cubicBezTo>
                  <a:pt x="3718221" y="300037"/>
                  <a:pt x="3719151" y="305072"/>
                  <a:pt x="3721396" y="309562"/>
                </a:cubicBezTo>
                <a:cubicBezTo>
                  <a:pt x="3723956" y="314682"/>
                  <a:pt x="3728081" y="318880"/>
                  <a:pt x="3730921" y="323850"/>
                </a:cubicBezTo>
                <a:cubicBezTo>
                  <a:pt x="3735688" y="332192"/>
                  <a:pt x="3743153" y="346911"/>
                  <a:pt x="3745208" y="357187"/>
                </a:cubicBezTo>
                <a:cubicBezTo>
                  <a:pt x="3745831" y="360300"/>
                  <a:pt x="3745208" y="363537"/>
                  <a:pt x="3745208" y="36671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00364" y="2366183"/>
            <a:ext cx="2900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%</a:t>
            </a:r>
            <a:r>
              <a:rPr lang="ko-KR" altLang="en-US" sz="1200" dirty="0" smtClean="0"/>
              <a:t>와 함께 사용된 </a:t>
            </a:r>
            <a:r>
              <a:rPr lang="en-US" altLang="ko-KR" sz="1200" dirty="0" smtClean="0"/>
              <a:t>bind</a:t>
            </a:r>
            <a:r>
              <a:rPr lang="ko-KR" altLang="en-US" sz="1200" dirty="0" smtClean="0"/>
              <a:t>변수는 인식 불가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00438"/>
            <a:ext cx="700092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자유형 7"/>
          <p:cNvSpPr/>
          <p:nvPr/>
        </p:nvSpPr>
        <p:spPr>
          <a:xfrm>
            <a:off x="2400300" y="1218531"/>
            <a:ext cx="2708145" cy="1270669"/>
          </a:xfrm>
          <a:custGeom>
            <a:avLst/>
            <a:gdLst>
              <a:gd name="connsiteX0" fmla="*/ 0 w 2708145"/>
              <a:gd name="connsiteY0" fmla="*/ 1232569 h 1270669"/>
              <a:gd name="connsiteX1" fmla="*/ 57150 w 2708145"/>
              <a:gd name="connsiteY1" fmla="*/ 1245269 h 1270669"/>
              <a:gd name="connsiteX2" fmla="*/ 95250 w 2708145"/>
              <a:gd name="connsiteY2" fmla="*/ 1257969 h 1270669"/>
              <a:gd name="connsiteX3" fmla="*/ 133350 w 2708145"/>
              <a:gd name="connsiteY3" fmla="*/ 1264319 h 1270669"/>
              <a:gd name="connsiteX4" fmla="*/ 158750 w 2708145"/>
              <a:gd name="connsiteY4" fmla="*/ 1270669 h 1270669"/>
              <a:gd name="connsiteX5" fmla="*/ 330200 w 2708145"/>
              <a:gd name="connsiteY5" fmla="*/ 1264319 h 1270669"/>
              <a:gd name="connsiteX6" fmla="*/ 355600 w 2708145"/>
              <a:gd name="connsiteY6" fmla="*/ 1257969 h 1270669"/>
              <a:gd name="connsiteX7" fmla="*/ 381000 w 2708145"/>
              <a:gd name="connsiteY7" fmla="*/ 1245269 h 1270669"/>
              <a:gd name="connsiteX8" fmla="*/ 412750 w 2708145"/>
              <a:gd name="connsiteY8" fmla="*/ 1238919 h 1270669"/>
              <a:gd name="connsiteX9" fmla="*/ 463550 w 2708145"/>
              <a:gd name="connsiteY9" fmla="*/ 1219869 h 1270669"/>
              <a:gd name="connsiteX10" fmla="*/ 495300 w 2708145"/>
              <a:gd name="connsiteY10" fmla="*/ 1200819 h 1270669"/>
              <a:gd name="connsiteX11" fmla="*/ 577850 w 2708145"/>
              <a:gd name="connsiteY11" fmla="*/ 1169069 h 1270669"/>
              <a:gd name="connsiteX12" fmla="*/ 647700 w 2708145"/>
              <a:gd name="connsiteY12" fmla="*/ 1137319 h 1270669"/>
              <a:gd name="connsiteX13" fmla="*/ 711200 w 2708145"/>
              <a:gd name="connsiteY13" fmla="*/ 1124619 h 1270669"/>
              <a:gd name="connsiteX14" fmla="*/ 825500 w 2708145"/>
              <a:gd name="connsiteY14" fmla="*/ 1099219 h 1270669"/>
              <a:gd name="connsiteX15" fmla="*/ 882650 w 2708145"/>
              <a:gd name="connsiteY15" fmla="*/ 1086519 h 1270669"/>
              <a:gd name="connsiteX16" fmla="*/ 952500 w 2708145"/>
              <a:gd name="connsiteY16" fmla="*/ 1080169 h 1270669"/>
              <a:gd name="connsiteX17" fmla="*/ 990600 w 2708145"/>
              <a:gd name="connsiteY17" fmla="*/ 1073819 h 1270669"/>
              <a:gd name="connsiteX18" fmla="*/ 1111250 w 2708145"/>
              <a:gd name="connsiteY18" fmla="*/ 1061119 h 1270669"/>
              <a:gd name="connsiteX19" fmla="*/ 1212850 w 2708145"/>
              <a:gd name="connsiteY19" fmla="*/ 1048419 h 1270669"/>
              <a:gd name="connsiteX20" fmla="*/ 1238250 w 2708145"/>
              <a:gd name="connsiteY20" fmla="*/ 1042069 h 1270669"/>
              <a:gd name="connsiteX21" fmla="*/ 1295400 w 2708145"/>
              <a:gd name="connsiteY21" fmla="*/ 1029369 h 1270669"/>
              <a:gd name="connsiteX22" fmla="*/ 1428750 w 2708145"/>
              <a:gd name="connsiteY22" fmla="*/ 1016669 h 1270669"/>
              <a:gd name="connsiteX23" fmla="*/ 1524000 w 2708145"/>
              <a:gd name="connsiteY23" fmla="*/ 997619 h 1270669"/>
              <a:gd name="connsiteX24" fmla="*/ 1555750 w 2708145"/>
              <a:gd name="connsiteY24" fmla="*/ 991269 h 1270669"/>
              <a:gd name="connsiteX25" fmla="*/ 1638300 w 2708145"/>
              <a:gd name="connsiteY25" fmla="*/ 984919 h 1270669"/>
              <a:gd name="connsiteX26" fmla="*/ 1682750 w 2708145"/>
              <a:gd name="connsiteY26" fmla="*/ 972219 h 1270669"/>
              <a:gd name="connsiteX27" fmla="*/ 1809750 w 2708145"/>
              <a:gd name="connsiteY27" fmla="*/ 953169 h 1270669"/>
              <a:gd name="connsiteX28" fmla="*/ 1847850 w 2708145"/>
              <a:gd name="connsiteY28" fmla="*/ 946819 h 1270669"/>
              <a:gd name="connsiteX29" fmla="*/ 1898650 w 2708145"/>
              <a:gd name="connsiteY29" fmla="*/ 940469 h 1270669"/>
              <a:gd name="connsiteX30" fmla="*/ 2019300 w 2708145"/>
              <a:gd name="connsiteY30" fmla="*/ 921419 h 1270669"/>
              <a:gd name="connsiteX31" fmla="*/ 2095500 w 2708145"/>
              <a:gd name="connsiteY31" fmla="*/ 915069 h 1270669"/>
              <a:gd name="connsiteX32" fmla="*/ 2184400 w 2708145"/>
              <a:gd name="connsiteY32" fmla="*/ 896019 h 1270669"/>
              <a:gd name="connsiteX33" fmla="*/ 2273300 w 2708145"/>
              <a:gd name="connsiteY33" fmla="*/ 876969 h 1270669"/>
              <a:gd name="connsiteX34" fmla="*/ 2330450 w 2708145"/>
              <a:gd name="connsiteY34" fmla="*/ 857919 h 1270669"/>
              <a:gd name="connsiteX35" fmla="*/ 2368550 w 2708145"/>
              <a:gd name="connsiteY35" fmla="*/ 845219 h 1270669"/>
              <a:gd name="connsiteX36" fmla="*/ 2387600 w 2708145"/>
              <a:gd name="connsiteY36" fmla="*/ 838869 h 1270669"/>
              <a:gd name="connsiteX37" fmla="*/ 2413000 w 2708145"/>
              <a:gd name="connsiteY37" fmla="*/ 826169 h 1270669"/>
              <a:gd name="connsiteX38" fmla="*/ 2444750 w 2708145"/>
              <a:gd name="connsiteY38" fmla="*/ 813469 h 1270669"/>
              <a:gd name="connsiteX39" fmla="*/ 2463800 w 2708145"/>
              <a:gd name="connsiteY39" fmla="*/ 807119 h 1270669"/>
              <a:gd name="connsiteX40" fmla="*/ 2482850 w 2708145"/>
              <a:gd name="connsiteY40" fmla="*/ 794419 h 1270669"/>
              <a:gd name="connsiteX41" fmla="*/ 2508250 w 2708145"/>
              <a:gd name="connsiteY41" fmla="*/ 788069 h 1270669"/>
              <a:gd name="connsiteX42" fmla="*/ 2578100 w 2708145"/>
              <a:gd name="connsiteY42" fmla="*/ 749969 h 1270669"/>
              <a:gd name="connsiteX43" fmla="*/ 2597150 w 2708145"/>
              <a:gd name="connsiteY43" fmla="*/ 730919 h 1270669"/>
              <a:gd name="connsiteX44" fmla="*/ 2641600 w 2708145"/>
              <a:gd name="connsiteY44" fmla="*/ 692819 h 1270669"/>
              <a:gd name="connsiteX45" fmla="*/ 2673350 w 2708145"/>
              <a:gd name="connsiteY45" fmla="*/ 635669 h 1270669"/>
              <a:gd name="connsiteX46" fmla="*/ 2705100 w 2708145"/>
              <a:gd name="connsiteY46" fmla="*/ 559469 h 1270669"/>
              <a:gd name="connsiteX47" fmla="*/ 2686050 w 2708145"/>
              <a:gd name="connsiteY47" fmla="*/ 432469 h 1270669"/>
              <a:gd name="connsiteX48" fmla="*/ 2679700 w 2708145"/>
              <a:gd name="connsiteY48" fmla="*/ 413419 h 1270669"/>
              <a:gd name="connsiteX49" fmla="*/ 2660650 w 2708145"/>
              <a:gd name="connsiteY49" fmla="*/ 400719 h 1270669"/>
              <a:gd name="connsiteX50" fmla="*/ 2647950 w 2708145"/>
              <a:gd name="connsiteY50" fmla="*/ 381669 h 1270669"/>
              <a:gd name="connsiteX51" fmla="*/ 2609850 w 2708145"/>
              <a:gd name="connsiteY51" fmla="*/ 362619 h 1270669"/>
              <a:gd name="connsiteX52" fmla="*/ 2590800 w 2708145"/>
              <a:gd name="connsiteY52" fmla="*/ 349919 h 1270669"/>
              <a:gd name="connsiteX53" fmla="*/ 2571750 w 2708145"/>
              <a:gd name="connsiteY53" fmla="*/ 343569 h 1270669"/>
              <a:gd name="connsiteX54" fmla="*/ 2546350 w 2708145"/>
              <a:gd name="connsiteY54" fmla="*/ 330869 h 1270669"/>
              <a:gd name="connsiteX55" fmla="*/ 2495550 w 2708145"/>
              <a:gd name="connsiteY55" fmla="*/ 318169 h 1270669"/>
              <a:gd name="connsiteX56" fmla="*/ 2470150 w 2708145"/>
              <a:gd name="connsiteY56" fmla="*/ 305469 h 1270669"/>
              <a:gd name="connsiteX57" fmla="*/ 2451100 w 2708145"/>
              <a:gd name="connsiteY57" fmla="*/ 292769 h 1270669"/>
              <a:gd name="connsiteX58" fmla="*/ 2432050 w 2708145"/>
              <a:gd name="connsiteY58" fmla="*/ 286419 h 1270669"/>
              <a:gd name="connsiteX59" fmla="*/ 2413000 w 2708145"/>
              <a:gd name="connsiteY59" fmla="*/ 273719 h 1270669"/>
              <a:gd name="connsiteX60" fmla="*/ 2374900 w 2708145"/>
              <a:gd name="connsiteY60" fmla="*/ 267369 h 1270669"/>
              <a:gd name="connsiteX61" fmla="*/ 2355850 w 2708145"/>
              <a:gd name="connsiteY61" fmla="*/ 261019 h 1270669"/>
              <a:gd name="connsiteX62" fmla="*/ 2292350 w 2708145"/>
              <a:gd name="connsiteY62" fmla="*/ 241969 h 1270669"/>
              <a:gd name="connsiteX63" fmla="*/ 2266950 w 2708145"/>
              <a:gd name="connsiteY63" fmla="*/ 229269 h 1270669"/>
              <a:gd name="connsiteX64" fmla="*/ 2241550 w 2708145"/>
              <a:gd name="connsiteY64" fmla="*/ 222919 h 1270669"/>
              <a:gd name="connsiteX65" fmla="*/ 2197100 w 2708145"/>
              <a:gd name="connsiteY65" fmla="*/ 197519 h 1270669"/>
              <a:gd name="connsiteX66" fmla="*/ 2178050 w 2708145"/>
              <a:gd name="connsiteY66" fmla="*/ 178469 h 1270669"/>
              <a:gd name="connsiteX67" fmla="*/ 2152650 w 2708145"/>
              <a:gd name="connsiteY67" fmla="*/ 146719 h 1270669"/>
              <a:gd name="connsiteX68" fmla="*/ 2108200 w 2708145"/>
              <a:gd name="connsiteY68" fmla="*/ 83219 h 1270669"/>
              <a:gd name="connsiteX69" fmla="*/ 2082800 w 2708145"/>
              <a:gd name="connsiteY69" fmla="*/ 45119 h 1270669"/>
              <a:gd name="connsiteX70" fmla="*/ 2070100 w 2708145"/>
              <a:gd name="connsiteY70" fmla="*/ 26069 h 1270669"/>
              <a:gd name="connsiteX71" fmla="*/ 2032000 w 2708145"/>
              <a:gd name="connsiteY71" fmla="*/ 13369 h 1270669"/>
              <a:gd name="connsiteX72" fmla="*/ 2012950 w 2708145"/>
              <a:gd name="connsiteY72" fmla="*/ 7019 h 1270669"/>
              <a:gd name="connsiteX73" fmla="*/ 1987550 w 2708145"/>
              <a:gd name="connsiteY73" fmla="*/ 669 h 127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708145" h="1270669">
                <a:moveTo>
                  <a:pt x="0" y="1232569"/>
                </a:moveTo>
                <a:cubicBezTo>
                  <a:pt x="18127" y="1236194"/>
                  <a:pt x="39215" y="1239888"/>
                  <a:pt x="57150" y="1245269"/>
                </a:cubicBezTo>
                <a:cubicBezTo>
                  <a:pt x="69972" y="1249116"/>
                  <a:pt x="82263" y="1254722"/>
                  <a:pt x="95250" y="1257969"/>
                </a:cubicBezTo>
                <a:cubicBezTo>
                  <a:pt x="107741" y="1261092"/>
                  <a:pt x="120725" y="1261794"/>
                  <a:pt x="133350" y="1264319"/>
                </a:cubicBezTo>
                <a:cubicBezTo>
                  <a:pt x="141908" y="1266031"/>
                  <a:pt x="150283" y="1268552"/>
                  <a:pt x="158750" y="1270669"/>
                </a:cubicBezTo>
                <a:cubicBezTo>
                  <a:pt x="215900" y="1268552"/>
                  <a:pt x="273129" y="1268001"/>
                  <a:pt x="330200" y="1264319"/>
                </a:cubicBezTo>
                <a:cubicBezTo>
                  <a:pt x="338909" y="1263757"/>
                  <a:pt x="347428" y="1261033"/>
                  <a:pt x="355600" y="1257969"/>
                </a:cubicBezTo>
                <a:cubicBezTo>
                  <a:pt x="364463" y="1254645"/>
                  <a:pt x="372020" y="1248262"/>
                  <a:pt x="381000" y="1245269"/>
                </a:cubicBezTo>
                <a:cubicBezTo>
                  <a:pt x="391239" y="1241856"/>
                  <a:pt x="402279" y="1241537"/>
                  <a:pt x="412750" y="1238919"/>
                </a:cubicBezTo>
                <a:cubicBezTo>
                  <a:pt x="423742" y="1236171"/>
                  <a:pt x="457723" y="1222782"/>
                  <a:pt x="463550" y="1219869"/>
                </a:cubicBezTo>
                <a:cubicBezTo>
                  <a:pt x="474589" y="1214349"/>
                  <a:pt x="484022" y="1205832"/>
                  <a:pt x="495300" y="1200819"/>
                </a:cubicBezTo>
                <a:cubicBezTo>
                  <a:pt x="522241" y="1188845"/>
                  <a:pt x="551481" y="1182254"/>
                  <a:pt x="577850" y="1169069"/>
                </a:cubicBezTo>
                <a:cubicBezTo>
                  <a:pt x="594758" y="1160615"/>
                  <a:pt x="624789" y="1142606"/>
                  <a:pt x="647700" y="1137319"/>
                </a:cubicBezTo>
                <a:cubicBezTo>
                  <a:pt x="668733" y="1132465"/>
                  <a:pt x="690259" y="1129854"/>
                  <a:pt x="711200" y="1124619"/>
                </a:cubicBezTo>
                <a:cubicBezTo>
                  <a:pt x="835090" y="1093646"/>
                  <a:pt x="680392" y="1131465"/>
                  <a:pt x="825500" y="1099219"/>
                </a:cubicBezTo>
                <a:cubicBezTo>
                  <a:pt x="844550" y="1094986"/>
                  <a:pt x="863351" y="1089414"/>
                  <a:pt x="882650" y="1086519"/>
                </a:cubicBezTo>
                <a:cubicBezTo>
                  <a:pt x="905771" y="1083051"/>
                  <a:pt x="929281" y="1082901"/>
                  <a:pt x="952500" y="1080169"/>
                </a:cubicBezTo>
                <a:cubicBezTo>
                  <a:pt x="965287" y="1078665"/>
                  <a:pt x="977854" y="1075640"/>
                  <a:pt x="990600" y="1073819"/>
                </a:cubicBezTo>
                <a:cubicBezTo>
                  <a:pt x="1039162" y="1066882"/>
                  <a:pt x="1059254" y="1065846"/>
                  <a:pt x="1111250" y="1061119"/>
                </a:cubicBezTo>
                <a:cubicBezTo>
                  <a:pt x="1160568" y="1044680"/>
                  <a:pt x="1106780" y="1060898"/>
                  <a:pt x="1212850" y="1048419"/>
                </a:cubicBezTo>
                <a:cubicBezTo>
                  <a:pt x="1221517" y="1047399"/>
                  <a:pt x="1229746" y="1044031"/>
                  <a:pt x="1238250" y="1042069"/>
                </a:cubicBezTo>
                <a:cubicBezTo>
                  <a:pt x="1257265" y="1037681"/>
                  <a:pt x="1276264" y="1033196"/>
                  <a:pt x="1295400" y="1029369"/>
                </a:cubicBezTo>
                <a:cubicBezTo>
                  <a:pt x="1347516" y="1018946"/>
                  <a:pt x="1363587" y="1021013"/>
                  <a:pt x="1428750" y="1016669"/>
                </a:cubicBezTo>
                <a:cubicBezTo>
                  <a:pt x="1514638" y="995197"/>
                  <a:pt x="1444634" y="1010847"/>
                  <a:pt x="1524000" y="997619"/>
                </a:cubicBezTo>
                <a:cubicBezTo>
                  <a:pt x="1534646" y="995845"/>
                  <a:pt x="1545023" y="992461"/>
                  <a:pt x="1555750" y="991269"/>
                </a:cubicBezTo>
                <a:cubicBezTo>
                  <a:pt x="1583179" y="988221"/>
                  <a:pt x="1610783" y="987036"/>
                  <a:pt x="1638300" y="984919"/>
                </a:cubicBezTo>
                <a:cubicBezTo>
                  <a:pt x="1655146" y="979304"/>
                  <a:pt x="1664525" y="975636"/>
                  <a:pt x="1682750" y="972219"/>
                </a:cubicBezTo>
                <a:cubicBezTo>
                  <a:pt x="1778452" y="954275"/>
                  <a:pt x="1731630" y="964329"/>
                  <a:pt x="1809750" y="953169"/>
                </a:cubicBezTo>
                <a:cubicBezTo>
                  <a:pt x="1822496" y="951348"/>
                  <a:pt x="1835104" y="948640"/>
                  <a:pt x="1847850" y="946819"/>
                </a:cubicBezTo>
                <a:cubicBezTo>
                  <a:pt x="1864744" y="944406"/>
                  <a:pt x="1881769" y="942970"/>
                  <a:pt x="1898650" y="940469"/>
                </a:cubicBezTo>
                <a:cubicBezTo>
                  <a:pt x="1938925" y="934502"/>
                  <a:pt x="1978726" y="924800"/>
                  <a:pt x="2019300" y="921419"/>
                </a:cubicBezTo>
                <a:lnTo>
                  <a:pt x="2095500" y="915069"/>
                </a:lnTo>
                <a:cubicBezTo>
                  <a:pt x="2135234" y="888580"/>
                  <a:pt x="2103178" y="905575"/>
                  <a:pt x="2184400" y="896019"/>
                </a:cubicBezTo>
                <a:cubicBezTo>
                  <a:pt x="2209107" y="893112"/>
                  <a:pt x="2251506" y="884234"/>
                  <a:pt x="2273300" y="876969"/>
                </a:cubicBezTo>
                <a:lnTo>
                  <a:pt x="2330450" y="857919"/>
                </a:lnTo>
                <a:lnTo>
                  <a:pt x="2368550" y="845219"/>
                </a:lnTo>
                <a:cubicBezTo>
                  <a:pt x="2374900" y="843102"/>
                  <a:pt x="2381613" y="841862"/>
                  <a:pt x="2387600" y="838869"/>
                </a:cubicBezTo>
                <a:cubicBezTo>
                  <a:pt x="2396067" y="834636"/>
                  <a:pt x="2404350" y="830014"/>
                  <a:pt x="2413000" y="826169"/>
                </a:cubicBezTo>
                <a:cubicBezTo>
                  <a:pt x="2423416" y="821540"/>
                  <a:pt x="2434077" y="817471"/>
                  <a:pt x="2444750" y="813469"/>
                </a:cubicBezTo>
                <a:cubicBezTo>
                  <a:pt x="2451017" y="811119"/>
                  <a:pt x="2457813" y="810112"/>
                  <a:pt x="2463800" y="807119"/>
                </a:cubicBezTo>
                <a:cubicBezTo>
                  <a:pt x="2470626" y="803706"/>
                  <a:pt x="2475835" y="797425"/>
                  <a:pt x="2482850" y="794419"/>
                </a:cubicBezTo>
                <a:cubicBezTo>
                  <a:pt x="2490872" y="790981"/>
                  <a:pt x="2500194" y="791426"/>
                  <a:pt x="2508250" y="788069"/>
                </a:cubicBezTo>
                <a:cubicBezTo>
                  <a:pt x="2519817" y="783249"/>
                  <a:pt x="2561865" y="763499"/>
                  <a:pt x="2578100" y="749969"/>
                </a:cubicBezTo>
                <a:cubicBezTo>
                  <a:pt x="2584999" y="744220"/>
                  <a:pt x="2590332" y="736763"/>
                  <a:pt x="2597150" y="730919"/>
                </a:cubicBezTo>
                <a:cubicBezTo>
                  <a:pt x="2617034" y="713876"/>
                  <a:pt x="2625843" y="713078"/>
                  <a:pt x="2641600" y="692819"/>
                </a:cubicBezTo>
                <a:cubicBezTo>
                  <a:pt x="2686191" y="635488"/>
                  <a:pt x="2655386" y="675190"/>
                  <a:pt x="2673350" y="635669"/>
                </a:cubicBezTo>
                <a:cubicBezTo>
                  <a:pt x="2705909" y="564040"/>
                  <a:pt x="2692657" y="609239"/>
                  <a:pt x="2705100" y="559469"/>
                </a:cubicBezTo>
                <a:cubicBezTo>
                  <a:pt x="2697796" y="457216"/>
                  <a:pt x="2708145" y="498753"/>
                  <a:pt x="2686050" y="432469"/>
                </a:cubicBezTo>
                <a:cubicBezTo>
                  <a:pt x="2683933" y="426119"/>
                  <a:pt x="2685269" y="417132"/>
                  <a:pt x="2679700" y="413419"/>
                </a:cubicBezTo>
                <a:lnTo>
                  <a:pt x="2660650" y="400719"/>
                </a:lnTo>
                <a:cubicBezTo>
                  <a:pt x="2656417" y="394369"/>
                  <a:pt x="2653346" y="387065"/>
                  <a:pt x="2647950" y="381669"/>
                </a:cubicBezTo>
                <a:cubicBezTo>
                  <a:pt x="2629752" y="363471"/>
                  <a:pt x="2630508" y="372948"/>
                  <a:pt x="2609850" y="362619"/>
                </a:cubicBezTo>
                <a:cubicBezTo>
                  <a:pt x="2603024" y="359206"/>
                  <a:pt x="2597626" y="353332"/>
                  <a:pt x="2590800" y="349919"/>
                </a:cubicBezTo>
                <a:cubicBezTo>
                  <a:pt x="2584813" y="346926"/>
                  <a:pt x="2577902" y="346206"/>
                  <a:pt x="2571750" y="343569"/>
                </a:cubicBezTo>
                <a:cubicBezTo>
                  <a:pt x="2563049" y="339840"/>
                  <a:pt x="2555330" y="333862"/>
                  <a:pt x="2546350" y="330869"/>
                </a:cubicBezTo>
                <a:cubicBezTo>
                  <a:pt x="2529791" y="325349"/>
                  <a:pt x="2511162" y="325975"/>
                  <a:pt x="2495550" y="318169"/>
                </a:cubicBezTo>
                <a:cubicBezTo>
                  <a:pt x="2487083" y="313936"/>
                  <a:pt x="2478369" y="310165"/>
                  <a:pt x="2470150" y="305469"/>
                </a:cubicBezTo>
                <a:cubicBezTo>
                  <a:pt x="2463524" y="301683"/>
                  <a:pt x="2457926" y="296182"/>
                  <a:pt x="2451100" y="292769"/>
                </a:cubicBezTo>
                <a:cubicBezTo>
                  <a:pt x="2445113" y="289776"/>
                  <a:pt x="2438037" y="289412"/>
                  <a:pt x="2432050" y="286419"/>
                </a:cubicBezTo>
                <a:cubicBezTo>
                  <a:pt x="2425224" y="283006"/>
                  <a:pt x="2420240" y="276132"/>
                  <a:pt x="2413000" y="273719"/>
                </a:cubicBezTo>
                <a:cubicBezTo>
                  <a:pt x="2400786" y="269648"/>
                  <a:pt x="2387469" y="270162"/>
                  <a:pt x="2374900" y="267369"/>
                </a:cubicBezTo>
                <a:cubicBezTo>
                  <a:pt x="2368366" y="265917"/>
                  <a:pt x="2362286" y="262858"/>
                  <a:pt x="2355850" y="261019"/>
                </a:cubicBezTo>
                <a:cubicBezTo>
                  <a:pt x="2334581" y="254942"/>
                  <a:pt x="2312470" y="252029"/>
                  <a:pt x="2292350" y="241969"/>
                </a:cubicBezTo>
                <a:cubicBezTo>
                  <a:pt x="2283883" y="237736"/>
                  <a:pt x="2275813" y="232593"/>
                  <a:pt x="2266950" y="229269"/>
                </a:cubicBezTo>
                <a:cubicBezTo>
                  <a:pt x="2258778" y="226205"/>
                  <a:pt x="2249722" y="225983"/>
                  <a:pt x="2241550" y="222919"/>
                </a:cubicBezTo>
                <a:cubicBezTo>
                  <a:pt x="2230258" y="218684"/>
                  <a:pt x="2207149" y="205893"/>
                  <a:pt x="2197100" y="197519"/>
                </a:cubicBezTo>
                <a:cubicBezTo>
                  <a:pt x="2190201" y="191770"/>
                  <a:pt x="2184400" y="184819"/>
                  <a:pt x="2178050" y="178469"/>
                </a:cubicBezTo>
                <a:cubicBezTo>
                  <a:pt x="2158818" y="120772"/>
                  <a:pt x="2189206" y="198942"/>
                  <a:pt x="2152650" y="146719"/>
                </a:cubicBezTo>
                <a:cubicBezTo>
                  <a:pt x="2102227" y="74686"/>
                  <a:pt x="2151714" y="112228"/>
                  <a:pt x="2108200" y="83219"/>
                </a:cubicBezTo>
                <a:cubicBezTo>
                  <a:pt x="2097041" y="49741"/>
                  <a:pt x="2109226" y="76830"/>
                  <a:pt x="2082800" y="45119"/>
                </a:cubicBezTo>
                <a:cubicBezTo>
                  <a:pt x="2077914" y="39256"/>
                  <a:pt x="2076572" y="30114"/>
                  <a:pt x="2070100" y="26069"/>
                </a:cubicBezTo>
                <a:cubicBezTo>
                  <a:pt x="2058748" y="18974"/>
                  <a:pt x="2044700" y="17602"/>
                  <a:pt x="2032000" y="13369"/>
                </a:cubicBezTo>
                <a:lnTo>
                  <a:pt x="2012950" y="7019"/>
                </a:lnTo>
                <a:cubicBezTo>
                  <a:pt x="1991892" y="0"/>
                  <a:pt x="2000593" y="669"/>
                  <a:pt x="1987550" y="669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26675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ResultSetMeatData</a:t>
            </a:r>
            <a:endParaRPr lang="en-US" altLang="ko-KR" dirty="0" smtClean="0"/>
          </a:p>
          <a:p>
            <a:r>
              <a:rPr lang="en-US" altLang="ko-KR" sz="1600" dirty="0" smtClean="0"/>
              <a:t> -DD </a:t>
            </a:r>
            <a:r>
              <a:rPr lang="ko-KR" altLang="en-US" sz="1600" dirty="0" smtClean="0"/>
              <a:t>없이 테이블의 스키마정보를 얻을 수 있는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실행되는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에서 사용하는 테이블의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컬럼명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데이터형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크기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개수를 얻을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ResultSet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얻어진다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1. </a:t>
            </a:r>
            <a:r>
              <a:rPr lang="en-US" altLang="ko-KR" sz="1600" dirty="0" err="1" smtClean="0"/>
              <a:t>ResultSet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ResultSetMetaData</a:t>
            </a:r>
            <a:r>
              <a:rPr lang="ko-KR" altLang="en-US" sz="1600" dirty="0" smtClean="0"/>
              <a:t>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ResultSetMetaData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rsmd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rs.getMetaData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 method </a:t>
            </a:r>
            <a:r>
              <a:rPr lang="ko-KR" altLang="en-US" sz="1600" dirty="0" smtClean="0"/>
              <a:t>호출하여 정보 얻기 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desc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테이블명</a:t>
            </a:r>
            <a:r>
              <a:rPr lang="ko-KR" altLang="en-US" sz="1600" dirty="0" smtClean="0"/>
              <a:t>  정도의 정보가 얻어진다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개수  </a:t>
            </a:r>
            <a:r>
              <a:rPr lang="en-US" altLang="ko-KR" sz="1600" dirty="0" smtClean="0"/>
              <a:t>: 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columnCnt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rsmd.getColumnCount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  -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이름 얻기 </a:t>
            </a:r>
            <a:r>
              <a:rPr lang="en-US" altLang="ko-KR" sz="1600" dirty="0" smtClean="0"/>
              <a:t>: String </a:t>
            </a:r>
            <a:r>
              <a:rPr lang="en-US" altLang="ko-KR" sz="1600" dirty="0" err="1" smtClean="0"/>
              <a:t>columnName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rsmd.getColumnName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데이터형</a:t>
            </a:r>
            <a:r>
              <a:rPr lang="ko-KR" altLang="en-US" sz="1600" dirty="0" smtClean="0"/>
              <a:t> 명 얻기 </a:t>
            </a:r>
            <a:r>
              <a:rPr lang="en-US" altLang="ko-KR" sz="1600" dirty="0" smtClean="0"/>
              <a:t>: String </a:t>
            </a:r>
            <a:r>
              <a:rPr lang="en-US" altLang="ko-KR" sz="1600" dirty="0" err="1" smtClean="0"/>
              <a:t>columnLabel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rsmd.getColumnTypeName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   -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데이터 형 크기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 size=</a:t>
            </a:r>
            <a:r>
              <a:rPr lang="en-US" altLang="ko-KR" sz="1600" dirty="0" err="1" smtClean="0"/>
              <a:t>rsmd.getPrecision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널 허용여부 </a:t>
            </a:r>
            <a:r>
              <a:rPr lang="en-US" altLang="ko-KR" sz="1600" dirty="0" smtClean="0"/>
              <a:t>:  </a:t>
            </a:r>
            <a:r>
              <a:rPr lang="en-US" altLang="ko-KR" sz="1600" dirty="0" err="1" smtClean="0"/>
              <a:t>int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flag=</a:t>
            </a:r>
            <a:r>
              <a:rPr lang="en-US" altLang="ko-KR" sz="1600" dirty="0" err="1" smtClean="0"/>
              <a:t>rsmd.isNullable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 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357694"/>
            <a:ext cx="1571636" cy="615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53679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*CLOB(Character Large Object)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4000byte </a:t>
            </a:r>
            <a:r>
              <a:rPr lang="ko-KR" altLang="en-US" sz="1600" dirty="0" smtClean="0"/>
              <a:t>이상의 문자열을 </a:t>
            </a:r>
            <a:r>
              <a:rPr lang="ko-KR" altLang="en-US" sz="1600" dirty="0" err="1" smtClean="0"/>
              <a:t>저장해야하는</a:t>
            </a:r>
            <a:r>
              <a:rPr lang="ko-KR" altLang="en-US" sz="1600" dirty="0" smtClean="0"/>
              <a:t> 경우사용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문자열을 얻을 때에는 </a:t>
            </a:r>
            <a:r>
              <a:rPr lang="en-US" altLang="ko-KR" sz="1600" dirty="0" err="1" smtClean="0"/>
              <a:t>rs.getString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으로 얻을 수 있지만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별도의 </a:t>
            </a:r>
            <a:r>
              <a:rPr lang="en-US" altLang="ko-KR" sz="1600" dirty="0" smtClean="0"/>
              <a:t>Stream</a:t>
            </a:r>
            <a:r>
              <a:rPr lang="ko-KR" altLang="en-US" sz="1600" dirty="0" smtClean="0"/>
              <a:t>을 사용하여 얻는 것을 권장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5572132" y="1928802"/>
            <a:ext cx="1928826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72132" y="157161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DBMS</a:t>
            </a:r>
            <a:endParaRPr lang="ko-KR" altLang="en-US" sz="1200" dirty="0"/>
          </a:p>
        </p:txBody>
      </p:sp>
      <p:sp>
        <p:nvSpPr>
          <p:cNvPr id="12" name="원통 11"/>
          <p:cNvSpPr/>
          <p:nvPr/>
        </p:nvSpPr>
        <p:spPr>
          <a:xfrm>
            <a:off x="5786446" y="2285992"/>
            <a:ext cx="642942" cy="5715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>
            <a:off x="6643702" y="2285992"/>
            <a:ext cx="642942" cy="5715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071678"/>
            <a:ext cx="642942" cy="27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5429256" y="2857496"/>
            <a:ext cx="214314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86380" y="257174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1521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42844" y="2000240"/>
            <a:ext cx="2714644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0034" y="171448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2500298" y="2786058"/>
            <a:ext cx="35719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28860" y="2571744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O.D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1928794" y="2786058"/>
            <a:ext cx="571504" cy="35719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28794" y="2571744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r>
              <a:rPr lang="en-US" altLang="ko-KR" sz="1100" dirty="0" smtClean="0"/>
              <a:t>. D.M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6200000" flipH="1">
            <a:off x="1893075" y="2678901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14480" y="2000240"/>
            <a:ext cx="29354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=“</a:t>
            </a:r>
            <a:r>
              <a:rPr lang="en-US" altLang="ko-KR" sz="1100" dirty="0" err="1" smtClean="0"/>
              <a:t>jdbc:oracle:thin</a:t>
            </a:r>
            <a:r>
              <a:rPr lang="en-US" altLang="ko-KR" sz="1100" dirty="0" smtClean="0"/>
              <a:t>:@localhost:1521:orcl”;</a:t>
            </a:r>
            <a:endParaRPr lang="en-US" altLang="ko-KR" sz="1100" dirty="0"/>
          </a:p>
          <a:p>
            <a:r>
              <a:rPr lang="en-US" altLang="ko-KR" sz="1100" dirty="0" smtClean="0"/>
              <a:t>id=“</a:t>
            </a:r>
            <a:r>
              <a:rPr lang="en-US" altLang="ko-KR" sz="1100" dirty="0" err="1" smtClean="0"/>
              <a:t>scott</a:t>
            </a:r>
            <a:r>
              <a:rPr lang="en-US" altLang="ko-KR" sz="1100" dirty="0" smtClean="0"/>
              <a:t>”;</a:t>
            </a:r>
          </a:p>
          <a:p>
            <a:r>
              <a:rPr lang="en-US" altLang="ko-KR" sz="1100" dirty="0" smtClean="0"/>
              <a:t>p</a:t>
            </a:r>
            <a:r>
              <a:rPr lang="en-US" altLang="ko-KR" sz="1100" dirty="0" smtClean="0"/>
              <a:t>ass</a:t>
            </a:r>
            <a:r>
              <a:rPr lang="en-US" altLang="ko-KR" sz="1100" dirty="0" smtClean="0"/>
              <a:t>=“tiger”;</a:t>
            </a:r>
            <a:endParaRPr lang="ko-KR" altLang="en-US" sz="1100" dirty="0"/>
          </a:p>
        </p:txBody>
      </p:sp>
      <p:sp>
        <p:nvSpPr>
          <p:cNvPr id="25" name="자유형 24"/>
          <p:cNvSpPr/>
          <p:nvPr/>
        </p:nvSpPr>
        <p:spPr>
          <a:xfrm>
            <a:off x="2200277" y="2862270"/>
            <a:ext cx="3224212" cy="73947"/>
          </a:xfrm>
          <a:custGeom>
            <a:avLst/>
            <a:gdLst>
              <a:gd name="connsiteX0" fmla="*/ 0 w 3224212"/>
              <a:gd name="connsiteY0" fmla="*/ 9525 h 73947"/>
              <a:gd name="connsiteX1" fmla="*/ 80962 w 3224212"/>
              <a:gd name="connsiteY1" fmla="*/ 0 h 73947"/>
              <a:gd name="connsiteX2" fmla="*/ 1866900 w 3224212"/>
              <a:gd name="connsiteY2" fmla="*/ 4762 h 73947"/>
              <a:gd name="connsiteX3" fmla="*/ 1895475 w 3224212"/>
              <a:gd name="connsiteY3" fmla="*/ 9525 h 73947"/>
              <a:gd name="connsiteX4" fmla="*/ 2052637 w 3224212"/>
              <a:gd name="connsiteY4" fmla="*/ 19050 h 73947"/>
              <a:gd name="connsiteX5" fmla="*/ 2343150 w 3224212"/>
              <a:gd name="connsiteY5" fmla="*/ 28575 h 73947"/>
              <a:gd name="connsiteX6" fmla="*/ 2524125 w 3224212"/>
              <a:gd name="connsiteY6" fmla="*/ 33337 h 73947"/>
              <a:gd name="connsiteX7" fmla="*/ 2590800 w 3224212"/>
              <a:gd name="connsiteY7" fmla="*/ 38100 h 73947"/>
              <a:gd name="connsiteX8" fmla="*/ 2609850 w 3224212"/>
              <a:gd name="connsiteY8" fmla="*/ 42862 h 73947"/>
              <a:gd name="connsiteX9" fmla="*/ 2767012 w 3224212"/>
              <a:gd name="connsiteY9" fmla="*/ 52387 h 73947"/>
              <a:gd name="connsiteX10" fmla="*/ 2824162 w 3224212"/>
              <a:gd name="connsiteY10" fmla="*/ 61912 h 73947"/>
              <a:gd name="connsiteX11" fmla="*/ 3186112 w 3224212"/>
              <a:gd name="connsiteY11" fmla="*/ 66675 h 73947"/>
              <a:gd name="connsiteX12" fmla="*/ 3224212 w 3224212"/>
              <a:gd name="connsiteY12" fmla="*/ 71437 h 7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24212" h="73947">
                <a:moveTo>
                  <a:pt x="0" y="9525"/>
                </a:moveTo>
                <a:cubicBezTo>
                  <a:pt x="32472" y="1406"/>
                  <a:pt x="33577" y="0"/>
                  <a:pt x="80962" y="0"/>
                </a:cubicBezTo>
                <a:lnTo>
                  <a:pt x="1866900" y="4762"/>
                </a:lnTo>
                <a:cubicBezTo>
                  <a:pt x="1876425" y="6350"/>
                  <a:pt x="1885847" y="8784"/>
                  <a:pt x="1895475" y="9525"/>
                </a:cubicBezTo>
                <a:cubicBezTo>
                  <a:pt x="1947804" y="13550"/>
                  <a:pt x="2052637" y="19050"/>
                  <a:pt x="2052637" y="19050"/>
                </a:cubicBezTo>
                <a:cubicBezTo>
                  <a:pt x="2168038" y="38282"/>
                  <a:pt x="2065342" y="22601"/>
                  <a:pt x="2343150" y="28575"/>
                </a:cubicBezTo>
                <a:lnTo>
                  <a:pt x="2524125" y="33337"/>
                </a:lnTo>
                <a:cubicBezTo>
                  <a:pt x="2546350" y="34925"/>
                  <a:pt x="2568655" y="35639"/>
                  <a:pt x="2590800" y="38100"/>
                </a:cubicBezTo>
                <a:cubicBezTo>
                  <a:pt x="2597305" y="38823"/>
                  <a:pt x="2603326" y="42333"/>
                  <a:pt x="2609850" y="42862"/>
                </a:cubicBezTo>
                <a:cubicBezTo>
                  <a:pt x="2662162" y="47103"/>
                  <a:pt x="2714625" y="49212"/>
                  <a:pt x="2767012" y="52387"/>
                </a:cubicBezTo>
                <a:cubicBezTo>
                  <a:pt x="2788278" y="57704"/>
                  <a:pt x="2799513" y="61325"/>
                  <a:pt x="2824162" y="61912"/>
                </a:cubicBezTo>
                <a:cubicBezTo>
                  <a:pt x="2944788" y="64784"/>
                  <a:pt x="3065462" y="65087"/>
                  <a:pt x="3186112" y="66675"/>
                </a:cubicBezTo>
                <a:cubicBezTo>
                  <a:pt x="3207930" y="73947"/>
                  <a:pt x="3195380" y="71437"/>
                  <a:pt x="3224212" y="7143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29190" y="271462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인증</a:t>
            </a:r>
            <a:endParaRPr lang="ko-KR" altLang="en-US" sz="1000" dirty="0"/>
          </a:p>
        </p:txBody>
      </p:sp>
      <p:sp>
        <p:nvSpPr>
          <p:cNvPr id="27" name="자유형 26"/>
          <p:cNvSpPr/>
          <p:nvPr/>
        </p:nvSpPr>
        <p:spPr>
          <a:xfrm>
            <a:off x="1676402" y="2869250"/>
            <a:ext cx="4111231" cy="291763"/>
          </a:xfrm>
          <a:custGeom>
            <a:avLst/>
            <a:gdLst>
              <a:gd name="connsiteX0" fmla="*/ 3767137 w 4111231"/>
              <a:gd name="connsiteY0" fmla="*/ 64457 h 291763"/>
              <a:gd name="connsiteX1" fmla="*/ 4071937 w 4111231"/>
              <a:gd name="connsiteY1" fmla="*/ 69220 h 291763"/>
              <a:gd name="connsiteX2" fmla="*/ 4100512 w 4111231"/>
              <a:gd name="connsiteY2" fmla="*/ 88270 h 291763"/>
              <a:gd name="connsiteX3" fmla="*/ 4110037 w 4111231"/>
              <a:gd name="connsiteY3" fmla="*/ 102557 h 291763"/>
              <a:gd name="connsiteX4" fmla="*/ 4105275 w 4111231"/>
              <a:gd name="connsiteY4" fmla="*/ 145420 h 291763"/>
              <a:gd name="connsiteX5" fmla="*/ 4090987 w 4111231"/>
              <a:gd name="connsiteY5" fmla="*/ 150182 h 291763"/>
              <a:gd name="connsiteX6" fmla="*/ 4038600 w 4111231"/>
              <a:gd name="connsiteY6" fmla="*/ 154945 h 291763"/>
              <a:gd name="connsiteX7" fmla="*/ 1947862 w 4111231"/>
              <a:gd name="connsiteY7" fmla="*/ 169232 h 291763"/>
              <a:gd name="connsiteX8" fmla="*/ 928687 w 4111231"/>
              <a:gd name="connsiteY8" fmla="*/ 164470 h 291763"/>
              <a:gd name="connsiteX9" fmla="*/ 909637 w 4111231"/>
              <a:gd name="connsiteY9" fmla="*/ 159707 h 291763"/>
              <a:gd name="connsiteX10" fmla="*/ 838200 w 4111231"/>
              <a:gd name="connsiteY10" fmla="*/ 150182 h 291763"/>
              <a:gd name="connsiteX11" fmla="*/ 785812 w 4111231"/>
              <a:gd name="connsiteY11" fmla="*/ 135895 h 291763"/>
              <a:gd name="connsiteX12" fmla="*/ 762000 w 4111231"/>
              <a:gd name="connsiteY12" fmla="*/ 131132 h 291763"/>
              <a:gd name="connsiteX13" fmla="*/ 733425 w 4111231"/>
              <a:gd name="connsiteY13" fmla="*/ 121607 h 291763"/>
              <a:gd name="connsiteX14" fmla="*/ 714375 w 4111231"/>
              <a:gd name="connsiteY14" fmla="*/ 116845 h 291763"/>
              <a:gd name="connsiteX15" fmla="*/ 700087 w 4111231"/>
              <a:gd name="connsiteY15" fmla="*/ 112082 h 291763"/>
              <a:gd name="connsiteX16" fmla="*/ 590550 w 4111231"/>
              <a:gd name="connsiteY16" fmla="*/ 97795 h 291763"/>
              <a:gd name="connsiteX17" fmla="*/ 552450 w 4111231"/>
              <a:gd name="connsiteY17" fmla="*/ 93032 h 291763"/>
              <a:gd name="connsiteX18" fmla="*/ 523875 w 4111231"/>
              <a:gd name="connsiteY18" fmla="*/ 88270 h 291763"/>
              <a:gd name="connsiteX19" fmla="*/ 447675 w 4111231"/>
              <a:gd name="connsiteY19" fmla="*/ 83507 h 291763"/>
              <a:gd name="connsiteX20" fmla="*/ 404812 w 4111231"/>
              <a:gd name="connsiteY20" fmla="*/ 78745 h 291763"/>
              <a:gd name="connsiteX21" fmla="*/ 0 w 4111231"/>
              <a:gd name="connsiteY21" fmla="*/ 78745 h 29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11231" h="291763">
                <a:moveTo>
                  <a:pt x="3767137" y="64457"/>
                </a:moveTo>
                <a:lnTo>
                  <a:pt x="4071937" y="69220"/>
                </a:lnTo>
                <a:cubicBezTo>
                  <a:pt x="4083356" y="70036"/>
                  <a:pt x="4100512" y="88270"/>
                  <a:pt x="4100512" y="88270"/>
                </a:cubicBezTo>
                <a:cubicBezTo>
                  <a:pt x="4103687" y="93032"/>
                  <a:pt x="4109562" y="96853"/>
                  <a:pt x="4110037" y="102557"/>
                </a:cubicBezTo>
                <a:cubicBezTo>
                  <a:pt x="4111231" y="116883"/>
                  <a:pt x="4110614" y="132073"/>
                  <a:pt x="4105275" y="145420"/>
                </a:cubicBezTo>
                <a:cubicBezTo>
                  <a:pt x="4103411" y="150081"/>
                  <a:pt x="4095957" y="149472"/>
                  <a:pt x="4090987" y="150182"/>
                </a:cubicBezTo>
                <a:cubicBezTo>
                  <a:pt x="4073629" y="152662"/>
                  <a:pt x="4056062" y="153357"/>
                  <a:pt x="4038600" y="154945"/>
                </a:cubicBezTo>
                <a:cubicBezTo>
                  <a:pt x="3354422" y="291763"/>
                  <a:pt x="2624861" y="0"/>
                  <a:pt x="1947862" y="169232"/>
                </a:cubicBezTo>
                <a:lnTo>
                  <a:pt x="928687" y="164470"/>
                </a:lnTo>
                <a:cubicBezTo>
                  <a:pt x="922142" y="164410"/>
                  <a:pt x="916106" y="160702"/>
                  <a:pt x="909637" y="159707"/>
                </a:cubicBezTo>
                <a:cubicBezTo>
                  <a:pt x="811437" y="144599"/>
                  <a:pt x="911681" y="163542"/>
                  <a:pt x="838200" y="150182"/>
                </a:cubicBezTo>
                <a:cubicBezTo>
                  <a:pt x="791784" y="141743"/>
                  <a:pt x="837890" y="150099"/>
                  <a:pt x="785812" y="135895"/>
                </a:cubicBezTo>
                <a:cubicBezTo>
                  <a:pt x="778003" y="133765"/>
                  <a:pt x="769809" y="133262"/>
                  <a:pt x="762000" y="131132"/>
                </a:cubicBezTo>
                <a:cubicBezTo>
                  <a:pt x="752314" y="128490"/>
                  <a:pt x="743166" y="124042"/>
                  <a:pt x="733425" y="121607"/>
                </a:cubicBezTo>
                <a:cubicBezTo>
                  <a:pt x="727075" y="120020"/>
                  <a:pt x="720669" y="118643"/>
                  <a:pt x="714375" y="116845"/>
                </a:cubicBezTo>
                <a:cubicBezTo>
                  <a:pt x="709548" y="115466"/>
                  <a:pt x="705049" y="112845"/>
                  <a:pt x="700087" y="112082"/>
                </a:cubicBezTo>
                <a:cubicBezTo>
                  <a:pt x="663694" y="106483"/>
                  <a:pt x="627069" y="102507"/>
                  <a:pt x="590550" y="97795"/>
                </a:cubicBezTo>
                <a:cubicBezTo>
                  <a:pt x="577856" y="96157"/>
                  <a:pt x="565075" y="95136"/>
                  <a:pt x="552450" y="93032"/>
                </a:cubicBezTo>
                <a:cubicBezTo>
                  <a:pt x="542925" y="91445"/>
                  <a:pt x="533492" y="89144"/>
                  <a:pt x="523875" y="88270"/>
                </a:cubicBezTo>
                <a:cubicBezTo>
                  <a:pt x="498530" y="85966"/>
                  <a:pt x="473044" y="85536"/>
                  <a:pt x="447675" y="83507"/>
                </a:cubicBezTo>
                <a:cubicBezTo>
                  <a:pt x="433345" y="82361"/>
                  <a:pt x="419187" y="78898"/>
                  <a:pt x="404812" y="78745"/>
                </a:cubicBezTo>
                <a:cubicBezTo>
                  <a:pt x="269882" y="77310"/>
                  <a:pt x="134937" y="78745"/>
                  <a:pt x="0" y="7874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500166" y="2786058"/>
            <a:ext cx="42862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97182" y="2571744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 con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1071538" y="2786058"/>
            <a:ext cx="428628" cy="3571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57224" y="2571744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4.pstmt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000100" y="2214554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sql</a:t>
            </a:r>
            <a:r>
              <a:rPr lang="ko-KR" altLang="en-US" sz="1100" dirty="0" smtClean="0"/>
              <a:t>문</a:t>
            </a:r>
            <a:endParaRPr lang="ko-KR" altLang="en-US" sz="1100" dirty="0"/>
          </a:p>
        </p:txBody>
      </p:sp>
      <p:sp>
        <p:nvSpPr>
          <p:cNvPr id="33" name="자유형 32"/>
          <p:cNvSpPr/>
          <p:nvPr/>
        </p:nvSpPr>
        <p:spPr>
          <a:xfrm>
            <a:off x="1328738" y="2414593"/>
            <a:ext cx="319088" cy="628359"/>
          </a:xfrm>
          <a:custGeom>
            <a:avLst/>
            <a:gdLst>
              <a:gd name="connsiteX0" fmla="*/ 4763 w 319088"/>
              <a:gd name="connsiteY0" fmla="*/ 0 h 628359"/>
              <a:gd name="connsiteX1" fmla="*/ 9525 w 319088"/>
              <a:gd name="connsiteY1" fmla="*/ 23812 h 628359"/>
              <a:gd name="connsiteX2" fmla="*/ 28575 w 319088"/>
              <a:gd name="connsiteY2" fmla="*/ 57150 h 628359"/>
              <a:gd name="connsiteX3" fmla="*/ 33338 w 319088"/>
              <a:gd name="connsiteY3" fmla="*/ 71437 h 628359"/>
              <a:gd name="connsiteX4" fmla="*/ 47625 w 319088"/>
              <a:gd name="connsiteY4" fmla="*/ 85725 h 628359"/>
              <a:gd name="connsiteX5" fmla="*/ 57150 w 319088"/>
              <a:gd name="connsiteY5" fmla="*/ 104775 h 628359"/>
              <a:gd name="connsiteX6" fmla="*/ 66675 w 319088"/>
              <a:gd name="connsiteY6" fmla="*/ 119062 h 628359"/>
              <a:gd name="connsiteX7" fmla="*/ 71438 w 319088"/>
              <a:gd name="connsiteY7" fmla="*/ 133350 h 628359"/>
              <a:gd name="connsiteX8" fmla="*/ 85725 w 319088"/>
              <a:gd name="connsiteY8" fmla="*/ 147637 h 628359"/>
              <a:gd name="connsiteX9" fmla="*/ 90488 w 319088"/>
              <a:gd name="connsiteY9" fmla="*/ 161925 h 628359"/>
              <a:gd name="connsiteX10" fmla="*/ 109538 w 319088"/>
              <a:gd name="connsiteY10" fmla="*/ 195262 h 628359"/>
              <a:gd name="connsiteX11" fmla="*/ 128588 w 319088"/>
              <a:gd name="connsiteY11" fmla="*/ 233362 h 628359"/>
              <a:gd name="connsiteX12" fmla="*/ 152400 w 319088"/>
              <a:gd name="connsiteY12" fmla="*/ 271462 h 628359"/>
              <a:gd name="connsiteX13" fmla="*/ 161925 w 319088"/>
              <a:gd name="connsiteY13" fmla="*/ 295275 h 628359"/>
              <a:gd name="connsiteX14" fmla="*/ 171450 w 319088"/>
              <a:gd name="connsiteY14" fmla="*/ 309562 h 628359"/>
              <a:gd name="connsiteX15" fmla="*/ 180975 w 319088"/>
              <a:gd name="connsiteY15" fmla="*/ 338137 h 628359"/>
              <a:gd name="connsiteX16" fmla="*/ 200025 w 319088"/>
              <a:gd name="connsiteY16" fmla="*/ 371475 h 628359"/>
              <a:gd name="connsiteX17" fmla="*/ 209550 w 319088"/>
              <a:gd name="connsiteY17" fmla="*/ 404812 h 628359"/>
              <a:gd name="connsiteX18" fmla="*/ 219075 w 319088"/>
              <a:gd name="connsiteY18" fmla="*/ 419100 h 628359"/>
              <a:gd name="connsiteX19" fmla="*/ 233363 w 319088"/>
              <a:gd name="connsiteY19" fmla="*/ 452437 h 628359"/>
              <a:gd name="connsiteX20" fmla="*/ 238125 w 319088"/>
              <a:gd name="connsiteY20" fmla="*/ 466725 h 628359"/>
              <a:gd name="connsiteX21" fmla="*/ 266700 w 319088"/>
              <a:gd name="connsiteY21" fmla="*/ 500062 h 628359"/>
              <a:gd name="connsiteX22" fmla="*/ 271463 w 319088"/>
              <a:gd name="connsiteY22" fmla="*/ 519112 h 628359"/>
              <a:gd name="connsiteX23" fmla="*/ 280988 w 319088"/>
              <a:gd name="connsiteY23" fmla="*/ 533400 h 628359"/>
              <a:gd name="connsiteX24" fmla="*/ 304800 w 319088"/>
              <a:gd name="connsiteY24" fmla="*/ 566737 h 628359"/>
              <a:gd name="connsiteX25" fmla="*/ 309563 w 319088"/>
              <a:gd name="connsiteY25" fmla="*/ 585787 h 628359"/>
              <a:gd name="connsiteX26" fmla="*/ 319088 w 319088"/>
              <a:gd name="connsiteY26" fmla="*/ 614362 h 628359"/>
              <a:gd name="connsiteX27" fmla="*/ 304800 w 319088"/>
              <a:gd name="connsiteY27" fmla="*/ 623887 h 628359"/>
              <a:gd name="connsiteX28" fmla="*/ 219075 w 319088"/>
              <a:gd name="connsiteY28" fmla="*/ 614362 h 628359"/>
              <a:gd name="connsiteX29" fmla="*/ 157163 w 319088"/>
              <a:gd name="connsiteY29" fmla="*/ 609600 h 628359"/>
              <a:gd name="connsiteX30" fmla="*/ 0 w 319088"/>
              <a:gd name="connsiteY30" fmla="*/ 604837 h 62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9088" h="628359">
                <a:moveTo>
                  <a:pt x="4763" y="0"/>
                </a:moveTo>
                <a:cubicBezTo>
                  <a:pt x="6350" y="7937"/>
                  <a:pt x="6965" y="16133"/>
                  <a:pt x="9525" y="23812"/>
                </a:cubicBezTo>
                <a:cubicBezTo>
                  <a:pt x="17872" y="48853"/>
                  <a:pt x="18126" y="36252"/>
                  <a:pt x="28575" y="57150"/>
                </a:cubicBezTo>
                <a:cubicBezTo>
                  <a:pt x="30820" y="61640"/>
                  <a:pt x="30553" y="67260"/>
                  <a:pt x="33338" y="71437"/>
                </a:cubicBezTo>
                <a:cubicBezTo>
                  <a:pt x="37074" y="77041"/>
                  <a:pt x="43710" y="80244"/>
                  <a:pt x="47625" y="85725"/>
                </a:cubicBezTo>
                <a:cubicBezTo>
                  <a:pt x="51751" y="91502"/>
                  <a:pt x="53628" y="98611"/>
                  <a:pt x="57150" y="104775"/>
                </a:cubicBezTo>
                <a:cubicBezTo>
                  <a:pt x="59990" y="109745"/>
                  <a:pt x="64115" y="113943"/>
                  <a:pt x="66675" y="119062"/>
                </a:cubicBezTo>
                <a:cubicBezTo>
                  <a:pt x="68920" y="123552"/>
                  <a:pt x="68653" y="129173"/>
                  <a:pt x="71438" y="133350"/>
                </a:cubicBezTo>
                <a:cubicBezTo>
                  <a:pt x="75174" y="138954"/>
                  <a:pt x="80963" y="142875"/>
                  <a:pt x="85725" y="147637"/>
                </a:cubicBezTo>
                <a:cubicBezTo>
                  <a:pt x="87313" y="152400"/>
                  <a:pt x="88510" y="157311"/>
                  <a:pt x="90488" y="161925"/>
                </a:cubicBezTo>
                <a:cubicBezTo>
                  <a:pt x="97740" y="178845"/>
                  <a:pt x="99971" y="180913"/>
                  <a:pt x="109538" y="195262"/>
                </a:cubicBezTo>
                <a:cubicBezTo>
                  <a:pt x="120276" y="227480"/>
                  <a:pt x="106095" y="188377"/>
                  <a:pt x="128588" y="233362"/>
                </a:cubicBezTo>
                <a:cubicBezTo>
                  <a:pt x="146629" y="269443"/>
                  <a:pt x="127330" y="246392"/>
                  <a:pt x="152400" y="271462"/>
                </a:cubicBezTo>
                <a:cubicBezTo>
                  <a:pt x="155575" y="279400"/>
                  <a:pt x="158102" y="287628"/>
                  <a:pt x="161925" y="295275"/>
                </a:cubicBezTo>
                <a:cubicBezTo>
                  <a:pt x="164485" y="300394"/>
                  <a:pt x="169125" y="304332"/>
                  <a:pt x="171450" y="309562"/>
                </a:cubicBezTo>
                <a:cubicBezTo>
                  <a:pt x="175528" y="318737"/>
                  <a:pt x="175406" y="329783"/>
                  <a:pt x="180975" y="338137"/>
                </a:cubicBezTo>
                <a:cubicBezTo>
                  <a:pt x="188870" y="349981"/>
                  <a:pt x="194846" y="357664"/>
                  <a:pt x="200025" y="371475"/>
                </a:cubicBezTo>
                <a:cubicBezTo>
                  <a:pt x="204600" y="383674"/>
                  <a:pt x="203796" y="393304"/>
                  <a:pt x="209550" y="404812"/>
                </a:cubicBezTo>
                <a:cubicBezTo>
                  <a:pt x="212110" y="409932"/>
                  <a:pt x="215900" y="414337"/>
                  <a:pt x="219075" y="419100"/>
                </a:cubicBezTo>
                <a:cubicBezTo>
                  <a:pt x="228989" y="458753"/>
                  <a:pt x="216917" y="419543"/>
                  <a:pt x="233363" y="452437"/>
                </a:cubicBezTo>
                <a:cubicBezTo>
                  <a:pt x="235608" y="456927"/>
                  <a:pt x="235634" y="462366"/>
                  <a:pt x="238125" y="466725"/>
                </a:cubicBezTo>
                <a:cubicBezTo>
                  <a:pt x="246270" y="480979"/>
                  <a:pt x="255441" y="488803"/>
                  <a:pt x="266700" y="500062"/>
                </a:cubicBezTo>
                <a:cubicBezTo>
                  <a:pt x="268288" y="506412"/>
                  <a:pt x="268885" y="513096"/>
                  <a:pt x="271463" y="519112"/>
                </a:cubicBezTo>
                <a:cubicBezTo>
                  <a:pt x="273718" y="524373"/>
                  <a:pt x="277661" y="528742"/>
                  <a:pt x="280988" y="533400"/>
                </a:cubicBezTo>
                <a:cubicBezTo>
                  <a:pt x="310536" y="574769"/>
                  <a:pt x="282344" y="533054"/>
                  <a:pt x="304800" y="566737"/>
                </a:cubicBezTo>
                <a:cubicBezTo>
                  <a:pt x="306388" y="573087"/>
                  <a:pt x="307682" y="579518"/>
                  <a:pt x="309563" y="585787"/>
                </a:cubicBezTo>
                <a:cubicBezTo>
                  <a:pt x="312448" y="595404"/>
                  <a:pt x="319088" y="614362"/>
                  <a:pt x="319088" y="614362"/>
                </a:cubicBezTo>
                <a:cubicBezTo>
                  <a:pt x="314325" y="617537"/>
                  <a:pt x="310513" y="623530"/>
                  <a:pt x="304800" y="623887"/>
                </a:cubicBezTo>
                <a:cubicBezTo>
                  <a:pt x="233261" y="628359"/>
                  <a:pt x="263793" y="619331"/>
                  <a:pt x="219075" y="614362"/>
                </a:cubicBezTo>
                <a:cubicBezTo>
                  <a:pt x="198503" y="612076"/>
                  <a:pt x="177800" y="611187"/>
                  <a:pt x="157163" y="609600"/>
                </a:cubicBezTo>
                <a:cubicBezTo>
                  <a:pt x="86309" y="597790"/>
                  <a:pt x="138244" y="604837"/>
                  <a:pt x="0" y="6048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2910" y="2786058"/>
            <a:ext cx="428628" cy="3571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1472" y="2571744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5.rs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00034" y="3643314"/>
            <a:ext cx="38114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1.rs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clob</a:t>
            </a:r>
            <a:r>
              <a:rPr lang="ko-KR" altLang="en-US" sz="1400" dirty="0" smtClean="0"/>
              <a:t>를 얻는다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Clob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clob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rs.getClob</a:t>
            </a:r>
            <a:r>
              <a:rPr lang="en-US" altLang="ko-KR" sz="1400" dirty="0" smtClean="0"/>
              <a:t>(“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”);</a:t>
            </a:r>
          </a:p>
          <a:p>
            <a:r>
              <a:rPr lang="en-US" altLang="ko-KR" sz="1400" dirty="0" smtClean="0"/>
              <a:t>2.</a:t>
            </a:r>
            <a:r>
              <a:rPr lang="ko-KR" altLang="en-US" sz="1400" dirty="0" err="1" smtClean="0"/>
              <a:t>스트림을</a:t>
            </a:r>
            <a:r>
              <a:rPr lang="ko-KR" altLang="en-US" sz="1400" dirty="0" smtClean="0"/>
              <a:t> 얻기</a:t>
            </a:r>
            <a:endParaRPr lang="en-US" altLang="ko-KR" sz="1400" dirty="0" smtClean="0"/>
          </a:p>
          <a:p>
            <a:r>
              <a:rPr lang="en-US" altLang="ko-KR" sz="1400" dirty="0" smtClean="0"/>
              <a:t>Reader r= </a:t>
            </a:r>
            <a:r>
              <a:rPr lang="en-US" altLang="ko-KR" sz="1400" dirty="0" err="1" smtClean="0"/>
              <a:t>clob.getCharacterStream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3. </a:t>
            </a:r>
            <a:r>
              <a:rPr lang="ko-KR" altLang="en-US" sz="1400" dirty="0" err="1" smtClean="0"/>
              <a:t>줄단위로</a:t>
            </a:r>
            <a:r>
              <a:rPr lang="ko-KR" altLang="en-US" sz="1400" dirty="0" smtClean="0"/>
              <a:t> 읽기 위해 </a:t>
            </a:r>
            <a:r>
              <a:rPr lang="en-US" altLang="ko-KR" sz="1400" dirty="0" err="1" smtClean="0"/>
              <a:t>BufferedReader</a:t>
            </a:r>
            <a:r>
              <a:rPr lang="ko-KR" altLang="en-US" sz="1400" dirty="0" smtClean="0"/>
              <a:t>연결</a:t>
            </a:r>
            <a:endParaRPr lang="en-US" altLang="ko-KR" sz="1400" dirty="0" smtClean="0"/>
          </a:p>
          <a:p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( r );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4.Stream</a:t>
            </a:r>
            <a:r>
              <a:rPr lang="ko-KR" altLang="en-US" sz="1400" dirty="0" smtClean="0"/>
              <a:t>을 사용하여 </a:t>
            </a:r>
            <a:r>
              <a:rPr lang="en-US" altLang="ko-KR" sz="1400" dirty="0" smtClean="0"/>
              <a:t>DB table</a:t>
            </a:r>
            <a:r>
              <a:rPr lang="ko-KR" altLang="en-US" sz="1400" dirty="0" smtClean="0"/>
              <a:t>의 문자열 읽기</a:t>
            </a:r>
            <a:endParaRPr lang="en-US" altLang="ko-KR" sz="1400" dirty="0" smtClean="0"/>
          </a:p>
          <a:p>
            <a:r>
              <a:rPr lang="en-US" altLang="ko-KR" sz="1400" dirty="0" smtClean="0"/>
              <a:t> String data=“”;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while( (data=</a:t>
            </a:r>
            <a:r>
              <a:rPr lang="en-US" altLang="ko-KR" sz="1400" dirty="0" err="1" smtClean="0"/>
              <a:t>br.readLine</a:t>
            </a:r>
            <a:r>
              <a:rPr lang="en-US" altLang="ko-KR" sz="1400" dirty="0" smtClean="0"/>
              <a:t>()) != null ){</a:t>
            </a:r>
          </a:p>
          <a:p>
            <a:r>
              <a:rPr lang="en-US" altLang="ko-KR" sz="1400" dirty="0" smtClean="0"/>
              <a:t>    data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}</a:t>
            </a:r>
            <a:endParaRPr lang="en-US" altLang="ko-KR" sz="1400" dirty="0"/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연결 끊기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br.close</a:t>
            </a:r>
            <a:r>
              <a:rPr lang="en-US" altLang="ko-KR" sz="1400" dirty="0" smtClean="0"/>
              <a:t>();</a:t>
            </a:r>
          </a:p>
          <a:p>
            <a:endParaRPr lang="ko-KR" altLang="en-US" sz="1400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3071810"/>
            <a:ext cx="642942" cy="27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9" name="직선 화살표 연결선 38"/>
          <p:cNvCxnSpPr/>
          <p:nvPr/>
        </p:nvCxnSpPr>
        <p:spPr>
          <a:xfrm rot="16200000" flipH="1">
            <a:off x="821505" y="2607463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8596" y="228599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쿼리실행</a:t>
            </a:r>
            <a:endParaRPr lang="ko-KR" altLang="en-US" sz="1100" dirty="0"/>
          </a:p>
        </p:txBody>
      </p:sp>
      <p:sp>
        <p:nvSpPr>
          <p:cNvPr id="41" name="자유형 40"/>
          <p:cNvSpPr/>
          <p:nvPr/>
        </p:nvSpPr>
        <p:spPr>
          <a:xfrm>
            <a:off x="895350" y="2114550"/>
            <a:ext cx="5448300" cy="1190625"/>
          </a:xfrm>
          <a:custGeom>
            <a:avLst/>
            <a:gdLst>
              <a:gd name="connsiteX0" fmla="*/ 381000 w 5448300"/>
              <a:gd name="connsiteY0" fmla="*/ 981075 h 1190625"/>
              <a:gd name="connsiteX1" fmla="*/ 3014663 w 5448300"/>
              <a:gd name="connsiteY1" fmla="*/ 995363 h 1190625"/>
              <a:gd name="connsiteX2" fmla="*/ 3090863 w 5448300"/>
              <a:gd name="connsiteY2" fmla="*/ 1004888 h 1190625"/>
              <a:gd name="connsiteX3" fmla="*/ 3119438 w 5448300"/>
              <a:gd name="connsiteY3" fmla="*/ 1009650 h 1190625"/>
              <a:gd name="connsiteX4" fmla="*/ 3209925 w 5448300"/>
              <a:gd name="connsiteY4" fmla="*/ 1014413 h 1190625"/>
              <a:gd name="connsiteX5" fmla="*/ 4291013 w 5448300"/>
              <a:gd name="connsiteY5" fmla="*/ 1009650 h 1190625"/>
              <a:gd name="connsiteX6" fmla="*/ 4319588 w 5448300"/>
              <a:gd name="connsiteY6" fmla="*/ 1004888 h 1190625"/>
              <a:gd name="connsiteX7" fmla="*/ 4562475 w 5448300"/>
              <a:gd name="connsiteY7" fmla="*/ 990600 h 1190625"/>
              <a:gd name="connsiteX8" fmla="*/ 4643438 w 5448300"/>
              <a:gd name="connsiteY8" fmla="*/ 976313 h 1190625"/>
              <a:gd name="connsiteX9" fmla="*/ 4676775 w 5448300"/>
              <a:gd name="connsiteY9" fmla="*/ 971550 h 1190625"/>
              <a:gd name="connsiteX10" fmla="*/ 4700588 w 5448300"/>
              <a:gd name="connsiteY10" fmla="*/ 966788 h 1190625"/>
              <a:gd name="connsiteX11" fmla="*/ 4714875 w 5448300"/>
              <a:gd name="connsiteY11" fmla="*/ 957263 h 1190625"/>
              <a:gd name="connsiteX12" fmla="*/ 4743450 w 5448300"/>
              <a:gd name="connsiteY12" fmla="*/ 909638 h 1190625"/>
              <a:gd name="connsiteX13" fmla="*/ 4752975 w 5448300"/>
              <a:gd name="connsiteY13" fmla="*/ 895350 h 1190625"/>
              <a:gd name="connsiteX14" fmla="*/ 4757738 w 5448300"/>
              <a:gd name="connsiteY14" fmla="*/ 881063 h 1190625"/>
              <a:gd name="connsiteX15" fmla="*/ 4767263 w 5448300"/>
              <a:gd name="connsiteY15" fmla="*/ 862013 h 1190625"/>
              <a:gd name="connsiteX16" fmla="*/ 4776788 w 5448300"/>
              <a:gd name="connsiteY16" fmla="*/ 795338 h 1190625"/>
              <a:gd name="connsiteX17" fmla="*/ 4786313 w 5448300"/>
              <a:gd name="connsiteY17" fmla="*/ 728663 h 1190625"/>
              <a:gd name="connsiteX18" fmla="*/ 4791075 w 5448300"/>
              <a:gd name="connsiteY18" fmla="*/ 704850 h 1190625"/>
              <a:gd name="connsiteX19" fmla="*/ 4795838 w 5448300"/>
              <a:gd name="connsiteY19" fmla="*/ 671513 h 1190625"/>
              <a:gd name="connsiteX20" fmla="*/ 4805363 w 5448300"/>
              <a:gd name="connsiteY20" fmla="*/ 652463 h 1190625"/>
              <a:gd name="connsiteX21" fmla="*/ 4810125 w 5448300"/>
              <a:gd name="connsiteY21" fmla="*/ 628650 h 1190625"/>
              <a:gd name="connsiteX22" fmla="*/ 4814888 w 5448300"/>
              <a:gd name="connsiteY22" fmla="*/ 600075 h 1190625"/>
              <a:gd name="connsiteX23" fmla="*/ 4824413 w 5448300"/>
              <a:gd name="connsiteY23" fmla="*/ 585788 h 1190625"/>
              <a:gd name="connsiteX24" fmla="*/ 4833938 w 5448300"/>
              <a:gd name="connsiteY24" fmla="*/ 547688 h 1190625"/>
              <a:gd name="connsiteX25" fmla="*/ 4857750 w 5448300"/>
              <a:gd name="connsiteY25" fmla="*/ 500063 h 1190625"/>
              <a:gd name="connsiteX26" fmla="*/ 4872038 w 5448300"/>
              <a:gd name="connsiteY26" fmla="*/ 461963 h 1190625"/>
              <a:gd name="connsiteX27" fmla="*/ 4886325 w 5448300"/>
              <a:gd name="connsiteY27" fmla="*/ 442913 h 1190625"/>
              <a:gd name="connsiteX28" fmla="*/ 4895850 w 5448300"/>
              <a:gd name="connsiteY28" fmla="*/ 414338 h 1190625"/>
              <a:gd name="connsiteX29" fmla="*/ 4919663 w 5448300"/>
              <a:gd name="connsiteY29" fmla="*/ 361950 h 1190625"/>
              <a:gd name="connsiteX30" fmla="*/ 4933950 w 5448300"/>
              <a:gd name="connsiteY30" fmla="*/ 314325 h 1190625"/>
              <a:gd name="connsiteX31" fmla="*/ 4976813 w 5448300"/>
              <a:gd name="connsiteY31" fmla="*/ 252413 h 1190625"/>
              <a:gd name="connsiteX32" fmla="*/ 4995863 w 5448300"/>
              <a:gd name="connsiteY32" fmla="*/ 228600 h 1190625"/>
              <a:gd name="connsiteX33" fmla="*/ 5033963 w 5448300"/>
              <a:gd name="connsiteY33" fmla="*/ 171450 h 1190625"/>
              <a:gd name="connsiteX34" fmla="*/ 5057775 w 5448300"/>
              <a:gd name="connsiteY34" fmla="*/ 138113 h 1190625"/>
              <a:gd name="connsiteX35" fmla="*/ 5076825 w 5448300"/>
              <a:gd name="connsiteY35" fmla="*/ 104775 h 1190625"/>
              <a:gd name="connsiteX36" fmla="*/ 5091113 w 5448300"/>
              <a:gd name="connsiteY36" fmla="*/ 80963 h 1190625"/>
              <a:gd name="connsiteX37" fmla="*/ 5129213 w 5448300"/>
              <a:gd name="connsiteY37" fmla="*/ 52388 h 1190625"/>
              <a:gd name="connsiteX38" fmla="*/ 5153025 w 5448300"/>
              <a:gd name="connsiteY38" fmla="*/ 33338 h 1190625"/>
              <a:gd name="connsiteX39" fmla="*/ 5172075 w 5448300"/>
              <a:gd name="connsiteY39" fmla="*/ 19050 h 1190625"/>
              <a:gd name="connsiteX40" fmla="*/ 5186363 w 5448300"/>
              <a:gd name="connsiteY40" fmla="*/ 4763 h 1190625"/>
              <a:gd name="connsiteX41" fmla="*/ 5205413 w 5448300"/>
              <a:gd name="connsiteY41" fmla="*/ 0 h 1190625"/>
              <a:gd name="connsiteX42" fmla="*/ 5253038 w 5448300"/>
              <a:gd name="connsiteY42" fmla="*/ 9525 h 1190625"/>
              <a:gd name="connsiteX43" fmla="*/ 5281613 w 5448300"/>
              <a:gd name="connsiteY43" fmla="*/ 19050 h 1190625"/>
              <a:gd name="connsiteX44" fmla="*/ 5343525 w 5448300"/>
              <a:gd name="connsiteY44" fmla="*/ 52388 h 1190625"/>
              <a:gd name="connsiteX45" fmla="*/ 5362575 w 5448300"/>
              <a:gd name="connsiteY45" fmla="*/ 71438 h 1190625"/>
              <a:gd name="connsiteX46" fmla="*/ 5367338 w 5448300"/>
              <a:gd name="connsiteY46" fmla="*/ 85725 h 1190625"/>
              <a:gd name="connsiteX47" fmla="*/ 5376863 w 5448300"/>
              <a:gd name="connsiteY47" fmla="*/ 104775 h 1190625"/>
              <a:gd name="connsiteX48" fmla="*/ 5381625 w 5448300"/>
              <a:gd name="connsiteY48" fmla="*/ 123825 h 1190625"/>
              <a:gd name="connsiteX49" fmla="*/ 5395913 w 5448300"/>
              <a:gd name="connsiteY49" fmla="*/ 152400 h 1190625"/>
              <a:gd name="connsiteX50" fmla="*/ 5405438 w 5448300"/>
              <a:gd name="connsiteY50" fmla="*/ 195263 h 1190625"/>
              <a:gd name="connsiteX51" fmla="*/ 5410200 w 5448300"/>
              <a:gd name="connsiteY51" fmla="*/ 209550 h 1190625"/>
              <a:gd name="connsiteX52" fmla="*/ 5419725 w 5448300"/>
              <a:gd name="connsiteY52" fmla="*/ 242888 h 1190625"/>
              <a:gd name="connsiteX53" fmla="*/ 5429250 w 5448300"/>
              <a:gd name="connsiteY53" fmla="*/ 266700 h 1190625"/>
              <a:gd name="connsiteX54" fmla="*/ 5434013 w 5448300"/>
              <a:gd name="connsiteY54" fmla="*/ 314325 h 1190625"/>
              <a:gd name="connsiteX55" fmla="*/ 5448300 w 5448300"/>
              <a:gd name="connsiteY55" fmla="*/ 404813 h 1190625"/>
              <a:gd name="connsiteX56" fmla="*/ 5443538 w 5448300"/>
              <a:gd name="connsiteY56" fmla="*/ 657225 h 1190625"/>
              <a:gd name="connsiteX57" fmla="*/ 5429250 w 5448300"/>
              <a:gd name="connsiteY57" fmla="*/ 700088 h 1190625"/>
              <a:gd name="connsiteX58" fmla="*/ 5419725 w 5448300"/>
              <a:gd name="connsiteY58" fmla="*/ 728663 h 1190625"/>
              <a:gd name="connsiteX59" fmla="*/ 5414963 w 5448300"/>
              <a:gd name="connsiteY59" fmla="*/ 757238 h 1190625"/>
              <a:gd name="connsiteX60" fmla="*/ 5395913 w 5448300"/>
              <a:gd name="connsiteY60" fmla="*/ 790575 h 1190625"/>
              <a:gd name="connsiteX61" fmla="*/ 5386388 w 5448300"/>
              <a:gd name="connsiteY61" fmla="*/ 809625 h 1190625"/>
              <a:gd name="connsiteX62" fmla="*/ 5376863 w 5448300"/>
              <a:gd name="connsiteY62" fmla="*/ 823913 h 1190625"/>
              <a:gd name="connsiteX63" fmla="*/ 5372100 w 5448300"/>
              <a:gd name="connsiteY63" fmla="*/ 838200 h 1190625"/>
              <a:gd name="connsiteX64" fmla="*/ 5338763 w 5448300"/>
              <a:gd name="connsiteY64" fmla="*/ 862013 h 1190625"/>
              <a:gd name="connsiteX65" fmla="*/ 5310188 w 5448300"/>
              <a:gd name="connsiteY65" fmla="*/ 881063 h 1190625"/>
              <a:gd name="connsiteX66" fmla="*/ 5295900 w 5448300"/>
              <a:gd name="connsiteY66" fmla="*/ 895350 h 1190625"/>
              <a:gd name="connsiteX67" fmla="*/ 5281613 w 5448300"/>
              <a:gd name="connsiteY67" fmla="*/ 900113 h 1190625"/>
              <a:gd name="connsiteX68" fmla="*/ 5243513 w 5448300"/>
              <a:gd name="connsiteY68" fmla="*/ 914400 h 1190625"/>
              <a:gd name="connsiteX69" fmla="*/ 5219700 w 5448300"/>
              <a:gd name="connsiteY69" fmla="*/ 933450 h 1190625"/>
              <a:gd name="connsiteX70" fmla="*/ 5205413 w 5448300"/>
              <a:gd name="connsiteY70" fmla="*/ 942975 h 1190625"/>
              <a:gd name="connsiteX71" fmla="*/ 5186363 w 5448300"/>
              <a:gd name="connsiteY71" fmla="*/ 952500 h 1190625"/>
              <a:gd name="connsiteX72" fmla="*/ 5172075 w 5448300"/>
              <a:gd name="connsiteY72" fmla="*/ 962025 h 1190625"/>
              <a:gd name="connsiteX73" fmla="*/ 5153025 w 5448300"/>
              <a:gd name="connsiteY73" fmla="*/ 966788 h 1190625"/>
              <a:gd name="connsiteX74" fmla="*/ 5138738 w 5448300"/>
              <a:gd name="connsiteY74" fmla="*/ 981075 h 1190625"/>
              <a:gd name="connsiteX75" fmla="*/ 5100638 w 5448300"/>
              <a:gd name="connsiteY75" fmla="*/ 995363 h 1190625"/>
              <a:gd name="connsiteX76" fmla="*/ 5067300 w 5448300"/>
              <a:gd name="connsiteY76" fmla="*/ 1009650 h 1190625"/>
              <a:gd name="connsiteX77" fmla="*/ 5029200 w 5448300"/>
              <a:gd name="connsiteY77" fmla="*/ 1028700 h 1190625"/>
              <a:gd name="connsiteX78" fmla="*/ 4976813 w 5448300"/>
              <a:gd name="connsiteY78" fmla="*/ 1042988 h 1190625"/>
              <a:gd name="connsiteX79" fmla="*/ 4910138 w 5448300"/>
              <a:gd name="connsiteY79" fmla="*/ 1062038 h 1190625"/>
              <a:gd name="connsiteX80" fmla="*/ 4891088 w 5448300"/>
              <a:gd name="connsiteY80" fmla="*/ 1066800 h 1190625"/>
              <a:gd name="connsiteX81" fmla="*/ 4876800 w 5448300"/>
              <a:gd name="connsiteY81" fmla="*/ 1071563 h 1190625"/>
              <a:gd name="connsiteX82" fmla="*/ 4838700 w 5448300"/>
              <a:gd name="connsiteY82" fmla="*/ 1076325 h 1190625"/>
              <a:gd name="connsiteX83" fmla="*/ 4810125 w 5448300"/>
              <a:gd name="connsiteY83" fmla="*/ 1081088 h 1190625"/>
              <a:gd name="connsiteX84" fmla="*/ 4705350 w 5448300"/>
              <a:gd name="connsiteY84" fmla="*/ 1090613 h 1190625"/>
              <a:gd name="connsiteX85" fmla="*/ 4638675 w 5448300"/>
              <a:gd name="connsiteY85" fmla="*/ 1100138 h 1190625"/>
              <a:gd name="connsiteX86" fmla="*/ 4624388 w 5448300"/>
              <a:gd name="connsiteY86" fmla="*/ 1109663 h 1190625"/>
              <a:gd name="connsiteX87" fmla="*/ 4600575 w 5448300"/>
              <a:gd name="connsiteY87" fmla="*/ 1114425 h 1190625"/>
              <a:gd name="connsiteX88" fmla="*/ 4581525 w 5448300"/>
              <a:gd name="connsiteY88" fmla="*/ 1119188 h 1190625"/>
              <a:gd name="connsiteX89" fmla="*/ 4552950 w 5448300"/>
              <a:gd name="connsiteY89" fmla="*/ 1128713 h 1190625"/>
              <a:gd name="connsiteX90" fmla="*/ 4524375 w 5448300"/>
              <a:gd name="connsiteY90" fmla="*/ 1133475 h 1190625"/>
              <a:gd name="connsiteX91" fmla="*/ 4500563 w 5448300"/>
              <a:gd name="connsiteY91" fmla="*/ 1138238 h 1190625"/>
              <a:gd name="connsiteX92" fmla="*/ 4462463 w 5448300"/>
              <a:gd name="connsiteY92" fmla="*/ 1143000 h 1190625"/>
              <a:gd name="connsiteX93" fmla="*/ 4343400 w 5448300"/>
              <a:gd name="connsiteY93" fmla="*/ 1157288 h 1190625"/>
              <a:gd name="connsiteX94" fmla="*/ 4314825 w 5448300"/>
              <a:gd name="connsiteY94" fmla="*/ 1162050 h 1190625"/>
              <a:gd name="connsiteX95" fmla="*/ 3776663 w 5448300"/>
              <a:gd name="connsiteY95" fmla="*/ 1181100 h 1190625"/>
              <a:gd name="connsiteX96" fmla="*/ 3743325 w 5448300"/>
              <a:gd name="connsiteY96" fmla="*/ 1190625 h 1190625"/>
              <a:gd name="connsiteX97" fmla="*/ 2705100 w 5448300"/>
              <a:gd name="connsiteY97" fmla="*/ 1185863 h 1190625"/>
              <a:gd name="connsiteX98" fmla="*/ 2628900 w 5448300"/>
              <a:gd name="connsiteY98" fmla="*/ 1176338 h 1190625"/>
              <a:gd name="connsiteX99" fmla="*/ 2576513 w 5448300"/>
              <a:gd name="connsiteY99" fmla="*/ 1171575 h 1190625"/>
              <a:gd name="connsiteX100" fmla="*/ 2486025 w 5448300"/>
              <a:gd name="connsiteY100" fmla="*/ 1162050 h 1190625"/>
              <a:gd name="connsiteX101" fmla="*/ 2457450 w 5448300"/>
              <a:gd name="connsiteY101" fmla="*/ 1157288 h 1190625"/>
              <a:gd name="connsiteX102" fmla="*/ 2419350 w 5448300"/>
              <a:gd name="connsiteY102" fmla="*/ 1152525 h 1190625"/>
              <a:gd name="connsiteX103" fmla="*/ 2366963 w 5448300"/>
              <a:gd name="connsiteY103" fmla="*/ 1143000 h 1190625"/>
              <a:gd name="connsiteX104" fmla="*/ 2290763 w 5448300"/>
              <a:gd name="connsiteY104" fmla="*/ 1138238 h 1190625"/>
              <a:gd name="connsiteX105" fmla="*/ 2262188 w 5448300"/>
              <a:gd name="connsiteY105" fmla="*/ 1133475 h 1190625"/>
              <a:gd name="connsiteX106" fmla="*/ 2238375 w 5448300"/>
              <a:gd name="connsiteY106" fmla="*/ 1128713 h 1190625"/>
              <a:gd name="connsiteX107" fmla="*/ 2128838 w 5448300"/>
              <a:gd name="connsiteY107" fmla="*/ 1114425 h 1190625"/>
              <a:gd name="connsiteX108" fmla="*/ 2076450 w 5448300"/>
              <a:gd name="connsiteY108" fmla="*/ 1104900 h 1190625"/>
              <a:gd name="connsiteX109" fmla="*/ 1895475 w 5448300"/>
              <a:gd name="connsiteY109" fmla="*/ 1095375 h 1190625"/>
              <a:gd name="connsiteX110" fmla="*/ 757238 w 5448300"/>
              <a:gd name="connsiteY110" fmla="*/ 1085850 h 1190625"/>
              <a:gd name="connsiteX111" fmla="*/ 371475 w 5448300"/>
              <a:gd name="connsiteY111" fmla="*/ 1081088 h 1190625"/>
              <a:gd name="connsiteX112" fmla="*/ 257175 w 5448300"/>
              <a:gd name="connsiteY112" fmla="*/ 1071563 h 1190625"/>
              <a:gd name="connsiteX113" fmla="*/ 171450 w 5448300"/>
              <a:gd name="connsiteY113" fmla="*/ 1052513 h 1190625"/>
              <a:gd name="connsiteX114" fmla="*/ 114300 w 5448300"/>
              <a:gd name="connsiteY114" fmla="*/ 1042988 h 1190625"/>
              <a:gd name="connsiteX115" fmla="*/ 100013 w 5448300"/>
              <a:gd name="connsiteY115" fmla="*/ 1033463 h 1190625"/>
              <a:gd name="connsiteX116" fmla="*/ 85725 w 5448300"/>
              <a:gd name="connsiteY116" fmla="*/ 1019175 h 1190625"/>
              <a:gd name="connsiteX117" fmla="*/ 66675 w 5448300"/>
              <a:gd name="connsiteY117" fmla="*/ 1009650 h 1190625"/>
              <a:gd name="connsiteX118" fmla="*/ 19050 w 5448300"/>
              <a:gd name="connsiteY118" fmla="*/ 985838 h 1190625"/>
              <a:gd name="connsiteX119" fmla="*/ 0 w 5448300"/>
              <a:gd name="connsiteY119" fmla="*/ 966788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448300" h="1190625">
                <a:moveTo>
                  <a:pt x="381000" y="981075"/>
                </a:moveTo>
                <a:cubicBezTo>
                  <a:pt x="1252471" y="1090020"/>
                  <a:pt x="2138238" y="940581"/>
                  <a:pt x="3014663" y="995363"/>
                </a:cubicBezTo>
                <a:cubicBezTo>
                  <a:pt x="3079760" y="1006211"/>
                  <a:pt x="2999290" y="993441"/>
                  <a:pt x="3090863" y="1004888"/>
                </a:cubicBezTo>
                <a:cubicBezTo>
                  <a:pt x="3100445" y="1006086"/>
                  <a:pt x="3109812" y="1008880"/>
                  <a:pt x="3119438" y="1009650"/>
                </a:cubicBezTo>
                <a:cubicBezTo>
                  <a:pt x="3149546" y="1012059"/>
                  <a:pt x="3179763" y="1012825"/>
                  <a:pt x="3209925" y="1014413"/>
                </a:cubicBezTo>
                <a:lnTo>
                  <a:pt x="4291013" y="1009650"/>
                </a:lnTo>
                <a:cubicBezTo>
                  <a:pt x="4300669" y="1009567"/>
                  <a:pt x="4309962" y="1005648"/>
                  <a:pt x="4319588" y="1004888"/>
                </a:cubicBezTo>
                <a:cubicBezTo>
                  <a:pt x="4388024" y="999485"/>
                  <a:pt x="4488873" y="994474"/>
                  <a:pt x="4562475" y="990600"/>
                </a:cubicBezTo>
                <a:cubicBezTo>
                  <a:pt x="4641976" y="980663"/>
                  <a:pt x="4557345" y="992456"/>
                  <a:pt x="4643438" y="976313"/>
                </a:cubicBezTo>
                <a:cubicBezTo>
                  <a:pt x="4654471" y="974244"/>
                  <a:pt x="4665703" y="973395"/>
                  <a:pt x="4676775" y="971550"/>
                </a:cubicBezTo>
                <a:cubicBezTo>
                  <a:pt x="4684760" y="970219"/>
                  <a:pt x="4692650" y="968375"/>
                  <a:pt x="4700588" y="966788"/>
                </a:cubicBezTo>
                <a:cubicBezTo>
                  <a:pt x="4705350" y="963613"/>
                  <a:pt x="4711106" y="961571"/>
                  <a:pt x="4714875" y="957263"/>
                </a:cubicBezTo>
                <a:cubicBezTo>
                  <a:pt x="4734064" y="935333"/>
                  <a:pt x="4731162" y="931143"/>
                  <a:pt x="4743450" y="909638"/>
                </a:cubicBezTo>
                <a:cubicBezTo>
                  <a:pt x="4746290" y="904668"/>
                  <a:pt x="4750415" y="900470"/>
                  <a:pt x="4752975" y="895350"/>
                </a:cubicBezTo>
                <a:cubicBezTo>
                  <a:pt x="4755220" y="890860"/>
                  <a:pt x="4755760" y="885677"/>
                  <a:pt x="4757738" y="881063"/>
                </a:cubicBezTo>
                <a:cubicBezTo>
                  <a:pt x="4760535" y="874538"/>
                  <a:pt x="4764088" y="868363"/>
                  <a:pt x="4767263" y="862013"/>
                </a:cubicBezTo>
                <a:cubicBezTo>
                  <a:pt x="4777773" y="777927"/>
                  <a:pt x="4766488" y="864004"/>
                  <a:pt x="4776788" y="795338"/>
                </a:cubicBezTo>
                <a:cubicBezTo>
                  <a:pt x="4780118" y="773136"/>
                  <a:pt x="4782812" y="750839"/>
                  <a:pt x="4786313" y="728663"/>
                </a:cubicBezTo>
                <a:cubicBezTo>
                  <a:pt x="4787575" y="720667"/>
                  <a:pt x="4789744" y="712835"/>
                  <a:pt x="4791075" y="704850"/>
                </a:cubicBezTo>
                <a:cubicBezTo>
                  <a:pt x="4792920" y="693778"/>
                  <a:pt x="4792884" y="682343"/>
                  <a:pt x="4795838" y="671513"/>
                </a:cubicBezTo>
                <a:cubicBezTo>
                  <a:pt x="4797706" y="664664"/>
                  <a:pt x="4802188" y="658813"/>
                  <a:pt x="4805363" y="652463"/>
                </a:cubicBezTo>
                <a:cubicBezTo>
                  <a:pt x="4806950" y="644525"/>
                  <a:pt x="4808677" y="636614"/>
                  <a:pt x="4810125" y="628650"/>
                </a:cubicBezTo>
                <a:cubicBezTo>
                  <a:pt x="4811852" y="619149"/>
                  <a:pt x="4811834" y="609236"/>
                  <a:pt x="4814888" y="600075"/>
                </a:cubicBezTo>
                <a:cubicBezTo>
                  <a:pt x="4816698" y="594645"/>
                  <a:pt x="4821238" y="590550"/>
                  <a:pt x="4824413" y="585788"/>
                </a:cubicBezTo>
                <a:cubicBezTo>
                  <a:pt x="4827588" y="573088"/>
                  <a:pt x="4826677" y="558580"/>
                  <a:pt x="4833938" y="547688"/>
                </a:cubicBezTo>
                <a:cubicBezTo>
                  <a:pt x="4848864" y="525298"/>
                  <a:pt x="4843965" y="534527"/>
                  <a:pt x="4857750" y="500063"/>
                </a:cubicBezTo>
                <a:cubicBezTo>
                  <a:pt x="4863860" y="484789"/>
                  <a:pt x="4862959" y="478305"/>
                  <a:pt x="4872038" y="461963"/>
                </a:cubicBezTo>
                <a:cubicBezTo>
                  <a:pt x="4875893" y="455024"/>
                  <a:pt x="4881563" y="449263"/>
                  <a:pt x="4886325" y="442913"/>
                </a:cubicBezTo>
                <a:cubicBezTo>
                  <a:pt x="4889500" y="433388"/>
                  <a:pt x="4891360" y="423318"/>
                  <a:pt x="4895850" y="414338"/>
                </a:cubicBezTo>
                <a:cubicBezTo>
                  <a:pt x="4908417" y="389204"/>
                  <a:pt x="4913496" y="383536"/>
                  <a:pt x="4919663" y="361950"/>
                </a:cubicBezTo>
                <a:cubicBezTo>
                  <a:pt x="4922892" y="350650"/>
                  <a:pt x="4928442" y="322280"/>
                  <a:pt x="4933950" y="314325"/>
                </a:cubicBezTo>
                <a:cubicBezTo>
                  <a:pt x="4948238" y="293688"/>
                  <a:pt x="4961133" y="272013"/>
                  <a:pt x="4976813" y="252413"/>
                </a:cubicBezTo>
                <a:cubicBezTo>
                  <a:pt x="4983163" y="244475"/>
                  <a:pt x="4990001" y="236905"/>
                  <a:pt x="4995863" y="228600"/>
                </a:cubicBezTo>
                <a:cubicBezTo>
                  <a:pt x="5009066" y="209895"/>
                  <a:pt x="5023724" y="191928"/>
                  <a:pt x="5033963" y="171450"/>
                </a:cubicBezTo>
                <a:cubicBezTo>
                  <a:pt x="5046500" y="146376"/>
                  <a:pt x="5038468" y="157420"/>
                  <a:pt x="5057775" y="138113"/>
                </a:cubicBezTo>
                <a:cubicBezTo>
                  <a:pt x="5066469" y="103339"/>
                  <a:pt x="5055546" y="133148"/>
                  <a:pt x="5076825" y="104775"/>
                </a:cubicBezTo>
                <a:cubicBezTo>
                  <a:pt x="5082379" y="97370"/>
                  <a:pt x="5084568" y="87508"/>
                  <a:pt x="5091113" y="80963"/>
                </a:cubicBezTo>
                <a:cubicBezTo>
                  <a:pt x="5102338" y="69738"/>
                  <a:pt x="5116630" y="62067"/>
                  <a:pt x="5129213" y="52388"/>
                </a:cubicBezTo>
                <a:cubicBezTo>
                  <a:pt x="5137270" y="46190"/>
                  <a:pt x="5145001" y="39579"/>
                  <a:pt x="5153025" y="33338"/>
                </a:cubicBezTo>
                <a:cubicBezTo>
                  <a:pt x="5159290" y="28465"/>
                  <a:pt x="5166462" y="24663"/>
                  <a:pt x="5172075" y="19050"/>
                </a:cubicBezTo>
                <a:cubicBezTo>
                  <a:pt x="5176838" y="14288"/>
                  <a:pt x="5180515" y="8105"/>
                  <a:pt x="5186363" y="4763"/>
                </a:cubicBezTo>
                <a:cubicBezTo>
                  <a:pt x="5192046" y="1516"/>
                  <a:pt x="5199063" y="1588"/>
                  <a:pt x="5205413" y="0"/>
                </a:cubicBezTo>
                <a:cubicBezTo>
                  <a:pt x="5221288" y="3175"/>
                  <a:pt x="5237332" y="5598"/>
                  <a:pt x="5253038" y="9525"/>
                </a:cubicBezTo>
                <a:cubicBezTo>
                  <a:pt x="5262778" y="11960"/>
                  <a:pt x="5272242" y="15446"/>
                  <a:pt x="5281613" y="19050"/>
                </a:cubicBezTo>
                <a:cubicBezTo>
                  <a:pt x="5307732" y="29096"/>
                  <a:pt x="5321688" y="34918"/>
                  <a:pt x="5343525" y="52388"/>
                </a:cubicBezTo>
                <a:cubicBezTo>
                  <a:pt x="5350537" y="57998"/>
                  <a:pt x="5356225" y="65088"/>
                  <a:pt x="5362575" y="71438"/>
                </a:cubicBezTo>
                <a:cubicBezTo>
                  <a:pt x="5364163" y="76200"/>
                  <a:pt x="5365360" y="81111"/>
                  <a:pt x="5367338" y="85725"/>
                </a:cubicBezTo>
                <a:cubicBezTo>
                  <a:pt x="5370135" y="92250"/>
                  <a:pt x="5374370" y="98127"/>
                  <a:pt x="5376863" y="104775"/>
                </a:cubicBezTo>
                <a:cubicBezTo>
                  <a:pt x="5379161" y="110904"/>
                  <a:pt x="5379047" y="117809"/>
                  <a:pt x="5381625" y="123825"/>
                </a:cubicBezTo>
                <a:cubicBezTo>
                  <a:pt x="5395591" y="156414"/>
                  <a:pt x="5387887" y="120296"/>
                  <a:pt x="5395913" y="152400"/>
                </a:cubicBezTo>
                <a:cubicBezTo>
                  <a:pt x="5405744" y="191725"/>
                  <a:pt x="5395650" y="161007"/>
                  <a:pt x="5405438" y="195263"/>
                </a:cubicBezTo>
                <a:cubicBezTo>
                  <a:pt x="5406817" y="200090"/>
                  <a:pt x="5408821" y="204723"/>
                  <a:pt x="5410200" y="209550"/>
                </a:cubicBezTo>
                <a:cubicBezTo>
                  <a:pt x="5416200" y="230550"/>
                  <a:pt x="5412879" y="224630"/>
                  <a:pt x="5419725" y="242888"/>
                </a:cubicBezTo>
                <a:cubicBezTo>
                  <a:pt x="5422727" y="250893"/>
                  <a:pt x="5426075" y="258763"/>
                  <a:pt x="5429250" y="266700"/>
                </a:cubicBezTo>
                <a:cubicBezTo>
                  <a:pt x="5430838" y="282575"/>
                  <a:pt x="5432184" y="298476"/>
                  <a:pt x="5434013" y="314325"/>
                </a:cubicBezTo>
                <a:cubicBezTo>
                  <a:pt x="5442967" y="391926"/>
                  <a:pt x="5435678" y="366943"/>
                  <a:pt x="5448300" y="404813"/>
                </a:cubicBezTo>
                <a:cubicBezTo>
                  <a:pt x="5446713" y="488950"/>
                  <a:pt x="5446438" y="573123"/>
                  <a:pt x="5443538" y="657225"/>
                </a:cubicBezTo>
                <a:cubicBezTo>
                  <a:pt x="5442675" y="682264"/>
                  <a:pt x="5437754" y="678828"/>
                  <a:pt x="5429250" y="700088"/>
                </a:cubicBezTo>
                <a:cubicBezTo>
                  <a:pt x="5425521" y="709410"/>
                  <a:pt x="5419725" y="728663"/>
                  <a:pt x="5419725" y="728663"/>
                </a:cubicBezTo>
                <a:cubicBezTo>
                  <a:pt x="5418138" y="738188"/>
                  <a:pt x="5417738" y="747989"/>
                  <a:pt x="5414963" y="757238"/>
                </a:cubicBezTo>
                <a:cubicBezTo>
                  <a:pt x="5410418" y="772388"/>
                  <a:pt x="5403298" y="777652"/>
                  <a:pt x="5395913" y="790575"/>
                </a:cubicBezTo>
                <a:cubicBezTo>
                  <a:pt x="5392391" y="796739"/>
                  <a:pt x="5389910" y="803461"/>
                  <a:pt x="5386388" y="809625"/>
                </a:cubicBezTo>
                <a:cubicBezTo>
                  <a:pt x="5383548" y="814595"/>
                  <a:pt x="5379423" y="818793"/>
                  <a:pt x="5376863" y="823913"/>
                </a:cubicBezTo>
                <a:cubicBezTo>
                  <a:pt x="5374618" y="828403"/>
                  <a:pt x="5374885" y="834023"/>
                  <a:pt x="5372100" y="838200"/>
                </a:cubicBezTo>
                <a:cubicBezTo>
                  <a:pt x="5358591" y="858464"/>
                  <a:pt x="5357726" y="848469"/>
                  <a:pt x="5338763" y="862013"/>
                </a:cubicBezTo>
                <a:cubicBezTo>
                  <a:pt x="5307546" y="884310"/>
                  <a:pt x="5340836" y="870845"/>
                  <a:pt x="5310188" y="881063"/>
                </a:cubicBezTo>
                <a:cubicBezTo>
                  <a:pt x="5305425" y="885825"/>
                  <a:pt x="5301504" y="891614"/>
                  <a:pt x="5295900" y="895350"/>
                </a:cubicBezTo>
                <a:cubicBezTo>
                  <a:pt x="5291723" y="898135"/>
                  <a:pt x="5286103" y="897868"/>
                  <a:pt x="5281613" y="900113"/>
                </a:cubicBezTo>
                <a:cubicBezTo>
                  <a:pt x="5248915" y="916463"/>
                  <a:pt x="5289448" y="905214"/>
                  <a:pt x="5243513" y="914400"/>
                </a:cubicBezTo>
                <a:cubicBezTo>
                  <a:pt x="5227456" y="938487"/>
                  <a:pt x="5242705" y="921948"/>
                  <a:pt x="5219700" y="933450"/>
                </a:cubicBezTo>
                <a:cubicBezTo>
                  <a:pt x="5214581" y="936010"/>
                  <a:pt x="5210383" y="940135"/>
                  <a:pt x="5205413" y="942975"/>
                </a:cubicBezTo>
                <a:cubicBezTo>
                  <a:pt x="5199249" y="946497"/>
                  <a:pt x="5192527" y="948978"/>
                  <a:pt x="5186363" y="952500"/>
                </a:cubicBezTo>
                <a:cubicBezTo>
                  <a:pt x="5181393" y="955340"/>
                  <a:pt x="5177336" y="959770"/>
                  <a:pt x="5172075" y="962025"/>
                </a:cubicBezTo>
                <a:cubicBezTo>
                  <a:pt x="5166059" y="964603"/>
                  <a:pt x="5159375" y="965200"/>
                  <a:pt x="5153025" y="966788"/>
                </a:cubicBezTo>
                <a:cubicBezTo>
                  <a:pt x="5148263" y="971550"/>
                  <a:pt x="5144449" y="977506"/>
                  <a:pt x="5138738" y="981075"/>
                </a:cubicBezTo>
                <a:cubicBezTo>
                  <a:pt x="5110668" y="998618"/>
                  <a:pt x="5122798" y="984283"/>
                  <a:pt x="5100638" y="995363"/>
                </a:cubicBezTo>
                <a:cubicBezTo>
                  <a:pt x="5067753" y="1011806"/>
                  <a:pt x="5106941" y="999741"/>
                  <a:pt x="5067300" y="1009650"/>
                </a:cubicBezTo>
                <a:cubicBezTo>
                  <a:pt x="5054600" y="1016000"/>
                  <a:pt x="5042975" y="1025256"/>
                  <a:pt x="5029200" y="1028700"/>
                </a:cubicBezTo>
                <a:cubicBezTo>
                  <a:pt x="5023358" y="1030161"/>
                  <a:pt x="4989281" y="1037644"/>
                  <a:pt x="4976813" y="1042988"/>
                </a:cubicBezTo>
                <a:cubicBezTo>
                  <a:pt x="4923181" y="1065974"/>
                  <a:pt x="5010564" y="1036934"/>
                  <a:pt x="4910138" y="1062038"/>
                </a:cubicBezTo>
                <a:cubicBezTo>
                  <a:pt x="4903788" y="1063625"/>
                  <a:pt x="4897382" y="1065002"/>
                  <a:pt x="4891088" y="1066800"/>
                </a:cubicBezTo>
                <a:cubicBezTo>
                  <a:pt x="4886261" y="1068179"/>
                  <a:pt x="4881739" y="1070665"/>
                  <a:pt x="4876800" y="1071563"/>
                </a:cubicBezTo>
                <a:cubicBezTo>
                  <a:pt x="4864208" y="1073853"/>
                  <a:pt x="4851370" y="1074515"/>
                  <a:pt x="4838700" y="1076325"/>
                </a:cubicBezTo>
                <a:cubicBezTo>
                  <a:pt x="4829141" y="1077691"/>
                  <a:pt x="4819726" y="1080059"/>
                  <a:pt x="4810125" y="1081088"/>
                </a:cubicBezTo>
                <a:cubicBezTo>
                  <a:pt x="4775256" y="1084824"/>
                  <a:pt x="4740205" y="1086740"/>
                  <a:pt x="4705350" y="1090613"/>
                </a:cubicBezTo>
                <a:cubicBezTo>
                  <a:pt x="4683037" y="1093092"/>
                  <a:pt x="4638675" y="1100138"/>
                  <a:pt x="4638675" y="1100138"/>
                </a:cubicBezTo>
                <a:cubicBezTo>
                  <a:pt x="4633913" y="1103313"/>
                  <a:pt x="4629747" y="1107653"/>
                  <a:pt x="4624388" y="1109663"/>
                </a:cubicBezTo>
                <a:cubicBezTo>
                  <a:pt x="4616809" y="1112505"/>
                  <a:pt x="4608477" y="1112669"/>
                  <a:pt x="4600575" y="1114425"/>
                </a:cubicBezTo>
                <a:cubicBezTo>
                  <a:pt x="4594185" y="1115845"/>
                  <a:pt x="4587794" y="1117307"/>
                  <a:pt x="4581525" y="1119188"/>
                </a:cubicBezTo>
                <a:cubicBezTo>
                  <a:pt x="4571908" y="1122073"/>
                  <a:pt x="4562690" y="1126278"/>
                  <a:pt x="4552950" y="1128713"/>
                </a:cubicBezTo>
                <a:cubicBezTo>
                  <a:pt x="4543582" y="1131055"/>
                  <a:pt x="4533876" y="1131748"/>
                  <a:pt x="4524375" y="1133475"/>
                </a:cubicBezTo>
                <a:cubicBezTo>
                  <a:pt x="4516411" y="1134923"/>
                  <a:pt x="4508563" y="1137007"/>
                  <a:pt x="4500563" y="1138238"/>
                </a:cubicBezTo>
                <a:cubicBezTo>
                  <a:pt x="4487913" y="1140184"/>
                  <a:pt x="4475067" y="1140776"/>
                  <a:pt x="4462463" y="1143000"/>
                </a:cubicBezTo>
                <a:cubicBezTo>
                  <a:pt x="4367571" y="1159745"/>
                  <a:pt x="4481479" y="1148657"/>
                  <a:pt x="4343400" y="1157288"/>
                </a:cubicBezTo>
                <a:cubicBezTo>
                  <a:pt x="4333875" y="1158875"/>
                  <a:pt x="4324477" y="1161777"/>
                  <a:pt x="4314825" y="1162050"/>
                </a:cubicBezTo>
                <a:lnTo>
                  <a:pt x="3776663" y="1181100"/>
                </a:lnTo>
                <a:cubicBezTo>
                  <a:pt x="3765330" y="1183367"/>
                  <a:pt x="3754438" y="1187450"/>
                  <a:pt x="3743325" y="1190625"/>
                </a:cubicBezTo>
                <a:lnTo>
                  <a:pt x="2705100" y="1185863"/>
                </a:lnTo>
                <a:cubicBezTo>
                  <a:pt x="2679504" y="1185535"/>
                  <a:pt x="2654341" y="1179165"/>
                  <a:pt x="2628900" y="1176338"/>
                </a:cubicBezTo>
                <a:cubicBezTo>
                  <a:pt x="2611473" y="1174402"/>
                  <a:pt x="2593975" y="1173163"/>
                  <a:pt x="2576513" y="1171575"/>
                </a:cubicBezTo>
                <a:cubicBezTo>
                  <a:pt x="2530362" y="1160039"/>
                  <a:pt x="2578387" y="1170846"/>
                  <a:pt x="2486025" y="1162050"/>
                </a:cubicBezTo>
                <a:cubicBezTo>
                  <a:pt x="2476412" y="1161134"/>
                  <a:pt x="2467009" y="1158654"/>
                  <a:pt x="2457450" y="1157288"/>
                </a:cubicBezTo>
                <a:cubicBezTo>
                  <a:pt x="2444780" y="1155478"/>
                  <a:pt x="2431975" y="1154629"/>
                  <a:pt x="2419350" y="1152525"/>
                </a:cubicBezTo>
                <a:cubicBezTo>
                  <a:pt x="2374406" y="1145034"/>
                  <a:pt x="2432512" y="1148700"/>
                  <a:pt x="2366963" y="1143000"/>
                </a:cubicBezTo>
                <a:cubicBezTo>
                  <a:pt x="2341609" y="1140795"/>
                  <a:pt x="2316163" y="1139825"/>
                  <a:pt x="2290763" y="1138238"/>
                </a:cubicBezTo>
                <a:lnTo>
                  <a:pt x="2262188" y="1133475"/>
                </a:lnTo>
                <a:cubicBezTo>
                  <a:pt x="2254224" y="1132027"/>
                  <a:pt x="2246388" y="1129858"/>
                  <a:pt x="2238375" y="1128713"/>
                </a:cubicBezTo>
                <a:cubicBezTo>
                  <a:pt x="2219247" y="1125981"/>
                  <a:pt x="2157603" y="1119219"/>
                  <a:pt x="2128838" y="1114425"/>
                </a:cubicBezTo>
                <a:cubicBezTo>
                  <a:pt x="2108158" y="1110978"/>
                  <a:pt x="2097976" y="1107166"/>
                  <a:pt x="2076450" y="1104900"/>
                </a:cubicBezTo>
                <a:cubicBezTo>
                  <a:pt x="2027794" y="1099778"/>
                  <a:pt x="1933786" y="1095810"/>
                  <a:pt x="1895475" y="1095375"/>
                </a:cubicBezTo>
                <a:lnTo>
                  <a:pt x="757238" y="1085850"/>
                </a:lnTo>
                <a:lnTo>
                  <a:pt x="371475" y="1081088"/>
                </a:lnTo>
                <a:lnTo>
                  <a:pt x="257175" y="1071563"/>
                </a:lnTo>
                <a:cubicBezTo>
                  <a:pt x="180968" y="1060677"/>
                  <a:pt x="237988" y="1064989"/>
                  <a:pt x="171450" y="1052513"/>
                </a:cubicBezTo>
                <a:cubicBezTo>
                  <a:pt x="82242" y="1035786"/>
                  <a:pt x="168582" y="1056557"/>
                  <a:pt x="114300" y="1042988"/>
                </a:cubicBezTo>
                <a:cubicBezTo>
                  <a:pt x="109538" y="1039813"/>
                  <a:pt x="104410" y="1037127"/>
                  <a:pt x="100013" y="1033463"/>
                </a:cubicBezTo>
                <a:cubicBezTo>
                  <a:pt x="94839" y="1029151"/>
                  <a:pt x="91206" y="1023090"/>
                  <a:pt x="85725" y="1019175"/>
                </a:cubicBezTo>
                <a:cubicBezTo>
                  <a:pt x="79948" y="1015048"/>
                  <a:pt x="72763" y="1013303"/>
                  <a:pt x="66675" y="1009650"/>
                </a:cubicBezTo>
                <a:cubicBezTo>
                  <a:pt x="26174" y="985350"/>
                  <a:pt x="52911" y="994302"/>
                  <a:pt x="19050" y="985838"/>
                </a:cubicBezTo>
                <a:lnTo>
                  <a:pt x="0" y="966788"/>
                </a:ln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1406" y="2857496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rs.getClob</a:t>
            </a:r>
            <a:r>
              <a:rPr lang="en-US" altLang="ko-KR" sz="1100" dirty="0" smtClean="0"/>
              <a:t>()</a:t>
            </a:r>
            <a:endParaRPr lang="ko-KR" altLang="en-US" sz="1100" dirty="0"/>
          </a:p>
        </p:txBody>
      </p:sp>
      <p:sp>
        <p:nvSpPr>
          <p:cNvPr id="46" name="원통 45"/>
          <p:cNvSpPr/>
          <p:nvPr/>
        </p:nvSpPr>
        <p:spPr>
          <a:xfrm rot="5400000">
            <a:off x="464315" y="3036091"/>
            <a:ext cx="142876" cy="214314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통 46"/>
          <p:cNvSpPr/>
          <p:nvPr/>
        </p:nvSpPr>
        <p:spPr>
          <a:xfrm rot="5400000">
            <a:off x="250001" y="3036091"/>
            <a:ext cx="142876" cy="2143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endCxn id="46" idx="4"/>
          </p:cNvCxnSpPr>
          <p:nvPr/>
        </p:nvCxnSpPr>
        <p:spPr>
          <a:xfrm rot="10800000">
            <a:off x="535754" y="3214686"/>
            <a:ext cx="250033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4348" y="3286124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85720" y="3357562"/>
            <a:ext cx="31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br</a:t>
            </a:r>
            <a:endParaRPr lang="ko-KR" altLang="en-US" sz="1100" dirty="0"/>
          </a:p>
        </p:txBody>
      </p:sp>
      <p:cxnSp>
        <p:nvCxnSpPr>
          <p:cNvPr id="53" name="직선 화살표 연결선 52"/>
          <p:cNvCxnSpPr>
            <a:stCxn id="52" idx="3"/>
          </p:cNvCxnSpPr>
          <p:nvPr/>
        </p:nvCxnSpPr>
        <p:spPr>
          <a:xfrm flipH="1" flipV="1">
            <a:off x="305768" y="3214687"/>
            <a:ext cx="299270" cy="273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중괄호 54"/>
          <p:cNvSpPr/>
          <p:nvPr/>
        </p:nvSpPr>
        <p:spPr>
          <a:xfrm>
            <a:off x="4214810" y="4214818"/>
            <a:ext cx="71438" cy="928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357686" y="4572008"/>
            <a:ext cx="319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=new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rs.getClob</a:t>
            </a:r>
            <a:r>
              <a:rPr lang="en-US" altLang="ko-KR" sz="1200" dirty="0" smtClean="0"/>
              <a:t>(“</a:t>
            </a:r>
            <a:r>
              <a:rPr lang="ko-KR" altLang="en-US" sz="1200" dirty="0" err="1" smtClean="0"/>
              <a:t>컬럼명</a:t>
            </a:r>
            <a:r>
              <a:rPr lang="en-US" altLang="ko-KR" sz="1200" dirty="0" smtClean="0"/>
              <a:t>”).</a:t>
            </a:r>
            <a:r>
              <a:rPr lang="en-US" altLang="ko-KR" sz="1200" dirty="0" err="1" smtClean="0"/>
              <a:t>getCharacterStream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</p:txBody>
      </p:sp>
      <p:sp>
        <p:nvSpPr>
          <p:cNvPr id="57" name="위로 구부러진 화살표 56"/>
          <p:cNvSpPr/>
          <p:nvPr/>
        </p:nvSpPr>
        <p:spPr>
          <a:xfrm>
            <a:off x="-32" y="3214686"/>
            <a:ext cx="214314" cy="71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오른쪽으로 구부러진 화살표 58"/>
          <p:cNvSpPr/>
          <p:nvPr/>
        </p:nvSpPr>
        <p:spPr>
          <a:xfrm rot="5400000">
            <a:off x="-35735" y="2964669"/>
            <a:ext cx="71438" cy="2857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50" idx="2"/>
          </p:cNvCxnSpPr>
          <p:nvPr/>
        </p:nvCxnSpPr>
        <p:spPr>
          <a:xfrm rot="16200000" flipH="1">
            <a:off x="145908" y="2431932"/>
            <a:ext cx="667086" cy="32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500098" y="2000240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rs.getInt</a:t>
            </a:r>
            <a:r>
              <a:rPr lang="en-US" altLang="ko-KR" sz="1100" dirty="0" smtClean="0"/>
              <a:t>(),</a:t>
            </a:r>
            <a:r>
              <a:rPr lang="en-US" altLang="ko-KR" sz="1100" dirty="0" err="1" smtClean="0"/>
              <a:t>rs.getString</a:t>
            </a:r>
            <a:r>
              <a:rPr lang="en-US" altLang="ko-KR" sz="1100" dirty="0" smtClean="0"/>
              <a:t>()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2814638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285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2433278" y="914204"/>
            <a:ext cx="1774406" cy="639526"/>
          </a:xfrm>
          <a:custGeom>
            <a:avLst/>
            <a:gdLst>
              <a:gd name="connsiteX0" fmla="*/ 47985 w 1774406"/>
              <a:gd name="connsiteY0" fmla="*/ 100209 h 639526"/>
              <a:gd name="connsiteX1" fmla="*/ 57510 w 1774406"/>
              <a:gd name="connsiteY1" fmla="*/ 81159 h 639526"/>
              <a:gd name="connsiteX2" fmla="*/ 95610 w 1774406"/>
              <a:gd name="connsiteY2" fmla="*/ 71634 h 639526"/>
              <a:gd name="connsiteX3" fmla="*/ 138472 w 1774406"/>
              <a:gd name="connsiteY3" fmla="*/ 52584 h 639526"/>
              <a:gd name="connsiteX4" fmla="*/ 219435 w 1774406"/>
              <a:gd name="connsiteY4" fmla="*/ 38296 h 639526"/>
              <a:gd name="connsiteX5" fmla="*/ 252772 w 1774406"/>
              <a:gd name="connsiteY5" fmla="*/ 28771 h 639526"/>
              <a:gd name="connsiteX6" fmla="*/ 333735 w 1774406"/>
              <a:gd name="connsiteY6" fmla="*/ 19246 h 639526"/>
              <a:gd name="connsiteX7" fmla="*/ 424222 w 1774406"/>
              <a:gd name="connsiteY7" fmla="*/ 4959 h 639526"/>
              <a:gd name="connsiteX8" fmla="*/ 748072 w 1774406"/>
              <a:gd name="connsiteY8" fmla="*/ 196 h 639526"/>
              <a:gd name="connsiteX9" fmla="*/ 1248135 w 1774406"/>
              <a:gd name="connsiteY9" fmla="*/ 4959 h 639526"/>
              <a:gd name="connsiteX10" fmla="*/ 1286235 w 1774406"/>
              <a:gd name="connsiteY10" fmla="*/ 9721 h 639526"/>
              <a:gd name="connsiteX11" fmla="*/ 1333860 w 1774406"/>
              <a:gd name="connsiteY11" fmla="*/ 14484 h 639526"/>
              <a:gd name="connsiteX12" fmla="*/ 1410060 w 1774406"/>
              <a:gd name="connsiteY12" fmla="*/ 38296 h 639526"/>
              <a:gd name="connsiteX13" fmla="*/ 1448160 w 1774406"/>
              <a:gd name="connsiteY13" fmla="*/ 52584 h 639526"/>
              <a:gd name="connsiteX14" fmla="*/ 1481497 w 1774406"/>
              <a:gd name="connsiteY14" fmla="*/ 62109 h 639526"/>
              <a:gd name="connsiteX15" fmla="*/ 1533885 w 1774406"/>
              <a:gd name="connsiteY15" fmla="*/ 85921 h 639526"/>
              <a:gd name="connsiteX16" fmla="*/ 1591035 w 1774406"/>
              <a:gd name="connsiteY16" fmla="*/ 109734 h 639526"/>
              <a:gd name="connsiteX17" fmla="*/ 1614847 w 1774406"/>
              <a:gd name="connsiteY17" fmla="*/ 124021 h 639526"/>
              <a:gd name="connsiteX18" fmla="*/ 1633897 w 1774406"/>
              <a:gd name="connsiteY18" fmla="*/ 133546 h 639526"/>
              <a:gd name="connsiteX19" fmla="*/ 1681522 w 1774406"/>
              <a:gd name="connsiteY19" fmla="*/ 162121 h 639526"/>
              <a:gd name="connsiteX20" fmla="*/ 1714860 w 1774406"/>
              <a:gd name="connsiteY20" fmla="*/ 190696 h 639526"/>
              <a:gd name="connsiteX21" fmla="*/ 1729147 w 1774406"/>
              <a:gd name="connsiteY21" fmla="*/ 204984 h 639526"/>
              <a:gd name="connsiteX22" fmla="*/ 1757722 w 1774406"/>
              <a:gd name="connsiteY22" fmla="*/ 243084 h 639526"/>
              <a:gd name="connsiteX23" fmla="*/ 1762485 w 1774406"/>
              <a:gd name="connsiteY23" fmla="*/ 262134 h 639526"/>
              <a:gd name="connsiteX24" fmla="*/ 1772010 w 1774406"/>
              <a:gd name="connsiteY24" fmla="*/ 333571 h 639526"/>
              <a:gd name="connsiteX25" fmla="*/ 1762485 w 1774406"/>
              <a:gd name="connsiteY25" fmla="*/ 452634 h 639526"/>
              <a:gd name="connsiteX26" fmla="*/ 1752960 w 1774406"/>
              <a:gd name="connsiteY26" fmla="*/ 471684 h 639526"/>
              <a:gd name="connsiteX27" fmla="*/ 1719622 w 1774406"/>
              <a:gd name="connsiteY27" fmla="*/ 505021 h 639526"/>
              <a:gd name="connsiteX28" fmla="*/ 1667235 w 1774406"/>
              <a:gd name="connsiteY28" fmla="*/ 524071 h 639526"/>
              <a:gd name="connsiteX29" fmla="*/ 1629135 w 1774406"/>
              <a:gd name="connsiteY29" fmla="*/ 533596 h 639526"/>
              <a:gd name="connsiteX30" fmla="*/ 1562460 w 1774406"/>
              <a:gd name="connsiteY30" fmla="*/ 552646 h 639526"/>
              <a:gd name="connsiteX31" fmla="*/ 1452922 w 1774406"/>
              <a:gd name="connsiteY31" fmla="*/ 566934 h 639526"/>
              <a:gd name="connsiteX32" fmla="*/ 1314810 w 1774406"/>
              <a:gd name="connsiteY32" fmla="*/ 581221 h 639526"/>
              <a:gd name="connsiteX33" fmla="*/ 1219560 w 1774406"/>
              <a:gd name="connsiteY33" fmla="*/ 590746 h 639526"/>
              <a:gd name="connsiteX34" fmla="*/ 809985 w 1774406"/>
              <a:gd name="connsiteY34" fmla="*/ 600271 h 639526"/>
              <a:gd name="connsiteX35" fmla="*/ 238485 w 1774406"/>
              <a:gd name="connsiteY35" fmla="*/ 605034 h 639526"/>
              <a:gd name="connsiteX36" fmla="*/ 162285 w 1774406"/>
              <a:gd name="connsiteY36" fmla="*/ 619321 h 639526"/>
              <a:gd name="connsiteX37" fmla="*/ 105135 w 1774406"/>
              <a:gd name="connsiteY37" fmla="*/ 624084 h 639526"/>
              <a:gd name="connsiteX38" fmla="*/ 38460 w 1774406"/>
              <a:gd name="connsiteY38" fmla="*/ 633609 h 639526"/>
              <a:gd name="connsiteX39" fmla="*/ 5122 w 1774406"/>
              <a:gd name="connsiteY39" fmla="*/ 638371 h 6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74406" h="639526">
                <a:moveTo>
                  <a:pt x="47985" y="100209"/>
                </a:moveTo>
                <a:cubicBezTo>
                  <a:pt x="51160" y="93859"/>
                  <a:pt x="51422" y="84812"/>
                  <a:pt x="57510" y="81159"/>
                </a:cubicBezTo>
                <a:cubicBezTo>
                  <a:pt x="68735" y="74424"/>
                  <a:pt x="95610" y="71634"/>
                  <a:pt x="95610" y="71634"/>
                </a:cubicBezTo>
                <a:cubicBezTo>
                  <a:pt x="107877" y="65500"/>
                  <a:pt x="125443" y="56058"/>
                  <a:pt x="138472" y="52584"/>
                </a:cubicBezTo>
                <a:cubicBezTo>
                  <a:pt x="219556" y="30961"/>
                  <a:pt x="154502" y="52211"/>
                  <a:pt x="219435" y="38296"/>
                </a:cubicBezTo>
                <a:cubicBezTo>
                  <a:pt x="230735" y="35874"/>
                  <a:pt x="241439" y="31037"/>
                  <a:pt x="252772" y="28771"/>
                </a:cubicBezTo>
                <a:cubicBezTo>
                  <a:pt x="263881" y="26549"/>
                  <a:pt x="324490" y="20567"/>
                  <a:pt x="333735" y="19246"/>
                </a:cubicBezTo>
                <a:cubicBezTo>
                  <a:pt x="363964" y="14928"/>
                  <a:pt x="393718" y="6361"/>
                  <a:pt x="424222" y="4959"/>
                </a:cubicBezTo>
                <a:cubicBezTo>
                  <a:pt x="532070" y="0"/>
                  <a:pt x="640122" y="1784"/>
                  <a:pt x="748072" y="196"/>
                </a:cubicBezTo>
                <a:lnTo>
                  <a:pt x="1248135" y="4959"/>
                </a:lnTo>
                <a:cubicBezTo>
                  <a:pt x="1260932" y="5185"/>
                  <a:pt x="1273514" y="8308"/>
                  <a:pt x="1286235" y="9721"/>
                </a:cubicBezTo>
                <a:cubicBezTo>
                  <a:pt x="1302092" y="11483"/>
                  <a:pt x="1317985" y="12896"/>
                  <a:pt x="1333860" y="14484"/>
                </a:cubicBezTo>
                <a:cubicBezTo>
                  <a:pt x="1404800" y="44886"/>
                  <a:pt x="1326159" y="13619"/>
                  <a:pt x="1410060" y="38296"/>
                </a:cubicBezTo>
                <a:cubicBezTo>
                  <a:pt x="1423072" y="42123"/>
                  <a:pt x="1435292" y="48295"/>
                  <a:pt x="1448160" y="52584"/>
                </a:cubicBezTo>
                <a:cubicBezTo>
                  <a:pt x="1459124" y="56239"/>
                  <a:pt x="1470385" y="58934"/>
                  <a:pt x="1481497" y="62109"/>
                </a:cubicBezTo>
                <a:cubicBezTo>
                  <a:pt x="1542633" y="98789"/>
                  <a:pt x="1465384" y="54783"/>
                  <a:pt x="1533885" y="85921"/>
                </a:cubicBezTo>
                <a:cubicBezTo>
                  <a:pt x="1596661" y="114456"/>
                  <a:pt x="1512521" y="87302"/>
                  <a:pt x="1591035" y="109734"/>
                </a:cubicBezTo>
                <a:cubicBezTo>
                  <a:pt x="1598972" y="114496"/>
                  <a:pt x="1606755" y="119526"/>
                  <a:pt x="1614847" y="124021"/>
                </a:cubicBezTo>
                <a:cubicBezTo>
                  <a:pt x="1621053" y="127469"/>
                  <a:pt x="1627809" y="129893"/>
                  <a:pt x="1633897" y="133546"/>
                </a:cubicBezTo>
                <a:cubicBezTo>
                  <a:pt x="1691367" y="168028"/>
                  <a:pt x="1637976" y="140348"/>
                  <a:pt x="1681522" y="162121"/>
                </a:cubicBezTo>
                <a:cubicBezTo>
                  <a:pt x="1699734" y="189440"/>
                  <a:pt x="1680394" y="164846"/>
                  <a:pt x="1714860" y="190696"/>
                </a:cubicBezTo>
                <a:cubicBezTo>
                  <a:pt x="1720248" y="194737"/>
                  <a:pt x="1724712" y="199915"/>
                  <a:pt x="1729147" y="204984"/>
                </a:cubicBezTo>
                <a:cubicBezTo>
                  <a:pt x="1744988" y="223089"/>
                  <a:pt x="1746379" y="226069"/>
                  <a:pt x="1757722" y="243084"/>
                </a:cubicBezTo>
                <a:cubicBezTo>
                  <a:pt x="1759310" y="249434"/>
                  <a:pt x="1761314" y="255694"/>
                  <a:pt x="1762485" y="262134"/>
                </a:cubicBezTo>
                <a:cubicBezTo>
                  <a:pt x="1765111" y="276575"/>
                  <a:pt x="1770354" y="320324"/>
                  <a:pt x="1772010" y="333571"/>
                </a:cubicBezTo>
                <a:cubicBezTo>
                  <a:pt x="1771705" y="339978"/>
                  <a:pt x="1774406" y="420845"/>
                  <a:pt x="1762485" y="452634"/>
                </a:cubicBezTo>
                <a:cubicBezTo>
                  <a:pt x="1759992" y="459282"/>
                  <a:pt x="1757456" y="466189"/>
                  <a:pt x="1752960" y="471684"/>
                </a:cubicBezTo>
                <a:cubicBezTo>
                  <a:pt x="1743008" y="483847"/>
                  <a:pt x="1734213" y="499184"/>
                  <a:pt x="1719622" y="505021"/>
                </a:cubicBezTo>
                <a:cubicBezTo>
                  <a:pt x="1699502" y="513069"/>
                  <a:pt x="1688636" y="517956"/>
                  <a:pt x="1667235" y="524071"/>
                </a:cubicBezTo>
                <a:cubicBezTo>
                  <a:pt x="1654648" y="527667"/>
                  <a:pt x="1641722" y="530000"/>
                  <a:pt x="1629135" y="533596"/>
                </a:cubicBezTo>
                <a:cubicBezTo>
                  <a:pt x="1581442" y="547223"/>
                  <a:pt x="1619035" y="540736"/>
                  <a:pt x="1562460" y="552646"/>
                </a:cubicBezTo>
                <a:cubicBezTo>
                  <a:pt x="1481314" y="569729"/>
                  <a:pt x="1538477" y="556239"/>
                  <a:pt x="1452922" y="566934"/>
                </a:cubicBezTo>
                <a:cubicBezTo>
                  <a:pt x="1253318" y="591885"/>
                  <a:pt x="1577131" y="559952"/>
                  <a:pt x="1314810" y="581221"/>
                </a:cubicBezTo>
                <a:cubicBezTo>
                  <a:pt x="1283006" y="583800"/>
                  <a:pt x="1251446" y="589543"/>
                  <a:pt x="1219560" y="590746"/>
                </a:cubicBezTo>
                <a:cubicBezTo>
                  <a:pt x="1083095" y="595896"/>
                  <a:pt x="946532" y="598282"/>
                  <a:pt x="809985" y="600271"/>
                </a:cubicBezTo>
                <a:lnTo>
                  <a:pt x="238485" y="605034"/>
                </a:lnTo>
                <a:cubicBezTo>
                  <a:pt x="228052" y="607121"/>
                  <a:pt x="178998" y="617464"/>
                  <a:pt x="162285" y="619321"/>
                </a:cubicBezTo>
                <a:cubicBezTo>
                  <a:pt x="143286" y="621432"/>
                  <a:pt x="124185" y="622496"/>
                  <a:pt x="105135" y="624084"/>
                </a:cubicBezTo>
                <a:cubicBezTo>
                  <a:pt x="40675" y="636974"/>
                  <a:pt x="136518" y="618523"/>
                  <a:pt x="38460" y="633609"/>
                </a:cubicBezTo>
                <a:cubicBezTo>
                  <a:pt x="0" y="639526"/>
                  <a:pt x="36717" y="638371"/>
                  <a:pt x="5122" y="63837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71934" y="928670"/>
            <a:ext cx="39148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DD</a:t>
            </a:r>
            <a:r>
              <a:rPr lang="ko-KR" altLang="en-US" sz="1400" dirty="0" smtClean="0"/>
              <a:t>를 사용하여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데이터형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크기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널허용</a:t>
            </a:r>
            <a:r>
              <a:rPr lang="en-US" altLang="ko-KR" sz="1400" dirty="0" smtClean="0"/>
              <a:t>, default</a:t>
            </a:r>
            <a:r>
              <a:rPr lang="ko-KR" altLang="en-US" sz="1400" dirty="0" smtClean="0"/>
              <a:t>여부를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JTable</a:t>
            </a:r>
            <a:r>
              <a:rPr lang="ko-KR" altLang="en-US" sz="1400" dirty="0" smtClean="0"/>
              <a:t>에 보여주세요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785926"/>
            <a:ext cx="1643074" cy="61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rot="16200000" flipV="1">
            <a:off x="4607719" y="2464587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7620" y="3045267"/>
            <a:ext cx="406406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en-US" altLang="ko-KR" sz="1400" smtClean="0"/>
              <a:t>data_precision</a:t>
            </a:r>
            <a:r>
              <a:rPr lang="ko-KR" altLang="en-US" sz="1400" dirty="0" smtClean="0"/>
              <a:t>이 존재하는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컬럼은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precision</a:t>
            </a:r>
            <a:r>
              <a:rPr lang="ko-KR" altLang="en-US" sz="1400" dirty="0" smtClean="0"/>
              <a:t>으로</a:t>
            </a:r>
            <a:endParaRPr lang="en-US" altLang="ko-KR" sz="1400" dirty="0" smtClean="0"/>
          </a:p>
          <a:p>
            <a:r>
              <a:rPr lang="ko-KR" altLang="en-US" sz="1400" dirty="0" smtClean="0"/>
              <a:t>그렇지 않으면 </a:t>
            </a:r>
            <a:r>
              <a:rPr lang="en-US" altLang="ko-KR" sz="1400" dirty="0" err="1" smtClean="0"/>
              <a:t>data_length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보여준다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Date,Clob,blob,long</a:t>
            </a:r>
            <a:r>
              <a:rPr lang="ko-KR" altLang="en-US" sz="1400" dirty="0" smtClean="0"/>
              <a:t>은 크기를 보여주지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User_tab_cols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2143108" y="57148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43174" y="357166"/>
            <a:ext cx="3206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프로그램이 실행되면 </a:t>
            </a:r>
            <a:r>
              <a:rPr lang="ko-KR" altLang="en-US" sz="1200" dirty="0" err="1" smtClean="0"/>
              <a:t>테이블명이</a:t>
            </a:r>
            <a:r>
              <a:rPr lang="ko-KR" altLang="en-US" sz="1200" dirty="0" smtClean="0"/>
              <a:t> 설정된다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err="1" smtClean="0"/>
              <a:t>테이블명을</a:t>
            </a:r>
            <a:r>
              <a:rPr lang="ko-KR" altLang="en-US" sz="1200" dirty="0" smtClean="0"/>
              <a:t> 선택하면 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H="1">
            <a:off x="4036215" y="750075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400</Words>
  <Application>Microsoft Office PowerPoint</Application>
  <PresentationFormat>화면 슬라이드 쇼(4:3)</PresentationFormat>
  <Paragraphs>84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39</cp:revision>
  <dcterms:created xsi:type="dcterms:W3CDTF">2023-08-17T01:25:21Z</dcterms:created>
  <dcterms:modified xsi:type="dcterms:W3CDTF">2023-08-18T00:32:09Z</dcterms:modified>
</cp:coreProperties>
</file>