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86" autoAdjust="0"/>
    <p:restoredTop sz="94444" autoAdjust="0"/>
  </p:normalViewPr>
  <p:slideViewPr>
    <p:cSldViewPr>
      <p:cViewPr>
        <p:scale>
          <a:sx n="200" d="100"/>
          <a:sy n="200" d="100"/>
        </p:scale>
        <p:origin x="582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3500-24C1-4DFE-A368-282D55145681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6AF4-93CE-4FD2-914B-BDE4CB114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66536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변수는 테이블명과 </a:t>
            </a:r>
            <a:r>
              <a:rPr lang="ko-KR" altLang="en-US" dirty="0" err="1" smtClean="0"/>
              <a:t>컬럼명을</a:t>
            </a:r>
            <a:r>
              <a:rPr lang="ko-KR" altLang="en-US" dirty="0" smtClean="0"/>
              <a:t>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테이블명이</a:t>
            </a:r>
            <a:r>
              <a:rPr lang="ko-KR" altLang="en-US" sz="1600" dirty="0" smtClean="0"/>
              <a:t> 동적인 경우에는 </a:t>
            </a:r>
            <a:r>
              <a:rPr lang="en-US" altLang="ko-KR" sz="1600" dirty="0" smtClean="0"/>
              <a:t>bind</a:t>
            </a:r>
            <a:r>
              <a:rPr lang="ko-KR" altLang="en-US" sz="1600" dirty="0" smtClean="0"/>
              <a:t>변수를 사용할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>,,, from 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con.prepareStatement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(1, “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”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해결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쿼리문에</a:t>
            </a:r>
            <a:r>
              <a:rPr lang="ko-KR" altLang="en-US" sz="1600" dirty="0" smtClean="0"/>
              <a:t> 직접 넣으면 된다</a:t>
            </a:r>
            <a:r>
              <a:rPr lang="en-US" altLang="ko-KR" sz="1600" dirty="0" smtClean="0"/>
              <a:t>. , Statement</a:t>
            </a:r>
            <a:r>
              <a:rPr lang="ko-KR" altLang="en-US" sz="1600" dirty="0" smtClean="0"/>
              <a:t>객체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sql.append</a:t>
            </a:r>
            <a:r>
              <a:rPr lang="en-US" altLang="ko-KR" sz="1600" dirty="0" smtClean="0"/>
              <a:t>(“select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,”).append(“</a:t>
            </a:r>
            <a:r>
              <a:rPr lang="ko-KR" altLang="en-US" sz="1600" b="1" dirty="0" err="1" smtClean="0"/>
              <a:t>동적인컬럼명</a:t>
            </a:r>
            <a:r>
              <a:rPr lang="en-US" altLang="ko-KR" sz="1600" dirty="0" smtClean="0"/>
              <a:t>”).append(“ from “)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.append(“</a:t>
            </a:r>
            <a:r>
              <a:rPr lang="ko-KR" altLang="en-US" sz="1600" b="1" dirty="0" err="1" smtClean="0"/>
              <a:t>테이블명</a:t>
            </a:r>
            <a:r>
              <a:rPr lang="en-US" altLang="ko-KR" sz="1600" dirty="0" smtClean="0"/>
              <a:t>”);</a:t>
            </a:r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2738438" y="1471613"/>
            <a:ext cx="1115482" cy="919162"/>
          </a:xfrm>
          <a:custGeom>
            <a:avLst/>
            <a:gdLst>
              <a:gd name="connsiteX0" fmla="*/ 0 w 1115482"/>
              <a:gd name="connsiteY0" fmla="*/ 919162 h 919162"/>
              <a:gd name="connsiteX1" fmla="*/ 9525 w 1115482"/>
              <a:gd name="connsiteY1" fmla="*/ 862012 h 919162"/>
              <a:gd name="connsiteX2" fmla="*/ 23812 w 1115482"/>
              <a:gd name="connsiteY2" fmla="*/ 847725 h 919162"/>
              <a:gd name="connsiteX3" fmla="*/ 71437 w 1115482"/>
              <a:gd name="connsiteY3" fmla="*/ 823912 h 919162"/>
              <a:gd name="connsiteX4" fmla="*/ 104775 w 1115482"/>
              <a:gd name="connsiteY4" fmla="*/ 809625 h 919162"/>
              <a:gd name="connsiteX5" fmla="*/ 238125 w 1115482"/>
              <a:gd name="connsiteY5" fmla="*/ 795337 h 919162"/>
              <a:gd name="connsiteX6" fmla="*/ 814387 w 1115482"/>
              <a:gd name="connsiteY6" fmla="*/ 785812 h 919162"/>
              <a:gd name="connsiteX7" fmla="*/ 909637 w 1115482"/>
              <a:gd name="connsiteY7" fmla="*/ 771525 h 919162"/>
              <a:gd name="connsiteX8" fmla="*/ 928687 w 1115482"/>
              <a:gd name="connsiteY8" fmla="*/ 762000 h 919162"/>
              <a:gd name="connsiteX9" fmla="*/ 952500 w 1115482"/>
              <a:gd name="connsiteY9" fmla="*/ 757237 h 919162"/>
              <a:gd name="connsiteX10" fmla="*/ 966787 w 1115482"/>
              <a:gd name="connsiteY10" fmla="*/ 752475 h 919162"/>
              <a:gd name="connsiteX11" fmla="*/ 1004887 w 1115482"/>
              <a:gd name="connsiteY11" fmla="*/ 719137 h 919162"/>
              <a:gd name="connsiteX12" fmla="*/ 1023937 w 1115482"/>
              <a:gd name="connsiteY12" fmla="*/ 704850 h 919162"/>
              <a:gd name="connsiteX13" fmla="*/ 1052512 w 1115482"/>
              <a:gd name="connsiteY13" fmla="*/ 657225 h 919162"/>
              <a:gd name="connsiteX14" fmla="*/ 1066800 w 1115482"/>
              <a:gd name="connsiteY14" fmla="*/ 647700 h 919162"/>
              <a:gd name="connsiteX15" fmla="*/ 1076325 w 1115482"/>
              <a:gd name="connsiteY15" fmla="*/ 623887 h 919162"/>
              <a:gd name="connsiteX16" fmla="*/ 1090612 w 1115482"/>
              <a:gd name="connsiteY16" fmla="*/ 609600 h 919162"/>
              <a:gd name="connsiteX17" fmla="*/ 1100137 w 1115482"/>
              <a:gd name="connsiteY17" fmla="*/ 581025 h 919162"/>
              <a:gd name="connsiteX18" fmla="*/ 1114425 w 1115482"/>
              <a:gd name="connsiteY18" fmla="*/ 504825 h 919162"/>
              <a:gd name="connsiteX19" fmla="*/ 1109662 w 1115482"/>
              <a:gd name="connsiteY19" fmla="*/ 395287 h 919162"/>
              <a:gd name="connsiteX20" fmla="*/ 1071562 w 1115482"/>
              <a:gd name="connsiteY20" fmla="*/ 333375 h 919162"/>
              <a:gd name="connsiteX21" fmla="*/ 1047750 w 1115482"/>
              <a:gd name="connsiteY21" fmla="*/ 304800 h 919162"/>
              <a:gd name="connsiteX22" fmla="*/ 1028700 w 1115482"/>
              <a:gd name="connsiteY22" fmla="*/ 276225 h 919162"/>
              <a:gd name="connsiteX23" fmla="*/ 1014412 w 1115482"/>
              <a:gd name="connsiteY23" fmla="*/ 257175 h 919162"/>
              <a:gd name="connsiteX24" fmla="*/ 971550 w 1115482"/>
              <a:gd name="connsiteY24" fmla="*/ 223837 h 919162"/>
              <a:gd name="connsiteX25" fmla="*/ 933450 w 1115482"/>
              <a:gd name="connsiteY25" fmla="*/ 171450 h 919162"/>
              <a:gd name="connsiteX26" fmla="*/ 909637 w 1115482"/>
              <a:gd name="connsiteY26" fmla="*/ 142875 h 919162"/>
              <a:gd name="connsiteX27" fmla="*/ 904875 w 1115482"/>
              <a:gd name="connsiteY27" fmla="*/ 128587 h 919162"/>
              <a:gd name="connsiteX28" fmla="*/ 885825 w 1115482"/>
              <a:gd name="connsiteY28" fmla="*/ 95250 h 919162"/>
              <a:gd name="connsiteX29" fmla="*/ 871537 w 1115482"/>
              <a:gd name="connsiteY29" fmla="*/ 57150 h 919162"/>
              <a:gd name="connsiteX30" fmla="*/ 857250 w 1115482"/>
              <a:gd name="connsiteY30" fmla="*/ 9525 h 919162"/>
              <a:gd name="connsiteX31" fmla="*/ 847725 w 1115482"/>
              <a:gd name="connsiteY31" fmla="*/ 0 h 91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15482" h="919162">
                <a:moveTo>
                  <a:pt x="0" y="919162"/>
                </a:moveTo>
                <a:cubicBezTo>
                  <a:pt x="3175" y="900112"/>
                  <a:pt x="3418" y="880334"/>
                  <a:pt x="9525" y="862012"/>
                </a:cubicBezTo>
                <a:cubicBezTo>
                  <a:pt x="11655" y="855623"/>
                  <a:pt x="18076" y="851255"/>
                  <a:pt x="23812" y="847725"/>
                </a:cubicBezTo>
                <a:cubicBezTo>
                  <a:pt x="38928" y="838423"/>
                  <a:pt x="55123" y="830903"/>
                  <a:pt x="71437" y="823912"/>
                </a:cubicBezTo>
                <a:cubicBezTo>
                  <a:pt x="82550" y="819150"/>
                  <a:pt x="93083" y="812702"/>
                  <a:pt x="104775" y="809625"/>
                </a:cubicBezTo>
                <a:cubicBezTo>
                  <a:pt x="141937" y="799846"/>
                  <a:pt x="202069" y="796127"/>
                  <a:pt x="238125" y="795337"/>
                </a:cubicBezTo>
                <a:lnTo>
                  <a:pt x="814387" y="785812"/>
                </a:lnTo>
                <a:cubicBezTo>
                  <a:pt x="890621" y="774921"/>
                  <a:pt x="858917" y="779977"/>
                  <a:pt x="909637" y="771525"/>
                </a:cubicBezTo>
                <a:cubicBezTo>
                  <a:pt x="915987" y="768350"/>
                  <a:pt x="921952" y="764245"/>
                  <a:pt x="928687" y="762000"/>
                </a:cubicBezTo>
                <a:cubicBezTo>
                  <a:pt x="936366" y="759440"/>
                  <a:pt x="944647" y="759200"/>
                  <a:pt x="952500" y="757237"/>
                </a:cubicBezTo>
                <a:cubicBezTo>
                  <a:pt x="957370" y="756019"/>
                  <a:pt x="962025" y="754062"/>
                  <a:pt x="966787" y="752475"/>
                </a:cubicBezTo>
                <a:cubicBezTo>
                  <a:pt x="1014830" y="716442"/>
                  <a:pt x="955551" y="762305"/>
                  <a:pt x="1004887" y="719137"/>
                </a:cubicBezTo>
                <a:cubicBezTo>
                  <a:pt x="1010861" y="713910"/>
                  <a:pt x="1017587" y="709612"/>
                  <a:pt x="1023937" y="704850"/>
                </a:cubicBezTo>
                <a:cubicBezTo>
                  <a:pt x="1032641" y="687442"/>
                  <a:pt x="1039103" y="672550"/>
                  <a:pt x="1052512" y="657225"/>
                </a:cubicBezTo>
                <a:cubicBezTo>
                  <a:pt x="1056281" y="652917"/>
                  <a:pt x="1062037" y="650875"/>
                  <a:pt x="1066800" y="647700"/>
                </a:cubicBezTo>
                <a:cubicBezTo>
                  <a:pt x="1069975" y="639762"/>
                  <a:pt x="1071794" y="631137"/>
                  <a:pt x="1076325" y="623887"/>
                </a:cubicBezTo>
                <a:cubicBezTo>
                  <a:pt x="1079894" y="618176"/>
                  <a:pt x="1087341" y="615487"/>
                  <a:pt x="1090612" y="609600"/>
                </a:cubicBezTo>
                <a:cubicBezTo>
                  <a:pt x="1095488" y="600823"/>
                  <a:pt x="1097702" y="590765"/>
                  <a:pt x="1100137" y="581025"/>
                </a:cubicBezTo>
                <a:cubicBezTo>
                  <a:pt x="1112766" y="530508"/>
                  <a:pt x="1108038" y="555915"/>
                  <a:pt x="1114425" y="504825"/>
                </a:cubicBezTo>
                <a:cubicBezTo>
                  <a:pt x="1112837" y="468312"/>
                  <a:pt x="1115482" y="431368"/>
                  <a:pt x="1109662" y="395287"/>
                </a:cubicBezTo>
                <a:cubicBezTo>
                  <a:pt x="1105762" y="371105"/>
                  <a:pt x="1085383" y="351802"/>
                  <a:pt x="1071562" y="333375"/>
                </a:cubicBezTo>
                <a:cubicBezTo>
                  <a:pt x="1051669" y="306851"/>
                  <a:pt x="1073888" y="330938"/>
                  <a:pt x="1047750" y="304800"/>
                </a:cubicBezTo>
                <a:cubicBezTo>
                  <a:pt x="1039648" y="280497"/>
                  <a:pt x="1048158" y="298926"/>
                  <a:pt x="1028700" y="276225"/>
                </a:cubicBezTo>
                <a:cubicBezTo>
                  <a:pt x="1023534" y="270198"/>
                  <a:pt x="1020263" y="262539"/>
                  <a:pt x="1014412" y="257175"/>
                </a:cubicBezTo>
                <a:cubicBezTo>
                  <a:pt x="1001069" y="244944"/>
                  <a:pt x="981590" y="238897"/>
                  <a:pt x="971550" y="223837"/>
                </a:cubicBezTo>
                <a:cubicBezTo>
                  <a:pt x="960914" y="207883"/>
                  <a:pt x="944117" y="182117"/>
                  <a:pt x="933450" y="171450"/>
                </a:cubicBezTo>
                <a:cubicBezTo>
                  <a:pt x="915115" y="153115"/>
                  <a:pt x="922898" y="162766"/>
                  <a:pt x="909637" y="142875"/>
                </a:cubicBezTo>
                <a:cubicBezTo>
                  <a:pt x="908050" y="138112"/>
                  <a:pt x="906852" y="133201"/>
                  <a:pt x="904875" y="128587"/>
                </a:cubicBezTo>
                <a:cubicBezTo>
                  <a:pt x="897625" y="111669"/>
                  <a:pt x="895391" y="109598"/>
                  <a:pt x="885825" y="95250"/>
                </a:cubicBezTo>
                <a:cubicBezTo>
                  <a:pt x="873597" y="46342"/>
                  <a:pt x="890219" y="106969"/>
                  <a:pt x="871537" y="57150"/>
                </a:cubicBezTo>
                <a:cubicBezTo>
                  <a:pt x="867652" y="46789"/>
                  <a:pt x="863765" y="16040"/>
                  <a:pt x="857250" y="9525"/>
                </a:cubicBezTo>
                <a:lnTo>
                  <a:pt x="847725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7620" y="1714488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Bind</a:t>
            </a:r>
            <a:r>
              <a:rPr lang="ko-KR" altLang="en-US" sz="1400" dirty="0" smtClean="0"/>
              <a:t>변수는 값만 처리할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814638" y="1514475"/>
            <a:ext cx="1014312" cy="819150"/>
          </a:xfrm>
          <a:custGeom>
            <a:avLst/>
            <a:gdLst>
              <a:gd name="connsiteX0" fmla="*/ 0 w 1014312"/>
              <a:gd name="connsiteY0" fmla="*/ 819150 h 819150"/>
              <a:gd name="connsiteX1" fmla="*/ 4762 w 1014312"/>
              <a:gd name="connsiteY1" fmla="*/ 790575 h 819150"/>
              <a:gd name="connsiteX2" fmla="*/ 23812 w 1014312"/>
              <a:gd name="connsiteY2" fmla="*/ 776288 h 819150"/>
              <a:gd name="connsiteX3" fmla="*/ 38100 w 1014312"/>
              <a:gd name="connsiteY3" fmla="*/ 766763 h 819150"/>
              <a:gd name="connsiteX4" fmla="*/ 80962 w 1014312"/>
              <a:gd name="connsiteY4" fmla="*/ 738188 h 819150"/>
              <a:gd name="connsiteX5" fmla="*/ 180975 w 1014312"/>
              <a:gd name="connsiteY5" fmla="*/ 714375 h 819150"/>
              <a:gd name="connsiteX6" fmla="*/ 238125 w 1014312"/>
              <a:gd name="connsiteY6" fmla="*/ 709613 h 819150"/>
              <a:gd name="connsiteX7" fmla="*/ 271462 w 1014312"/>
              <a:gd name="connsiteY7" fmla="*/ 704850 h 819150"/>
              <a:gd name="connsiteX8" fmla="*/ 333375 w 1014312"/>
              <a:gd name="connsiteY8" fmla="*/ 700088 h 819150"/>
              <a:gd name="connsiteX9" fmla="*/ 376237 w 1014312"/>
              <a:gd name="connsiteY9" fmla="*/ 690563 h 819150"/>
              <a:gd name="connsiteX10" fmla="*/ 466725 w 1014312"/>
              <a:gd name="connsiteY10" fmla="*/ 685800 h 819150"/>
              <a:gd name="connsiteX11" fmla="*/ 519112 w 1014312"/>
              <a:gd name="connsiteY11" fmla="*/ 681038 h 819150"/>
              <a:gd name="connsiteX12" fmla="*/ 585787 w 1014312"/>
              <a:gd name="connsiteY12" fmla="*/ 671513 h 819150"/>
              <a:gd name="connsiteX13" fmla="*/ 604837 w 1014312"/>
              <a:gd name="connsiteY13" fmla="*/ 666750 h 819150"/>
              <a:gd name="connsiteX14" fmla="*/ 709612 w 1014312"/>
              <a:gd name="connsiteY14" fmla="*/ 652463 h 819150"/>
              <a:gd name="connsiteX15" fmla="*/ 728662 w 1014312"/>
              <a:gd name="connsiteY15" fmla="*/ 647700 h 819150"/>
              <a:gd name="connsiteX16" fmla="*/ 776287 w 1014312"/>
              <a:gd name="connsiteY16" fmla="*/ 642938 h 819150"/>
              <a:gd name="connsiteX17" fmla="*/ 809625 w 1014312"/>
              <a:gd name="connsiteY17" fmla="*/ 638175 h 819150"/>
              <a:gd name="connsiteX18" fmla="*/ 871537 w 1014312"/>
              <a:gd name="connsiteY18" fmla="*/ 614363 h 819150"/>
              <a:gd name="connsiteX19" fmla="*/ 890587 w 1014312"/>
              <a:gd name="connsiteY19" fmla="*/ 604838 h 819150"/>
              <a:gd name="connsiteX20" fmla="*/ 909637 w 1014312"/>
              <a:gd name="connsiteY20" fmla="*/ 590550 h 819150"/>
              <a:gd name="connsiteX21" fmla="*/ 952500 w 1014312"/>
              <a:gd name="connsiteY21" fmla="*/ 561975 h 819150"/>
              <a:gd name="connsiteX22" fmla="*/ 962025 w 1014312"/>
              <a:gd name="connsiteY22" fmla="*/ 547688 h 819150"/>
              <a:gd name="connsiteX23" fmla="*/ 985837 w 1014312"/>
              <a:gd name="connsiteY23" fmla="*/ 514350 h 819150"/>
              <a:gd name="connsiteX24" fmla="*/ 995362 w 1014312"/>
              <a:gd name="connsiteY24" fmla="*/ 476250 h 819150"/>
              <a:gd name="connsiteX25" fmla="*/ 1000125 w 1014312"/>
              <a:gd name="connsiteY25" fmla="*/ 461963 h 819150"/>
              <a:gd name="connsiteX26" fmla="*/ 976312 w 1014312"/>
              <a:gd name="connsiteY26" fmla="*/ 342900 h 819150"/>
              <a:gd name="connsiteX27" fmla="*/ 957262 w 1014312"/>
              <a:gd name="connsiteY27" fmla="*/ 333375 h 819150"/>
              <a:gd name="connsiteX28" fmla="*/ 933450 w 1014312"/>
              <a:gd name="connsiteY28" fmla="*/ 328613 h 819150"/>
              <a:gd name="connsiteX29" fmla="*/ 895350 w 1014312"/>
              <a:gd name="connsiteY29" fmla="*/ 314325 h 819150"/>
              <a:gd name="connsiteX30" fmla="*/ 833437 w 1014312"/>
              <a:gd name="connsiteY30" fmla="*/ 300038 h 819150"/>
              <a:gd name="connsiteX31" fmla="*/ 766762 w 1014312"/>
              <a:gd name="connsiteY31" fmla="*/ 290513 h 819150"/>
              <a:gd name="connsiteX32" fmla="*/ 738187 w 1014312"/>
              <a:gd name="connsiteY32" fmla="*/ 285750 h 819150"/>
              <a:gd name="connsiteX33" fmla="*/ 704850 w 1014312"/>
              <a:gd name="connsiteY33" fmla="*/ 276225 h 819150"/>
              <a:gd name="connsiteX34" fmla="*/ 661987 w 1014312"/>
              <a:gd name="connsiteY34" fmla="*/ 271463 h 819150"/>
              <a:gd name="connsiteX35" fmla="*/ 595312 w 1014312"/>
              <a:gd name="connsiteY35" fmla="*/ 257175 h 819150"/>
              <a:gd name="connsiteX36" fmla="*/ 576262 w 1014312"/>
              <a:gd name="connsiteY36" fmla="*/ 252413 h 819150"/>
              <a:gd name="connsiteX37" fmla="*/ 485775 w 1014312"/>
              <a:gd name="connsiteY37" fmla="*/ 238125 h 819150"/>
              <a:gd name="connsiteX38" fmla="*/ 414337 w 1014312"/>
              <a:gd name="connsiteY38" fmla="*/ 228600 h 819150"/>
              <a:gd name="connsiteX39" fmla="*/ 376237 w 1014312"/>
              <a:gd name="connsiteY39" fmla="*/ 214313 h 819150"/>
              <a:gd name="connsiteX40" fmla="*/ 323850 w 1014312"/>
              <a:gd name="connsiteY40" fmla="*/ 204788 h 819150"/>
              <a:gd name="connsiteX41" fmla="*/ 295275 w 1014312"/>
              <a:gd name="connsiteY41" fmla="*/ 195263 h 819150"/>
              <a:gd name="connsiteX42" fmla="*/ 276225 w 1014312"/>
              <a:gd name="connsiteY42" fmla="*/ 185738 h 819150"/>
              <a:gd name="connsiteX43" fmla="*/ 223837 w 1014312"/>
              <a:gd name="connsiteY43" fmla="*/ 176213 h 819150"/>
              <a:gd name="connsiteX44" fmla="*/ 185737 w 1014312"/>
              <a:gd name="connsiteY44" fmla="*/ 161925 h 819150"/>
              <a:gd name="connsiteX45" fmla="*/ 152400 w 1014312"/>
              <a:gd name="connsiteY45" fmla="*/ 152400 h 819150"/>
              <a:gd name="connsiteX46" fmla="*/ 104775 w 1014312"/>
              <a:gd name="connsiteY46" fmla="*/ 119063 h 819150"/>
              <a:gd name="connsiteX47" fmla="*/ 71437 w 1014312"/>
              <a:gd name="connsiteY47" fmla="*/ 100013 h 819150"/>
              <a:gd name="connsiteX48" fmla="*/ 61912 w 1014312"/>
              <a:gd name="connsiteY48" fmla="*/ 85725 h 819150"/>
              <a:gd name="connsiteX49" fmla="*/ 57150 w 1014312"/>
              <a:gd name="connsiteY49" fmla="*/ 66675 h 819150"/>
              <a:gd name="connsiteX50" fmla="*/ 42862 w 1014312"/>
              <a:gd name="connsiteY50" fmla="*/ 9525 h 819150"/>
              <a:gd name="connsiteX51" fmla="*/ 38100 w 1014312"/>
              <a:gd name="connsiteY51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14312" h="819150">
                <a:moveTo>
                  <a:pt x="0" y="819150"/>
                </a:moveTo>
                <a:cubicBezTo>
                  <a:pt x="1587" y="809625"/>
                  <a:pt x="72" y="799016"/>
                  <a:pt x="4762" y="790575"/>
                </a:cubicBezTo>
                <a:cubicBezTo>
                  <a:pt x="8617" y="783636"/>
                  <a:pt x="17353" y="780901"/>
                  <a:pt x="23812" y="776288"/>
                </a:cubicBezTo>
                <a:cubicBezTo>
                  <a:pt x="28470" y="772961"/>
                  <a:pt x="33521" y="770197"/>
                  <a:pt x="38100" y="766763"/>
                </a:cubicBezTo>
                <a:cubicBezTo>
                  <a:pt x="60139" y="750234"/>
                  <a:pt x="57931" y="747400"/>
                  <a:pt x="80962" y="738188"/>
                </a:cubicBezTo>
                <a:cubicBezTo>
                  <a:pt x="109327" y="726842"/>
                  <a:pt x="155922" y="716463"/>
                  <a:pt x="180975" y="714375"/>
                </a:cubicBezTo>
                <a:cubicBezTo>
                  <a:pt x="200025" y="712788"/>
                  <a:pt x="219114" y="711614"/>
                  <a:pt x="238125" y="709613"/>
                </a:cubicBezTo>
                <a:cubicBezTo>
                  <a:pt x="249289" y="708438"/>
                  <a:pt x="260293" y="705967"/>
                  <a:pt x="271462" y="704850"/>
                </a:cubicBezTo>
                <a:cubicBezTo>
                  <a:pt x="292058" y="702790"/>
                  <a:pt x="312737" y="701675"/>
                  <a:pt x="333375" y="700088"/>
                </a:cubicBezTo>
                <a:cubicBezTo>
                  <a:pt x="347662" y="696913"/>
                  <a:pt x="361684" y="692122"/>
                  <a:pt x="376237" y="690563"/>
                </a:cubicBezTo>
                <a:cubicBezTo>
                  <a:pt x="406270" y="687345"/>
                  <a:pt x="436587" y="687809"/>
                  <a:pt x="466725" y="685800"/>
                </a:cubicBezTo>
                <a:cubicBezTo>
                  <a:pt x="484220" y="684634"/>
                  <a:pt x="501703" y="683127"/>
                  <a:pt x="519112" y="681038"/>
                </a:cubicBezTo>
                <a:cubicBezTo>
                  <a:pt x="541403" y="678363"/>
                  <a:pt x="563642" y="675204"/>
                  <a:pt x="585787" y="671513"/>
                </a:cubicBezTo>
                <a:cubicBezTo>
                  <a:pt x="592243" y="670437"/>
                  <a:pt x="598368" y="667745"/>
                  <a:pt x="604837" y="666750"/>
                </a:cubicBezTo>
                <a:cubicBezTo>
                  <a:pt x="639675" y="661390"/>
                  <a:pt x="675416" y="661013"/>
                  <a:pt x="709612" y="652463"/>
                </a:cubicBezTo>
                <a:cubicBezTo>
                  <a:pt x="715962" y="650875"/>
                  <a:pt x="722182" y="648626"/>
                  <a:pt x="728662" y="647700"/>
                </a:cubicBezTo>
                <a:cubicBezTo>
                  <a:pt x="744456" y="645444"/>
                  <a:pt x="760442" y="644802"/>
                  <a:pt x="776287" y="642938"/>
                </a:cubicBezTo>
                <a:cubicBezTo>
                  <a:pt x="787436" y="641626"/>
                  <a:pt x="798512" y="639763"/>
                  <a:pt x="809625" y="638175"/>
                </a:cubicBezTo>
                <a:cubicBezTo>
                  <a:pt x="830923" y="631076"/>
                  <a:pt x="850618" y="624822"/>
                  <a:pt x="871537" y="614363"/>
                </a:cubicBezTo>
                <a:cubicBezTo>
                  <a:pt x="877887" y="611188"/>
                  <a:pt x="884567" y="608601"/>
                  <a:pt x="890587" y="604838"/>
                </a:cubicBezTo>
                <a:cubicBezTo>
                  <a:pt x="897318" y="600631"/>
                  <a:pt x="903032" y="594953"/>
                  <a:pt x="909637" y="590550"/>
                </a:cubicBezTo>
                <a:cubicBezTo>
                  <a:pt x="923247" y="581477"/>
                  <a:pt x="940630" y="573845"/>
                  <a:pt x="952500" y="561975"/>
                </a:cubicBezTo>
                <a:cubicBezTo>
                  <a:pt x="956547" y="557928"/>
                  <a:pt x="958698" y="552346"/>
                  <a:pt x="962025" y="547688"/>
                </a:cubicBezTo>
                <a:cubicBezTo>
                  <a:pt x="965622" y="542653"/>
                  <a:pt x="982095" y="521834"/>
                  <a:pt x="985837" y="514350"/>
                </a:cubicBezTo>
                <a:cubicBezTo>
                  <a:pt x="991283" y="503459"/>
                  <a:pt x="992643" y="487127"/>
                  <a:pt x="995362" y="476250"/>
                </a:cubicBezTo>
                <a:cubicBezTo>
                  <a:pt x="996580" y="471380"/>
                  <a:pt x="998537" y="466725"/>
                  <a:pt x="1000125" y="461963"/>
                </a:cubicBezTo>
                <a:cubicBezTo>
                  <a:pt x="995643" y="412661"/>
                  <a:pt x="1014312" y="370043"/>
                  <a:pt x="976312" y="342900"/>
                </a:cubicBezTo>
                <a:cubicBezTo>
                  <a:pt x="970535" y="338773"/>
                  <a:pt x="963997" y="335620"/>
                  <a:pt x="957262" y="333375"/>
                </a:cubicBezTo>
                <a:cubicBezTo>
                  <a:pt x="949583" y="330815"/>
                  <a:pt x="941387" y="330200"/>
                  <a:pt x="933450" y="328613"/>
                </a:cubicBezTo>
                <a:cubicBezTo>
                  <a:pt x="904104" y="309049"/>
                  <a:pt x="936545" y="328057"/>
                  <a:pt x="895350" y="314325"/>
                </a:cubicBezTo>
                <a:cubicBezTo>
                  <a:pt x="839516" y="295713"/>
                  <a:pt x="931802" y="310966"/>
                  <a:pt x="833437" y="300038"/>
                </a:cubicBezTo>
                <a:cubicBezTo>
                  <a:pt x="800478" y="289050"/>
                  <a:pt x="831265" y="298101"/>
                  <a:pt x="766762" y="290513"/>
                </a:cubicBezTo>
                <a:cubicBezTo>
                  <a:pt x="757172" y="289385"/>
                  <a:pt x="747613" y="287845"/>
                  <a:pt x="738187" y="285750"/>
                </a:cubicBezTo>
                <a:cubicBezTo>
                  <a:pt x="710196" y="279530"/>
                  <a:pt x="738541" y="281408"/>
                  <a:pt x="704850" y="276225"/>
                </a:cubicBezTo>
                <a:cubicBezTo>
                  <a:pt x="690642" y="274039"/>
                  <a:pt x="676275" y="273050"/>
                  <a:pt x="661987" y="271463"/>
                </a:cubicBezTo>
                <a:cubicBezTo>
                  <a:pt x="577043" y="250227"/>
                  <a:pt x="664444" y="271001"/>
                  <a:pt x="595312" y="257175"/>
                </a:cubicBezTo>
                <a:cubicBezTo>
                  <a:pt x="588894" y="255891"/>
                  <a:pt x="582711" y="253534"/>
                  <a:pt x="576262" y="252413"/>
                </a:cubicBezTo>
                <a:cubicBezTo>
                  <a:pt x="546178" y="247181"/>
                  <a:pt x="516075" y="241912"/>
                  <a:pt x="485775" y="238125"/>
                </a:cubicBezTo>
                <a:cubicBezTo>
                  <a:pt x="436536" y="231971"/>
                  <a:pt x="460345" y="235173"/>
                  <a:pt x="414337" y="228600"/>
                </a:cubicBezTo>
                <a:cubicBezTo>
                  <a:pt x="401637" y="223838"/>
                  <a:pt x="389105" y="218602"/>
                  <a:pt x="376237" y="214313"/>
                </a:cubicBezTo>
                <a:cubicBezTo>
                  <a:pt x="359391" y="208698"/>
                  <a:pt x="341212" y="207268"/>
                  <a:pt x="323850" y="204788"/>
                </a:cubicBezTo>
                <a:cubicBezTo>
                  <a:pt x="314325" y="201613"/>
                  <a:pt x="304597" y="198992"/>
                  <a:pt x="295275" y="195263"/>
                </a:cubicBezTo>
                <a:cubicBezTo>
                  <a:pt x="288683" y="192626"/>
                  <a:pt x="283074" y="187606"/>
                  <a:pt x="276225" y="185738"/>
                </a:cubicBezTo>
                <a:cubicBezTo>
                  <a:pt x="221704" y="170868"/>
                  <a:pt x="262351" y="189051"/>
                  <a:pt x="223837" y="176213"/>
                </a:cubicBezTo>
                <a:cubicBezTo>
                  <a:pt x="193654" y="166152"/>
                  <a:pt x="209139" y="168611"/>
                  <a:pt x="185737" y="161925"/>
                </a:cubicBezTo>
                <a:cubicBezTo>
                  <a:pt x="180653" y="160472"/>
                  <a:pt x="158450" y="155761"/>
                  <a:pt x="152400" y="152400"/>
                </a:cubicBezTo>
                <a:cubicBezTo>
                  <a:pt x="132693" y="141451"/>
                  <a:pt x="122255" y="131548"/>
                  <a:pt x="104775" y="119063"/>
                </a:cubicBezTo>
                <a:cubicBezTo>
                  <a:pt x="89068" y="107844"/>
                  <a:pt x="90040" y="109314"/>
                  <a:pt x="71437" y="100013"/>
                </a:cubicBezTo>
                <a:cubicBezTo>
                  <a:pt x="68262" y="95250"/>
                  <a:pt x="64167" y="90986"/>
                  <a:pt x="61912" y="85725"/>
                </a:cubicBezTo>
                <a:cubicBezTo>
                  <a:pt x="59334" y="79709"/>
                  <a:pt x="58622" y="73053"/>
                  <a:pt x="57150" y="66675"/>
                </a:cubicBezTo>
                <a:cubicBezTo>
                  <a:pt x="53035" y="48843"/>
                  <a:pt x="50024" y="27431"/>
                  <a:pt x="42862" y="9525"/>
                </a:cubicBezTo>
                <a:cubicBezTo>
                  <a:pt x="41544" y="6229"/>
                  <a:pt x="39687" y="3175"/>
                  <a:pt x="3810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34574"/>
            <a:ext cx="784381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CallableStatement</a:t>
            </a:r>
            <a:endParaRPr lang="en-US" altLang="ko-KR" dirty="0" smtClean="0"/>
          </a:p>
          <a:p>
            <a:r>
              <a:rPr lang="en-US" altLang="ko-KR" sz="1600" dirty="0" smtClean="0"/>
              <a:t> - Procedure</a:t>
            </a:r>
            <a:r>
              <a:rPr lang="ko-KR" altLang="en-US" sz="1600" dirty="0" smtClean="0"/>
              <a:t>를 호출하기 위해 사용하는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PreparedStatement</a:t>
            </a:r>
            <a:r>
              <a:rPr lang="ko-KR" altLang="en-US" sz="1600" dirty="0" smtClean="0"/>
              <a:t>의 자식 인터페이스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*Procedure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-PL(Procedural Language)/SQL </a:t>
            </a:r>
            <a:r>
              <a:rPr lang="ko-KR" altLang="en-US" sz="1600" dirty="0" smtClean="0"/>
              <a:t>중 하나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-DBMS</a:t>
            </a:r>
            <a:r>
              <a:rPr lang="ko-KR" altLang="en-US" sz="1600" dirty="0" smtClean="0"/>
              <a:t>에서 정보관리 뿐만 아니라 업무로직을 정의할 수 있게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화면이 다양한 언어로 구성되는 경우 유리</a:t>
            </a:r>
            <a:r>
              <a:rPr lang="en-US" altLang="ko-KR" sz="1600" dirty="0" smtClean="0"/>
              <a:t>.( </a:t>
            </a:r>
            <a:r>
              <a:rPr lang="ko-KR" altLang="en-US" sz="1600" dirty="0" err="1" smtClean="0"/>
              <a:t>업무로직을</a:t>
            </a:r>
            <a:r>
              <a:rPr lang="ko-KR" altLang="en-US" sz="1600" dirty="0" smtClean="0"/>
              <a:t> 집중하여 구현할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코드작성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컴파일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바인드변수선언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직접실행의 순서를 가진다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작성된 </a:t>
            </a:r>
            <a:r>
              <a:rPr lang="en-US" altLang="ko-KR" sz="1600" dirty="0" smtClean="0"/>
              <a:t>procedure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user_procedures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확인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함수와 다르게 </a:t>
            </a:r>
            <a:r>
              <a:rPr lang="ko-KR" altLang="en-US" sz="1600" dirty="0" err="1" smtClean="0"/>
              <a:t>업무로직과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함께 가진다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autocommit</a:t>
            </a:r>
            <a:r>
              <a:rPr lang="ko-KR" altLang="en-US" sz="1600" dirty="0" smtClean="0"/>
              <a:t>이 되지 않고 개발자가 직접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을 해야한다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반환형이 없고 매개변수가 </a:t>
            </a:r>
            <a:r>
              <a:rPr lang="ko-KR" altLang="en-US" sz="1600" dirty="0" err="1" smtClean="0"/>
              <a:t>반환값을</a:t>
            </a:r>
            <a:r>
              <a:rPr lang="ko-KR" altLang="en-US" sz="1600" dirty="0" smtClean="0"/>
              <a:t> 저장한다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or replace procedure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매개변수명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,,,, )</a:t>
            </a:r>
          </a:p>
          <a:p>
            <a:r>
              <a:rPr lang="en-US" altLang="ko-KR" sz="1600" dirty="0" smtClean="0"/>
              <a:t>  is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변수 선언</a:t>
            </a:r>
            <a:r>
              <a:rPr lang="en-US" altLang="ko-KR" sz="1600" dirty="0" smtClean="0"/>
              <a:t>,   cursor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,    record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,   table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begin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코드작성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exception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end;</a:t>
            </a:r>
          </a:p>
          <a:p>
            <a:r>
              <a:rPr lang="en-US" altLang="ko-KR" sz="1600" dirty="0" smtClean="0"/>
              <a:t>  /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071670" y="171448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7422" y="1428736"/>
            <a:ext cx="5074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기본문법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제어문</a:t>
            </a:r>
            <a:r>
              <a:rPr lang="en-US" altLang="ko-KR" sz="1200" dirty="0" smtClean="0"/>
              <a:t>, cursor, function, procedure, trigger, package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4714876" y="171448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178592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간접실행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쿼리문에</a:t>
            </a:r>
            <a:r>
              <a:rPr lang="ko-KR" altLang="en-US" sz="1200" dirty="0" smtClean="0"/>
              <a:t> 넣어서 실행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5572132" y="135729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9824" y="1142984"/>
            <a:ext cx="283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</a:t>
            </a:r>
            <a:r>
              <a:rPr lang="ko-KR" altLang="en-US" sz="1200" dirty="0"/>
              <a:t>접</a:t>
            </a:r>
            <a:r>
              <a:rPr lang="ko-KR" altLang="en-US" sz="1200" dirty="0" smtClean="0"/>
              <a:t>실행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실행기</a:t>
            </a:r>
            <a:r>
              <a:rPr lang="en-US" altLang="ko-KR" sz="1200" dirty="0" smtClean="0"/>
              <a:t>(exec)</a:t>
            </a:r>
            <a:r>
              <a:rPr lang="ko-KR" altLang="en-US" sz="1200" dirty="0" smtClean="0"/>
              <a:t>를 사용한 실행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357818" y="435769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6228" y="40719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V="1">
            <a:off x="3428992" y="507207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0298" y="521495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여러 개의 값을 묶어서 </a:t>
            </a:r>
            <a:r>
              <a:rPr lang="ko-KR" altLang="en-US" sz="1000" dirty="0" err="1" smtClean="0"/>
              <a:t>저장하기위한</a:t>
            </a:r>
            <a:r>
              <a:rPr lang="ko-KR" altLang="en-US" sz="1000" dirty="0" smtClean="0"/>
              <a:t> 객체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5143504" y="507207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7540" y="5214950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한번에 데이터를 모아서 처리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4113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sql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컴파일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sql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에러보기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show error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변수를 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6.</a:t>
            </a:r>
            <a:r>
              <a:rPr lang="ko-KR" altLang="en-US" sz="1600" dirty="0" err="1" smtClean="0"/>
              <a:t>실행기를</a:t>
            </a:r>
            <a:r>
              <a:rPr lang="ko-KR" altLang="en-US" sz="1600" dirty="0" smtClean="0"/>
              <a:t> 사용한 실행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exec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 :</a:t>
            </a:r>
            <a:r>
              <a:rPr lang="ko-KR" altLang="en-US" sz="1600" dirty="0" err="1" smtClean="0"/>
              <a:t>바인드변수명</a:t>
            </a:r>
            <a:r>
              <a:rPr lang="en-US" altLang="ko-KR" sz="1600" dirty="0" smtClean="0"/>
              <a:t>,,,,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execute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:</a:t>
            </a:r>
            <a:r>
              <a:rPr lang="ko-KR" altLang="en-US" sz="1600" dirty="0" err="1" smtClean="0"/>
              <a:t>바인드변수명</a:t>
            </a:r>
            <a:r>
              <a:rPr lang="en-US" altLang="ko-KR" sz="1600" dirty="0" smtClean="0"/>
              <a:t>,,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7. 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변수에 설정된 값 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print </a:t>
            </a:r>
            <a:r>
              <a:rPr lang="ko-KR" altLang="en-US" sz="1600" dirty="0" err="1" smtClean="0"/>
              <a:t>바인드변수명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571604" y="2357430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1670" y="2143116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Procedure</a:t>
            </a:r>
            <a:r>
              <a:rPr lang="ko-KR" altLang="en-US" sz="1200" dirty="0" smtClean="0"/>
              <a:t>가 처리한 결과를 저장하기위한 변수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처리한 결과는</a:t>
            </a:r>
            <a:r>
              <a:rPr lang="en-US" altLang="ko-KR" sz="1200" dirty="0" smtClean="0"/>
              <a:t> out parameter</a:t>
            </a:r>
            <a:r>
              <a:rPr lang="ko-KR" altLang="en-US" sz="1200" dirty="0" smtClean="0"/>
              <a:t>에 저장된다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750891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CallableStatement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1.CallableStatement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CallableStatement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con.prepareCall</a:t>
            </a:r>
            <a:r>
              <a:rPr lang="en-US" altLang="ko-KR" sz="1600" dirty="0" smtClean="0"/>
              <a:t>(“</a:t>
            </a:r>
            <a:r>
              <a:rPr lang="en-US" altLang="ko-KR" sz="1600" b="1" dirty="0" smtClean="0"/>
              <a:t>{ call </a:t>
            </a:r>
            <a:r>
              <a:rPr lang="ko-KR" altLang="en-US" sz="1600" b="1" dirty="0" err="1" smtClean="0"/>
              <a:t>프로시저명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바인드변수</a:t>
            </a:r>
            <a:r>
              <a:rPr lang="en-US" altLang="ko-KR" sz="1600" b="1" dirty="0" smtClean="0"/>
              <a:t>,?,) }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2.bind</a:t>
            </a:r>
            <a:r>
              <a:rPr lang="ko-KR" altLang="en-US" sz="1600" dirty="0" smtClean="0"/>
              <a:t>변수에 값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in parameter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외부의 값을 </a:t>
            </a:r>
            <a:r>
              <a:rPr lang="en-US" altLang="ko-KR" sz="1600" dirty="0" smtClean="0"/>
              <a:t>Procedure </a:t>
            </a:r>
            <a:r>
              <a:rPr lang="ko-KR" altLang="en-US" sz="1600" dirty="0" smtClean="0"/>
              <a:t>내부로 전달하기 위함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cstmt.setInt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cstmt.setString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out parameter</a:t>
            </a:r>
            <a:r>
              <a:rPr lang="en-US" altLang="ko-KR" sz="1600" dirty="0" smtClean="0"/>
              <a:t>(Procedure</a:t>
            </a:r>
            <a:r>
              <a:rPr lang="ko-KR" altLang="en-US" sz="1600" dirty="0" smtClean="0"/>
              <a:t>내부의 값을 </a:t>
            </a:r>
            <a:r>
              <a:rPr lang="en-US" altLang="ko-KR" sz="1600" dirty="0" smtClean="0"/>
              <a:t>Procedure</a:t>
            </a:r>
            <a:r>
              <a:rPr lang="ko-KR" altLang="en-US" sz="1600" dirty="0" smtClean="0"/>
              <a:t>외부로 내보내기 위함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프로시저 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cstmt.execute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out parameter</a:t>
            </a:r>
            <a:r>
              <a:rPr lang="ko-KR" altLang="en-US" sz="1600" dirty="0" smtClean="0"/>
              <a:t>에 저장된 값 받기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cstmt.getInt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cstmt.getString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cstmt.getObject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자유형 5"/>
          <p:cNvSpPr/>
          <p:nvPr/>
        </p:nvSpPr>
        <p:spPr>
          <a:xfrm>
            <a:off x="2371725" y="1524000"/>
            <a:ext cx="3833813" cy="1257860"/>
          </a:xfrm>
          <a:custGeom>
            <a:avLst/>
            <a:gdLst>
              <a:gd name="connsiteX0" fmla="*/ 419100 w 3833813"/>
              <a:gd name="connsiteY0" fmla="*/ 1219200 h 1257860"/>
              <a:gd name="connsiteX1" fmla="*/ 242888 w 3833813"/>
              <a:gd name="connsiteY1" fmla="*/ 1223963 h 1257860"/>
              <a:gd name="connsiteX2" fmla="*/ 228600 w 3833813"/>
              <a:gd name="connsiteY2" fmla="*/ 1214438 h 1257860"/>
              <a:gd name="connsiteX3" fmla="*/ 180975 w 3833813"/>
              <a:gd name="connsiteY3" fmla="*/ 1200150 h 1257860"/>
              <a:gd name="connsiteX4" fmla="*/ 142875 w 3833813"/>
              <a:gd name="connsiteY4" fmla="*/ 1176338 h 1257860"/>
              <a:gd name="connsiteX5" fmla="*/ 119063 w 3833813"/>
              <a:gd name="connsiteY5" fmla="*/ 1152525 h 1257860"/>
              <a:gd name="connsiteX6" fmla="*/ 104775 w 3833813"/>
              <a:gd name="connsiteY6" fmla="*/ 1143000 h 1257860"/>
              <a:gd name="connsiteX7" fmla="*/ 85725 w 3833813"/>
              <a:gd name="connsiteY7" fmla="*/ 1119188 h 1257860"/>
              <a:gd name="connsiteX8" fmla="*/ 71438 w 3833813"/>
              <a:gd name="connsiteY8" fmla="*/ 1104900 h 1257860"/>
              <a:gd name="connsiteX9" fmla="*/ 61913 w 3833813"/>
              <a:gd name="connsiteY9" fmla="*/ 1085850 h 1257860"/>
              <a:gd name="connsiteX10" fmla="*/ 47625 w 3833813"/>
              <a:gd name="connsiteY10" fmla="*/ 1066800 h 1257860"/>
              <a:gd name="connsiteX11" fmla="*/ 23813 w 3833813"/>
              <a:gd name="connsiteY11" fmla="*/ 1028700 h 1257860"/>
              <a:gd name="connsiteX12" fmla="*/ 19050 w 3833813"/>
              <a:gd name="connsiteY12" fmla="*/ 1009650 h 1257860"/>
              <a:gd name="connsiteX13" fmla="*/ 9525 w 3833813"/>
              <a:gd name="connsiteY13" fmla="*/ 990600 h 1257860"/>
              <a:gd name="connsiteX14" fmla="*/ 0 w 3833813"/>
              <a:gd name="connsiteY14" fmla="*/ 923925 h 1257860"/>
              <a:gd name="connsiteX15" fmla="*/ 4763 w 3833813"/>
              <a:gd name="connsiteY15" fmla="*/ 790575 h 1257860"/>
              <a:gd name="connsiteX16" fmla="*/ 14288 w 3833813"/>
              <a:gd name="connsiteY16" fmla="*/ 776288 h 1257860"/>
              <a:gd name="connsiteX17" fmla="*/ 85725 w 3833813"/>
              <a:gd name="connsiteY17" fmla="*/ 723900 h 1257860"/>
              <a:gd name="connsiteX18" fmla="*/ 123825 w 3833813"/>
              <a:gd name="connsiteY18" fmla="*/ 719138 h 1257860"/>
              <a:gd name="connsiteX19" fmla="*/ 304800 w 3833813"/>
              <a:gd name="connsiteY19" fmla="*/ 728663 h 1257860"/>
              <a:gd name="connsiteX20" fmla="*/ 319088 w 3833813"/>
              <a:gd name="connsiteY20" fmla="*/ 733425 h 1257860"/>
              <a:gd name="connsiteX21" fmla="*/ 366713 w 3833813"/>
              <a:gd name="connsiteY21" fmla="*/ 747713 h 1257860"/>
              <a:gd name="connsiteX22" fmla="*/ 395288 w 3833813"/>
              <a:gd name="connsiteY22" fmla="*/ 757238 h 1257860"/>
              <a:gd name="connsiteX23" fmla="*/ 409575 w 3833813"/>
              <a:gd name="connsiteY23" fmla="*/ 762000 h 1257860"/>
              <a:gd name="connsiteX24" fmla="*/ 438150 w 3833813"/>
              <a:gd name="connsiteY24" fmla="*/ 781050 h 1257860"/>
              <a:gd name="connsiteX25" fmla="*/ 452438 w 3833813"/>
              <a:gd name="connsiteY25" fmla="*/ 790575 h 1257860"/>
              <a:gd name="connsiteX26" fmla="*/ 466725 w 3833813"/>
              <a:gd name="connsiteY26" fmla="*/ 804863 h 1257860"/>
              <a:gd name="connsiteX27" fmla="*/ 476250 w 3833813"/>
              <a:gd name="connsiteY27" fmla="*/ 819150 h 1257860"/>
              <a:gd name="connsiteX28" fmla="*/ 490538 w 3833813"/>
              <a:gd name="connsiteY28" fmla="*/ 838200 h 1257860"/>
              <a:gd name="connsiteX29" fmla="*/ 504825 w 3833813"/>
              <a:gd name="connsiteY29" fmla="*/ 852488 h 1257860"/>
              <a:gd name="connsiteX30" fmla="*/ 514350 w 3833813"/>
              <a:gd name="connsiteY30" fmla="*/ 871538 h 1257860"/>
              <a:gd name="connsiteX31" fmla="*/ 523875 w 3833813"/>
              <a:gd name="connsiteY31" fmla="*/ 885825 h 1257860"/>
              <a:gd name="connsiteX32" fmla="*/ 533400 w 3833813"/>
              <a:gd name="connsiteY32" fmla="*/ 914400 h 1257860"/>
              <a:gd name="connsiteX33" fmla="*/ 542925 w 3833813"/>
              <a:gd name="connsiteY33" fmla="*/ 933450 h 1257860"/>
              <a:gd name="connsiteX34" fmla="*/ 547688 w 3833813"/>
              <a:gd name="connsiteY34" fmla="*/ 952500 h 1257860"/>
              <a:gd name="connsiteX35" fmla="*/ 557213 w 3833813"/>
              <a:gd name="connsiteY35" fmla="*/ 985838 h 1257860"/>
              <a:gd name="connsiteX36" fmla="*/ 552450 w 3833813"/>
              <a:gd name="connsiteY36" fmla="*/ 1062038 h 1257860"/>
              <a:gd name="connsiteX37" fmla="*/ 542925 w 3833813"/>
              <a:gd name="connsiteY37" fmla="*/ 1076325 h 1257860"/>
              <a:gd name="connsiteX38" fmla="*/ 528638 w 3833813"/>
              <a:gd name="connsiteY38" fmla="*/ 1095375 h 1257860"/>
              <a:gd name="connsiteX39" fmla="*/ 514350 w 3833813"/>
              <a:gd name="connsiteY39" fmla="*/ 1123950 h 1257860"/>
              <a:gd name="connsiteX40" fmla="*/ 504825 w 3833813"/>
              <a:gd name="connsiteY40" fmla="*/ 1138238 h 1257860"/>
              <a:gd name="connsiteX41" fmla="*/ 500063 w 3833813"/>
              <a:gd name="connsiteY41" fmla="*/ 1162050 h 1257860"/>
              <a:gd name="connsiteX42" fmla="*/ 504825 w 3833813"/>
              <a:gd name="connsiteY42" fmla="*/ 1200150 h 1257860"/>
              <a:gd name="connsiteX43" fmla="*/ 528638 w 3833813"/>
              <a:gd name="connsiteY43" fmla="*/ 1219200 h 1257860"/>
              <a:gd name="connsiteX44" fmla="*/ 585788 w 3833813"/>
              <a:gd name="connsiteY44" fmla="*/ 1228725 h 1257860"/>
              <a:gd name="connsiteX45" fmla="*/ 619125 w 3833813"/>
              <a:gd name="connsiteY45" fmla="*/ 1238250 h 1257860"/>
              <a:gd name="connsiteX46" fmla="*/ 666750 w 3833813"/>
              <a:gd name="connsiteY46" fmla="*/ 1243013 h 1257860"/>
              <a:gd name="connsiteX47" fmla="*/ 695325 w 3833813"/>
              <a:gd name="connsiteY47" fmla="*/ 1247775 h 1257860"/>
              <a:gd name="connsiteX48" fmla="*/ 1371600 w 3833813"/>
              <a:gd name="connsiteY48" fmla="*/ 1243013 h 1257860"/>
              <a:gd name="connsiteX49" fmla="*/ 1414463 w 3833813"/>
              <a:gd name="connsiteY49" fmla="*/ 1233488 h 1257860"/>
              <a:gd name="connsiteX50" fmla="*/ 1452563 w 3833813"/>
              <a:gd name="connsiteY50" fmla="*/ 1228725 h 1257860"/>
              <a:gd name="connsiteX51" fmla="*/ 1543050 w 3833813"/>
              <a:gd name="connsiteY51" fmla="*/ 1204913 h 1257860"/>
              <a:gd name="connsiteX52" fmla="*/ 1590675 w 3833813"/>
              <a:gd name="connsiteY52" fmla="*/ 1185863 h 1257860"/>
              <a:gd name="connsiteX53" fmla="*/ 1681163 w 3833813"/>
              <a:gd name="connsiteY53" fmla="*/ 1176338 h 1257860"/>
              <a:gd name="connsiteX54" fmla="*/ 1724025 w 3833813"/>
              <a:gd name="connsiteY54" fmla="*/ 1166813 h 1257860"/>
              <a:gd name="connsiteX55" fmla="*/ 1824038 w 3833813"/>
              <a:gd name="connsiteY55" fmla="*/ 1157288 h 1257860"/>
              <a:gd name="connsiteX56" fmla="*/ 1933575 w 3833813"/>
              <a:gd name="connsiteY56" fmla="*/ 1138238 h 1257860"/>
              <a:gd name="connsiteX57" fmla="*/ 2047875 w 3833813"/>
              <a:gd name="connsiteY57" fmla="*/ 1128713 h 1257860"/>
              <a:gd name="connsiteX58" fmla="*/ 2114550 w 3833813"/>
              <a:gd name="connsiteY58" fmla="*/ 1109663 h 1257860"/>
              <a:gd name="connsiteX59" fmla="*/ 2147888 w 3833813"/>
              <a:gd name="connsiteY59" fmla="*/ 1104900 h 1257860"/>
              <a:gd name="connsiteX60" fmla="*/ 2185988 w 3833813"/>
              <a:gd name="connsiteY60" fmla="*/ 1095375 h 1257860"/>
              <a:gd name="connsiteX61" fmla="*/ 2290763 w 3833813"/>
              <a:gd name="connsiteY61" fmla="*/ 1085850 h 1257860"/>
              <a:gd name="connsiteX62" fmla="*/ 2324100 w 3833813"/>
              <a:gd name="connsiteY62" fmla="*/ 1081088 h 1257860"/>
              <a:gd name="connsiteX63" fmla="*/ 2357438 w 3833813"/>
              <a:gd name="connsiteY63" fmla="*/ 1071563 h 1257860"/>
              <a:gd name="connsiteX64" fmla="*/ 2405063 w 3833813"/>
              <a:gd name="connsiteY64" fmla="*/ 1066800 h 1257860"/>
              <a:gd name="connsiteX65" fmla="*/ 2438400 w 3833813"/>
              <a:gd name="connsiteY65" fmla="*/ 1062038 h 1257860"/>
              <a:gd name="connsiteX66" fmla="*/ 2476500 w 3833813"/>
              <a:gd name="connsiteY66" fmla="*/ 1057275 h 1257860"/>
              <a:gd name="connsiteX67" fmla="*/ 2524125 w 3833813"/>
              <a:gd name="connsiteY67" fmla="*/ 1047750 h 1257860"/>
              <a:gd name="connsiteX68" fmla="*/ 2562225 w 3833813"/>
              <a:gd name="connsiteY68" fmla="*/ 1042988 h 1257860"/>
              <a:gd name="connsiteX69" fmla="*/ 2595563 w 3833813"/>
              <a:gd name="connsiteY69" fmla="*/ 1038225 h 1257860"/>
              <a:gd name="connsiteX70" fmla="*/ 2647950 w 3833813"/>
              <a:gd name="connsiteY70" fmla="*/ 1028700 h 1257860"/>
              <a:gd name="connsiteX71" fmla="*/ 2705100 w 3833813"/>
              <a:gd name="connsiteY71" fmla="*/ 1009650 h 1257860"/>
              <a:gd name="connsiteX72" fmla="*/ 2733675 w 3833813"/>
              <a:gd name="connsiteY72" fmla="*/ 1000125 h 1257860"/>
              <a:gd name="connsiteX73" fmla="*/ 2757488 w 3833813"/>
              <a:gd name="connsiteY73" fmla="*/ 990600 h 1257860"/>
              <a:gd name="connsiteX74" fmla="*/ 2790825 w 3833813"/>
              <a:gd name="connsiteY74" fmla="*/ 985838 h 1257860"/>
              <a:gd name="connsiteX75" fmla="*/ 2862263 w 3833813"/>
              <a:gd name="connsiteY75" fmla="*/ 966788 h 1257860"/>
              <a:gd name="connsiteX76" fmla="*/ 2924175 w 3833813"/>
              <a:gd name="connsiteY76" fmla="*/ 947738 h 1257860"/>
              <a:gd name="connsiteX77" fmla="*/ 2962275 w 3833813"/>
              <a:gd name="connsiteY77" fmla="*/ 942975 h 1257860"/>
              <a:gd name="connsiteX78" fmla="*/ 3009900 w 3833813"/>
              <a:gd name="connsiteY78" fmla="*/ 923925 h 1257860"/>
              <a:gd name="connsiteX79" fmla="*/ 3081338 w 3833813"/>
              <a:gd name="connsiteY79" fmla="*/ 914400 h 1257860"/>
              <a:gd name="connsiteX80" fmla="*/ 3200400 w 3833813"/>
              <a:gd name="connsiteY80" fmla="*/ 881063 h 1257860"/>
              <a:gd name="connsiteX81" fmla="*/ 3267075 w 3833813"/>
              <a:gd name="connsiteY81" fmla="*/ 871538 h 1257860"/>
              <a:gd name="connsiteX82" fmla="*/ 3290888 w 3833813"/>
              <a:gd name="connsiteY82" fmla="*/ 866775 h 1257860"/>
              <a:gd name="connsiteX83" fmla="*/ 3314700 w 3833813"/>
              <a:gd name="connsiteY83" fmla="*/ 857250 h 1257860"/>
              <a:gd name="connsiteX84" fmla="*/ 3419475 w 3833813"/>
              <a:gd name="connsiteY84" fmla="*/ 833438 h 1257860"/>
              <a:gd name="connsiteX85" fmla="*/ 3438525 w 3833813"/>
              <a:gd name="connsiteY85" fmla="*/ 828675 h 1257860"/>
              <a:gd name="connsiteX86" fmla="*/ 3452813 w 3833813"/>
              <a:gd name="connsiteY86" fmla="*/ 823913 h 1257860"/>
              <a:gd name="connsiteX87" fmla="*/ 3476625 w 3833813"/>
              <a:gd name="connsiteY87" fmla="*/ 819150 h 1257860"/>
              <a:gd name="connsiteX88" fmla="*/ 3519488 w 3833813"/>
              <a:gd name="connsiteY88" fmla="*/ 804863 h 1257860"/>
              <a:gd name="connsiteX89" fmla="*/ 3543300 w 3833813"/>
              <a:gd name="connsiteY89" fmla="*/ 790575 h 1257860"/>
              <a:gd name="connsiteX90" fmla="*/ 3557588 w 3833813"/>
              <a:gd name="connsiteY90" fmla="*/ 781050 h 1257860"/>
              <a:gd name="connsiteX91" fmla="*/ 3571875 w 3833813"/>
              <a:gd name="connsiteY91" fmla="*/ 776288 h 1257860"/>
              <a:gd name="connsiteX92" fmla="*/ 3605213 w 3833813"/>
              <a:gd name="connsiteY92" fmla="*/ 757238 h 1257860"/>
              <a:gd name="connsiteX93" fmla="*/ 3629025 w 3833813"/>
              <a:gd name="connsiteY93" fmla="*/ 742950 h 1257860"/>
              <a:gd name="connsiteX94" fmla="*/ 3643313 w 3833813"/>
              <a:gd name="connsiteY94" fmla="*/ 733425 h 1257860"/>
              <a:gd name="connsiteX95" fmla="*/ 3686175 w 3833813"/>
              <a:gd name="connsiteY95" fmla="*/ 709613 h 1257860"/>
              <a:gd name="connsiteX96" fmla="*/ 3714750 w 3833813"/>
              <a:gd name="connsiteY96" fmla="*/ 681038 h 1257860"/>
              <a:gd name="connsiteX97" fmla="*/ 3729038 w 3833813"/>
              <a:gd name="connsiteY97" fmla="*/ 666750 h 1257860"/>
              <a:gd name="connsiteX98" fmla="*/ 3733800 w 3833813"/>
              <a:gd name="connsiteY98" fmla="*/ 652463 h 1257860"/>
              <a:gd name="connsiteX99" fmla="*/ 3757613 w 3833813"/>
              <a:gd name="connsiteY99" fmla="*/ 619125 h 1257860"/>
              <a:gd name="connsiteX100" fmla="*/ 3762375 w 3833813"/>
              <a:gd name="connsiteY100" fmla="*/ 600075 h 1257860"/>
              <a:gd name="connsiteX101" fmla="*/ 3771900 w 3833813"/>
              <a:gd name="connsiteY101" fmla="*/ 585788 h 1257860"/>
              <a:gd name="connsiteX102" fmla="*/ 3781425 w 3833813"/>
              <a:gd name="connsiteY102" fmla="*/ 547688 h 1257860"/>
              <a:gd name="connsiteX103" fmla="*/ 3786188 w 3833813"/>
              <a:gd name="connsiteY103" fmla="*/ 509588 h 1257860"/>
              <a:gd name="connsiteX104" fmla="*/ 3805238 w 3833813"/>
              <a:gd name="connsiteY104" fmla="*/ 461963 h 1257860"/>
              <a:gd name="connsiteX105" fmla="*/ 3819525 w 3833813"/>
              <a:gd name="connsiteY105" fmla="*/ 395288 h 1257860"/>
              <a:gd name="connsiteX106" fmla="*/ 3824288 w 3833813"/>
              <a:gd name="connsiteY106" fmla="*/ 366713 h 1257860"/>
              <a:gd name="connsiteX107" fmla="*/ 3829050 w 3833813"/>
              <a:gd name="connsiteY107" fmla="*/ 319088 h 1257860"/>
              <a:gd name="connsiteX108" fmla="*/ 3833813 w 3833813"/>
              <a:gd name="connsiteY108" fmla="*/ 0 h 1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3813" h="1257860">
                <a:moveTo>
                  <a:pt x="419100" y="1219200"/>
                </a:moveTo>
                <a:cubicBezTo>
                  <a:pt x="361112" y="1257860"/>
                  <a:pt x="398950" y="1236616"/>
                  <a:pt x="242888" y="1223963"/>
                </a:cubicBezTo>
                <a:cubicBezTo>
                  <a:pt x="237183" y="1223500"/>
                  <a:pt x="233959" y="1216448"/>
                  <a:pt x="228600" y="1214438"/>
                </a:cubicBezTo>
                <a:cubicBezTo>
                  <a:pt x="175061" y="1194360"/>
                  <a:pt x="234846" y="1227085"/>
                  <a:pt x="180975" y="1200150"/>
                </a:cubicBezTo>
                <a:cubicBezTo>
                  <a:pt x="179671" y="1199498"/>
                  <a:pt x="147911" y="1180745"/>
                  <a:pt x="142875" y="1176338"/>
                </a:cubicBezTo>
                <a:cubicBezTo>
                  <a:pt x="134427" y="1168946"/>
                  <a:pt x="127511" y="1159917"/>
                  <a:pt x="119063" y="1152525"/>
                </a:cubicBezTo>
                <a:cubicBezTo>
                  <a:pt x="114755" y="1148756"/>
                  <a:pt x="108823" y="1147047"/>
                  <a:pt x="104775" y="1143000"/>
                </a:cubicBezTo>
                <a:cubicBezTo>
                  <a:pt x="97587" y="1135812"/>
                  <a:pt x="92419" y="1126838"/>
                  <a:pt x="85725" y="1119188"/>
                </a:cubicBezTo>
                <a:cubicBezTo>
                  <a:pt x="81290" y="1114119"/>
                  <a:pt x="75353" y="1110381"/>
                  <a:pt x="71438" y="1104900"/>
                </a:cubicBezTo>
                <a:cubicBezTo>
                  <a:pt x="67312" y="1099123"/>
                  <a:pt x="65676" y="1091870"/>
                  <a:pt x="61913" y="1085850"/>
                </a:cubicBezTo>
                <a:cubicBezTo>
                  <a:pt x="57706" y="1079119"/>
                  <a:pt x="51832" y="1073531"/>
                  <a:pt x="47625" y="1066800"/>
                </a:cubicBezTo>
                <a:cubicBezTo>
                  <a:pt x="14931" y="1014490"/>
                  <a:pt x="64295" y="1082678"/>
                  <a:pt x="23813" y="1028700"/>
                </a:cubicBezTo>
                <a:cubicBezTo>
                  <a:pt x="22225" y="1022350"/>
                  <a:pt x="21348" y="1015779"/>
                  <a:pt x="19050" y="1009650"/>
                </a:cubicBezTo>
                <a:cubicBezTo>
                  <a:pt x="16557" y="1003003"/>
                  <a:pt x="11565" y="997400"/>
                  <a:pt x="9525" y="990600"/>
                </a:cubicBezTo>
                <a:cubicBezTo>
                  <a:pt x="6584" y="980796"/>
                  <a:pt x="759" y="929993"/>
                  <a:pt x="0" y="923925"/>
                </a:cubicBezTo>
                <a:cubicBezTo>
                  <a:pt x="1588" y="879475"/>
                  <a:pt x="478" y="834847"/>
                  <a:pt x="4763" y="790575"/>
                </a:cubicBezTo>
                <a:cubicBezTo>
                  <a:pt x="5314" y="784878"/>
                  <a:pt x="10459" y="780542"/>
                  <a:pt x="14288" y="776288"/>
                </a:cubicBezTo>
                <a:cubicBezTo>
                  <a:pt x="30826" y="757912"/>
                  <a:pt x="57818" y="727388"/>
                  <a:pt x="85725" y="723900"/>
                </a:cubicBezTo>
                <a:lnTo>
                  <a:pt x="123825" y="719138"/>
                </a:lnTo>
                <a:cubicBezTo>
                  <a:pt x="178313" y="720789"/>
                  <a:pt x="246701" y="714138"/>
                  <a:pt x="304800" y="728663"/>
                </a:cubicBezTo>
                <a:cubicBezTo>
                  <a:pt x="309670" y="729881"/>
                  <a:pt x="314261" y="732046"/>
                  <a:pt x="319088" y="733425"/>
                </a:cubicBezTo>
                <a:cubicBezTo>
                  <a:pt x="369451" y="747814"/>
                  <a:pt x="298838" y="725088"/>
                  <a:pt x="366713" y="747713"/>
                </a:cubicBezTo>
                <a:lnTo>
                  <a:pt x="395288" y="757238"/>
                </a:lnTo>
                <a:lnTo>
                  <a:pt x="409575" y="762000"/>
                </a:lnTo>
                <a:lnTo>
                  <a:pt x="438150" y="781050"/>
                </a:lnTo>
                <a:cubicBezTo>
                  <a:pt x="442913" y="784225"/>
                  <a:pt x="448391" y="786527"/>
                  <a:pt x="452438" y="790575"/>
                </a:cubicBezTo>
                <a:cubicBezTo>
                  <a:pt x="457200" y="795338"/>
                  <a:pt x="462413" y="799689"/>
                  <a:pt x="466725" y="804863"/>
                </a:cubicBezTo>
                <a:cubicBezTo>
                  <a:pt x="470389" y="809260"/>
                  <a:pt x="472923" y="814493"/>
                  <a:pt x="476250" y="819150"/>
                </a:cubicBezTo>
                <a:cubicBezTo>
                  <a:pt x="480864" y="825609"/>
                  <a:pt x="485372" y="832173"/>
                  <a:pt x="490538" y="838200"/>
                </a:cubicBezTo>
                <a:cubicBezTo>
                  <a:pt x="494921" y="843314"/>
                  <a:pt x="500910" y="847007"/>
                  <a:pt x="504825" y="852488"/>
                </a:cubicBezTo>
                <a:cubicBezTo>
                  <a:pt x="508951" y="858265"/>
                  <a:pt x="510828" y="865374"/>
                  <a:pt x="514350" y="871538"/>
                </a:cubicBezTo>
                <a:cubicBezTo>
                  <a:pt x="517190" y="876508"/>
                  <a:pt x="520700" y="881063"/>
                  <a:pt x="523875" y="885825"/>
                </a:cubicBezTo>
                <a:cubicBezTo>
                  <a:pt x="527050" y="895350"/>
                  <a:pt x="529671" y="905078"/>
                  <a:pt x="533400" y="914400"/>
                </a:cubicBezTo>
                <a:cubicBezTo>
                  <a:pt x="536037" y="920992"/>
                  <a:pt x="540432" y="926803"/>
                  <a:pt x="542925" y="933450"/>
                </a:cubicBezTo>
                <a:cubicBezTo>
                  <a:pt x="545223" y="939579"/>
                  <a:pt x="545890" y="946206"/>
                  <a:pt x="547688" y="952500"/>
                </a:cubicBezTo>
                <a:cubicBezTo>
                  <a:pt x="561353" y="1000327"/>
                  <a:pt x="542323" y="926285"/>
                  <a:pt x="557213" y="985838"/>
                </a:cubicBezTo>
                <a:cubicBezTo>
                  <a:pt x="555625" y="1011238"/>
                  <a:pt x="556419" y="1036900"/>
                  <a:pt x="552450" y="1062038"/>
                </a:cubicBezTo>
                <a:cubicBezTo>
                  <a:pt x="551557" y="1067692"/>
                  <a:pt x="546252" y="1071667"/>
                  <a:pt x="542925" y="1076325"/>
                </a:cubicBezTo>
                <a:cubicBezTo>
                  <a:pt x="538311" y="1082784"/>
                  <a:pt x="533251" y="1088916"/>
                  <a:pt x="528638" y="1095375"/>
                </a:cubicBezTo>
                <a:cubicBezTo>
                  <a:pt x="505891" y="1127222"/>
                  <a:pt x="530077" y="1092496"/>
                  <a:pt x="514350" y="1123950"/>
                </a:cubicBezTo>
                <a:cubicBezTo>
                  <a:pt x="511790" y="1129070"/>
                  <a:pt x="508000" y="1133475"/>
                  <a:pt x="504825" y="1138238"/>
                </a:cubicBezTo>
                <a:cubicBezTo>
                  <a:pt x="503238" y="1146175"/>
                  <a:pt x="500063" y="1153956"/>
                  <a:pt x="500063" y="1162050"/>
                </a:cubicBezTo>
                <a:cubicBezTo>
                  <a:pt x="500063" y="1174849"/>
                  <a:pt x="499101" y="1188702"/>
                  <a:pt x="504825" y="1200150"/>
                </a:cubicBezTo>
                <a:cubicBezTo>
                  <a:pt x="509371" y="1209242"/>
                  <a:pt x="520018" y="1213812"/>
                  <a:pt x="528638" y="1219200"/>
                </a:cubicBezTo>
                <a:cubicBezTo>
                  <a:pt x="540716" y="1226749"/>
                  <a:pt x="583315" y="1228450"/>
                  <a:pt x="585788" y="1228725"/>
                </a:cubicBezTo>
                <a:cubicBezTo>
                  <a:pt x="596900" y="1231900"/>
                  <a:pt x="607744" y="1236241"/>
                  <a:pt x="619125" y="1238250"/>
                </a:cubicBezTo>
                <a:cubicBezTo>
                  <a:pt x="634836" y="1241023"/>
                  <a:pt x="650919" y="1241034"/>
                  <a:pt x="666750" y="1243013"/>
                </a:cubicBezTo>
                <a:cubicBezTo>
                  <a:pt x="676332" y="1244211"/>
                  <a:pt x="685800" y="1246188"/>
                  <a:pt x="695325" y="1247775"/>
                </a:cubicBezTo>
                <a:lnTo>
                  <a:pt x="1371600" y="1243013"/>
                </a:lnTo>
                <a:cubicBezTo>
                  <a:pt x="1386233" y="1242722"/>
                  <a:pt x="1400050" y="1236032"/>
                  <a:pt x="1414463" y="1233488"/>
                </a:cubicBezTo>
                <a:cubicBezTo>
                  <a:pt x="1427067" y="1231264"/>
                  <a:pt x="1439863" y="1230313"/>
                  <a:pt x="1452563" y="1228725"/>
                </a:cubicBezTo>
                <a:cubicBezTo>
                  <a:pt x="1565743" y="1186284"/>
                  <a:pt x="1400818" y="1245551"/>
                  <a:pt x="1543050" y="1204913"/>
                </a:cubicBezTo>
                <a:cubicBezTo>
                  <a:pt x="1559490" y="1200216"/>
                  <a:pt x="1574140" y="1190214"/>
                  <a:pt x="1590675" y="1185863"/>
                </a:cubicBezTo>
                <a:cubicBezTo>
                  <a:pt x="1594681" y="1184809"/>
                  <a:pt x="1679955" y="1176459"/>
                  <a:pt x="1681163" y="1176338"/>
                </a:cubicBezTo>
                <a:cubicBezTo>
                  <a:pt x="1695450" y="1173163"/>
                  <a:pt x="1709536" y="1168883"/>
                  <a:pt x="1724025" y="1166813"/>
                </a:cubicBezTo>
                <a:cubicBezTo>
                  <a:pt x="1835870" y="1150834"/>
                  <a:pt x="1731817" y="1171697"/>
                  <a:pt x="1824038" y="1157288"/>
                </a:cubicBezTo>
                <a:cubicBezTo>
                  <a:pt x="1860654" y="1151567"/>
                  <a:pt x="1896597" y="1140703"/>
                  <a:pt x="1933575" y="1138238"/>
                </a:cubicBezTo>
                <a:cubicBezTo>
                  <a:pt x="2019356" y="1132519"/>
                  <a:pt x="1981293" y="1136110"/>
                  <a:pt x="2047875" y="1128713"/>
                </a:cubicBezTo>
                <a:cubicBezTo>
                  <a:pt x="2075111" y="1119634"/>
                  <a:pt x="2084648" y="1115643"/>
                  <a:pt x="2114550" y="1109663"/>
                </a:cubicBezTo>
                <a:cubicBezTo>
                  <a:pt x="2125558" y="1107461"/>
                  <a:pt x="2136880" y="1107102"/>
                  <a:pt x="2147888" y="1104900"/>
                </a:cubicBezTo>
                <a:cubicBezTo>
                  <a:pt x="2160725" y="1102333"/>
                  <a:pt x="2173151" y="1097942"/>
                  <a:pt x="2185988" y="1095375"/>
                </a:cubicBezTo>
                <a:cubicBezTo>
                  <a:pt x="2218533" y="1088866"/>
                  <a:pt x="2260039" y="1087898"/>
                  <a:pt x="2290763" y="1085850"/>
                </a:cubicBezTo>
                <a:cubicBezTo>
                  <a:pt x="2301875" y="1084263"/>
                  <a:pt x="2313124" y="1083440"/>
                  <a:pt x="2324100" y="1081088"/>
                </a:cubicBezTo>
                <a:cubicBezTo>
                  <a:pt x="2335401" y="1078666"/>
                  <a:pt x="2346057" y="1073572"/>
                  <a:pt x="2357438" y="1071563"/>
                </a:cubicBezTo>
                <a:cubicBezTo>
                  <a:pt x="2373149" y="1068790"/>
                  <a:pt x="2389218" y="1068664"/>
                  <a:pt x="2405063" y="1066800"/>
                </a:cubicBezTo>
                <a:cubicBezTo>
                  <a:pt x="2416211" y="1065488"/>
                  <a:pt x="2427273" y="1063522"/>
                  <a:pt x="2438400" y="1062038"/>
                </a:cubicBezTo>
                <a:cubicBezTo>
                  <a:pt x="2451087" y="1060346"/>
                  <a:pt x="2463875" y="1059379"/>
                  <a:pt x="2476500" y="1057275"/>
                </a:cubicBezTo>
                <a:cubicBezTo>
                  <a:pt x="2492469" y="1054613"/>
                  <a:pt x="2508156" y="1050411"/>
                  <a:pt x="2524125" y="1047750"/>
                </a:cubicBezTo>
                <a:cubicBezTo>
                  <a:pt x="2536750" y="1045646"/>
                  <a:pt x="2549538" y="1044680"/>
                  <a:pt x="2562225" y="1042988"/>
                </a:cubicBezTo>
                <a:cubicBezTo>
                  <a:pt x="2573352" y="1041504"/>
                  <a:pt x="2584490" y="1040071"/>
                  <a:pt x="2595563" y="1038225"/>
                </a:cubicBezTo>
                <a:cubicBezTo>
                  <a:pt x="2613070" y="1035307"/>
                  <a:pt x="2630488" y="1031875"/>
                  <a:pt x="2647950" y="1028700"/>
                </a:cubicBezTo>
                <a:cubicBezTo>
                  <a:pt x="2713590" y="1000570"/>
                  <a:pt x="2652787" y="1023918"/>
                  <a:pt x="2705100" y="1009650"/>
                </a:cubicBezTo>
                <a:cubicBezTo>
                  <a:pt x="2714786" y="1007008"/>
                  <a:pt x="2724239" y="1003556"/>
                  <a:pt x="2733675" y="1000125"/>
                </a:cubicBezTo>
                <a:cubicBezTo>
                  <a:pt x="2741709" y="997203"/>
                  <a:pt x="2749194" y="992673"/>
                  <a:pt x="2757488" y="990600"/>
                </a:cubicBezTo>
                <a:cubicBezTo>
                  <a:pt x="2768378" y="987878"/>
                  <a:pt x="2779713" y="987425"/>
                  <a:pt x="2790825" y="985838"/>
                </a:cubicBezTo>
                <a:cubicBezTo>
                  <a:pt x="2839529" y="966357"/>
                  <a:pt x="2787585" y="985458"/>
                  <a:pt x="2862263" y="966788"/>
                </a:cubicBezTo>
                <a:cubicBezTo>
                  <a:pt x="2903677" y="956434"/>
                  <a:pt x="2879025" y="956768"/>
                  <a:pt x="2924175" y="947738"/>
                </a:cubicBezTo>
                <a:cubicBezTo>
                  <a:pt x="2936725" y="945228"/>
                  <a:pt x="2949575" y="944563"/>
                  <a:pt x="2962275" y="942975"/>
                </a:cubicBezTo>
                <a:cubicBezTo>
                  <a:pt x="2978150" y="936625"/>
                  <a:pt x="2993497" y="928749"/>
                  <a:pt x="3009900" y="923925"/>
                </a:cubicBezTo>
                <a:cubicBezTo>
                  <a:pt x="3014750" y="922498"/>
                  <a:pt x="3079026" y="914689"/>
                  <a:pt x="3081338" y="914400"/>
                </a:cubicBezTo>
                <a:cubicBezTo>
                  <a:pt x="3089543" y="911987"/>
                  <a:pt x="3174712" y="885733"/>
                  <a:pt x="3200400" y="881063"/>
                </a:cubicBezTo>
                <a:cubicBezTo>
                  <a:pt x="3222489" y="877047"/>
                  <a:pt x="3245060" y="875941"/>
                  <a:pt x="3267075" y="871538"/>
                </a:cubicBezTo>
                <a:cubicBezTo>
                  <a:pt x="3275013" y="869950"/>
                  <a:pt x="3283135" y="869101"/>
                  <a:pt x="3290888" y="866775"/>
                </a:cubicBezTo>
                <a:cubicBezTo>
                  <a:pt x="3299076" y="864318"/>
                  <a:pt x="3306425" y="859395"/>
                  <a:pt x="3314700" y="857250"/>
                </a:cubicBezTo>
                <a:cubicBezTo>
                  <a:pt x="3349369" y="848262"/>
                  <a:pt x="3384577" y="841491"/>
                  <a:pt x="3419475" y="833438"/>
                </a:cubicBezTo>
                <a:cubicBezTo>
                  <a:pt x="3425853" y="831966"/>
                  <a:pt x="3432315" y="830745"/>
                  <a:pt x="3438525" y="828675"/>
                </a:cubicBezTo>
                <a:cubicBezTo>
                  <a:pt x="3443288" y="827088"/>
                  <a:pt x="3447943" y="825131"/>
                  <a:pt x="3452813" y="823913"/>
                </a:cubicBezTo>
                <a:cubicBezTo>
                  <a:pt x="3460666" y="821950"/>
                  <a:pt x="3468842" y="821374"/>
                  <a:pt x="3476625" y="819150"/>
                </a:cubicBezTo>
                <a:cubicBezTo>
                  <a:pt x="3491106" y="815013"/>
                  <a:pt x="3506574" y="812612"/>
                  <a:pt x="3519488" y="804863"/>
                </a:cubicBezTo>
                <a:cubicBezTo>
                  <a:pt x="3527425" y="800100"/>
                  <a:pt x="3535450" y="795481"/>
                  <a:pt x="3543300" y="790575"/>
                </a:cubicBezTo>
                <a:cubicBezTo>
                  <a:pt x="3548154" y="787541"/>
                  <a:pt x="3552468" y="783610"/>
                  <a:pt x="3557588" y="781050"/>
                </a:cubicBezTo>
                <a:cubicBezTo>
                  <a:pt x="3562078" y="778805"/>
                  <a:pt x="3567113" y="777875"/>
                  <a:pt x="3571875" y="776288"/>
                </a:cubicBezTo>
                <a:cubicBezTo>
                  <a:pt x="3601820" y="756325"/>
                  <a:pt x="3568950" y="777385"/>
                  <a:pt x="3605213" y="757238"/>
                </a:cubicBezTo>
                <a:cubicBezTo>
                  <a:pt x="3613305" y="752742"/>
                  <a:pt x="3621175" y="747856"/>
                  <a:pt x="3629025" y="742950"/>
                </a:cubicBezTo>
                <a:cubicBezTo>
                  <a:pt x="3633879" y="739916"/>
                  <a:pt x="3638343" y="736265"/>
                  <a:pt x="3643313" y="733425"/>
                </a:cubicBezTo>
                <a:cubicBezTo>
                  <a:pt x="3658275" y="724876"/>
                  <a:pt x="3672400" y="720883"/>
                  <a:pt x="3686175" y="709613"/>
                </a:cubicBezTo>
                <a:cubicBezTo>
                  <a:pt x="3696601" y="701083"/>
                  <a:pt x="3705225" y="690563"/>
                  <a:pt x="3714750" y="681038"/>
                </a:cubicBezTo>
                <a:lnTo>
                  <a:pt x="3729038" y="666750"/>
                </a:lnTo>
                <a:cubicBezTo>
                  <a:pt x="3730625" y="661988"/>
                  <a:pt x="3731555" y="656953"/>
                  <a:pt x="3733800" y="652463"/>
                </a:cubicBezTo>
                <a:cubicBezTo>
                  <a:pt x="3737283" y="645496"/>
                  <a:pt x="3754374" y="623443"/>
                  <a:pt x="3757613" y="619125"/>
                </a:cubicBezTo>
                <a:cubicBezTo>
                  <a:pt x="3759200" y="612775"/>
                  <a:pt x="3759797" y="606091"/>
                  <a:pt x="3762375" y="600075"/>
                </a:cubicBezTo>
                <a:cubicBezTo>
                  <a:pt x="3764630" y="594814"/>
                  <a:pt x="3769944" y="591167"/>
                  <a:pt x="3771900" y="585788"/>
                </a:cubicBezTo>
                <a:cubicBezTo>
                  <a:pt x="3776374" y="573485"/>
                  <a:pt x="3779012" y="560555"/>
                  <a:pt x="3781425" y="547688"/>
                </a:cubicBezTo>
                <a:cubicBezTo>
                  <a:pt x="3783784" y="535108"/>
                  <a:pt x="3783506" y="522103"/>
                  <a:pt x="3786188" y="509588"/>
                </a:cubicBezTo>
                <a:cubicBezTo>
                  <a:pt x="3790602" y="488990"/>
                  <a:pt x="3796424" y="479590"/>
                  <a:pt x="3805238" y="461963"/>
                </a:cubicBezTo>
                <a:cubicBezTo>
                  <a:pt x="3809625" y="442223"/>
                  <a:pt x="3815706" y="416294"/>
                  <a:pt x="3819525" y="395288"/>
                </a:cubicBezTo>
                <a:cubicBezTo>
                  <a:pt x="3821252" y="385787"/>
                  <a:pt x="3823090" y="376295"/>
                  <a:pt x="3824288" y="366713"/>
                </a:cubicBezTo>
                <a:cubicBezTo>
                  <a:pt x="3826267" y="350882"/>
                  <a:pt x="3827463" y="334963"/>
                  <a:pt x="3829050" y="319088"/>
                </a:cubicBezTo>
                <a:cubicBezTo>
                  <a:pt x="3830638" y="212725"/>
                  <a:pt x="3833813" y="0"/>
                  <a:pt x="383381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4214810" y="350043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9124" y="3500438"/>
            <a:ext cx="2313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Java.sql.Types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클래스에서 제공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3576993" y="1557338"/>
            <a:ext cx="3787805" cy="1990725"/>
          </a:xfrm>
          <a:custGeom>
            <a:avLst/>
            <a:gdLst>
              <a:gd name="connsiteX0" fmla="*/ 428270 w 3787805"/>
              <a:gd name="connsiteY0" fmla="*/ 1990725 h 1990725"/>
              <a:gd name="connsiteX1" fmla="*/ 152045 w 3787805"/>
              <a:gd name="connsiteY1" fmla="*/ 1985962 h 1990725"/>
              <a:gd name="connsiteX2" fmla="*/ 104420 w 3787805"/>
              <a:gd name="connsiteY2" fmla="*/ 1971675 h 1990725"/>
              <a:gd name="connsiteX3" fmla="*/ 90132 w 3787805"/>
              <a:gd name="connsiteY3" fmla="*/ 1962150 h 1990725"/>
              <a:gd name="connsiteX4" fmla="*/ 61557 w 3787805"/>
              <a:gd name="connsiteY4" fmla="*/ 1952625 h 1990725"/>
              <a:gd name="connsiteX5" fmla="*/ 37745 w 3787805"/>
              <a:gd name="connsiteY5" fmla="*/ 1928812 h 1990725"/>
              <a:gd name="connsiteX6" fmla="*/ 9170 w 3787805"/>
              <a:gd name="connsiteY6" fmla="*/ 1857375 h 1990725"/>
              <a:gd name="connsiteX7" fmla="*/ 9170 w 3787805"/>
              <a:gd name="connsiteY7" fmla="*/ 1719262 h 1990725"/>
              <a:gd name="connsiteX8" fmla="*/ 32982 w 3787805"/>
              <a:gd name="connsiteY8" fmla="*/ 1681162 h 1990725"/>
              <a:gd name="connsiteX9" fmla="*/ 61557 w 3787805"/>
              <a:gd name="connsiteY9" fmla="*/ 1657350 h 1990725"/>
              <a:gd name="connsiteX10" fmla="*/ 90132 w 3787805"/>
              <a:gd name="connsiteY10" fmla="*/ 1652587 h 1990725"/>
              <a:gd name="connsiteX11" fmla="*/ 104420 w 3787805"/>
              <a:gd name="connsiteY11" fmla="*/ 1643062 h 1990725"/>
              <a:gd name="connsiteX12" fmla="*/ 185382 w 3787805"/>
              <a:gd name="connsiteY12" fmla="*/ 1633537 h 1990725"/>
              <a:gd name="connsiteX13" fmla="*/ 499707 w 3787805"/>
              <a:gd name="connsiteY13" fmla="*/ 1647825 h 1990725"/>
              <a:gd name="connsiteX14" fmla="*/ 523520 w 3787805"/>
              <a:gd name="connsiteY14" fmla="*/ 1652587 h 1990725"/>
              <a:gd name="connsiteX15" fmla="*/ 542570 w 3787805"/>
              <a:gd name="connsiteY15" fmla="*/ 1666875 h 1990725"/>
              <a:gd name="connsiteX16" fmla="*/ 575907 w 3787805"/>
              <a:gd name="connsiteY16" fmla="*/ 1690687 h 1990725"/>
              <a:gd name="connsiteX17" fmla="*/ 614007 w 3787805"/>
              <a:gd name="connsiteY17" fmla="*/ 1738312 h 1990725"/>
              <a:gd name="connsiteX18" fmla="*/ 618770 w 3787805"/>
              <a:gd name="connsiteY18" fmla="*/ 1771650 h 1990725"/>
              <a:gd name="connsiteX19" fmla="*/ 628295 w 3787805"/>
              <a:gd name="connsiteY19" fmla="*/ 1785937 h 1990725"/>
              <a:gd name="connsiteX20" fmla="*/ 623532 w 3787805"/>
              <a:gd name="connsiteY20" fmla="*/ 1871662 h 1990725"/>
              <a:gd name="connsiteX21" fmla="*/ 618770 w 3787805"/>
              <a:gd name="connsiteY21" fmla="*/ 1885950 h 1990725"/>
              <a:gd name="connsiteX22" fmla="*/ 599720 w 3787805"/>
              <a:gd name="connsiteY22" fmla="*/ 1914525 h 1990725"/>
              <a:gd name="connsiteX23" fmla="*/ 575907 w 3787805"/>
              <a:gd name="connsiteY23" fmla="*/ 1947862 h 1990725"/>
              <a:gd name="connsiteX24" fmla="*/ 561620 w 3787805"/>
              <a:gd name="connsiteY24" fmla="*/ 1952625 h 1990725"/>
              <a:gd name="connsiteX25" fmla="*/ 447320 w 3787805"/>
              <a:gd name="connsiteY25" fmla="*/ 1962150 h 1990725"/>
              <a:gd name="connsiteX26" fmla="*/ 437795 w 3787805"/>
              <a:gd name="connsiteY26" fmla="*/ 1947862 h 1990725"/>
              <a:gd name="connsiteX27" fmla="*/ 442557 w 3787805"/>
              <a:gd name="connsiteY27" fmla="*/ 1933575 h 1990725"/>
              <a:gd name="connsiteX28" fmla="*/ 466370 w 3787805"/>
              <a:gd name="connsiteY28" fmla="*/ 1919287 h 1990725"/>
              <a:gd name="connsiteX29" fmla="*/ 642582 w 3787805"/>
              <a:gd name="connsiteY29" fmla="*/ 1914525 h 1990725"/>
              <a:gd name="connsiteX30" fmla="*/ 785457 w 3787805"/>
              <a:gd name="connsiteY30" fmla="*/ 1900237 h 1990725"/>
              <a:gd name="connsiteX31" fmla="*/ 923570 w 3787805"/>
              <a:gd name="connsiteY31" fmla="*/ 1895475 h 1990725"/>
              <a:gd name="connsiteX32" fmla="*/ 3171470 w 3787805"/>
              <a:gd name="connsiteY32" fmla="*/ 1885950 h 1990725"/>
              <a:gd name="connsiteX33" fmla="*/ 3228620 w 3787805"/>
              <a:gd name="connsiteY33" fmla="*/ 1876425 h 1990725"/>
              <a:gd name="connsiteX34" fmla="*/ 3314345 w 3787805"/>
              <a:gd name="connsiteY34" fmla="*/ 1866900 h 1990725"/>
              <a:gd name="connsiteX35" fmla="*/ 3352445 w 3787805"/>
              <a:gd name="connsiteY35" fmla="*/ 1862137 h 1990725"/>
              <a:gd name="connsiteX36" fmla="*/ 3428645 w 3787805"/>
              <a:gd name="connsiteY36" fmla="*/ 1838325 h 1990725"/>
              <a:gd name="connsiteX37" fmla="*/ 3471507 w 3787805"/>
              <a:gd name="connsiteY37" fmla="*/ 1824037 h 1990725"/>
              <a:gd name="connsiteX38" fmla="*/ 3504845 w 3787805"/>
              <a:gd name="connsiteY38" fmla="*/ 1814512 h 1990725"/>
              <a:gd name="connsiteX39" fmla="*/ 3581045 w 3787805"/>
              <a:gd name="connsiteY39" fmla="*/ 1790700 h 1990725"/>
              <a:gd name="connsiteX40" fmla="*/ 3604857 w 3787805"/>
              <a:gd name="connsiteY40" fmla="*/ 1785937 h 1990725"/>
              <a:gd name="connsiteX41" fmla="*/ 3623907 w 3787805"/>
              <a:gd name="connsiteY41" fmla="*/ 1776412 h 1990725"/>
              <a:gd name="connsiteX42" fmla="*/ 3642957 w 3787805"/>
              <a:gd name="connsiteY42" fmla="*/ 1771650 h 1990725"/>
              <a:gd name="connsiteX43" fmla="*/ 3657245 w 3787805"/>
              <a:gd name="connsiteY43" fmla="*/ 1766887 h 1990725"/>
              <a:gd name="connsiteX44" fmla="*/ 3685820 w 3787805"/>
              <a:gd name="connsiteY44" fmla="*/ 1738312 h 1990725"/>
              <a:gd name="connsiteX45" fmla="*/ 3728682 w 3787805"/>
              <a:gd name="connsiteY45" fmla="*/ 1676400 h 1990725"/>
              <a:gd name="connsiteX46" fmla="*/ 3752495 w 3787805"/>
              <a:gd name="connsiteY46" fmla="*/ 1643062 h 1990725"/>
              <a:gd name="connsiteX47" fmla="*/ 3757257 w 3787805"/>
              <a:gd name="connsiteY47" fmla="*/ 1619250 h 1990725"/>
              <a:gd name="connsiteX48" fmla="*/ 3766782 w 3787805"/>
              <a:gd name="connsiteY48" fmla="*/ 1600200 h 1990725"/>
              <a:gd name="connsiteX49" fmla="*/ 3781070 w 3787805"/>
              <a:gd name="connsiteY49" fmla="*/ 1566862 h 1990725"/>
              <a:gd name="connsiteX50" fmla="*/ 3776307 w 3787805"/>
              <a:gd name="connsiteY50" fmla="*/ 1381125 h 1990725"/>
              <a:gd name="connsiteX51" fmla="*/ 3762020 w 3787805"/>
              <a:gd name="connsiteY51" fmla="*/ 1362075 h 1990725"/>
              <a:gd name="connsiteX52" fmla="*/ 3747732 w 3787805"/>
              <a:gd name="connsiteY52" fmla="*/ 1328737 h 1990725"/>
              <a:gd name="connsiteX53" fmla="*/ 3700107 w 3787805"/>
              <a:gd name="connsiteY53" fmla="*/ 1247775 h 1990725"/>
              <a:gd name="connsiteX54" fmla="*/ 3652482 w 3787805"/>
              <a:gd name="connsiteY54" fmla="*/ 1185862 h 1990725"/>
              <a:gd name="connsiteX55" fmla="*/ 3619145 w 3787805"/>
              <a:gd name="connsiteY55" fmla="*/ 1128712 h 1990725"/>
              <a:gd name="connsiteX56" fmla="*/ 3590570 w 3787805"/>
              <a:gd name="connsiteY56" fmla="*/ 1076325 h 1990725"/>
              <a:gd name="connsiteX57" fmla="*/ 3571520 w 3787805"/>
              <a:gd name="connsiteY57" fmla="*/ 1047750 h 1990725"/>
              <a:gd name="connsiteX58" fmla="*/ 3557232 w 3787805"/>
              <a:gd name="connsiteY58" fmla="*/ 1019175 h 1990725"/>
              <a:gd name="connsiteX59" fmla="*/ 3542945 w 3787805"/>
              <a:gd name="connsiteY59" fmla="*/ 995362 h 1990725"/>
              <a:gd name="connsiteX60" fmla="*/ 3528657 w 3787805"/>
              <a:gd name="connsiteY60" fmla="*/ 966787 h 1990725"/>
              <a:gd name="connsiteX61" fmla="*/ 3500082 w 3787805"/>
              <a:gd name="connsiteY61" fmla="*/ 933450 h 1990725"/>
              <a:gd name="connsiteX62" fmla="*/ 3481032 w 3787805"/>
              <a:gd name="connsiteY62" fmla="*/ 909637 h 1990725"/>
              <a:gd name="connsiteX63" fmla="*/ 3461982 w 3787805"/>
              <a:gd name="connsiteY63" fmla="*/ 881062 h 1990725"/>
              <a:gd name="connsiteX64" fmla="*/ 3438170 w 3787805"/>
              <a:gd name="connsiteY64" fmla="*/ 842962 h 1990725"/>
              <a:gd name="connsiteX65" fmla="*/ 3400070 w 3787805"/>
              <a:gd name="connsiteY65" fmla="*/ 781050 h 1990725"/>
              <a:gd name="connsiteX66" fmla="*/ 3390545 w 3787805"/>
              <a:gd name="connsiteY66" fmla="*/ 757237 h 1990725"/>
              <a:gd name="connsiteX67" fmla="*/ 3371495 w 3787805"/>
              <a:gd name="connsiteY67" fmla="*/ 723900 h 1990725"/>
              <a:gd name="connsiteX68" fmla="*/ 3361970 w 3787805"/>
              <a:gd name="connsiteY68" fmla="*/ 700087 h 1990725"/>
              <a:gd name="connsiteX69" fmla="*/ 3342920 w 3787805"/>
              <a:gd name="connsiteY69" fmla="*/ 681037 h 1990725"/>
              <a:gd name="connsiteX70" fmla="*/ 3319107 w 3787805"/>
              <a:gd name="connsiteY70" fmla="*/ 628650 h 1990725"/>
              <a:gd name="connsiteX71" fmla="*/ 3295295 w 3787805"/>
              <a:gd name="connsiteY71" fmla="*/ 581025 h 1990725"/>
              <a:gd name="connsiteX72" fmla="*/ 3281007 w 3787805"/>
              <a:gd name="connsiteY72" fmla="*/ 533400 h 1990725"/>
              <a:gd name="connsiteX73" fmla="*/ 3276245 w 3787805"/>
              <a:gd name="connsiteY73" fmla="*/ 490537 h 1990725"/>
              <a:gd name="connsiteX74" fmla="*/ 3266720 w 3787805"/>
              <a:gd name="connsiteY74" fmla="*/ 452437 h 1990725"/>
              <a:gd name="connsiteX75" fmla="*/ 3271482 w 3787805"/>
              <a:gd name="connsiteY75" fmla="*/ 323850 h 1990725"/>
              <a:gd name="connsiteX76" fmla="*/ 3276245 w 3787805"/>
              <a:gd name="connsiteY76" fmla="*/ 309562 h 1990725"/>
              <a:gd name="connsiteX77" fmla="*/ 3290532 w 3787805"/>
              <a:gd name="connsiteY77" fmla="*/ 290512 h 1990725"/>
              <a:gd name="connsiteX78" fmla="*/ 3309582 w 3787805"/>
              <a:gd name="connsiteY78" fmla="*/ 257175 h 1990725"/>
              <a:gd name="connsiteX79" fmla="*/ 3338157 w 3787805"/>
              <a:gd name="connsiteY79" fmla="*/ 228600 h 1990725"/>
              <a:gd name="connsiteX80" fmla="*/ 3357207 w 3787805"/>
              <a:gd name="connsiteY80" fmla="*/ 200025 h 1990725"/>
              <a:gd name="connsiteX81" fmla="*/ 3366732 w 3787805"/>
              <a:gd name="connsiteY81" fmla="*/ 185737 h 1990725"/>
              <a:gd name="connsiteX82" fmla="*/ 3400070 w 3787805"/>
              <a:gd name="connsiteY82" fmla="*/ 152400 h 1990725"/>
              <a:gd name="connsiteX83" fmla="*/ 3428645 w 3787805"/>
              <a:gd name="connsiteY83" fmla="*/ 119062 h 1990725"/>
              <a:gd name="connsiteX84" fmla="*/ 3438170 w 3787805"/>
              <a:gd name="connsiteY84" fmla="*/ 95250 h 1990725"/>
              <a:gd name="connsiteX85" fmla="*/ 3471507 w 3787805"/>
              <a:gd name="connsiteY85" fmla="*/ 52387 h 1990725"/>
              <a:gd name="connsiteX86" fmla="*/ 3481032 w 3787805"/>
              <a:gd name="connsiteY86" fmla="*/ 23812 h 1990725"/>
              <a:gd name="connsiteX87" fmla="*/ 3485795 w 3787805"/>
              <a:gd name="connsiteY87" fmla="*/ 9525 h 1990725"/>
              <a:gd name="connsiteX88" fmla="*/ 3490557 w 3787805"/>
              <a:gd name="connsiteY88" fmla="*/ 0 h 1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87805" h="1990725">
                <a:moveTo>
                  <a:pt x="428270" y="1990725"/>
                </a:moveTo>
                <a:lnTo>
                  <a:pt x="152045" y="1985962"/>
                </a:lnTo>
                <a:cubicBezTo>
                  <a:pt x="137751" y="1985508"/>
                  <a:pt x="116842" y="1977886"/>
                  <a:pt x="104420" y="1971675"/>
                </a:cubicBezTo>
                <a:cubicBezTo>
                  <a:pt x="99300" y="1969115"/>
                  <a:pt x="95363" y="1964475"/>
                  <a:pt x="90132" y="1962150"/>
                </a:cubicBezTo>
                <a:cubicBezTo>
                  <a:pt x="80957" y="1958072"/>
                  <a:pt x="71082" y="1955800"/>
                  <a:pt x="61557" y="1952625"/>
                </a:cubicBezTo>
                <a:cubicBezTo>
                  <a:pt x="53620" y="1944687"/>
                  <a:pt x="43436" y="1938488"/>
                  <a:pt x="37745" y="1928812"/>
                </a:cubicBezTo>
                <a:cubicBezTo>
                  <a:pt x="25860" y="1908607"/>
                  <a:pt x="17087" y="1881127"/>
                  <a:pt x="9170" y="1857375"/>
                </a:cubicBezTo>
                <a:cubicBezTo>
                  <a:pt x="2564" y="1797928"/>
                  <a:pt x="0" y="1795674"/>
                  <a:pt x="9170" y="1719262"/>
                </a:cubicBezTo>
                <a:cubicBezTo>
                  <a:pt x="11387" y="1700785"/>
                  <a:pt x="20378" y="1692365"/>
                  <a:pt x="32982" y="1681162"/>
                </a:cubicBezTo>
                <a:cubicBezTo>
                  <a:pt x="42249" y="1672925"/>
                  <a:pt x="50467" y="1662895"/>
                  <a:pt x="61557" y="1657350"/>
                </a:cubicBezTo>
                <a:cubicBezTo>
                  <a:pt x="70194" y="1653032"/>
                  <a:pt x="80607" y="1654175"/>
                  <a:pt x="90132" y="1652587"/>
                </a:cubicBezTo>
                <a:cubicBezTo>
                  <a:pt x="94895" y="1649412"/>
                  <a:pt x="98937" y="1644707"/>
                  <a:pt x="104420" y="1643062"/>
                </a:cubicBezTo>
                <a:cubicBezTo>
                  <a:pt x="114943" y="1639905"/>
                  <a:pt x="181460" y="1633929"/>
                  <a:pt x="185382" y="1633537"/>
                </a:cubicBezTo>
                <a:cubicBezTo>
                  <a:pt x="288911" y="1637046"/>
                  <a:pt x="396195" y="1630573"/>
                  <a:pt x="499707" y="1647825"/>
                </a:cubicBezTo>
                <a:cubicBezTo>
                  <a:pt x="507692" y="1649156"/>
                  <a:pt x="515582" y="1651000"/>
                  <a:pt x="523520" y="1652587"/>
                </a:cubicBezTo>
                <a:cubicBezTo>
                  <a:pt x="529870" y="1657350"/>
                  <a:pt x="535839" y="1662668"/>
                  <a:pt x="542570" y="1666875"/>
                </a:cubicBezTo>
                <a:cubicBezTo>
                  <a:pt x="566628" y="1681911"/>
                  <a:pt x="557564" y="1669009"/>
                  <a:pt x="575907" y="1690687"/>
                </a:cubicBezTo>
                <a:cubicBezTo>
                  <a:pt x="589039" y="1706207"/>
                  <a:pt x="614007" y="1738312"/>
                  <a:pt x="614007" y="1738312"/>
                </a:cubicBezTo>
                <a:cubicBezTo>
                  <a:pt x="615595" y="1749425"/>
                  <a:pt x="615544" y="1760898"/>
                  <a:pt x="618770" y="1771650"/>
                </a:cubicBezTo>
                <a:cubicBezTo>
                  <a:pt x="620415" y="1777132"/>
                  <a:pt x="628023" y="1780220"/>
                  <a:pt x="628295" y="1785937"/>
                </a:cubicBezTo>
                <a:cubicBezTo>
                  <a:pt x="629656" y="1814524"/>
                  <a:pt x="626245" y="1843172"/>
                  <a:pt x="623532" y="1871662"/>
                </a:cubicBezTo>
                <a:cubicBezTo>
                  <a:pt x="623056" y="1876660"/>
                  <a:pt x="621208" y="1881562"/>
                  <a:pt x="618770" y="1885950"/>
                </a:cubicBezTo>
                <a:cubicBezTo>
                  <a:pt x="613211" y="1895957"/>
                  <a:pt x="604840" y="1904286"/>
                  <a:pt x="599720" y="1914525"/>
                </a:cubicBezTo>
                <a:cubicBezTo>
                  <a:pt x="592270" y="1929425"/>
                  <a:pt x="590389" y="1938207"/>
                  <a:pt x="575907" y="1947862"/>
                </a:cubicBezTo>
                <a:cubicBezTo>
                  <a:pt x="571730" y="1950647"/>
                  <a:pt x="566382" y="1951037"/>
                  <a:pt x="561620" y="1952625"/>
                </a:cubicBezTo>
                <a:cubicBezTo>
                  <a:pt x="520783" y="1983252"/>
                  <a:pt x="535901" y="1978256"/>
                  <a:pt x="447320" y="1962150"/>
                </a:cubicBezTo>
                <a:cubicBezTo>
                  <a:pt x="441688" y="1961126"/>
                  <a:pt x="440970" y="1952625"/>
                  <a:pt x="437795" y="1947862"/>
                </a:cubicBezTo>
                <a:cubicBezTo>
                  <a:pt x="439382" y="1943100"/>
                  <a:pt x="439007" y="1937125"/>
                  <a:pt x="442557" y="1933575"/>
                </a:cubicBezTo>
                <a:cubicBezTo>
                  <a:pt x="449103" y="1927029"/>
                  <a:pt x="457155" y="1920165"/>
                  <a:pt x="466370" y="1919287"/>
                </a:cubicBezTo>
                <a:cubicBezTo>
                  <a:pt x="524864" y="1913716"/>
                  <a:pt x="583845" y="1916112"/>
                  <a:pt x="642582" y="1914525"/>
                </a:cubicBezTo>
                <a:cubicBezTo>
                  <a:pt x="701062" y="1902828"/>
                  <a:pt x="679840" y="1906104"/>
                  <a:pt x="785457" y="1900237"/>
                </a:cubicBezTo>
                <a:cubicBezTo>
                  <a:pt x="831451" y="1897682"/>
                  <a:pt x="877506" y="1895751"/>
                  <a:pt x="923570" y="1895475"/>
                </a:cubicBezTo>
                <a:lnTo>
                  <a:pt x="3171470" y="1885950"/>
                </a:lnTo>
                <a:cubicBezTo>
                  <a:pt x="3190520" y="1882775"/>
                  <a:pt x="3209477" y="1878977"/>
                  <a:pt x="3228620" y="1876425"/>
                </a:cubicBezTo>
                <a:cubicBezTo>
                  <a:pt x="3257119" y="1872625"/>
                  <a:pt x="3285816" y="1870466"/>
                  <a:pt x="3314345" y="1866900"/>
                </a:cubicBezTo>
                <a:lnTo>
                  <a:pt x="3352445" y="1862137"/>
                </a:lnTo>
                <a:cubicBezTo>
                  <a:pt x="3486474" y="1817462"/>
                  <a:pt x="3319278" y="1872503"/>
                  <a:pt x="3428645" y="1838325"/>
                </a:cubicBezTo>
                <a:cubicBezTo>
                  <a:pt x="3443020" y="1833833"/>
                  <a:pt x="3457132" y="1828529"/>
                  <a:pt x="3471507" y="1824037"/>
                </a:cubicBezTo>
                <a:cubicBezTo>
                  <a:pt x="3482538" y="1820590"/>
                  <a:pt x="3493814" y="1817959"/>
                  <a:pt x="3504845" y="1814512"/>
                </a:cubicBezTo>
                <a:cubicBezTo>
                  <a:pt x="3541014" y="1803209"/>
                  <a:pt x="3546776" y="1799267"/>
                  <a:pt x="3581045" y="1790700"/>
                </a:cubicBezTo>
                <a:cubicBezTo>
                  <a:pt x="3588898" y="1788737"/>
                  <a:pt x="3596920" y="1787525"/>
                  <a:pt x="3604857" y="1785937"/>
                </a:cubicBezTo>
                <a:cubicBezTo>
                  <a:pt x="3611207" y="1782762"/>
                  <a:pt x="3617259" y="1778905"/>
                  <a:pt x="3623907" y="1776412"/>
                </a:cubicBezTo>
                <a:cubicBezTo>
                  <a:pt x="3630036" y="1774114"/>
                  <a:pt x="3636663" y="1773448"/>
                  <a:pt x="3642957" y="1771650"/>
                </a:cubicBezTo>
                <a:cubicBezTo>
                  <a:pt x="3647784" y="1770271"/>
                  <a:pt x="3652482" y="1768475"/>
                  <a:pt x="3657245" y="1766887"/>
                </a:cubicBezTo>
                <a:cubicBezTo>
                  <a:pt x="3666770" y="1757362"/>
                  <a:pt x="3677738" y="1749088"/>
                  <a:pt x="3685820" y="1738312"/>
                </a:cubicBezTo>
                <a:cubicBezTo>
                  <a:pt x="3716128" y="1697899"/>
                  <a:pt x="3683332" y="1742363"/>
                  <a:pt x="3728682" y="1676400"/>
                </a:cubicBezTo>
                <a:cubicBezTo>
                  <a:pt x="3736419" y="1665147"/>
                  <a:pt x="3752495" y="1643062"/>
                  <a:pt x="3752495" y="1643062"/>
                </a:cubicBezTo>
                <a:cubicBezTo>
                  <a:pt x="3754082" y="1635125"/>
                  <a:pt x="3754697" y="1626929"/>
                  <a:pt x="3757257" y="1619250"/>
                </a:cubicBezTo>
                <a:cubicBezTo>
                  <a:pt x="3759502" y="1612515"/>
                  <a:pt x="3763985" y="1606725"/>
                  <a:pt x="3766782" y="1600200"/>
                </a:cubicBezTo>
                <a:cubicBezTo>
                  <a:pt x="3787805" y="1551147"/>
                  <a:pt x="3749481" y="1630041"/>
                  <a:pt x="3781070" y="1566862"/>
                </a:cubicBezTo>
                <a:cubicBezTo>
                  <a:pt x="3779482" y="1504950"/>
                  <a:pt x="3782043" y="1442791"/>
                  <a:pt x="3776307" y="1381125"/>
                </a:cubicBezTo>
                <a:cubicBezTo>
                  <a:pt x="3775572" y="1373222"/>
                  <a:pt x="3765821" y="1369043"/>
                  <a:pt x="3762020" y="1362075"/>
                </a:cubicBezTo>
                <a:cubicBezTo>
                  <a:pt x="3756231" y="1351461"/>
                  <a:pt x="3752798" y="1339714"/>
                  <a:pt x="3747732" y="1328737"/>
                </a:cubicBezTo>
                <a:cubicBezTo>
                  <a:pt x="3735966" y="1303244"/>
                  <a:pt x="3716271" y="1267172"/>
                  <a:pt x="3700107" y="1247775"/>
                </a:cubicBezTo>
                <a:cubicBezTo>
                  <a:pt x="3667552" y="1208709"/>
                  <a:pt x="3683502" y="1229289"/>
                  <a:pt x="3652482" y="1185862"/>
                </a:cubicBezTo>
                <a:cubicBezTo>
                  <a:pt x="3637708" y="1141536"/>
                  <a:pt x="3666180" y="1222783"/>
                  <a:pt x="3619145" y="1128712"/>
                </a:cubicBezTo>
                <a:cubicBezTo>
                  <a:pt x="3608069" y="1106561"/>
                  <a:pt x="3605619" y="1100780"/>
                  <a:pt x="3590570" y="1076325"/>
                </a:cubicBezTo>
                <a:cubicBezTo>
                  <a:pt x="3584570" y="1066576"/>
                  <a:pt x="3577288" y="1057638"/>
                  <a:pt x="3571520" y="1047750"/>
                </a:cubicBezTo>
                <a:cubicBezTo>
                  <a:pt x="3566154" y="1038551"/>
                  <a:pt x="3562331" y="1028524"/>
                  <a:pt x="3557232" y="1019175"/>
                </a:cubicBezTo>
                <a:cubicBezTo>
                  <a:pt x="3552799" y="1011049"/>
                  <a:pt x="3547378" y="1003488"/>
                  <a:pt x="3542945" y="995362"/>
                </a:cubicBezTo>
                <a:cubicBezTo>
                  <a:pt x="3537846" y="986013"/>
                  <a:pt x="3534136" y="975919"/>
                  <a:pt x="3528657" y="966787"/>
                </a:cubicBezTo>
                <a:cubicBezTo>
                  <a:pt x="3519491" y="951510"/>
                  <a:pt x="3512209" y="945576"/>
                  <a:pt x="3500082" y="933450"/>
                </a:cubicBezTo>
                <a:cubicBezTo>
                  <a:pt x="3484515" y="886743"/>
                  <a:pt x="3509753" y="952718"/>
                  <a:pt x="3481032" y="909637"/>
                </a:cubicBezTo>
                <a:cubicBezTo>
                  <a:pt x="3456429" y="872732"/>
                  <a:pt x="3497853" y="904975"/>
                  <a:pt x="3461982" y="881062"/>
                </a:cubicBezTo>
                <a:cubicBezTo>
                  <a:pt x="3443884" y="835817"/>
                  <a:pt x="3463285" y="875254"/>
                  <a:pt x="3438170" y="842962"/>
                </a:cubicBezTo>
                <a:cubicBezTo>
                  <a:pt x="3427607" y="829381"/>
                  <a:pt x="3407373" y="795657"/>
                  <a:pt x="3400070" y="781050"/>
                </a:cubicBezTo>
                <a:cubicBezTo>
                  <a:pt x="3396247" y="773403"/>
                  <a:pt x="3394368" y="764884"/>
                  <a:pt x="3390545" y="757237"/>
                </a:cubicBezTo>
                <a:cubicBezTo>
                  <a:pt x="3384821" y="745790"/>
                  <a:pt x="3377219" y="735347"/>
                  <a:pt x="3371495" y="723900"/>
                </a:cubicBezTo>
                <a:cubicBezTo>
                  <a:pt x="3367672" y="716253"/>
                  <a:pt x="3366712" y="707200"/>
                  <a:pt x="3361970" y="700087"/>
                </a:cubicBezTo>
                <a:cubicBezTo>
                  <a:pt x="3356989" y="692615"/>
                  <a:pt x="3347901" y="688509"/>
                  <a:pt x="3342920" y="681037"/>
                </a:cubicBezTo>
                <a:cubicBezTo>
                  <a:pt x="3304894" y="623998"/>
                  <a:pt x="3334276" y="661515"/>
                  <a:pt x="3319107" y="628650"/>
                </a:cubicBezTo>
                <a:cubicBezTo>
                  <a:pt x="3311669" y="612535"/>
                  <a:pt x="3300171" y="598091"/>
                  <a:pt x="3295295" y="581025"/>
                </a:cubicBezTo>
                <a:cubicBezTo>
                  <a:pt x="3284391" y="542860"/>
                  <a:pt x="3289425" y="558651"/>
                  <a:pt x="3281007" y="533400"/>
                </a:cubicBezTo>
                <a:cubicBezTo>
                  <a:pt x="3279420" y="519112"/>
                  <a:pt x="3278743" y="504694"/>
                  <a:pt x="3276245" y="490537"/>
                </a:cubicBezTo>
                <a:cubicBezTo>
                  <a:pt x="3273970" y="477645"/>
                  <a:pt x="3267094" y="465523"/>
                  <a:pt x="3266720" y="452437"/>
                </a:cubicBezTo>
                <a:cubicBezTo>
                  <a:pt x="3265495" y="409563"/>
                  <a:pt x="3268629" y="366647"/>
                  <a:pt x="3271482" y="323850"/>
                </a:cubicBezTo>
                <a:cubicBezTo>
                  <a:pt x="3271816" y="318841"/>
                  <a:pt x="3273754" y="313921"/>
                  <a:pt x="3276245" y="309562"/>
                </a:cubicBezTo>
                <a:cubicBezTo>
                  <a:pt x="3280183" y="302670"/>
                  <a:pt x="3285770" y="296862"/>
                  <a:pt x="3290532" y="290512"/>
                </a:cubicBezTo>
                <a:cubicBezTo>
                  <a:pt x="3296518" y="272557"/>
                  <a:pt x="3294319" y="274134"/>
                  <a:pt x="3309582" y="257175"/>
                </a:cubicBezTo>
                <a:cubicBezTo>
                  <a:pt x="3318593" y="247162"/>
                  <a:pt x="3338157" y="228600"/>
                  <a:pt x="3338157" y="228600"/>
                </a:cubicBezTo>
                <a:cubicBezTo>
                  <a:pt x="3346528" y="203490"/>
                  <a:pt x="3337388" y="223809"/>
                  <a:pt x="3357207" y="200025"/>
                </a:cubicBezTo>
                <a:cubicBezTo>
                  <a:pt x="3360871" y="195628"/>
                  <a:pt x="3362903" y="189992"/>
                  <a:pt x="3366732" y="185737"/>
                </a:cubicBezTo>
                <a:cubicBezTo>
                  <a:pt x="3377245" y="174056"/>
                  <a:pt x="3393042" y="166456"/>
                  <a:pt x="3400070" y="152400"/>
                </a:cubicBezTo>
                <a:cubicBezTo>
                  <a:pt x="3413145" y="126250"/>
                  <a:pt x="3403915" y="137610"/>
                  <a:pt x="3428645" y="119062"/>
                </a:cubicBezTo>
                <a:cubicBezTo>
                  <a:pt x="3431820" y="111125"/>
                  <a:pt x="3433639" y="102499"/>
                  <a:pt x="3438170" y="95250"/>
                </a:cubicBezTo>
                <a:cubicBezTo>
                  <a:pt x="3455779" y="67075"/>
                  <a:pt x="3456832" y="96411"/>
                  <a:pt x="3471507" y="52387"/>
                </a:cubicBezTo>
                <a:lnTo>
                  <a:pt x="3481032" y="23812"/>
                </a:lnTo>
                <a:cubicBezTo>
                  <a:pt x="3482620" y="19050"/>
                  <a:pt x="3483550" y="14015"/>
                  <a:pt x="3485795" y="9525"/>
                </a:cubicBezTo>
                <a:lnTo>
                  <a:pt x="3490557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285984" y="507207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2500298" y="5286388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5223703"/>
            <a:ext cx="1880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 parameter</a:t>
            </a:r>
            <a:r>
              <a:rPr lang="ko-KR" altLang="en-US" sz="1200" dirty="0" smtClean="0"/>
              <a:t>의 인덱스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0252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java.sql.Types</a:t>
            </a:r>
            <a:endParaRPr lang="en-US" altLang="ko-KR" dirty="0" smtClean="0"/>
          </a:p>
          <a:p>
            <a:r>
              <a:rPr lang="en-US" altLang="ko-KR" sz="1600" dirty="0" smtClean="0"/>
              <a:t> - DBMS</a:t>
            </a:r>
            <a:r>
              <a:rPr lang="ko-KR" altLang="en-US" sz="1600" dirty="0" smtClean="0"/>
              <a:t>에서 사용하는 데이터 형을 자바에서 지원하는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특정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만 사용하는 데이터 형을 지원하지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공통적인 이름으로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데이터 형을 지원한다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에서만 지원하는 데이터형을 사용하고 싶다면</a:t>
            </a:r>
            <a:r>
              <a:rPr lang="en-US" altLang="ko-KR" sz="1600" dirty="0" smtClean="0"/>
              <a:t>, DB Vendor</a:t>
            </a:r>
            <a:r>
              <a:rPr lang="ko-KR" altLang="en-US" sz="1600" dirty="0" smtClean="0"/>
              <a:t>사에서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제공하는 </a:t>
            </a:r>
            <a:r>
              <a:rPr lang="en-US" altLang="ko-KR" sz="1600" dirty="0" smtClean="0"/>
              <a:t>Types </a:t>
            </a:r>
            <a:r>
              <a:rPr lang="ko-KR" altLang="en-US" sz="1600" dirty="0" smtClean="0"/>
              <a:t>클래스를 사용하면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CallableStatement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out parameter</a:t>
            </a:r>
            <a:r>
              <a:rPr lang="ko-KR" altLang="en-US" sz="1600" dirty="0" smtClean="0"/>
              <a:t>의 값을 저장하기 위해 </a:t>
            </a:r>
            <a:r>
              <a:rPr lang="en-US" altLang="ko-KR" sz="1600" dirty="0" err="1" smtClean="0"/>
              <a:t>registerOutParameter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에서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create or replace procedure test(</a:t>
            </a:r>
            <a:r>
              <a:rPr lang="en-US" altLang="ko-KR" sz="1600" b="1" dirty="0" smtClean="0"/>
              <a:t>num out number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name out varchar2</a:t>
            </a:r>
            <a:r>
              <a:rPr lang="en-US" altLang="ko-KR" sz="1600" dirty="0" smtClean="0"/>
              <a:t>)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  -number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( number</a:t>
            </a:r>
            <a:r>
              <a:rPr lang="ko-KR" altLang="en-US" sz="1600" dirty="0" smtClean="0"/>
              <a:t>없으므로 </a:t>
            </a:r>
            <a:r>
              <a:rPr lang="en-US" altLang="ko-KR" sz="1600" dirty="0" smtClean="0"/>
              <a:t>NUMERIC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( 1, </a:t>
            </a:r>
            <a:r>
              <a:rPr lang="en-US" altLang="ko-KR" sz="1600" b="1" dirty="0" err="1" smtClean="0"/>
              <a:t>Types.NUMERIC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-varchar2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  (varchar2</a:t>
            </a:r>
            <a:r>
              <a:rPr lang="ko-KR" altLang="en-US" sz="1600" dirty="0" smtClean="0"/>
              <a:t>가 없으므로 </a:t>
            </a:r>
            <a:r>
              <a:rPr lang="en-US" altLang="ko-KR" sz="1600" dirty="0" smtClean="0"/>
              <a:t>VARCHAR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(2, </a:t>
            </a:r>
            <a:r>
              <a:rPr lang="en-US" altLang="ko-KR" sz="1600" b="1" dirty="0" err="1" smtClean="0"/>
              <a:t>Types.VARCHAR</a:t>
            </a:r>
            <a:r>
              <a:rPr lang="en-US" altLang="ko-KR" sz="1600" dirty="0" smtClean="0"/>
              <a:t> );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3071802" y="50004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214290"/>
            <a:ext cx="2025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number, char, varchar2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4314825" y="3057525"/>
            <a:ext cx="978248" cy="904215"/>
          </a:xfrm>
          <a:custGeom>
            <a:avLst/>
            <a:gdLst>
              <a:gd name="connsiteX0" fmla="*/ 276225 w 978248"/>
              <a:gd name="connsiteY0" fmla="*/ 871538 h 904215"/>
              <a:gd name="connsiteX1" fmla="*/ 733425 w 978248"/>
              <a:gd name="connsiteY1" fmla="*/ 871538 h 904215"/>
              <a:gd name="connsiteX2" fmla="*/ 804863 w 978248"/>
              <a:gd name="connsiteY2" fmla="*/ 852488 h 904215"/>
              <a:gd name="connsiteX3" fmla="*/ 838200 w 978248"/>
              <a:gd name="connsiteY3" fmla="*/ 833438 h 904215"/>
              <a:gd name="connsiteX4" fmla="*/ 862013 w 978248"/>
              <a:gd name="connsiteY4" fmla="*/ 823913 h 904215"/>
              <a:gd name="connsiteX5" fmla="*/ 904875 w 978248"/>
              <a:gd name="connsiteY5" fmla="*/ 795338 h 904215"/>
              <a:gd name="connsiteX6" fmla="*/ 938213 w 978248"/>
              <a:gd name="connsiteY6" fmla="*/ 771525 h 904215"/>
              <a:gd name="connsiteX7" fmla="*/ 966788 w 978248"/>
              <a:gd name="connsiteY7" fmla="*/ 719138 h 904215"/>
              <a:gd name="connsiteX8" fmla="*/ 971550 w 978248"/>
              <a:gd name="connsiteY8" fmla="*/ 676275 h 904215"/>
              <a:gd name="connsiteX9" fmla="*/ 976313 w 978248"/>
              <a:gd name="connsiteY9" fmla="*/ 657225 h 904215"/>
              <a:gd name="connsiteX10" fmla="*/ 971550 w 978248"/>
              <a:gd name="connsiteY10" fmla="*/ 495300 h 904215"/>
              <a:gd name="connsiteX11" fmla="*/ 938213 w 978248"/>
              <a:gd name="connsiteY11" fmla="*/ 457200 h 904215"/>
              <a:gd name="connsiteX12" fmla="*/ 909638 w 978248"/>
              <a:gd name="connsiteY12" fmla="*/ 428625 h 904215"/>
              <a:gd name="connsiteX13" fmla="*/ 895350 w 978248"/>
              <a:gd name="connsiteY13" fmla="*/ 414338 h 904215"/>
              <a:gd name="connsiteX14" fmla="*/ 804863 w 978248"/>
              <a:gd name="connsiteY14" fmla="*/ 395288 h 904215"/>
              <a:gd name="connsiteX15" fmla="*/ 714375 w 978248"/>
              <a:gd name="connsiteY15" fmla="*/ 381000 h 904215"/>
              <a:gd name="connsiteX16" fmla="*/ 685800 w 978248"/>
              <a:gd name="connsiteY16" fmla="*/ 376238 h 904215"/>
              <a:gd name="connsiteX17" fmla="*/ 633413 w 978248"/>
              <a:gd name="connsiteY17" fmla="*/ 371475 h 904215"/>
              <a:gd name="connsiteX18" fmla="*/ 600075 w 978248"/>
              <a:gd name="connsiteY18" fmla="*/ 361950 h 904215"/>
              <a:gd name="connsiteX19" fmla="*/ 566738 w 978248"/>
              <a:gd name="connsiteY19" fmla="*/ 357188 h 904215"/>
              <a:gd name="connsiteX20" fmla="*/ 366713 w 978248"/>
              <a:gd name="connsiteY20" fmla="*/ 347663 h 904215"/>
              <a:gd name="connsiteX21" fmla="*/ 233363 w 978248"/>
              <a:gd name="connsiteY21" fmla="*/ 328613 h 904215"/>
              <a:gd name="connsiteX22" fmla="*/ 190500 w 978248"/>
              <a:gd name="connsiteY22" fmla="*/ 314325 h 904215"/>
              <a:gd name="connsiteX23" fmla="*/ 161925 w 978248"/>
              <a:gd name="connsiteY23" fmla="*/ 304800 h 904215"/>
              <a:gd name="connsiteX24" fmla="*/ 138113 w 978248"/>
              <a:gd name="connsiteY24" fmla="*/ 295275 h 904215"/>
              <a:gd name="connsiteX25" fmla="*/ 104775 w 978248"/>
              <a:gd name="connsiteY25" fmla="*/ 285750 h 904215"/>
              <a:gd name="connsiteX26" fmla="*/ 90488 w 978248"/>
              <a:gd name="connsiteY26" fmla="*/ 276225 h 904215"/>
              <a:gd name="connsiteX27" fmla="*/ 71438 w 978248"/>
              <a:gd name="connsiteY27" fmla="*/ 266700 h 904215"/>
              <a:gd name="connsiteX28" fmla="*/ 57150 w 978248"/>
              <a:gd name="connsiteY28" fmla="*/ 252413 h 904215"/>
              <a:gd name="connsiteX29" fmla="*/ 52388 w 978248"/>
              <a:gd name="connsiteY29" fmla="*/ 238125 h 904215"/>
              <a:gd name="connsiteX30" fmla="*/ 33338 w 978248"/>
              <a:gd name="connsiteY30" fmla="*/ 190500 h 904215"/>
              <a:gd name="connsiteX31" fmla="*/ 19050 w 978248"/>
              <a:gd name="connsiteY31" fmla="*/ 138113 h 904215"/>
              <a:gd name="connsiteX32" fmla="*/ 4763 w 978248"/>
              <a:gd name="connsiteY32" fmla="*/ 52388 h 904215"/>
              <a:gd name="connsiteX33" fmla="*/ 0 w 978248"/>
              <a:gd name="connsiteY33" fmla="*/ 23813 h 904215"/>
              <a:gd name="connsiteX34" fmla="*/ 0 w 978248"/>
              <a:gd name="connsiteY34" fmla="*/ 0 h 90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78248" h="904215">
                <a:moveTo>
                  <a:pt x="276225" y="871538"/>
                </a:moveTo>
                <a:cubicBezTo>
                  <a:pt x="439629" y="904215"/>
                  <a:pt x="328972" y="883794"/>
                  <a:pt x="733425" y="871538"/>
                </a:cubicBezTo>
                <a:cubicBezTo>
                  <a:pt x="740320" y="871329"/>
                  <a:pt x="796386" y="854910"/>
                  <a:pt x="804863" y="852488"/>
                </a:cubicBezTo>
                <a:cubicBezTo>
                  <a:pt x="815975" y="846138"/>
                  <a:pt x="826753" y="839162"/>
                  <a:pt x="838200" y="833438"/>
                </a:cubicBezTo>
                <a:cubicBezTo>
                  <a:pt x="845847" y="829615"/>
                  <a:pt x="854590" y="828155"/>
                  <a:pt x="862013" y="823913"/>
                </a:cubicBezTo>
                <a:cubicBezTo>
                  <a:pt x="876922" y="815394"/>
                  <a:pt x="890251" y="804337"/>
                  <a:pt x="904875" y="795338"/>
                </a:cubicBezTo>
                <a:cubicBezTo>
                  <a:pt x="922782" y="784318"/>
                  <a:pt x="925705" y="789393"/>
                  <a:pt x="938213" y="771525"/>
                </a:cubicBezTo>
                <a:cubicBezTo>
                  <a:pt x="948089" y="757417"/>
                  <a:pt x="958582" y="735550"/>
                  <a:pt x="966788" y="719138"/>
                </a:cubicBezTo>
                <a:cubicBezTo>
                  <a:pt x="968375" y="704850"/>
                  <a:pt x="969364" y="690483"/>
                  <a:pt x="971550" y="676275"/>
                </a:cubicBezTo>
                <a:cubicBezTo>
                  <a:pt x="972545" y="669806"/>
                  <a:pt x="976313" y="663770"/>
                  <a:pt x="976313" y="657225"/>
                </a:cubicBezTo>
                <a:cubicBezTo>
                  <a:pt x="976313" y="603227"/>
                  <a:pt x="978248" y="548881"/>
                  <a:pt x="971550" y="495300"/>
                </a:cubicBezTo>
                <a:cubicBezTo>
                  <a:pt x="967695" y="464458"/>
                  <a:pt x="952840" y="471827"/>
                  <a:pt x="938213" y="457200"/>
                </a:cubicBezTo>
                <a:cubicBezTo>
                  <a:pt x="856093" y="375080"/>
                  <a:pt x="976966" y="484730"/>
                  <a:pt x="909638" y="428625"/>
                </a:cubicBezTo>
                <a:cubicBezTo>
                  <a:pt x="904464" y="424313"/>
                  <a:pt x="901374" y="417350"/>
                  <a:pt x="895350" y="414338"/>
                </a:cubicBezTo>
                <a:cubicBezTo>
                  <a:pt x="861515" y="397421"/>
                  <a:pt x="841877" y="398989"/>
                  <a:pt x="804863" y="395288"/>
                </a:cubicBezTo>
                <a:cubicBezTo>
                  <a:pt x="739888" y="379044"/>
                  <a:pt x="793013" y="390251"/>
                  <a:pt x="714375" y="381000"/>
                </a:cubicBezTo>
                <a:cubicBezTo>
                  <a:pt x="704785" y="379872"/>
                  <a:pt x="695390" y="377366"/>
                  <a:pt x="685800" y="376238"/>
                </a:cubicBezTo>
                <a:cubicBezTo>
                  <a:pt x="668386" y="374189"/>
                  <a:pt x="650875" y="373063"/>
                  <a:pt x="633413" y="371475"/>
                </a:cubicBezTo>
                <a:cubicBezTo>
                  <a:pt x="622300" y="368300"/>
                  <a:pt x="611376" y="364372"/>
                  <a:pt x="600075" y="361950"/>
                </a:cubicBezTo>
                <a:cubicBezTo>
                  <a:pt x="589099" y="359598"/>
                  <a:pt x="577865" y="358672"/>
                  <a:pt x="566738" y="357188"/>
                </a:cubicBezTo>
                <a:cubicBezTo>
                  <a:pt x="482397" y="345943"/>
                  <a:pt x="510461" y="351890"/>
                  <a:pt x="366713" y="347663"/>
                </a:cubicBezTo>
                <a:cubicBezTo>
                  <a:pt x="268482" y="330328"/>
                  <a:pt x="313042" y="335856"/>
                  <a:pt x="233363" y="328613"/>
                </a:cubicBezTo>
                <a:cubicBezTo>
                  <a:pt x="198695" y="319945"/>
                  <a:pt x="229956" y="328673"/>
                  <a:pt x="190500" y="314325"/>
                </a:cubicBezTo>
                <a:cubicBezTo>
                  <a:pt x="181064" y="310894"/>
                  <a:pt x="171361" y="308231"/>
                  <a:pt x="161925" y="304800"/>
                </a:cubicBezTo>
                <a:cubicBezTo>
                  <a:pt x="153891" y="301878"/>
                  <a:pt x="146118" y="298277"/>
                  <a:pt x="138113" y="295275"/>
                </a:cubicBezTo>
                <a:cubicBezTo>
                  <a:pt x="124456" y="290154"/>
                  <a:pt x="119777" y="289501"/>
                  <a:pt x="104775" y="285750"/>
                </a:cubicBezTo>
                <a:cubicBezTo>
                  <a:pt x="100013" y="282575"/>
                  <a:pt x="95458" y="279065"/>
                  <a:pt x="90488" y="276225"/>
                </a:cubicBezTo>
                <a:cubicBezTo>
                  <a:pt x="84324" y="272703"/>
                  <a:pt x="77215" y="270826"/>
                  <a:pt x="71438" y="266700"/>
                </a:cubicBezTo>
                <a:cubicBezTo>
                  <a:pt x="65957" y="262785"/>
                  <a:pt x="61913" y="257175"/>
                  <a:pt x="57150" y="252413"/>
                </a:cubicBezTo>
                <a:cubicBezTo>
                  <a:pt x="55563" y="247650"/>
                  <a:pt x="54365" y="242739"/>
                  <a:pt x="52388" y="238125"/>
                </a:cubicBezTo>
                <a:cubicBezTo>
                  <a:pt x="43907" y="218336"/>
                  <a:pt x="37281" y="214155"/>
                  <a:pt x="33338" y="190500"/>
                </a:cubicBezTo>
                <a:cubicBezTo>
                  <a:pt x="27169" y="153493"/>
                  <a:pt x="32161" y="170891"/>
                  <a:pt x="19050" y="138113"/>
                </a:cubicBezTo>
                <a:lnTo>
                  <a:pt x="4763" y="52388"/>
                </a:lnTo>
                <a:cubicBezTo>
                  <a:pt x="3175" y="42863"/>
                  <a:pt x="0" y="33469"/>
                  <a:pt x="0" y="23813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548188" y="3033713"/>
            <a:ext cx="1668282" cy="1833562"/>
          </a:xfrm>
          <a:custGeom>
            <a:avLst/>
            <a:gdLst>
              <a:gd name="connsiteX0" fmla="*/ 0 w 1668282"/>
              <a:gd name="connsiteY0" fmla="*/ 1743075 h 1833562"/>
              <a:gd name="connsiteX1" fmla="*/ 33337 w 1668282"/>
              <a:gd name="connsiteY1" fmla="*/ 1762125 h 1833562"/>
              <a:gd name="connsiteX2" fmla="*/ 66675 w 1668282"/>
              <a:gd name="connsiteY2" fmla="*/ 1776412 h 1833562"/>
              <a:gd name="connsiteX3" fmla="*/ 85725 w 1668282"/>
              <a:gd name="connsiteY3" fmla="*/ 1781175 h 1833562"/>
              <a:gd name="connsiteX4" fmla="*/ 109537 w 1668282"/>
              <a:gd name="connsiteY4" fmla="*/ 1795462 h 1833562"/>
              <a:gd name="connsiteX5" fmla="*/ 128587 w 1668282"/>
              <a:gd name="connsiteY5" fmla="*/ 1800225 h 1833562"/>
              <a:gd name="connsiteX6" fmla="*/ 152400 w 1668282"/>
              <a:gd name="connsiteY6" fmla="*/ 1809750 h 1833562"/>
              <a:gd name="connsiteX7" fmla="*/ 276225 w 1668282"/>
              <a:gd name="connsiteY7" fmla="*/ 1833562 h 1833562"/>
              <a:gd name="connsiteX8" fmla="*/ 728662 w 1668282"/>
              <a:gd name="connsiteY8" fmla="*/ 1824037 h 1833562"/>
              <a:gd name="connsiteX9" fmla="*/ 776287 w 1668282"/>
              <a:gd name="connsiteY9" fmla="*/ 1804987 h 1833562"/>
              <a:gd name="connsiteX10" fmla="*/ 819150 w 1668282"/>
              <a:gd name="connsiteY10" fmla="*/ 1795462 h 1833562"/>
              <a:gd name="connsiteX11" fmla="*/ 866775 w 1668282"/>
              <a:gd name="connsiteY11" fmla="*/ 1781175 h 1833562"/>
              <a:gd name="connsiteX12" fmla="*/ 909637 w 1668282"/>
              <a:gd name="connsiteY12" fmla="*/ 1771650 h 1833562"/>
              <a:gd name="connsiteX13" fmla="*/ 957262 w 1668282"/>
              <a:gd name="connsiteY13" fmla="*/ 1757362 h 1833562"/>
              <a:gd name="connsiteX14" fmla="*/ 1028700 w 1668282"/>
              <a:gd name="connsiteY14" fmla="*/ 1747837 h 1833562"/>
              <a:gd name="connsiteX15" fmla="*/ 1062037 w 1668282"/>
              <a:gd name="connsiteY15" fmla="*/ 1733550 h 1833562"/>
              <a:gd name="connsiteX16" fmla="*/ 1104900 w 1668282"/>
              <a:gd name="connsiteY16" fmla="*/ 1728787 h 1833562"/>
              <a:gd name="connsiteX17" fmla="*/ 1138237 w 1668282"/>
              <a:gd name="connsiteY17" fmla="*/ 1709737 h 1833562"/>
              <a:gd name="connsiteX18" fmla="*/ 1162050 w 1668282"/>
              <a:gd name="connsiteY18" fmla="*/ 1704975 h 1833562"/>
              <a:gd name="connsiteX19" fmla="*/ 1223962 w 1668282"/>
              <a:gd name="connsiteY19" fmla="*/ 1685925 h 1833562"/>
              <a:gd name="connsiteX20" fmla="*/ 1257300 w 1668282"/>
              <a:gd name="connsiteY20" fmla="*/ 1666875 h 1833562"/>
              <a:gd name="connsiteX21" fmla="*/ 1304925 w 1668282"/>
              <a:gd name="connsiteY21" fmla="*/ 1643062 h 1833562"/>
              <a:gd name="connsiteX22" fmla="*/ 1362075 w 1668282"/>
              <a:gd name="connsiteY22" fmla="*/ 1609725 h 1833562"/>
              <a:gd name="connsiteX23" fmla="*/ 1381125 w 1668282"/>
              <a:gd name="connsiteY23" fmla="*/ 1595437 h 1833562"/>
              <a:gd name="connsiteX24" fmla="*/ 1428750 w 1668282"/>
              <a:gd name="connsiteY24" fmla="*/ 1571625 h 1833562"/>
              <a:gd name="connsiteX25" fmla="*/ 1462087 w 1668282"/>
              <a:gd name="connsiteY25" fmla="*/ 1543050 h 1833562"/>
              <a:gd name="connsiteX26" fmla="*/ 1485900 w 1668282"/>
              <a:gd name="connsiteY26" fmla="*/ 1519237 h 1833562"/>
              <a:gd name="connsiteX27" fmla="*/ 1495425 w 1668282"/>
              <a:gd name="connsiteY27" fmla="*/ 1495425 h 1833562"/>
              <a:gd name="connsiteX28" fmla="*/ 1514475 w 1668282"/>
              <a:gd name="connsiteY28" fmla="*/ 1481137 h 1833562"/>
              <a:gd name="connsiteX29" fmla="*/ 1528762 w 1668282"/>
              <a:gd name="connsiteY29" fmla="*/ 1462087 h 1833562"/>
              <a:gd name="connsiteX30" fmla="*/ 1571625 w 1668282"/>
              <a:gd name="connsiteY30" fmla="*/ 1409700 h 1833562"/>
              <a:gd name="connsiteX31" fmla="*/ 1576387 w 1668282"/>
              <a:gd name="connsiteY31" fmla="*/ 1395412 h 1833562"/>
              <a:gd name="connsiteX32" fmla="*/ 1614487 w 1668282"/>
              <a:gd name="connsiteY32" fmla="*/ 1357312 h 1833562"/>
              <a:gd name="connsiteX33" fmla="*/ 1628775 w 1668282"/>
              <a:gd name="connsiteY33" fmla="*/ 1328737 h 1833562"/>
              <a:gd name="connsiteX34" fmla="*/ 1633537 w 1668282"/>
              <a:gd name="connsiteY34" fmla="*/ 1314450 h 1833562"/>
              <a:gd name="connsiteX35" fmla="*/ 1652587 w 1668282"/>
              <a:gd name="connsiteY35" fmla="*/ 1266825 h 1833562"/>
              <a:gd name="connsiteX36" fmla="*/ 1657350 w 1668282"/>
              <a:gd name="connsiteY36" fmla="*/ 1209675 h 1833562"/>
              <a:gd name="connsiteX37" fmla="*/ 1666875 w 1668282"/>
              <a:gd name="connsiteY37" fmla="*/ 1157287 h 1833562"/>
              <a:gd name="connsiteX38" fmla="*/ 1662112 w 1668282"/>
              <a:gd name="connsiteY38" fmla="*/ 747712 h 1833562"/>
              <a:gd name="connsiteX39" fmla="*/ 1652587 w 1668282"/>
              <a:gd name="connsiteY39" fmla="*/ 690562 h 1833562"/>
              <a:gd name="connsiteX40" fmla="*/ 1647825 w 1668282"/>
              <a:gd name="connsiteY40" fmla="*/ 638175 h 1833562"/>
              <a:gd name="connsiteX41" fmla="*/ 1643062 w 1668282"/>
              <a:gd name="connsiteY41" fmla="*/ 619125 h 1833562"/>
              <a:gd name="connsiteX42" fmla="*/ 1628775 w 1668282"/>
              <a:gd name="connsiteY42" fmla="*/ 571500 h 1833562"/>
              <a:gd name="connsiteX43" fmla="*/ 1624012 w 1668282"/>
              <a:gd name="connsiteY43" fmla="*/ 533400 h 1833562"/>
              <a:gd name="connsiteX44" fmla="*/ 1619250 w 1668282"/>
              <a:gd name="connsiteY44" fmla="*/ 504825 h 1833562"/>
              <a:gd name="connsiteX45" fmla="*/ 1609725 w 1668282"/>
              <a:gd name="connsiteY45" fmla="*/ 419100 h 1833562"/>
              <a:gd name="connsiteX46" fmla="*/ 1614487 w 1668282"/>
              <a:gd name="connsiteY46" fmla="*/ 90487 h 1833562"/>
              <a:gd name="connsiteX47" fmla="*/ 1624012 w 1668282"/>
              <a:gd name="connsiteY47" fmla="*/ 76200 h 1833562"/>
              <a:gd name="connsiteX48" fmla="*/ 1628775 w 1668282"/>
              <a:gd name="connsiteY48" fmla="*/ 57150 h 1833562"/>
              <a:gd name="connsiteX49" fmla="*/ 1657350 w 1668282"/>
              <a:gd name="connsiteY49" fmla="*/ 23812 h 1833562"/>
              <a:gd name="connsiteX50" fmla="*/ 1666875 w 1668282"/>
              <a:gd name="connsiteY50" fmla="*/ 0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68282" h="1833562">
                <a:moveTo>
                  <a:pt x="0" y="1743075"/>
                </a:moveTo>
                <a:cubicBezTo>
                  <a:pt x="28069" y="1752431"/>
                  <a:pt x="386" y="1741530"/>
                  <a:pt x="33337" y="1762125"/>
                </a:cubicBezTo>
                <a:cubicBezTo>
                  <a:pt x="44035" y="1768812"/>
                  <a:pt x="54733" y="1773000"/>
                  <a:pt x="66675" y="1776412"/>
                </a:cubicBezTo>
                <a:cubicBezTo>
                  <a:pt x="72969" y="1778210"/>
                  <a:pt x="79375" y="1779587"/>
                  <a:pt x="85725" y="1781175"/>
                </a:cubicBezTo>
                <a:cubicBezTo>
                  <a:pt x="93662" y="1785937"/>
                  <a:pt x="101078" y="1791703"/>
                  <a:pt x="109537" y="1795462"/>
                </a:cubicBezTo>
                <a:cubicBezTo>
                  <a:pt x="115518" y="1798120"/>
                  <a:pt x="122377" y="1798155"/>
                  <a:pt x="128587" y="1800225"/>
                </a:cubicBezTo>
                <a:cubicBezTo>
                  <a:pt x="136697" y="1802929"/>
                  <a:pt x="144229" y="1807236"/>
                  <a:pt x="152400" y="1809750"/>
                </a:cubicBezTo>
                <a:cubicBezTo>
                  <a:pt x="192200" y="1821996"/>
                  <a:pt x="235521" y="1827300"/>
                  <a:pt x="276225" y="1833562"/>
                </a:cubicBezTo>
                <a:cubicBezTo>
                  <a:pt x="427037" y="1830387"/>
                  <a:pt x="578062" y="1832643"/>
                  <a:pt x="728662" y="1824037"/>
                </a:cubicBezTo>
                <a:cubicBezTo>
                  <a:pt x="745732" y="1823062"/>
                  <a:pt x="759983" y="1810136"/>
                  <a:pt x="776287" y="1804987"/>
                </a:cubicBezTo>
                <a:cubicBezTo>
                  <a:pt x="790244" y="1800580"/>
                  <a:pt x="804996" y="1799187"/>
                  <a:pt x="819150" y="1795462"/>
                </a:cubicBezTo>
                <a:cubicBezTo>
                  <a:pt x="835178" y="1791244"/>
                  <a:pt x="850747" y="1785393"/>
                  <a:pt x="866775" y="1781175"/>
                </a:cubicBezTo>
                <a:cubicBezTo>
                  <a:pt x="880929" y="1777450"/>
                  <a:pt x="895483" y="1775375"/>
                  <a:pt x="909637" y="1771650"/>
                </a:cubicBezTo>
                <a:cubicBezTo>
                  <a:pt x="925665" y="1767432"/>
                  <a:pt x="941129" y="1761158"/>
                  <a:pt x="957262" y="1757362"/>
                </a:cubicBezTo>
                <a:cubicBezTo>
                  <a:pt x="964699" y="1755612"/>
                  <a:pt x="1023438" y="1748495"/>
                  <a:pt x="1028700" y="1747837"/>
                </a:cubicBezTo>
                <a:cubicBezTo>
                  <a:pt x="1039812" y="1743075"/>
                  <a:pt x="1050308" y="1736482"/>
                  <a:pt x="1062037" y="1733550"/>
                </a:cubicBezTo>
                <a:cubicBezTo>
                  <a:pt x="1075983" y="1730063"/>
                  <a:pt x="1091179" y="1733075"/>
                  <a:pt x="1104900" y="1728787"/>
                </a:cubicBezTo>
                <a:cubicBezTo>
                  <a:pt x="1117116" y="1724969"/>
                  <a:pt x="1126423" y="1714659"/>
                  <a:pt x="1138237" y="1709737"/>
                </a:cubicBezTo>
                <a:cubicBezTo>
                  <a:pt x="1145709" y="1706624"/>
                  <a:pt x="1154267" y="1707199"/>
                  <a:pt x="1162050" y="1704975"/>
                </a:cubicBezTo>
                <a:cubicBezTo>
                  <a:pt x="1276523" y="1672268"/>
                  <a:pt x="1161877" y="1701445"/>
                  <a:pt x="1223962" y="1685925"/>
                </a:cubicBezTo>
                <a:cubicBezTo>
                  <a:pt x="1235075" y="1679575"/>
                  <a:pt x="1245852" y="1672599"/>
                  <a:pt x="1257300" y="1666875"/>
                </a:cubicBezTo>
                <a:cubicBezTo>
                  <a:pt x="1303761" y="1643645"/>
                  <a:pt x="1258564" y="1672866"/>
                  <a:pt x="1304925" y="1643062"/>
                </a:cubicBezTo>
                <a:cubicBezTo>
                  <a:pt x="1355582" y="1610496"/>
                  <a:pt x="1330439" y="1620269"/>
                  <a:pt x="1362075" y="1609725"/>
                </a:cubicBezTo>
                <a:cubicBezTo>
                  <a:pt x="1368425" y="1604962"/>
                  <a:pt x="1374233" y="1599375"/>
                  <a:pt x="1381125" y="1595437"/>
                </a:cubicBezTo>
                <a:cubicBezTo>
                  <a:pt x="1396535" y="1586631"/>
                  <a:pt x="1414551" y="1582274"/>
                  <a:pt x="1428750" y="1571625"/>
                </a:cubicBezTo>
                <a:cubicBezTo>
                  <a:pt x="1442763" y="1561115"/>
                  <a:pt x="1451033" y="1556315"/>
                  <a:pt x="1462087" y="1543050"/>
                </a:cubicBezTo>
                <a:cubicBezTo>
                  <a:pt x="1481931" y="1519237"/>
                  <a:pt x="1459706" y="1536699"/>
                  <a:pt x="1485900" y="1519237"/>
                </a:cubicBezTo>
                <a:cubicBezTo>
                  <a:pt x="1489075" y="1511300"/>
                  <a:pt x="1490296" y="1502264"/>
                  <a:pt x="1495425" y="1495425"/>
                </a:cubicBezTo>
                <a:cubicBezTo>
                  <a:pt x="1500188" y="1489075"/>
                  <a:pt x="1508862" y="1486750"/>
                  <a:pt x="1514475" y="1481137"/>
                </a:cubicBezTo>
                <a:cubicBezTo>
                  <a:pt x="1520088" y="1475524"/>
                  <a:pt x="1523804" y="1468285"/>
                  <a:pt x="1528762" y="1462087"/>
                </a:cubicBezTo>
                <a:cubicBezTo>
                  <a:pt x="1542857" y="1444469"/>
                  <a:pt x="1571625" y="1409700"/>
                  <a:pt x="1571625" y="1409700"/>
                </a:cubicBezTo>
                <a:cubicBezTo>
                  <a:pt x="1573212" y="1404937"/>
                  <a:pt x="1573726" y="1399669"/>
                  <a:pt x="1576387" y="1395412"/>
                </a:cubicBezTo>
                <a:cubicBezTo>
                  <a:pt x="1590508" y="1372818"/>
                  <a:pt x="1595026" y="1371908"/>
                  <a:pt x="1614487" y="1357312"/>
                </a:cubicBezTo>
                <a:cubicBezTo>
                  <a:pt x="1626461" y="1321395"/>
                  <a:pt x="1610307" y="1365673"/>
                  <a:pt x="1628775" y="1328737"/>
                </a:cubicBezTo>
                <a:cubicBezTo>
                  <a:pt x="1631020" y="1324247"/>
                  <a:pt x="1631673" y="1319111"/>
                  <a:pt x="1633537" y="1314450"/>
                </a:cubicBezTo>
                <a:cubicBezTo>
                  <a:pt x="1655224" y="1260234"/>
                  <a:pt x="1641751" y="1299335"/>
                  <a:pt x="1652587" y="1266825"/>
                </a:cubicBezTo>
                <a:cubicBezTo>
                  <a:pt x="1654175" y="1247775"/>
                  <a:pt x="1654877" y="1228630"/>
                  <a:pt x="1657350" y="1209675"/>
                </a:cubicBezTo>
                <a:cubicBezTo>
                  <a:pt x="1659646" y="1192075"/>
                  <a:pt x="1666692" y="1175035"/>
                  <a:pt x="1666875" y="1157287"/>
                </a:cubicBezTo>
                <a:cubicBezTo>
                  <a:pt x="1668282" y="1020760"/>
                  <a:pt x="1666290" y="884182"/>
                  <a:pt x="1662112" y="747712"/>
                </a:cubicBezTo>
                <a:cubicBezTo>
                  <a:pt x="1661521" y="728408"/>
                  <a:pt x="1655085" y="709713"/>
                  <a:pt x="1652587" y="690562"/>
                </a:cubicBezTo>
                <a:cubicBezTo>
                  <a:pt x="1650319" y="673175"/>
                  <a:pt x="1650142" y="655556"/>
                  <a:pt x="1647825" y="638175"/>
                </a:cubicBezTo>
                <a:cubicBezTo>
                  <a:pt x="1646960" y="631687"/>
                  <a:pt x="1644482" y="625515"/>
                  <a:pt x="1643062" y="619125"/>
                </a:cubicBezTo>
                <a:cubicBezTo>
                  <a:pt x="1635012" y="582901"/>
                  <a:pt x="1643008" y="607082"/>
                  <a:pt x="1628775" y="571500"/>
                </a:cubicBezTo>
                <a:cubicBezTo>
                  <a:pt x="1627187" y="558800"/>
                  <a:pt x="1625822" y="546070"/>
                  <a:pt x="1624012" y="533400"/>
                </a:cubicBezTo>
                <a:cubicBezTo>
                  <a:pt x="1622646" y="523841"/>
                  <a:pt x="1620448" y="514407"/>
                  <a:pt x="1619250" y="504825"/>
                </a:cubicBezTo>
                <a:cubicBezTo>
                  <a:pt x="1615684" y="476296"/>
                  <a:pt x="1612900" y="447675"/>
                  <a:pt x="1609725" y="419100"/>
                </a:cubicBezTo>
                <a:cubicBezTo>
                  <a:pt x="1611312" y="309562"/>
                  <a:pt x="1609927" y="199941"/>
                  <a:pt x="1614487" y="90487"/>
                </a:cubicBezTo>
                <a:cubicBezTo>
                  <a:pt x="1614725" y="84768"/>
                  <a:pt x="1621757" y="81461"/>
                  <a:pt x="1624012" y="76200"/>
                </a:cubicBezTo>
                <a:cubicBezTo>
                  <a:pt x="1626590" y="70184"/>
                  <a:pt x="1626197" y="63166"/>
                  <a:pt x="1628775" y="57150"/>
                </a:cubicBezTo>
                <a:cubicBezTo>
                  <a:pt x="1634216" y="44456"/>
                  <a:pt x="1648476" y="32686"/>
                  <a:pt x="1657350" y="23812"/>
                </a:cubicBezTo>
                <a:cubicBezTo>
                  <a:pt x="1663234" y="6157"/>
                  <a:pt x="1659867" y="14015"/>
                  <a:pt x="1666875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54089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*PL/SQL</a:t>
            </a:r>
            <a:r>
              <a:rPr lang="ko-KR" altLang="en-US" sz="1600" dirty="0" smtClean="0"/>
              <a:t>에서 쿼리문 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-PL/SQL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insert,update,delete</a:t>
            </a:r>
            <a:r>
              <a:rPr lang="ko-KR" altLang="en-US" sz="1600" dirty="0" smtClean="0"/>
              <a:t>는 그대로 사용할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into</a:t>
            </a:r>
            <a:r>
              <a:rPr lang="ko-KR" altLang="en-US" sz="1600" dirty="0" smtClean="0"/>
              <a:t>절이 사용된다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into  </a:t>
            </a:r>
            <a:r>
              <a:rPr lang="ko-KR" altLang="en-US" sz="1600" b="1" dirty="0" err="1" smtClean="0"/>
              <a:t>변수명</a:t>
            </a:r>
            <a:r>
              <a:rPr lang="en-US" altLang="ko-KR" sz="1600" b="1" dirty="0" smtClean="0"/>
              <a:t>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where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select</a:t>
            </a:r>
            <a:r>
              <a:rPr lang="ko-KR" altLang="en-US" sz="1600" dirty="0" smtClean="0"/>
              <a:t>은 </a:t>
            </a:r>
            <a:r>
              <a:rPr lang="ko-KR" altLang="en-US" sz="1600" b="1" dirty="0" smtClean="0"/>
              <a:t>한 행</a:t>
            </a:r>
            <a:r>
              <a:rPr lang="ko-KR" altLang="en-US" sz="1600" dirty="0" smtClean="0"/>
              <a:t>만 조회되어야한다</a:t>
            </a:r>
            <a:r>
              <a:rPr lang="en-US" altLang="ko-KR" sz="1600" dirty="0" smtClean="0"/>
              <a:t>.  0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행이 조회되면 </a:t>
            </a:r>
            <a:r>
              <a:rPr lang="en-US" altLang="ko-KR" sz="1600" dirty="0" smtClean="0"/>
              <a:t>error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*CURSOR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실행된 행을 얻거나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행을 조회할 때 사용하는 객체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*</a:t>
            </a:r>
            <a:r>
              <a:rPr lang="ko-KR" altLang="en-US" sz="1600" dirty="0" err="1" smtClean="0"/>
              <a:t>명시적커서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개발자가 선언하여 사용하는 커서</a:t>
            </a:r>
            <a:endParaRPr lang="en-US" altLang="ko-KR" sz="1600" dirty="0"/>
          </a:p>
          <a:p>
            <a:r>
              <a:rPr lang="en-US" altLang="ko-KR" sz="1600" dirty="0" smtClean="0"/>
              <a:t>  -PL/SQL</a:t>
            </a:r>
            <a:r>
              <a:rPr lang="ko-KR" altLang="en-US" sz="1600" dirty="0" smtClean="0"/>
              <a:t>에서 여러 행을 조회할 때 사용하는 객체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생명주기를 가진다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선언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열기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인출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닫기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-into</a:t>
            </a:r>
            <a:r>
              <a:rPr lang="ko-KR" altLang="en-US" sz="1600" dirty="0" smtClean="0"/>
              <a:t>절이 필요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857356" y="1714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1670" y="1549587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조회된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값을 저장할 변수</a:t>
            </a:r>
            <a:r>
              <a:rPr lang="ko-KR" altLang="en-US" sz="1400" dirty="0"/>
              <a:t>들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3750463" y="239314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2071678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NO_DATA_FOUND exception</a:t>
            </a:r>
            <a:r>
              <a:rPr lang="ko-KR" altLang="en-US" sz="1100" dirty="0" smtClean="0"/>
              <a:t>발</a:t>
            </a:r>
            <a:r>
              <a:rPr lang="ko-KR" altLang="en-US" sz="1100" dirty="0"/>
              <a:t>생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4429124" y="278605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2398" y="2857496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</a:t>
            </a:r>
            <a:r>
              <a:rPr lang="en-US" altLang="ko-KR" sz="1100" dirty="0" smtClean="0"/>
              <a:t>ursor</a:t>
            </a:r>
            <a:r>
              <a:rPr lang="ko-KR" altLang="en-US" sz="1100" dirty="0" smtClean="0"/>
              <a:t>로 처리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42910" y="4000504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1319702" y="407194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4143380"/>
            <a:ext cx="55931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암시적커서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insert, update, delete</a:t>
            </a:r>
            <a:r>
              <a:rPr lang="ko-KR" altLang="en-US" sz="1100" dirty="0" smtClean="0"/>
              <a:t>문이 실행되면 실행된 행의 수를 얻을 수 있는 커서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이름이 </a:t>
            </a:r>
            <a:r>
              <a:rPr lang="en-US" altLang="ko-KR" sz="1100" dirty="0" err="1" smtClean="0"/>
              <a:t>sql</a:t>
            </a:r>
            <a:r>
              <a:rPr lang="ko-KR" altLang="en-US" sz="1100" dirty="0" smtClean="0"/>
              <a:t>로 설정되어있으며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rowcount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속성으로 실행된 행수를 얻을 수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)</a:t>
            </a:r>
            <a:r>
              <a:rPr lang="en-US" altLang="ko-KR" sz="1100" dirty="0" err="1" smtClean="0"/>
              <a:t>sql%rowcount</a:t>
            </a: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cnt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:= </a:t>
            </a:r>
            <a:r>
              <a:rPr lang="en-US" altLang="ko-KR" sz="1100" dirty="0" err="1" smtClean="0"/>
              <a:t>sql%rowcount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57554" y="378619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4143372" y="357187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3372" y="32861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명시적커</a:t>
            </a:r>
            <a:r>
              <a:rPr lang="ko-KR" altLang="en-US" sz="1200" dirty="0" err="1"/>
              <a:t>서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3428992" y="578645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3306" y="5857892"/>
            <a:ext cx="386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Bind</a:t>
            </a:r>
            <a:r>
              <a:rPr lang="ko-KR" altLang="en-US" sz="1400" dirty="0" smtClean="0"/>
              <a:t>변수에서는 </a:t>
            </a:r>
            <a:r>
              <a:rPr lang="ko-KR" altLang="en-US" sz="1400" dirty="0" err="1" smtClean="0"/>
              <a:t>데이터형을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ref_cursor</a:t>
            </a:r>
            <a:r>
              <a:rPr lang="ko-KR" altLang="en-US" sz="1400" dirty="0" smtClean="0"/>
              <a:t>로 저장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708559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조회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-PL/SQL</a:t>
            </a:r>
            <a:r>
              <a:rPr lang="ko-KR" altLang="en-US" sz="1600" dirty="0" smtClean="0"/>
              <a:t>에서는 여러 행을 조회하기위해서 명시적 </a:t>
            </a:r>
            <a:r>
              <a:rPr lang="en-US" altLang="ko-KR" sz="1600" dirty="0" smtClean="0"/>
              <a:t>CURSOR</a:t>
            </a:r>
            <a:r>
              <a:rPr lang="ko-KR" altLang="en-US" sz="1600" dirty="0" smtClean="0"/>
              <a:t>을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SYS_REFCURSOR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out parameter</a:t>
            </a:r>
            <a:r>
              <a:rPr lang="ko-KR" altLang="en-US" sz="1600" dirty="0" smtClean="0"/>
              <a:t>의 데이터형으로 사용하면 조회는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Procedure</a:t>
            </a:r>
            <a:r>
              <a:rPr lang="ko-KR" altLang="en-US" sz="1600" dirty="0" smtClean="0"/>
              <a:t>안에서 수행하고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결과를 외부로 내보낼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순서</a:t>
            </a:r>
            <a:r>
              <a:rPr lang="en-US" altLang="ko-KR" sz="1600" dirty="0" smtClean="0"/>
              <a:t>) 1. </a:t>
            </a:r>
            <a:r>
              <a:rPr lang="ko-KR" altLang="en-US" sz="1600" dirty="0" smtClean="0"/>
              <a:t>프로시저를 실행 </a:t>
            </a:r>
            <a:r>
              <a:rPr lang="ko-KR" altLang="en-US" sz="1600" dirty="0" smtClean="0"/>
              <a:t>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-&gt; 2. REFCURSOR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받은 다음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-&gt; 3. print </a:t>
            </a:r>
            <a:r>
              <a:rPr lang="ko-KR" altLang="en-US" sz="1600" dirty="0" err="1" smtClean="0"/>
              <a:t>커서명을</a:t>
            </a:r>
            <a:r>
              <a:rPr lang="ko-KR" altLang="en-US" sz="1600" dirty="0" smtClean="0"/>
              <a:t> 사용하면 조회 결과를 출력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create or replace procedure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out </a:t>
            </a:r>
            <a:r>
              <a:rPr lang="en-US" altLang="ko-KR" sz="1600" b="1" dirty="0" err="1" smtClean="0"/>
              <a:t>sys_refcursor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s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begin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open </a:t>
            </a:r>
            <a:r>
              <a:rPr lang="ko-KR" altLang="en-US" sz="1600" b="1" dirty="0" err="1" smtClean="0"/>
              <a:t>커서명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for select</a:t>
            </a:r>
            <a:r>
              <a:rPr lang="en-US" altLang="ko-KR" sz="1600" b="1" dirty="0" smtClean="0"/>
              <a:t>….; </a:t>
            </a:r>
            <a:endParaRPr lang="en-US" altLang="ko-KR" sz="1600" b="1" dirty="0" smtClean="0"/>
          </a:p>
          <a:p>
            <a:r>
              <a:rPr lang="en-US" altLang="ko-KR" sz="1600" dirty="0" smtClean="0"/>
              <a:t>end;</a:t>
            </a:r>
          </a:p>
          <a:p>
            <a:r>
              <a:rPr lang="en-US" altLang="ko-KR" sz="1600" dirty="0" smtClean="0"/>
              <a:t>/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컴파일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 </a:t>
            </a:r>
            <a:r>
              <a:rPr lang="ko-KR" altLang="en-US" sz="1600" dirty="0" smtClean="0"/>
              <a:t>선언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커서명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refcusor</a:t>
            </a:r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프로시저 호출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exec  </a:t>
            </a:r>
            <a:r>
              <a:rPr lang="ko-KR" altLang="en-US" sz="1600" b="1" dirty="0" err="1" smtClean="0"/>
              <a:t>프로시저명</a:t>
            </a:r>
            <a:r>
              <a:rPr lang="en-US" altLang="ko-KR" sz="1600" b="1" dirty="0" smtClean="0"/>
              <a:t>( :</a:t>
            </a:r>
            <a:r>
              <a:rPr lang="ko-KR" altLang="en-US" sz="1600" b="1" dirty="0" err="1" smtClean="0"/>
              <a:t>커서명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 smtClean="0"/>
              <a:t>  print </a:t>
            </a:r>
            <a:r>
              <a:rPr lang="ko-KR" altLang="en-US" sz="1600" dirty="0" err="1" smtClean="0"/>
              <a:t>커서명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670151" y="2300288"/>
            <a:ext cx="3078062" cy="1062037"/>
          </a:xfrm>
          <a:custGeom>
            <a:avLst/>
            <a:gdLst>
              <a:gd name="connsiteX0" fmla="*/ 1487 w 3078062"/>
              <a:gd name="connsiteY0" fmla="*/ 1062037 h 1062037"/>
              <a:gd name="connsiteX1" fmla="*/ 15774 w 3078062"/>
              <a:gd name="connsiteY1" fmla="*/ 1019175 h 1062037"/>
              <a:gd name="connsiteX2" fmla="*/ 25299 w 3078062"/>
              <a:gd name="connsiteY2" fmla="*/ 990600 h 1062037"/>
              <a:gd name="connsiteX3" fmla="*/ 58637 w 3078062"/>
              <a:gd name="connsiteY3" fmla="*/ 952500 h 1062037"/>
              <a:gd name="connsiteX4" fmla="*/ 91974 w 3078062"/>
              <a:gd name="connsiteY4" fmla="*/ 909637 h 1062037"/>
              <a:gd name="connsiteX5" fmla="*/ 130074 w 3078062"/>
              <a:gd name="connsiteY5" fmla="*/ 881062 h 1062037"/>
              <a:gd name="connsiteX6" fmla="*/ 153887 w 3078062"/>
              <a:gd name="connsiteY6" fmla="*/ 862012 h 1062037"/>
              <a:gd name="connsiteX7" fmla="*/ 177699 w 3078062"/>
              <a:gd name="connsiteY7" fmla="*/ 852487 h 1062037"/>
              <a:gd name="connsiteX8" fmla="*/ 215799 w 3078062"/>
              <a:gd name="connsiteY8" fmla="*/ 833437 h 1062037"/>
              <a:gd name="connsiteX9" fmla="*/ 230087 w 3078062"/>
              <a:gd name="connsiteY9" fmla="*/ 819150 h 1062037"/>
              <a:gd name="connsiteX10" fmla="*/ 253899 w 3078062"/>
              <a:gd name="connsiteY10" fmla="*/ 814387 h 1062037"/>
              <a:gd name="connsiteX11" fmla="*/ 282474 w 3078062"/>
              <a:gd name="connsiteY11" fmla="*/ 804862 h 1062037"/>
              <a:gd name="connsiteX12" fmla="*/ 344387 w 3078062"/>
              <a:gd name="connsiteY12" fmla="*/ 790575 h 1062037"/>
              <a:gd name="connsiteX13" fmla="*/ 372962 w 3078062"/>
              <a:gd name="connsiteY13" fmla="*/ 785812 h 1062037"/>
              <a:gd name="connsiteX14" fmla="*/ 434874 w 3078062"/>
              <a:gd name="connsiteY14" fmla="*/ 781050 h 1062037"/>
              <a:gd name="connsiteX15" fmla="*/ 468212 w 3078062"/>
              <a:gd name="connsiteY15" fmla="*/ 771525 h 1062037"/>
              <a:gd name="connsiteX16" fmla="*/ 530124 w 3078062"/>
              <a:gd name="connsiteY16" fmla="*/ 766762 h 1062037"/>
              <a:gd name="connsiteX17" fmla="*/ 563462 w 3078062"/>
              <a:gd name="connsiteY17" fmla="*/ 762000 h 1062037"/>
              <a:gd name="connsiteX18" fmla="*/ 596799 w 3078062"/>
              <a:gd name="connsiteY18" fmla="*/ 752475 h 1062037"/>
              <a:gd name="connsiteX19" fmla="*/ 663474 w 3078062"/>
              <a:gd name="connsiteY19" fmla="*/ 747712 h 1062037"/>
              <a:gd name="connsiteX20" fmla="*/ 711099 w 3078062"/>
              <a:gd name="connsiteY20" fmla="*/ 742950 h 1062037"/>
              <a:gd name="connsiteX21" fmla="*/ 744437 w 3078062"/>
              <a:gd name="connsiteY21" fmla="*/ 733425 h 1062037"/>
              <a:gd name="connsiteX22" fmla="*/ 834924 w 3078062"/>
              <a:gd name="connsiteY22" fmla="*/ 723900 h 1062037"/>
              <a:gd name="connsiteX23" fmla="*/ 877787 w 3078062"/>
              <a:gd name="connsiteY23" fmla="*/ 714375 h 1062037"/>
              <a:gd name="connsiteX24" fmla="*/ 925412 w 3078062"/>
              <a:gd name="connsiteY24" fmla="*/ 709612 h 1062037"/>
              <a:gd name="connsiteX25" fmla="*/ 968274 w 3078062"/>
              <a:gd name="connsiteY25" fmla="*/ 704850 h 1062037"/>
              <a:gd name="connsiteX26" fmla="*/ 987324 w 3078062"/>
              <a:gd name="connsiteY26" fmla="*/ 700087 h 1062037"/>
              <a:gd name="connsiteX27" fmla="*/ 1044474 w 3078062"/>
              <a:gd name="connsiteY27" fmla="*/ 690562 h 1062037"/>
              <a:gd name="connsiteX28" fmla="*/ 1077812 w 3078062"/>
              <a:gd name="connsiteY28" fmla="*/ 681037 h 1062037"/>
              <a:gd name="connsiteX29" fmla="*/ 1130199 w 3078062"/>
              <a:gd name="connsiteY29" fmla="*/ 671512 h 1062037"/>
              <a:gd name="connsiteX30" fmla="*/ 1173062 w 3078062"/>
              <a:gd name="connsiteY30" fmla="*/ 661987 h 1062037"/>
              <a:gd name="connsiteX31" fmla="*/ 1277837 w 3078062"/>
              <a:gd name="connsiteY31" fmla="*/ 652462 h 1062037"/>
              <a:gd name="connsiteX32" fmla="*/ 1301649 w 3078062"/>
              <a:gd name="connsiteY32" fmla="*/ 647700 h 1062037"/>
              <a:gd name="connsiteX33" fmla="*/ 1320699 w 3078062"/>
              <a:gd name="connsiteY33" fmla="*/ 642937 h 1062037"/>
              <a:gd name="connsiteX34" fmla="*/ 1387374 w 3078062"/>
              <a:gd name="connsiteY34" fmla="*/ 633412 h 1062037"/>
              <a:gd name="connsiteX35" fmla="*/ 1420712 w 3078062"/>
              <a:gd name="connsiteY35" fmla="*/ 628650 h 1062037"/>
              <a:gd name="connsiteX36" fmla="*/ 1449287 w 3078062"/>
              <a:gd name="connsiteY36" fmla="*/ 623887 h 1062037"/>
              <a:gd name="connsiteX37" fmla="*/ 1515962 w 3078062"/>
              <a:gd name="connsiteY37" fmla="*/ 619125 h 1062037"/>
              <a:gd name="connsiteX38" fmla="*/ 1549299 w 3078062"/>
              <a:gd name="connsiteY38" fmla="*/ 614362 h 1062037"/>
              <a:gd name="connsiteX39" fmla="*/ 1573112 w 3078062"/>
              <a:gd name="connsiteY39" fmla="*/ 609600 h 1062037"/>
              <a:gd name="connsiteX40" fmla="*/ 1615974 w 3078062"/>
              <a:gd name="connsiteY40" fmla="*/ 604837 h 1062037"/>
              <a:gd name="connsiteX41" fmla="*/ 1701699 w 3078062"/>
              <a:gd name="connsiteY41" fmla="*/ 590550 h 1062037"/>
              <a:gd name="connsiteX42" fmla="*/ 1787424 w 3078062"/>
              <a:gd name="connsiteY42" fmla="*/ 581025 h 1062037"/>
              <a:gd name="connsiteX43" fmla="*/ 1815999 w 3078062"/>
              <a:gd name="connsiteY43" fmla="*/ 571500 h 1062037"/>
              <a:gd name="connsiteX44" fmla="*/ 1892199 w 3078062"/>
              <a:gd name="connsiteY44" fmla="*/ 561975 h 1062037"/>
              <a:gd name="connsiteX45" fmla="*/ 1925537 w 3078062"/>
              <a:gd name="connsiteY45" fmla="*/ 552450 h 1062037"/>
              <a:gd name="connsiteX46" fmla="*/ 1958874 w 3078062"/>
              <a:gd name="connsiteY46" fmla="*/ 547687 h 1062037"/>
              <a:gd name="connsiteX47" fmla="*/ 1977924 w 3078062"/>
              <a:gd name="connsiteY47" fmla="*/ 538162 h 1062037"/>
              <a:gd name="connsiteX48" fmla="*/ 1996974 w 3078062"/>
              <a:gd name="connsiteY48" fmla="*/ 533400 h 1062037"/>
              <a:gd name="connsiteX49" fmla="*/ 2049362 w 3078062"/>
              <a:gd name="connsiteY49" fmla="*/ 523875 h 1062037"/>
              <a:gd name="connsiteX50" fmla="*/ 2063649 w 3078062"/>
              <a:gd name="connsiteY50" fmla="*/ 519112 h 1062037"/>
              <a:gd name="connsiteX51" fmla="*/ 2111274 w 3078062"/>
              <a:gd name="connsiteY51" fmla="*/ 504825 h 1062037"/>
              <a:gd name="connsiteX52" fmla="*/ 2125562 w 3078062"/>
              <a:gd name="connsiteY52" fmla="*/ 500062 h 1062037"/>
              <a:gd name="connsiteX53" fmla="*/ 2149374 w 3078062"/>
              <a:gd name="connsiteY53" fmla="*/ 495300 h 1062037"/>
              <a:gd name="connsiteX54" fmla="*/ 2163662 w 3078062"/>
              <a:gd name="connsiteY54" fmla="*/ 490537 h 1062037"/>
              <a:gd name="connsiteX55" fmla="*/ 2182712 w 3078062"/>
              <a:gd name="connsiteY55" fmla="*/ 485775 h 1062037"/>
              <a:gd name="connsiteX56" fmla="*/ 2201762 w 3078062"/>
              <a:gd name="connsiteY56" fmla="*/ 476250 h 1062037"/>
              <a:gd name="connsiteX57" fmla="*/ 2239862 w 3078062"/>
              <a:gd name="connsiteY57" fmla="*/ 466725 h 1062037"/>
              <a:gd name="connsiteX58" fmla="*/ 2277962 w 3078062"/>
              <a:gd name="connsiteY58" fmla="*/ 452437 h 1062037"/>
              <a:gd name="connsiteX59" fmla="*/ 2330349 w 3078062"/>
              <a:gd name="connsiteY59" fmla="*/ 438150 h 1062037"/>
              <a:gd name="connsiteX60" fmla="*/ 2344637 w 3078062"/>
              <a:gd name="connsiteY60" fmla="*/ 433387 h 1062037"/>
              <a:gd name="connsiteX61" fmla="*/ 2363687 w 3078062"/>
              <a:gd name="connsiteY61" fmla="*/ 423862 h 1062037"/>
              <a:gd name="connsiteX62" fmla="*/ 2392262 w 3078062"/>
              <a:gd name="connsiteY62" fmla="*/ 419100 h 1062037"/>
              <a:gd name="connsiteX63" fmla="*/ 2439887 w 3078062"/>
              <a:gd name="connsiteY63" fmla="*/ 404812 h 1062037"/>
              <a:gd name="connsiteX64" fmla="*/ 2492274 w 3078062"/>
              <a:gd name="connsiteY64" fmla="*/ 385762 h 1062037"/>
              <a:gd name="connsiteX65" fmla="*/ 2516087 w 3078062"/>
              <a:gd name="connsiteY65" fmla="*/ 376237 h 1062037"/>
              <a:gd name="connsiteX66" fmla="*/ 2554187 w 3078062"/>
              <a:gd name="connsiteY66" fmla="*/ 366712 h 1062037"/>
              <a:gd name="connsiteX67" fmla="*/ 2597049 w 3078062"/>
              <a:gd name="connsiteY67" fmla="*/ 352425 h 1062037"/>
              <a:gd name="connsiteX68" fmla="*/ 2611337 w 3078062"/>
              <a:gd name="connsiteY68" fmla="*/ 347662 h 1062037"/>
              <a:gd name="connsiteX69" fmla="*/ 2630387 w 3078062"/>
              <a:gd name="connsiteY69" fmla="*/ 342900 h 1062037"/>
              <a:gd name="connsiteX70" fmla="*/ 2649437 w 3078062"/>
              <a:gd name="connsiteY70" fmla="*/ 328612 h 1062037"/>
              <a:gd name="connsiteX71" fmla="*/ 2663724 w 3078062"/>
              <a:gd name="connsiteY71" fmla="*/ 323850 h 1062037"/>
              <a:gd name="connsiteX72" fmla="*/ 2682774 w 3078062"/>
              <a:gd name="connsiteY72" fmla="*/ 314325 h 1062037"/>
              <a:gd name="connsiteX73" fmla="*/ 2716112 w 3078062"/>
              <a:gd name="connsiteY73" fmla="*/ 290512 h 1062037"/>
              <a:gd name="connsiteX74" fmla="*/ 2730399 w 3078062"/>
              <a:gd name="connsiteY74" fmla="*/ 285750 h 1062037"/>
              <a:gd name="connsiteX75" fmla="*/ 2758974 w 3078062"/>
              <a:gd name="connsiteY75" fmla="*/ 261937 h 1062037"/>
              <a:gd name="connsiteX76" fmla="*/ 2773262 w 3078062"/>
              <a:gd name="connsiteY76" fmla="*/ 257175 h 1062037"/>
              <a:gd name="connsiteX77" fmla="*/ 2820887 w 3078062"/>
              <a:gd name="connsiteY77" fmla="*/ 214312 h 1062037"/>
              <a:gd name="connsiteX78" fmla="*/ 2849462 w 3078062"/>
              <a:gd name="connsiteY78" fmla="*/ 185737 h 1062037"/>
              <a:gd name="connsiteX79" fmla="*/ 2863749 w 3078062"/>
              <a:gd name="connsiteY79" fmla="*/ 176212 h 1062037"/>
              <a:gd name="connsiteX80" fmla="*/ 2892324 w 3078062"/>
              <a:gd name="connsiteY80" fmla="*/ 142875 h 1062037"/>
              <a:gd name="connsiteX81" fmla="*/ 2906612 w 3078062"/>
              <a:gd name="connsiteY81" fmla="*/ 133350 h 1062037"/>
              <a:gd name="connsiteX82" fmla="*/ 2920899 w 3078062"/>
              <a:gd name="connsiteY82" fmla="*/ 119062 h 1062037"/>
              <a:gd name="connsiteX83" fmla="*/ 2935187 w 3078062"/>
              <a:gd name="connsiteY83" fmla="*/ 109537 h 1062037"/>
              <a:gd name="connsiteX84" fmla="*/ 2949474 w 3078062"/>
              <a:gd name="connsiteY84" fmla="*/ 95250 h 1062037"/>
              <a:gd name="connsiteX85" fmla="*/ 2963762 w 3078062"/>
              <a:gd name="connsiteY85" fmla="*/ 85725 h 1062037"/>
              <a:gd name="connsiteX86" fmla="*/ 2978049 w 3078062"/>
              <a:gd name="connsiteY86" fmla="*/ 71437 h 1062037"/>
              <a:gd name="connsiteX87" fmla="*/ 3006624 w 3078062"/>
              <a:gd name="connsiteY87" fmla="*/ 52387 h 1062037"/>
              <a:gd name="connsiteX88" fmla="*/ 3035199 w 3078062"/>
              <a:gd name="connsiteY88" fmla="*/ 33337 h 1062037"/>
              <a:gd name="connsiteX89" fmla="*/ 3068537 w 3078062"/>
              <a:gd name="connsiteY89" fmla="*/ 9525 h 1062037"/>
              <a:gd name="connsiteX90" fmla="*/ 3078062 w 3078062"/>
              <a:gd name="connsiteY90" fmla="*/ 0 h 106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078062" h="1062037">
                <a:moveTo>
                  <a:pt x="1487" y="1062037"/>
                </a:moveTo>
                <a:cubicBezTo>
                  <a:pt x="10638" y="1016277"/>
                  <a:pt x="0" y="1058609"/>
                  <a:pt x="15774" y="1019175"/>
                </a:cubicBezTo>
                <a:cubicBezTo>
                  <a:pt x="19503" y="1009853"/>
                  <a:pt x="19275" y="998632"/>
                  <a:pt x="25299" y="990600"/>
                </a:cubicBezTo>
                <a:cubicBezTo>
                  <a:pt x="71149" y="929469"/>
                  <a:pt x="4362" y="1016644"/>
                  <a:pt x="58637" y="952500"/>
                </a:cubicBezTo>
                <a:cubicBezTo>
                  <a:pt x="70329" y="938682"/>
                  <a:pt x="77494" y="920497"/>
                  <a:pt x="91974" y="909637"/>
                </a:cubicBezTo>
                <a:lnTo>
                  <a:pt x="130074" y="881062"/>
                </a:lnTo>
                <a:cubicBezTo>
                  <a:pt x="138131" y="874864"/>
                  <a:pt x="144449" y="865787"/>
                  <a:pt x="153887" y="862012"/>
                </a:cubicBezTo>
                <a:cubicBezTo>
                  <a:pt x="161824" y="858837"/>
                  <a:pt x="170053" y="856310"/>
                  <a:pt x="177699" y="852487"/>
                </a:cubicBezTo>
                <a:cubicBezTo>
                  <a:pt x="222689" y="829992"/>
                  <a:pt x="183580" y="844178"/>
                  <a:pt x="215799" y="833437"/>
                </a:cubicBezTo>
                <a:cubicBezTo>
                  <a:pt x="220562" y="828675"/>
                  <a:pt x="224063" y="822162"/>
                  <a:pt x="230087" y="819150"/>
                </a:cubicBezTo>
                <a:cubicBezTo>
                  <a:pt x="237327" y="815530"/>
                  <a:pt x="246090" y="816517"/>
                  <a:pt x="253899" y="814387"/>
                </a:cubicBezTo>
                <a:cubicBezTo>
                  <a:pt x="263585" y="811745"/>
                  <a:pt x="272949" y="808037"/>
                  <a:pt x="282474" y="804862"/>
                </a:cubicBezTo>
                <a:cubicBezTo>
                  <a:pt x="310718" y="795448"/>
                  <a:pt x="296362" y="799580"/>
                  <a:pt x="344387" y="790575"/>
                </a:cubicBezTo>
                <a:cubicBezTo>
                  <a:pt x="353878" y="788795"/>
                  <a:pt x="363359" y="786823"/>
                  <a:pt x="372962" y="785812"/>
                </a:cubicBezTo>
                <a:cubicBezTo>
                  <a:pt x="393547" y="783645"/>
                  <a:pt x="414237" y="782637"/>
                  <a:pt x="434874" y="781050"/>
                </a:cubicBezTo>
                <a:cubicBezTo>
                  <a:pt x="445987" y="777875"/>
                  <a:pt x="456783" y="773239"/>
                  <a:pt x="468212" y="771525"/>
                </a:cubicBezTo>
                <a:cubicBezTo>
                  <a:pt x="488681" y="768454"/>
                  <a:pt x="509528" y="768822"/>
                  <a:pt x="530124" y="766762"/>
                </a:cubicBezTo>
                <a:cubicBezTo>
                  <a:pt x="541294" y="765645"/>
                  <a:pt x="552349" y="763587"/>
                  <a:pt x="563462" y="762000"/>
                </a:cubicBezTo>
                <a:cubicBezTo>
                  <a:pt x="574574" y="758825"/>
                  <a:pt x="585358" y="754109"/>
                  <a:pt x="596799" y="752475"/>
                </a:cubicBezTo>
                <a:cubicBezTo>
                  <a:pt x="618857" y="749324"/>
                  <a:pt x="641269" y="749562"/>
                  <a:pt x="663474" y="747712"/>
                </a:cubicBezTo>
                <a:cubicBezTo>
                  <a:pt x="679373" y="746387"/>
                  <a:pt x="695224" y="744537"/>
                  <a:pt x="711099" y="742950"/>
                </a:cubicBezTo>
                <a:cubicBezTo>
                  <a:pt x="722212" y="739775"/>
                  <a:pt x="733104" y="735692"/>
                  <a:pt x="744437" y="733425"/>
                </a:cubicBezTo>
                <a:cubicBezTo>
                  <a:pt x="761789" y="729954"/>
                  <a:pt x="822051" y="725070"/>
                  <a:pt x="834924" y="723900"/>
                </a:cubicBezTo>
                <a:cubicBezTo>
                  <a:pt x="849212" y="720725"/>
                  <a:pt x="863330" y="716658"/>
                  <a:pt x="877787" y="714375"/>
                </a:cubicBezTo>
                <a:cubicBezTo>
                  <a:pt x="893546" y="711887"/>
                  <a:pt x="909545" y="711282"/>
                  <a:pt x="925412" y="709612"/>
                </a:cubicBezTo>
                <a:lnTo>
                  <a:pt x="968274" y="704850"/>
                </a:lnTo>
                <a:cubicBezTo>
                  <a:pt x="974624" y="703262"/>
                  <a:pt x="980884" y="701258"/>
                  <a:pt x="987324" y="700087"/>
                </a:cubicBezTo>
                <a:cubicBezTo>
                  <a:pt x="1016921" y="694706"/>
                  <a:pt x="1018130" y="697148"/>
                  <a:pt x="1044474" y="690562"/>
                </a:cubicBezTo>
                <a:cubicBezTo>
                  <a:pt x="1108072" y="674662"/>
                  <a:pt x="997696" y="698841"/>
                  <a:pt x="1077812" y="681037"/>
                </a:cubicBezTo>
                <a:cubicBezTo>
                  <a:pt x="1123737" y="670831"/>
                  <a:pt x="1078556" y="681841"/>
                  <a:pt x="1130199" y="671512"/>
                </a:cubicBezTo>
                <a:cubicBezTo>
                  <a:pt x="1144551" y="668642"/>
                  <a:pt x="1158649" y="664530"/>
                  <a:pt x="1173062" y="661987"/>
                </a:cubicBezTo>
                <a:cubicBezTo>
                  <a:pt x="1203761" y="656570"/>
                  <a:pt x="1249770" y="654467"/>
                  <a:pt x="1277837" y="652462"/>
                </a:cubicBezTo>
                <a:cubicBezTo>
                  <a:pt x="1285774" y="650875"/>
                  <a:pt x="1293747" y="649456"/>
                  <a:pt x="1301649" y="647700"/>
                </a:cubicBezTo>
                <a:cubicBezTo>
                  <a:pt x="1308039" y="646280"/>
                  <a:pt x="1314243" y="644013"/>
                  <a:pt x="1320699" y="642937"/>
                </a:cubicBezTo>
                <a:cubicBezTo>
                  <a:pt x="1342844" y="639246"/>
                  <a:pt x="1365149" y="636587"/>
                  <a:pt x="1387374" y="633412"/>
                </a:cubicBezTo>
                <a:cubicBezTo>
                  <a:pt x="1398487" y="631825"/>
                  <a:pt x="1409639" y="630496"/>
                  <a:pt x="1420712" y="628650"/>
                </a:cubicBezTo>
                <a:cubicBezTo>
                  <a:pt x="1430237" y="627062"/>
                  <a:pt x="1439679" y="624848"/>
                  <a:pt x="1449287" y="623887"/>
                </a:cubicBezTo>
                <a:cubicBezTo>
                  <a:pt x="1471458" y="621670"/>
                  <a:pt x="1493737" y="620712"/>
                  <a:pt x="1515962" y="619125"/>
                </a:cubicBezTo>
                <a:cubicBezTo>
                  <a:pt x="1527074" y="617537"/>
                  <a:pt x="1538227" y="616207"/>
                  <a:pt x="1549299" y="614362"/>
                </a:cubicBezTo>
                <a:cubicBezTo>
                  <a:pt x="1557284" y="613031"/>
                  <a:pt x="1565099" y="610745"/>
                  <a:pt x="1573112" y="609600"/>
                </a:cubicBezTo>
                <a:cubicBezTo>
                  <a:pt x="1587343" y="607567"/>
                  <a:pt x="1601687" y="606425"/>
                  <a:pt x="1615974" y="604837"/>
                </a:cubicBezTo>
                <a:cubicBezTo>
                  <a:pt x="1662906" y="593105"/>
                  <a:pt x="1607617" y="606232"/>
                  <a:pt x="1701699" y="590550"/>
                </a:cubicBezTo>
                <a:cubicBezTo>
                  <a:pt x="1749130" y="582644"/>
                  <a:pt x="1720651" y="586589"/>
                  <a:pt x="1787424" y="581025"/>
                </a:cubicBezTo>
                <a:cubicBezTo>
                  <a:pt x="1796949" y="577850"/>
                  <a:pt x="1806216" y="573758"/>
                  <a:pt x="1815999" y="571500"/>
                </a:cubicBezTo>
                <a:cubicBezTo>
                  <a:pt x="1828627" y="568586"/>
                  <a:pt x="1882925" y="563005"/>
                  <a:pt x="1892199" y="561975"/>
                </a:cubicBezTo>
                <a:cubicBezTo>
                  <a:pt x="1904445" y="557893"/>
                  <a:pt x="1912375" y="554843"/>
                  <a:pt x="1925537" y="552450"/>
                </a:cubicBezTo>
                <a:cubicBezTo>
                  <a:pt x="1936581" y="550442"/>
                  <a:pt x="1947762" y="549275"/>
                  <a:pt x="1958874" y="547687"/>
                </a:cubicBezTo>
                <a:cubicBezTo>
                  <a:pt x="1965224" y="544512"/>
                  <a:pt x="1971276" y="540655"/>
                  <a:pt x="1977924" y="538162"/>
                </a:cubicBezTo>
                <a:cubicBezTo>
                  <a:pt x="1984053" y="535864"/>
                  <a:pt x="1990556" y="534684"/>
                  <a:pt x="1996974" y="533400"/>
                </a:cubicBezTo>
                <a:cubicBezTo>
                  <a:pt x="2018172" y="529160"/>
                  <a:pt x="2028958" y="528976"/>
                  <a:pt x="2049362" y="523875"/>
                </a:cubicBezTo>
                <a:cubicBezTo>
                  <a:pt x="2054232" y="522657"/>
                  <a:pt x="2058822" y="520491"/>
                  <a:pt x="2063649" y="519112"/>
                </a:cubicBezTo>
                <a:cubicBezTo>
                  <a:pt x="2114046" y="504713"/>
                  <a:pt x="2043347" y="527468"/>
                  <a:pt x="2111274" y="504825"/>
                </a:cubicBezTo>
                <a:cubicBezTo>
                  <a:pt x="2116037" y="503237"/>
                  <a:pt x="2120639" y="501046"/>
                  <a:pt x="2125562" y="500062"/>
                </a:cubicBezTo>
                <a:cubicBezTo>
                  <a:pt x="2133499" y="498475"/>
                  <a:pt x="2141521" y="497263"/>
                  <a:pt x="2149374" y="495300"/>
                </a:cubicBezTo>
                <a:cubicBezTo>
                  <a:pt x="2154244" y="494082"/>
                  <a:pt x="2158835" y="491916"/>
                  <a:pt x="2163662" y="490537"/>
                </a:cubicBezTo>
                <a:cubicBezTo>
                  <a:pt x="2169956" y="488739"/>
                  <a:pt x="2176362" y="487362"/>
                  <a:pt x="2182712" y="485775"/>
                </a:cubicBezTo>
                <a:cubicBezTo>
                  <a:pt x="2189062" y="482600"/>
                  <a:pt x="2195027" y="478495"/>
                  <a:pt x="2201762" y="476250"/>
                </a:cubicBezTo>
                <a:cubicBezTo>
                  <a:pt x="2214181" y="472110"/>
                  <a:pt x="2239862" y="466725"/>
                  <a:pt x="2239862" y="466725"/>
                </a:cubicBezTo>
                <a:cubicBezTo>
                  <a:pt x="2278832" y="447240"/>
                  <a:pt x="2239056" y="465406"/>
                  <a:pt x="2277962" y="452437"/>
                </a:cubicBezTo>
                <a:cubicBezTo>
                  <a:pt x="2323847" y="437141"/>
                  <a:pt x="2278536" y="446785"/>
                  <a:pt x="2330349" y="438150"/>
                </a:cubicBezTo>
                <a:cubicBezTo>
                  <a:pt x="2335112" y="436562"/>
                  <a:pt x="2340023" y="435365"/>
                  <a:pt x="2344637" y="433387"/>
                </a:cubicBezTo>
                <a:cubicBezTo>
                  <a:pt x="2351162" y="430590"/>
                  <a:pt x="2356887" y="425902"/>
                  <a:pt x="2363687" y="423862"/>
                </a:cubicBezTo>
                <a:cubicBezTo>
                  <a:pt x="2372936" y="421087"/>
                  <a:pt x="2382793" y="420994"/>
                  <a:pt x="2392262" y="419100"/>
                </a:cubicBezTo>
                <a:cubicBezTo>
                  <a:pt x="2406292" y="416294"/>
                  <a:pt x="2427744" y="409669"/>
                  <a:pt x="2439887" y="404812"/>
                </a:cubicBezTo>
                <a:cubicBezTo>
                  <a:pt x="2499039" y="381151"/>
                  <a:pt x="2425031" y="410214"/>
                  <a:pt x="2492274" y="385762"/>
                </a:cubicBezTo>
                <a:cubicBezTo>
                  <a:pt x="2500308" y="382840"/>
                  <a:pt x="2507916" y="378751"/>
                  <a:pt x="2516087" y="376237"/>
                </a:cubicBezTo>
                <a:cubicBezTo>
                  <a:pt x="2528599" y="372387"/>
                  <a:pt x="2541768" y="370852"/>
                  <a:pt x="2554187" y="366712"/>
                </a:cubicBezTo>
                <a:lnTo>
                  <a:pt x="2597049" y="352425"/>
                </a:lnTo>
                <a:cubicBezTo>
                  <a:pt x="2601812" y="350837"/>
                  <a:pt x="2606467" y="348879"/>
                  <a:pt x="2611337" y="347662"/>
                </a:cubicBezTo>
                <a:lnTo>
                  <a:pt x="2630387" y="342900"/>
                </a:lnTo>
                <a:cubicBezTo>
                  <a:pt x="2636737" y="338137"/>
                  <a:pt x="2642545" y="332550"/>
                  <a:pt x="2649437" y="328612"/>
                </a:cubicBezTo>
                <a:cubicBezTo>
                  <a:pt x="2653795" y="326121"/>
                  <a:pt x="2659110" y="325827"/>
                  <a:pt x="2663724" y="323850"/>
                </a:cubicBezTo>
                <a:cubicBezTo>
                  <a:pt x="2670250" y="321053"/>
                  <a:pt x="2676754" y="318088"/>
                  <a:pt x="2682774" y="314325"/>
                </a:cubicBezTo>
                <a:cubicBezTo>
                  <a:pt x="2691410" y="308928"/>
                  <a:pt x="2706031" y="295552"/>
                  <a:pt x="2716112" y="290512"/>
                </a:cubicBezTo>
                <a:cubicBezTo>
                  <a:pt x="2720602" y="288267"/>
                  <a:pt x="2725637" y="287337"/>
                  <a:pt x="2730399" y="285750"/>
                </a:cubicBezTo>
                <a:cubicBezTo>
                  <a:pt x="2740930" y="275219"/>
                  <a:pt x="2745715" y="268566"/>
                  <a:pt x="2758974" y="261937"/>
                </a:cubicBezTo>
                <a:cubicBezTo>
                  <a:pt x="2763464" y="259692"/>
                  <a:pt x="2768499" y="258762"/>
                  <a:pt x="2773262" y="257175"/>
                </a:cubicBezTo>
                <a:cubicBezTo>
                  <a:pt x="2799286" y="218137"/>
                  <a:pt x="2756870" y="278329"/>
                  <a:pt x="2820887" y="214312"/>
                </a:cubicBezTo>
                <a:cubicBezTo>
                  <a:pt x="2830412" y="204787"/>
                  <a:pt x="2838254" y="193209"/>
                  <a:pt x="2849462" y="185737"/>
                </a:cubicBezTo>
                <a:cubicBezTo>
                  <a:pt x="2854224" y="182562"/>
                  <a:pt x="2859702" y="180259"/>
                  <a:pt x="2863749" y="176212"/>
                </a:cubicBezTo>
                <a:cubicBezTo>
                  <a:pt x="2895274" y="144687"/>
                  <a:pt x="2861228" y="168788"/>
                  <a:pt x="2892324" y="142875"/>
                </a:cubicBezTo>
                <a:cubicBezTo>
                  <a:pt x="2896721" y="139211"/>
                  <a:pt x="2902215" y="137014"/>
                  <a:pt x="2906612" y="133350"/>
                </a:cubicBezTo>
                <a:cubicBezTo>
                  <a:pt x="2911786" y="129038"/>
                  <a:pt x="2915725" y="123374"/>
                  <a:pt x="2920899" y="119062"/>
                </a:cubicBezTo>
                <a:cubicBezTo>
                  <a:pt x="2925296" y="115398"/>
                  <a:pt x="2930790" y="113201"/>
                  <a:pt x="2935187" y="109537"/>
                </a:cubicBezTo>
                <a:cubicBezTo>
                  <a:pt x="2940361" y="105225"/>
                  <a:pt x="2944300" y="99562"/>
                  <a:pt x="2949474" y="95250"/>
                </a:cubicBezTo>
                <a:cubicBezTo>
                  <a:pt x="2953871" y="91586"/>
                  <a:pt x="2959365" y="89389"/>
                  <a:pt x="2963762" y="85725"/>
                </a:cubicBezTo>
                <a:cubicBezTo>
                  <a:pt x="2968936" y="81413"/>
                  <a:pt x="2972733" y="75572"/>
                  <a:pt x="2978049" y="71437"/>
                </a:cubicBezTo>
                <a:cubicBezTo>
                  <a:pt x="2987085" y="64409"/>
                  <a:pt x="2997099" y="58737"/>
                  <a:pt x="3006624" y="52387"/>
                </a:cubicBezTo>
                <a:lnTo>
                  <a:pt x="3035199" y="33337"/>
                </a:lnTo>
                <a:cubicBezTo>
                  <a:pt x="3047573" y="25088"/>
                  <a:pt x="3056721" y="19372"/>
                  <a:pt x="3068537" y="9525"/>
                </a:cubicBezTo>
                <a:cubicBezTo>
                  <a:pt x="3071986" y="6651"/>
                  <a:pt x="3074887" y="3175"/>
                  <a:pt x="3078062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445181" y="5548313"/>
            <a:ext cx="997982" cy="261937"/>
          </a:xfrm>
          <a:custGeom>
            <a:avLst/>
            <a:gdLst>
              <a:gd name="connsiteX0" fmla="*/ 2619 w 997982"/>
              <a:gd name="connsiteY0" fmla="*/ 0 h 261937"/>
              <a:gd name="connsiteX1" fmla="*/ 45482 w 997982"/>
              <a:gd name="connsiteY1" fmla="*/ 4762 h 261937"/>
              <a:gd name="connsiteX2" fmla="*/ 121682 w 997982"/>
              <a:gd name="connsiteY2" fmla="*/ 19050 h 261937"/>
              <a:gd name="connsiteX3" fmla="*/ 183594 w 997982"/>
              <a:gd name="connsiteY3" fmla="*/ 28575 h 261937"/>
              <a:gd name="connsiteX4" fmla="*/ 355044 w 997982"/>
              <a:gd name="connsiteY4" fmla="*/ 33337 h 261937"/>
              <a:gd name="connsiteX5" fmla="*/ 378857 w 997982"/>
              <a:gd name="connsiteY5" fmla="*/ 42862 h 261937"/>
              <a:gd name="connsiteX6" fmla="*/ 493157 w 997982"/>
              <a:gd name="connsiteY6" fmla="*/ 52387 h 261937"/>
              <a:gd name="connsiteX7" fmla="*/ 521732 w 997982"/>
              <a:gd name="connsiteY7" fmla="*/ 61912 h 261937"/>
              <a:gd name="connsiteX8" fmla="*/ 578882 w 997982"/>
              <a:gd name="connsiteY8" fmla="*/ 71437 h 261937"/>
              <a:gd name="connsiteX9" fmla="*/ 612219 w 997982"/>
              <a:gd name="connsiteY9" fmla="*/ 85725 h 261937"/>
              <a:gd name="connsiteX10" fmla="*/ 655082 w 997982"/>
              <a:gd name="connsiteY10" fmla="*/ 90487 h 261937"/>
              <a:gd name="connsiteX11" fmla="*/ 683657 w 997982"/>
              <a:gd name="connsiteY11" fmla="*/ 104775 h 261937"/>
              <a:gd name="connsiteX12" fmla="*/ 702707 w 997982"/>
              <a:gd name="connsiteY12" fmla="*/ 109537 h 261937"/>
              <a:gd name="connsiteX13" fmla="*/ 731282 w 997982"/>
              <a:gd name="connsiteY13" fmla="*/ 119062 h 261937"/>
              <a:gd name="connsiteX14" fmla="*/ 802719 w 997982"/>
              <a:gd name="connsiteY14" fmla="*/ 142875 h 261937"/>
              <a:gd name="connsiteX15" fmla="*/ 845582 w 997982"/>
              <a:gd name="connsiteY15" fmla="*/ 157162 h 261937"/>
              <a:gd name="connsiteX16" fmla="*/ 878919 w 997982"/>
              <a:gd name="connsiteY16" fmla="*/ 166687 h 261937"/>
              <a:gd name="connsiteX17" fmla="*/ 893207 w 997982"/>
              <a:gd name="connsiteY17" fmla="*/ 176212 h 261937"/>
              <a:gd name="connsiteX18" fmla="*/ 907494 w 997982"/>
              <a:gd name="connsiteY18" fmla="*/ 180975 h 261937"/>
              <a:gd name="connsiteX19" fmla="*/ 926544 w 997982"/>
              <a:gd name="connsiteY19" fmla="*/ 190500 h 261937"/>
              <a:gd name="connsiteX20" fmla="*/ 969407 w 997982"/>
              <a:gd name="connsiteY20" fmla="*/ 228600 h 261937"/>
              <a:gd name="connsiteX21" fmla="*/ 983694 w 997982"/>
              <a:gd name="connsiteY21" fmla="*/ 247650 h 261937"/>
              <a:gd name="connsiteX22" fmla="*/ 997982 w 997982"/>
              <a:gd name="connsiteY22" fmla="*/ 261937 h 2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7982" h="261937">
                <a:moveTo>
                  <a:pt x="2619" y="0"/>
                </a:moveTo>
                <a:cubicBezTo>
                  <a:pt x="16907" y="1587"/>
                  <a:pt x="31325" y="2264"/>
                  <a:pt x="45482" y="4762"/>
                </a:cubicBezTo>
                <a:cubicBezTo>
                  <a:pt x="168201" y="26417"/>
                  <a:pt x="0" y="3838"/>
                  <a:pt x="121682" y="19050"/>
                </a:cubicBezTo>
                <a:cubicBezTo>
                  <a:pt x="147875" y="27780"/>
                  <a:pt x="141238" y="26733"/>
                  <a:pt x="183594" y="28575"/>
                </a:cubicBezTo>
                <a:cubicBezTo>
                  <a:pt x="240712" y="31058"/>
                  <a:pt x="297894" y="31750"/>
                  <a:pt x="355044" y="33337"/>
                </a:cubicBezTo>
                <a:cubicBezTo>
                  <a:pt x="362982" y="36512"/>
                  <a:pt x="370527" y="40940"/>
                  <a:pt x="378857" y="42862"/>
                </a:cubicBezTo>
                <a:cubicBezTo>
                  <a:pt x="402394" y="48294"/>
                  <a:pt x="483355" y="51774"/>
                  <a:pt x="493157" y="52387"/>
                </a:cubicBezTo>
                <a:cubicBezTo>
                  <a:pt x="502682" y="55562"/>
                  <a:pt x="511887" y="59943"/>
                  <a:pt x="521732" y="61912"/>
                </a:cubicBezTo>
                <a:cubicBezTo>
                  <a:pt x="556551" y="68877"/>
                  <a:pt x="537531" y="65530"/>
                  <a:pt x="578882" y="71437"/>
                </a:cubicBezTo>
                <a:cubicBezTo>
                  <a:pt x="587553" y="75772"/>
                  <a:pt x="601711" y="83974"/>
                  <a:pt x="612219" y="85725"/>
                </a:cubicBezTo>
                <a:cubicBezTo>
                  <a:pt x="626399" y="88088"/>
                  <a:pt x="640794" y="88900"/>
                  <a:pt x="655082" y="90487"/>
                </a:cubicBezTo>
                <a:cubicBezTo>
                  <a:pt x="664607" y="95250"/>
                  <a:pt x="673769" y="100820"/>
                  <a:pt x="683657" y="104775"/>
                </a:cubicBezTo>
                <a:cubicBezTo>
                  <a:pt x="689734" y="107206"/>
                  <a:pt x="696438" y="107656"/>
                  <a:pt x="702707" y="109537"/>
                </a:cubicBezTo>
                <a:cubicBezTo>
                  <a:pt x="712324" y="112422"/>
                  <a:pt x="721757" y="115887"/>
                  <a:pt x="731282" y="119062"/>
                </a:cubicBezTo>
                <a:lnTo>
                  <a:pt x="802719" y="142875"/>
                </a:lnTo>
                <a:cubicBezTo>
                  <a:pt x="817007" y="147638"/>
                  <a:pt x="830971" y="153509"/>
                  <a:pt x="845582" y="157162"/>
                </a:cubicBezTo>
                <a:cubicBezTo>
                  <a:pt x="869502" y="163143"/>
                  <a:pt x="858422" y="159855"/>
                  <a:pt x="878919" y="166687"/>
                </a:cubicBezTo>
                <a:cubicBezTo>
                  <a:pt x="883682" y="169862"/>
                  <a:pt x="888087" y="173652"/>
                  <a:pt x="893207" y="176212"/>
                </a:cubicBezTo>
                <a:cubicBezTo>
                  <a:pt x="897697" y="178457"/>
                  <a:pt x="902880" y="178997"/>
                  <a:pt x="907494" y="180975"/>
                </a:cubicBezTo>
                <a:cubicBezTo>
                  <a:pt x="914019" y="183772"/>
                  <a:pt x="920380" y="186978"/>
                  <a:pt x="926544" y="190500"/>
                </a:cubicBezTo>
                <a:cubicBezTo>
                  <a:pt x="942789" y="199783"/>
                  <a:pt x="958556" y="214132"/>
                  <a:pt x="969407" y="228600"/>
                </a:cubicBezTo>
                <a:cubicBezTo>
                  <a:pt x="974169" y="234950"/>
                  <a:pt x="978528" y="241624"/>
                  <a:pt x="983694" y="247650"/>
                </a:cubicBezTo>
                <a:cubicBezTo>
                  <a:pt x="988077" y="252764"/>
                  <a:pt x="997982" y="261937"/>
                  <a:pt x="997982" y="26193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622253" y="6043613"/>
            <a:ext cx="849485" cy="258055"/>
          </a:xfrm>
          <a:custGeom>
            <a:avLst/>
            <a:gdLst>
              <a:gd name="connsiteX0" fmla="*/ 849485 w 849485"/>
              <a:gd name="connsiteY0" fmla="*/ 0 h 258055"/>
              <a:gd name="connsiteX1" fmla="*/ 820910 w 849485"/>
              <a:gd name="connsiteY1" fmla="*/ 19050 h 258055"/>
              <a:gd name="connsiteX2" fmla="*/ 816147 w 849485"/>
              <a:gd name="connsiteY2" fmla="*/ 33337 h 258055"/>
              <a:gd name="connsiteX3" fmla="*/ 787572 w 849485"/>
              <a:gd name="connsiteY3" fmla="*/ 38100 h 258055"/>
              <a:gd name="connsiteX4" fmla="*/ 758997 w 849485"/>
              <a:gd name="connsiteY4" fmla="*/ 47625 h 258055"/>
              <a:gd name="connsiteX5" fmla="*/ 649460 w 849485"/>
              <a:gd name="connsiteY5" fmla="*/ 57150 h 258055"/>
              <a:gd name="connsiteX6" fmla="*/ 606597 w 849485"/>
              <a:gd name="connsiteY6" fmla="*/ 66675 h 258055"/>
              <a:gd name="connsiteX7" fmla="*/ 568497 w 849485"/>
              <a:gd name="connsiteY7" fmla="*/ 71437 h 258055"/>
              <a:gd name="connsiteX8" fmla="*/ 539922 w 849485"/>
              <a:gd name="connsiteY8" fmla="*/ 76200 h 258055"/>
              <a:gd name="connsiteX9" fmla="*/ 478010 w 849485"/>
              <a:gd name="connsiteY9" fmla="*/ 85725 h 258055"/>
              <a:gd name="connsiteX10" fmla="*/ 449435 w 849485"/>
              <a:gd name="connsiteY10" fmla="*/ 95250 h 258055"/>
              <a:gd name="connsiteX11" fmla="*/ 430385 w 849485"/>
              <a:gd name="connsiteY11" fmla="*/ 100012 h 258055"/>
              <a:gd name="connsiteX12" fmla="*/ 411335 w 849485"/>
              <a:gd name="connsiteY12" fmla="*/ 109537 h 258055"/>
              <a:gd name="connsiteX13" fmla="*/ 363710 w 849485"/>
              <a:gd name="connsiteY13" fmla="*/ 119062 h 258055"/>
              <a:gd name="connsiteX14" fmla="*/ 339897 w 849485"/>
              <a:gd name="connsiteY14" fmla="*/ 128587 h 258055"/>
              <a:gd name="connsiteX15" fmla="*/ 282747 w 849485"/>
              <a:gd name="connsiteY15" fmla="*/ 138112 h 258055"/>
              <a:gd name="connsiteX16" fmla="*/ 268460 w 849485"/>
              <a:gd name="connsiteY16" fmla="*/ 147637 h 258055"/>
              <a:gd name="connsiteX17" fmla="*/ 239885 w 849485"/>
              <a:gd name="connsiteY17" fmla="*/ 152400 h 258055"/>
              <a:gd name="connsiteX18" fmla="*/ 220835 w 849485"/>
              <a:gd name="connsiteY18" fmla="*/ 157162 h 258055"/>
              <a:gd name="connsiteX19" fmla="*/ 192260 w 849485"/>
              <a:gd name="connsiteY19" fmla="*/ 166687 h 258055"/>
              <a:gd name="connsiteX20" fmla="*/ 163685 w 849485"/>
              <a:gd name="connsiteY20" fmla="*/ 180975 h 258055"/>
              <a:gd name="connsiteX21" fmla="*/ 149397 w 849485"/>
              <a:gd name="connsiteY21" fmla="*/ 190500 h 258055"/>
              <a:gd name="connsiteX22" fmla="*/ 130347 w 849485"/>
              <a:gd name="connsiteY22" fmla="*/ 195262 h 258055"/>
              <a:gd name="connsiteX23" fmla="*/ 101772 w 849485"/>
              <a:gd name="connsiteY23" fmla="*/ 204787 h 258055"/>
              <a:gd name="connsiteX24" fmla="*/ 87485 w 849485"/>
              <a:gd name="connsiteY24" fmla="*/ 214312 h 258055"/>
              <a:gd name="connsiteX25" fmla="*/ 49385 w 849485"/>
              <a:gd name="connsiteY25" fmla="*/ 228600 h 258055"/>
              <a:gd name="connsiteX26" fmla="*/ 35097 w 849485"/>
              <a:gd name="connsiteY26" fmla="*/ 242887 h 258055"/>
              <a:gd name="connsiteX27" fmla="*/ 20810 w 849485"/>
              <a:gd name="connsiteY27" fmla="*/ 247650 h 258055"/>
              <a:gd name="connsiteX28" fmla="*/ 1760 w 849485"/>
              <a:gd name="connsiteY28" fmla="*/ 257175 h 25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9485" h="258055">
                <a:moveTo>
                  <a:pt x="849485" y="0"/>
                </a:moveTo>
                <a:cubicBezTo>
                  <a:pt x="839960" y="6350"/>
                  <a:pt x="824531" y="8190"/>
                  <a:pt x="820910" y="19050"/>
                </a:cubicBezTo>
                <a:cubicBezTo>
                  <a:pt x="819322" y="23812"/>
                  <a:pt x="820506" y="30846"/>
                  <a:pt x="816147" y="33337"/>
                </a:cubicBezTo>
                <a:cubicBezTo>
                  <a:pt x="807763" y="38128"/>
                  <a:pt x="796940" y="35758"/>
                  <a:pt x="787572" y="38100"/>
                </a:cubicBezTo>
                <a:cubicBezTo>
                  <a:pt x="777832" y="40535"/>
                  <a:pt x="768780" y="45367"/>
                  <a:pt x="758997" y="47625"/>
                </a:cubicBezTo>
                <a:cubicBezTo>
                  <a:pt x="731050" y="54074"/>
                  <a:pt x="667523" y="56021"/>
                  <a:pt x="649460" y="57150"/>
                </a:cubicBezTo>
                <a:cubicBezTo>
                  <a:pt x="635172" y="60325"/>
                  <a:pt x="621010" y="64132"/>
                  <a:pt x="606597" y="66675"/>
                </a:cubicBezTo>
                <a:cubicBezTo>
                  <a:pt x="593993" y="68899"/>
                  <a:pt x="581167" y="69627"/>
                  <a:pt x="568497" y="71437"/>
                </a:cubicBezTo>
                <a:cubicBezTo>
                  <a:pt x="558938" y="72803"/>
                  <a:pt x="549466" y="74732"/>
                  <a:pt x="539922" y="76200"/>
                </a:cubicBezTo>
                <a:cubicBezTo>
                  <a:pt x="532053" y="77411"/>
                  <a:pt x="487525" y="83346"/>
                  <a:pt x="478010" y="85725"/>
                </a:cubicBezTo>
                <a:cubicBezTo>
                  <a:pt x="468270" y="88160"/>
                  <a:pt x="459052" y="92365"/>
                  <a:pt x="449435" y="95250"/>
                </a:cubicBezTo>
                <a:cubicBezTo>
                  <a:pt x="443166" y="97131"/>
                  <a:pt x="436735" y="98425"/>
                  <a:pt x="430385" y="100012"/>
                </a:cubicBezTo>
                <a:cubicBezTo>
                  <a:pt x="424035" y="103187"/>
                  <a:pt x="417982" y="107044"/>
                  <a:pt x="411335" y="109537"/>
                </a:cubicBezTo>
                <a:cubicBezTo>
                  <a:pt x="399964" y="113801"/>
                  <a:pt x="373593" y="117415"/>
                  <a:pt x="363710" y="119062"/>
                </a:cubicBezTo>
                <a:cubicBezTo>
                  <a:pt x="355772" y="122237"/>
                  <a:pt x="348256" y="126796"/>
                  <a:pt x="339897" y="128587"/>
                </a:cubicBezTo>
                <a:cubicBezTo>
                  <a:pt x="250558" y="147732"/>
                  <a:pt x="325161" y="123976"/>
                  <a:pt x="282747" y="138112"/>
                </a:cubicBezTo>
                <a:cubicBezTo>
                  <a:pt x="277985" y="141287"/>
                  <a:pt x="273890" y="145827"/>
                  <a:pt x="268460" y="147637"/>
                </a:cubicBezTo>
                <a:cubicBezTo>
                  <a:pt x="259299" y="150691"/>
                  <a:pt x="249354" y="150506"/>
                  <a:pt x="239885" y="152400"/>
                </a:cubicBezTo>
                <a:cubicBezTo>
                  <a:pt x="233467" y="153684"/>
                  <a:pt x="227104" y="155281"/>
                  <a:pt x="220835" y="157162"/>
                </a:cubicBezTo>
                <a:cubicBezTo>
                  <a:pt x="211218" y="160047"/>
                  <a:pt x="192260" y="166687"/>
                  <a:pt x="192260" y="166687"/>
                </a:cubicBezTo>
                <a:cubicBezTo>
                  <a:pt x="151311" y="193985"/>
                  <a:pt x="203121" y="161256"/>
                  <a:pt x="163685" y="180975"/>
                </a:cubicBezTo>
                <a:cubicBezTo>
                  <a:pt x="158565" y="183535"/>
                  <a:pt x="154658" y="188245"/>
                  <a:pt x="149397" y="190500"/>
                </a:cubicBezTo>
                <a:cubicBezTo>
                  <a:pt x="143381" y="193078"/>
                  <a:pt x="136616" y="193381"/>
                  <a:pt x="130347" y="195262"/>
                </a:cubicBezTo>
                <a:cubicBezTo>
                  <a:pt x="120730" y="198147"/>
                  <a:pt x="101772" y="204787"/>
                  <a:pt x="101772" y="204787"/>
                </a:cubicBezTo>
                <a:cubicBezTo>
                  <a:pt x="97010" y="207962"/>
                  <a:pt x="92746" y="212057"/>
                  <a:pt x="87485" y="214312"/>
                </a:cubicBezTo>
                <a:cubicBezTo>
                  <a:pt x="62556" y="224996"/>
                  <a:pt x="73196" y="211593"/>
                  <a:pt x="49385" y="228600"/>
                </a:cubicBezTo>
                <a:cubicBezTo>
                  <a:pt x="43904" y="232515"/>
                  <a:pt x="40701" y="239151"/>
                  <a:pt x="35097" y="242887"/>
                </a:cubicBezTo>
                <a:cubicBezTo>
                  <a:pt x="30920" y="245672"/>
                  <a:pt x="25300" y="245405"/>
                  <a:pt x="20810" y="247650"/>
                </a:cubicBezTo>
                <a:cubicBezTo>
                  <a:pt x="0" y="258055"/>
                  <a:pt x="13688" y="257175"/>
                  <a:pt x="1760" y="25717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794000" y="2165350"/>
            <a:ext cx="4543018" cy="3632200"/>
          </a:xfrm>
          <a:custGeom>
            <a:avLst/>
            <a:gdLst>
              <a:gd name="connsiteX0" fmla="*/ 0 w 4543018"/>
              <a:gd name="connsiteY0" fmla="*/ 3632200 h 3632200"/>
              <a:gd name="connsiteX1" fmla="*/ 50800 w 4543018"/>
              <a:gd name="connsiteY1" fmla="*/ 3587750 h 3632200"/>
              <a:gd name="connsiteX2" fmla="*/ 95250 w 4543018"/>
              <a:gd name="connsiteY2" fmla="*/ 3562350 h 3632200"/>
              <a:gd name="connsiteX3" fmla="*/ 165100 w 4543018"/>
              <a:gd name="connsiteY3" fmla="*/ 3517900 h 3632200"/>
              <a:gd name="connsiteX4" fmla="*/ 196850 w 4543018"/>
              <a:gd name="connsiteY4" fmla="*/ 3498850 h 3632200"/>
              <a:gd name="connsiteX5" fmla="*/ 241300 w 4543018"/>
              <a:gd name="connsiteY5" fmla="*/ 3479800 h 3632200"/>
              <a:gd name="connsiteX6" fmla="*/ 317500 w 4543018"/>
              <a:gd name="connsiteY6" fmla="*/ 3441700 h 3632200"/>
              <a:gd name="connsiteX7" fmla="*/ 355600 w 4543018"/>
              <a:gd name="connsiteY7" fmla="*/ 3422650 h 3632200"/>
              <a:gd name="connsiteX8" fmla="*/ 400050 w 4543018"/>
              <a:gd name="connsiteY8" fmla="*/ 3409950 h 3632200"/>
              <a:gd name="connsiteX9" fmla="*/ 431800 w 4543018"/>
              <a:gd name="connsiteY9" fmla="*/ 3397250 h 3632200"/>
              <a:gd name="connsiteX10" fmla="*/ 508000 w 4543018"/>
              <a:gd name="connsiteY10" fmla="*/ 3384550 h 3632200"/>
              <a:gd name="connsiteX11" fmla="*/ 539750 w 4543018"/>
              <a:gd name="connsiteY11" fmla="*/ 3378200 h 3632200"/>
              <a:gd name="connsiteX12" fmla="*/ 571500 w 4543018"/>
              <a:gd name="connsiteY12" fmla="*/ 3359150 h 3632200"/>
              <a:gd name="connsiteX13" fmla="*/ 647700 w 4543018"/>
              <a:gd name="connsiteY13" fmla="*/ 3346450 h 3632200"/>
              <a:gd name="connsiteX14" fmla="*/ 685800 w 4543018"/>
              <a:gd name="connsiteY14" fmla="*/ 3327400 h 3632200"/>
              <a:gd name="connsiteX15" fmla="*/ 762000 w 4543018"/>
              <a:gd name="connsiteY15" fmla="*/ 3302000 h 3632200"/>
              <a:gd name="connsiteX16" fmla="*/ 800100 w 4543018"/>
              <a:gd name="connsiteY16" fmla="*/ 3295650 h 3632200"/>
              <a:gd name="connsiteX17" fmla="*/ 889000 w 4543018"/>
              <a:gd name="connsiteY17" fmla="*/ 3263900 h 3632200"/>
              <a:gd name="connsiteX18" fmla="*/ 927100 w 4543018"/>
              <a:gd name="connsiteY18" fmla="*/ 3257550 h 3632200"/>
              <a:gd name="connsiteX19" fmla="*/ 1016000 w 4543018"/>
              <a:gd name="connsiteY19" fmla="*/ 3232150 h 3632200"/>
              <a:gd name="connsiteX20" fmla="*/ 1060450 w 4543018"/>
              <a:gd name="connsiteY20" fmla="*/ 3219450 h 3632200"/>
              <a:gd name="connsiteX21" fmla="*/ 1117600 w 4543018"/>
              <a:gd name="connsiteY21" fmla="*/ 3213100 h 3632200"/>
              <a:gd name="connsiteX22" fmla="*/ 1155700 w 4543018"/>
              <a:gd name="connsiteY22" fmla="*/ 3200400 h 3632200"/>
              <a:gd name="connsiteX23" fmla="*/ 1206500 w 4543018"/>
              <a:gd name="connsiteY23" fmla="*/ 3187700 h 3632200"/>
              <a:gd name="connsiteX24" fmla="*/ 1250950 w 4543018"/>
              <a:gd name="connsiteY24" fmla="*/ 3168650 h 3632200"/>
              <a:gd name="connsiteX25" fmla="*/ 1339850 w 4543018"/>
              <a:gd name="connsiteY25" fmla="*/ 3155950 h 3632200"/>
              <a:gd name="connsiteX26" fmla="*/ 1377950 w 4543018"/>
              <a:gd name="connsiteY26" fmla="*/ 3143250 h 3632200"/>
              <a:gd name="connsiteX27" fmla="*/ 1460500 w 4543018"/>
              <a:gd name="connsiteY27" fmla="*/ 3124200 h 3632200"/>
              <a:gd name="connsiteX28" fmla="*/ 1504950 w 4543018"/>
              <a:gd name="connsiteY28" fmla="*/ 3105150 h 3632200"/>
              <a:gd name="connsiteX29" fmla="*/ 1555750 w 4543018"/>
              <a:gd name="connsiteY29" fmla="*/ 3092450 h 3632200"/>
              <a:gd name="connsiteX30" fmla="*/ 1663700 w 4543018"/>
              <a:gd name="connsiteY30" fmla="*/ 3067050 h 3632200"/>
              <a:gd name="connsiteX31" fmla="*/ 1708150 w 4543018"/>
              <a:gd name="connsiteY31" fmla="*/ 3048000 h 3632200"/>
              <a:gd name="connsiteX32" fmla="*/ 1803400 w 4543018"/>
              <a:gd name="connsiteY32" fmla="*/ 3028950 h 3632200"/>
              <a:gd name="connsiteX33" fmla="*/ 1892300 w 4543018"/>
              <a:gd name="connsiteY33" fmla="*/ 2997200 h 3632200"/>
              <a:gd name="connsiteX34" fmla="*/ 2051050 w 4543018"/>
              <a:gd name="connsiteY34" fmla="*/ 2959100 h 3632200"/>
              <a:gd name="connsiteX35" fmla="*/ 2120900 w 4543018"/>
              <a:gd name="connsiteY35" fmla="*/ 2933700 h 3632200"/>
              <a:gd name="connsiteX36" fmla="*/ 2139950 w 4543018"/>
              <a:gd name="connsiteY36" fmla="*/ 2921000 h 3632200"/>
              <a:gd name="connsiteX37" fmla="*/ 2178050 w 4543018"/>
              <a:gd name="connsiteY37" fmla="*/ 2914650 h 3632200"/>
              <a:gd name="connsiteX38" fmla="*/ 2228850 w 4543018"/>
              <a:gd name="connsiteY38" fmla="*/ 2901950 h 3632200"/>
              <a:gd name="connsiteX39" fmla="*/ 2273300 w 4543018"/>
              <a:gd name="connsiteY39" fmla="*/ 2882900 h 3632200"/>
              <a:gd name="connsiteX40" fmla="*/ 2330450 w 4543018"/>
              <a:gd name="connsiteY40" fmla="*/ 2876550 h 3632200"/>
              <a:gd name="connsiteX41" fmla="*/ 2368550 w 4543018"/>
              <a:gd name="connsiteY41" fmla="*/ 2870200 h 3632200"/>
              <a:gd name="connsiteX42" fmla="*/ 2432050 w 4543018"/>
              <a:gd name="connsiteY42" fmla="*/ 2851150 h 3632200"/>
              <a:gd name="connsiteX43" fmla="*/ 2482850 w 4543018"/>
              <a:gd name="connsiteY43" fmla="*/ 2838450 h 3632200"/>
              <a:gd name="connsiteX44" fmla="*/ 2533650 w 4543018"/>
              <a:gd name="connsiteY44" fmla="*/ 2819400 h 3632200"/>
              <a:gd name="connsiteX45" fmla="*/ 2590800 w 4543018"/>
              <a:gd name="connsiteY45" fmla="*/ 2806700 h 3632200"/>
              <a:gd name="connsiteX46" fmla="*/ 2635250 w 4543018"/>
              <a:gd name="connsiteY46" fmla="*/ 2787650 h 3632200"/>
              <a:gd name="connsiteX47" fmla="*/ 2679700 w 4543018"/>
              <a:gd name="connsiteY47" fmla="*/ 2774950 h 3632200"/>
              <a:gd name="connsiteX48" fmla="*/ 2724150 w 4543018"/>
              <a:gd name="connsiteY48" fmla="*/ 2755900 h 3632200"/>
              <a:gd name="connsiteX49" fmla="*/ 2787650 w 4543018"/>
              <a:gd name="connsiteY49" fmla="*/ 2743200 h 3632200"/>
              <a:gd name="connsiteX50" fmla="*/ 2832100 w 4543018"/>
              <a:gd name="connsiteY50" fmla="*/ 2711450 h 3632200"/>
              <a:gd name="connsiteX51" fmla="*/ 2876550 w 4543018"/>
              <a:gd name="connsiteY51" fmla="*/ 2705100 h 3632200"/>
              <a:gd name="connsiteX52" fmla="*/ 2921000 w 4543018"/>
              <a:gd name="connsiteY52" fmla="*/ 2686050 h 3632200"/>
              <a:gd name="connsiteX53" fmla="*/ 2984500 w 4543018"/>
              <a:gd name="connsiteY53" fmla="*/ 2673350 h 3632200"/>
              <a:gd name="connsiteX54" fmla="*/ 3048000 w 4543018"/>
              <a:gd name="connsiteY54" fmla="*/ 2647950 h 3632200"/>
              <a:gd name="connsiteX55" fmla="*/ 3168650 w 4543018"/>
              <a:gd name="connsiteY55" fmla="*/ 2616200 h 3632200"/>
              <a:gd name="connsiteX56" fmla="*/ 3238500 w 4543018"/>
              <a:gd name="connsiteY56" fmla="*/ 2590800 h 3632200"/>
              <a:gd name="connsiteX57" fmla="*/ 3295650 w 4543018"/>
              <a:gd name="connsiteY57" fmla="*/ 2578100 h 3632200"/>
              <a:gd name="connsiteX58" fmla="*/ 3359150 w 4543018"/>
              <a:gd name="connsiteY58" fmla="*/ 2552700 h 3632200"/>
              <a:gd name="connsiteX59" fmla="*/ 3403600 w 4543018"/>
              <a:gd name="connsiteY59" fmla="*/ 2540000 h 3632200"/>
              <a:gd name="connsiteX60" fmla="*/ 3492500 w 4543018"/>
              <a:gd name="connsiteY60" fmla="*/ 2501900 h 3632200"/>
              <a:gd name="connsiteX61" fmla="*/ 3587750 w 4543018"/>
              <a:gd name="connsiteY61" fmla="*/ 2451100 h 3632200"/>
              <a:gd name="connsiteX62" fmla="*/ 3702050 w 4543018"/>
              <a:gd name="connsiteY62" fmla="*/ 2406650 h 3632200"/>
              <a:gd name="connsiteX63" fmla="*/ 3778250 w 4543018"/>
              <a:gd name="connsiteY63" fmla="*/ 2355850 h 3632200"/>
              <a:gd name="connsiteX64" fmla="*/ 3816350 w 4543018"/>
              <a:gd name="connsiteY64" fmla="*/ 2330450 h 3632200"/>
              <a:gd name="connsiteX65" fmla="*/ 3898900 w 4543018"/>
              <a:gd name="connsiteY65" fmla="*/ 2286000 h 3632200"/>
              <a:gd name="connsiteX66" fmla="*/ 3930650 w 4543018"/>
              <a:gd name="connsiteY66" fmla="*/ 2266950 h 3632200"/>
              <a:gd name="connsiteX67" fmla="*/ 3968750 w 4543018"/>
              <a:gd name="connsiteY67" fmla="*/ 2247900 h 3632200"/>
              <a:gd name="connsiteX68" fmla="*/ 3987800 w 4543018"/>
              <a:gd name="connsiteY68" fmla="*/ 2241550 h 3632200"/>
              <a:gd name="connsiteX69" fmla="*/ 4051300 w 4543018"/>
              <a:gd name="connsiteY69" fmla="*/ 2190750 h 3632200"/>
              <a:gd name="connsiteX70" fmla="*/ 4089400 w 4543018"/>
              <a:gd name="connsiteY70" fmla="*/ 2171700 h 3632200"/>
              <a:gd name="connsiteX71" fmla="*/ 4114800 w 4543018"/>
              <a:gd name="connsiteY71" fmla="*/ 2139950 h 3632200"/>
              <a:gd name="connsiteX72" fmla="*/ 4140200 w 4543018"/>
              <a:gd name="connsiteY72" fmla="*/ 2120900 h 3632200"/>
              <a:gd name="connsiteX73" fmla="*/ 4197350 w 4543018"/>
              <a:gd name="connsiteY73" fmla="*/ 2051050 h 3632200"/>
              <a:gd name="connsiteX74" fmla="*/ 4216400 w 4543018"/>
              <a:gd name="connsiteY74" fmla="*/ 2025650 h 3632200"/>
              <a:gd name="connsiteX75" fmla="*/ 4235450 w 4543018"/>
              <a:gd name="connsiteY75" fmla="*/ 2006600 h 3632200"/>
              <a:gd name="connsiteX76" fmla="*/ 4248150 w 4543018"/>
              <a:gd name="connsiteY76" fmla="*/ 1987550 h 3632200"/>
              <a:gd name="connsiteX77" fmla="*/ 4286250 w 4543018"/>
              <a:gd name="connsiteY77" fmla="*/ 1924050 h 3632200"/>
              <a:gd name="connsiteX78" fmla="*/ 4311650 w 4543018"/>
              <a:gd name="connsiteY78" fmla="*/ 1860550 h 3632200"/>
              <a:gd name="connsiteX79" fmla="*/ 4337050 w 4543018"/>
              <a:gd name="connsiteY79" fmla="*/ 1790700 h 3632200"/>
              <a:gd name="connsiteX80" fmla="*/ 4362450 w 4543018"/>
              <a:gd name="connsiteY80" fmla="*/ 1746250 h 3632200"/>
              <a:gd name="connsiteX81" fmla="*/ 4375150 w 4543018"/>
              <a:gd name="connsiteY81" fmla="*/ 1701800 h 3632200"/>
              <a:gd name="connsiteX82" fmla="*/ 4387850 w 4543018"/>
              <a:gd name="connsiteY82" fmla="*/ 1670050 h 3632200"/>
              <a:gd name="connsiteX83" fmla="*/ 4394200 w 4543018"/>
              <a:gd name="connsiteY83" fmla="*/ 1638300 h 3632200"/>
              <a:gd name="connsiteX84" fmla="*/ 4413250 w 4543018"/>
              <a:gd name="connsiteY84" fmla="*/ 1587500 h 3632200"/>
              <a:gd name="connsiteX85" fmla="*/ 4419600 w 4543018"/>
              <a:gd name="connsiteY85" fmla="*/ 1549400 h 3632200"/>
              <a:gd name="connsiteX86" fmla="*/ 4438650 w 4543018"/>
              <a:gd name="connsiteY86" fmla="*/ 1498600 h 3632200"/>
              <a:gd name="connsiteX87" fmla="*/ 4451350 w 4543018"/>
              <a:gd name="connsiteY87" fmla="*/ 1428750 h 3632200"/>
              <a:gd name="connsiteX88" fmla="*/ 4464050 w 4543018"/>
              <a:gd name="connsiteY88" fmla="*/ 1397000 h 3632200"/>
              <a:gd name="connsiteX89" fmla="*/ 4470400 w 4543018"/>
              <a:gd name="connsiteY89" fmla="*/ 1365250 h 3632200"/>
              <a:gd name="connsiteX90" fmla="*/ 4495800 w 4543018"/>
              <a:gd name="connsiteY90" fmla="*/ 1308100 h 3632200"/>
              <a:gd name="connsiteX91" fmla="*/ 4508500 w 4543018"/>
              <a:gd name="connsiteY91" fmla="*/ 1231900 h 3632200"/>
              <a:gd name="connsiteX92" fmla="*/ 4527550 w 4543018"/>
              <a:gd name="connsiteY92" fmla="*/ 1174750 h 3632200"/>
              <a:gd name="connsiteX93" fmla="*/ 4527550 w 4543018"/>
              <a:gd name="connsiteY93" fmla="*/ 622300 h 3632200"/>
              <a:gd name="connsiteX94" fmla="*/ 4521200 w 4543018"/>
              <a:gd name="connsiteY94" fmla="*/ 603250 h 3632200"/>
              <a:gd name="connsiteX95" fmla="*/ 4502150 w 4543018"/>
              <a:gd name="connsiteY95" fmla="*/ 533400 h 3632200"/>
              <a:gd name="connsiteX96" fmla="*/ 4495800 w 4543018"/>
              <a:gd name="connsiteY96" fmla="*/ 508000 h 3632200"/>
              <a:gd name="connsiteX97" fmla="*/ 4476750 w 4543018"/>
              <a:gd name="connsiteY97" fmla="*/ 476250 h 3632200"/>
              <a:gd name="connsiteX98" fmla="*/ 4464050 w 4543018"/>
              <a:gd name="connsiteY98" fmla="*/ 450850 h 3632200"/>
              <a:gd name="connsiteX99" fmla="*/ 4425950 w 4543018"/>
              <a:gd name="connsiteY99" fmla="*/ 406400 h 3632200"/>
              <a:gd name="connsiteX100" fmla="*/ 4413250 w 4543018"/>
              <a:gd name="connsiteY100" fmla="*/ 381000 h 3632200"/>
              <a:gd name="connsiteX101" fmla="*/ 4381500 w 4543018"/>
              <a:gd name="connsiteY101" fmla="*/ 336550 h 3632200"/>
              <a:gd name="connsiteX102" fmla="*/ 4356100 w 4543018"/>
              <a:gd name="connsiteY102" fmla="*/ 298450 h 3632200"/>
              <a:gd name="connsiteX103" fmla="*/ 4318000 w 4543018"/>
              <a:gd name="connsiteY103" fmla="*/ 260350 h 3632200"/>
              <a:gd name="connsiteX104" fmla="*/ 4279900 w 4543018"/>
              <a:gd name="connsiteY104" fmla="*/ 222250 h 3632200"/>
              <a:gd name="connsiteX105" fmla="*/ 4273550 w 4543018"/>
              <a:gd name="connsiteY105" fmla="*/ 203200 h 3632200"/>
              <a:gd name="connsiteX106" fmla="*/ 4210050 w 4543018"/>
              <a:gd name="connsiteY106" fmla="*/ 146050 h 3632200"/>
              <a:gd name="connsiteX107" fmla="*/ 4191000 w 4543018"/>
              <a:gd name="connsiteY107" fmla="*/ 139700 h 3632200"/>
              <a:gd name="connsiteX108" fmla="*/ 4146550 w 4543018"/>
              <a:gd name="connsiteY108" fmla="*/ 114300 h 3632200"/>
              <a:gd name="connsiteX109" fmla="*/ 4108450 w 4543018"/>
              <a:gd name="connsiteY109" fmla="*/ 101600 h 3632200"/>
              <a:gd name="connsiteX110" fmla="*/ 4089400 w 4543018"/>
              <a:gd name="connsiteY110" fmla="*/ 95250 h 3632200"/>
              <a:gd name="connsiteX111" fmla="*/ 4070350 w 4543018"/>
              <a:gd name="connsiteY111" fmla="*/ 88900 h 3632200"/>
              <a:gd name="connsiteX112" fmla="*/ 4051300 w 4543018"/>
              <a:gd name="connsiteY112" fmla="*/ 82550 h 3632200"/>
              <a:gd name="connsiteX113" fmla="*/ 4019550 w 4543018"/>
              <a:gd name="connsiteY113" fmla="*/ 76200 h 3632200"/>
              <a:gd name="connsiteX114" fmla="*/ 3994150 w 4543018"/>
              <a:gd name="connsiteY114" fmla="*/ 69850 h 3632200"/>
              <a:gd name="connsiteX115" fmla="*/ 3975100 w 4543018"/>
              <a:gd name="connsiteY115" fmla="*/ 63500 h 3632200"/>
              <a:gd name="connsiteX116" fmla="*/ 3892550 w 4543018"/>
              <a:gd name="connsiteY116" fmla="*/ 50800 h 3632200"/>
              <a:gd name="connsiteX117" fmla="*/ 3822700 w 4543018"/>
              <a:gd name="connsiteY117" fmla="*/ 38100 h 3632200"/>
              <a:gd name="connsiteX118" fmla="*/ 3733800 w 4543018"/>
              <a:gd name="connsiteY118" fmla="*/ 31750 h 3632200"/>
              <a:gd name="connsiteX119" fmla="*/ 3708400 w 4543018"/>
              <a:gd name="connsiteY119" fmla="*/ 25400 h 3632200"/>
              <a:gd name="connsiteX120" fmla="*/ 3619500 w 4543018"/>
              <a:gd name="connsiteY120" fmla="*/ 12700 h 3632200"/>
              <a:gd name="connsiteX121" fmla="*/ 3600450 w 4543018"/>
              <a:gd name="connsiteY121" fmla="*/ 6350 h 3632200"/>
              <a:gd name="connsiteX122" fmla="*/ 3568700 w 4543018"/>
              <a:gd name="connsiteY122" fmla="*/ 0 h 3632200"/>
              <a:gd name="connsiteX123" fmla="*/ 3079750 w 4543018"/>
              <a:gd name="connsiteY123" fmla="*/ 6350 h 3632200"/>
              <a:gd name="connsiteX124" fmla="*/ 2940050 w 4543018"/>
              <a:gd name="connsiteY124" fmla="*/ 12700 h 3632200"/>
              <a:gd name="connsiteX125" fmla="*/ 2921000 w 4543018"/>
              <a:gd name="connsiteY125" fmla="*/ 19050 h 3632200"/>
              <a:gd name="connsiteX126" fmla="*/ 2755900 w 4543018"/>
              <a:gd name="connsiteY126" fmla="*/ 25400 h 3632200"/>
              <a:gd name="connsiteX127" fmla="*/ 2679700 w 4543018"/>
              <a:gd name="connsiteY127" fmla="*/ 38100 h 3632200"/>
              <a:gd name="connsiteX128" fmla="*/ 2641600 w 4543018"/>
              <a:gd name="connsiteY128" fmla="*/ 44450 h 3632200"/>
              <a:gd name="connsiteX129" fmla="*/ 2520950 w 4543018"/>
              <a:gd name="connsiteY129" fmla="*/ 50800 h 3632200"/>
              <a:gd name="connsiteX130" fmla="*/ 2482850 w 4543018"/>
              <a:gd name="connsiteY130" fmla="*/ 57150 h 3632200"/>
              <a:gd name="connsiteX131" fmla="*/ 2438400 w 4543018"/>
              <a:gd name="connsiteY131" fmla="*/ 63500 h 3632200"/>
              <a:gd name="connsiteX132" fmla="*/ 2406650 w 4543018"/>
              <a:gd name="connsiteY132" fmla="*/ 69850 h 3632200"/>
              <a:gd name="connsiteX133" fmla="*/ 2362200 w 4543018"/>
              <a:gd name="connsiteY133" fmla="*/ 76200 h 3632200"/>
              <a:gd name="connsiteX134" fmla="*/ 2311400 w 4543018"/>
              <a:gd name="connsiteY134" fmla="*/ 88900 h 3632200"/>
              <a:gd name="connsiteX135" fmla="*/ 2260600 w 4543018"/>
              <a:gd name="connsiteY135" fmla="*/ 95250 h 3632200"/>
              <a:gd name="connsiteX136" fmla="*/ 2184400 w 4543018"/>
              <a:gd name="connsiteY136" fmla="*/ 107950 h 3632200"/>
              <a:gd name="connsiteX137" fmla="*/ 2139950 w 4543018"/>
              <a:gd name="connsiteY137" fmla="*/ 114300 h 3632200"/>
              <a:gd name="connsiteX138" fmla="*/ 2076450 w 4543018"/>
              <a:gd name="connsiteY138" fmla="*/ 133350 h 3632200"/>
              <a:gd name="connsiteX139" fmla="*/ 2019300 w 4543018"/>
              <a:gd name="connsiteY139" fmla="*/ 14605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543018" h="3632200">
                <a:moveTo>
                  <a:pt x="0" y="3632200"/>
                </a:moveTo>
                <a:cubicBezTo>
                  <a:pt x="20517" y="3611683"/>
                  <a:pt x="26752" y="3603053"/>
                  <a:pt x="50800" y="3587750"/>
                </a:cubicBezTo>
                <a:cubicBezTo>
                  <a:pt x="65197" y="3578588"/>
                  <a:pt x="80689" y="3571249"/>
                  <a:pt x="95250" y="3562350"/>
                </a:cubicBezTo>
                <a:cubicBezTo>
                  <a:pt x="118799" y="3547959"/>
                  <a:pt x="141697" y="3532527"/>
                  <a:pt x="165100" y="3517900"/>
                </a:cubicBezTo>
                <a:cubicBezTo>
                  <a:pt x="175566" y="3511359"/>
                  <a:pt x="185506" y="3503712"/>
                  <a:pt x="196850" y="3498850"/>
                </a:cubicBezTo>
                <a:cubicBezTo>
                  <a:pt x="211667" y="3492500"/>
                  <a:pt x="226732" y="3486701"/>
                  <a:pt x="241300" y="3479800"/>
                </a:cubicBezTo>
                <a:cubicBezTo>
                  <a:pt x="266964" y="3467643"/>
                  <a:pt x="292100" y="3454400"/>
                  <a:pt x="317500" y="3441700"/>
                </a:cubicBezTo>
                <a:cubicBezTo>
                  <a:pt x="330200" y="3435350"/>
                  <a:pt x="341947" y="3426551"/>
                  <a:pt x="355600" y="3422650"/>
                </a:cubicBezTo>
                <a:cubicBezTo>
                  <a:pt x="370417" y="3418417"/>
                  <a:pt x="385431" y="3414823"/>
                  <a:pt x="400050" y="3409950"/>
                </a:cubicBezTo>
                <a:cubicBezTo>
                  <a:pt x="410864" y="3406345"/>
                  <a:pt x="420882" y="3400525"/>
                  <a:pt x="431800" y="3397250"/>
                </a:cubicBezTo>
                <a:cubicBezTo>
                  <a:pt x="450506" y="3391638"/>
                  <a:pt x="491307" y="3387332"/>
                  <a:pt x="508000" y="3384550"/>
                </a:cubicBezTo>
                <a:cubicBezTo>
                  <a:pt x="518646" y="3382776"/>
                  <a:pt x="529167" y="3380317"/>
                  <a:pt x="539750" y="3378200"/>
                </a:cubicBezTo>
                <a:cubicBezTo>
                  <a:pt x="550333" y="3371850"/>
                  <a:pt x="559659" y="3362633"/>
                  <a:pt x="571500" y="3359150"/>
                </a:cubicBezTo>
                <a:cubicBezTo>
                  <a:pt x="596204" y="3351884"/>
                  <a:pt x="647700" y="3346450"/>
                  <a:pt x="647700" y="3346450"/>
                </a:cubicBezTo>
                <a:cubicBezTo>
                  <a:pt x="660400" y="3340100"/>
                  <a:pt x="672874" y="3333276"/>
                  <a:pt x="685800" y="3327400"/>
                </a:cubicBezTo>
                <a:cubicBezTo>
                  <a:pt x="710567" y="3316142"/>
                  <a:pt x="735372" y="3308145"/>
                  <a:pt x="762000" y="3302000"/>
                </a:cubicBezTo>
                <a:cubicBezTo>
                  <a:pt x="774545" y="3299105"/>
                  <a:pt x="787609" y="3298773"/>
                  <a:pt x="800100" y="3295650"/>
                </a:cubicBezTo>
                <a:cubicBezTo>
                  <a:pt x="843630" y="3284767"/>
                  <a:pt x="841507" y="3277469"/>
                  <a:pt x="889000" y="3263900"/>
                </a:cubicBezTo>
                <a:cubicBezTo>
                  <a:pt x="901380" y="3260363"/>
                  <a:pt x="914609" y="3260673"/>
                  <a:pt x="927100" y="3257550"/>
                </a:cubicBezTo>
                <a:cubicBezTo>
                  <a:pt x="956999" y="3250075"/>
                  <a:pt x="986367" y="3240617"/>
                  <a:pt x="1016000" y="3232150"/>
                </a:cubicBezTo>
                <a:cubicBezTo>
                  <a:pt x="1030817" y="3227917"/>
                  <a:pt x="1045135" y="3221152"/>
                  <a:pt x="1060450" y="3219450"/>
                </a:cubicBezTo>
                <a:lnTo>
                  <a:pt x="1117600" y="3213100"/>
                </a:lnTo>
                <a:cubicBezTo>
                  <a:pt x="1130300" y="3208867"/>
                  <a:pt x="1142828" y="3204078"/>
                  <a:pt x="1155700" y="3200400"/>
                </a:cubicBezTo>
                <a:cubicBezTo>
                  <a:pt x="1172483" y="3195605"/>
                  <a:pt x="1189941" y="3193220"/>
                  <a:pt x="1206500" y="3187700"/>
                </a:cubicBezTo>
                <a:cubicBezTo>
                  <a:pt x="1221793" y="3182602"/>
                  <a:pt x="1235543" y="3173391"/>
                  <a:pt x="1250950" y="3168650"/>
                </a:cubicBezTo>
                <a:cubicBezTo>
                  <a:pt x="1263479" y="3164795"/>
                  <a:pt x="1332478" y="3156871"/>
                  <a:pt x="1339850" y="3155950"/>
                </a:cubicBezTo>
                <a:cubicBezTo>
                  <a:pt x="1352550" y="3151717"/>
                  <a:pt x="1364963" y="3146497"/>
                  <a:pt x="1377950" y="3143250"/>
                </a:cubicBezTo>
                <a:cubicBezTo>
                  <a:pt x="1441050" y="3127475"/>
                  <a:pt x="1391941" y="3148685"/>
                  <a:pt x="1460500" y="3124200"/>
                </a:cubicBezTo>
                <a:cubicBezTo>
                  <a:pt x="1475681" y="3118778"/>
                  <a:pt x="1489657" y="3110248"/>
                  <a:pt x="1504950" y="3105150"/>
                </a:cubicBezTo>
                <a:cubicBezTo>
                  <a:pt x="1521509" y="3099630"/>
                  <a:pt x="1538885" y="3096947"/>
                  <a:pt x="1555750" y="3092450"/>
                </a:cubicBezTo>
                <a:cubicBezTo>
                  <a:pt x="1639585" y="3070094"/>
                  <a:pt x="1558992" y="3087992"/>
                  <a:pt x="1663700" y="3067050"/>
                </a:cubicBezTo>
                <a:cubicBezTo>
                  <a:pt x="1678517" y="3060700"/>
                  <a:pt x="1692574" y="3052154"/>
                  <a:pt x="1708150" y="3048000"/>
                </a:cubicBezTo>
                <a:cubicBezTo>
                  <a:pt x="1866542" y="3005762"/>
                  <a:pt x="1659194" y="3077019"/>
                  <a:pt x="1803400" y="3028950"/>
                </a:cubicBezTo>
                <a:cubicBezTo>
                  <a:pt x="1847505" y="3014248"/>
                  <a:pt x="1851278" y="3008921"/>
                  <a:pt x="1892300" y="2997200"/>
                </a:cubicBezTo>
                <a:cubicBezTo>
                  <a:pt x="1944672" y="2982237"/>
                  <a:pt x="1998678" y="2974063"/>
                  <a:pt x="2051050" y="2959100"/>
                </a:cubicBezTo>
                <a:cubicBezTo>
                  <a:pt x="2064880" y="2955148"/>
                  <a:pt x="2106593" y="2940854"/>
                  <a:pt x="2120900" y="2933700"/>
                </a:cubicBezTo>
                <a:cubicBezTo>
                  <a:pt x="2127726" y="2930287"/>
                  <a:pt x="2132710" y="2923413"/>
                  <a:pt x="2139950" y="2921000"/>
                </a:cubicBezTo>
                <a:cubicBezTo>
                  <a:pt x="2152164" y="2916929"/>
                  <a:pt x="2165461" y="2917348"/>
                  <a:pt x="2178050" y="2914650"/>
                </a:cubicBezTo>
                <a:cubicBezTo>
                  <a:pt x="2195117" y="2910993"/>
                  <a:pt x="2212291" y="2907470"/>
                  <a:pt x="2228850" y="2901950"/>
                </a:cubicBezTo>
                <a:cubicBezTo>
                  <a:pt x="2244143" y="2896852"/>
                  <a:pt x="2257661" y="2886810"/>
                  <a:pt x="2273300" y="2882900"/>
                </a:cubicBezTo>
                <a:cubicBezTo>
                  <a:pt x="2291895" y="2878251"/>
                  <a:pt x="2311451" y="2879083"/>
                  <a:pt x="2330450" y="2876550"/>
                </a:cubicBezTo>
                <a:cubicBezTo>
                  <a:pt x="2343212" y="2874848"/>
                  <a:pt x="2356059" y="2873323"/>
                  <a:pt x="2368550" y="2870200"/>
                </a:cubicBezTo>
                <a:cubicBezTo>
                  <a:pt x="2389989" y="2864840"/>
                  <a:pt x="2410758" y="2857065"/>
                  <a:pt x="2432050" y="2851150"/>
                </a:cubicBezTo>
                <a:cubicBezTo>
                  <a:pt x="2448868" y="2846478"/>
                  <a:pt x="2466190" y="2843656"/>
                  <a:pt x="2482850" y="2838450"/>
                </a:cubicBezTo>
                <a:cubicBezTo>
                  <a:pt x="2500112" y="2833056"/>
                  <a:pt x="2516300" y="2824503"/>
                  <a:pt x="2533650" y="2819400"/>
                </a:cubicBezTo>
                <a:cubicBezTo>
                  <a:pt x="2552372" y="2813894"/>
                  <a:pt x="2572174" y="2812521"/>
                  <a:pt x="2590800" y="2806700"/>
                </a:cubicBezTo>
                <a:cubicBezTo>
                  <a:pt x="2606186" y="2801892"/>
                  <a:pt x="2620069" y="2793072"/>
                  <a:pt x="2635250" y="2787650"/>
                </a:cubicBezTo>
                <a:cubicBezTo>
                  <a:pt x="2649762" y="2782467"/>
                  <a:pt x="2665188" y="2780133"/>
                  <a:pt x="2679700" y="2774950"/>
                </a:cubicBezTo>
                <a:cubicBezTo>
                  <a:pt x="2694881" y="2769528"/>
                  <a:pt x="2708685" y="2760449"/>
                  <a:pt x="2724150" y="2755900"/>
                </a:cubicBezTo>
                <a:cubicBezTo>
                  <a:pt x="2744859" y="2749809"/>
                  <a:pt x="2766483" y="2747433"/>
                  <a:pt x="2787650" y="2743200"/>
                </a:cubicBezTo>
                <a:cubicBezTo>
                  <a:pt x="2802467" y="2732617"/>
                  <a:pt x="2815364" y="2718623"/>
                  <a:pt x="2832100" y="2711450"/>
                </a:cubicBezTo>
                <a:cubicBezTo>
                  <a:pt x="2845857" y="2705554"/>
                  <a:pt x="2862159" y="2709212"/>
                  <a:pt x="2876550" y="2705100"/>
                </a:cubicBezTo>
                <a:cubicBezTo>
                  <a:pt x="2892050" y="2700671"/>
                  <a:pt x="2905535" y="2690599"/>
                  <a:pt x="2921000" y="2686050"/>
                </a:cubicBezTo>
                <a:cubicBezTo>
                  <a:pt x="2941709" y="2679959"/>
                  <a:pt x="2963825" y="2679553"/>
                  <a:pt x="2984500" y="2673350"/>
                </a:cubicBezTo>
                <a:cubicBezTo>
                  <a:pt x="3006336" y="2666799"/>
                  <a:pt x="3026227" y="2654707"/>
                  <a:pt x="3048000" y="2647950"/>
                </a:cubicBezTo>
                <a:cubicBezTo>
                  <a:pt x="3087717" y="2635624"/>
                  <a:pt x="3129568" y="2630412"/>
                  <a:pt x="3168650" y="2616200"/>
                </a:cubicBezTo>
                <a:cubicBezTo>
                  <a:pt x="3191933" y="2607733"/>
                  <a:pt x="3214770" y="2597919"/>
                  <a:pt x="3238500" y="2590800"/>
                </a:cubicBezTo>
                <a:cubicBezTo>
                  <a:pt x="3257192" y="2585192"/>
                  <a:pt x="3277041" y="2583976"/>
                  <a:pt x="3295650" y="2578100"/>
                </a:cubicBezTo>
                <a:cubicBezTo>
                  <a:pt x="3317389" y="2571235"/>
                  <a:pt x="3337652" y="2560287"/>
                  <a:pt x="3359150" y="2552700"/>
                </a:cubicBezTo>
                <a:cubicBezTo>
                  <a:pt x="3373681" y="2547571"/>
                  <a:pt x="3389200" y="2545486"/>
                  <a:pt x="3403600" y="2540000"/>
                </a:cubicBezTo>
                <a:cubicBezTo>
                  <a:pt x="3433728" y="2528523"/>
                  <a:pt x="3464854" y="2518487"/>
                  <a:pt x="3492500" y="2501900"/>
                </a:cubicBezTo>
                <a:cubicBezTo>
                  <a:pt x="3520246" y="2485253"/>
                  <a:pt x="3559798" y="2460417"/>
                  <a:pt x="3587750" y="2451100"/>
                </a:cubicBezTo>
                <a:cubicBezTo>
                  <a:pt x="3619642" y="2440469"/>
                  <a:pt x="3679911" y="2421410"/>
                  <a:pt x="3702050" y="2406650"/>
                </a:cubicBezTo>
                <a:lnTo>
                  <a:pt x="3778250" y="2355850"/>
                </a:lnTo>
                <a:cubicBezTo>
                  <a:pt x="3790950" y="2347383"/>
                  <a:pt x="3803098" y="2338023"/>
                  <a:pt x="3816350" y="2330450"/>
                </a:cubicBezTo>
                <a:cubicBezTo>
                  <a:pt x="3985364" y="2233870"/>
                  <a:pt x="3752150" y="2366045"/>
                  <a:pt x="3898900" y="2286000"/>
                </a:cubicBezTo>
                <a:cubicBezTo>
                  <a:pt x="3909735" y="2280090"/>
                  <a:pt x="3919815" y="2272860"/>
                  <a:pt x="3930650" y="2266950"/>
                </a:cubicBezTo>
                <a:cubicBezTo>
                  <a:pt x="3943115" y="2260151"/>
                  <a:pt x="3955775" y="2253667"/>
                  <a:pt x="3968750" y="2247900"/>
                </a:cubicBezTo>
                <a:cubicBezTo>
                  <a:pt x="3974867" y="2245182"/>
                  <a:pt x="3981949" y="2244801"/>
                  <a:pt x="3987800" y="2241550"/>
                </a:cubicBezTo>
                <a:cubicBezTo>
                  <a:pt x="4094715" y="2182153"/>
                  <a:pt x="3968940" y="2248402"/>
                  <a:pt x="4051300" y="2190750"/>
                </a:cubicBezTo>
                <a:cubicBezTo>
                  <a:pt x="4062932" y="2182607"/>
                  <a:pt x="4076700" y="2178050"/>
                  <a:pt x="4089400" y="2171700"/>
                </a:cubicBezTo>
                <a:cubicBezTo>
                  <a:pt x="4097867" y="2161117"/>
                  <a:pt x="4105216" y="2149534"/>
                  <a:pt x="4114800" y="2139950"/>
                </a:cubicBezTo>
                <a:cubicBezTo>
                  <a:pt x="4122284" y="2132466"/>
                  <a:pt x="4132999" y="2128655"/>
                  <a:pt x="4140200" y="2120900"/>
                </a:cubicBezTo>
                <a:cubicBezTo>
                  <a:pt x="4160670" y="2098855"/>
                  <a:pt x="4179300" y="2075117"/>
                  <a:pt x="4197350" y="2051050"/>
                </a:cubicBezTo>
                <a:cubicBezTo>
                  <a:pt x="4203700" y="2042583"/>
                  <a:pt x="4209512" y="2033685"/>
                  <a:pt x="4216400" y="2025650"/>
                </a:cubicBezTo>
                <a:cubicBezTo>
                  <a:pt x="4222244" y="2018832"/>
                  <a:pt x="4229701" y="2013499"/>
                  <a:pt x="4235450" y="2006600"/>
                </a:cubicBezTo>
                <a:cubicBezTo>
                  <a:pt x="4240336" y="2000737"/>
                  <a:pt x="4244150" y="1994050"/>
                  <a:pt x="4248150" y="1987550"/>
                </a:cubicBezTo>
                <a:cubicBezTo>
                  <a:pt x="4261087" y="1966527"/>
                  <a:pt x="4277082" y="1946969"/>
                  <a:pt x="4286250" y="1924050"/>
                </a:cubicBezTo>
                <a:cubicBezTo>
                  <a:pt x="4294717" y="1902883"/>
                  <a:pt x="4304441" y="1882177"/>
                  <a:pt x="4311650" y="1860550"/>
                </a:cubicBezTo>
                <a:cubicBezTo>
                  <a:pt x="4321036" y="1832391"/>
                  <a:pt x="4325269" y="1817208"/>
                  <a:pt x="4337050" y="1790700"/>
                </a:cubicBezTo>
                <a:cubicBezTo>
                  <a:pt x="4381580" y="1690506"/>
                  <a:pt x="4321588" y="1827973"/>
                  <a:pt x="4362450" y="1746250"/>
                </a:cubicBezTo>
                <a:cubicBezTo>
                  <a:pt x="4368565" y="1734019"/>
                  <a:pt x="4371081" y="1714007"/>
                  <a:pt x="4375150" y="1701800"/>
                </a:cubicBezTo>
                <a:cubicBezTo>
                  <a:pt x="4378755" y="1690986"/>
                  <a:pt x="4384575" y="1680968"/>
                  <a:pt x="4387850" y="1670050"/>
                </a:cubicBezTo>
                <a:cubicBezTo>
                  <a:pt x="4390951" y="1659712"/>
                  <a:pt x="4391582" y="1648771"/>
                  <a:pt x="4394200" y="1638300"/>
                </a:cubicBezTo>
                <a:cubicBezTo>
                  <a:pt x="4397518" y="1625027"/>
                  <a:pt x="4409365" y="1597211"/>
                  <a:pt x="4413250" y="1587500"/>
                </a:cubicBezTo>
                <a:cubicBezTo>
                  <a:pt x="4415367" y="1574800"/>
                  <a:pt x="4416807" y="1561969"/>
                  <a:pt x="4419600" y="1549400"/>
                </a:cubicBezTo>
                <a:cubicBezTo>
                  <a:pt x="4422089" y="1538201"/>
                  <a:pt x="4436178" y="1504780"/>
                  <a:pt x="4438650" y="1498600"/>
                </a:cubicBezTo>
                <a:cubicBezTo>
                  <a:pt x="4440157" y="1489556"/>
                  <a:pt x="4448022" y="1439844"/>
                  <a:pt x="4451350" y="1428750"/>
                </a:cubicBezTo>
                <a:cubicBezTo>
                  <a:pt x="4454625" y="1417832"/>
                  <a:pt x="4460775" y="1407918"/>
                  <a:pt x="4464050" y="1397000"/>
                </a:cubicBezTo>
                <a:cubicBezTo>
                  <a:pt x="4467151" y="1386662"/>
                  <a:pt x="4467299" y="1375588"/>
                  <a:pt x="4470400" y="1365250"/>
                </a:cubicBezTo>
                <a:cubicBezTo>
                  <a:pt x="4476481" y="1344981"/>
                  <a:pt x="4486419" y="1326862"/>
                  <a:pt x="4495800" y="1308100"/>
                </a:cubicBezTo>
                <a:cubicBezTo>
                  <a:pt x="4499131" y="1281456"/>
                  <a:pt x="4500109" y="1257073"/>
                  <a:pt x="4508500" y="1231900"/>
                </a:cubicBezTo>
                <a:cubicBezTo>
                  <a:pt x="4532412" y="1160165"/>
                  <a:pt x="4512333" y="1235619"/>
                  <a:pt x="4527550" y="1174750"/>
                </a:cubicBezTo>
                <a:cubicBezTo>
                  <a:pt x="4540900" y="934447"/>
                  <a:pt x="4538671" y="1022672"/>
                  <a:pt x="4527550" y="622300"/>
                </a:cubicBezTo>
                <a:cubicBezTo>
                  <a:pt x="4527364" y="615609"/>
                  <a:pt x="4522823" y="609744"/>
                  <a:pt x="4521200" y="603250"/>
                </a:cubicBezTo>
                <a:cubicBezTo>
                  <a:pt x="4492266" y="487515"/>
                  <a:pt x="4543018" y="669628"/>
                  <a:pt x="4502150" y="533400"/>
                </a:cubicBezTo>
                <a:cubicBezTo>
                  <a:pt x="4499642" y="525041"/>
                  <a:pt x="4499344" y="515975"/>
                  <a:pt x="4495800" y="508000"/>
                </a:cubicBezTo>
                <a:cubicBezTo>
                  <a:pt x="4490787" y="496722"/>
                  <a:pt x="4482744" y="487039"/>
                  <a:pt x="4476750" y="476250"/>
                </a:cubicBezTo>
                <a:cubicBezTo>
                  <a:pt x="4472153" y="467975"/>
                  <a:pt x="4469552" y="458553"/>
                  <a:pt x="4464050" y="450850"/>
                </a:cubicBezTo>
                <a:cubicBezTo>
                  <a:pt x="4412098" y="378117"/>
                  <a:pt x="4480344" y="493431"/>
                  <a:pt x="4425950" y="406400"/>
                </a:cubicBezTo>
                <a:cubicBezTo>
                  <a:pt x="4420933" y="398373"/>
                  <a:pt x="4417946" y="389219"/>
                  <a:pt x="4413250" y="381000"/>
                </a:cubicBezTo>
                <a:cubicBezTo>
                  <a:pt x="4404075" y="364943"/>
                  <a:pt x="4392100" y="351693"/>
                  <a:pt x="4381500" y="336550"/>
                </a:cubicBezTo>
                <a:cubicBezTo>
                  <a:pt x="4372747" y="324046"/>
                  <a:pt x="4368800" y="306917"/>
                  <a:pt x="4356100" y="298450"/>
                </a:cubicBezTo>
                <a:cubicBezTo>
                  <a:pt x="4319725" y="274200"/>
                  <a:pt x="4353444" y="299732"/>
                  <a:pt x="4318000" y="260350"/>
                </a:cubicBezTo>
                <a:cubicBezTo>
                  <a:pt x="4305985" y="247000"/>
                  <a:pt x="4279900" y="222250"/>
                  <a:pt x="4279900" y="222250"/>
                </a:cubicBezTo>
                <a:cubicBezTo>
                  <a:pt x="4277783" y="215900"/>
                  <a:pt x="4277659" y="208484"/>
                  <a:pt x="4273550" y="203200"/>
                </a:cubicBezTo>
                <a:cubicBezTo>
                  <a:pt x="4263072" y="189729"/>
                  <a:pt x="4229132" y="156954"/>
                  <a:pt x="4210050" y="146050"/>
                </a:cubicBezTo>
                <a:cubicBezTo>
                  <a:pt x="4204238" y="142729"/>
                  <a:pt x="4196987" y="142693"/>
                  <a:pt x="4191000" y="139700"/>
                </a:cubicBezTo>
                <a:cubicBezTo>
                  <a:pt x="4145178" y="116789"/>
                  <a:pt x="4202213" y="136565"/>
                  <a:pt x="4146550" y="114300"/>
                </a:cubicBezTo>
                <a:cubicBezTo>
                  <a:pt x="4134121" y="109328"/>
                  <a:pt x="4121150" y="105833"/>
                  <a:pt x="4108450" y="101600"/>
                </a:cubicBezTo>
                <a:lnTo>
                  <a:pt x="4089400" y="95250"/>
                </a:lnTo>
                <a:lnTo>
                  <a:pt x="4070350" y="88900"/>
                </a:lnTo>
                <a:cubicBezTo>
                  <a:pt x="4064000" y="86783"/>
                  <a:pt x="4057864" y="83863"/>
                  <a:pt x="4051300" y="82550"/>
                </a:cubicBezTo>
                <a:cubicBezTo>
                  <a:pt x="4040717" y="80433"/>
                  <a:pt x="4030086" y="78541"/>
                  <a:pt x="4019550" y="76200"/>
                </a:cubicBezTo>
                <a:cubicBezTo>
                  <a:pt x="4011031" y="74307"/>
                  <a:pt x="4002541" y="72248"/>
                  <a:pt x="3994150" y="69850"/>
                </a:cubicBezTo>
                <a:cubicBezTo>
                  <a:pt x="3987714" y="68011"/>
                  <a:pt x="3981634" y="64952"/>
                  <a:pt x="3975100" y="63500"/>
                </a:cubicBezTo>
                <a:cubicBezTo>
                  <a:pt x="3954014" y="58814"/>
                  <a:pt x="3912806" y="54176"/>
                  <a:pt x="3892550" y="50800"/>
                </a:cubicBezTo>
                <a:cubicBezTo>
                  <a:pt x="3866850" y="46517"/>
                  <a:pt x="3849168" y="40747"/>
                  <a:pt x="3822700" y="38100"/>
                </a:cubicBezTo>
                <a:cubicBezTo>
                  <a:pt x="3793139" y="35144"/>
                  <a:pt x="3763433" y="33867"/>
                  <a:pt x="3733800" y="31750"/>
                </a:cubicBezTo>
                <a:cubicBezTo>
                  <a:pt x="3725333" y="29633"/>
                  <a:pt x="3716958" y="27112"/>
                  <a:pt x="3708400" y="25400"/>
                </a:cubicBezTo>
                <a:cubicBezTo>
                  <a:pt x="3677882" y="19296"/>
                  <a:pt x="3650716" y="16602"/>
                  <a:pt x="3619500" y="12700"/>
                </a:cubicBezTo>
                <a:cubicBezTo>
                  <a:pt x="3613150" y="10583"/>
                  <a:pt x="3606944" y="7973"/>
                  <a:pt x="3600450" y="6350"/>
                </a:cubicBezTo>
                <a:cubicBezTo>
                  <a:pt x="3589979" y="3732"/>
                  <a:pt x="3579493" y="0"/>
                  <a:pt x="3568700" y="0"/>
                </a:cubicBezTo>
                <a:cubicBezTo>
                  <a:pt x="3405703" y="0"/>
                  <a:pt x="3242733" y="4233"/>
                  <a:pt x="3079750" y="6350"/>
                </a:cubicBezTo>
                <a:cubicBezTo>
                  <a:pt x="3033183" y="8467"/>
                  <a:pt x="2986516" y="8983"/>
                  <a:pt x="2940050" y="12700"/>
                </a:cubicBezTo>
                <a:cubicBezTo>
                  <a:pt x="2933378" y="13234"/>
                  <a:pt x="2927678" y="18589"/>
                  <a:pt x="2921000" y="19050"/>
                </a:cubicBezTo>
                <a:cubicBezTo>
                  <a:pt x="2866056" y="22839"/>
                  <a:pt x="2810933" y="23283"/>
                  <a:pt x="2755900" y="25400"/>
                </a:cubicBezTo>
                <a:lnTo>
                  <a:pt x="2679700" y="38100"/>
                </a:lnTo>
                <a:cubicBezTo>
                  <a:pt x="2667000" y="40217"/>
                  <a:pt x="2654457" y="43773"/>
                  <a:pt x="2641600" y="44450"/>
                </a:cubicBezTo>
                <a:lnTo>
                  <a:pt x="2520950" y="50800"/>
                </a:lnTo>
                <a:lnTo>
                  <a:pt x="2482850" y="57150"/>
                </a:lnTo>
                <a:cubicBezTo>
                  <a:pt x="2468057" y="59426"/>
                  <a:pt x="2453163" y="61039"/>
                  <a:pt x="2438400" y="63500"/>
                </a:cubicBezTo>
                <a:cubicBezTo>
                  <a:pt x="2427754" y="65274"/>
                  <a:pt x="2417296" y="68076"/>
                  <a:pt x="2406650" y="69850"/>
                </a:cubicBezTo>
                <a:cubicBezTo>
                  <a:pt x="2391887" y="72311"/>
                  <a:pt x="2376876" y="73265"/>
                  <a:pt x="2362200" y="76200"/>
                </a:cubicBezTo>
                <a:cubicBezTo>
                  <a:pt x="2345084" y="79623"/>
                  <a:pt x="2328556" y="85683"/>
                  <a:pt x="2311400" y="88900"/>
                </a:cubicBezTo>
                <a:cubicBezTo>
                  <a:pt x="2294627" y="92045"/>
                  <a:pt x="2277476" y="92719"/>
                  <a:pt x="2260600" y="95250"/>
                </a:cubicBezTo>
                <a:cubicBezTo>
                  <a:pt x="2235135" y="99070"/>
                  <a:pt x="2209892" y="104308"/>
                  <a:pt x="2184400" y="107950"/>
                </a:cubicBezTo>
                <a:lnTo>
                  <a:pt x="2139950" y="114300"/>
                </a:lnTo>
                <a:cubicBezTo>
                  <a:pt x="2091409" y="138571"/>
                  <a:pt x="2139700" y="117538"/>
                  <a:pt x="2076450" y="133350"/>
                </a:cubicBezTo>
                <a:cubicBezTo>
                  <a:pt x="2017618" y="148058"/>
                  <a:pt x="2058714" y="146050"/>
                  <a:pt x="2019300" y="146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5918" y="2786058"/>
            <a:ext cx="310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호출되면 커서가 실행되고 </a:t>
            </a:r>
            <a:r>
              <a:rPr lang="en-US" altLang="ko-KR" sz="1200" dirty="0" smtClean="0"/>
              <a:t>out </a:t>
            </a:r>
            <a:r>
              <a:rPr lang="ko-KR" altLang="en-US" sz="1200" dirty="0" err="1" smtClean="0"/>
              <a:t>변수에저장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4643446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 </a:t>
            </a:r>
            <a:r>
              <a:rPr lang="ko-KR" altLang="en-US" sz="1200" dirty="0" err="1" smtClean="0"/>
              <a:t>변수에저장된</a:t>
            </a:r>
            <a:r>
              <a:rPr lang="ko-KR" altLang="en-US" sz="1200" dirty="0" smtClean="0"/>
              <a:t> 커서를 받는다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071802" y="3500438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430" y="3571876"/>
            <a:ext cx="4550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쿼리실행 결과를 </a:t>
            </a:r>
            <a:r>
              <a:rPr lang="en-US" altLang="ko-KR" sz="1400" dirty="0" smtClean="0"/>
              <a:t>Procedure </a:t>
            </a:r>
            <a:r>
              <a:rPr lang="ko-KR" altLang="en-US" sz="1400" dirty="0" smtClean="0"/>
              <a:t>외부에서 사용하기 때문에</a:t>
            </a:r>
            <a:endParaRPr lang="en-US" altLang="ko-KR" sz="1400" dirty="0" smtClean="0"/>
          </a:p>
          <a:p>
            <a:r>
              <a:rPr lang="en-US" altLang="ko-KR" sz="1400" dirty="0" smtClean="0"/>
              <a:t>Procedure</a:t>
            </a:r>
            <a:r>
              <a:rPr lang="ko-KR" altLang="en-US" sz="1400" dirty="0" smtClean="0"/>
              <a:t>내부에서는 생명주기에 대한 코딩을</a:t>
            </a:r>
            <a:endParaRPr lang="en-US" altLang="ko-KR" sz="1400" dirty="0" smtClean="0"/>
          </a:p>
          <a:p>
            <a:r>
              <a:rPr lang="ko-KR" altLang="en-US" sz="1400" dirty="0" smtClean="0"/>
              <a:t>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642918"/>
            <a:ext cx="675524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CallableStatement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sys_refcusor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Types.REF_CORSOR</a:t>
            </a:r>
            <a:r>
              <a:rPr lang="ko-KR" altLang="en-US" sz="1600" dirty="0" smtClean="0"/>
              <a:t>를 사용하거나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OralceTypes.CURSOR</a:t>
            </a:r>
            <a:r>
              <a:rPr lang="ko-KR" altLang="en-US" sz="1600" dirty="0" smtClean="0"/>
              <a:t>를 사용하여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PL/SQL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REF_CURSOR</a:t>
            </a:r>
            <a:r>
              <a:rPr lang="ko-KR" altLang="en-US" sz="1600" dirty="0" smtClean="0"/>
              <a:t>를 받는다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CallableStatement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CallableStatement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con.prepareCall</a:t>
            </a:r>
            <a:r>
              <a:rPr lang="en-US" altLang="ko-KR" sz="1600" dirty="0" smtClean="0"/>
              <a:t>(“{ call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>,, ) }”);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변수에 값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Types.REF_CURSOR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프로시저 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cstmt.execute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out parameter</a:t>
            </a:r>
            <a:r>
              <a:rPr lang="ko-KR" altLang="en-US" sz="1600" dirty="0" smtClean="0"/>
              <a:t>에 설정된 값 받기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= (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)</a:t>
            </a:r>
            <a:r>
              <a:rPr lang="en-US" altLang="ko-KR" sz="1600" dirty="0" err="1" smtClean="0"/>
              <a:t>cstmt.getObject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6000760" y="228599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43570" y="1785926"/>
            <a:ext cx="201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SYS_REFCURSOR</a:t>
            </a:r>
            <a:r>
              <a:rPr lang="ko-KR" altLang="en-US" sz="1200" dirty="0" smtClean="0"/>
              <a:t>가 설정된</a:t>
            </a:r>
            <a:endParaRPr lang="en-US" altLang="ko-KR" sz="1200" dirty="0" smtClean="0"/>
          </a:p>
          <a:p>
            <a:r>
              <a:rPr lang="ko-KR" altLang="en-US" sz="1200" dirty="0" smtClean="0"/>
              <a:t>매개변</a:t>
            </a:r>
            <a:r>
              <a:rPr lang="ko-KR" altLang="en-US" sz="1200" dirty="0"/>
              <a:t>수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929058" y="3429000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620" y="3143248"/>
            <a:ext cx="18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OracleTypes.CURSOR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43108" y="1428736"/>
            <a:ext cx="221457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3714744" y="2071678"/>
            <a:ext cx="178595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604963" y="3752850"/>
            <a:ext cx="3176587" cy="1776413"/>
          </a:xfrm>
          <a:custGeom>
            <a:avLst/>
            <a:gdLst>
              <a:gd name="connsiteX0" fmla="*/ 3176587 w 3176587"/>
              <a:gd name="connsiteY0" fmla="*/ 0 h 1776413"/>
              <a:gd name="connsiteX1" fmla="*/ 3171825 w 3176587"/>
              <a:gd name="connsiteY1" fmla="*/ 757238 h 1776413"/>
              <a:gd name="connsiteX2" fmla="*/ 3167062 w 3176587"/>
              <a:gd name="connsiteY2" fmla="*/ 781050 h 1776413"/>
              <a:gd name="connsiteX3" fmla="*/ 3148012 w 3176587"/>
              <a:gd name="connsiteY3" fmla="*/ 876300 h 1776413"/>
              <a:gd name="connsiteX4" fmla="*/ 3133725 w 3176587"/>
              <a:gd name="connsiteY4" fmla="*/ 952500 h 1776413"/>
              <a:gd name="connsiteX5" fmla="*/ 3128962 w 3176587"/>
              <a:gd name="connsiteY5" fmla="*/ 995363 h 1776413"/>
              <a:gd name="connsiteX6" fmla="*/ 3109912 w 3176587"/>
              <a:gd name="connsiteY6" fmla="*/ 1042988 h 1776413"/>
              <a:gd name="connsiteX7" fmla="*/ 3100387 w 3176587"/>
              <a:gd name="connsiteY7" fmla="*/ 1071563 h 1776413"/>
              <a:gd name="connsiteX8" fmla="*/ 3095625 w 3176587"/>
              <a:gd name="connsiteY8" fmla="*/ 1090613 h 1776413"/>
              <a:gd name="connsiteX9" fmla="*/ 3081337 w 3176587"/>
              <a:gd name="connsiteY9" fmla="*/ 1114425 h 1776413"/>
              <a:gd name="connsiteX10" fmla="*/ 3062287 w 3176587"/>
              <a:gd name="connsiteY10" fmla="*/ 1162050 h 1776413"/>
              <a:gd name="connsiteX11" fmla="*/ 3043237 w 3176587"/>
              <a:gd name="connsiteY11" fmla="*/ 1219200 h 1776413"/>
              <a:gd name="connsiteX12" fmla="*/ 3038475 w 3176587"/>
              <a:gd name="connsiteY12" fmla="*/ 1238250 h 1776413"/>
              <a:gd name="connsiteX13" fmla="*/ 3019425 w 3176587"/>
              <a:gd name="connsiteY13" fmla="*/ 1266825 h 1776413"/>
              <a:gd name="connsiteX14" fmla="*/ 3009900 w 3176587"/>
              <a:gd name="connsiteY14" fmla="*/ 1295400 h 1776413"/>
              <a:gd name="connsiteX15" fmla="*/ 2995612 w 3176587"/>
              <a:gd name="connsiteY15" fmla="*/ 1314450 h 1776413"/>
              <a:gd name="connsiteX16" fmla="*/ 2976562 w 3176587"/>
              <a:gd name="connsiteY16" fmla="*/ 1347788 h 1776413"/>
              <a:gd name="connsiteX17" fmla="*/ 2962275 w 3176587"/>
              <a:gd name="connsiteY17" fmla="*/ 1366838 h 1776413"/>
              <a:gd name="connsiteX18" fmla="*/ 2919412 w 3176587"/>
              <a:gd name="connsiteY18" fmla="*/ 1419225 h 1776413"/>
              <a:gd name="connsiteX19" fmla="*/ 2909887 w 3176587"/>
              <a:gd name="connsiteY19" fmla="*/ 1433513 h 1776413"/>
              <a:gd name="connsiteX20" fmla="*/ 2886075 w 3176587"/>
              <a:gd name="connsiteY20" fmla="*/ 1438275 h 1776413"/>
              <a:gd name="connsiteX21" fmla="*/ 2847975 w 3176587"/>
              <a:gd name="connsiteY21" fmla="*/ 1476375 h 1776413"/>
              <a:gd name="connsiteX22" fmla="*/ 2819400 w 3176587"/>
              <a:gd name="connsiteY22" fmla="*/ 1495425 h 1776413"/>
              <a:gd name="connsiteX23" fmla="*/ 2805112 w 3176587"/>
              <a:gd name="connsiteY23" fmla="*/ 1504950 h 1776413"/>
              <a:gd name="connsiteX24" fmla="*/ 2781300 w 3176587"/>
              <a:gd name="connsiteY24" fmla="*/ 1519238 h 1776413"/>
              <a:gd name="connsiteX25" fmla="*/ 2743200 w 3176587"/>
              <a:gd name="connsiteY25" fmla="*/ 1552575 h 1776413"/>
              <a:gd name="connsiteX26" fmla="*/ 2728912 w 3176587"/>
              <a:gd name="connsiteY26" fmla="*/ 1557338 h 1776413"/>
              <a:gd name="connsiteX27" fmla="*/ 2652712 w 3176587"/>
              <a:gd name="connsiteY27" fmla="*/ 1604963 h 1776413"/>
              <a:gd name="connsiteX28" fmla="*/ 2624137 w 3176587"/>
              <a:gd name="connsiteY28" fmla="*/ 1647825 h 1776413"/>
              <a:gd name="connsiteX29" fmla="*/ 2590800 w 3176587"/>
              <a:gd name="connsiteY29" fmla="*/ 1662113 h 1776413"/>
              <a:gd name="connsiteX30" fmla="*/ 2528887 w 3176587"/>
              <a:gd name="connsiteY30" fmla="*/ 1690688 h 1776413"/>
              <a:gd name="connsiteX31" fmla="*/ 2505075 w 3176587"/>
              <a:gd name="connsiteY31" fmla="*/ 1695450 h 1776413"/>
              <a:gd name="connsiteX32" fmla="*/ 2486025 w 3176587"/>
              <a:gd name="connsiteY32" fmla="*/ 1700213 h 1776413"/>
              <a:gd name="connsiteX33" fmla="*/ 2466975 w 3176587"/>
              <a:gd name="connsiteY33" fmla="*/ 1714500 h 1776413"/>
              <a:gd name="connsiteX34" fmla="*/ 2428875 w 3176587"/>
              <a:gd name="connsiteY34" fmla="*/ 1724025 h 1776413"/>
              <a:gd name="connsiteX35" fmla="*/ 2362200 w 3176587"/>
              <a:gd name="connsiteY35" fmla="*/ 1743075 h 1776413"/>
              <a:gd name="connsiteX36" fmla="*/ 2343150 w 3176587"/>
              <a:gd name="connsiteY36" fmla="*/ 1752600 h 1776413"/>
              <a:gd name="connsiteX37" fmla="*/ 2314575 w 3176587"/>
              <a:gd name="connsiteY37" fmla="*/ 1762125 h 1776413"/>
              <a:gd name="connsiteX38" fmla="*/ 2266950 w 3176587"/>
              <a:gd name="connsiteY38" fmla="*/ 1766888 h 1776413"/>
              <a:gd name="connsiteX39" fmla="*/ 2200275 w 3176587"/>
              <a:gd name="connsiteY39" fmla="*/ 1776413 h 1776413"/>
              <a:gd name="connsiteX40" fmla="*/ 1814512 w 3176587"/>
              <a:gd name="connsiteY40" fmla="*/ 1771650 h 1776413"/>
              <a:gd name="connsiteX41" fmla="*/ 1752600 w 3176587"/>
              <a:gd name="connsiteY41" fmla="*/ 1757363 h 1776413"/>
              <a:gd name="connsiteX42" fmla="*/ 1681162 w 3176587"/>
              <a:gd name="connsiteY42" fmla="*/ 1747838 h 1776413"/>
              <a:gd name="connsiteX43" fmla="*/ 1652587 w 3176587"/>
              <a:gd name="connsiteY43" fmla="*/ 1738313 h 1776413"/>
              <a:gd name="connsiteX44" fmla="*/ 1628775 w 3176587"/>
              <a:gd name="connsiteY44" fmla="*/ 1728788 h 1776413"/>
              <a:gd name="connsiteX45" fmla="*/ 1609725 w 3176587"/>
              <a:gd name="connsiteY45" fmla="*/ 1724025 h 1776413"/>
              <a:gd name="connsiteX46" fmla="*/ 1585912 w 3176587"/>
              <a:gd name="connsiteY46" fmla="*/ 1714500 h 1776413"/>
              <a:gd name="connsiteX47" fmla="*/ 1552575 w 3176587"/>
              <a:gd name="connsiteY47" fmla="*/ 1709738 h 1776413"/>
              <a:gd name="connsiteX48" fmla="*/ 1519237 w 3176587"/>
              <a:gd name="connsiteY48" fmla="*/ 1700213 h 1776413"/>
              <a:gd name="connsiteX49" fmla="*/ 1490662 w 3176587"/>
              <a:gd name="connsiteY49" fmla="*/ 1685925 h 1776413"/>
              <a:gd name="connsiteX50" fmla="*/ 1466850 w 3176587"/>
              <a:gd name="connsiteY50" fmla="*/ 1681163 h 1776413"/>
              <a:gd name="connsiteX51" fmla="*/ 1423987 w 3176587"/>
              <a:gd name="connsiteY51" fmla="*/ 1666875 h 1776413"/>
              <a:gd name="connsiteX52" fmla="*/ 1385887 w 3176587"/>
              <a:gd name="connsiteY52" fmla="*/ 1657350 h 1776413"/>
              <a:gd name="connsiteX53" fmla="*/ 1352550 w 3176587"/>
              <a:gd name="connsiteY53" fmla="*/ 1638300 h 1776413"/>
              <a:gd name="connsiteX54" fmla="*/ 1309687 w 3176587"/>
              <a:gd name="connsiteY54" fmla="*/ 1624013 h 1776413"/>
              <a:gd name="connsiteX55" fmla="*/ 1262062 w 3176587"/>
              <a:gd name="connsiteY55" fmla="*/ 1590675 h 1776413"/>
              <a:gd name="connsiteX56" fmla="*/ 1233487 w 3176587"/>
              <a:gd name="connsiteY56" fmla="*/ 1585913 h 1776413"/>
              <a:gd name="connsiteX57" fmla="*/ 1166812 w 3176587"/>
              <a:gd name="connsiteY57" fmla="*/ 1538288 h 1776413"/>
              <a:gd name="connsiteX58" fmla="*/ 1128712 w 3176587"/>
              <a:gd name="connsiteY58" fmla="*/ 1519238 h 1776413"/>
              <a:gd name="connsiteX59" fmla="*/ 1095375 w 3176587"/>
              <a:gd name="connsiteY59" fmla="*/ 1495425 h 1776413"/>
              <a:gd name="connsiteX60" fmla="*/ 1081087 w 3176587"/>
              <a:gd name="connsiteY60" fmla="*/ 1481138 h 1776413"/>
              <a:gd name="connsiteX61" fmla="*/ 1066800 w 3176587"/>
              <a:gd name="connsiteY61" fmla="*/ 1471613 h 1776413"/>
              <a:gd name="connsiteX62" fmla="*/ 1033462 w 3176587"/>
              <a:gd name="connsiteY62" fmla="*/ 1438275 h 1776413"/>
              <a:gd name="connsiteX63" fmla="*/ 1014412 w 3176587"/>
              <a:gd name="connsiteY63" fmla="*/ 1447800 h 1776413"/>
              <a:gd name="connsiteX64" fmla="*/ 1004887 w 3176587"/>
              <a:gd name="connsiteY64" fmla="*/ 1481138 h 1776413"/>
              <a:gd name="connsiteX65" fmla="*/ 990600 w 3176587"/>
              <a:gd name="connsiteY65" fmla="*/ 1495425 h 1776413"/>
              <a:gd name="connsiteX66" fmla="*/ 942975 w 3176587"/>
              <a:gd name="connsiteY66" fmla="*/ 1557338 h 1776413"/>
              <a:gd name="connsiteX67" fmla="*/ 909637 w 3176587"/>
              <a:gd name="connsiteY67" fmla="*/ 1585913 h 1776413"/>
              <a:gd name="connsiteX68" fmla="*/ 862012 w 3176587"/>
              <a:gd name="connsiteY68" fmla="*/ 1628775 h 1776413"/>
              <a:gd name="connsiteX69" fmla="*/ 842962 w 3176587"/>
              <a:gd name="connsiteY69" fmla="*/ 1638300 h 1776413"/>
              <a:gd name="connsiteX70" fmla="*/ 804862 w 3176587"/>
              <a:gd name="connsiteY70" fmla="*/ 1666875 h 1776413"/>
              <a:gd name="connsiteX71" fmla="*/ 738187 w 3176587"/>
              <a:gd name="connsiteY71" fmla="*/ 1685925 h 1776413"/>
              <a:gd name="connsiteX72" fmla="*/ 704850 w 3176587"/>
              <a:gd name="connsiteY72" fmla="*/ 1695450 h 1776413"/>
              <a:gd name="connsiteX73" fmla="*/ 690562 w 3176587"/>
              <a:gd name="connsiteY73" fmla="*/ 1700213 h 1776413"/>
              <a:gd name="connsiteX74" fmla="*/ 619125 w 3176587"/>
              <a:gd name="connsiteY74" fmla="*/ 1704975 h 1776413"/>
              <a:gd name="connsiteX75" fmla="*/ 590550 w 3176587"/>
              <a:gd name="connsiteY75" fmla="*/ 1714500 h 1776413"/>
              <a:gd name="connsiteX76" fmla="*/ 381000 w 3176587"/>
              <a:gd name="connsiteY76" fmla="*/ 1709738 h 1776413"/>
              <a:gd name="connsiteX77" fmla="*/ 328612 w 3176587"/>
              <a:gd name="connsiteY77" fmla="*/ 1681163 h 1776413"/>
              <a:gd name="connsiteX78" fmla="*/ 300037 w 3176587"/>
              <a:gd name="connsiteY78" fmla="*/ 1671638 h 1776413"/>
              <a:gd name="connsiteX79" fmla="*/ 252412 w 3176587"/>
              <a:gd name="connsiteY79" fmla="*/ 1638300 h 1776413"/>
              <a:gd name="connsiteX80" fmla="*/ 233362 w 3176587"/>
              <a:gd name="connsiteY80" fmla="*/ 1628775 h 1776413"/>
              <a:gd name="connsiteX81" fmla="*/ 214312 w 3176587"/>
              <a:gd name="connsiteY81" fmla="*/ 1614488 h 1776413"/>
              <a:gd name="connsiteX82" fmla="*/ 200025 w 3176587"/>
              <a:gd name="connsiteY82" fmla="*/ 1604963 h 1776413"/>
              <a:gd name="connsiteX83" fmla="*/ 180975 w 3176587"/>
              <a:gd name="connsiteY83" fmla="*/ 1585913 h 1776413"/>
              <a:gd name="connsiteX84" fmla="*/ 152400 w 3176587"/>
              <a:gd name="connsiteY84" fmla="*/ 1571625 h 1776413"/>
              <a:gd name="connsiteX85" fmla="*/ 119062 w 3176587"/>
              <a:gd name="connsiteY85" fmla="*/ 1547813 h 1776413"/>
              <a:gd name="connsiteX86" fmla="*/ 100012 w 3176587"/>
              <a:gd name="connsiteY86" fmla="*/ 1528763 h 1776413"/>
              <a:gd name="connsiteX87" fmla="*/ 61912 w 3176587"/>
              <a:gd name="connsiteY87" fmla="*/ 1490663 h 1776413"/>
              <a:gd name="connsiteX88" fmla="*/ 28575 w 3176587"/>
              <a:gd name="connsiteY88" fmla="*/ 1457325 h 1776413"/>
              <a:gd name="connsiteX89" fmla="*/ 4762 w 3176587"/>
              <a:gd name="connsiteY89" fmla="*/ 1423988 h 1776413"/>
              <a:gd name="connsiteX90" fmla="*/ 0 w 3176587"/>
              <a:gd name="connsiteY90" fmla="*/ 1414463 h 17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176587" h="1776413">
                <a:moveTo>
                  <a:pt x="3176587" y="0"/>
                </a:moveTo>
                <a:cubicBezTo>
                  <a:pt x="3175000" y="252413"/>
                  <a:pt x="3174903" y="504839"/>
                  <a:pt x="3171825" y="757238"/>
                </a:cubicBezTo>
                <a:cubicBezTo>
                  <a:pt x="3171726" y="765332"/>
                  <a:pt x="3168393" y="773066"/>
                  <a:pt x="3167062" y="781050"/>
                </a:cubicBezTo>
                <a:cubicBezTo>
                  <a:pt x="3153522" y="862288"/>
                  <a:pt x="3164523" y="818512"/>
                  <a:pt x="3148012" y="876300"/>
                </a:cubicBezTo>
                <a:cubicBezTo>
                  <a:pt x="3132812" y="997917"/>
                  <a:pt x="3155370" y="829847"/>
                  <a:pt x="3133725" y="952500"/>
                </a:cubicBezTo>
                <a:cubicBezTo>
                  <a:pt x="3131227" y="966657"/>
                  <a:pt x="3132621" y="981461"/>
                  <a:pt x="3128962" y="995363"/>
                </a:cubicBezTo>
                <a:cubicBezTo>
                  <a:pt x="3124611" y="1011898"/>
                  <a:pt x="3115319" y="1026768"/>
                  <a:pt x="3109912" y="1042988"/>
                </a:cubicBezTo>
                <a:cubicBezTo>
                  <a:pt x="3106737" y="1052513"/>
                  <a:pt x="3103272" y="1061946"/>
                  <a:pt x="3100387" y="1071563"/>
                </a:cubicBezTo>
                <a:cubicBezTo>
                  <a:pt x="3098506" y="1077832"/>
                  <a:pt x="3098283" y="1084632"/>
                  <a:pt x="3095625" y="1090613"/>
                </a:cubicBezTo>
                <a:cubicBezTo>
                  <a:pt x="3091866" y="1099072"/>
                  <a:pt x="3086100" y="1106488"/>
                  <a:pt x="3081337" y="1114425"/>
                </a:cubicBezTo>
                <a:cubicBezTo>
                  <a:pt x="3069761" y="1160733"/>
                  <a:pt x="3086387" y="1100081"/>
                  <a:pt x="3062287" y="1162050"/>
                </a:cubicBezTo>
                <a:cubicBezTo>
                  <a:pt x="3055009" y="1180765"/>
                  <a:pt x="3048107" y="1199719"/>
                  <a:pt x="3043237" y="1219200"/>
                </a:cubicBezTo>
                <a:cubicBezTo>
                  <a:pt x="3041650" y="1225550"/>
                  <a:pt x="3041402" y="1232396"/>
                  <a:pt x="3038475" y="1238250"/>
                </a:cubicBezTo>
                <a:cubicBezTo>
                  <a:pt x="3033356" y="1248489"/>
                  <a:pt x="3024545" y="1256586"/>
                  <a:pt x="3019425" y="1266825"/>
                </a:cubicBezTo>
                <a:cubicBezTo>
                  <a:pt x="3014935" y="1275805"/>
                  <a:pt x="3014390" y="1286420"/>
                  <a:pt x="3009900" y="1295400"/>
                </a:cubicBezTo>
                <a:cubicBezTo>
                  <a:pt x="3006350" y="1302500"/>
                  <a:pt x="3000226" y="1307991"/>
                  <a:pt x="2995612" y="1314450"/>
                </a:cubicBezTo>
                <a:cubicBezTo>
                  <a:pt x="2969402" y="1351143"/>
                  <a:pt x="3004457" y="1303155"/>
                  <a:pt x="2976562" y="1347788"/>
                </a:cubicBezTo>
                <a:cubicBezTo>
                  <a:pt x="2972355" y="1354519"/>
                  <a:pt x="2966827" y="1360335"/>
                  <a:pt x="2962275" y="1366838"/>
                </a:cubicBezTo>
                <a:cubicBezTo>
                  <a:pt x="2914411" y="1435216"/>
                  <a:pt x="2973468" y="1357447"/>
                  <a:pt x="2919412" y="1419225"/>
                </a:cubicBezTo>
                <a:cubicBezTo>
                  <a:pt x="2915643" y="1423533"/>
                  <a:pt x="2914857" y="1430673"/>
                  <a:pt x="2909887" y="1433513"/>
                </a:cubicBezTo>
                <a:cubicBezTo>
                  <a:pt x="2902859" y="1437529"/>
                  <a:pt x="2894012" y="1436688"/>
                  <a:pt x="2886075" y="1438275"/>
                </a:cubicBezTo>
                <a:cubicBezTo>
                  <a:pt x="2873375" y="1450975"/>
                  <a:pt x="2862919" y="1466412"/>
                  <a:pt x="2847975" y="1476375"/>
                </a:cubicBezTo>
                <a:lnTo>
                  <a:pt x="2819400" y="1495425"/>
                </a:lnTo>
                <a:cubicBezTo>
                  <a:pt x="2814637" y="1498600"/>
                  <a:pt x="2809966" y="1501916"/>
                  <a:pt x="2805112" y="1504950"/>
                </a:cubicBezTo>
                <a:cubicBezTo>
                  <a:pt x="2797262" y="1509856"/>
                  <a:pt x="2787846" y="1512693"/>
                  <a:pt x="2781300" y="1519238"/>
                </a:cubicBezTo>
                <a:cubicBezTo>
                  <a:pt x="2768815" y="1531722"/>
                  <a:pt x="2758701" y="1542886"/>
                  <a:pt x="2743200" y="1552575"/>
                </a:cubicBezTo>
                <a:cubicBezTo>
                  <a:pt x="2738943" y="1555236"/>
                  <a:pt x="2733332" y="1554958"/>
                  <a:pt x="2728912" y="1557338"/>
                </a:cubicBezTo>
                <a:cubicBezTo>
                  <a:pt x="2699042" y="1573422"/>
                  <a:pt x="2679643" y="1587009"/>
                  <a:pt x="2652712" y="1604963"/>
                </a:cubicBezTo>
                <a:cubicBezTo>
                  <a:pt x="2643187" y="1619250"/>
                  <a:pt x="2636754" y="1636178"/>
                  <a:pt x="2624137" y="1647825"/>
                </a:cubicBezTo>
                <a:cubicBezTo>
                  <a:pt x="2615253" y="1656025"/>
                  <a:pt x="2601777" y="1657047"/>
                  <a:pt x="2590800" y="1662113"/>
                </a:cubicBezTo>
                <a:cubicBezTo>
                  <a:pt x="2567821" y="1672719"/>
                  <a:pt x="2553383" y="1682523"/>
                  <a:pt x="2528887" y="1690688"/>
                </a:cubicBezTo>
                <a:cubicBezTo>
                  <a:pt x="2521208" y="1693248"/>
                  <a:pt x="2512977" y="1693694"/>
                  <a:pt x="2505075" y="1695450"/>
                </a:cubicBezTo>
                <a:cubicBezTo>
                  <a:pt x="2498685" y="1696870"/>
                  <a:pt x="2492375" y="1698625"/>
                  <a:pt x="2486025" y="1700213"/>
                </a:cubicBezTo>
                <a:cubicBezTo>
                  <a:pt x="2479675" y="1704975"/>
                  <a:pt x="2474302" y="1711447"/>
                  <a:pt x="2466975" y="1714500"/>
                </a:cubicBezTo>
                <a:cubicBezTo>
                  <a:pt x="2454891" y="1719535"/>
                  <a:pt x="2428875" y="1724025"/>
                  <a:pt x="2428875" y="1724025"/>
                </a:cubicBezTo>
                <a:cubicBezTo>
                  <a:pt x="2381871" y="1752228"/>
                  <a:pt x="2431134" y="1727168"/>
                  <a:pt x="2362200" y="1743075"/>
                </a:cubicBezTo>
                <a:cubicBezTo>
                  <a:pt x="2355282" y="1744671"/>
                  <a:pt x="2349742" y="1749963"/>
                  <a:pt x="2343150" y="1752600"/>
                </a:cubicBezTo>
                <a:cubicBezTo>
                  <a:pt x="2333828" y="1756329"/>
                  <a:pt x="2324443" y="1760275"/>
                  <a:pt x="2314575" y="1762125"/>
                </a:cubicBezTo>
                <a:cubicBezTo>
                  <a:pt x="2298894" y="1765065"/>
                  <a:pt x="2282781" y="1764909"/>
                  <a:pt x="2266950" y="1766888"/>
                </a:cubicBezTo>
                <a:cubicBezTo>
                  <a:pt x="2244673" y="1769673"/>
                  <a:pt x="2222500" y="1773238"/>
                  <a:pt x="2200275" y="1776413"/>
                </a:cubicBezTo>
                <a:lnTo>
                  <a:pt x="1814512" y="1771650"/>
                </a:lnTo>
                <a:cubicBezTo>
                  <a:pt x="1778030" y="1770821"/>
                  <a:pt x="1785747" y="1765650"/>
                  <a:pt x="1752600" y="1757363"/>
                </a:cubicBezTo>
                <a:cubicBezTo>
                  <a:pt x="1735491" y="1753086"/>
                  <a:pt x="1695443" y="1749425"/>
                  <a:pt x="1681162" y="1747838"/>
                </a:cubicBezTo>
                <a:cubicBezTo>
                  <a:pt x="1671637" y="1744663"/>
                  <a:pt x="1662023" y="1741744"/>
                  <a:pt x="1652587" y="1738313"/>
                </a:cubicBezTo>
                <a:cubicBezTo>
                  <a:pt x="1644553" y="1735391"/>
                  <a:pt x="1636885" y="1731491"/>
                  <a:pt x="1628775" y="1728788"/>
                </a:cubicBezTo>
                <a:cubicBezTo>
                  <a:pt x="1622565" y="1726718"/>
                  <a:pt x="1615935" y="1726095"/>
                  <a:pt x="1609725" y="1724025"/>
                </a:cubicBezTo>
                <a:cubicBezTo>
                  <a:pt x="1601615" y="1721321"/>
                  <a:pt x="1594206" y="1716573"/>
                  <a:pt x="1585912" y="1714500"/>
                </a:cubicBezTo>
                <a:cubicBezTo>
                  <a:pt x="1575022" y="1711778"/>
                  <a:pt x="1563687" y="1711325"/>
                  <a:pt x="1552575" y="1709738"/>
                </a:cubicBezTo>
                <a:cubicBezTo>
                  <a:pt x="1541462" y="1706563"/>
                  <a:pt x="1530024" y="1704362"/>
                  <a:pt x="1519237" y="1700213"/>
                </a:cubicBezTo>
                <a:cubicBezTo>
                  <a:pt x="1509297" y="1696390"/>
                  <a:pt x="1500670" y="1689564"/>
                  <a:pt x="1490662" y="1685925"/>
                </a:cubicBezTo>
                <a:cubicBezTo>
                  <a:pt x="1483055" y="1683159"/>
                  <a:pt x="1474633" y="1683387"/>
                  <a:pt x="1466850" y="1681163"/>
                </a:cubicBezTo>
                <a:cubicBezTo>
                  <a:pt x="1452369" y="1677026"/>
                  <a:pt x="1438598" y="1670528"/>
                  <a:pt x="1423987" y="1666875"/>
                </a:cubicBezTo>
                <a:cubicBezTo>
                  <a:pt x="1411287" y="1663700"/>
                  <a:pt x="1398306" y="1661490"/>
                  <a:pt x="1385887" y="1657350"/>
                </a:cubicBezTo>
                <a:cubicBezTo>
                  <a:pt x="1360835" y="1648999"/>
                  <a:pt x="1373455" y="1648753"/>
                  <a:pt x="1352550" y="1638300"/>
                </a:cubicBezTo>
                <a:cubicBezTo>
                  <a:pt x="1334616" y="1629333"/>
                  <a:pt x="1327877" y="1628560"/>
                  <a:pt x="1309687" y="1624013"/>
                </a:cubicBezTo>
                <a:cubicBezTo>
                  <a:pt x="1302386" y="1618537"/>
                  <a:pt x="1267089" y="1591513"/>
                  <a:pt x="1262062" y="1590675"/>
                </a:cubicBezTo>
                <a:lnTo>
                  <a:pt x="1233487" y="1585913"/>
                </a:lnTo>
                <a:cubicBezTo>
                  <a:pt x="1200866" y="1559816"/>
                  <a:pt x="1210362" y="1566285"/>
                  <a:pt x="1166812" y="1538288"/>
                </a:cubicBezTo>
                <a:cubicBezTo>
                  <a:pt x="1142585" y="1522714"/>
                  <a:pt x="1149672" y="1526224"/>
                  <a:pt x="1128712" y="1519238"/>
                </a:cubicBezTo>
                <a:cubicBezTo>
                  <a:pt x="1091573" y="1482096"/>
                  <a:pt x="1139246" y="1526760"/>
                  <a:pt x="1095375" y="1495425"/>
                </a:cubicBezTo>
                <a:cubicBezTo>
                  <a:pt x="1089894" y="1491510"/>
                  <a:pt x="1086261" y="1485450"/>
                  <a:pt x="1081087" y="1481138"/>
                </a:cubicBezTo>
                <a:cubicBezTo>
                  <a:pt x="1076690" y="1477474"/>
                  <a:pt x="1070847" y="1475660"/>
                  <a:pt x="1066800" y="1471613"/>
                </a:cubicBezTo>
                <a:cubicBezTo>
                  <a:pt x="1027208" y="1432020"/>
                  <a:pt x="1065762" y="1459807"/>
                  <a:pt x="1033462" y="1438275"/>
                </a:cubicBezTo>
                <a:cubicBezTo>
                  <a:pt x="1027112" y="1441450"/>
                  <a:pt x="1019432" y="1442780"/>
                  <a:pt x="1014412" y="1447800"/>
                </a:cubicBezTo>
                <a:cubicBezTo>
                  <a:pt x="1012043" y="1450169"/>
                  <a:pt x="1005049" y="1480854"/>
                  <a:pt x="1004887" y="1481138"/>
                </a:cubicBezTo>
                <a:cubicBezTo>
                  <a:pt x="1001545" y="1486986"/>
                  <a:pt x="994336" y="1489821"/>
                  <a:pt x="990600" y="1495425"/>
                </a:cubicBezTo>
                <a:cubicBezTo>
                  <a:pt x="954096" y="1550181"/>
                  <a:pt x="1006255" y="1498577"/>
                  <a:pt x="942975" y="1557338"/>
                </a:cubicBezTo>
                <a:cubicBezTo>
                  <a:pt x="932250" y="1567297"/>
                  <a:pt x="920467" y="1576068"/>
                  <a:pt x="909637" y="1585913"/>
                </a:cubicBezTo>
                <a:cubicBezTo>
                  <a:pt x="886108" y="1607303"/>
                  <a:pt x="891566" y="1608088"/>
                  <a:pt x="862012" y="1628775"/>
                </a:cubicBezTo>
                <a:cubicBezTo>
                  <a:pt x="856196" y="1632846"/>
                  <a:pt x="848869" y="1634362"/>
                  <a:pt x="842962" y="1638300"/>
                </a:cubicBezTo>
                <a:cubicBezTo>
                  <a:pt x="838098" y="1641542"/>
                  <a:pt x="814421" y="1662627"/>
                  <a:pt x="804862" y="1666875"/>
                </a:cubicBezTo>
                <a:cubicBezTo>
                  <a:pt x="784307" y="1676010"/>
                  <a:pt x="759378" y="1679870"/>
                  <a:pt x="738187" y="1685925"/>
                </a:cubicBezTo>
                <a:lnTo>
                  <a:pt x="704850" y="1695450"/>
                </a:lnTo>
                <a:cubicBezTo>
                  <a:pt x="700041" y="1696893"/>
                  <a:pt x="695552" y="1699659"/>
                  <a:pt x="690562" y="1700213"/>
                </a:cubicBezTo>
                <a:cubicBezTo>
                  <a:pt x="666843" y="1702848"/>
                  <a:pt x="642937" y="1703388"/>
                  <a:pt x="619125" y="1704975"/>
                </a:cubicBezTo>
                <a:cubicBezTo>
                  <a:pt x="609600" y="1708150"/>
                  <a:pt x="600588" y="1714299"/>
                  <a:pt x="590550" y="1714500"/>
                </a:cubicBezTo>
                <a:cubicBezTo>
                  <a:pt x="520696" y="1715897"/>
                  <a:pt x="450737" y="1714007"/>
                  <a:pt x="381000" y="1709738"/>
                </a:cubicBezTo>
                <a:cubicBezTo>
                  <a:pt x="356789" y="1708256"/>
                  <a:pt x="350601" y="1688493"/>
                  <a:pt x="328612" y="1681163"/>
                </a:cubicBezTo>
                <a:cubicBezTo>
                  <a:pt x="319087" y="1677988"/>
                  <a:pt x="309177" y="1675793"/>
                  <a:pt x="300037" y="1671638"/>
                </a:cubicBezTo>
                <a:cubicBezTo>
                  <a:pt x="272051" y="1658917"/>
                  <a:pt x="278465" y="1655669"/>
                  <a:pt x="252412" y="1638300"/>
                </a:cubicBezTo>
                <a:cubicBezTo>
                  <a:pt x="246505" y="1634362"/>
                  <a:pt x="239382" y="1632538"/>
                  <a:pt x="233362" y="1628775"/>
                </a:cubicBezTo>
                <a:cubicBezTo>
                  <a:pt x="226631" y="1624568"/>
                  <a:pt x="220771" y="1619102"/>
                  <a:pt x="214312" y="1614488"/>
                </a:cubicBezTo>
                <a:cubicBezTo>
                  <a:pt x="209654" y="1611161"/>
                  <a:pt x="204371" y="1608688"/>
                  <a:pt x="200025" y="1604963"/>
                </a:cubicBezTo>
                <a:cubicBezTo>
                  <a:pt x="193207" y="1599119"/>
                  <a:pt x="188283" y="1591133"/>
                  <a:pt x="180975" y="1585913"/>
                </a:cubicBezTo>
                <a:cubicBezTo>
                  <a:pt x="130273" y="1549697"/>
                  <a:pt x="206189" y="1617731"/>
                  <a:pt x="152400" y="1571625"/>
                </a:cubicBezTo>
                <a:cubicBezTo>
                  <a:pt x="123638" y="1546971"/>
                  <a:pt x="145314" y="1556563"/>
                  <a:pt x="119062" y="1547813"/>
                </a:cubicBezTo>
                <a:cubicBezTo>
                  <a:pt x="108480" y="1516062"/>
                  <a:pt x="123296" y="1547813"/>
                  <a:pt x="100012" y="1528763"/>
                </a:cubicBezTo>
                <a:cubicBezTo>
                  <a:pt x="86111" y="1517390"/>
                  <a:pt x="74612" y="1503363"/>
                  <a:pt x="61912" y="1490663"/>
                </a:cubicBezTo>
                <a:cubicBezTo>
                  <a:pt x="50800" y="1479550"/>
                  <a:pt x="38004" y="1469897"/>
                  <a:pt x="28575" y="1457325"/>
                </a:cubicBezTo>
                <a:cubicBezTo>
                  <a:pt x="20513" y="1446576"/>
                  <a:pt x="11724" y="1435592"/>
                  <a:pt x="4762" y="1423988"/>
                </a:cubicBezTo>
                <a:cubicBezTo>
                  <a:pt x="2936" y="1420944"/>
                  <a:pt x="1587" y="1417638"/>
                  <a:pt x="0" y="1414463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67A371-3657-4B40-9C1C-3F5674D6A2F4}"/>
              </a:ext>
            </a:extLst>
          </p:cNvPr>
          <p:cNvSpPr txBox="1"/>
          <p:nvPr/>
        </p:nvSpPr>
        <p:spPr>
          <a:xfrm>
            <a:off x="285751" y="304800"/>
            <a:ext cx="63754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차량의 </a:t>
            </a:r>
            <a:r>
              <a:rPr lang="en-US" altLang="ko-KR" dirty="0"/>
              <a:t>“</a:t>
            </a:r>
            <a:r>
              <a:rPr lang="ko-KR" altLang="en-US" dirty="0"/>
              <a:t>제조사</a:t>
            </a:r>
            <a:r>
              <a:rPr lang="en-US" altLang="ko-KR" dirty="0"/>
              <a:t>”</a:t>
            </a:r>
            <a:r>
              <a:rPr lang="ko-KR" altLang="en-US" dirty="0"/>
              <a:t>가  입력되면</a:t>
            </a:r>
            <a:r>
              <a:rPr lang="en-US" altLang="ko-KR" dirty="0"/>
              <a:t>, </a:t>
            </a:r>
            <a:r>
              <a:rPr lang="ko-KR" altLang="en-US" dirty="0"/>
              <a:t>제조사가 보유한 모든 차량의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제조국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모델명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옵션을 조회하여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JOptionPane</a:t>
            </a:r>
            <a:r>
              <a:rPr lang="ko-KR" altLang="en-US" dirty="0"/>
              <a:t>에 </a:t>
            </a:r>
            <a:r>
              <a:rPr lang="en-US" altLang="ko-KR" dirty="0" err="1"/>
              <a:t>JTextArea</a:t>
            </a:r>
            <a:r>
              <a:rPr lang="ko-KR" altLang="en-US" dirty="0" smtClean="0"/>
              <a:t>를 </a:t>
            </a:r>
            <a:r>
              <a:rPr lang="ko-KR" altLang="en-US" dirty="0"/>
              <a:t>사용하여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(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사용하여 처리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334FE25-8E67-40B9-8368-57D0C97CC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071678"/>
            <a:ext cx="2107406" cy="1304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1024</Words>
  <Application>Microsoft Office PowerPoint</Application>
  <PresentationFormat>화면 슬라이드 쇼(4:3)</PresentationFormat>
  <Paragraphs>204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2023-08-18T00:32:09Z</dcterms:created>
  <dcterms:modified xsi:type="dcterms:W3CDTF">2023-08-21T00:48:37Z</dcterms:modified>
</cp:coreProperties>
</file>