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40" autoAdjust="0"/>
    <p:restoredTop sz="94660"/>
  </p:normalViewPr>
  <p:slideViewPr>
    <p:cSldViewPr>
      <p:cViewPr>
        <p:scale>
          <a:sx n="150" d="100"/>
          <a:sy n="150" d="100"/>
        </p:scale>
        <p:origin x="-78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77A5-AC4B-44BE-A7AA-4B36DA05191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F966-31A9-456D-A1B9-D11FF53E1F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44101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CallableStatement</a:t>
            </a:r>
            <a:r>
              <a:rPr lang="ko-KR" altLang="en-US" sz="1400" dirty="0" smtClean="0"/>
              <a:t>를 사용한 조회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매개변수가 여러 개인 </a:t>
            </a:r>
            <a:r>
              <a:rPr lang="en-US" altLang="ko-KR" sz="1400" dirty="0" smtClean="0"/>
              <a:t>Procedure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 </a:t>
            </a:r>
            <a:r>
              <a:rPr lang="en-US" altLang="ko-KR" sz="1400" dirty="0" err="1" smtClean="0"/>
              <a:t>emp</a:t>
            </a:r>
            <a:r>
              <a:rPr lang="ko-KR" altLang="en-US" sz="1400" dirty="0" smtClean="0"/>
              <a:t>테이블에서 부서별 사원을 조회</a:t>
            </a:r>
            <a:endParaRPr lang="en-US" altLang="ko-KR" sz="1400" dirty="0"/>
          </a:p>
          <a:p>
            <a:r>
              <a:rPr lang="en-US" altLang="ko-KR" sz="1400" dirty="0" smtClean="0"/>
              <a:t> create or replace procedure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부서번호 </a:t>
            </a:r>
            <a:r>
              <a:rPr lang="en-US" altLang="ko-KR" sz="1400" dirty="0" smtClean="0"/>
              <a:t>number, </a:t>
            </a:r>
            <a:r>
              <a:rPr lang="ko-KR" altLang="en-US" sz="1400" dirty="0" err="1" smtClean="0"/>
              <a:t>커서</a:t>
            </a:r>
            <a:r>
              <a:rPr lang="ko-KR" altLang="en-US" sz="1400" dirty="0" err="1"/>
              <a:t>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out  SYS_REFCURSOR)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is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begin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제어문을</a:t>
            </a:r>
            <a:r>
              <a:rPr lang="ko-KR" altLang="en-US" sz="1400" dirty="0" smtClean="0"/>
              <a:t> 사용하여 부서번호를 제어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open </a:t>
            </a:r>
            <a:r>
              <a:rPr lang="ko-KR" altLang="en-US" sz="1400" dirty="0" err="1" smtClean="0"/>
              <a:t>커서명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for select….. where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입력된부서번호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nd;</a:t>
            </a:r>
          </a:p>
          <a:p>
            <a:r>
              <a:rPr lang="en-US" altLang="ko-KR" sz="1400" dirty="0" smtClean="0"/>
              <a:t>/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CallableStatement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</a:t>
            </a:r>
            <a:r>
              <a:rPr lang="ko-KR" altLang="en-US" sz="1400" dirty="0" smtClean="0"/>
              <a:t>선언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CallableStatement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con.prepareCall</a:t>
            </a:r>
            <a:r>
              <a:rPr lang="en-US" altLang="ko-KR" sz="1400" dirty="0" smtClean="0"/>
              <a:t>(“{ call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?, ? )}”);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2. </a:t>
            </a:r>
            <a:r>
              <a:rPr lang="ko-KR" altLang="en-US" sz="1400" dirty="0" err="1" smtClean="0"/>
              <a:t>바인드</a:t>
            </a:r>
            <a:r>
              <a:rPr lang="ko-KR" altLang="en-US" sz="1400" dirty="0" smtClean="0"/>
              <a:t> 변수 설정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-in parameter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cstmt.setXxx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-out parameter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cstmt.registerOutParameter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Types.Constant</a:t>
            </a:r>
            <a:r>
              <a:rPr lang="en-US" altLang="ko-KR" sz="1400" dirty="0" smtClean="0"/>
              <a:t>); 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3. </a:t>
            </a:r>
            <a:r>
              <a:rPr lang="ko-KR" altLang="en-US" sz="1400" dirty="0" smtClean="0"/>
              <a:t>쿼리 실행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cstmt.execute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71802" y="242886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3536149" y="225027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1928802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where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절에서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 parameter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컬럼명이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같은 경우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PL/SQL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에서는 식별할 수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.!! =&gt;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다르게 설정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3607587" y="2250273"/>
            <a:ext cx="264320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4750595" y="2107397"/>
            <a:ext cx="264320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964513" y="625080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3174" y="5786454"/>
            <a:ext cx="531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out parameter</a:t>
            </a:r>
            <a:r>
              <a:rPr lang="ko-KR" altLang="en-US" sz="1600" dirty="0" smtClean="0"/>
              <a:t>의  설정된 값 받기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cstmt.getXxx</a:t>
            </a:r>
            <a:r>
              <a:rPr lang="en-US" altLang="ko-KR" sz="1600" dirty="0" smtClean="0"/>
              <a:t>(“out </a:t>
            </a:r>
            <a:r>
              <a:rPr lang="en-US" altLang="ko-KR" sz="1600" dirty="0" err="1" smtClean="0"/>
              <a:t>paramete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00232" y="4143380"/>
            <a:ext cx="335758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00430" y="4143380"/>
            <a:ext cx="207170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3428992" y="5715016"/>
            <a:ext cx="314327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43156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SQLInjection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악의적인 목적의 사용자가 프로그램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예상하고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정보를 탈취하는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외부에서 입력하는 공격 방법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1934366" cy="122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4282" y="3357562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name,input_date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.append("from </a:t>
            </a:r>
            <a:r>
              <a:rPr lang="en-US" altLang="ko-KR" sz="1200" dirty="0" err="1" smtClean="0"/>
              <a:t>test_login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.append("where id=</a:t>
            </a:r>
            <a:r>
              <a:rPr lang="en-US" altLang="ko-KR" sz="1200" b="1" dirty="0" smtClean="0"/>
              <a:t>'</a:t>
            </a:r>
            <a:r>
              <a:rPr lang="en-US" altLang="ko-KR" sz="1200" dirty="0" smtClean="0"/>
              <a:t>").append(id).append("</a:t>
            </a:r>
            <a:r>
              <a:rPr lang="en-US" altLang="ko-KR" sz="1200" b="1" dirty="0" smtClean="0"/>
              <a:t>'</a:t>
            </a:r>
            <a:r>
              <a:rPr lang="en-US" altLang="ko-KR" sz="1200" dirty="0" smtClean="0"/>
              <a:t> and pass=</a:t>
            </a:r>
            <a:r>
              <a:rPr lang="en-US" altLang="ko-KR" sz="1200" b="1" dirty="0" smtClean="0"/>
              <a:t>'</a:t>
            </a:r>
            <a:r>
              <a:rPr lang="en-US" altLang="ko-KR" sz="1200" dirty="0" smtClean="0"/>
              <a:t>“).append(pass).append("</a:t>
            </a:r>
            <a:r>
              <a:rPr lang="en-US" altLang="ko-KR" sz="1200" b="1" dirty="0" smtClean="0"/>
              <a:t>'</a:t>
            </a:r>
            <a:r>
              <a:rPr lang="en-US" altLang="ko-KR" sz="1200" dirty="0" smtClean="0"/>
              <a:t>");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961551" y="2171700"/>
            <a:ext cx="1526882" cy="1619250"/>
          </a:xfrm>
          <a:custGeom>
            <a:avLst/>
            <a:gdLst>
              <a:gd name="connsiteX0" fmla="*/ 290987 w 1526882"/>
              <a:gd name="connsiteY0" fmla="*/ 0 h 1619250"/>
              <a:gd name="connsiteX1" fmla="*/ 190974 w 1526882"/>
              <a:gd name="connsiteY1" fmla="*/ 9525 h 1619250"/>
              <a:gd name="connsiteX2" fmla="*/ 148112 w 1526882"/>
              <a:gd name="connsiteY2" fmla="*/ 23813 h 1619250"/>
              <a:gd name="connsiteX3" fmla="*/ 105249 w 1526882"/>
              <a:gd name="connsiteY3" fmla="*/ 38100 h 1619250"/>
              <a:gd name="connsiteX4" fmla="*/ 86199 w 1526882"/>
              <a:gd name="connsiteY4" fmla="*/ 52388 h 1619250"/>
              <a:gd name="connsiteX5" fmla="*/ 62387 w 1526882"/>
              <a:gd name="connsiteY5" fmla="*/ 66675 h 1619250"/>
              <a:gd name="connsiteX6" fmla="*/ 48099 w 1526882"/>
              <a:gd name="connsiteY6" fmla="*/ 80963 h 1619250"/>
              <a:gd name="connsiteX7" fmla="*/ 29049 w 1526882"/>
              <a:gd name="connsiteY7" fmla="*/ 95250 h 1619250"/>
              <a:gd name="connsiteX8" fmla="*/ 19524 w 1526882"/>
              <a:gd name="connsiteY8" fmla="*/ 109538 h 1619250"/>
              <a:gd name="connsiteX9" fmla="*/ 474 w 1526882"/>
              <a:gd name="connsiteY9" fmla="*/ 190500 h 1619250"/>
              <a:gd name="connsiteX10" fmla="*/ 5237 w 1526882"/>
              <a:gd name="connsiteY10" fmla="*/ 395288 h 1619250"/>
              <a:gd name="connsiteX11" fmla="*/ 29049 w 1526882"/>
              <a:gd name="connsiteY11" fmla="*/ 461963 h 1619250"/>
              <a:gd name="connsiteX12" fmla="*/ 38574 w 1526882"/>
              <a:gd name="connsiteY12" fmla="*/ 476250 h 1619250"/>
              <a:gd name="connsiteX13" fmla="*/ 43337 w 1526882"/>
              <a:gd name="connsiteY13" fmla="*/ 490538 h 1619250"/>
              <a:gd name="connsiteX14" fmla="*/ 62387 w 1526882"/>
              <a:gd name="connsiteY14" fmla="*/ 552450 h 1619250"/>
              <a:gd name="connsiteX15" fmla="*/ 76674 w 1526882"/>
              <a:gd name="connsiteY15" fmla="*/ 571500 h 1619250"/>
              <a:gd name="connsiteX16" fmla="*/ 105249 w 1526882"/>
              <a:gd name="connsiteY16" fmla="*/ 614363 h 1619250"/>
              <a:gd name="connsiteX17" fmla="*/ 152874 w 1526882"/>
              <a:gd name="connsiteY17" fmla="*/ 681038 h 1619250"/>
              <a:gd name="connsiteX18" fmla="*/ 167162 w 1526882"/>
              <a:gd name="connsiteY18" fmla="*/ 700088 h 1619250"/>
              <a:gd name="connsiteX19" fmla="*/ 190974 w 1526882"/>
              <a:gd name="connsiteY19" fmla="*/ 723900 h 1619250"/>
              <a:gd name="connsiteX20" fmla="*/ 210024 w 1526882"/>
              <a:gd name="connsiteY20" fmla="*/ 738188 h 1619250"/>
              <a:gd name="connsiteX21" fmla="*/ 219549 w 1526882"/>
              <a:gd name="connsiteY21" fmla="*/ 752475 h 1619250"/>
              <a:gd name="connsiteX22" fmla="*/ 262412 w 1526882"/>
              <a:gd name="connsiteY22" fmla="*/ 776288 h 1619250"/>
              <a:gd name="connsiteX23" fmla="*/ 300512 w 1526882"/>
              <a:gd name="connsiteY23" fmla="*/ 795338 h 1619250"/>
              <a:gd name="connsiteX24" fmla="*/ 314799 w 1526882"/>
              <a:gd name="connsiteY24" fmla="*/ 804863 h 1619250"/>
              <a:gd name="connsiteX25" fmla="*/ 362424 w 1526882"/>
              <a:gd name="connsiteY25" fmla="*/ 814388 h 1619250"/>
              <a:gd name="connsiteX26" fmla="*/ 376712 w 1526882"/>
              <a:gd name="connsiteY26" fmla="*/ 819150 h 1619250"/>
              <a:gd name="connsiteX27" fmla="*/ 400524 w 1526882"/>
              <a:gd name="connsiteY27" fmla="*/ 823913 h 1619250"/>
              <a:gd name="connsiteX28" fmla="*/ 448149 w 1526882"/>
              <a:gd name="connsiteY28" fmla="*/ 838200 h 1619250"/>
              <a:gd name="connsiteX29" fmla="*/ 471962 w 1526882"/>
              <a:gd name="connsiteY29" fmla="*/ 852488 h 1619250"/>
              <a:gd name="connsiteX30" fmla="*/ 500537 w 1526882"/>
              <a:gd name="connsiteY30" fmla="*/ 862013 h 1619250"/>
              <a:gd name="connsiteX31" fmla="*/ 533874 w 1526882"/>
              <a:gd name="connsiteY31" fmla="*/ 871538 h 1619250"/>
              <a:gd name="connsiteX32" fmla="*/ 552924 w 1526882"/>
              <a:gd name="connsiteY32" fmla="*/ 881063 h 1619250"/>
              <a:gd name="connsiteX33" fmla="*/ 657699 w 1526882"/>
              <a:gd name="connsiteY33" fmla="*/ 895350 h 1619250"/>
              <a:gd name="connsiteX34" fmla="*/ 695799 w 1526882"/>
              <a:gd name="connsiteY34" fmla="*/ 904875 h 1619250"/>
              <a:gd name="connsiteX35" fmla="*/ 752949 w 1526882"/>
              <a:gd name="connsiteY35" fmla="*/ 914400 h 1619250"/>
              <a:gd name="connsiteX36" fmla="*/ 771999 w 1526882"/>
              <a:gd name="connsiteY36" fmla="*/ 919163 h 1619250"/>
              <a:gd name="connsiteX37" fmla="*/ 829149 w 1526882"/>
              <a:gd name="connsiteY37" fmla="*/ 923925 h 1619250"/>
              <a:gd name="connsiteX38" fmla="*/ 857724 w 1526882"/>
              <a:gd name="connsiteY38" fmla="*/ 928688 h 1619250"/>
              <a:gd name="connsiteX39" fmla="*/ 872012 w 1526882"/>
              <a:gd name="connsiteY39" fmla="*/ 933450 h 1619250"/>
              <a:gd name="connsiteX40" fmla="*/ 905349 w 1526882"/>
              <a:gd name="connsiteY40" fmla="*/ 938213 h 1619250"/>
              <a:gd name="connsiteX41" fmla="*/ 919637 w 1526882"/>
              <a:gd name="connsiteY41" fmla="*/ 942975 h 1619250"/>
              <a:gd name="connsiteX42" fmla="*/ 948212 w 1526882"/>
              <a:gd name="connsiteY42" fmla="*/ 962025 h 1619250"/>
              <a:gd name="connsiteX43" fmla="*/ 991074 w 1526882"/>
              <a:gd name="connsiteY43" fmla="*/ 976313 h 1619250"/>
              <a:gd name="connsiteX44" fmla="*/ 1029174 w 1526882"/>
              <a:gd name="connsiteY44" fmla="*/ 990600 h 1619250"/>
              <a:gd name="connsiteX45" fmla="*/ 1057749 w 1526882"/>
              <a:gd name="connsiteY45" fmla="*/ 1009650 h 1619250"/>
              <a:gd name="connsiteX46" fmla="*/ 1091087 w 1526882"/>
              <a:gd name="connsiteY46" fmla="*/ 1019175 h 1619250"/>
              <a:gd name="connsiteX47" fmla="*/ 1124424 w 1526882"/>
              <a:gd name="connsiteY47" fmla="*/ 1042988 h 1619250"/>
              <a:gd name="connsiteX48" fmla="*/ 1138712 w 1526882"/>
              <a:gd name="connsiteY48" fmla="*/ 1052513 h 1619250"/>
              <a:gd name="connsiteX49" fmla="*/ 1157762 w 1526882"/>
              <a:gd name="connsiteY49" fmla="*/ 1066800 h 1619250"/>
              <a:gd name="connsiteX50" fmla="*/ 1172049 w 1526882"/>
              <a:gd name="connsiteY50" fmla="*/ 1076325 h 1619250"/>
              <a:gd name="connsiteX51" fmla="*/ 1195862 w 1526882"/>
              <a:gd name="connsiteY51" fmla="*/ 1104900 h 1619250"/>
              <a:gd name="connsiteX52" fmla="*/ 1224437 w 1526882"/>
              <a:gd name="connsiteY52" fmla="*/ 1128713 h 1619250"/>
              <a:gd name="connsiteX53" fmla="*/ 1257774 w 1526882"/>
              <a:gd name="connsiteY53" fmla="*/ 1157288 h 1619250"/>
              <a:gd name="connsiteX54" fmla="*/ 1291112 w 1526882"/>
              <a:gd name="connsiteY54" fmla="*/ 1190625 h 1619250"/>
              <a:gd name="connsiteX55" fmla="*/ 1305399 w 1526882"/>
              <a:gd name="connsiteY55" fmla="*/ 1204913 h 1619250"/>
              <a:gd name="connsiteX56" fmla="*/ 1324449 w 1526882"/>
              <a:gd name="connsiteY56" fmla="*/ 1219200 h 1619250"/>
              <a:gd name="connsiteX57" fmla="*/ 1338737 w 1526882"/>
              <a:gd name="connsiteY57" fmla="*/ 1243013 h 1619250"/>
              <a:gd name="connsiteX58" fmla="*/ 1372074 w 1526882"/>
              <a:gd name="connsiteY58" fmla="*/ 1276350 h 1619250"/>
              <a:gd name="connsiteX59" fmla="*/ 1386362 w 1526882"/>
              <a:gd name="connsiteY59" fmla="*/ 1290638 h 1619250"/>
              <a:gd name="connsiteX60" fmla="*/ 1405412 w 1526882"/>
              <a:gd name="connsiteY60" fmla="*/ 1319213 h 1619250"/>
              <a:gd name="connsiteX61" fmla="*/ 1414937 w 1526882"/>
              <a:gd name="connsiteY61" fmla="*/ 1333500 h 1619250"/>
              <a:gd name="connsiteX62" fmla="*/ 1433987 w 1526882"/>
              <a:gd name="connsiteY62" fmla="*/ 1352550 h 1619250"/>
              <a:gd name="connsiteX63" fmla="*/ 1453037 w 1526882"/>
              <a:gd name="connsiteY63" fmla="*/ 1381125 h 1619250"/>
              <a:gd name="connsiteX64" fmla="*/ 1467324 w 1526882"/>
              <a:gd name="connsiteY64" fmla="*/ 1395413 h 1619250"/>
              <a:gd name="connsiteX65" fmla="*/ 1486374 w 1526882"/>
              <a:gd name="connsiteY65" fmla="*/ 1433513 h 1619250"/>
              <a:gd name="connsiteX66" fmla="*/ 1495899 w 1526882"/>
              <a:gd name="connsiteY66" fmla="*/ 1462088 h 1619250"/>
              <a:gd name="connsiteX67" fmla="*/ 1500662 w 1526882"/>
              <a:gd name="connsiteY67" fmla="*/ 1476375 h 1619250"/>
              <a:gd name="connsiteX68" fmla="*/ 1510187 w 1526882"/>
              <a:gd name="connsiteY68" fmla="*/ 1490663 h 1619250"/>
              <a:gd name="connsiteX69" fmla="*/ 1514949 w 1526882"/>
              <a:gd name="connsiteY69" fmla="*/ 1519238 h 1619250"/>
              <a:gd name="connsiteX70" fmla="*/ 1524474 w 1526882"/>
              <a:gd name="connsiteY70" fmla="*/ 1543050 h 1619250"/>
              <a:gd name="connsiteX71" fmla="*/ 1524474 w 1526882"/>
              <a:gd name="connsiteY71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26882" h="1619250">
                <a:moveTo>
                  <a:pt x="290987" y="0"/>
                </a:moveTo>
                <a:cubicBezTo>
                  <a:pt x="274330" y="1111"/>
                  <a:pt x="217026" y="2578"/>
                  <a:pt x="190974" y="9525"/>
                </a:cubicBezTo>
                <a:cubicBezTo>
                  <a:pt x="176422" y="13405"/>
                  <a:pt x="162399" y="19051"/>
                  <a:pt x="148112" y="23813"/>
                </a:cubicBezTo>
                <a:lnTo>
                  <a:pt x="105249" y="38100"/>
                </a:lnTo>
                <a:cubicBezTo>
                  <a:pt x="98899" y="42863"/>
                  <a:pt x="92803" y="47985"/>
                  <a:pt x="86199" y="52388"/>
                </a:cubicBezTo>
                <a:cubicBezTo>
                  <a:pt x="78497" y="57523"/>
                  <a:pt x="69792" y="61121"/>
                  <a:pt x="62387" y="66675"/>
                </a:cubicBezTo>
                <a:cubicBezTo>
                  <a:pt x="56999" y="70716"/>
                  <a:pt x="53213" y="76580"/>
                  <a:pt x="48099" y="80963"/>
                </a:cubicBezTo>
                <a:cubicBezTo>
                  <a:pt x="42072" y="86129"/>
                  <a:pt x="35399" y="90488"/>
                  <a:pt x="29049" y="95250"/>
                </a:cubicBezTo>
                <a:cubicBezTo>
                  <a:pt x="25874" y="100013"/>
                  <a:pt x="21725" y="104254"/>
                  <a:pt x="19524" y="109538"/>
                </a:cubicBezTo>
                <a:cubicBezTo>
                  <a:pt x="3154" y="148826"/>
                  <a:pt x="5435" y="150813"/>
                  <a:pt x="474" y="190500"/>
                </a:cubicBezTo>
                <a:cubicBezTo>
                  <a:pt x="2062" y="258763"/>
                  <a:pt x="0" y="327208"/>
                  <a:pt x="5237" y="395288"/>
                </a:cubicBezTo>
                <a:cubicBezTo>
                  <a:pt x="5571" y="399630"/>
                  <a:pt x="23386" y="450637"/>
                  <a:pt x="29049" y="461963"/>
                </a:cubicBezTo>
                <a:cubicBezTo>
                  <a:pt x="31609" y="467082"/>
                  <a:pt x="36014" y="471131"/>
                  <a:pt x="38574" y="476250"/>
                </a:cubicBezTo>
                <a:cubicBezTo>
                  <a:pt x="40819" y="480740"/>
                  <a:pt x="41958" y="485711"/>
                  <a:pt x="43337" y="490538"/>
                </a:cubicBezTo>
                <a:cubicBezTo>
                  <a:pt x="48226" y="507651"/>
                  <a:pt x="54140" y="541453"/>
                  <a:pt x="62387" y="552450"/>
                </a:cubicBezTo>
                <a:cubicBezTo>
                  <a:pt x="67149" y="558800"/>
                  <a:pt x="72873" y="564532"/>
                  <a:pt x="76674" y="571500"/>
                </a:cubicBezTo>
                <a:cubicBezTo>
                  <a:pt x="100306" y="614825"/>
                  <a:pt x="77546" y="595894"/>
                  <a:pt x="105249" y="614363"/>
                </a:cubicBezTo>
                <a:cubicBezTo>
                  <a:pt x="129626" y="654990"/>
                  <a:pt x="112336" y="628338"/>
                  <a:pt x="152874" y="681038"/>
                </a:cubicBezTo>
                <a:cubicBezTo>
                  <a:pt x="157714" y="687330"/>
                  <a:pt x="161549" y="694475"/>
                  <a:pt x="167162" y="700088"/>
                </a:cubicBezTo>
                <a:cubicBezTo>
                  <a:pt x="175099" y="708025"/>
                  <a:pt x="182584" y="716442"/>
                  <a:pt x="190974" y="723900"/>
                </a:cubicBezTo>
                <a:cubicBezTo>
                  <a:pt x="196907" y="729173"/>
                  <a:pt x="204411" y="732575"/>
                  <a:pt x="210024" y="738188"/>
                </a:cubicBezTo>
                <a:cubicBezTo>
                  <a:pt x="214071" y="742235"/>
                  <a:pt x="215203" y="748750"/>
                  <a:pt x="219549" y="752475"/>
                </a:cubicBezTo>
                <a:cubicBezTo>
                  <a:pt x="235517" y="766162"/>
                  <a:pt x="245768" y="765886"/>
                  <a:pt x="262412" y="776288"/>
                </a:cubicBezTo>
                <a:cubicBezTo>
                  <a:pt x="294794" y="796526"/>
                  <a:pt x="267086" y="786981"/>
                  <a:pt x="300512" y="795338"/>
                </a:cubicBezTo>
                <a:cubicBezTo>
                  <a:pt x="305274" y="798513"/>
                  <a:pt x="309538" y="802608"/>
                  <a:pt x="314799" y="804863"/>
                </a:cubicBezTo>
                <a:cubicBezTo>
                  <a:pt x="325012" y="809240"/>
                  <a:pt x="354250" y="812572"/>
                  <a:pt x="362424" y="814388"/>
                </a:cubicBezTo>
                <a:cubicBezTo>
                  <a:pt x="367325" y="815477"/>
                  <a:pt x="371842" y="817932"/>
                  <a:pt x="376712" y="819150"/>
                </a:cubicBezTo>
                <a:cubicBezTo>
                  <a:pt x="384565" y="821113"/>
                  <a:pt x="392771" y="821587"/>
                  <a:pt x="400524" y="823913"/>
                </a:cubicBezTo>
                <a:cubicBezTo>
                  <a:pt x="463167" y="842706"/>
                  <a:pt x="386305" y="825832"/>
                  <a:pt x="448149" y="838200"/>
                </a:cubicBezTo>
                <a:cubicBezTo>
                  <a:pt x="456087" y="842963"/>
                  <a:pt x="463535" y="848657"/>
                  <a:pt x="471962" y="852488"/>
                </a:cubicBezTo>
                <a:cubicBezTo>
                  <a:pt x="481102" y="856643"/>
                  <a:pt x="490796" y="859578"/>
                  <a:pt x="500537" y="862013"/>
                </a:cubicBezTo>
                <a:cubicBezTo>
                  <a:pt x="510212" y="864431"/>
                  <a:pt x="524303" y="867436"/>
                  <a:pt x="533874" y="871538"/>
                </a:cubicBezTo>
                <a:cubicBezTo>
                  <a:pt x="540399" y="874335"/>
                  <a:pt x="545994" y="879523"/>
                  <a:pt x="552924" y="881063"/>
                </a:cubicBezTo>
                <a:cubicBezTo>
                  <a:pt x="567506" y="884304"/>
                  <a:pt x="634242" y="892418"/>
                  <a:pt x="657699" y="895350"/>
                </a:cubicBezTo>
                <a:cubicBezTo>
                  <a:pt x="670399" y="898525"/>
                  <a:pt x="682886" y="902723"/>
                  <a:pt x="695799" y="904875"/>
                </a:cubicBezTo>
                <a:cubicBezTo>
                  <a:pt x="714849" y="908050"/>
                  <a:pt x="734213" y="909716"/>
                  <a:pt x="752949" y="914400"/>
                </a:cubicBezTo>
                <a:cubicBezTo>
                  <a:pt x="759299" y="915988"/>
                  <a:pt x="765504" y="918351"/>
                  <a:pt x="771999" y="919163"/>
                </a:cubicBezTo>
                <a:cubicBezTo>
                  <a:pt x="790967" y="921534"/>
                  <a:pt x="810099" y="922338"/>
                  <a:pt x="829149" y="923925"/>
                </a:cubicBezTo>
                <a:cubicBezTo>
                  <a:pt x="838674" y="925513"/>
                  <a:pt x="848298" y="926593"/>
                  <a:pt x="857724" y="928688"/>
                </a:cubicBezTo>
                <a:cubicBezTo>
                  <a:pt x="862625" y="929777"/>
                  <a:pt x="867089" y="932465"/>
                  <a:pt x="872012" y="933450"/>
                </a:cubicBezTo>
                <a:cubicBezTo>
                  <a:pt x="883019" y="935651"/>
                  <a:pt x="894237" y="936625"/>
                  <a:pt x="905349" y="938213"/>
                </a:cubicBezTo>
                <a:cubicBezTo>
                  <a:pt x="910112" y="939800"/>
                  <a:pt x="915249" y="940537"/>
                  <a:pt x="919637" y="942975"/>
                </a:cubicBezTo>
                <a:cubicBezTo>
                  <a:pt x="929644" y="948534"/>
                  <a:pt x="937352" y="958405"/>
                  <a:pt x="948212" y="962025"/>
                </a:cubicBezTo>
                <a:cubicBezTo>
                  <a:pt x="962499" y="966788"/>
                  <a:pt x="978543" y="967959"/>
                  <a:pt x="991074" y="976313"/>
                </a:cubicBezTo>
                <a:cubicBezTo>
                  <a:pt x="1012097" y="990328"/>
                  <a:pt x="999749" y="984716"/>
                  <a:pt x="1029174" y="990600"/>
                </a:cubicBezTo>
                <a:cubicBezTo>
                  <a:pt x="1038699" y="996950"/>
                  <a:pt x="1046643" y="1006873"/>
                  <a:pt x="1057749" y="1009650"/>
                </a:cubicBezTo>
                <a:cubicBezTo>
                  <a:pt x="1081669" y="1015631"/>
                  <a:pt x="1070589" y="1012343"/>
                  <a:pt x="1091087" y="1019175"/>
                </a:cubicBezTo>
                <a:cubicBezTo>
                  <a:pt x="1124770" y="1041631"/>
                  <a:pt x="1083055" y="1013439"/>
                  <a:pt x="1124424" y="1042988"/>
                </a:cubicBezTo>
                <a:cubicBezTo>
                  <a:pt x="1129082" y="1046315"/>
                  <a:pt x="1134054" y="1049186"/>
                  <a:pt x="1138712" y="1052513"/>
                </a:cubicBezTo>
                <a:cubicBezTo>
                  <a:pt x="1145171" y="1057126"/>
                  <a:pt x="1151303" y="1062186"/>
                  <a:pt x="1157762" y="1066800"/>
                </a:cubicBezTo>
                <a:cubicBezTo>
                  <a:pt x="1162420" y="1070127"/>
                  <a:pt x="1167652" y="1072661"/>
                  <a:pt x="1172049" y="1076325"/>
                </a:cubicBezTo>
                <a:cubicBezTo>
                  <a:pt x="1194816" y="1095298"/>
                  <a:pt x="1178835" y="1084467"/>
                  <a:pt x="1195862" y="1104900"/>
                </a:cubicBezTo>
                <a:cubicBezTo>
                  <a:pt x="1207323" y="1118654"/>
                  <a:pt x="1210386" y="1119346"/>
                  <a:pt x="1224437" y="1128713"/>
                </a:cubicBezTo>
                <a:cubicBezTo>
                  <a:pt x="1245312" y="1160024"/>
                  <a:pt x="1219003" y="1124979"/>
                  <a:pt x="1257774" y="1157288"/>
                </a:cubicBezTo>
                <a:cubicBezTo>
                  <a:pt x="1269847" y="1167349"/>
                  <a:pt x="1279999" y="1179512"/>
                  <a:pt x="1291112" y="1190625"/>
                </a:cubicBezTo>
                <a:cubicBezTo>
                  <a:pt x="1295875" y="1195388"/>
                  <a:pt x="1300011" y="1200872"/>
                  <a:pt x="1305399" y="1204913"/>
                </a:cubicBezTo>
                <a:lnTo>
                  <a:pt x="1324449" y="1219200"/>
                </a:lnTo>
                <a:cubicBezTo>
                  <a:pt x="1329212" y="1227138"/>
                  <a:pt x="1332811" y="1235902"/>
                  <a:pt x="1338737" y="1243013"/>
                </a:cubicBezTo>
                <a:cubicBezTo>
                  <a:pt x="1348798" y="1255086"/>
                  <a:pt x="1360962" y="1265238"/>
                  <a:pt x="1372074" y="1276350"/>
                </a:cubicBezTo>
                <a:cubicBezTo>
                  <a:pt x="1376837" y="1281113"/>
                  <a:pt x="1382626" y="1285034"/>
                  <a:pt x="1386362" y="1290638"/>
                </a:cubicBezTo>
                <a:lnTo>
                  <a:pt x="1405412" y="1319213"/>
                </a:lnTo>
                <a:cubicBezTo>
                  <a:pt x="1408587" y="1323975"/>
                  <a:pt x="1410890" y="1329453"/>
                  <a:pt x="1414937" y="1333500"/>
                </a:cubicBezTo>
                <a:cubicBezTo>
                  <a:pt x="1421287" y="1339850"/>
                  <a:pt x="1428377" y="1345538"/>
                  <a:pt x="1433987" y="1352550"/>
                </a:cubicBezTo>
                <a:cubicBezTo>
                  <a:pt x="1441138" y="1361489"/>
                  <a:pt x="1444943" y="1373030"/>
                  <a:pt x="1453037" y="1381125"/>
                </a:cubicBezTo>
                <a:cubicBezTo>
                  <a:pt x="1457799" y="1385888"/>
                  <a:pt x="1463012" y="1390239"/>
                  <a:pt x="1467324" y="1395413"/>
                </a:cubicBezTo>
                <a:cubicBezTo>
                  <a:pt x="1477573" y="1407712"/>
                  <a:pt x="1480726" y="1417980"/>
                  <a:pt x="1486374" y="1433513"/>
                </a:cubicBezTo>
                <a:cubicBezTo>
                  <a:pt x="1489805" y="1442949"/>
                  <a:pt x="1492724" y="1452563"/>
                  <a:pt x="1495899" y="1462088"/>
                </a:cubicBezTo>
                <a:cubicBezTo>
                  <a:pt x="1497487" y="1466850"/>
                  <a:pt x="1497877" y="1472198"/>
                  <a:pt x="1500662" y="1476375"/>
                </a:cubicBezTo>
                <a:lnTo>
                  <a:pt x="1510187" y="1490663"/>
                </a:lnTo>
                <a:cubicBezTo>
                  <a:pt x="1511774" y="1500188"/>
                  <a:pt x="1512408" y="1509922"/>
                  <a:pt x="1514949" y="1519238"/>
                </a:cubicBezTo>
                <a:cubicBezTo>
                  <a:pt x="1517198" y="1527486"/>
                  <a:pt x="1523663" y="1534540"/>
                  <a:pt x="1524474" y="1543050"/>
                </a:cubicBezTo>
                <a:cubicBezTo>
                  <a:pt x="1526882" y="1568336"/>
                  <a:pt x="1524474" y="1593850"/>
                  <a:pt x="1524474" y="16192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57363" y="2457450"/>
            <a:ext cx="3233737" cy="1343025"/>
          </a:xfrm>
          <a:custGeom>
            <a:avLst/>
            <a:gdLst>
              <a:gd name="connsiteX0" fmla="*/ 0 w 3233737"/>
              <a:gd name="connsiteY0" fmla="*/ 0 h 1343025"/>
              <a:gd name="connsiteX1" fmla="*/ 9525 w 3233737"/>
              <a:gd name="connsiteY1" fmla="*/ 19050 h 1343025"/>
              <a:gd name="connsiteX2" fmla="*/ 23812 w 3233737"/>
              <a:gd name="connsiteY2" fmla="*/ 33338 h 1343025"/>
              <a:gd name="connsiteX3" fmla="*/ 57150 w 3233737"/>
              <a:gd name="connsiteY3" fmla="*/ 52388 h 1343025"/>
              <a:gd name="connsiteX4" fmla="*/ 85725 w 3233737"/>
              <a:gd name="connsiteY4" fmla="*/ 61913 h 1343025"/>
              <a:gd name="connsiteX5" fmla="*/ 114300 w 3233737"/>
              <a:gd name="connsiteY5" fmla="*/ 76200 h 1343025"/>
              <a:gd name="connsiteX6" fmla="*/ 152400 w 3233737"/>
              <a:gd name="connsiteY6" fmla="*/ 104775 h 1343025"/>
              <a:gd name="connsiteX7" fmla="*/ 180975 w 3233737"/>
              <a:gd name="connsiteY7" fmla="*/ 119063 h 1343025"/>
              <a:gd name="connsiteX8" fmla="*/ 228600 w 3233737"/>
              <a:gd name="connsiteY8" fmla="*/ 133350 h 1343025"/>
              <a:gd name="connsiteX9" fmla="*/ 304800 w 3233737"/>
              <a:gd name="connsiteY9" fmla="*/ 147638 h 1343025"/>
              <a:gd name="connsiteX10" fmla="*/ 1071562 w 3233737"/>
              <a:gd name="connsiteY10" fmla="*/ 152400 h 1343025"/>
              <a:gd name="connsiteX11" fmla="*/ 1104900 w 3233737"/>
              <a:gd name="connsiteY11" fmla="*/ 161925 h 1343025"/>
              <a:gd name="connsiteX12" fmla="*/ 1138237 w 3233737"/>
              <a:gd name="connsiteY12" fmla="*/ 166688 h 1343025"/>
              <a:gd name="connsiteX13" fmla="*/ 1219200 w 3233737"/>
              <a:gd name="connsiteY13" fmla="*/ 176213 h 1343025"/>
              <a:gd name="connsiteX14" fmla="*/ 1262062 w 3233737"/>
              <a:gd name="connsiteY14" fmla="*/ 190500 h 1343025"/>
              <a:gd name="connsiteX15" fmla="*/ 1314450 w 3233737"/>
              <a:gd name="connsiteY15" fmla="*/ 200025 h 1343025"/>
              <a:gd name="connsiteX16" fmla="*/ 1438275 w 3233737"/>
              <a:gd name="connsiteY16" fmla="*/ 242888 h 1343025"/>
              <a:gd name="connsiteX17" fmla="*/ 1504950 w 3233737"/>
              <a:gd name="connsiteY17" fmla="*/ 257175 h 1343025"/>
              <a:gd name="connsiteX18" fmla="*/ 1614487 w 3233737"/>
              <a:gd name="connsiteY18" fmla="*/ 276225 h 1343025"/>
              <a:gd name="connsiteX19" fmla="*/ 1704975 w 3233737"/>
              <a:gd name="connsiteY19" fmla="*/ 300038 h 1343025"/>
              <a:gd name="connsiteX20" fmla="*/ 1738312 w 3233737"/>
              <a:gd name="connsiteY20" fmla="*/ 309563 h 1343025"/>
              <a:gd name="connsiteX21" fmla="*/ 1757362 w 3233737"/>
              <a:gd name="connsiteY21" fmla="*/ 319088 h 1343025"/>
              <a:gd name="connsiteX22" fmla="*/ 1795462 w 3233737"/>
              <a:gd name="connsiteY22" fmla="*/ 323850 h 1343025"/>
              <a:gd name="connsiteX23" fmla="*/ 1833562 w 3233737"/>
              <a:gd name="connsiteY23" fmla="*/ 338138 h 1343025"/>
              <a:gd name="connsiteX24" fmla="*/ 1952625 w 3233737"/>
              <a:gd name="connsiteY24" fmla="*/ 371475 h 1343025"/>
              <a:gd name="connsiteX25" fmla="*/ 2019300 w 3233737"/>
              <a:gd name="connsiteY25" fmla="*/ 390525 h 1343025"/>
              <a:gd name="connsiteX26" fmla="*/ 2043112 w 3233737"/>
              <a:gd name="connsiteY26" fmla="*/ 400050 h 1343025"/>
              <a:gd name="connsiteX27" fmla="*/ 2076450 w 3233737"/>
              <a:gd name="connsiteY27" fmla="*/ 409575 h 1343025"/>
              <a:gd name="connsiteX28" fmla="*/ 2143125 w 3233737"/>
              <a:gd name="connsiteY28" fmla="*/ 423863 h 1343025"/>
              <a:gd name="connsiteX29" fmla="*/ 2162175 w 3233737"/>
              <a:gd name="connsiteY29" fmla="*/ 433388 h 1343025"/>
              <a:gd name="connsiteX30" fmla="*/ 2185987 w 3233737"/>
              <a:gd name="connsiteY30" fmla="*/ 447675 h 1343025"/>
              <a:gd name="connsiteX31" fmla="*/ 2209800 w 3233737"/>
              <a:gd name="connsiteY31" fmla="*/ 457200 h 1343025"/>
              <a:gd name="connsiteX32" fmla="*/ 2233612 w 3233737"/>
              <a:gd name="connsiteY32" fmla="*/ 471488 h 1343025"/>
              <a:gd name="connsiteX33" fmla="*/ 2262187 w 3233737"/>
              <a:gd name="connsiteY33" fmla="*/ 476250 h 1343025"/>
              <a:gd name="connsiteX34" fmla="*/ 2319337 w 3233737"/>
              <a:gd name="connsiteY34" fmla="*/ 509588 h 1343025"/>
              <a:gd name="connsiteX35" fmla="*/ 2338387 w 3233737"/>
              <a:gd name="connsiteY35" fmla="*/ 519113 h 1343025"/>
              <a:gd name="connsiteX36" fmla="*/ 2366962 w 3233737"/>
              <a:gd name="connsiteY36" fmla="*/ 538163 h 1343025"/>
              <a:gd name="connsiteX37" fmla="*/ 2433637 w 3233737"/>
              <a:gd name="connsiteY37" fmla="*/ 571500 h 1343025"/>
              <a:gd name="connsiteX38" fmla="*/ 2471737 w 3233737"/>
              <a:gd name="connsiteY38" fmla="*/ 595313 h 1343025"/>
              <a:gd name="connsiteX39" fmla="*/ 2524125 w 3233737"/>
              <a:gd name="connsiteY39" fmla="*/ 628650 h 1343025"/>
              <a:gd name="connsiteX40" fmla="*/ 2538412 w 3233737"/>
              <a:gd name="connsiteY40" fmla="*/ 633413 h 1343025"/>
              <a:gd name="connsiteX41" fmla="*/ 2586037 w 3233737"/>
              <a:gd name="connsiteY41" fmla="*/ 671513 h 1343025"/>
              <a:gd name="connsiteX42" fmla="*/ 2609850 w 3233737"/>
              <a:gd name="connsiteY42" fmla="*/ 685800 h 1343025"/>
              <a:gd name="connsiteX43" fmla="*/ 2628900 w 3233737"/>
              <a:gd name="connsiteY43" fmla="*/ 704850 h 1343025"/>
              <a:gd name="connsiteX44" fmla="*/ 2681287 w 3233737"/>
              <a:gd name="connsiteY44" fmla="*/ 742950 h 1343025"/>
              <a:gd name="connsiteX45" fmla="*/ 2719387 w 3233737"/>
              <a:gd name="connsiteY45" fmla="*/ 766763 h 1343025"/>
              <a:gd name="connsiteX46" fmla="*/ 2738437 w 3233737"/>
              <a:gd name="connsiteY46" fmla="*/ 785813 h 1343025"/>
              <a:gd name="connsiteX47" fmla="*/ 2767012 w 3233737"/>
              <a:gd name="connsiteY47" fmla="*/ 800100 h 1343025"/>
              <a:gd name="connsiteX48" fmla="*/ 2781300 w 3233737"/>
              <a:gd name="connsiteY48" fmla="*/ 809625 h 1343025"/>
              <a:gd name="connsiteX49" fmla="*/ 2800350 w 3233737"/>
              <a:gd name="connsiteY49" fmla="*/ 823913 h 1343025"/>
              <a:gd name="connsiteX50" fmla="*/ 2828925 w 3233737"/>
              <a:gd name="connsiteY50" fmla="*/ 847725 h 1343025"/>
              <a:gd name="connsiteX51" fmla="*/ 2843212 w 3233737"/>
              <a:gd name="connsiteY51" fmla="*/ 852488 h 1343025"/>
              <a:gd name="connsiteX52" fmla="*/ 2890837 w 3233737"/>
              <a:gd name="connsiteY52" fmla="*/ 881063 h 1343025"/>
              <a:gd name="connsiteX53" fmla="*/ 2924175 w 3233737"/>
              <a:gd name="connsiteY53" fmla="*/ 909638 h 1343025"/>
              <a:gd name="connsiteX54" fmla="*/ 2938462 w 3233737"/>
              <a:gd name="connsiteY54" fmla="*/ 914400 h 1343025"/>
              <a:gd name="connsiteX55" fmla="*/ 3005137 w 3233737"/>
              <a:gd name="connsiteY55" fmla="*/ 976313 h 1343025"/>
              <a:gd name="connsiteX56" fmla="*/ 3048000 w 3233737"/>
              <a:gd name="connsiteY56" fmla="*/ 1009650 h 1343025"/>
              <a:gd name="connsiteX57" fmla="*/ 3062287 w 3233737"/>
              <a:gd name="connsiteY57" fmla="*/ 1014413 h 1343025"/>
              <a:gd name="connsiteX58" fmla="*/ 3109912 w 3233737"/>
              <a:gd name="connsiteY58" fmla="*/ 1057275 h 1343025"/>
              <a:gd name="connsiteX59" fmla="*/ 3133725 w 3233737"/>
              <a:gd name="connsiteY59" fmla="*/ 1085850 h 1343025"/>
              <a:gd name="connsiteX60" fmla="*/ 3152775 w 3233737"/>
              <a:gd name="connsiteY60" fmla="*/ 1114425 h 1343025"/>
              <a:gd name="connsiteX61" fmla="*/ 3167062 w 3233737"/>
              <a:gd name="connsiteY61" fmla="*/ 1133475 h 1343025"/>
              <a:gd name="connsiteX62" fmla="*/ 3181350 w 3233737"/>
              <a:gd name="connsiteY62" fmla="*/ 1162050 h 1343025"/>
              <a:gd name="connsiteX63" fmla="*/ 3186112 w 3233737"/>
              <a:gd name="connsiteY63" fmla="*/ 1176338 h 1343025"/>
              <a:gd name="connsiteX64" fmla="*/ 3195637 w 3233737"/>
              <a:gd name="connsiteY64" fmla="*/ 1190625 h 1343025"/>
              <a:gd name="connsiteX65" fmla="*/ 3200400 w 3233737"/>
              <a:gd name="connsiteY65" fmla="*/ 1204913 h 1343025"/>
              <a:gd name="connsiteX66" fmla="*/ 3219450 w 3233737"/>
              <a:gd name="connsiteY66" fmla="*/ 1252538 h 1343025"/>
              <a:gd name="connsiteX67" fmla="*/ 3228975 w 3233737"/>
              <a:gd name="connsiteY67" fmla="*/ 1281113 h 1343025"/>
              <a:gd name="connsiteX68" fmla="*/ 3233737 w 3233737"/>
              <a:gd name="connsiteY68" fmla="*/ 1295400 h 1343025"/>
              <a:gd name="connsiteX69" fmla="*/ 3233737 w 3233737"/>
              <a:gd name="connsiteY69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233737" h="1343025">
                <a:moveTo>
                  <a:pt x="0" y="0"/>
                </a:moveTo>
                <a:cubicBezTo>
                  <a:pt x="3175" y="6350"/>
                  <a:pt x="5399" y="13273"/>
                  <a:pt x="9525" y="19050"/>
                </a:cubicBezTo>
                <a:cubicBezTo>
                  <a:pt x="13440" y="24531"/>
                  <a:pt x="18638" y="29026"/>
                  <a:pt x="23812" y="33338"/>
                </a:cubicBezTo>
                <a:cubicBezTo>
                  <a:pt x="31741" y="39946"/>
                  <a:pt x="48194" y="48805"/>
                  <a:pt x="57150" y="52388"/>
                </a:cubicBezTo>
                <a:cubicBezTo>
                  <a:pt x="66472" y="56117"/>
                  <a:pt x="76745" y="57423"/>
                  <a:pt x="85725" y="61913"/>
                </a:cubicBezTo>
                <a:cubicBezTo>
                  <a:pt x="95250" y="66675"/>
                  <a:pt x="105342" y="70441"/>
                  <a:pt x="114300" y="76200"/>
                </a:cubicBezTo>
                <a:cubicBezTo>
                  <a:pt x="127654" y="84784"/>
                  <a:pt x="138201" y="97675"/>
                  <a:pt x="152400" y="104775"/>
                </a:cubicBezTo>
                <a:cubicBezTo>
                  <a:pt x="161925" y="109538"/>
                  <a:pt x="171145" y="114967"/>
                  <a:pt x="180975" y="119063"/>
                </a:cubicBezTo>
                <a:cubicBezTo>
                  <a:pt x="209845" y="131092"/>
                  <a:pt x="203665" y="125870"/>
                  <a:pt x="228600" y="133350"/>
                </a:cubicBezTo>
                <a:cubicBezTo>
                  <a:pt x="266259" y="144647"/>
                  <a:pt x="256801" y="147077"/>
                  <a:pt x="304800" y="147638"/>
                </a:cubicBezTo>
                <a:lnTo>
                  <a:pt x="1071562" y="152400"/>
                </a:lnTo>
                <a:cubicBezTo>
                  <a:pt x="1082675" y="155575"/>
                  <a:pt x="1093599" y="159503"/>
                  <a:pt x="1104900" y="161925"/>
                </a:cubicBezTo>
                <a:cubicBezTo>
                  <a:pt x="1115876" y="164277"/>
                  <a:pt x="1127110" y="165204"/>
                  <a:pt x="1138237" y="166688"/>
                </a:cubicBezTo>
                <a:cubicBezTo>
                  <a:pt x="1170923" y="171046"/>
                  <a:pt x="1185719" y="172493"/>
                  <a:pt x="1219200" y="176213"/>
                </a:cubicBezTo>
                <a:cubicBezTo>
                  <a:pt x="1233487" y="180975"/>
                  <a:pt x="1247452" y="186847"/>
                  <a:pt x="1262062" y="190500"/>
                </a:cubicBezTo>
                <a:cubicBezTo>
                  <a:pt x="1279281" y="194805"/>
                  <a:pt x="1297470" y="194857"/>
                  <a:pt x="1314450" y="200025"/>
                </a:cubicBezTo>
                <a:cubicBezTo>
                  <a:pt x="1504367" y="257826"/>
                  <a:pt x="1226953" y="190058"/>
                  <a:pt x="1438275" y="242888"/>
                </a:cubicBezTo>
                <a:cubicBezTo>
                  <a:pt x="1460326" y="248401"/>
                  <a:pt x="1482617" y="252950"/>
                  <a:pt x="1504950" y="257175"/>
                </a:cubicBezTo>
                <a:cubicBezTo>
                  <a:pt x="1541364" y="264064"/>
                  <a:pt x="1578647" y="266793"/>
                  <a:pt x="1614487" y="276225"/>
                </a:cubicBezTo>
                <a:cubicBezTo>
                  <a:pt x="1644650" y="284163"/>
                  <a:pt x="1674985" y="291469"/>
                  <a:pt x="1704975" y="300038"/>
                </a:cubicBezTo>
                <a:cubicBezTo>
                  <a:pt x="1716087" y="303213"/>
                  <a:pt x="1727451" y="305613"/>
                  <a:pt x="1738312" y="309563"/>
                </a:cubicBezTo>
                <a:cubicBezTo>
                  <a:pt x="1744984" y="311989"/>
                  <a:pt x="1750474" y="317366"/>
                  <a:pt x="1757362" y="319088"/>
                </a:cubicBezTo>
                <a:cubicBezTo>
                  <a:pt x="1769779" y="322192"/>
                  <a:pt x="1782762" y="322263"/>
                  <a:pt x="1795462" y="323850"/>
                </a:cubicBezTo>
                <a:cubicBezTo>
                  <a:pt x="1857127" y="339268"/>
                  <a:pt x="1769906" y="315997"/>
                  <a:pt x="1833562" y="338138"/>
                </a:cubicBezTo>
                <a:cubicBezTo>
                  <a:pt x="1915629" y="366683"/>
                  <a:pt x="1898231" y="362410"/>
                  <a:pt x="1952625" y="371475"/>
                </a:cubicBezTo>
                <a:cubicBezTo>
                  <a:pt x="2025554" y="402732"/>
                  <a:pt x="1946812" y="372404"/>
                  <a:pt x="2019300" y="390525"/>
                </a:cubicBezTo>
                <a:cubicBezTo>
                  <a:pt x="2027594" y="392598"/>
                  <a:pt x="2035002" y="397347"/>
                  <a:pt x="2043112" y="400050"/>
                </a:cubicBezTo>
                <a:cubicBezTo>
                  <a:pt x="2054076" y="403705"/>
                  <a:pt x="2065189" y="406976"/>
                  <a:pt x="2076450" y="409575"/>
                </a:cubicBezTo>
                <a:cubicBezTo>
                  <a:pt x="2095300" y="413925"/>
                  <a:pt x="2126346" y="415474"/>
                  <a:pt x="2143125" y="423863"/>
                </a:cubicBezTo>
                <a:cubicBezTo>
                  <a:pt x="2149475" y="427038"/>
                  <a:pt x="2155969" y="429940"/>
                  <a:pt x="2162175" y="433388"/>
                </a:cubicBezTo>
                <a:cubicBezTo>
                  <a:pt x="2170267" y="437883"/>
                  <a:pt x="2177708" y="443535"/>
                  <a:pt x="2185987" y="447675"/>
                </a:cubicBezTo>
                <a:cubicBezTo>
                  <a:pt x="2193634" y="451498"/>
                  <a:pt x="2202153" y="453377"/>
                  <a:pt x="2209800" y="457200"/>
                </a:cubicBezTo>
                <a:cubicBezTo>
                  <a:pt x="2218079" y="461340"/>
                  <a:pt x="2224913" y="468325"/>
                  <a:pt x="2233612" y="471488"/>
                </a:cubicBezTo>
                <a:cubicBezTo>
                  <a:pt x="2242687" y="474788"/>
                  <a:pt x="2252662" y="474663"/>
                  <a:pt x="2262187" y="476250"/>
                </a:cubicBezTo>
                <a:cubicBezTo>
                  <a:pt x="2281237" y="487363"/>
                  <a:pt x="2299611" y="499725"/>
                  <a:pt x="2319337" y="509588"/>
                </a:cubicBezTo>
                <a:cubicBezTo>
                  <a:pt x="2325687" y="512763"/>
                  <a:pt x="2332299" y="515460"/>
                  <a:pt x="2338387" y="519113"/>
                </a:cubicBezTo>
                <a:cubicBezTo>
                  <a:pt x="2348203" y="525003"/>
                  <a:pt x="2356931" y="532646"/>
                  <a:pt x="2366962" y="538163"/>
                </a:cubicBezTo>
                <a:cubicBezTo>
                  <a:pt x="2388734" y="550138"/>
                  <a:pt x="2413759" y="556591"/>
                  <a:pt x="2433637" y="571500"/>
                </a:cubicBezTo>
                <a:cubicBezTo>
                  <a:pt x="2477854" y="604664"/>
                  <a:pt x="2428157" y="569165"/>
                  <a:pt x="2471737" y="595313"/>
                </a:cubicBezTo>
                <a:cubicBezTo>
                  <a:pt x="2490624" y="606645"/>
                  <a:pt x="2504558" y="618866"/>
                  <a:pt x="2524125" y="628650"/>
                </a:cubicBezTo>
                <a:cubicBezTo>
                  <a:pt x="2528615" y="630895"/>
                  <a:pt x="2533650" y="631825"/>
                  <a:pt x="2538412" y="633413"/>
                </a:cubicBezTo>
                <a:cubicBezTo>
                  <a:pt x="2554287" y="646113"/>
                  <a:pt x="2568604" y="661054"/>
                  <a:pt x="2586037" y="671513"/>
                </a:cubicBezTo>
                <a:cubicBezTo>
                  <a:pt x="2593975" y="676275"/>
                  <a:pt x="2602543" y="680117"/>
                  <a:pt x="2609850" y="685800"/>
                </a:cubicBezTo>
                <a:cubicBezTo>
                  <a:pt x="2616939" y="691313"/>
                  <a:pt x="2622188" y="698884"/>
                  <a:pt x="2628900" y="704850"/>
                </a:cubicBezTo>
                <a:cubicBezTo>
                  <a:pt x="2655970" y="728912"/>
                  <a:pt x="2650653" y="720671"/>
                  <a:pt x="2681287" y="742950"/>
                </a:cubicBezTo>
                <a:cubicBezTo>
                  <a:pt x="2714140" y="766843"/>
                  <a:pt x="2692928" y="757942"/>
                  <a:pt x="2719387" y="766763"/>
                </a:cubicBezTo>
                <a:cubicBezTo>
                  <a:pt x="2725737" y="773113"/>
                  <a:pt x="2731080" y="780663"/>
                  <a:pt x="2738437" y="785813"/>
                </a:cubicBezTo>
                <a:cubicBezTo>
                  <a:pt x="2747161" y="791920"/>
                  <a:pt x="2757703" y="794928"/>
                  <a:pt x="2767012" y="800100"/>
                </a:cubicBezTo>
                <a:cubicBezTo>
                  <a:pt x="2772016" y="802880"/>
                  <a:pt x="2776642" y="806298"/>
                  <a:pt x="2781300" y="809625"/>
                </a:cubicBezTo>
                <a:cubicBezTo>
                  <a:pt x="2787759" y="814239"/>
                  <a:pt x="2794152" y="818954"/>
                  <a:pt x="2800350" y="823913"/>
                </a:cubicBezTo>
                <a:cubicBezTo>
                  <a:pt x="2810032" y="831658"/>
                  <a:pt x="2818609" y="840847"/>
                  <a:pt x="2828925" y="847725"/>
                </a:cubicBezTo>
                <a:cubicBezTo>
                  <a:pt x="2833102" y="850510"/>
                  <a:pt x="2838792" y="850108"/>
                  <a:pt x="2843212" y="852488"/>
                </a:cubicBezTo>
                <a:cubicBezTo>
                  <a:pt x="2859512" y="861265"/>
                  <a:pt x="2877746" y="867973"/>
                  <a:pt x="2890837" y="881063"/>
                </a:cubicBezTo>
                <a:cubicBezTo>
                  <a:pt x="2902095" y="892321"/>
                  <a:pt x="2909922" y="901493"/>
                  <a:pt x="2924175" y="909638"/>
                </a:cubicBezTo>
                <a:cubicBezTo>
                  <a:pt x="2928533" y="912129"/>
                  <a:pt x="2933700" y="912813"/>
                  <a:pt x="2938462" y="914400"/>
                </a:cubicBezTo>
                <a:cubicBezTo>
                  <a:pt x="2992421" y="981850"/>
                  <a:pt x="2905157" y="876340"/>
                  <a:pt x="3005137" y="976313"/>
                </a:cubicBezTo>
                <a:cubicBezTo>
                  <a:pt x="3017465" y="988640"/>
                  <a:pt x="3030911" y="1003953"/>
                  <a:pt x="3048000" y="1009650"/>
                </a:cubicBezTo>
                <a:lnTo>
                  <a:pt x="3062287" y="1014413"/>
                </a:lnTo>
                <a:cubicBezTo>
                  <a:pt x="3096475" y="1048601"/>
                  <a:pt x="3080086" y="1034906"/>
                  <a:pt x="3109912" y="1057275"/>
                </a:cubicBezTo>
                <a:cubicBezTo>
                  <a:pt x="3143944" y="1108325"/>
                  <a:pt x="3090949" y="1030854"/>
                  <a:pt x="3133725" y="1085850"/>
                </a:cubicBezTo>
                <a:cubicBezTo>
                  <a:pt x="3140753" y="1094886"/>
                  <a:pt x="3145907" y="1105267"/>
                  <a:pt x="3152775" y="1114425"/>
                </a:cubicBezTo>
                <a:lnTo>
                  <a:pt x="3167062" y="1133475"/>
                </a:lnTo>
                <a:cubicBezTo>
                  <a:pt x="3179037" y="1169396"/>
                  <a:pt x="3162882" y="1125113"/>
                  <a:pt x="3181350" y="1162050"/>
                </a:cubicBezTo>
                <a:cubicBezTo>
                  <a:pt x="3183595" y="1166540"/>
                  <a:pt x="3183867" y="1171848"/>
                  <a:pt x="3186112" y="1176338"/>
                </a:cubicBezTo>
                <a:cubicBezTo>
                  <a:pt x="3188672" y="1181457"/>
                  <a:pt x="3193077" y="1185506"/>
                  <a:pt x="3195637" y="1190625"/>
                </a:cubicBezTo>
                <a:cubicBezTo>
                  <a:pt x="3197882" y="1195115"/>
                  <a:pt x="3198422" y="1200299"/>
                  <a:pt x="3200400" y="1204913"/>
                </a:cubicBezTo>
                <a:cubicBezTo>
                  <a:pt x="3221420" y="1253958"/>
                  <a:pt x="3197774" y="1187509"/>
                  <a:pt x="3219450" y="1252538"/>
                </a:cubicBezTo>
                <a:lnTo>
                  <a:pt x="3228975" y="1281113"/>
                </a:lnTo>
                <a:cubicBezTo>
                  <a:pt x="3230562" y="1285875"/>
                  <a:pt x="3233737" y="1290380"/>
                  <a:pt x="3233737" y="1295400"/>
                </a:cubicBezTo>
                <a:lnTo>
                  <a:pt x="3233737" y="1343025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857356" y="42148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4282" y="4354305"/>
            <a:ext cx="271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입력된 값으로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생성된다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name,input_date</a:t>
            </a:r>
            <a:endParaRPr lang="en-US" altLang="ko-KR" sz="1200" dirty="0" smtClean="0"/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test_login</a:t>
            </a:r>
            <a:endParaRPr lang="en-US" altLang="ko-KR" sz="1200" dirty="0" smtClean="0"/>
          </a:p>
          <a:p>
            <a:r>
              <a:rPr lang="en-US" altLang="ko-KR" sz="1200" dirty="0" smtClean="0"/>
              <a:t>where id=</a:t>
            </a:r>
            <a:r>
              <a:rPr lang="en-US" altLang="ko-KR" sz="1200" b="1" dirty="0" smtClean="0"/>
              <a:t>‘park'</a:t>
            </a:r>
            <a:r>
              <a:rPr lang="en-US" altLang="ko-KR" sz="1200" dirty="0" smtClean="0"/>
              <a:t> and pass=</a:t>
            </a:r>
            <a:r>
              <a:rPr lang="en-US" altLang="ko-KR" sz="1200" b="1" dirty="0" smtClean="0"/>
              <a:t>‘12345’</a:t>
            </a:r>
            <a:r>
              <a:rPr lang="en-US" altLang="ko-KR" sz="1200" dirty="0" smtClean="0"/>
              <a:t>;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1347788" y="3938588"/>
            <a:ext cx="1296193" cy="1014412"/>
          </a:xfrm>
          <a:custGeom>
            <a:avLst/>
            <a:gdLst>
              <a:gd name="connsiteX0" fmla="*/ 1157287 w 1296193"/>
              <a:gd name="connsiteY0" fmla="*/ 0 h 1014412"/>
              <a:gd name="connsiteX1" fmla="*/ 1190625 w 1296193"/>
              <a:gd name="connsiteY1" fmla="*/ 23812 h 1014412"/>
              <a:gd name="connsiteX2" fmla="*/ 1204912 w 1296193"/>
              <a:gd name="connsiteY2" fmla="*/ 42862 h 1014412"/>
              <a:gd name="connsiteX3" fmla="*/ 1219200 w 1296193"/>
              <a:gd name="connsiteY3" fmla="*/ 57150 h 1014412"/>
              <a:gd name="connsiteX4" fmla="*/ 1262062 w 1296193"/>
              <a:gd name="connsiteY4" fmla="*/ 109537 h 1014412"/>
              <a:gd name="connsiteX5" fmla="*/ 1276350 w 1296193"/>
              <a:gd name="connsiteY5" fmla="*/ 142875 h 1014412"/>
              <a:gd name="connsiteX6" fmla="*/ 1285875 w 1296193"/>
              <a:gd name="connsiteY6" fmla="*/ 166687 h 1014412"/>
              <a:gd name="connsiteX7" fmla="*/ 1285875 w 1296193"/>
              <a:gd name="connsiteY7" fmla="*/ 285750 h 1014412"/>
              <a:gd name="connsiteX8" fmla="*/ 1281112 w 1296193"/>
              <a:gd name="connsiteY8" fmla="*/ 300037 h 1014412"/>
              <a:gd name="connsiteX9" fmla="*/ 1271587 w 1296193"/>
              <a:gd name="connsiteY9" fmla="*/ 323850 h 1014412"/>
              <a:gd name="connsiteX10" fmla="*/ 1266825 w 1296193"/>
              <a:gd name="connsiteY10" fmla="*/ 338137 h 1014412"/>
              <a:gd name="connsiteX11" fmla="*/ 1233487 w 1296193"/>
              <a:gd name="connsiteY11" fmla="*/ 385762 h 1014412"/>
              <a:gd name="connsiteX12" fmla="*/ 1223962 w 1296193"/>
              <a:gd name="connsiteY12" fmla="*/ 400050 h 1014412"/>
              <a:gd name="connsiteX13" fmla="*/ 1195387 w 1296193"/>
              <a:gd name="connsiteY13" fmla="*/ 428625 h 1014412"/>
              <a:gd name="connsiteX14" fmla="*/ 1176337 w 1296193"/>
              <a:gd name="connsiteY14" fmla="*/ 457200 h 1014412"/>
              <a:gd name="connsiteX15" fmla="*/ 1157287 w 1296193"/>
              <a:gd name="connsiteY15" fmla="*/ 466725 h 1014412"/>
              <a:gd name="connsiteX16" fmla="*/ 1143000 w 1296193"/>
              <a:gd name="connsiteY16" fmla="*/ 476250 h 1014412"/>
              <a:gd name="connsiteX17" fmla="*/ 1128712 w 1296193"/>
              <a:gd name="connsiteY17" fmla="*/ 481012 h 1014412"/>
              <a:gd name="connsiteX18" fmla="*/ 1090612 w 1296193"/>
              <a:gd name="connsiteY18" fmla="*/ 504825 h 1014412"/>
              <a:gd name="connsiteX19" fmla="*/ 1071562 w 1296193"/>
              <a:gd name="connsiteY19" fmla="*/ 519112 h 1014412"/>
              <a:gd name="connsiteX20" fmla="*/ 1057275 w 1296193"/>
              <a:gd name="connsiteY20" fmla="*/ 523875 h 1014412"/>
              <a:gd name="connsiteX21" fmla="*/ 1042987 w 1296193"/>
              <a:gd name="connsiteY21" fmla="*/ 533400 h 1014412"/>
              <a:gd name="connsiteX22" fmla="*/ 1004887 w 1296193"/>
              <a:gd name="connsiteY22" fmla="*/ 538162 h 1014412"/>
              <a:gd name="connsiteX23" fmla="*/ 981075 w 1296193"/>
              <a:gd name="connsiteY23" fmla="*/ 547687 h 1014412"/>
              <a:gd name="connsiteX24" fmla="*/ 942975 w 1296193"/>
              <a:gd name="connsiteY24" fmla="*/ 557212 h 1014412"/>
              <a:gd name="connsiteX25" fmla="*/ 923925 w 1296193"/>
              <a:gd name="connsiteY25" fmla="*/ 561975 h 1014412"/>
              <a:gd name="connsiteX26" fmla="*/ 900112 w 1296193"/>
              <a:gd name="connsiteY26" fmla="*/ 571500 h 1014412"/>
              <a:gd name="connsiteX27" fmla="*/ 881062 w 1296193"/>
              <a:gd name="connsiteY27" fmla="*/ 581025 h 1014412"/>
              <a:gd name="connsiteX28" fmla="*/ 857250 w 1296193"/>
              <a:gd name="connsiteY28" fmla="*/ 585787 h 1014412"/>
              <a:gd name="connsiteX29" fmla="*/ 814387 w 1296193"/>
              <a:gd name="connsiteY29" fmla="*/ 609600 h 1014412"/>
              <a:gd name="connsiteX30" fmla="*/ 785812 w 1296193"/>
              <a:gd name="connsiteY30" fmla="*/ 619125 h 1014412"/>
              <a:gd name="connsiteX31" fmla="*/ 766762 w 1296193"/>
              <a:gd name="connsiteY31" fmla="*/ 628650 h 1014412"/>
              <a:gd name="connsiteX32" fmla="*/ 738187 w 1296193"/>
              <a:gd name="connsiteY32" fmla="*/ 638175 h 1014412"/>
              <a:gd name="connsiteX33" fmla="*/ 709612 w 1296193"/>
              <a:gd name="connsiteY33" fmla="*/ 652462 h 1014412"/>
              <a:gd name="connsiteX34" fmla="*/ 671512 w 1296193"/>
              <a:gd name="connsiteY34" fmla="*/ 657225 h 1014412"/>
              <a:gd name="connsiteX35" fmla="*/ 652462 w 1296193"/>
              <a:gd name="connsiteY35" fmla="*/ 666750 h 1014412"/>
              <a:gd name="connsiteX36" fmla="*/ 614362 w 1296193"/>
              <a:gd name="connsiteY36" fmla="*/ 676275 h 1014412"/>
              <a:gd name="connsiteX37" fmla="*/ 561975 w 1296193"/>
              <a:gd name="connsiteY37" fmla="*/ 695325 h 1014412"/>
              <a:gd name="connsiteX38" fmla="*/ 538162 w 1296193"/>
              <a:gd name="connsiteY38" fmla="*/ 709612 h 1014412"/>
              <a:gd name="connsiteX39" fmla="*/ 509587 w 1296193"/>
              <a:gd name="connsiteY39" fmla="*/ 719137 h 1014412"/>
              <a:gd name="connsiteX40" fmla="*/ 495300 w 1296193"/>
              <a:gd name="connsiteY40" fmla="*/ 723900 h 1014412"/>
              <a:gd name="connsiteX41" fmla="*/ 481012 w 1296193"/>
              <a:gd name="connsiteY41" fmla="*/ 728662 h 1014412"/>
              <a:gd name="connsiteX42" fmla="*/ 447675 w 1296193"/>
              <a:gd name="connsiteY42" fmla="*/ 742950 h 1014412"/>
              <a:gd name="connsiteX43" fmla="*/ 400050 w 1296193"/>
              <a:gd name="connsiteY43" fmla="*/ 766762 h 1014412"/>
              <a:gd name="connsiteX44" fmla="*/ 366712 w 1296193"/>
              <a:gd name="connsiteY44" fmla="*/ 785812 h 1014412"/>
              <a:gd name="connsiteX45" fmla="*/ 347662 w 1296193"/>
              <a:gd name="connsiteY45" fmla="*/ 790575 h 1014412"/>
              <a:gd name="connsiteX46" fmla="*/ 333375 w 1296193"/>
              <a:gd name="connsiteY46" fmla="*/ 795337 h 1014412"/>
              <a:gd name="connsiteX47" fmla="*/ 295275 w 1296193"/>
              <a:gd name="connsiteY47" fmla="*/ 823912 h 1014412"/>
              <a:gd name="connsiteX48" fmla="*/ 280987 w 1296193"/>
              <a:gd name="connsiteY48" fmla="*/ 828675 h 1014412"/>
              <a:gd name="connsiteX49" fmla="*/ 242887 w 1296193"/>
              <a:gd name="connsiteY49" fmla="*/ 852487 h 1014412"/>
              <a:gd name="connsiteX50" fmla="*/ 219075 w 1296193"/>
              <a:gd name="connsiteY50" fmla="*/ 857250 h 1014412"/>
              <a:gd name="connsiteX51" fmla="*/ 185737 w 1296193"/>
              <a:gd name="connsiteY51" fmla="*/ 876300 h 1014412"/>
              <a:gd name="connsiteX52" fmla="*/ 157162 w 1296193"/>
              <a:gd name="connsiteY52" fmla="*/ 895350 h 1014412"/>
              <a:gd name="connsiteX53" fmla="*/ 142875 w 1296193"/>
              <a:gd name="connsiteY53" fmla="*/ 904875 h 1014412"/>
              <a:gd name="connsiteX54" fmla="*/ 119062 w 1296193"/>
              <a:gd name="connsiteY54" fmla="*/ 914400 h 1014412"/>
              <a:gd name="connsiteX55" fmla="*/ 104775 w 1296193"/>
              <a:gd name="connsiteY55" fmla="*/ 928687 h 1014412"/>
              <a:gd name="connsiteX56" fmla="*/ 90487 w 1296193"/>
              <a:gd name="connsiteY56" fmla="*/ 933450 h 1014412"/>
              <a:gd name="connsiteX57" fmla="*/ 80962 w 1296193"/>
              <a:gd name="connsiteY57" fmla="*/ 947737 h 1014412"/>
              <a:gd name="connsiteX58" fmla="*/ 52387 w 1296193"/>
              <a:gd name="connsiteY58" fmla="*/ 971550 h 1014412"/>
              <a:gd name="connsiteX59" fmla="*/ 9525 w 1296193"/>
              <a:gd name="connsiteY59" fmla="*/ 1009650 h 1014412"/>
              <a:gd name="connsiteX60" fmla="*/ 0 w 1296193"/>
              <a:gd name="connsiteY60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96193" h="1014412">
                <a:moveTo>
                  <a:pt x="1157287" y="0"/>
                </a:moveTo>
                <a:cubicBezTo>
                  <a:pt x="1165399" y="5408"/>
                  <a:pt x="1184718" y="17905"/>
                  <a:pt x="1190625" y="23812"/>
                </a:cubicBezTo>
                <a:cubicBezTo>
                  <a:pt x="1196238" y="29425"/>
                  <a:pt x="1199746" y="36835"/>
                  <a:pt x="1204912" y="42862"/>
                </a:cubicBezTo>
                <a:cubicBezTo>
                  <a:pt x="1209295" y="47976"/>
                  <a:pt x="1214817" y="52036"/>
                  <a:pt x="1219200" y="57150"/>
                </a:cubicBezTo>
                <a:cubicBezTo>
                  <a:pt x="1233883" y="74281"/>
                  <a:pt x="1262062" y="109537"/>
                  <a:pt x="1262062" y="109537"/>
                </a:cubicBezTo>
                <a:cubicBezTo>
                  <a:pt x="1271845" y="138884"/>
                  <a:pt x="1260656" y="107564"/>
                  <a:pt x="1276350" y="142875"/>
                </a:cubicBezTo>
                <a:cubicBezTo>
                  <a:pt x="1279822" y="150687"/>
                  <a:pt x="1282700" y="158750"/>
                  <a:pt x="1285875" y="166687"/>
                </a:cubicBezTo>
                <a:cubicBezTo>
                  <a:pt x="1296193" y="218283"/>
                  <a:pt x="1293703" y="195727"/>
                  <a:pt x="1285875" y="285750"/>
                </a:cubicBezTo>
                <a:cubicBezTo>
                  <a:pt x="1285440" y="290751"/>
                  <a:pt x="1282875" y="295337"/>
                  <a:pt x="1281112" y="300037"/>
                </a:cubicBezTo>
                <a:cubicBezTo>
                  <a:pt x="1278110" y="308042"/>
                  <a:pt x="1274589" y="315845"/>
                  <a:pt x="1271587" y="323850"/>
                </a:cubicBezTo>
                <a:cubicBezTo>
                  <a:pt x="1269824" y="328550"/>
                  <a:pt x="1269456" y="333862"/>
                  <a:pt x="1266825" y="338137"/>
                </a:cubicBezTo>
                <a:cubicBezTo>
                  <a:pt x="1256669" y="354640"/>
                  <a:pt x="1244517" y="369830"/>
                  <a:pt x="1233487" y="385762"/>
                </a:cubicBezTo>
                <a:cubicBezTo>
                  <a:pt x="1230229" y="390468"/>
                  <a:pt x="1228009" y="396003"/>
                  <a:pt x="1223962" y="400050"/>
                </a:cubicBezTo>
                <a:cubicBezTo>
                  <a:pt x="1214437" y="409575"/>
                  <a:pt x="1202859" y="417417"/>
                  <a:pt x="1195387" y="428625"/>
                </a:cubicBezTo>
                <a:cubicBezTo>
                  <a:pt x="1189037" y="438150"/>
                  <a:pt x="1186576" y="452080"/>
                  <a:pt x="1176337" y="457200"/>
                </a:cubicBezTo>
                <a:cubicBezTo>
                  <a:pt x="1169987" y="460375"/>
                  <a:pt x="1163451" y="463203"/>
                  <a:pt x="1157287" y="466725"/>
                </a:cubicBezTo>
                <a:cubicBezTo>
                  <a:pt x="1152317" y="469565"/>
                  <a:pt x="1148119" y="473690"/>
                  <a:pt x="1143000" y="476250"/>
                </a:cubicBezTo>
                <a:cubicBezTo>
                  <a:pt x="1138510" y="478495"/>
                  <a:pt x="1133475" y="479425"/>
                  <a:pt x="1128712" y="481012"/>
                </a:cubicBezTo>
                <a:cubicBezTo>
                  <a:pt x="1110387" y="508500"/>
                  <a:pt x="1130284" y="484989"/>
                  <a:pt x="1090612" y="504825"/>
                </a:cubicBezTo>
                <a:cubicBezTo>
                  <a:pt x="1083513" y="508375"/>
                  <a:pt x="1078454" y="515174"/>
                  <a:pt x="1071562" y="519112"/>
                </a:cubicBezTo>
                <a:cubicBezTo>
                  <a:pt x="1067203" y="521603"/>
                  <a:pt x="1061765" y="521630"/>
                  <a:pt x="1057275" y="523875"/>
                </a:cubicBezTo>
                <a:cubicBezTo>
                  <a:pt x="1052155" y="526435"/>
                  <a:pt x="1048509" y="531894"/>
                  <a:pt x="1042987" y="533400"/>
                </a:cubicBezTo>
                <a:cubicBezTo>
                  <a:pt x="1030639" y="536767"/>
                  <a:pt x="1017587" y="536575"/>
                  <a:pt x="1004887" y="538162"/>
                </a:cubicBezTo>
                <a:cubicBezTo>
                  <a:pt x="996950" y="541337"/>
                  <a:pt x="989246" y="545173"/>
                  <a:pt x="981075" y="547687"/>
                </a:cubicBezTo>
                <a:cubicBezTo>
                  <a:pt x="968563" y="551537"/>
                  <a:pt x="955675" y="554037"/>
                  <a:pt x="942975" y="557212"/>
                </a:cubicBezTo>
                <a:cubicBezTo>
                  <a:pt x="936625" y="558800"/>
                  <a:pt x="930002" y="559544"/>
                  <a:pt x="923925" y="561975"/>
                </a:cubicBezTo>
                <a:cubicBezTo>
                  <a:pt x="915987" y="565150"/>
                  <a:pt x="907924" y="568028"/>
                  <a:pt x="900112" y="571500"/>
                </a:cubicBezTo>
                <a:cubicBezTo>
                  <a:pt x="893624" y="574383"/>
                  <a:pt x="887797" y="578780"/>
                  <a:pt x="881062" y="581025"/>
                </a:cubicBezTo>
                <a:cubicBezTo>
                  <a:pt x="873383" y="583585"/>
                  <a:pt x="865187" y="584200"/>
                  <a:pt x="857250" y="585787"/>
                </a:cubicBezTo>
                <a:cubicBezTo>
                  <a:pt x="840139" y="597194"/>
                  <a:pt x="836847" y="600241"/>
                  <a:pt x="814387" y="609600"/>
                </a:cubicBezTo>
                <a:cubicBezTo>
                  <a:pt x="805119" y="613462"/>
                  <a:pt x="794792" y="614635"/>
                  <a:pt x="785812" y="619125"/>
                </a:cubicBezTo>
                <a:cubicBezTo>
                  <a:pt x="779462" y="622300"/>
                  <a:pt x="773354" y="626013"/>
                  <a:pt x="766762" y="628650"/>
                </a:cubicBezTo>
                <a:cubicBezTo>
                  <a:pt x="757440" y="632379"/>
                  <a:pt x="746541" y="632606"/>
                  <a:pt x="738187" y="638175"/>
                </a:cubicBezTo>
                <a:cubicBezTo>
                  <a:pt x="726746" y="645803"/>
                  <a:pt x="723170" y="649997"/>
                  <a:pt x="709612" y="652462"/>
                </a:cubicBezTo>
                <a:cubicBezTo>
                  <a:pt x="697020" y="654752"/>
                  <a:pt x="684212" y="655637"/>
                  <a:pt x="671512" y="657225"/>
                </a:cubicBezTo>
                <a:cubicBezTo>
                  <a:pt x="665162" y="660400"/>
                  <a:pt x="658988" y="663953"/>
                  <a:pt x="652462" y="666750"/>
                </a:cubicBezTo>
                <a:cubicBezTo>
                  <a:pt x="639651" y="672240"/>
                  <a:pt x="628334" y="673480"/>
                  <a:pt x="614362" y="676275"/>
                </a:cubicBezTo>
                <a:cubicBezTo>
                  <a:pt x="552153" y="713600"/>
                  <a:pt x="631099" y="670189"/>
                  <a:pt x="561975" y="695325"/>
                </a:cubicBezTo>
                <a:cubicBezTo>
                  <a:pt x="553276" y="698488"/>
                  <a:pt x="546589" y="705782"/>
                  <a:pt x="538162" y="709612"/>
                </a:cubicBezTo>
                <a:cubicBezTo>
                  <a:pt x="529022" y="713767"/>
                  <a:pt x="519112" y="715962"/>
                  <a:pt x="509587" y="719137"/>
                </a:cubicBezTo>
                <a:lnTo>
                  <a:pt x="495300" y="723900"/>
                </a:lnTo>
                <a:lnTo>
                  <a:pt x="481012" y="728662"/>
                </a:lnTo>
                <a:cubicBezTo>
                  <a:pt x="445147" y="752573"/>
                  <a:pt x="490725" y="724500"/>
                  <a:pt x="447675" y="742950"/>
                </a:cubicBezTo>
                <a:cubicBezTo>
                  <a:pt x="431361" y="749942"/>
                  <a:pt x="415460" y="757956"/>
                  <a:pt x="400050" y="766762"/>
                </a:cubicBezTo>
                <a:cubicBezTo>
                  <a:pt x="388937" y="773112"/>
                  <a:pt x="378364" y="780516"/>
                  <a:pt x="366712" y="785812"/>
                </a:cubicBezTo>
                <a:cubicBezTo>
                  <a:pt x="360753" y="788521"/>
                  <a:pt x="353956" y="788777"/>
                  <a:pt x="347662" y="790575"/>
                </a:cubicBezTo>
                <a:cubicBezTo>
                  <a:pt x="342835" y="791954"/>
                  <a:pt x="338137" y="793750"/>
                  <a:pt x="333375" y="795337"/>
                </a:cubicBezTo>
                <a:cubicBezTo>
                  <a:pt x="320675" y="804862"/>
                  <a:pt x="308668" y="815389"/>
                  <a:pt x="295275" y="823912"/>
                </a:cubicBezTo>
                <a:cubicBezTo>
                  <a:pt x="291040" y="826607"/>
                  <a:pt x="285477" y="826430"/>
                  <a:pt x="280987" y="828675"/>
                </a:cubicBezTo>
                <a:cubicBezTo>
                  <a:pt x="257861" y="840238"/>
                  <a:pt x="273447" y="840263"/>
                  <a:pt x="242887" y="852487"/>
                </a:cubicBezTo>
                <a:cubicBezTo>
                  <a:pt x="235371" y="855493"/>
                  <a:pt x="227012" y="855662"/>
                  <a:pt x="219075" y="857250"/>
                </a:cubicBezTo>
                <a:cubicBezTo>
                  <a:pt x="169640" y="890206"/>
                  <a:pt x="246174" y="840038"/>
                  <a:pt x="185737" y="876300"/>
                </a:cubicBezTo>
                <a:cubicBezTo>
                  <a:pt x="175921" y="882190"/>
                  <a:pt x="166687" y="889000"/>
                  <a:pt x="157162" y="895350"/>
                </a:cubicBezTo>
                <a:cubicBezTo>
                  <a:pt x="152400" y="898525"/>
                  <a:pt x="148189" y="902749"/>
                  <a:pt x="142875" y="904875"/>
                </a:cubicBezTo>
                <a:lnTo>
                  <a:pt x="119062" y="914400"/>
                </a:lnTo>
                <a:cubicBezTo>
                  <a:pt x="114300" y="919162"/>
                  <a:pt x="110379" y="924951"/>
                  <a:pt x="104775" y="928687"/>
                </a:cubicBezTo>
                <a:cubicBezTo>
                  <a:pt x="100598" y="931472"/>
                  <a:pt x="94407" y="930314"/>
                  <a:pt x="90487" y="933450"/>
                </a:cubicBezTo>
                <a:cubicBezTo>
                  <a:pt x="86018" y="937026"/>
                  <a:pt x="84626" y="943340"/>
                  <a:pt x="80962" y="947737"/>
                </a:cubicBezTo>
                <a:cubicBezTo>
                  <a:pt x="57692" y="975661"/>
                  <a:pt x="76474" y="950140"/>
                  <a:pt x="52387" y="971550"/>
                </a:cubicBezTo>
                <a:cubicBezTo>
                  <a:pt x="21070" y="999387"/>
                  <a:pt x="34465" y="994686"/>
                  <a:pt x="9525" y="1009650"/>
                </a:cubicBezTo>
                <a:cubicBezTo>
                  <a:pt x="6481" y="1011476"/>
                  <a:pt x="3175" y="1012825"/>
                  <a:pt x="0" y="1014412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557463" y="3971925"/>
            <a:ext cx="2480166" cy="1004888"/>
          </a:xfrm>
          <a:custGeom>
            <a:avLst/>
            <a:gdLst>
              <a:gd name="connsiteX0" fmla="*/ 2476500 w 2480166"/>
              <a:gd name="connsiteY0" fmla="*/ 0 h 1004888"/>
              <a:gd name="connsiteX1" fmla="*/ 2457450 w 2480166"/>
              <a:gd name="connsiteY1" fmla="*/ 66675 h 1004888"/>
              <a:gd name="connsiteX2" fmla="*/ 2452687 w 2480166"/>
              <a:gd name="connsiteY2" fmla="*/ 80963 h 1004888"/>
              <a:gd name="connsiteX3" fmla="*/ 2433637 w 2480166"/>
              <a:gd name="connsiteY3" fmla="*/ 95250 h 1004888"/>
              <a:gd name="connsiteX4" fmla="*/ 2400300 w 2480166"/>
              <a:gd name="connsiteY4" fmla="*/ 142875 h 1004888"/>
              <a:gd name="connsiteX5" fmla="*/ 2386012 w 2480166"/>
              <a:gd name="connsiteY5" fmla="*/ 152400 h 1004888"/>
              <a:gd name="connsiteX6" fmla="*/ 2371725 w 2480166"/>
              <a:gd name="connsiteY6" fmla="*/ 171450 h 1004888"/>
              <a:gd name="connsiteX7" fmla="*/ 2333625 w 2480166"/>
              <a:gd name="connsiteY7" fmla="*/ 185738 h 1004888"/>
              <a:gd name="connsiteX8" fmla="*/ 2286000 w 2480166"/>
              <a:gd name="connsiteY8" fmla="*/ 209550 h 1004888"/>
              <a:gd name="connsiteX9" fmla="*/ 2271712 w 2480166"/>
              <a:gd name="connsiteY9" fmla="*/ 219075 h 1004888"/>
              <a:gd name="connsiteX10" fmla="*/ 2252662 w 2480166"/>
              <a:gd name="connsiteY10" fmla="*/ 228600 h 1004888"/>
              <a:gd name="connsiteX11" fmla="*/ 2224087 w 2480166"/>
              <a:gd name="connsiteY11" fmla="*/ 238125 h 1004888"/>
              <a:gd name="connsiteX12" fmla="*/ 2152650 w 2480166"/>
              <a:gd name="connsiteY12" fmla="*/ 266700 h 1004888"/>
              <a:gd name="connsiteX13" fmla="*/ 2124075 w 2480166"/>
              <a:gd name="connsiteY13" fmla="*/ 276225 h 1004888"/>
              <a:gd name="connsiteX14" fmla="*/ 2071687 w 2480166"/>
              <a:gd name="connsiteY14" fmla="*/ 285750 h 1004888"/>
              <a:gd name="connsiteX15" fmla="*/ 2024062 w 2480166"/>
              <a:gd name="connsiteY15" fmla="*/ 295275 h 1004888"/>
              <a:gd name="connsiteX16" fmla="*/ 1938337 w 2480166"/>
              <a:gd name="connsiteY16" fmla="*/ 314325 h 1004888"/>
              <a:gd name="connsiteX17" fmla="*/ 1833562 w 2480166"/>
              <a:gd name="connsiteY17" fmla="*/ 333375 h 1004888"/>
              <a:gd name="connsiteX18" fmla="*/ 1766887 w 2480166"/>
              <a:gd name="connsiteY18" fmla="*/ 338138 h 1004888"/>
              <a:gd name="connsiteX19" fmla="*/ 1495425 w 2480166"/>
              <a:gd name="connsiteY19" fmla="*/ 357188 h 1004888"/>
              <a:gd name="connsiteX20" fmla="*/ 1304925 w 2480166"/>
              <a:gd name="connsiteY20" fmla="*/ 361950 h 1004888"/>
              <a:gd name="connsiteX21" fmla="*/ 1276350 w 2480166"/>
              <a:gd name="connsiteY21" fmla="*/ 366713 h 1004888"/>
              <a:gd name="connsiteX22" fmla="*/ 1219200 w 2480166"/>
              <a:gd name="connsiteY22" fmla="*/ 381000 h 1004888"/>
              <a:gd name="connsiteX23" fmla="*/ 1138237 w 2480166"/>
              <a:gd name="connsiteY23" fmla="*/ 390525 h 1004888"/>
              <a:gd name="connsiteX24" fmla="*/ 1081087 w 2480166"/>
              <a:gd name="connsiteY24" fmla="*/ 409575 h 1004888"/>
              <a:gd name="connsiteX25" fmla="*/ 1052512 w 2480166"/>
              <a:gd name="connsiteY25" fmla="*/ 414338 h 1004888"/>
              <a:gd name="connsiteX26" fmla="*/ 1000125 w 2480166"/>
              <a:gd name="connsiteY26" fmla="*/ 433388 h 1004888"/>
              <a:gd name="connsiteX27" fmla="*/ 962025 w 2480166"/>
              <a:gd name="connsiteY27" fmla="*/ 447675 h 1004888"/>
              <a:gd name="connsiteX28" fmla="*/ 938212 w 2480166"/>
              <a:gd name="connsiteY28" fmla="*/ 452438 h 1004888"/>
              <a:gd name="connsiteX29" fmla="*/ 881062 w 2480166"/>
              <a:gd name="connsiteY29" fmla="*/ 471488 h 1004888"/>
              <a:gd name="connsiteX30" fmla="*/ 828675 w 2480166"/>
              <a:gd name="connsiteY30" fmla="*/ 485775 h 1004888"/>
              <a:gd name="connsiteX31" fmla="*/ 809625 w 2480166"/>
              <a:gd name="connsiteY31" fmla="*/ 495300 h 1004888"/>
              <a:gd name="connsiteX32" fmla="*/ 790575 w 2480166"/>
              <a:gd name="connsiteY32" fmla="*/ 500063 h 1004888"/>
              <a:gd name="connsiteX33" fmla="*/ 776287 w 2480166"/>
              <a:gd name="connsiteY33" fmla="*/ 504825 h 1004888"/>
              <a:gd name="connsiteX34" fmla="*/ 738187 w 2480166"/>
              <a:gd name="connsiteY34" fmla="*/ 523875 h 1004888"/>
              <a:gd name="connsiteX35" fmla="*/ 695325 w 2480166"/>
              <a:gd name="connsiteY35" fmla="*/ 547688 h 1004888"/>
              <a:gd name="connsiteX36" fmla="*/ 676275 w 2480166"/>
              <a:gd name="connsiteY36" fmla="*/ 561975 h 1004888"/>
              <a:gd name="connsiteX37" fmla="*/ 633412 w 2480166"/>
              <a:gd name="connsiteY37" fmla="*/ 581025 h 1004888"/>
              <a:gd name="connsiteX38" fmla="*/ 604837 w 2480166"/>
              <a:gd name="connsiteY38" fmla="*/ 585788 h 1004888"/>
              <a:gd name="connsiteX39" fmla="*/ 590550 w 2480166"/>
              <a:gd name="connsiteY39" fmla="*/ 600075 h 1004888"/>
              <a:gd name="connsiteX40" fmla="*/ 542925 w 2480166"/>
              <a:gd name="connsiteY40" fmla="*/ 633413 h 1004888"/>
              <a:gd name="connsiteX41" fmla="*/ 528637 w 2480166"/>
              <a:gd name="connsiteY41" fmla="*/ 638175 h 1004888"/>
              <a:gd name="connsiteX42" fmla="*/ 509587 w 2480166"/>
              <a:gd name="connsiteY42" fmla="*/ 647700 h 1004888"/>
              <a:gd name="connsiteX43" fmla="*/ 495300 w 2480166"/>
              <a:gd name="connsiteY43" fmla="*/ 657225 h 1004888"/>
              <a:gd name="connsiteX44" fmla="*/ 466725 w 2480166"/>
              <a:gd name="connsiteY44" fmla="*/ 661988 h 1004888"/>
              <a:gd name="connsiteX45" fmla="*/ 433387 w 2480166"/>
              <a:gd name="connsiteY45" fmla="*/ 681038 h 1004888"/>
              <a:gd name="connsiteX46" fmla="*/ 404812 w 2480166"/>
              <a:gd name="connsiteY46" fmla="*/ 700088 h 1004888"/>
              <a:gd name="connsiteX47" fmla="*/ 385762 w 2480166"/>
              <a:gd name="connsiteY47" fmla="*/ 714375 h 1004888"/>
              <a:gd name="connsiteX48" fmla="*/ 366712 w 2480166"/>
              <a:gd name="connsiteY48" fmla="*/ 719138 h 1004888"/>
              <a:gd name="connsiteX49" fmla="*/ 323850 w 2480166"/>
              <a:gd name="connsiteY49" fmla="*/ 738188 h 1004888"/>
              <a:gd name="connsiteX50" fmla="*/ 304800 w 2480166"/>
              <a:gd name="connsiteY50" fmla="*/ 742950 h 1004888"/>
              <a:gd name="connsiteX51" fmla="*/ 271462 w 2480166"/>
              <a:gd name="connsiteY51" fmla="*/ 766763 h 1004888"/>
              <a:gd name="connsiteX52" fmla="*/ 233362 w 2480166"/>
              <a:gd name="connsiteY52" fmla="*/ 785813 h 1004888"/>
              <a:gd name="connsiteX53" fmla="*/ 204787 w 2480166"/>
              <a:gd name="connsiteY53" fmla="*/ 800100 h 1004888"/>
              <a:gd name="connsiteX54" fmla="*/ 171450 w 2480166"/>
              <a:gd name="connsiteY54" fmla="*/ 819150 h 1004888"/>
              <a:gd name="connsiteX55" fmla="*/ 157162 w 2480166"/>
              <a:gd name="connsiteY55" fmla="*/ 833438 h 1004888"/>
              <a:gd name="connsiteX56" fmla="*/ 142875 w 2480166"/>
              <a:gd name="connsiteY56" fmla="*/ 842963 h 1004888"/>
              <a:gd name="connsiteX57" fmla="*/ 104775 w 2480166"/>
              <a:gd name="connsiteY57" fmla="*/ 866775 h 1004888"/>
              <a:gd name="connsiteX58" fmla="*/ 38100 w 2480166"/>
              <a:gd name="connsiteY58" fmla="*/ 919163 h 1004888"/>
              <a:gd name="connsiteX59" fmla="*/ 19050 w 2480166"/>
              <a:gd name="connsiteY59" fmla="*/ 947738 h 1004888"/>
              <a:gd name="connsiteX60" fmla="*/ 4762 w 2480166"/>
              <a:gd name="connsiteY60" fmla="*/ 995363 h 1004888"/>
              <a:gd name="connsiteX61" fmla="*/ 0 w 2480166"/>
              <a:gd name="connsiteY61" fmla="*/ 1004888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80166" h="1004888">
                <a:moveTo>
                  <a:pt x="2476500" y="0"/>
                </a:moveTo>
                <a:cubicBezTo>
                  <a:pt x="2469111" y="66494"/>
                  <a:pt x="2480166" y="21244"/>
                  <a:pt x="2457450" y="66675"/>
                </a:cubicBezTo>
                <a:cubicBezTo>
                  <a:pt x="2455205" y="71165"/>
                  <a:pt x="2455901" y="77106"/>
                  <a:pt x="2452687" y="80963"/>
                </a:cubicBezTo>
                <a:cubicBezTo>
                  <a:pt x="2447606" y="87061"/>
                  <a:pt x="2439987" y="90488"/>
                  <a:pt x="2433637" y="95250"/>
                </a:cubicBezTo>
                <a:cubicBezTo>
                  <a:pt x="2430528" y="99914"/>
                  <a:pt x="2407350" y="135825"/>
                  <a:pt x="2400300" y="142875"/>
                </a:cubicBezTo>
                <a:cubicBezTo>
                  <a:pt x="2396253" y="146922"/>
                  <a:pt x="2390775" y="149225"/>
                  <a:pt x="2386012" y="152400"/>
                </a:cubicBezTo>
                <a:cubicBezTo>
                  <a:pt x="2381250" y="158750"/>
                  <a:pt x="2378075" y="166688"/>
                  <a:pt x="2371725" y="171450"/>
                </a:cubicBezTo>
                <a:cubicBezTo>
                  <a:pt x="2367172" y="174864"/>
                  <a:pt x="2341976" y="182954"/>
                  <a:pt x="2333625" y="185738"/>
                </a:cubicBezTo>
                <a:cubicBezTo>
                  <a:pt x="2286023" y="223819"/>
                  <a:pt x="2333689" y="191667"/>
                  <a:pt x="2286000" y="209550"/>
                </a:cubicBezTo>
                <a:cubicBezTo>
                  <a:pt x="2280640" y="211560"/>
                  <a:pt x="2276682" y="216235"/>
                  <a:pt x="2271712" y="219075"/>
                </a:cubicBezTo>
                <a:cubicBezTo>
                  <a:pt x="2265548" y="222597"/>
                  <a:pt x="2259254" y="225963"/>
                  <a:pt x="2252662" y="228600"/>
                </a:cubicBezTo>
                <a:cubicBezTo>
                  <a:pt x="2243340" y="232329"/>
                  <a:pt x="2233355" y="234263"/>
                  <a:pt x="2224087" y="238125"/>
                </a:cubicBezTo>
                <a:cubicBezTo>
                  <a:pt x="2139998" y="273163"/>
                  <a:pt x="2265073" y="229226"/>
                  <a:pt x="2152650" y="266700"/>
                </a:cubicBezTo>
                <a:cubicBezTo>
                  <a:pt x="2143125" y="269875"/>
                  <a:pt x="2133953" y="274429"/>
                  <a:pt x="2124075" y="276225"/>
                </a:cubicBezTo>
                <a:lnTo>
                  <a:pt x="2071687" y="285750"/>
                </a:lnTo>
                <a:cubicBezTo>
                  <a:pt x="2000654" y="299957"/>
                  <a:pt x="2121962" y="278960"/>
                  <a:pt x="2024062" y="295275"/>
                </a:cubicBezTo>
                <a:cubicBezTo>
                  <a:pt x="1970787" y="318108"/>
                  <a:pt x="2008307" y="306093"/>
                  <a:pt x="1938337" y="314325"/>
                </a:cubicBezTo>
                <a:cubicBezTo>
                  <a:pt x="1903083" y="318473"/>
                  <a:pt x="1868748" y="328684"/>
                  <a:pt x="1833562" y="333375"/>
                </a:cubicBezTo>
                <a:cubicBezTo>
                  <a:pt x="1811476" y="336320"/>
                  <a:pt x="1789085" y="336208"/>
                  <a:pt x="1766887" y="338138"/>
                </a:cubicBezTo>
                <a:cubicBezTo>
                  <a:pt x="1629561" y="350079"/>
                  <a:pt x="1837065" y="348648"/>
                  <a:pt x="1495425" y="357188"/>
                </a:cubicBezTo>
                <a:lnTo>
                  <a:pt x="1304925" y="361950"/>
                </a:lnTo>
                <a:cubicBezTo>
                  <a:pt x="1295400" y="363538"/>
                  <a:pt x="1285776" y="364618"/>
                  <a:pt x="1276350" y="366713"/>
                </a:cubicBezTo>
                <a:cubicBezTo>
                  <a:pt x="1257181" y="370973"/>
                  <a:pt x="1238639" y="378223"/>
                  <a:pt x="1219200" y="381000"/>
                </a:cubicBezTo>
                <a:cubicBezTo>
                  <a:pt x="1170068" y="388019"/>
                  <a:pt x="1197032" y="384646"/>
                  <a:pt x="1138237" y="390525"/>
                </a:cubicBezTo>
                <a:cubicBezTo>
                  <a:pt x="1113673" y="400351"/>
                  <a:pt x="1109155" y="403098"/>
                  <a:pt x="1081087" y="409575"/>
                </a:cubicBezTo>
                <a:cubicBezTo>
                  <a:pt x="1071678" y="411746"/>
                  <a:pt x="1062037" y="412750"/>
                  <a:pt x="1052512" y="414338"/>
                </a:cubicBezTo>
                <a:cubicBezTo>
                  <a:pt x="991463" y="444861"/>
                  <a:pt x="1053560" y="416946"/>
                  <a:pt x="1000125" y="433388"/>
                </a:cubicBezTo>
                <a:cubicBezTo>
                  <a:pt x="987161" y="437377"/>
                  <a:pt x="974989" y="443686"/>
                  <a:pt x="962025" y="447675"/>
                </a:cubicBezTo>
                <a:cubicBezTo>
                  <a:pt x="954288" y="450056"/>
                  <a:pt x="945978" y="450154"/>
                  <a:pt x="938212" y="452438"/>
                </a:cubicBezTo>
                <a:cubicBezTo>
                  <a:pt x="918948" y="458104"/>
                  <a:pt x="900370" y="465971"/>
                  <a:pt x="881062" y="471488"/>
                </a:cubicBezTo>
                <a:cubicBezTo>
                  <a:pt x="841431" y="482811"/>
                  <a:pt x="858937" y="478210"/>
                  <a:pt x="828675" y="485775"/>
                </a:cubicBezTo>
                <a:cubicBezTo>
                  <a:pt x="822325" y="488950"/>
                  <a:pt x="816272" y="492807"/>
                  <a:pt x="809625" y="495300"/>
                </a:cubicBezTo>
                <a:cubicBezTo>
                  <a:pt x="803496" y="497598"/>
                  <a:pt x="796869" y="498265"/>
                  <a:pt x="790575" y="500063"/>
                </a:cubicBezTo>
                <a:cubicBezTo>
                  <a:pt x="785748" y="501442"/>
                  <a:pt x="781050" y="503238"/>
                  <a:pt x="776287" y="504825"/>
                </a:cubicBezTo>
                <a:cubicBezTo>
                  <a:pt x="741093" y="540022"/>
                  <a:pt x="786853" y="499543"/>
                  <a:pt x="738187" y="523875"/>
                </a:cubicBezTo>
                <a:cubicBezTo>
                  <a:pt x="674548" y="555694"/>
                  <a:pt x="746591" y="534870"/>
                  <a:pt x="695325" y="547688"/>
                </a:cubicBezTo>
                <a:cubicBezTo>
                  <a:pt x="688975" y="552450"/>
                  <a:pt x="683081" y="557891"/>
                  <a:pt x="676275" y="561975"/>
                </a:cubicBezTo>
                <a:cubicBezTo>
                  <a:pt x="667172" y="567437"/>
                  <a:pt x="646507" y="578115"/>
                  <a:pt x="633412" y="581025"/>
                </a:cubicBezTo>
                <a:cubicBezTo>
                  <a:pt x="623986" y="583120"/>
                  <a:pt x="614362" y="584200"/>
                  <a:pt x="604837" y="585788"/>
                </a:cubicBezTo>
                <a:cubicBezTo>
                  <a:pt x="600075" y="590550"/>
                  <a:pt x="595619" y="595640"/>
                  <a:pt x="590550" y="600075"/>
                </a:cubicBezTo>
                <a:cubicBezTo>
                  <a:pt x="575247" y="613465"/>
                  <a:pt x="561122" y="624314"/>
                  <a:pt x="542925" y="633413"/>
                </a:cubicBezTo>
                <a:cubicBezTo>
                  <a:pt x="538435" y="635658"/>
                  <a:pt x="533251" y="636198"/>
                  <a:pt x="528637" y="638175"/>
                </a:cubicBezTo>
                <a:cubicBezTo>
                  <a:pt x="522111" y="640972"/>
                  <a:pt x="515751" y="644178"/>
                  <a:pt x="509587" y="647700"/>
                </a:cubicBezTo>
                <a:cubicBezTo>
                  <a:pt x="504617" y="650540"/>
                  <a:pt x="500730" y="655415"/>
                  <a:pt x="495300" y="657225"/>
                </a:cubicBezTo>
                <a:cubicBezTo>
                  <a:pt x="486139" y="660279"/>
                  <a:pt x="476250" y="660400"/>
                  <a:pt x="466725" y="661988"/>
                </a:cubicBezTo>
                <a:cubicBezTo>
                  <a:pt x="434644" y="694066"/>
                  <a:pt x="471764" y="661849"/>
                  <a:pt x="433387" y="681038"/>
                </a:cubicBezTo>
                <a:cubicBezTo>
                  <a:pt x="423148" y="686158"/>
                  <a:pt x="413970" y="693220"/>
                  <a:pt x="404812" y="700088"/>
                </a:cubicBezTo>
                <a:cubicBezTo>
                  <a:pt x="398462" y="704850"/>
                  <a:pt x="392861" y="710825"/>
                  <a:pt x="385762" y="714375"/>
                </a:cubicBezTo>
                <a:cubicBezTo>
                  <a:pt x="379908" y="717302"/>
                  <a:pt x="372922" y="717068"/>
                  <a:pt x="366712" y="719138"/>
                </a:cubicBezTo>
                <a:cubicBezTo>
                  <a:pt x="288468" y="745221"/>
                  <a:pt x="390276" y="713279"/>
                  <a:pt x="323850" y="738188"/>
                </a:cubicBezTo>
                <a:cubicBezTo>
                  <a:pt x="317721" y="740486"/>
                  <a:pt x="311150" y="741363"/>
                  <a:pt x="304800" y="742950"/>
                </a:cubicBezTo>
                <a:cubicBezTo>
                  <a:pt x="298335" y="747799"/>
                  <a:pt x="279978" y="762118"/>
                  <a:pt x="271462" y="766763"/>
                </a:cubicBezTo>
                <a:cubicBezTo>
                  <a:pt x="258997" y="773562"/>
                  <a:pt x="246062" y="779463"/>
                  <a:pt x="233362" y="785813"/>
                </a:cubicBezTo>
                <a:lnTo>
                  <a:pt x="204787" y="800100"/>
                </a:lnTo>
                <a:cubicBezTo>
                  <a:pt x="166130" y="838760"/>
                  <a:pt x="216220" y="793568"/>
                  <a:pt x="171450" y="819150"/>
                </a:cubicBezTo>
                <a:cubicBezTo>
                  <a:pt x="165602" y="822492"/>
                  <a:pt x="162336" y="829126"/>
                  <a:pt x="157162" y="833438"/>
                </a:cubicBezTo>
                <a:cubicBezTo>
                  <a:pt x="152765" y="837102"/>
                  <a:pt x="147454" y="839529"/>
                  <a:pt x="142875" y="842963"/>
                </a:cubicBezTo>
                <a:cubicBezTo>
                  <a:pt x="111815" y="866258"/>
                  <a:pt x="130348" y="858251"/>
                  <a:pt x="104775" y="866775"/>
                </a:cubicBezTo>
                <a:cubicBezTo>
                  <a:pt x="80135" y="882175"/>
                  <a:pt x="54885" y="893986"/>
                  <a:pt x="38100" y="919163"/>
                </a:cubicBezTo>
                <a:lnTo>
                  <a:pt x="19050" y="947738"/>
                </a:lnTo>
                <a:cubicBezTo>
                  <a:pt x="15632" y="961410"/>
                  <a:pt x="10559" y="983768"/>
                  <a:pt x="4762" y="995363"/>
                </a:cubicBezTo>
                <a:lnTo>
                  <a:pt x="0" y="1004888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857364"/>
            <a:ext cx="1857388" cy="114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786314" y="20002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‘ or 1=1 --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571736" y="2214554"/>
            <a:ext cx="235745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9746" y="235743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jaskljflkjsadjla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4572000" y="3143248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43306" y="4357694"/>
            <a:ext cx="3929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입력된 값으로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생성된다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name,input_date</a:t>
            </a:r>
            <a:endParaRPr lang="en-US" altLang="ko-KR" sz="1200" dirty="0" smtClean="0"/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test_login</a:t>
            </a:r>
            <a:endParaRPr lang="en-US" altLang="ko-KR" sz="1200" dirty="0" smtClean="0"/>
          </a:p>
          <a:p>
            <a:r>
              <a:rPr lang="en-US" altLang="ko-KR" sz="1200" dirty="0" smtClean="0"/>
              <a:t>where id=</a:t>
            </a:r>
            <a:r>
              <a:rPr lang="en-US" altLang="ko-KR" sz="1200" b="1" dirty="0" smtClean="0"/>
              <a:t>‘’ or 1=1 --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and pass=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en-US" altLang="ko-KR" sz="1200" b="1" dirty="0" err="1" smtClean="0">
                <a:solidFill>
                  <a:schemeClr val="bg1">
                    <a:lumMod val="65000"/>
                  </a:schemeClr>
                </a:solidFill>
              </a:rPr>
              <a:t>jaskljflkjsadjla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571736" y="3929066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66"/>
            <a:ext cx="2786778" cy="181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2500306"/>
            <a:ext cx="564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.append("select </a:t>
            </a:r>
            <a:r>
              <a:rPr lang="en-US" altLang="ko-KR" sz="1200" dirty="0" err="1" smtClean="0"/>
              <a:t>zipcode,sido,gugun,dong,nvl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bunji</a:t>
            </a:r>
            <a:r>
              <a:rPr lang="en-US" altLang="ko-KR" sz="1200" dirty="0" smtClean="0"/>
              <a:t>,' ') </a:t>
            </a:r>
            <a:r>
              <a:rPr lang="en-US" altLang="ko-KR" sz="1200" dirty="0" err="1" smtClean="0"/>
              <a:t>bunji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.append("from </a:t>
            </a:r>
            <a:r>
              <a:rPr lang="en-US" altLang="ko-KR" sz="1200" dirty="0" err="1" smtClean="0"/>
              <a:t>zipcode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.append("where dong like '").append(dong).append("%'")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1941462" y="671513"/>
            <a:ext cx="1125588" cy="2292341"/>
          </a:xfrm>
          <a:custGeom>
            <a:avLst/>
            <a:gdLst>
              <a:gd name="connsiteX0" fmla="*/ 277863 w 1125588"/>
              <a:gd name="connsiteY0" fmla="*/ 0 h 2292341"/>
              <a:gd name="connsiteX1" fmla="*/ 254051 w 1125588"/>
              <a:gd name="connsiteY1" fmla="*/ 9525 h 2292341"/>
              <a:gd name="connsiteX2" fmla="*/ 225476 w 1125588"/>
              <a:gd name="connsiteY2" fmla="*/ 28575 h 2292341"/>
              <a:gd name="connsiteX3" fmla="*/ 158801 w 1125588"/>
              <a:gd name="connsiteY3" fmla="*/ 52387 h 2292341"/>
              <a:gd name="connsiteX4" fmla="*/ 134988 w 1125588"/>
              <a:gd name="connsiteY4" fmla="*/ 66675 h 2292341"/>
              <a:gd name="connsiteX5" fmla="*/ 120701 w 1125588"/>
              <a:gd name="connsiteY5" fmla="*/ 76200 h 2292341"/>
              <a:gd name="connsiteX6" fmla="*/ 106413 w 1125588"/>
              <a:gd name="connsiteY6" fmla="*/ 80962 h 2292341"/>
              <a:gd name="connsiteX7" fmla="*/ 87363 w 1125588"/>
              <a:gd name="connsiteY7" fmla="*/ 95250 h 2292341"/>
              <a:gd name="connsiteX8" fmla="*/ 77838 w 1125588"/>
              <a:gd name="connsiteY8" fmla="*/ 109537 h 2292341"/>
              <a:gd name="connsiteX9" fmla="*/ 63551 w 1125588"/>
              <a:gd name="connsiteY9" fmla="*/ 142875 h 2292341"/>
              <a:gd name="connsiteX10" fmla="*/ 49263 w 1125588"/>
              <a:gd name="connsiteY10" fmla="*/ 190500 h 2292341"/>
              <a:gd name="connsiteX11" fmla="*/ 44501 w 1125588"/>
              <a:gd name="connsiteY11" fmla="*/ 204787 h 2292341"/>
              <a:gd name="connsiteX12" fmla="*/ 39738 w 1125588"/>
              <a:gd name="connsiteY12" fmla="*/ 228600 h 2292341"/>
              <a:gd name="connsiteX13" fmla="*/ 25451 w 1125588"/>
              <a:gd name="connsiteY13" fmla="*/ 280987 h 2292341"/>
              <a:gd name="connsiteX14" fmla="*/ 39738 w 1125588"/>
              <a:gd name="connsiteY14" fmla="*/ 690562 h 2292341"/>
              <a:gd name="connsiteX15" fmla="*/ 54026 w 1125588"/>
              <a:gd name="connsiteY15" fmla="*/ 733425 h 2292341"/>
              <a:gd name="connsiteX16" fmla="*/ 73076 w 1125588"/>
              <a:gd name="connsiteY16" fmla="*/ 785812 h 2292341"/>
              <a:gd name="connsiteX17" fmla="*/ 77838 w 1125588"/>
              <a:gd name="connsiteY17" fmla="*/ 814387 h 2292341"/>
              <a:gd name="connsiteX18" fmla="*/ 87363 w 1125588"/>
              <a:gd name="connsiteY18" fmla="*/ 838200 h 2292341"/>
              <a:gd name="connsiteX19" fmla="*/ 92126 w 1125588"/>
              <a:gd name="connsiteY19" fmla="*/ 862012 h 2292341"/>
              <a:gd name="connsiteX20" fmla="*/ 115938 w 1125588"/>
              <a:gd name="connsiteY20" fmla="*/ 909637 h 2292341"/>
              <a:gd name="connsiteX21" fmla="*/ 134988 w 1125588"/>
              <a:gd name="connsiteY21" fmla="*/ 971550 h 2292341"/>
              <a:gd name="connsiteX22" fmla="*/ 139751 w 1125588"/>
              <a:gd name="connsiteY22" fmla="*/ 990600 h 2292341"/>
              <a:gd name="connsiteX23" fmla="*/ 154038 w 1125588"/>
              <a:gd name="connsiteY23" fmla="*/ 1028700 h 2292341"/>
              <a:gd name="connsiteX24" fmla="*/ 163563 w 1125588"/>
              <a:gd name="connsiteY24" fmla="*/ 1042987 h 2292341"/>
              <a:gd name="connsiteX25" fmla="*/ 177851 w 1125588"/>
              <a:gd name="connsiteY25" fmla="*/ 1076325 h 2292341"/>
              <a:gd name="connsiteX26" fmla="*/ 192138 w 1125588"/>
              <a:gd name="connsiteY26" fmla="*/ 1095375 h 2292341"/>
              <a:gd name="connsiteX27" fmla="*/ 211188 w 1125588"/>
              <a:gd name="connsiteY27" fmla="*/ 1133475 h 2292341"/>
              <a:gd name="connsiteX28" fmla="*/ 220713 w 1125588"/>
              <a:gd name="connsiteY28" fmla="*/ 1152525 h 2292341"/>
              <a:gd name="connsiteX29" fmla="*/ 235001 w 1125588"/>
              <a:gd name="connsiteY29" fmla="*/ 1166812 h 2292341"/>
              <a:gd name="connsiteX30" fmla="*/ 254051 w 1125588"/>
              <a:gd name="connsiteY30" fmla="*/ 1200150 h 2292341"/>
              <a:gd name="connsiteX31" fmla="*/ 258813 w 1125588"/>
              <a:gd name="connsiteY31" fmla="*/ 1214437 h 2292341"/>
              <a:gd name="connsiteX32" fmla="*/ 273101 w 1125588"/>
              <a:gd name="connsiteY32" fmla="*/ 1233487 h 2292341"/>
              <a:gd name="connsiteX33" fmla="*/ 282626 w 1125588"/>
              <a:gd name="connsiteY33" fmla="*/ 1252537 h 2292341"/>
              <a:gd name="connsiteX34" fmla="*/ 301676 w 1125588"/>
              <a:gd name="connsiteY34" fmla="*/ 1271587 h 2292341"/>
              <a:gd name="connsiteX35" fmla="*/ 311201 w 1125588"/>
              <a:gd name="connsiteY35" fmla="*/ 1285875 h 2292341"/>
              <a:gd name="connsiteX36" fmla="*/ 339776 w 1125588"/>
              <a:gd name="connsiteY36" fmla="*/ 1314450 h 2292341"/>
              <a:gd name="connsiteX37" fmla="*/ 349301 w 1125588"/>
              <a:gd name="connsiteY37" fmla="*/ 1328737 h 2292341"/>
              <a:gd name="connsiteX38" fmla="*/ 363588 w 1125588"/>
              <a:gd name="connsiteY38" fmla="*/ 1343025 h 2292341"/>
              <a:gd name="connsiteX39" fmla="*/ 377876 w 1125588"/>
              <a:gd name="connsiteY39" fmla="*/ 1366837 h 2292341"/>
              <a:gd name="connsiteX40" fmla="*/ 401688 w 1125588"/>
              <a:gd name="connsiteY40" fmla="*/ 1385887 h 2292341"/>
              <a:gd name="connsiteX41" fmla="*/ 420738 w 1125588"/>
              <a:gd name="connsiteY41" fmla="*/ 1409700 h 2292341"/>
              <a:gd name="connsiteX42" fmla="*/ 430263 w 1125588"/>
              <a:gd name="connsiteY42" fmla="*/ 1428750 h 2292341"/>
              <a:gd name="connsiteX43" fmla="*/ 444551 w 1125588"/>
              <a:gd name="connsiteY43" fmla="*/ 1438275 h 2292341"/>
              <a:gd name="connsiteX44" fmla="*/ 468363 w 1125588"/>
              <a:gd name="connsiteY44" fmla="*/ 1466850 h 2292341"/>
              <a:gd name="connsiteX45" fmla="*/ 487413 w 1125588"/>
              <a:gd name="connsiteY45" fmla="*/ 1495425 h 2292341"/>
              <a:gd name="connsiteX46" fmla="*/ 511226 w 1125588"/>
              <a:gd name="connsiteY46" fmla="*/ 1514475 h 2292341"/>
              <a:gd name="connsiteX47" fmla="*/ 530276 w 1125588"/>
              <a:gd name="connsiteY47" fmla="*/ 1533525 h 2292341"/>
              <a:gd name="connsiteX48" fmla="*/ 558851 w 1125588"/>
              <a:gd name="connsiteY48" fmla="*/ 1552575 h 2292341"/>
              <a:gd name="connsiteX49" fmla="*/ 577901 w 1125588"/>
              <a:gd name="connsiteY49" fmla="*/ 1571625 h 2292341"/>
              <a:gd name="connsiteX50" fmla="*/ 592188 w 1125588"/>
              <a:gd name="connsiteY50" fmla="*/ 1581150 h 2292341"/>
              <a:gd name="connsiteX51" fmla="*/ 630288 w 1125588"/>
              <a:gd name="connsiteY51" fmla="*/ 1619250 h 2292341"/>
              <a:gd name="connsiteX52" fmla="*/ 658863 w 1125588"/>
              <a:gd name="connsiteY52" fmla="*/ 1638300 h 2292341"/>
              <a:gd name="connsiteX53" fmla="*/ 677913 w 1125588"/>
              <a:gd name="connsiteY53" fmla="*/ 1647825 h 2292341"/>
              <a:gd name="connsiteX54" fmla="*/ 711251 w 1125588"/>
              <a:gd name="connsiteY54" fmla="*/ 1671637 h 2292341"/>
              <a:gd name="connsiteX55" fmla="*/ 730301 w 1125588"/>
              <a:gd name="connsiteY55" fmla="*/ 1676400 h 2292341"/>
              <a:gd name="connsiteX56" fmla="*/ 749351 w 1125588"/>
              <a:gd name="connsiteY56" fmla="*/ 1690687 h 2292341"/>
              <a:gd name="connsiteX57" fmla="*/ 763638 w 1125588"/>
              <a:gd name="connsiteY57" fmla="*/ 1695450 h 2292341"/>
              <a:gd name="connsiteX58" fmla="*/ 796976 w 1125588"/>
              <a:gd name="connsiteY58" fmla="*/ 1728787 h 2292341"/>
              <a:gd name="connsiteX59" fmla="*/ 835076 w 1125588"/>
              <a:gd name="connsiteY59" fmla="*/ 1757362 h 2292341"/>
              <a:gd name="connsiteX60" fmla="*/ 863651 w 1125588"/>
              <a:gd name="connsiteY60" fmla="*/ 1785937 h 2292341"/>
              <a:gd name="connsiteX61" fmla="*/ 877938 w 1125588"/>
              <a:gd name="connsiteY61" fmla="*/ 1800225 h 2292341"/>
              <a:gd name="connsiteX62" fmla="*/ 925563 w 1125588"/>
              <a:gd name="connsiteY62" fmla="*/ 1833562 h 2292341"/>
              <a:gd name="connsiteX63" fmla="*/ 935088 w 1125588"/>
              <a:gd name="connsiteY63" fmla="*/ 1847850 h 2292341"/>
              <a:gd name="connsiteX64" fmla="*/ 968426 w 1125588"/>
              <a:gd name="connsiteY64" fmla="*/ 1881187 h 2292341"/>
              <a:gd name="connsiteX65" fmla="*/ 992238 w 1125588"/>
              <a:gd name="connsiteY65" fmla="*/ 1924050 h 2292341"/>
              <a:gd name="connsiteX66" fmla="*/ 1001763 w 1125588"/>
              <a:gd name="connsiteY66" fmla="*/ 1938337 h 2292341"/>
              <a:gd name="connsiteX67" fmla="*/ 1020813 w 1125588"/>
              <a:gd name="connsiteY67" fmla="*/ 1966912 h 2292341"/>
              <a:gd name="connsiteX68" fmla="*/ 1025576 w 1125588"/>
              <a:gd name="connsiteY68" fmla="*/ 1985962 h 2292341"/>
              <a:gd name="connsiteX69" fmla="*/ 1035101 w 1125588"/>
              <a:gd name="connsiteY69" fmla="*/ 2000250 h 2292341"/>
              <a:gd name="connsiteX70" fmla="*/ 1044626 w 1125588"/>
              <a:gd name="connsiteY70" fmla="*/ 2019300 h 2292341"/>
              <a:gd name="connsiteX71" fmla="*/ 1063676 w 1125588"/>
              <a:gd name="connsiteY71" fmla="*/ 2047875 h 2292341"/>
              <a:gd name="connsiteX72" fmla="*/ 1073201 w 1125588"/>
              <a:gd name="connsiteY72" fmla="*/ 2062162 h 2292341"/>
              <a:gd name="connsiteX73" fmla="*/ 1077963 w 1125588"/>
              <a:gd name="connsiteY73" fmla="*/ 2081212 h 2292341"/>
              <a:gd name="connsiteX74" fmla="*/ 1087488 w 1125588"/>
              <a:gd name="connsiteY74" fmla="*/ 2095500 h 2292341"/>
              <a:gd name="connsiteX75" fmla="*/ 1097013 w 1125588"/>
              <a:gd name="connsiteY75" fmla="*/ 2114550 h 2292341"/>
              <a:gd name="connsiteX76" fmla="*/ 1111301 w 1125588"/>
              <a:gd name="connsiteY76" fmla="*/ 2157412 h 2292341"/>
              <a:gd name="connsiteX77" fmla="*/ 1116063 w 1125588"/>
              <a:gd name="connsiteY77" fmla="*/ 2200275 h 2292341"/>
              <a:gd name="connsiteX78" fmla="*/ 1120826 w 1125588"/>
              <a:gd name="connsiteY78" fmla="*/ 2290762 h 2292341"/>
              <a:gd name="connsiteX79" fmla="*/ 1125588 w 1125588"/>
              <a:gd name="connsiteY79" fmla="*/ 2290762 h 229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25588" h="2292341">
                <a:moveTo>
                  <a:pt x="277863" y="0"/>
                </a:moveTo>
                <a:cubicBezTo>
                  <a:pt x="269926" y="3175"/>
                  <a:pt x="261556" y="5431"/>
                  <a:pt x="254051" y="9525"/>
                </a:cubicBezTo>
                <a:cubicBezTo>
                  <a:pt x="244001" y="15007"/>
                  <a:pt x="235850" y="23734"/>
                  <a:pt x="225476" y="28575"/>
                </a:cubicBezTo>
                <a:cubicBezTo>
                  <a:pt x="170361" y="54295"/>
                  <a:pt x="198947" y="32313"/>
                  <a:pt x="158801" y="52387"/>
                </a:cubicBezTo>
                <a:cubicBezTo>
                  <a:pt x="150521" y="56527"/>
                  <a:pt x="142838" y="61769"/>
                  <a:pt x="134988" y="66675"/>
                </a:cubicBezTo>
                <a:cubicBezTo>
                  <a:pt x="130134" y="69709"/>
                  <a:pt x="125820" y="73640"/>
                  <a:pt x="120701" y="76200"/>
                </a:cubicBezTo>
                <a:cubicBezTo>
                  <a:pt x="116211" y="78445"/>
                  <a:pt x="111176" y="79375"/>
                  <a:pt x="106413" y="80962"/>
                </a:cubicBezTo>
                <a:cubicBezTo>
                  <a:pt x="100063" y="85725"/>
                  <a:pt x="92976" y="89637"/>
                  <a:pt x="87363" y="95250"/>
                </a:cubicBezTo>
                <a:cubicBezTo>
                  <a:pt x="83316" y="99297"/>
                  <a:pt x="80678" y="104567"/>
                  <a:pt x="77838" y="109537"/>
                </a:cubicBezTo>
                <a:cubicBezTo>
                  <a:pt x="65672" y="130828"/>
                  <a:pt x="70838" y="123442"/>
                  <a:pt x="63551" y="142875"/>
                </a:cubicBezTo>
                <a:cubicBezTo>
                  <a:pt x="44353" y="194072"/>
                  <a:pt x="62015" y="139490"/>
                  <a:pt x="49263" y="190500"/>
                </a:cubicBezTo>
                <a:cubicBezTo>
                  <a:pt x="48045" y="195370"/>
                  <a:pt x="45719" y="199917"/>
                  <a:pt x="44501" y="204787"/>
                </a:cubicBezTo>
                <a:cubicBezTo>
                  <a:pt x="42538" y="212640"/>
                  <a:pt x="41868" y="220790"/>
                  <a:pt x="39738" y="228600"/>
                </a:cubicBezTo>
                <a:cubicBezTo>
                  <a:pt x="21614" y="295053"/>
                  <a:pt x="37051" y="222984"/>
                  <a:pt x="25451" y="280987"/>
                </a:cubicBezTo>
                <a:cubicBezTo>
                  <a:pt x="32073" y="797582"/>
                  <a:pt x="0" y="518367"/>
                  <a:pt x="39738" y="690562"/>
                </a:cubicBezTo>
                <a:cubicBezTo>
                  <a:pt x="47651" y="724853"/>
                  <a:pt x="39339" y="704051"/>
                  <a:pt x="54026" y="733425"/>
                </a:cubicBezTo>
                <a:cubicBezTo>
                  <a:pt x="67681" y="801707"/>
                  <a:pt x="46215" y="705229"/>
                  <a:pt x="73076" y="785812"/>
                </a:cubicBezTo>
                <a:cubicBezTo>
                  <a:pt x="76130" y="794973"/>
                  <a:pt x="75297" y="805071"/>
                  <a:pt x="77838" y="814387"/>
                </a:cubicBezTo>
                <a:cubicBezTo>
                  <a:pt x="80087" y="822635"/>
                  <a:pt x="84906" y="830011"/>
                  <a:pt x="87363" y="838200"/>
                </a:cubicBezTo>
                <a:cubicBezTo>
                  <a:pt x="89689" y="845953"/>
                  <a:pt x="89800" y="854259"/>
                  <a:pt x="92126" y="862012"/>
                </a:cubicBezTo>
                <a:cubicBezTo>
                  <a:pt x="98608" y="883618"/>
                  <a:pt x="104269" y="890189"/>
                  <a:pt x="115938" y="909637"/>
                </a:cubicBezTo>
                <a:cubicBezTo>
                  <a:pt x="125530" y="995956"/>
                  <a:pt x="109894" y="921361"/>
                  <a:pt x="134988" y="971550"/>
                </a:cubicBezTo>
                <a:cubicBezTo>
                  <a:pt x="137915" y="977404"/>
                  <a:pt x="137681" y="984390"/>
                  <a:pt x="139751" y="990600"/>
                </a:cubicBezTo>
                <a:cubicBezTo>
                  <a:pt x="144040" y="1003468"/>
                  <a:pt x="148425" y="1016352"/>
                  <a:pt x="154038" y="1028700"/>
                </a:cubicBezTo>
                <a:cubicBezTo>
                  <a:pt x="156406" y="1033911"/>
                  <a:pt x="161003" y="1037868"/>
                  <a:pt x="163563" y="1042987"/>
                </a:cubicBezTo>
                <a:cubicBezTo>
                  <a:pt x="179769" y="1075398"/>
                  <a:pt x="153073" y="1036680"/>
                  <a:pt x="177851" y="1076325"/>
                </a:cubicBezTo>
                <a:cubicBezTo>
                  <a:pt x="182058" y="1083056"/>
                  <a:pt x="188139" y="1088519"/>
                  <a:pt x="192138" y="1095375"/>
                </a:cubicBezTo>
                <a:cubicBezTo>
                  <a:pt x="199292" y="1107640"/>
                  <a:pt x="204838" y="1120775"/>
                  <a:pt x="211188" y="1133475"/>
                </a:cubicBezTo>
                <a:cubicBezTo>
                  <a:pt x="214363" y="1139825"/>
                  <a:pt x="215693" y="1147505"/>
                  <a:pt x="220713" y="1152525"/>
                </a:cubicBezTo>
                <a:lnTo>
                  <a:pt x="235001" y="1166812"/>
                </a:lnTo>
                <a:cubicBezTo>
                  <a:pt x="245919" y="1199570"/>
                  <a:pt x="230986" y="1159787"/>
                  <a:pt x="254051" y="1200150"/>
                </a:cubicBezTo>
                <a:cubicBezTo>
                  <a:pt x="256542" y="1204508"/>
                  <a:pt x="256322" y="1210079"/>
                  <a:pt x="258813" y="1214437"/>
                </a:cubicBezTo>
                <a:cubicBezTo>
                  <a:pt x="262751" y="1221329"/>
                  <a:pt x="268894" y="1226756"/>
                  <a:pt x="273101" y="1233487"/>
                </a:cubicBezTo>
                <a:cubicBezTo>
                  <a:pt x="276864" y="1239507"/>
                  <a:pt x="278366" y="1246857"/>
                  <a:pt x="282626" y="1252537"/>
                </a:cubicBezTo>
                <a:cubicBezTo>
                  <a:pt x="288014" y="1259721"/>
                  <a:pt x="295832" y="1264769"/>
                  <a:pt x="301676" y="1271587"/>
                </a:cubicBezTo>
                <a:cubicBezTo>
                  <a:pt x="305401" y="1275933"/>
                  <a:pt x="307398" y="1281597"/>
                  <a:pt x="311201" y="1285875"/>
                </a:cubicBezTo>
                <a:cubicBezTo>
                  <a:pt x="320150" y="1295943"/>
                  <a:pt x="330827" y="1304382"/>
                  <a:pt x="339776" y="1314450"/>
                </a:cubicBezTo>
                <a:cubicBezTo>
                  <a:pt x="343579" y="1318728"/>
                  <a:pt x="345637" y="1324340"/>
                  <a:pt x="349301" y="1328737"/>
                </a:cubicBezTo>
                <a:cubicBezTo>
                  <a:pt x="353613" y="1333911"/>
                  <a:pt x="359547" y="1337637"/>
                  <a:pt x="363588" y="1343025"/>
                </a:cubicBezTo>
                <a:cubicBezTo>
                  <a:pt x="369142" y="1350430"/>
                  <a:pt x="371726" y="1359919"/>
                  <a:pt x="377876" y="1366837"/>
                </a:cubicBezTo>
                <a:cubicBezTo>
                  <a:pt x="384629" y="1374434"/>
                  <a:pt x="394500" y="1378699"/>
                  <a:pt x="401688" y="1385887"/>
                </a:cubicBezTo>
                <a:cubicBezTo>
                  <a:pt x="408876" y="1393075"/>
                  <a:pt x="415099" y="1401242"/>
                  <a:pt x="420738" y="1409700"/>
                </a:cubicBezTo>
                <a:cubicBezTo>
                  <a:pt x="424676" y="1415607"/>
                  <a:pt x="425718" y="1423296"/>
                  <a:pt x="430263" y="1428750"/>
                </a:cubicBezTo>
                <a:cubicBezTo>
                  <a:pt x="433927" y="1433147"/>
                  <a:pt x="439788" y="1435100"/>
                  <a:pt x="444551" y="1438275"/>
                </a:cubicBezTo>
                <a:cubicBezTo>
                  <a:pt x="478592" y="1489335"/>
                  <a:pt x="425577" y="1411837"/>
                  <a:pt x="468363" y="1466850"/>
                </a:cubicBezTo>
                <a:cubicBezTo>
                  <a:pt x="475391" y="1475886"/>
                  <a:pt x="478474" y="1488274"/>
                  <a:pt x="487413" y="1495425"/>
                </a:cubicBezTo>
                <a:cubicBezTo>
                  <a:pt x="495351" y="1501775"/>
                  <a:pt x="503628" y="1507722"/>
                  <a:pt x="511226" y="1514475"/>
                </a:cubicBezTo>
                <a:cubicBezTo>
                  <a:pt x="517938" y="1520441"/>
                  <a:pt x="523264" y="1527915"/>
                  <a:pt x="530276" y="1533525"/>
                </a:cubicBezTo>
                <a:cubicBezTo>
                  <a:pt x="539215" y="1540676"/>
                  <a:pt x="549912" y="1545424"/>
                  <a:pt x="558851" y="1552575"/>
                </a:cubicBezTo>
                <a:cubicBezTo>
                  <a:pt x="565863" y="1558185"/>
                  <a:pt x="571083" y="1565781"/>
                  <a:pt x="577901" y="1571625"/>
                </a:cubicBezTo>
                <a:cubicBezTo>
                  <a:pt x="582247" y="1575350"/>
                  <a:pt x="587953" y="1577300"/>
                  <a:pt x="592188" y="1581150"/>
                </a:cubicBezTo>
                <a:cubicBezTo>
                  <a:pt x="605478" y="1593232"/>
                  <a:pt x="615344" y="1609287"/>
                  <a:pt x="630288" y="1619250"/>
                </a:cubicBezTo>
                <a:cubicBezTo>
                  <a:pt x="639813" y="1625600"/>
                  <a:pt x="648624" y="1633180"/>
                  <a:pt x="658863" y="1638300"/>
                </a:cubicBezTo>
                <a:cubicBezTo>
                  <a:pt x="665213" y="1641475"/>
                  <a:pt x="671893" y="1644062"/>
                  <a:pt x="677913" y="1647825"/>
                </a:cubicBezTo>
                <a:cubicBezTo>
                  <a:pt x="681463" y="1650044"/>
                  <a:pt x="704838" y="1668889"/>
                  <a:pt x="711251" y="1671637"/>
                </a:cubicBezTo>
                <a:cubicBezTo>
                  <a:pt x="717267" y="1674215"/>
                  <a:pt x="723951" y="1674812"/>
                  <a:pt x="730301" y="1676400"/>
                </a:cubicBezTo>
                <a:cubicBezTo>
                  <a:pt x="736651" y="1681162"/>
                  <a:pt x="742459" y="1686749"/>
                  <a:pt x="749351" y="1690687"/>
                </a:cubicBezTo>
                <a:cubicBezTo>
                  <a:pt x="753710" y="1693178"/>
                  <a:pt x="759718" y="1692314"/>
                  <a:pt x="763638" y="1695450"/>
                </a:cubicBezTo>
                <a:cubicBezTo>
                  <a:pt x="775910" y="1705267"/>
                  <a:pt x="783900" y="1720069"/>
                  <a:pt x="796976" y="1728787"/>
                </a:cubicBezTo>
                <a:cubicBezTo>
                  <a:pt x="812553" y="1739172"/>
                  <a:pt x="819523" y="1743223"/>
                  <a:pt x="835076" y="1757362"/>
                </a:cubicBezTo>
                <a:cubicBezTo>
                  <a:pt x="845043" y="1766423"/>
                  <a:pt x="854126" y="1776412"/>
                  <a:pt x="863651" y="1785937"/>
                </a:cubicBezTo>
                <a:cubicBezTo>
                  <a:pt x="868413" y="1790700"/>
                  <a:pt x="872334" y="1796489"/>
                  <a:pt x="877938" y="1800225"/>
                </a:cubicBezTo>
                <a:cubicBezTo>
                  <a:pt x="913117" y="1823678"/>
                  <a:pt x="897355" y="1812407"/>
                  <a:pt x="925563" y="1833562"/>
                </a:cubicBezTo>
                <a:cubicBezTo>
                  <a:pt x="928738" y="1838325"/>
                  <a:pt x="931041" y="1843803"/>
                  <a:pt x="935088" y="1847850"/>
                </a:cubicBezTo>
                <a:cubicBezTo>
                  <a:pt x="974686" y="1887448"/>
                  <a:pt x="946891" y="1848886"/>
                  <a:pt x="968426" y="1881187"/>
                </a:cubicBezTo>
                <a:cubicBezTo>
                  <a:pt x="976807" y="1906335"/>
                  <a:pt x="970404" y="1891299"/>
                  <a:pt x="992238" y="1924050"/>
                </a:cubicBezTo>
                <a:cubicBezTo>
                  <a:pt x="995413" y="1928812"/>
                  <a:pt x="999953" y="1932907"/>
                  <a:pt x="1001763" y="1938337"/>
                </a:cubicBezTo>
                <a:cubicBezTo>
                  <a:pt x="1008656" y="1959014"/>
                  <a:pt x="1002976" y="1949075"/>
                  <a:pt x="1020813" y="1966912"/>
                </a:cubicBezTo>
                <a:cubicBezTo>
                  <a:pt x="1022401" y="1973262"/>
                  <a:pt x="1022998" y="1979946"/>
                  <a:pt x="1025576" y="1985962"/>
                </a:cubicBezTo>
                <a:cubicBezTo>
                  <a:pt x="1027831" y="1991223"/>
                  <a:pt x="1032261" y="1995280"/>
                  <a:pt x="1035101" y="2000250"/>
                </a:cubicBezTo>
                <a:cubicBezTo>
                  <a:pt x="1038623" y="2006414"/>
                  <a:pt x="1040973" y="2013212"/>
                  <a:pt x="1044626" y="2019300"/>
                </a:cubicBezTo>
                <a:cubicBezTo>
                  <a:pt x="1050516" y="2029116"/>
                  <a:pt x="1057326" y="2038350"/>
                  <a:pt x="1063676" y="2047875"/>
                </a:cubicBezTo>
                <a:lnTo>
                  <a:pt x="1073201" y="2062162"/>
                </a:lnTo>
                <a:cubicBezTo>
                  <a:pt x="1074788" y="2068512"/>
                  <a:pt x="1075385" y="2075196"/>
                  <a:pt x="1077963" y="2081212"/>
                </a:cubicBezTo>
                <a:cubicBezTo>
                  <a:pt x="1080218" y="2086473"/>
                  <a:pt x="1084648" y="2090530"/>
                  <a:pt x="1087488" y="2095500"/>
                </a:cubicBezTo>
                <a:cubicBezTo>
                  <a:pt x="1091010" y="2101664"/>
                  <a:pt x="1094464" y="2107924"/>
                  <a:pt x="1097013" y="2114550"/>
                </a:cubicBezTo>
                <a:cubicBezTo>
                  <a:pt x="1102419" y="2128606"/>
                  <a:pt x="1111301" y="2157412"/>
                  <a:pt x="1111301" y="2157412"/>
                </a:cubicBezTo>
                <a:cubicBezTo>
                  <a:pt x="1112888" y="2171700"/>
                  <a:pt x="1115039" y="2185936"/>
                  <a:pt x="1116063" y="2200275"/>
                </a:cubicBezTo>
                <a:cubicBezTo>
                  <a:pt x="1118215" y="2230402"/>
                  <a:pt x="1117664" y="2260724"/>
                  <a:pt x="1120826" y="2290762"/>
                </a:cubicBezTo>
                <a:cubicBezTo>
                  <a:pt x="1120992" y="2292341"/>
                  <a:pt x="1124001" y="2290762"/>
                  <a:pt x="1125588" y="2290762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20" y="3425611"/>
            <a:ext cx="371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생성되는 </a:t>
            </a:r>
            <a:r>
              <a:rPr lang="ko-KR" altLang="en-US" sz="1200" dirty="0" err="1" smtClean="0"/>
              <a:t>쿼리문</a:t>
            </a:r>
            <a:endParaRPr lang="en-US" altLang="ko-KR" sz="1200" dirty="0" smtClean="0"/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zipcode,sido,gugun,dong,nvl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bunji</a:t>
            </a:r>
            <a:r>
              <a:rPr lang="en-US" altLang="ko-KR" sz="1200" dirty="0" smtClean="0"/>
              <a:t>,' ') </a:t>
            </a:r>
            <a:r>
              <a:rPr lang="en-US" altLang="ko-KR" sz="1200" dirty="0" err="1" smtClean="0"/>
              <a:t>bunji</a:t>
            </a:r>
            <a:endParaRPr lang="en-US" altLang="ko-KR" sz="1200" dirty="0" smtClean="0"/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zipcode</a:t>
            </a:r>
            <a:endParaRPr lang="en-US" altLang="ko-KR" sz="1200" dirty="0" smtClean="0"/>
          </a:p>
          <a:p>
            <a:r>
              <a:rPr lang="en-US" altLang="ko-KR" sz="1200" dirty="0" smtClean="0"/>
              <a:t>where dong like </a:t>
            </a:r>
            <a:r>
              <a:rPr lang="en-US" altLang="ko-KR" sz="1200" b="1" dirty="0" smtClean="0"/>
              <a:t>‘</a:t>
            </a:r>
            <a:r>
              <a:rPr lang="ko-KR" altLang="en-US" sz="1200" b="1" dirty="0" smtClean="0"/>
              <a:t>상도동</a:t>
            </a:r>
            <a:r>
              <a:rPr lang="en-US" altLang="ko-KR" sz="1200" b="1" dirty="0" smtClean="0"/>
              <a:t>%'</a:t>
            </a:r>
            <a:endParaRPr lang="ko-KR" altLang="en-US" sz="1200" b="1" dirty="0"/>
          </a:p>
        </p:txBody>
      </p:sp>
      <p:sp>
        <p:nvSpPr>
          <p:cNvPr id="8" name="자유형 7"/>
          <p:cNvSpPr/>
          <p:nvPr/>
        </p:nvSpPr>
        <p:spPr>
          <a:xfrm>
            <a:off x="1685925" y="3124200"/>
            <a:ext cx="1343025" cy="976313"/>
          </a:xfrm>
          <a:custGeom>
            <a:avLst/>
            <a:gdLst>
              <a:gd name="connsiteX0" fmla="*/ 1343025 w 1343025"/>
              <a:gd name="connsiteY0" fmla="*/ 0 h 976313"/>
              <a:gd name="connsiteX1" fmla="*/ 1328738 w 1343025"/>
              <a:gd name="connsiteY1" fmla="*/ 14288 h 976313"/>
              <a:gd name="connsiteX2" fmla="*/ 1323975 w 1343025"/>
              <a:gd name="connsiteY2" fmla="*/ 61913 h 976313"/>
              <a:gd name="connsiteX3" fmla="*/ 1319213 w 1343025"/>
              <a:gd name="connsiteY3" fmla="*/ 80963 h 976313"/>
              <a:gd name="connsiteX4" fmla="*/ 1309688 w 1343025"/>
              <a:gd name="connsiteY4" fmla="*/ 109538 h 976313"/>
              <a:gd name="connsiteX5" fmla="*/ 1304925 w 1343025"/>
              <a:gd name="connsiteY5" fmla="*/ 123825 h 976313"/>
              <a:gd name="connsiteX6" fmla="*/ 1271588 w 1343025"/>
              <a:gd name="connsiteY6" fmla="*/ 157163 h 976313"/>
              <a:gd name="connsiteX7" fmla="*/ 1257300 w 1343025"/>
              <a:gd name="connsiteY7" fmla="*/ 166688 h 976313"/>
              <a:gd name="connsiteX8" fmla="*/ 1219200 w 1343025"/>
              <a:gd name="connsiteY8" fmla="*/ 190500 h 976313"/>
              <a:gd name="connsiteX9" fmla="*/ 1200150 w 1343025"/>
              <a:gd name="connsiteY9" fmla="*/ 204788 h 976313"/>
              <a:gd name="connsiteX10" fmla="*/ 1166813 w 1343025"/>
              <a:gd name="connsiteY10" fmla="*/ 214313 h 976313"/>
              <a:gd name="connsiteX11" fmla="*/ 1147763 w 1343025"/>
              <a:gd name="connsiteY11" fmla="*/ 223838 h 976313"/>
              <a:gd name="connsiteX12" fmla="*/ 1104900 w 1343025"/>
              <a:gd name="connsiteY12" fmla="*/ 238125 h 976313"/>
              <a:gd name="connsiteX13" fmla="*/ 1090613 w 1343025"/>
              <a:gd name="connsiteY13" fmla="*/ 242888 h 976313"/>
              <a:gd name="connsiteX14" fmla="*/ 1042988 w 1343025"/>
              <a:gd name="connsiteY14" fmla="*/ 252413 h 976313"/>
              <a:gd name="connsiteX15" fmla="*/ 1014413 w 1343025"/>
              <a:gd name="connsiteY15" fmla="*/ 261938 h 976313"/>
              <a:gd name="connsiteX16" fmla="*/ 976313 w 1343025"/>
              <a:gd name="connsiteY16" fmla="*/ 271463 h 976313"/>
              <a:gd name="connsiteX17" fmla="*/ 962025 w 1343025"/>
              <a:gd name="connsiteY17" fmla="*/ 276225 h 976313"/>
              <a:gd name="connsiteX18" fmla="*/ 904875 w 1343025"/>
              <a:gd name="connsiteY18" fmla="*/ 280988 h 976313"/>
              <a:gd name="connsiteX19" fmla="*/ 871538 w 1343025"/>
              <a:gd name="connsiteY19" fmla="*/ 285750 h 976313"/>
              <a:gd name="connsiteX20" fmla="*/ 838200 w 1343025"/>
              <a:gd name="connsiteY20" fmla="*/ 295275 h 976313"/>
              <a:gd name="connsiteX21" fmla="*/ 766763 w 1343025"/>
              <a:gd name="connsiteY21" fmla="*/ 304800 h 976313"/>
              <a:gd name="connsiteX22" fmla="*/ 752475 w 1343025"/>
              <a:gd name="connsiteY22" fmla="*/ 314325 h 976313"/>
              <a:gd name="connsiteX23" fmla="*/ 723900 w 1343025"/>
              <a:gd name="connsiteY23" fmla="*/ 319088 h 976313"/>
              <a:gd name="connsiteX24" fmla="*/ 704850 w 1343025"/>
              <a:gd name="connsiteY24" fmla="*/ 323850 h 976313"/>
              <a:gd name="connsiteX25" fmla="*/ 690563 w 1343025"/>
              <a:gd name="connsiteY25" fmla="*/ 333375 h 976313"/>
              <a:gd name="connsiteX26" fmla="*/ 633413 w 1343025"/>
              <a:gd name="connsiteY26" fmla="*/ 347663 h 976313"/>
              <a:gd name="connsiteX27" fmla="*/ 619125 w 1343025"/>
              <a:gd name="connsiteY27" fmla="*/ 357188 h 976313"/>
              <a:gd name="connsiteX28" fmla="*/ 576263 w 1343025"/>
              <a:gd name="connsiteY28" fmla="*/ 376238 h 976313"/>
              <a:gd name="connsiteX29" fmla="*/ 561975 w 1343025"/>
              <a:gd name="connsiteY29" fmla="*/ 390525 h 976313"/>
              <a:gd name="connsiteX30" fmla="*/ 519113 w 1343025"/>
              <a:gd name="connsiteY30" fmla="*/ 409575 h 976313"/>
              <a:gd name="connsiteX31" fmla="*/ 476250 w 1343025"/>
              <a:gd name="connsiteY31" fmla="*/ 428625 h 976313"/>
              <a:gd name="connsiteX32" fmla="*/ 461963 w 1343025"/>
              <a:gd name="connsiteY32" fmla="*/ 438150 h 976313"/>
              <a:gd name="connsiteX33" fmla="*/ 433388 w 1343025"/>
              <a:gd name="connsiteY33" fmla="*/ 452438 h 976313"/>
              <a:gd name="connsiteX34" fmla="*/ 390525 w 1343025"/>
              <a:gd name="connsiteY34" fmla="*/ 476250 h 976313"/>
              <a:gd name="connsiteX35" fmla="*/ 357188 w 1343025"/>
              <a:gd name="connsiteY35" fmla="*/ 495300 h 976313"/>
              <a:gd name="connsiteX36" fmla="*/ 342900 w 1343025"/>
              <a:gd name="connsiteY36" fmla="*/ 509588 h 976313"/>
              <a:gd name="connsiteX37" fmla="*/ 280988 w 1343025"/>
              <a:gd name="connsiteY37" fmla="*/ 552450 h 976313"/>
              <a:gd name="connsiteX38" fmla="*/ 261938 w 1343025"/>
              <a:gd name="connsiteY38" fmla="*/ 571500 h 976313"/>
              <a:gd name="connsiteX39" fmla="*/ 247650 w 1343025"/>
              <a:gd name="connsiteY39" fmla="*/ 576263 h 976313"/>
              <a:gd name="connsiteX40" fmla="*/ 233363 w 1343025"/>
              <a:gd name="connsiteY40" fmla="*/ 590550 h 976313"/>
              <a:gd name="connsiteX41" fmla="*/ 214313 w 1343025"/>
              <a:gd name="connsiteY41" fmla="*/ 604838 h 976313"/>
              <a:gd name="connsiteX42" fmla="*/ 195263 w 1343025"/>
              <a:gd name="connsiteY42" fmla="*/ 614363 h 976313"/>
              <a:gd name="connsiteX43" fmla="*/ 171450 w 1343025"/>
              <a:gd name="connsiteY43" fmla="*/ 642938 h 976313"/>
              <a:gd name="connsiteX44" fmla="*/ 157163 w 1343025"/>
              <a:gd name="connsiteY44" fmla="*/ 676275 h 976313"/>
              <a:gd name="connsiteX45" fmla="*/ 147638 w 1343025"/>
              <a:gd name="connsiteY45" fmla="*/ 704850 h 976313"/>
              <a:gd name="connsiteX46" fmla="*/ 142875 w 1343025"/>
              <a:gd name="connsiteY46" fmla="*/ 719138 h 976313"/>
              <a:gd name="connsiteX47" fmla="*/ 128588 w 1343025"/>
              <a:gd name="connsiteY47" fmla="*/ 742950 h 976313"/>
              <a:gd name="connsiteX48" fmla="*/ 119063 w 1343025"/>
              <a:gd name="connsiteY48" fmla="*/ 762000 h 976313"/>
              <a:gd name="connsiteX49" fmla="*/ 109538 w 1343025"/>
              <a:gd name="connsiteY49" fmla="*/ 776288 h 976313"/>
              <a:gd name="connsiteX50" fmla="*/ 100013 w 1343025"/>
              <a:gd name="connsiteY50" fmla="*/ 795338 h 976313"/>
              <a:gd name="connsiteX51" fmla="*/ 85725 w 1343025"/>
              <a:gd name="connsiteY51" fmla="*/ 814388 h 976313"/>
              <a:gd name="connsiteX52" fmla="*/ 71438 w 1343025"/>
              <a:gd name="connsiteY52" fmla="*/ 842963 h 976313"/>
              <a:gd name="connsiteX53" fmla="*/ 66675 w 1343025"/>
              <a:gd name="connsiteY53" fmla="*/ 857250 h 976313"/>
              <a:gd name="connsiteX54" fmla="*/ 47625 w 1343025"/>
              <a:gd name="connsiteY54" fmla="*/ 885825 h 976313"/>
              <a:gd name="connsiteX55" fmla="*/ 38100 w 1343025"/>
              <a:gd name="connsiteY55" fmla="*/ 909638 h 976313"/>
              <a:gd name="connsiteX56" fmla="*/ 33338 w 1343025"/>
              <a:gd name="connsiteY56" fmla="*/ 923925 h 976313"/>
              <a:gd name="connsiteX57" fmla="*/ 19050 w 1343025"/>
              <a:gd name="connsiteY57" fmla="*/ 938213 h 976313"/>
              <a:gd name="connsiteX58" fmla="*/ 9525 w 1343025"/>
              <a:gd name="connsiteY58" fmla="*/ 952500 h 976313"/>
              <a:gd name="connsiteX59" fmla="*/ 0 w 1343025"/>
              <a:gd name="connsiteY59" fmla="*/ 976313 h 9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343025" h="976313">
                <a:moveTo>
                  <a:pt x="1343025" y="0"/>
                </a:moveTo>
                <a:cubicBezTo>
                  <a:pt x="1338263" y="4763"/>
                  <a:pt x="1330719" y="7851"/>
                  <a:pt x="1328738" y="14288"/>
                </a:cubicBezTo>
                <a:cubicBezTo>
                  <a:pt x="1324046" y="29537"/>
                  <a:pt x="1326231" y="46119"/>
                  <a:pt x="1323975" y="61913"/>
                </a:cubicBezTo>
                <a:cubicBezTo>
                  <a:pt x="1323049" y="68393"/>
                  <a:pt x="1321094" y="74694"/>
                  <a:pt x="1319213" y="80963"/>
                </a:cubicBezTo>
                <a:cubicBezTo>
                  <a:pt x="1316328" y="90580"/>
                  <a:pt x="1312863" y="100013"/>
                  <a:pt x="1309688" y="109538"/>
                </a:cubicBezTo>
                <a:cubicBezTo>
                  <a:pt x="1308100" y="114300"/>
                  <a:pt x="1308941" y="120813"/>
                  <a:pt x="1304925" y="123825"/>
                </a:cubicBezTo>
                <a:cubicBezTo>
                  <a:pt x="1254119" y="161931"/>
                  <a:pt x="1316043" y="112708"/>
                  <a:pt x="1271588" y="157163"/>
                </a:cubicBezTo>
                <a:cubicBezTo>
                  <a:pt x="1267541" y="161210"/>
                  <a:pt x="1261646" y="162963"/>
                  <a:pt x="1257300" y="166688"/>
                </a:cubicBezTo>
                <a:cubicBezTo>
                  <a:pt x="1228050" y="191759"/>
                  <a:pt x="1251023" y="182545"/>
                  <a:pt x="1219200" y="190500"/>
                </a:cubicBezTo>
                <a:cubicBezTo>
                  <a:pt x="1212850" y="195263"/>
                  <a:pt x="1207042" y="200850"/>
                  <a:pt x="1200150" y="204788"/>
                </a:cubicBezTo>
                <a:cubicBezTo>
                  <a:pt x="1192829" y="208972"/>
                  <a:pt x="1173554" y="211785"/>
                  <a:pt x="1166813" y="214313"/>
                </a:cubicBezTo>
                <a:cubicBezTo>
                  <a:pt x="1160166" y="216806"/>
                  <a:pt x="1154389" y="221289"/>
                  <a:pt x="1147763" y="223838"/>
                </a:cubicBezTo>
                <a:cubicBezTo>
                  <a:pt x="1133706" y="229244"/>
                  <a:pt x="1119188" y="233362"/>
                  <a:pt x="1104900" y="238125"/>
                </a:cubicBezTo>
                <a:cubicBezTo>
                  <a:pt x="1100138" y="239712"/>
                  <a:pt x="1095536" y="241903"/>
                  <a:pt x="1090613" y="242888"/>
                </a:cubicBezTo>
                <a:cubicBezTo>
                  <a:pt x="1074738" y="246063"/>
                  <a:pt x="1058694" y="248486"/>
                  <a:pt x="1042988" y="252413"/>
                </a:cubicBezTo>
                <a:cubicBezTo>
                  <a:pt x="1033248" y="254848"/>
                  <a:pt x="1024067" y="259180"/>
                  <a:pt x="1014413" y="261938"/>
                </a:cubicBezTo>
                <a:cubicBezTo>
                  <a:pt x="1001826" y="265534"/>
                  <a:pt x="988732" y="267324"/>
                  <a:pt x="976313" y="271463"/>
                </a:cubicBezTo>
                <a:cubicBezTo>
                  <a:pt x="971550" y="273050"/>
                  <a:pt x="967001" y="275562"/>
                  <a:pt x="962025" y="276225"/>
                </a:cubicBezTo>
                <a:cubicBezTo>
                  <a:pt x="943077" y="278751"/>
                  <a:pt x="923886" y="278987"/>
                  <a:pt x="904875" y="280988"/>
                </a:cubicBezTo>
                <a:cubicBezTo>
                  <a:pt x="893712" y="282163"/>
                  <a:pt x="882650" y="284163"/>
                  <a:pt x="871538" y="285750"/>
                </a:cubicBezTo>
                <a:cubicBezTo>
                  <a:pt x="860425" y="288925"/>
                  <a:pt x="849600" y="293375"/>
                  <a:pt x="838200" y="295275"/>
                </a:cubicBezTo>
                <a:cubicBezTo>
                  <a:pt x="725727" y="314021"/>
                  <a:pt x="822820" y="290787"/>
                  <a:pt x="766763" y="304800"/>
                </a:cubicBezTo>
                <a:cubicBezTo>
                  <a:pt x="762000" y="307975"/>
                  <a:pt x="757905" y="312515"/>
                  <a:pt x="752475" y="314325"/>
                </a:cubicBezTo>
                <a:cubicBezTo>
                  <a:pt x="743314" y="317379"/>
                  <a:pt x="733369" y="317194"/>
                  <a:pt x="723900" y="319088"/>
                </a:cubicBezTo>
                <a:cubicBezTo>
                  <a:pt x="717482" y="320372"/>
                  <a:pt x="711200" y="322263"/>
                  <a:pt x="704850" y="323850"/>
                </a:cubicBezTo>
                <a:cubicBezTo>
                  <a:pt x="700088" y="327025"/>
                  <a:pt x="696085" y="331869"/>
                  <a:pt x="690563" y="333375"/>
                </a:cubicBezTo>
                <a:cubicBezTo>
                  <a:pt x="636237" y="348192"/>
                  <a:pt x="669004" y="327326"/>
                  <a:pt x="633413" y="347663"/>
                </a:cubicBezTo>
                <a:cubicBezTo>
                  <a:pt x="628443" y="350503"/>
                  <a:pt x="624245" y="354628"/>
                  <a:pt x="619125" y="357188"/>
                </a:cubicBezTo>
                <a:cubicBezTo>
                  <a:pt x="606678" y="363411"/>
                  <a:pt x="588046" y="367822"/>
                  <a:pt x="576263" y="376238"/>
                </a:cubicBezTo>
                <a:cubicBezTo>
                  <a:pt x="570782" y="380153"/>
                  <a:pt x="567579" y="386789"/>
                  <a:pt x="561975" y="390525"/>
                </a:cubicBezTo>
                <a:cubicBezTo>
                  <a:pt x="510220" y="425028"/>
                  <a:pt x="552313" y="392975"/>
                  <a:pt x="519113" y="409575"/>
                </a:cubicBezTo>
                <a:cubicBezTo>
                  <a:pt x="477917" y="430173"/>
                  <a:pt x="512603" y="419538"/>
                  <a:pt x="476250" y="428625"/>
                </a:cubicBezTo>
                <a:cubicBezTo>
                  <a:pt x="471488" y="431800"/>
                  <a:pt x="466966" y="435370"/>
                  <a:pt x="461963" y="438150"/>
                </a:cubicBezTo>
                <a:cubicBezTo>
                  <a:pt x="452654" y="443322"/>
                  <a:pt x="442520" y="446959"/>
                  <a:pt x="433388" y="452438"/>
                </a:cubicBezTo>
                <a:cubicBezTo>
                  <a:pt x="388086" y="479619"/>
                  <a:pt x="442617" y="455414"/>
                  <a:pt x="390525" y="476250"/>
                </a:cubicBezTo>
                <a:cubicBezTo>
                  <a:pt x="351868" y="514910"/>
                  <a:pt x="401958" y="469718"/>
                  <a:pt x="357188" y="495300"/>
                </a:cubicBezTo>
                <a:cubicBezTo>
                  <a:pt x="351340" y="498642"/>
                  <a:pt x="348042" y="505237"/>
                  <a:pt x="342900" y="509588"/>
                </a:cubicBezTo>
                <a:cubicBezTo>
                  <a:pt x="295994" y="549278"/>
                  <a:pt x="313416" y="541641"/>
                  <a:pt x="280988" y="552450"/>
                </a:cubicBezTo>
                <a:cubicBezTo>
                  <a:pt x="274638" y="558800"/>
                  <a:pt x="269246" y="566280"/>
                  <a:pt x="261938" y="571500"/>
                </a:cubicBezTo>
                <a:cubicBezTo>
                  <a:pt x="257853" y="574418"/>
                  <a:pt x="251827" y="573478"/>
                  <a:pt x="247650" y="576263"/>
                </a:cubicBezTo>
                <a:cubicBezTo>
                  <a:pt x="242046" y="579999"/>
                  <a:pt x="238477" y="586167"/>
                  <a:pt x="233363" y="590550"/>
                </a:cubicBezTo>
                <a:cubicBezTo>
                  <a:pt x="227336" y="595716"/>
                  <a:pt x="221044" y="600631"/>
                  <a:pt x="214313" y="604838"/>
                </a:cubicBezTo>
                <a:cubicBezTo>
                  <a:pt x="208293" y="608601"/>
                  <a:pt x="201040" y="610237"/>
                  <a:pt x="195263" y="614363"/>
                </a:cubicBezTo>
                <a:cubicBezTo>
                  <a:pt x="183593" y="622698"/>
                  <a:pt x="179046" y="631544"/>
                  <a:pt x="171450" y="642938"/>
                </a:cubicBezTo>
                <a:cubicBezTo>
                  <a:pt x="156124" y="688918"/>
                  <a:pt x="180698" y="617438"/>
                  <a:pt x="157163" y="676275"/>
                </a:cubicBezTo>
                <a:cubicBezTo>
                  <a:pt x="153434" y="685597"/>
                  <a:pt x="150813" y="695325"/>
                  <a:pt x="147638" y="704850"/>
                </a:cubicBezTo>
                <a:cubicBezTo>
                  <a:pt x="146050" y="709613"/>
                  <a:pt x="145458" y="714833"/>
                  <a:pt x="142875" y="719138"/>
                </a:cubicBezTo>
                <a:cubicBezTo>
                  <a:pt x="138113" y="727075"/>
                  <a:pt x="133083" y="734858"/>
                  <a:pt x="128588" y="742950"/>
                </a:cubicBezTo>
                <a:cubicBezTo>
                  <a:pt x="125140" y="749156"/>
                  <a:pt x="122585" y="755836"/>
                  <a:pt x="119063" y="762000"/>
                </a:cubicBezTo>
                <a:cubicBezTo>
                  <a:pt x="116223" y="766970"/>
                  <a:pt x="112378" y="771318"/>
                  <a:pt x="109538" y="776288"/>
                </a:cubicBezTo>
                <a:cubicBezTo>
                  <a:pt x="106016" y="782452"/>
                  <a:pt x="103776" y="789318"/>
                  <a:pt x="100013" y="795338"/>
                </a:cubicBezTo>
                <a:cubicBezTo>
                  <a:pt x="95806" y="802069"/>
                  <a:pt x="89809" y="807582"/>
                  <a:pt x="85725" y="814388"/>
                </a:cubicBezTo>
                <a:cubicBezTo>
                  <a:pt x="80246" y="823520"/>
                  <a:pt x="75763" y="833232"/>
                  <a:pt x="71438" y="842963"/>
                </a:cubicBezTo>
                <a:cubicBezTo>
                  <a:pt x="69399" y="847550"/>
                  <a:pt x="69113" y="852862"/>
                  <a:pt x="66675" y="857250"/>
                </a:cubicBezTo>
                <a:cubicBezTo>
                  <a:pt x="61115" y="867257"/>
                  <a:pt x="51876" y="875196"/>
                  <a:pt x="47625" y="885825"/>
                </a:cubicBezTo>
                <a:cubicBezTo>
                  <a:pt x="44450" y="893763"/>
                  <a:pt x="41102" y="901633"/>
                  <a:pt x="38100" y="909638"/>
                </a:cubicBezTo>
                <a:cubicBezTo>
                  <a:pt x="36337" y="914338"/>
                  <a:pt x="36123" y="919748"/>
                  <a:pt x="33338" y="923925"/>
                </a:cubicBezTo>
                <a:cubicBezTo>
                  <a:pt x="29602" y="929529"/>
                  <a:pt x="23362" y="933039"/>
                  <a:pt x="19050" y="938213"/>
                </a:cubicBezTo>
                <a:cubicBezTo>
                  <a:pt x="15386" y="942610"/>
                  <a:pt x="12700" y="947738"/>
                  <a:pt x="9525" y="952500"/>
                </a:cubicBezTo>
                <a:cubicBezTo>
                  <a:pt x="3641" y="970156"/>
                  <a:pt x="7008" y="962298"/>
                  <a:pt x="0" y="976313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0232" y="5000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상도동</a:t>
            </a:r>
            <a:endParaRPr lang="ko-KR" altLang="en-US" sz="11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57166"/>
            <a:ext cx="2786778" cy="181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14942" y="571480"/>
            <a:ext cx="2868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‘ union select </a:t>
            </a:r>
            <a:r>
              <a:rPr lang="ko-KR" altLang="en-US" sz="1100" b="1" dirty="0" err="1" smtClean="0"/>
              <a:t>컬럼명</a:t>
            </a:r>
            <a:r>
              <a:rPr lang="en-US" altLang="ko-KR" sz="1100" b="1" dirty="0" smtClean="0"/>
              <a:t>,,,, from </a:t>
            </a:r>
            <a:r>
              <a:rPr lang="ko-KR" altLang="en-US" sz="1100" b="1" dirty="0" err="1" smtClean="0"/>
              <a:t>테이블명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--</a:t>
            </a:r>
            <a:endParaRPr lang="ko-KR" altLang="en-US" sz="11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286116" y="785794"/>
            <a:ext cx="235745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214678" y="3071810"/>
            <a:ext cx="200026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29058" y="3429000"/>
            <a:ext cx="450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생성되는 </a:t>
            </a:r>
            <a:r>
              <a:rPr lang="ko-KR" altLang="en-US" sz="1200" dirty="0" err="1" smtClean="0"/>
              <a:t>쿼리문</a:t>
            </a:r>
            <a:endParaRPr lang="en-US" altLang="ko-KR" sz="1200" dirty="0" smtClean="0"/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zipcode,sido,gugun,dong,nvl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bunji</a:t>
            </a:r>
            <a:r>
              <a:rPr lang="en-US" altLang="ko-KR" sz="1200" dirty="0" smtClean="0"/>
              <a:t>,' ') </a:t>
            </a:r>
            <a:r>
              <a:rPr lang="en-US" altLang="ko-KR" sz="1200" dirty="0" err="1" smtClean="0"/>
              <a:t>bunji</a:t>
            </a:r>
            <a:endParaRPr lang="en-US" altLang="ko-KR" sz="1200" dirty="0" smtClean="0"/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zipcode</a:t>
            </a:r>
            <a:endParaRPr lang="en-US" altLang="ko-KR" sz="1200" dirty="0" smtClean="0"/>
          </a:p>
          <a:p>
            <a:r>
              <a:rPr lang="en-US" altLang="ko-KR" sz="1200" dirty="0" smtClean="0"/>
              <a:t>where dong like </a:t>
            </a:r>
            <a:r>
              <a:rPr lang="en-US" altLang="ko-KR" sz="1200" b="1" dirty="0" smtClean="0"/>
              <a:t>‘’ union select </a:t>
            </a:r>
            <a:r>
              <a:rPr lang="ko-KR" altLang="en-US" sz="1200" b="1" dirty="0" err="1" smtClean="0"/>
              <a:t>컬럼명</a:t>
            </a:r>
            <a:r>
              <a:rPr lang="en-US" altLang="ko-KR" sz="1200" b="1" dirty="0" smtClean="0"/>
              <a:t>,,,, from </a:t>
            </a:r>
            <a:r>
              <a:rPr lang="ko-KR" altLang="en-US" sz="1200" b="1" dirty="0" err="1" smtClean="0"/>
              <a:t>테이블명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--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%'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823494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*Transaction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대상쿼리문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insert, update, delete</a:t>
            </a:r>
            <a:endParaRPr lang="ko-KR" altLang="en-US" sz="1600" dirty="0" smtClean="0"/>
          </a:p>
          <a:p>
            <a:r>
              <a:rPr lang="en-US" altLang="ko-KR" sz="1600" dirty="0" smtClean="0"/>
              <a:t> - transaction</a:t>
            </a:r>
            <a:r>
              <a:rPr lang="ko-KR" altLang="en-US" sz="1600" dirty="0" smtClean="0"/>
              <a:t>대상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몇 개로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작업 단위가 구성</a:t>
            </a:r>
            <a:r>
              <a:rPr lang="ko-KR" altLang="en-US" sz="1600" dirty="0" smtClean="0"/>
              <a:t>되었는가</a:t>
            </a:r>
            <a:r>
              <a:rPr lang="en-US" altLang="ko-KR" sz="1600" dirty="0" smtClean="0"/>
              <a:t>?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구성된 모든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정상적으로 수행 되었다면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을 완료하고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비정상적으로 수행되었다면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을 취소한다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단일 쿼리문인 경우  </a:t>
            </a:r>
            <a:r>
              <a:rPr lang="en-US" altLang="ko-KR" sz="1600" dirty="0" err="1" smtClean="0"/>
              <a:t>autocommit</a:t>
            </a:r>
            <a:r>
              <a:rPr lang="ko-KR" altLang="en-US" sz="1600" dirty="0" smtClean="0"/>
              <a:t>을 하는 것이 편리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1.autocommit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con.setAutoCommit</a:t>
            </a:r>
            <a:r>
              <a:rPr lang="en-US" altLang="ko-KR" sz="1600" dirty="0" smtClean="0"/>
              <a:t>(true); // true= </a:t>
            </a:r>
            <a:r>
              <a:rPr lang="en-US" altLang="ko-KR" sz="1600" dirty="0" err="1" smtClean="0"/>
              <a:t>autocommit</a:t>
            </a:r>
            <a:r>
              <a:rPr lang="en-US" altLang="ko-KR" sz="1600" dirty="0" smtClean="0"/>
              <a:t> / false = </a:t>
            </a:r>
            <a:r>
              <a:rPr lang="en-US" altLang="ko-KR" sz="1600" dirty="0" err="1" smtClean="0"/>
              <a:t>autocommit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해제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 Connection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field</a:t>
            </a:r>
            <a:r>
              <a:rPr lang="ko-KR" altLang="en-US" sz="1600" dirty="0" smtClean="0"/>
              <a:t>에 선언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수행하는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에서는 반환형을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method(){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수행행수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 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수행행수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}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3500430" y="100010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1071546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단일쿼리문으로</a:t>
            </a:r>
            <a:r>
              <a:rPr lang="ko-KR" altLang="en-US" sz="1400" dirty="0" smtClean="0"/>
              <a:t> 구성되는 경우와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복합쿼리문으로</a:t>
            </a:r>
            <a:r>
              <a:rPr lang="ko-KR" altLang="en-US" sz="1400" dirty="0" smtClean="0"/>
              <a:t> 구성되는 경우가 존재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500166" y="5214950"/>
            <a:ext cx="114300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 flipV="1">
            <a:off x="1500166" y="5286388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3174" y="5214950"/>
            <a:ext cx="4155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실행하기 위한 </a:t>
            </a:r>
            <a:r>
              <a:rPr lang="en-US" altLang="ko-KR" sz="1100" dirty="0" err="1" smtClean="0"/>
              <a:t>PreparedStatement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 여러 개 생성</a:t>
            </a:r>
            <a:endParaRPr lang="ko-KR" altLang="en-US" sz="11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2178839" y="6179351"/>
            <a:ext cx="121442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1802" y="5572140"/>
            <a:ext cx="3868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호출하는 곳에서 목표로 한 행수인지를 비교</a:t>
            </a:r>
            <a:endParaRPr lang="en-US" altLang="ko-KR" sz="1400" dirty="0" smtClean="0"/>
          </a:p>
          <a:p>
            <a:r>
              <a:rPr lang="en-US" altLang="ko-KR" sz="1400" dirty="0" smtClean="0"/>
              <a:t>try{</a:t>
            </a:r>
          </a:p>
          <a:p>
            <a:r>
              <a:rPr lang="en-US" altLang="ko-KR" sz="1400" dirty="0" smtClean="0"/>
              <a:t>if( </a:t>
            </a:r>
            <a:r>
              <a:rPr lang="ko-KR" altLang="en-US" sz="1400" dirty="0" smtClean="0"/>
              <a:t>목표로 한 행수</a:t>
            </a:r>
            <a:r>
              <a:rPr lang="en-US" altLang="ko-KR" sz="1400" dirty="0" smtClean="0"/>
              <a:t>?){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con.commit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}catch(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 e){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con.rollback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2000232" y="21429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4546" y="71414"/>
            <a:ext cx="3447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java.sql.Connection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autocommit</a:t>
            </a:r>
            <a:r>
              <a:rPr lang="ko-KR" altLang="en-US" sz="1200" dirty="0" smtClean="0"/>
              <a:t>이 기본 설정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171451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643042" y="714356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6050" y="571480"/>
            <a:ext cx="459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다른</a:t>
            </a:r>
            <a:r>
              <a:rPr lang="en-US" altLang="ko-KR" sz="1200" dirty="0" smtClean="0"/>
              <a:t> method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Connection</a:t>
            </a:r>
            <a:r>
              <a:rPr lang="ko-KR" altLang="en-US" sz="1200" dirty="0" smtClean="0"/>
              <a:t>을 끊을려면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에 선언해야한다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714480" y="142873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4612" y="1294613"/>
            <a:ext cx="427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가지고 있는 </a:t>
            </a:r>
            <a:r>
              <a:rPr lang="en-US" altLang="ko-KR" sz="1200" dirty="0" smtClean="0"/>
              <a:t>method. </a:t>
            </a:r>
            <a:r>
              <a:rPr lang="ko-KR" altLang="en-US" sz="1200" dirty="0" smtClean="0"/>
              <a:t>실행된 행의 수를 반환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928794" y="1643050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4612" y="1580365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쿼리를 실행하는 일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실행된 행의 수를 받아 </a:t>
            </a:r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을 처리하는 </a:t>
            </a:r>
            <a:endParaRPr lang="en-US" altLang="ko-KR" sz="1200" dirty="0" smtClean="0"/>
          </a:p>
          <a:p>
            <a:r>
              <a:rPr lang="en-US" altLang="ko-KR" sz="1200" dirty="0" smtClean="0"/>
              <a:t>  method ( commit, rollback), </a:t>
            </a:r>
          </a:p>
          <a:p>
            <a:r>
              <a:rPr lang="en-US" altLang="ko-KR" sz="1200" dirty="0" smtClean="0"/>
              <a:t>-DB</a:t>
            </a:r>
            <a:r>
              <a:rPr lang="ko-KR" altLang="en-US" sz="1200" dirty="0" smtClean="0"/>
              <a:t>연결을 끊는 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2500306"/>
            <a:ext cx="7693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가 하나의 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으로 구성될 때는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Exception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처리한다</a:t>
            </a:r>
            <a:r>
              <a:rPr lang="en-US" altLang="ko-KR" sz="1600" dirty="0" smtClean="0"/>
              <a:t>.( catch </a:t>
            </a:r>
            <a:r>
              <a:rPr lang="ko-KR" altLang="en-US" sz="1600" dirty="0" smtClean="0"/>
              <a:t>안에서 </a:t>
            </a:r>
            <a:r>
              <a:rPr lang="en-US" altLang="ko-KR" sz="1600" dirty="0" smtClean="0"/>
              <a:t>rollback </a:t>
            </a:r>
            <a:r>
              <a:rPr lang="ko-KR" altLang="en-US" sz="1600" dirty="0" smtClean="0"/>
              <a:t>처리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여러 개의 </a:t>
            </a:r>
            <a:r>
              <a:rPr lang="en-US" altLang="ko-KR" sz="1600" dirty="0" err="1" smtClean="0"/>
              <a:t>update,delete</a:t>
            </a:r>
            <a:r>
              <a:rPr lang="ko-KR" altLang="en-US" sz="1600" dirty="0" smtClean="0"/>
              <a:t>가 하나의 </a:t>
            </a:r>
            <a:r>
              <a:rPr lang="en-US" altLang="ko-KR" sz="1600" dirty="0" err="1" smtClean="0"/>
              <a:t>transcation</a:t>
            </a:r>
            <a:r>
              <a:rPr lang="ko-KR" altLang="en-US" sz="1600" dirty="0" smtClean="0"/>
              <a:t>으로 구성 될 때에는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if~else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처리한다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Exception</a:t>
            </a:r>
            <a:r>
              <a:rPr lang="ko-KR" altLang="en-US" sz="1600" dirty="0" smtClean="0"/>
              <a:t>에서도 </a:t>
            </a:r>
            <a:r>
              <a:rPr lang="en-US" altLang="ko-KR" sz="1600" dirty="0" smtClean="0"/>
              <a:t>rollback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일관성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데이터는 모두 기록되든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모두 기록 되지 않든 </a:t>
            </a:r>
            <a:r>
              <a:rPr lang="ko-KR" altLang="en-US" sz="1600" dirty="0" err="1" smtClean="0"/>
              <a:t>일관성있게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동작해야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중에 </a:t>
            </a:r>
            <a:r>
              <a:rPr lang="en-US" altLang="ko-KR" sz="1600" dirty="0" smtClean="0"/>
              <a:t>Connection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close</a:t>
            </a:r>
            <a:r>
              <a:rPr lang="ko-KR" altLang="en-US" sz="1600" dirty="0" smtClean="0"/>
              <a:t>되면 정상 종료라고 판단하여 </a:t>
            </a:r>
            <a:endParaRPr lang="en-US" altLang="ko-KR" sz="1600" dirty="0" smtClean="0"/>
          </a:p>
          <a:p>
            <a:r>
              <a:rPr lang="en-US" altLang="ko-KR" sz="1600" dirty="0" smtClean="0"/>
              <a:t>    commit </a:t>
            </a:r>
            <a:r>
              <a:rPr lang="ko-KR" altLang="en-US" sz="1600" dirty="0" smtClean="0"/>
              <a:t>을 수행한다</a:t>
            </a:r>
            <a:r>
              <a:rPr lang="en-US" altLang="ko-KR" sz="1600" dirty="0" smtClean="0"/>
              <a:t>. </a:t>
            </a:r>
          </a:p>
          <a:p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500063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insert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1538" y="564357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insert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428596" y="557214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2976" y="52335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성공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0599" y="5866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성공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6152397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완료 </a:t>
            </a:r>
            <a:r>
              <a:rPr lang="en-US" altLang="ko-KR" sz="1200" dirty="0" smtClean="0"/>
              <a:t>( commit 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40581" y="500063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insert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0581" y="564357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insert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3297639" y="557214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12019" y="5233586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성공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con.close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19642" y="5866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실패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57752" y="5429264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완료 </a:t>
            </a:r>
            <a:r>
              <a:rPr lang="en-US" altLang="ko-KR" sz="1200" dirty="0" smtClean="0"/>
              <a:t>( commit 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00496" y="6152397"/>
            <a:ext cx="3599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</a:t>
            </a:r>
            <a:r>
              <a:rPr lang="en-US" altLang="ko-KR" sz="1200" dirty="0" smtClean="0"/>
              <a:t>insert</a:t>
            </a:r>
            <a:r>
              <a:rPr lang="ko-KR" altLang="en-US" sz="1200" dirty="0" smtClean="0"/>
              <a:t>는 기록 아래 </a:t>
            </a:r>
            <a:r>
              <a:rPr lang="en-US" altLang="ko-KR" sz="1200" dirty="0" smtClean="0"/>
              <a:t>insert</a:t>
            </a:r>
            <a:r>
              <a:rPr lang="ko-KR" altLang="en-US" sz="1200" dirty="0" smtClean="0"/>
              <a:t>는 기록되지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1000108"/>
            <a:ext cx="264320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48" y="1000108"/>
            <a:ext cx="264320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14546" y="500042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JList</a:t>
            </a:r>
            <a:r>
              <a:rPr lang="ko-KR" altLang="en-US" sz="1200" dirty="0" smtClean="0"/>
              <a:t>로 사원테이블의 번호가 조회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121444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폭발 2 10"/>
          <p:cNvSpPr/>
          <p:nvPr/>
        </p:nvSpPr>
        <p:spPr>
          <a:xfrm>
            <a:off x="1571604" y="207167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1785918" y="78579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28794" y="2214554"/>
            <a:ext cx="228601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43372" y="1928802"/>
            <a:ext cx="264320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43372" y="1928802"/>
            <a:ext cx="264320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57752" y="2357430"/>
            <a:ext cx="100013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3372" y="2366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사원번호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57752" y="2643182"/>
            <a:ext cx="100013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43372" y="26519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사원명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57752" y="2928934"/>
            <a:ext cx="100013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43372" y="29376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입사일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57752" y="3214686"/>
            <a:ext cx="100013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43372" y="32234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직무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57752" y="3500438"/>
            <a:ext cx="100013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43372" y="3509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연봉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endCxn id="4098" idx="3"/>
          </p:cNvCxnSpPr>
          <p:nvPr/>
        </p:nvCxnSpPr>
        <p:spPr>
          <a:xfrm rot="10800000" flipV="1">
            <a:off x="2000232" y="1214421"/>
            <a:ext cx="3500462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88958" y="1008861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사원번호를 클릭하면 해당사원의 정보를 </a:t>
            </a:r>
            <a:endParaRPr lang="en-US" altLang="ko-KR" sz="1200" dirty="0" smtClean="0"/>
          </a:p>
          <a:p>
            <a:r>
              <a:rPr lang="ko-KR" altLang="en-US" sz="1200" dirty="0" smtClean="0"/>
              <a:t>조회하여 아래의 </a:t>
            </a:r>
            <a:r>
              <a:rPr lang="en-US" altLang="ko-KR" sz="1200" dirty="0" smtClean="0"/>
              <a:t>J.T.F</a:t>
            </a:r>
            <a:r>
              <a:rPr lang="ko-KR" altLang="en-US" sz="1200" dirty="0" smtClean="0"/>
              <a:t>에 채운다</a:t>
            </a:r>
            <a:r>
              <a:rPr lang="en-US" altLang="ko-KR" sz="1200" smtClean="0"/>
              <a:t>. 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650</Words>
  <Application>Microsoft Office PowerPoint</Application>
  <PresentationFormat>화면 슬라이드 쇼(4:3)</PresentationFormat>
  <Paragraphs>138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2023-08-21T00:48:38Z</dcterms:created>
  <dcterms:modified xsi:type="dcterms:W3CDTF">2023-08-22T00:19:09Z</dcterms:modified>
</cp:coreProperties>
</file>