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CA48-097C-46B0-A2A1-48ABE522F3E7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CA9B-B741-4478-BA6B-DAF6C292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00100" y="185736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00100" y="2855908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224" y="17144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26925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286124"/>
            <a:ext cx="2987621" cy="117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폭발 2 10"/>
          <p:cNvSpPr/>
          <p:nvPr/>
        </p:nvSpPr>
        <p:spPr>
          <a:xfrm>
            <a:off x="1785918" y="3143248"/>
            <a:ext cx="214314" cy="2857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14480" y="2714620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버튼이 클릭되면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글자수를 얻어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 이상이면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서버로 데이터를 전송 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3240" y="3643314"/>
            <a:ext cx="3231975" cy="283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$.</a:t>
            </a:r>
            <a:r>
              <a:rPr lang="en-US" altLang="ko-KR" sz="1050" dirty="0" err="1" smtClean="0"/>
              <a:t>ajax</a:t>
            </a:r>
            <a:r>
              <a:rPr lang="en-US" altLang="ko-KR" sz="1050" dirty="0" smtClean="0"/>
              <a:t>({</a:t>
            </a:r>
          </a:p>
          <a:p>
            <a:r>
              <a:rPr lang="en-US" altLang="ko-KR" sz="1050" dirty="0" smtClean="0"/>
              <a:t>   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 : “id_dup.jsp”,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type:”post”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data: “id=“+$(“#id”).</a:t>
            </a:r>
            <a:r>
              <a:rPr lang="en-US" altLang="ko-KR" sz="1050" dirty="0" err="1" smtClean="0"/>
              <a:t>val</a:t>
            </a:r>
            <a:r>
              <a:rPr lang="en-US" altLang="ko-KR" sz="1050" dirty="0" smtClean="0"/>
              <a:t>(),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en-US" altLang="ko-KR" sz="1050" dirty="0" err="1" smtClean="0"/>
              <a:t>dataType</a:t>
            </a:r>
            <a:r>
              <a:rPr lang="en-US" altLang="ko-KR" sz="1050" dirty="0" smtClean="0"/>
              <a:t>:”JSON”,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error: function(</a:t>
            </a:r>
            <a:r>
              <a:rPr lang="en-US" altLang="ko-KR" sz="1050" dirty="0" err="1" smtClean="0"/>
              <a:t>xhr</a:t>
            </a:r>
            <a:r>
              <a:rPr lang="en-US" altLang="ko-KR" sz="1050" dirty="0" smtClean="0"/>
              <a:t>){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},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success: function( </a:t>
            </a:r>
            <a:r>
              <a:rPr lang="en-US" altLang="ko-KR" sz="1050" dirty="0" err="1" smtClean="0"/>
              <a:t>jsonObj</a:t>
            </a:r>
            <a:r>
              <a:rPr lang="en-US" altLang="ko-KR" sz="1050" dirty="0" smtClean="0"/>
              <a:t> ){</a:t>
            </a:r>
          </a:p>
          <a:p>
            <a:r>
              <a:rPr lang="en-US" altLang="ko-KR" sz="1050" dirty="0" smtClean="0"/>
              <a:t>     </a:t>
            </a:r>
            <a:r>
              <a:rPr lang="ko-KR" altLang="en-US" sz="1050" dirty="0" smtClean="0"/>
              <a:t>입력된 </a:t>
            </a:r>
            <a:r>
              <a:rPr lang="en-US" altLang="ko-KR" sz="1050" dirty="0" err="1" smtClean="0"/>
              <a:t>JSONObject</a:t>
            </a:r>
            <a:r>
              <a:rPr lang="ko-KR" altLang="en-US" sz="1050" dirty="0" smtClean="0"/>
              <a:t>의 결과로 응답화면을 생성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if( </a:t>
            </a:r>
            <a:r>
              <a:rPr lang="en-US" altLang="ko-KR" sz="1050" dirty="0" err="1" smtClean="0"/>
              <a:t>jsonObj.result</a:t>
            </a:r>
            <a:r>
              <a:rPr lang="en-US" altLang="ko-KR" sz="1050" dirty="0" smtClean="0"/>
              <a:t> ){</a:t>
            </a:r>
          </a:p>
          <a:p>
            <a:r>
              <a:rPr lang="en-US" altLang="ko-KR" sz="1050" dirty="0" smtClean="0"/>
              <a:t>        </a:t>
            </a:r>
            <a:r>
              <a:rPr lang="ko-KR" altLang="en-US" sz="1050" dirty="0" smtClean="0"/>
              <a:t>사용불가</a:t>
            </a:r>
            <a:endParaRPr lang="en-US" altLang="ko-KR" sz="1050" dirty="0"/>
          </a:p>
          <a:p>
            <a:r>
              <a:rPr lang="en-US" altLang="ko-KR" sz="1050" dirty="0" smtClean="0"/>
              <a:t>     }else{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ko-KR" altLang="en-US" sz="1050" dirty="0" smtClean="0"/>
              <a:t>사용가능</a:t>
            </a:r>
            <a:endParaRPr lang="en-US" altLang="ko-KR" sz="1050" dirty="0" smtClean="0"/>
          </a:p>
          <a:p>
            <a:r>
              <a:rPr lang="en-US" altLang="ko-KR" sz="1050" dirty="0" smtClean="0"/>
              <a:t>     }</a:t>
            </a:r>
            <a:endParaRPr lang="en-US" altLang="ko-KR" sz="1050" dirty="0"/>
          </a:p>
          <a:p>
            <a:r>
              <a:rPr lang="en-US" altLang="ko-KR" sz="1050" dirty="0" smtClean="0"/>
              <a:t>   }</a:t>
            </a:r>
            <a:endParaRPr lang="en-US" altLang="ko-KR" sz="1050" dirty="0"/>
          </a:p>
          <a:p>
            <a:r>
              <a:rPr lang="en-US" altLang="ko-KR" sz="1050" dirty="0" smtClean="0"/>
              <a:t>});</a:t>
            </a:r>
            <a:endParaRPr lang="ko-KR" altLang="en-US" sz="105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357554" y="4357694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286116" y="3857628"/>
            <a:ext cx="71438" cy="50006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810795" y="1700213"/>
            <a:ext cx="1056480" cy="2418964"/>
          </a:xfrm>
          <a:custGeom>
            <a:avLst/>
            <a:gdLst>
              <a:gd name="connsiteX0" fmla="*/ 656430 w 1056480"/>
              <a:gd name="connsiteY0" fmla="*/ 2400300 h 2418964"/>
              <a:gd name="connsiteX1" fmla="*/ 808830 w 1056480"/>
              <a:gd name="connsiteY1" fmla="*/ 2400300 h 2418964"/>
              <a:gd name="connsiteX2" fmla="*/ 861218 w 1056480"/>
              <a:gd name="connsiteY2" fmla="*/ 2376487 h 2418964"/>
              <a:gd name="connsiteX3" fmla="*/ 894555 w 1056480"/>
              <a:gd name="connsiteY3" fmla="*/ 2352675 h 2418964"/>
              <a:gd name="connsiteX4" fmla="*/ 918368 w 1056480"/>
              <a:gd name="connsiteY4" fmla="*/ 2319337 h 2418964"/>
              <a:gd name="connsiteX5" fmla="*/ 942180 w 1056480"/>
              <a:gd name="connsiteY5" fmla="*/ 2295525 h 2418964"/>
              <a:gd name="connsiteX6" fmla="*/ 970755 w 1056480"/>
              <a:gd name="connsiteY6" fmla="*/ 2252662 h 2418964"/>
              <a:gd name="connsiteX7" fmla="*/ 975518 w 1056480"/>
              <a:gd name="connsiteY7" fmla="*/ 2238375 h 2418964"/>
              <a:gd name="connsiteX8" fmla="*/ 989805 w 1056480"/>
              <a:gd name="connsiteY8" fmla="*/ 2219325 h 2418964"/>
              <a:gd name="connsiteX9" fmla="*/ 999330 w 1056480"/>
              <a:gd name="connsiteY9" fmla="*/ 2190750 h 2418964"/>
              <a:gd name="connsiteX10" fmla="*/ 1018380 w 1056480"/>
              <a:gd name="connsiteY10" fmla="*/ 2152650 h 2418964"/>
              <a:gd name="connsiteX11" fmla="*/ 1027905 w 1056480"/>
              <a:gd name="connsiteY11" fmla="*/ 2109787 h 2418964"/>
              <a:gd name="connsiteX12" fmla="*/ 1037430 w 1056480"/>
              <a:gd name="connsiteY12" fmla="*/ 2066925 h 2418964"/>
              <a:gd name="connsiteX13" fmla="*/ 1042193 w 1056480"/>
              <a:gd name="connsiteY13" fmla="*/ 2024062 h 2418964"/>
              <a:gd name="connsiteX14" fmla="*/ 1051718 w 1056480"/>
              <a:gd name="connsiteY14" fmla="*/ 1976437 h 2418964"/>
              <a:gd name="connsiteX15" fmla="*/ 1056480 w 1056480"/>
              <a:gd name="connsiteY15" fmla="*/ 1952625 h 2418964"/>
              <a:gd name="connsiteX16" fmla="*/ 1051718 w 1056480"/>
              <a:gd name="connsiteY16" fmla="*/ 1538287 h 2418964"/>
              <a:gd name="connsiteX17" fmla="*/ 1046955 w 1056480"/>
              <a:gd name="connsiteY17" fmla="*/ 1509712 h 2418964"/>
              <a:gd name="connsiteX18" fmla="*/ 1042193 w 1056480"/>
              <a:gd name="connsiteY18" fmla="*/ 1476375 h 2418964"/>
              <a:gd name="connsiteX19" fmla="*/ 1004093 w 1056480"/>
              <a:gd name="connsiteY19" fmla="*/ 1404937 h 2418964"/>
              <a:gd name="connsiteX20" fmla="*/ 989805 w 1056480"/>
              <a:gd name="connsiteY20" fmla="*/ 1376362 h 2418964"/>
              <a:gd name="connsiteX21" fmla="*/ 975518 w 1056480"/>
              <a:gd name="connsiteY21" fmla="*/ 1357312 h 2418964"/>
              <a:gd name="connsiteX22" fmla="*/ 961230 w 1056480"/>
              <a:gd name="connsiteY22" fmla="*/ 1333500 h 2418964"/>
              <a:gd name="connsiteX23" fmla="*/ 946943 w 1056480"/>
              <a:gd name="connsiteY23" fmla="*/ 1319212 h 2418964"/>
              <a:gd name="connsiteX24" fmla="*/ 904080 w 1056480"/>
              <a:gd name="connsiteY24" fmla="*/ 1266825 h 2418964"/>
              <a:gd name="connsiteX25" fmla="*/ 894555 w 1056480"/>
              <a:gd name="connsiteY25" fmla="*/ 1252537 h 2418964"/>
              <a:gd name="connsiteX26" fmla="*/ 875505 w 1056480"/>
              <a:gd name="connsiteY26" fmla="*/ 1233487 h 2418964"/>
              <a:gd name="connsiteX27" fmla="*/ 861218 w 1056480"/>
              <a:gd name="connsiteY27" fmla="*/ 1228725 h 2418964"/>
              <a:gd name="connsiteX28" fmla="*/ 813593 w 1056480"/>
              <a:gd name="connsiteY28" fmla="*/ 1200150 h 2418964"/>
              <a:gd name="connsiteX29" fmla="*/ 770730 w 1056480"/>
              <a:gd name="connsiteY29" fmla="*/ 1171575 h 2418964"/>
              <a:gd name="connsiteX30" fmla="*/ 756443 w 1056480"/>
              <a:gd name="connsiteY30" fmla="*/ 1166812 h 2418964"/>
              <a:gd name="connsiteX31" fmla="*/ 732630 w 1056480"/>
              <a:gd name="connsiteY31" fmla="*/ 1152525 h 2418964"/>
              <a:gd name="connsiteX32" fmla="*/ 704055 w 1056480"/>
              <a:gd name="connsiteY32" fmla="*/ 1143000 h 2418964"/>
              <a:gd name="connsiteX33" fmla="*/ 670718 w 1056480"/>
              <a:gd name="connsiteY33" fmla="*/ 1128712 h 2418964"/>
              <a:gd name="connsiteX34" fmla="*/ 627855 w 1056480"/>
              <a:gd name="connsiteY34" fmla="*/ 1104900 h 2418964"/>
              <a:gd name="connsiteX35" fmla="*/ 613568 w 1056480"/>
              <a:gd name="connsiteY35" fmla="*/ 1100137 h 2418964"/>
              <a:gd name="connsiteX36" fmla="*/ 589755 w 1056480"/>
              <a:gd name="connsiteY36" fmla="*/ 1085850 h 2418964"/>
              <a:gd name="connsiteX37" fmla="*/ 556418 w 1056480"/>
              <a:gd name="connsiteY37" fmla="*/ 1071562 h 2418964"/>
              <a:gd name="connsiteX38" fmla="*/ 494505 w 1056480"/>
              <a:gd name="connsiteY38" fmla="*/ 1038225 h 2418964"/>
              <a:gd name="connsiteX39" fmla="*/ 461168 w 1056480"/>
              <a:gd name="connsiteY39" fmla="*/ 1023937 h 2418964"/>
              <a:gd name="connsiteX40" fmla="*/ 423068 w 1056480"/>
              <a:gd name="connsiteY40" fmla="*/ 995362 h 2418964"/>
              <a:gd name="connsiteX41" fmla="*/ 361155 w 1056480"/>
              <a:gd name="connsiteY41" fmla="*/ 976312 h 2418964"/>
              <a:gd name="connsiteX42" fmla="*/ 304005 w 1056480"/>
              <a:gd name="connsiteY42" fmla="*/ 938212 h 2418964"/>
              <a:gd name="connsiteX43" fmla="*/ 280193 w 1056480"/>
              <a:gd name="connsiteY43" fmla="*/ 928687 h 2418964"/>
              <a:gd name="connsiteX44" fmla="*/ 265905 w 1056480"/>
              <a:gd name="connsiteY44" fmla="*/ 919162 h 2418964"/>
              <a:gd name="connsiteX45" fmla="*/ 246855 w 1056480"/>
              <a:gd name="connsiteY45" fmla="*/ 909637 h 2418964"/>
              <a:gd name="connsiteX46" fmla="*/ 194468 w 1056480"/>
              <a:gd name="connsiteY46" fmla="*/ 871537 h 2418964"/>
              <a:gd name="connsiteX47" fmla="*/ 180180 w 1056480"/>
              <a:gd name="connsiteY47" fmla="*/ 866775 h 2418964"/>
              <a:gd name="connsiteX48" fmla="*/ 146843 w 1056480"/>
              <a:gd name="connsiteY48" fmla="*/ 833437 h 2418964"/>
              <a:gd name="connsiteX49" fmla="*/ 103980 w 1056480"/>
              <a:gd name="connsiteY49" fmla="*/ 781050 h 2418964"/>
              <a:gd name="connsiteX50" fmla="*/ 65880 w 1056480"/>
              <a:gd name="connsiteY50" fmla="*/ 723900 h 2418964"/>
              <a:gd name="connsiteX51" fmla="*/ 61118 w 1056480"/>
              <a:gd name="connsiteY51" fmla="*/ 709612 h 2418964"/>
              <a:gd name="connsiteX52" fmla="*/ 51593 w 1056480"/>
              <a:gd name="connsiteY52" fmla="*/ 695325 h 2418964"/>
              <a:gd name="connsiteX53" fmla="*/ 42068 w 1056480"/>
              <a:gd name="connsiteY53" fmla="*/ 676275 h 2418964"/>
              <a:gd name="connsiteX54" fmla="*/ 37305 w 1056480"/>
              <a:gd name="connsiteY54" fmla="*/ 647700 h 2418964"/>
              <a:gd name="connsiteX55" fmla="*/ 32543 w 1056480"/>
              <a:gd name="connsiteY55" fmla="*/ 628650 h 2418964"/>
              <a:gd name="connsiteX56" fmla="*/ 18255 w 1056480"/>
              <a:gd name="connsiteY56" fmla="*/ 547687 h 2418964"/>
              <a:gd name="connsiteX57" fmla="*/ 32543 w 1056480"/>
              <a:gd name="connsiteY57" fmla="*/ 266700 h 2418964"/>
              <a:gd name="connsiteX58" fmla="*/ 37305 w 1056480"/>
              <a:gd name="connsiteY58" fmla="*/ 242887 h 2418964"/>
              <a:gd name="connsiteX59" fmla="*/ 51593 w 1056480"/>
              <a:gd name="connsiteY59" fmla="*/ 219075 h 2418964"/>
              <a:gd name="connsiteX60" fmla="*/ 56355 w 1056480"/>
              <a:gd name="connsiteY60" fmla="*/ 190500 h 2418964"/>
              <a:gd name="connsiteX61" fmla="*/ 75405 w 1056480"/>
              <a:gd name="connsiteY61" fmla="*/ 133350 h 2418964"/>
              <a:gd name="connsiteX62" fmla="*/ 80168 w 1056480"/>
              <a:gd name="connsiteY62" fmla="*/ 114300 h 2418964"/>
              <a:gd name="connsiteX63" fmla="*/ 94455 w 1056480"/>
              <a:gd name="connsiteY63" fmla="*/ 66675 h 2418964"/>
              <a:gd name="connsiteX64" fmla="*/ 103980 w 1056480"/>
              <a:gd name="connsiteY64" fmla="*/ 19050 h 2418964"/>
              <a:gd name="connsiteX65" fmla="*/ 103980 w 1056480"/>
              <a:gd name="connsiteY65" fmla="*/ 0 h 241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56480" h="2418964">
                <a:moveTo>
                  <a:pt x="656430" y="2400300"/>
                </a:moveTo>
                <a:cubicBezTo>
                  <a:pt x="712430" y="2418964"/>
                  <a:pt x="683953" y="2411318"/>
                  <a:pt x="808830" y="2400300"/>
                </a:cubicBezTo>
                <a:cubicBezTo>
                  <a:pt x="816593" y="2399615"/>
                  <a:pt x="857307" y="2378660"/>
                  <a:pt x="861218" y="2376487"/>
                </a:cubicBezTo>
                <a:cubicBezTo>
                  <a:pt x="867300" y="2373108"/>
                  <a:pt x="891462" y="2355767"/>
                  <a:pt x="894555" y="2352675"/>
                </a:cubicBezTo>
                <a:cubicBezTo>
                  <a:pt x="919215" y="2328015"/>
                  <a:pt x="899437" y="2340973"/>
                  <a:pt x="918368" y="2319337"/>
                </a:cubicBezTo>
                <a:cubicBezTo>
                  <a:pt x="925760" y="2310889"/>
                  <a:pt x="934243" y="2303462"/>
                  <a:pt x="942180" y="2295525"/>
                </a:cubicBezTo>
                <a:cubicBezTo>
                  <a:pt x="953053" y="2262909"/>
                  <a:pt x="938324" y="2301308"/>
                  <a:pt x="970755" y="2252662"/>
                </a:cubicBezTo>
                <a:cubicBezTo>
                  <a:pt x="973540" y="2248485"/>
                  <a:pt x="973027" y="2242734"/>
                  <a:pt x="975518" y="2238375"/>
                </a:cubicBezTo>
                <a:cubicBezTo>
                  <a:pt x="979456" y="2231483"/>
                  <a:pt x="985043" y="2225675"/>
                  <a:pt x="989805" y="2219325"/>
                </a:cubicBezTo>
                <a:cubicBezTo>
                  <a:pt x="992980" y="2209800"/>
                  <a:pt x="995375" y="2199978"/>
                  <a:pt x="999330" y="2190750"/>
                </a:cubicBezTo>
                <a:cubicBezTo>
                  <a:pt x="1004923" y="2177699"/>
                  <a:pt x="1018380" y="2152650"/>
                  <a:pt x="1018380" y="2152650"/>
                </a:cubicBezTo>
                <a:cubicBezTo>
                  <a:pt x="1021555" y="2138362"/>
                  <a:pt x="1024614" y="2124048"/>
                  <a:pt x="1027905" y="2109787"/>
                </a:cubicBezTo>
                <a:cubicBezTo>
                  <a:pt x="1031807" y="2092877"/>
                  <a:pt x="1034877" y="2084798"/>
                  <a:pt x="1037430" y="2066925"/>
                </a:cubicBezTo>
                <a:cubicBezTo>
                  <a:pt x="1039463" y="2052694"/>
                  <a:pt x="1040293" y="2038312"/>
                  <a:pt x="1042193" y="2024062"/>
                </a:cubicBezTo>
                <a:cubicBezTo>
                  <a:pt x="1046861" y="1989048"/>
                  <a:pt x="1045405" y="2004843"/>
                  <a:pt x="1051718" y="1976437"/>
                </a:cubicBezTo>
                <a:cubicBezTo>
                  <a:pt x="1053474" y="1968535"/>
                  <a:pt x="1054893" y="1960562"/>
                  <a:pt x="1056480" y="1952625"/>
                </a:cubicBezTo>
                <a:cubicBezTo>
                  <a:pt x="1054893" y="1814512"/>
                  <a:pt x="1054688" y="1676377"/>
                  <a:pt x="1051718" y="1538287"/>
                </a:cubicBezTo>
                <a:cubicBezTo>
                  <a:pt x="1051510" y="1528633"/>
                  <a:pt x="1048423" y="1519256"/>
                  <a:pt x="1046955" y="1509712"/>
                </a:cubicBezTo>
                <a:cubicBezTo>
                  <a:pt x="1045248" y="1498617"/>
                  <a:pt x="1045573" y="1487079"/>
                  <a:pt x="1042193" y="1476375"/>
                </a:cubicBezTo>
                <a:cubicBezTo>
                  <a:pt x="1001391" y="1347169"/>
                  <a:pt x="1037672" y="1455305"/>
                  <a:pt x="1004093" y="1404937"/>
                </a:cubicBezTo>
                <a:cubicBezTo>
                  <a:pt x="998186" y="1396076"/>
                  <a:pt x="995284" y="1385494"/>
                  <a:pt x="989805" y="1376362"/>
                </a:cubicBezTo>
                <a:cubicBezTo>
                  <a:pt x="985721" y="1369556"/>
                  <a:pt x="979921" y="1363916"/>
                  <a:pt x="975518" y="1357312"/>
                </a:cubicBezTo>
                <a:cubicBezTo>
                  <a:pt x="970383" y="1349610"/>
                  <a:pt x="966784" y="1340905"/>
                  <a:pt x="961230" y="1333500"/>
                </a:cubicBezTo>
                <a:cubicBezTo>
                  <a:pt x="957189" y="1328112"/>
                  <a:pt x="951326" y="1324326"/>
                  <a:pt x="946943" y="1319212"/>
                </a:cubicBezTo>
                <a:cubicBezTo>
                  <a:pt x="932259" y="1302081"/>
                  <a:pt x="916595" y="1285598"/>
                  <a:pt x="904080" y="1266825"/>
                </a:cubicBezTo>
                <a:cubicBezTo>
                  <a:pt x="900905" y="1262062"/>
                  <a:pt x="898280" y="1256883"/>
                  <a:pt x="894555" y="1252537"/>
                </a:cubicBezTo>
                <a:cubicBezTo>
                  <a:pt x="888711" y="1245719"/>
                  <a:pt x="882813" y="1238707"/>
                  <a:pt x="875505" y="1233487"/>
                </a:cubicBezTo>
                <a:cubicBezTo>
                  <a:pt x="871420" y="1230569"/>
                  <a:pt x="865638" y="1231105"/>
                  <a:pt x="861218" y="1228725"/>
                </a:cubicBezTo>
                <a:cubicBezTo>
                  <a:pt x="844918" y="1219948"/>
                  <a:pt x="828997" y="1210419"/>
                  <a:pt x="813593" y="1200150"/>
                </a:cubicBezTo>
                <a:cubicBezTo>
                  <a:pt x="799305" y="1190625"/>
                  <a:pt x="787020" y="1177006"/>
                  <a:pt x="770730" y="1171575"/>
                </a:cubicBezTo>
                <a:cubicBezTo>
                  <a:pt x="765968" y="1169987"/>
                  <a:pt x="760933" y="1169057"/>
                  <a:pt x="756443" y="1166812"/>
                </a:cubicBezTo>
                <a:cubicBezTo>
                  <a:pt x="748164" y="1162672"/>
                  <a:pt x="741057" y="1156355"/>
                  <a:pt x="732630" y="1152525"/>
                </a:cubicBezTo>
                <a:cubicBezTo>
                  <a:pt x="723490" y="1148370"/>
                  <a:pt x="713426" y="1146604"/>
                  <a:pt x="704055" y="1143000"/>
                </a:cubicBezTo>
                <a:cubicBezTo>
                  <a:pt x="692771" y="1138660"/>
                  <a:pt x="681724" y="1133715"/>
                  <a:pt x="670718" y="1128712"/>
                </a:cubicBezTo>
                <a:cubicBezTo>
                  <a:pt x="620267" y="1105779"/>
                  <a:pt x="687902" y="1134924"/>
                  <a:pt x="627855" y="1104900"/>
                </a:cubicBezTo>
                <a:cubicBezTo>
                  <a:pt x="623365" y="1102655"/>
                  <a:pt x="618058" y="1102382"/>
                  <a:pt x="613568" y="1100137"/>
                </a:cubicBezTo>
                <a:cubicBezTo>
                  <a:pt x="605289" y="1095997"/>
                  <a:pt x="598034" y="1089990"/>
                  <a:pt x="589755" y="1085850"/>
                </a:cubicBezTo>
                <a:cubicBezTo>
                  <a:pt x="578941" y="1080443"/>
                  <a:pt x="567395" y="1076628"/>
                  <a:pt x="556418" y="1071562"/>
                </a:cubicBezTo>
                <a:cubicBezTo>
                  <a:pt x="490612" y="1041190"/>
                  <a:pt x="568077" y="1075012"/>
                  <a:pt x="494505" y="1038225"/>
                </a:cubicBezTo>
                <a:cubicBezTo>
                  <a:pt x="483691" y="1032818"/>
                  <a:pt x="471535" y="1030157"/>
                  <a:pt x="461168" y="1023937"/>
                </a:cubicBezTo>
                <a:cubicBezTo>
                  <a:pt x="447555" y="1015769"/>
                  <a:pt x="436904" y="1003145"/>
                  <a:pt x="423068" y="995362"/>
                </a:cubicBezTo>
                <a:cubicBezTo>
                  <a:pt x="401018" y="982959"/>
                  <a:pt x="384166" y="980915"/>
                  <a:pt x="361155" y="976312"/>
                </a:cubicBezTo>
                <a:cubicBezTo>
                  <a:pt x="275901" y="933686"/>
                  <a:pt x="393840" y="995381"/>
                  <a:pt x="304005" y="938212"/>
                </a:cubicBezTo>
                <a:cubicBezTo>
                  <a:pt x="296793" y="933622"/>
                  <a:pt x="287839" y="932510"/>
                  <a:pt x="280193" y="928687"/>
                </a:cubicBezTo>
                <a:cubicBezTo>
                  <a:pt x="275073" y="926127"/>
                  <a:pt x="270875" y="922002"/>
                  <a:pt x="265905" y="919162"/>
                </a:cubicBezTo>
                <a:cubicBezTo>
                  <a:pt x="259741" y="915640"/>
                  <a:pt x="252762" y="913575"/>
                  <a:pt x="246855" y="909637"/>
                </a:cubicBezTo>
                <a:cubicBezTo>
                  <a:pt x="207690" y="883527"/>
                  <a:pt x="238724" y="896123"/>
                  <a:pt x="194468" y="871537"/>
                </a:cubicBezTo>
                <a:cubicBezTo>
                  <a:pt x="190080" y="869099"/>
                  <a:pt x="184943" y="868362"/>
                  <a:pt x="180180" y="866775"/>
                </a:cubicBezTo>
                <a:cubicBezTo>
                  <a:pt x="154933" y="828903"/>
                  <a:pt x="193032" y="882925"/>
                  <a:pt x="146843" y="833437"/>
                </a:cubicBezTo>
                <a:cubicBezTo>
                  <a:pt x="131448" y="816943"/>
                  <a:pt x="117094" y="799410"/>
                  <a:pt x="103980" y="781050"/>
                </a:cubicBezTo>
                <a:cubicBezTo>
                  <a:pt x="92264" y="764647"/>
                  <a:pt x="75349" y="742837"/>
                  <a:pt x="65880" y="723900"/>
                </a:cubicBezTo>
                <a:cubicBezTo>
                  <a:pt x="63635" y="719410"/>
                  <a:pt x="63363" y="714102"/>
                  <a:pt x="61118" y="709612"/>
                </a:cubicBezTo>
                <a:cubicBezTo>
                  <a:pt x="58558" y="704493"/>
                  <a:pt x="54433" y="700295"/>
                  <a:pt x="51593" y="695325"/>
                </a:cubicBezTo>
                <a:cubicBezTo>
                  <a:pt x="48071" y="689161"/>
                  <a:pt x="45243" y="682625"/>
                  <a:pt x="42068" y="676275"/>
                </a:cubicBezTo>
                <a:cubicBezTo>
                  <a:pt x="40480" y="666750"/>
                  <a:pt x="39199" y="657169"/>
                  <a:pt x="37305" y="647700"/>
                </a:cubicBezTo>
                <a:cubicBezTo>
                  <a:pt x="36021" y="641282"/>
                  <a:pt x="33768" y="635080"/>
                  <a:pt x="32543" y="628650"/>
                </a:cubicBezTo>
                <a:cubicBezTo>
                  <a:pt x="27415" y="601729"/>
                  <a:pt x="18255" y="547687"/>
                  <a:pt x="18255" y="547687"/>
                </a:cubicBezTo>
                <a:cubicBezTo>
                  <a:pt x="25638" y="163797"/>
                  <a:pt x="0" y="396878"/>
                  <a:pt x="32543" y="266700"/>
                </a:cubicBezTo>
                <a:cubicBezTo>
                  <a:pt x="34506" y="258847"/>
                  <a:pt x="34299" y="250403"/>
                  <a:pt x="37305" y="242887"/>
                </a:cubicBezTo>
                <a:cubicBezTo>
                  <a:pt x="40743" y="234292"/>
                  <a:pt x="46830" y="227012"/>
                  <a:pt x="51593" y="219075"/>
                </a:cubicBezTo>
                <a:cubicBezTo>
                  <a:pt x="53180" y="209550"/>
                  <a:pt x="54013" y="199868"/>
                  <a:pt x="56355" y="190500"/>
                </a:cubicBezTo>
                <a:cubicBezTo>
                  <a:pt x="61225" y="171019"/>
                  <a:pt x="70534" y="152831"/>
                  <a:pt x="75405" y="133350"/>
                </a:cubicBezTo>
                <a:cubicBezTo>
                  <a:pt x="76993" y="127000"/>
                  <a:pt x="78370" y="120594"/>
                  <a:pt x="80168" y="114300"/>
                </a:cubicBezTo>
                <a:cubicBezTo>
                  <a:pt x="89454" y="81798"/>
                  <a:pt x="81548" y="121529"/>
                  <a:pt x="94455" y="66675"/>
                </a:cubicBezTo>
                <a:cubicBezTo>
                  <a:pt x="98163" y="50916"/>
                  <a:pt x="103980" y="35239"/>
                  <a:pt x="103980" y="19050"/>
                </a:cubicBezTo>
                <a:lnTo>
                  <a:pt x="10398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857232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009092" y="1037075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86248" y="388790"/>
            <a:ext cx="3070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조회하고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조회결과가 있는지 판단하여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en-US" altLang="ko-KR" sz="1200" dirty="0" err="1" smtClean="0"/>
              <a:t>JSONObject</a:t>
            </a:r>
            <a:r>
              <a:rPr lang="ko-KR" altLang="en-US" sz="1200" dirty="0" smtClean="0"/>
              <a:t>을 생성하여 결과를저장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jsonObj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jsonObj.put</a:t>
            </a:r>
            <a:r>
              <a:rPr lang="en-US" altLang="ko-KR" sz="1200" dirty="0" smtClean="0"/>
              <a:t>(“result”, </a:t>
            </a:r>
            <a:r>
              <a:rPr lang="ko-KR" altLang="en-US" sz="1200" dirty="0" smtClean="0"/>
              <a:t>조회</a:t>
            </a:r>
            <a:r>
              <a:rPr lang="en-US" altLang="ko-KR" sz="1200" dirty="0" err="1" smtClean="0"/>
              <a:t>mehod</a:t>
            </a:r>
            <a:r>
              <a:rPr lang="en-US" altLang="ko-KR" sz="1200" dirty="0" smtClean="0"/>
              <a:t>(id ));</a:t>
            </a:r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{ “result”: true| false }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429124" y="207167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9700" y="2095500"/>
            <a:ext cx="442800" cy="2176463"/>
          </a:xfrm>
          <a:custGeom>
            <a:avLst/>
            <a:gdLst>
              <a:gd name="connsiteX0" fmla="*/ 47625 w 442800"/>
              <a:gd name="connsiteY0" fmla="*/ 0 h 2176463"/>
              <a:gd name="connsiteX1" fmla="*/ 14288 w 442800"/>
              <a:gd name="connsiteY1" fmla="*/ 9525 h 2176463"/>
              <a:gd name="connsiteX2" fmla="*/ 0 w 442800"/>
              <a:gd name="connsiteY2" fmla="*/ 38100 h 2176463"/>
              <a:gd name="connsiteX3" fmla="*/ 19050 w 442800"/>
              <a:gd name="connsiteY3" fmla="*/ 180975 h 2176463"/>
              <a:gd name="connsiteX4" fmla="*/ 33338 w 442800"/>
              <a:gd name="connsiteY4" fmla="*/ 214313 h 2176463"/>
              <a:gd name="connsiteX5" fmla="*/ 42863 w 442800"/>
              <a:gd name="connsiteY5" fmla="*/ 247650 h 2176463"/>
              <a:gd name="connsiteX6" fmla="*/ 80963 w 442800"/>
              <a:gd name="connsiteY6" fmla="*/ 319088 h 2176463"/>
              <a:gd name="connsiteX7" fmla="*/ 85725 w 442800"/>
              <a:gd name="connsiteY7" fmla="*/ 352425 h 2176463"/>
              <a:gd name="connsiteX8" fmla="*/ 100013 w 442800"/>
              <a:gd name="connsiteY8" fmla="*/ 376238 h 2176463"/>
              <a:gd name="connsiteX9" fmla="*/ 104775 w 442800"/>
              <a:gd name="connsiteY9" fmla="*/ 390525 h 2176463"/>
              <a:gd name="connsiteX10" fmla="*/ 123825 w 442800"/>
              <a:gd name="connsiteY10" fmla="*/ 419100 h 2176463"/>
              <a:gd name="connsiteX11" fmla="*/ 138113 w 442800"/>
              <a:gd name="connsiteY11" fmla="*/ 461963 h 2176463"/>
              <a:gd name="connsiteX12" fmla="*/ 142875 w 442800"/>
              <a:gd name="connsiteY12" fmla="*/ 476250 h 2176463"/>
              <a:gd name="connsiteX13" fmla="*/ 152400 w 442800"/>
              <a:gd name="connsiteY13" fmla="*/ 490538 h 2176463"/>
              <a:gd name="connsiteX14" fmla="*/ 161925 w 442800"/>
              <a:gd name="connsiteY14" fmla="*/ 523875 h 2176463"/>
              <a:gd name="connsiteX15" fmla="*/ 180975 w 442800"/>
              <a:gd name="connsiteY15" fmla="*/ 552450 h 2176463"/>
              <a:gd name="connsiteX16" fmla="*/ 204788 w 442800"/>
              <a:gd name="connsiteY16" fmla="*/ 600075 h 2176463"/>
              <a:gd name="connsiteX17" fmla="*/ 214313 w 442800"/>
              <a:gd name="connsiteY17" fmla="*/ 633413 h 2176463"/>
              <a:gd name="connsiteX18" fmla="*/ 223838 w 442800"/>
              <a:gd name="connsiteY18" fmla="*/ 652463 h 2176463"/>
              <a:gd name="connsiteX19" fmla="*/ 238125 w 442800"/>
              <a:gd name="connsiteY19" fmla="*/ 690563 h 2176463"/>
              <a:gd name="connsiteX20" fmla="*/ 276225 w 442800"/>
              <a:gd name="connsiteY20" fmla="*/ 757238 h 2176463"/>
              <a:gd name="connsiteX21" fmla="*/ 280988 w 442800"/>
              <a:gd name="connsiteY21" fmla="*/ 771525 h 2176463"/>
              <a:gd name="connsiteX22" fmla="*/ 290513 w 442800"/>
              <a:gd name="connsiteY22" fmla="*/ 809625 h 2176463"/>
              <a:gd name="connsiteX23" fmla="*/ 319088 w 442800"/>
              <a:gd name="connsiteY23" fmla="*/ 852488 h 2176463"/>
              <a:gd name="connsiteX24" fmla="*/ 323850 w 442800"/>
              <a:gd name="connsiteY24" fmla="*/ 895350 h 2176463"/>
              <a:gd name="connsiteX25" fmla="*/ 333375 w 442800"/>
              <a:gd name="connsiteY25" fmla="*/ 919163 h 2176463"/>
              <a:gd name="connsiteX26" fmla="*/ 338138 w 442800"/>
              <a:gd name="connsiteY26" fmla="*/ 933450 h 2176463"/>
              <a:gd name="connsiteX27" fmla="*/ 342900 w 442800"/>
              <a:gd name="connsiteY27" fmla="*/ 957263 h 2176463"/>
              <a:gd name="connsiteX28" fmla="*/ 361950 w 442800"/>
              <a:gd name="connsiteY28" fmla="*/ 990600 h 2176463"/>
              <a:gd name="connsiteX29" fmla="*/ 366713 w 442800"/>
              <a:gd name="connsiteY29" fmla="*/ 1019175 h 2176463"/>
              <a:gd name="connsiteX30" fmla="*/ 376238 w 442800"/>
              <a:gd name="connsiteY30" fmla="*/ 1038225 h 2176463"/>
              <a:gd name="connsiteX31" fmla="*/ 395288 w 442800"/>
              <a:gd name="connsiteY31" fmla="*/ 1123950 h 2176463"/>
              <a:gd name="connsiteX32" fmla="*/ 404813 w 442800"/>
              <a:gd name="connsiteY32" fmla="*/ 1190625 h 2176463"/>
              <a:gd name="connsiteX33" fmla="*/ 409575 w 442800"/>
              <a:gd name="connsiteY33" fmla="*/ 1219200 h 2176463"/>
              <a:gd name="connsiteX34" fmla="*/ 414338 w 442800"/>
              <a:gd name="connsiteY34" fmla="*/ 1233488 h 2176463"/>
              <a:gd name="connsiteX35" fmla="*/ 423863 w 442800"/>
              <a:gd name="connsiteY35" fmla="*/ 1300163 h 2176463"/>
              <a:gd name="connsiteX36" fmla="*/ 433388 w 442800"/>
              <a:gd name="connsiteY36" fmla="*/ 1371600 h 2176463"/>
              <a:gd name="connsiteX37" fmla="*/ 433388 w 442800"/>
              <a:gd name="connsiteY37" fmla="*/ 1619250 h 2176463"/>
              <a:gd name="connsiteX38" fmla="*/ 419100 w 442800"/>
              <a:gd name="connsiteY38" fmla="*/ 1676400 h 2176463"/>
              <a:gd name="connsiteX39" fmla="*/ 409575 w 442800"/>
              <a:gd name="connsiteY39" fmla="*/ 1776413 h 2176463"/>
              <a:gd name="connsiteX40" fmla="*/ 400050 w 442800"/>
              <a:gd name="connsiteY40" fmla="*/ 1804988 h 2176463"/>
              <a:gd name="connsiteX41" fmla="*/ 385763 w 442800"/>
              <a:gd name="connsiteY41" fmla="*/ 1876425 h 2176463"/>
              <a:gd name="connsiteX42" fmla="*/ 381000 w 442800"/>
              <a:gd name="connsiteY42" fmla="*/ 1890713 h 2176463"/>
              <a:gd name="connsiteX43" fmla="*/ 371475 w 442800"/>
              <a:gd name="connsiteY43" fmla="*/ 1905000 h 2176463"/>
              <a:gd name="connsiteX44" fmla="*/ 357188 w 442800"/>
              <a:gd name="connsiteY44" fmla="*/ 1947863 h 2176463"/>
              <a:gd name="connsiteX45" fmla="*/ 352425 w 442800"/>
              <a:gd name="connsiteY45" fmla="*/ 1962150 h 2176463"/>
              <a:gd name="connsiteX46" fmla="*/ 347663 w 442800"/>
              <a:gd name="connsiteY46" fmla="*/ 1981200 h 2176463"/>
              <a:gd name="connsiteX47" fmla="*/ 333375 w 442800"/>
              <a:gd name="connsiteY47" fmla="*/ 2000250 h 2176463"/>
              <a:gd name="connsiteX48" fmla="*/ 323850 w 442800"/>
              <a:gd name="connsiteY48" fmla="*/ 2014538 h 2176463"/>
              <a:gd name="connsiteX49" fmla="*/ 319088 w 442800"/>
              <a:gd name="connsiteY49" fmla="*/ 2028825 h 2176463"/>
              <a:gd name="connsiteX50" fmla="*/ 314325 w 442800"/>
              <a:gd name="connsiteY50" fmla="*/ 2047875 h 2176463"/>
              <a:gd name="connsiteX51" fmla="*/ 304800 w 442800"/>
              <a:gd name="connsiteY51" fmla="*/ 2071688 h 2176463"/>
              <a:gd name="connsiteX52" fmla="*/ 300038 w 442800"/>
              <a:gd name="connsiteY52" fmla="*/ 2085975 h 2176463"/>
              <a:gd name="connsiteX53" fmla="*/ 285750 w 442800"/>
              <a:gd name="connsiteY53" fmla="*/ 2105025 h 2176463"/>
              <a:gd name="connsiteX54" fmla="*/ 266700 w 442800"/>
              <a:gd name="connsiteY54" fmla="*/ 2157413 h 2176463"/>
              <a:gd name="connsiteX55" fmla="*/ 257175 w 442800"/>
              <a:gd name="connsiteY55" fmla="*/ 2171700 h 2176463"/>
              <a:gd name="connsiteX56" fmla="*/ 252413 w 442800"/>
              <a:gd name="connsiteY56" fmla="*/ 2176463 h 21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800" h="2176463">
                <a:moveTo>
                  <a:pt x="47625" y="0"/>
                </a:moveTo>
                <a:cubicBezTo>
                  <a:pt x="36513" y="3175"/>
                  <a:pt x="24391" y="3912"/>
                  <a:pt x="14288" y="9525"/>
                </a:cubicBezTo>
                <a:cubicBezTo>
                  <a:pt x="6735" y="13721"/>
                  <a:pt x="2401" y="30897"/>
                  <a:pt x="0" y="38100"/>
                </a:cubicBezTo>
                <a:cubicBezTo>
                  <a:pt x="6350" y="85725"/>
                  <a:pt x="10118" y="133766"/>
                  <a:pt x="19050" y="180975"/>
                </a:cubicBezTo>
                <a:cubicBezTo>
                  <a:pt x="21298" y="192855"/>
                  <a:pt x="29272" y="202927"/>
                  <a:pt x="33338" y="214313"/>
                </a:cubicBezTo>
                <a:cubicBezTo>
                  <a:pt x="37225" y="225197"/>
                  <a:pt x="38463" y="236963"/>
                  <a:pt x="42863" y="247650"/>
                </a:cubicBezTo>
                <a:cubicBezTo>
                  <a:pt x="55094" y="277353"/>
                  <a:pt x="65743" y="293721"/>
                  <a:pt x="80963" y="319088"/>
                </a:cubicBezTo>
                <a:cubicBezTo>
                  <a:pt x="82550" y="330200"/>
                  <a:pt x="82175" y="341776"/>
                  <a:pt x="85725" y="352425"/>
                </a:cubicBezTo>
                <a:cubicBezTo>
                  <a:pt x="88652" y="361207"/>
                  <a:pt x="95873" y="367958"/>
                  <a:pt x="100013" y="376238"/>
                </a:cubicBezTo>
                <a:cubicBezTo>
                  <a:pt x="102258" y="380728"/>
                  <a:pt x="102337" y="386137"/>
                  <a:pt x="104775" y="390525"/>
                </a:cubicBezTo>
                <a:cubicBezTo>
                  <a:pt x="110334" y="400532"/>
                  <a:pt x="118984" y="408726"/>
                  <a:pt x="123825" y="419100"/>
                </a:cubicBezTo>
                <a:cubicBezTo>
                  <a:pt x="130194" y="432748"/>
                  <a:pt x="133350" y="447675"/>
                  <a:pt x="138113" y="461963"/>
                </a:cubicBezTo>
                <a:cubicBezTo>
                  <a:pt x="139700" y="466725"/>
                  <a:pt x="140091" y="472073"/>
                  <a:pt x="142875" y="476250"/>
                </a:cubicBezTo>
                <a:lnTo>
                  <a:pt x="152400" y="490538"/>
                </a:lnTo>
                <a:cubicBezTo>
                  <a:pt x="153520" y="495018"/>
                  <a:pt x="158821" y="518288"/>
                  <a:pt x="161925" y="523875"/>
                </a:cubicBezTo>
                <a:cubicBezTo>
                  <a:pt x="167484" y="533882"/>
                  <a:pt x="175548" y="542371"/>
                  <a:pt x="180975" y="552450"/>
                </a:cubicBezTo>
                <a:cubicBezTo>
                  <a:pt x="219571" y="624127"/>
                  <a:pt x="178116" y="560069"/>
                  <a:pt x="204788" y="600075"/>
                </a:cubicBezTo>
                <a:cubicBezTo>
                  <a:pt x="207206" y="609748"/>
                  <a:pt x="210212" y="623844"/>
                  <a:pt x="214313" y="633413"/>
                </a:cubicBezTo>
                <a:cubicBezTo>
                  <a:pt x="217110" y="639938"/>
                  <a:pt x="221041" y="645937"/>
                  <a:pt x="223838" y="652463"/>
                </a:cubicBezTo>
                <a:cubicBezTo>
                  <a:pt x="232728" y="673206"/>
                  <a:pt x="224310" y="664906"/>
                  <a:pt x="238125" y="690563"/>
                </a:cubicBezTo>
                <a:cubicBezTo>
                  <a:pt x="268092" y="746215"/>
                  <a:pt x="254878" y="709208"/>
                  <a:pt x="276225" y="757238"/>
                </a:cubicBezTo>
                <a:cubicBezTo>
                  <a:pt x="278264" y="761825"/>
                  <a:pt x="279667" y="766682"/>
                  <a:pt x="280988" y="771525"/>
                </a:cubicBezTo>
                <a:cubicBezTo>
                  <a:pt x="284433" y="784155"/>
                  <a:pt x="284939" y="797780"/>
                  <a:pt x="290513" y="809625"/>
                </a:cubicBezTo>
                <a:cubicBezTo>
                  <a:pt x="297825" y="825162"/>
                  <a:pt x="309563" y="838200"/>
                  <a:pt x="319088" y="852488"/>
                </a:cubicBezTo>
                <a:cubicBezTo>
                  <a:pt x="320675" y="866775"/>
                  <a:pt x="320838" y="881294"/>
                  <a:pt x="323850" y="895350"/>
                </a:cubicBezTo>
                <a:cubicBezTo>
                  <a:pt x="325641" y="903709"/>
                  <a:pt x="330373" y="911158"/>
                  <a:pt x="333375" y="919163"/>
                </a:cubicBezTo>
                <a:cubicBezTo>
                  <a:pt x="335138" y="923863"/>
                  <a:pt x="336920" y="928580"/>
                  <a:pt x="338138" y="933450"/>
                </a:cubicBezTo>
                <a:cubicBezTo>
                  <a:pt x="340101" y="941303"/>
                  <a:pt x="339787" y="949791"/>
                  <a:pt x="342900" y="957263"/>
                </a:cubicBezTo>
                <a:cubicBezTo>
                  <a:pt x="347822" y="969077"/>
                  <a:pt x="355600" y="979488"/>
                  <a:pt x="361950" y="990600"/>
                </a:cubicBezTo>
                <a:cubicBezTo>
                  <a:pt x="363538" y="1000125"/>
                  <a:pt x="363938" y="1009926"/>
                  <a:pt x="366713" y="1019175"/>
                </a:cubicBezTo>
                <a:cubicBezTo>
                  <a:pt x="368753" y="1025975"/>
                  <a:pt x="374612" y="1031314"/>
                  <a:pt x="376238" y="1038225"/>
                </a:cubicBezTo>
                <a:cubicBezTo>
                  <a:pt x="400980" y="1143380"/>
                  <a:pt x="372310" y="1066506"/>
                  <a:pt x="395288" y="1123950"/>
                </a:cubicBezTo>
                <a:cubicBezTo>
                  <a:pt x="398463" y="1146175"/>
                  <a:pt x="401123" y="1168480"/>
                  <a:pt x="404813" y="1190625"/>
                </a:cubicBezTo>
                <a:cubicBezTo>
                  <a:pt x="406400" y="1200150"/>
                  <a:pt x="407480" y="1209774"/>
                  <a:pt x="409575" y="1219200"/>
                </a:cubicBezTo>
                <a:cubicBezTo>
                  <a:pt x="410664" y="1224101"/>
                  <a:pt x="412750" y="1228725"/>
                  <a:pt x="414338" y="1233488"/>
                </a:cubicBezTo>
                <a:cubicBezTo>
                  <a:pt x="419275" y="1263114"/>
                  <a:pt x="420459" y="1267822"/>
                  <a:pt x="423863" y="1300163"/>
                </a:cubicBezTo>
                <a:cubicBezTo>
                  <a:pt x="430679" y="1364913"/>
                  <a:pt x="423826" y="1333358"/>
                  <a:pt x="433388" y="1371600"/>
                </a:cubicBezTo>
                <a:cubicBezTo>
                  <a:pt x="435821" y="1447039"/>
                  <a:pt x="442800" y="1541605"/>
                  <a:pt x="433388" y="1619250"/>
                </a:cubicBezTo>
                <a:cubicBezTo>
                  <a:pt x="431025" y="1638744"/>
                  <a:pt x="419100" y="1676400"/>
                  <a:pt x="419100" y="1676400"/>
                </a:cubicBezTo>
                <a:cubicBezTo>
                  <a:pt x="417870" y="1693617"/>
                  <a:pt x="415307" y="1751576"/>
                  <a:pt x="409575" y="1776413"/>
                </a:cubicBezTo>
                <a:cubicBezTo>
                  <a:pt x="407317" y="1786196"/>
                  <a:pt x="401846" y="1795110"/>
                  <a:pt x="400050" y="1804988"/>
                </a:cubicBezTo>
                <a:cubicBezTo>
                  <a:pt x="395505" y="1829985"/>
                  <a:pt x="392561" y="1852632"/>
                  <a:pt x="385763" y="1876425"/>
                </a:cubicBezTo>
                <a:cubicBezTo>
                  <a:pt x="384384" y="1881252"/>
                  <a:pt x="383245" y="1886223"/>
                  <a:pt x="381000" y="1890713"/>
                </a:cubicBezTo>
                <a:cubicBezTo>
                  <a:pt x="378440" y="1895832"/>
                  <a:pt x="374650" y="1900238"/>
                  <a:pt x="371475" y="1905000"/>
                </a:cubicBezTo>
                <a:cubicBezTo>
                  <a:pt x="363449" y="1945137"/>
                  <a:pt x="371975" y="1913361"/>
                  <a:pt x="357188" y="1947863"/>
                </a:cubicBezTo>
                <a:cubicBezTo>
                  <a:pt x="355210" y="1952477"/>
                  <a:pt x="353804" y="1957323"/>
                  <a:pt x="352425" y="1962150"/>
                </a:cubicBezTo>
                <a:cubicBezTo>
                  <a:pt x="350627" y="1968444"/>
                  <a:pt x="350590" y="1975346"/>
                  <a:pt x="347663" y="1981200"/>
                </a:cubicBezTo>
                <a:cubicBezTo>
                  <a:pt x="344113" y="1988300"/>
                  <a:pt x="337989" y="1993791"/>
                  <a:pt x="333375" y="2000250"/>
                </a:cubicBezTo>
                <a:cubicBezTo>
                  <a:pt x="330048" y="2004908"/>
                  <a:pt x="327025" y="2009775"/>
                  <a:pt x="323850" y="2014538"/>
                </a:cubicBezTo>
                <a:cubicBezTo>
                  <a:pt x="322263" y="2019300"/>
                  <a:pt x="320467" y="2023998"/>
                  <a:pt x="319088" y="2028825"/>
                </a:cubicBezTo>
                <a:cubicBezTo>
                  <a:pt x="317290" y="2035119"/>
                  <a:pt x="316395" y="2041665"/>
                  <a:pt x="314325" y="2047875"/>
                </a:cubicBezTo>
                <a:cubicBezTo>
                  <a:pt x="311621" y="2055985"/>
                  <a:pt x="307802" y="2063683"/>
                  <a:pt x="304800" y="2071688"/>
                </a:cubicBezTo>
                <a:cubicBezTo>
                  <a:pt x="303037" y="2076388"/>
                  <a:pt x="302529" y="2081617"/>
                  <a:pt x="300038" y="2085975"/>
                </a:cubicBezTo>
                <a:cubicBezTo>
                  <a:pt x="296100" y="2092867"/>
                  <a:pt x="290513" y="2098675"/>
                  <a:pt x="285750" y="2105025"/>
                </a:cubicBezTo>
                <a:cubicBezTo>
                  <a:pt x="281305" y="2118360"/>
                  <a:pt x="273326" y="2144161"/>
                  <a:pt x="266700" y="2157413"/>
                </a:cubicBezTo>
                <a:cubicBezTo>
                  <a:pt x="264140" y="2162532"/>
                  <a:pt x="260609" y="2167121"/>
                  <a:pt x="257175" y="2171700"/>
                </a:cubicBezTo>
                <a:cubicBezTo>
                  <a:pt x="255828" y="2173496"/>
                  <a:pt x="254000" y="2174875"/>
                  <a:pt x="252413" y="217646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410075" y="4271963"/>
            <a:ext cx="1042988" cy="319087"/>
          </a:xfrm>
          <a:custGeom>
            <a:avLst/>
            <a:gdLst>
              <a:gd name="connsiteX0" fmla="*/ 1042988 w 1042988"/>
              <a:gd name="connsiteY0" fmla="*/ 0 h 319087"/>
              <a:gd name="connsiteX1" fmla="*/ 1028700 w 1042988"/>
              <a:gd name="connsiteY1" fmla="*/ 19050 h 319087"/>
              <a:gd name="connsiteX2" fmla="*/ 1023938 w 1042988"/>
              <a:gd name="connsiteY2" fmla="*/ 33337 h 319087"/>
              <a:gd name="connsiteX3" fmla="*/ 1009650 w 1042988"/>
              <a:gd name="connsiteY3" fmla="*/ 47625 h 319087"/>
              <a:gd name="connsiteX4" fmla="*/ 985838 w 1042988"/>
              <a:gd name="connsiteY4" fmla="*/ 80962 h 319087"/>
              <a:gd name="connsiteX5" fmla="*/ 962025 w 1042988"/>
              <a:gd name="connsiteY5" fmla="*/ 114300 h 319087"/>
              <a:gd name="connsiteX6" fmla="*/ 952500 w 1042988"/>
              <a:gd name="connsiteY6" fmla="*/ 133350 h 319087"/>
              <a:gd name="connsiteX7" fmla="*/ 938213 w 1042988"/>
              <a:gd name="connsiteY7" fmla="*/ 180975 h 319087"/>
              <a:gd name="connsiteX8" fmla="*/ 909638 w 1042988"/>
              <a:gd name="connsiteY8" fmla="*/ 209550 h 319087"/>
              <a:gd name="connsiteX9" fmla="*/ 890588 w 1042988"/>
              <a:gd name="connsiteY9" fmla="*/ 242887 h 319087"/>
              <a:gd name="connsiteX10" fmla="*/ 862013 w 1042988"/>
              <a:gd name="connsiteY10" fmla="*/ 271462 h 319087"/>
              <a:gd name="connsiteX11" fmla="*/ 842963 w 1042988"/>
              <a:gd name="connsiteY11" fmla="*/ 280987 h 319087"/>
              <a:gd name="connsiteX12" fmla="*/ 814388 w 1042988"/>
              <a:gd name="connsiteY12" fmla="*/ 300037 h 319087"/>
              <a:gd name="connsiteX13" fmla="*/ 785813 w 1042988"/>
              <a:gd name="connsiteY13" fmla="*/ 304800 h 319087"/>
              <a:gd name="connsiteX14" fmla="*/ 771525 w 1042988"/>
              <a:gd name="connsiteY14" fmla="*/ 309562 h 319087"/>
              <a:gd name="connsiteX15" fmla="*/ 690563 w 1042988"/>
              <a:gd name="connsiteY15" fmla="*/ 319087 h 319087"/>
              <a:gd name="connsiteX16" fmla="*/ 557213 w 1042988"/>
              <a:gd name="connsiteY16" fmla="*/ 314325 h 319087"/>
              <a:gd name="connsiteX17" fmla="*/ 523875 w 1042988"/>
              <a:gd name="connsiteY17" fmla="*/ 300037 h 319087"/>
              <a:gd name="connsiteX18" fmla="*/ 476250 w 1042988"/>
              <a:gd name="connsiteY18" fmla="*/ 295275 h 319087"/>
              <a:gd name="connsiteX19" fmla="*/ 438150 w 1042988"/>
              <a:gd name="connsiteY19" fmla="*/ 280987 h 319087"/>
              <a:gd name="connsiteX20" fmla="*/ 423863 w 1042988"/>
              <a:gd name="connsiteY20" fmla="*/ 276225 h 319087"/>
              <a:gd name="connsiteX21" fmla="*/ 390525 w 1042988"/>
              <a:gd name="connsiteY21" fmla="*/ 271462 h 319087"/>
              <a:gd name="connsiteX22" fmla="*/ 352425 w 1042988"/>
              <a:gd name="connsiteY22" fmla="*/ 252412 h 319087"/>
              <a:gd name="connsiteX23" fmla="*/ 338138 w 1042988"/>
              <a:gd name="connsiteY23" fmla="*/ 242887 h 319087"/>
              <a:gd name="connsiteX24" fmla="*/ 323850 w 1042988"/>
              <a:gd name="connsiteY24" fmla="*/ 238125 h 319087"/>
              <a:gd name="connsiteX25" fmla="*/ 304800 w 1042988"/>
              <a:gd name="connsiteY25" fmla="*/ 228600 h 319087"/>
              <a:gd name="connsiteX26" fmla="*/ 242888 w 1042988"/>
              <a:gd name="connsiteY26" fmla="*/ 214312 h 319087"/>
              <a:gd name="connsiteX27" fmla="*/ 228600 w 1042988"/>
              <a:gd name="connsiteY27" fmla="*/ 209550 h 319087"/>
              <a:gd name="connsiteX28" fmla="*/ 209550 w 1042988"/>
              <a:gd name="connsiteY28" fmla="*/ 204787 h 319087"/>
              <a:gd name="connsiteX29" fmla="*/ 38100 w 1042988"/>
              <a:gd name="connsiteY29" fmla="*/ 209550 h 319087"/>
              <a:gd name="connsiteX30" fmla="*/ 23813 w 1042988"/>
              <a:gd name="connsiteY30" fmla="*/ 214312 h 319087"/>
              <a:gd name="connsiteX31" fmla="*/ 4763 w 1042988"/>
              <a:gd name="connsiteY31" fmla="*/ 242887 h 319087"/>
              <a:gd name="connsiteX32" fmla="*/ 0 w 1042988"/>
              <a:gd name="connsiteY32" fmla="*/ 24765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2988" h="319087">
                <a:moveTo>
                  <a:pt x="1042988" y="0"/>
                </a:moveTo>
                <a:cubicBezTo>
                  <a:pt x="1038225" y="6350"/>
                  <a:pt x="1032638" y="12158"/>
                  <a:pt x="1028700" y="19050"/>
                </a:cubicBezTo>
                <a:cubicBezTo>
                  <a:pt x="1026209" y="23408"/>
                  <a:pt x="1026723" y="29160"/>
                  <a:pt x="1023938" y="33337"/>
                </a:cubicBezTo>
                <a:cubicBezTo>
                  <a:pt x="1020202" y="38941"/>
                  <a:pt x="1014033" y="42511"/>
                  <a:pt x="1009650" y="47625"/>
                </a:cubicBezTo>
                <a:cubicBezTo>
                  <a:pt x="1007064" y="50642"/>
                  <a:pt x="988852" y="74934"/>
                  <a:pt x="985838" y="80962"/>
                </a:cubicBezTo>
                <a:cubicBezTo>
                  <a:pt x="969818" y="113002"/>
                  <a:pt x="986352" y="98083"/>
                  <a:pt x="962025" y="114300"/>
                </a:cubicBezTo>
                <a:cubicBezTo>
                  <a:pt x="958850" y="120650"/>
                  <a:pt x="954888" y="126664"/>
                  <a:pt x="952500" y="133350"/>
                </a:cubicBezTo>
                <a:cubicBezTo>
                  <a:pt x="946926" y="148958"/>
                  <a:pt x="946338" y="166530"/>
                  <a:pt x="938213" y="180975"/>
                </a:cubicBezTo>
                <a:cubicBezTo>
                  <a:pt x="931609" y="192715"/>
                  <a:pt x="915662" y="197502"/>
                  <a:pt x="909638" y="209550"/>
                </a:cubicBezTo>
                <a:cubicBezTo>
                  <a:pt x="904709" y="219407"/>
                  <a:pt x="898282" y="234231"/>
                  <a:pt x="890588" y="242887"/>
                </a:cubicBezTo>
                <a:cubicBezTo>
                  <a:pt x="881639" y="252955"/>
                  <a:pt x="874061" y="265438"/>
                  <a:pt x="862013" y="271462"/>
                </a:cubicBezTo>
                <a:cubicBezTo>
                  <a:pt x="855663" y="274637"/>
                  <a:pt x="849051" y="277334"/>
                  <a:pt x="842963" y="280987"/>
                </a:cubicBezTo>
                <a:cubicBezTo>
                  <a:pt x="833147" y="286877"/>
                  <a:pt x="825680" y="298155"/>
                  <a:pt x="814388" y="300037"/>
                </a:cubicBezTo>
                <a:cubicBezTo>
                  <a:pt x="804863" y="301625"/>
                  <a:pt x="795239" y="302705"/>
                  <a:pt x="785813" y="304800"/>
                </a:cubicBezTo>
                <a:cubicBezTo>
                  <a:pt x="780912" y="305889"/>
                  <a:pt x="776426" y="308473"/>
                  <a:pt x="771525" y="309562"/>
                </a:cubicBezTo>
                <a:cubicBezTo>
                  <a:pt x="745053" y="315445"/>
                  <a:pt x="717342" y="316653"/>
                  <a:pt x="690563" y="319087"/>
                </a:cubicBezTo>
                <a:cubicBezTo>
                  <a:pt x="646113" y="317500"/>
                  <a:pt x="601599" y="317189"/>
                  <a:pt x="557213" y="314325"/>
                </a:cubicBezTo>
                <a:cubicBezTo>
                  <a:pt x="542171" y="313355"/>
                  <a:pt x="538958" y="303269"/>
                  <a:pt x="523875" y="300037"/>
                </a:cubicBezTo>
                <a:cubicBezTo>
                  <a:pt x="508275" y="296694"/>
                  <a:pt x="492125" y="296862"/>
                  <a:pt x="476250" y="295275"/>
                </a:cubicBezTo>
                <a:cubicBezTo>
                  <a:pt x="443805" y="284458"/>
                  <a:pt x="483736" y="298081"/>
                  <a:pt x="438150" y="280987"/>
                </a:cubicBezTo>
                <a:cubicBezTo>
                  <a:pt x="433450" y="279224"/>
                  <a:pt x="428785" y="277209"/>
                  <a:pt x="423863" y="276225"/>
                </a:cubicBezTo>
                <a:cubicBezTo>
                  <a:pt x="412855" y="274023"/>
                  <a:pt x="401638" y="273050"/>
                  <a:pt x="390525" y="271462"/>
                </a:cubicBezTo>
                <a:cubicBezTo>
                  <a:pt x="377825" y="265112"/>
                  <a:pt x="364239" y="260288"/>
                  <a:pt x="352425" y="252412"/>
                </a:cubicBezTo>
                <a:cubicBezTo>
                  <a:pt x="347663" y="249237"/>
                  <a:pt x="343257" y="245447"/>
                  <a:pt x="338138" y="242887"/>
                </a:cubicBezTo>
                <a:cubicBezTo>
                  <a:pt x="333648" y="240642"/>
                  <a:pt x="328464" y="240102"/>
                  <a:pt x="323850" y="238125"/>
                </a:cubicBezTo>
                <a:cubicBezTo>
                  <a:pt x="317324" y="235328"/>
                  <a:pt x="311535" y="230845"/>
                  <a:pt x="304800" y="228600"/>
                </a:cubicBezTo>
                <a:cubicBezTo>
                  <a:pt x="269256" y="216752"/>
                  <a:pt x="273100" y="221865"/>
                  <a:pt x="242888" y="214312"/>
                </a:cubicBezTo>
                <a:cubicBezTo>
                  <a:pt x="238018" y="213094"/>
                  <a:pt x="233427" y="210929"/>
                  <a:pt x="228600" y="209550"/>
                </a:cubicBezTo>
                <a:cubicBezTo>
                  <a:pt x="222306" y="207752"/>
                  <a:pt x="215900" y="206375"/>
                  <a:pt x="209550" y="204787"/>
                </a:cubicBezTo>
                <a:cubicBezTo>
                  <a:pt x="152400" y="206375"/>
                  <a:pt x="95197" y="206622"/>
                  <a:pt x="38100" y="209550"/>
                </a:cubicBezTo>
                <a:cubicBezTo>
                  <a:pt x="33087" y="209807"/>
                  <a:pt x="27363" y="210762"/>
                  <a:pt x="23813" y="214312"/>
                </a:cubicBezTo>
                <a:cubicBezTo>
                  <a:pt x="15718" y="222407"/>
                  <a:pt x="12858" y="234792"/>
                  <a:pt x="4763" y="242887"/>
                </a:cubicBezTo>
                <a:lnTo>
                  <a:pt x="0" y="24765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24400" y="4293885"/>
            <a:ext cx="747713" cy="684833"/>
          </a:xfrm>
          <a:custGeom>
            <a:avLst/>
            <a:gdLst>
              <a:gd name="connsiteX0" fmla="*/ 747713 w 747713"/>
              <a:gd name="connsiteY0" fmla="*/ 1890 h 684833"/>
              <a:gd name="connsiteX1" fmla="*/ 738188 w 747713"/>
              <a:gd name="connsiteY1" fmla="*/ 92378 h 684833"/>
              <a:gd name="connsiteX2" fmla="*/ 733425 w 747713"/>
              <a:gd name="connsiteY2" fmla="*/ 116190 h 684833"/>
              <a:gd name="connsiteX3" fmla="*/ 723900 w 747713"/>
              <a:gd name="connsiteY3" fmla="*/ 163815 h 684833"/>
              <a:gd name="connsiteX4" fmla="*/ 714375 w 747713"/>
              <a:gd name="connsiteY4" fmla="*/ 220965 h 684833"/>
              <a:gd name="connsiteX5" fmla="*/ 709613 w 747713"/>
              <a:gd name="connsiteY5" fmla="*/ 235253 h 684833"/>
              <a:gd name="connsiteX6" fmla="*/ 700088 w 747713"/>
              <a:gd name="connsiteY6" fmla="*/ 268590 h 684833"/>
              <a:gd name="connsiteX7" fmla="*/ 690563 w 747713"/>
              <a:gd name="connsiteY7" fmla="*/ 301928 h 684833"/>
              <a:gd name="connsiteX8" fmla="*/ 681038 w 747713"/>
              <a:gd name="connsiteY8" fmla="*/ 316215 h 684833"/>
              <a:gd name="connsiteX9" fmla="*/ 676275 w 747713"/>
              <a:gd name="connsiteY9" fmla="*/ 330503 h 684833"/>
              <a:gd name="connsiteX10" fmla="*/ 657225 w 747713"/>
              <a:gd name="connsiteY10" fmla="*/ 363840 h 684833"/>
              <a:gd name="connsiteX11" fmla="*/ 628650 w 747713"/>
              <a:gd name="connsiteY11" fmla="*/ 406703 h 684833"/>
              <a:gd name="connsiteX12" fmla="*/ 614363 w 747713"/>
              <a:gd name="connsiteY12" fmla="*/ 420990 h 684833"/>
              <a:gd name="connsiteX13" fmla="*/ 590550 w 747713"/>
              <a:gd name="connsiteY13" fmla="*/ 449565 h 684833"/>
              <a:gd name="connsiteX14" fmla="*/ 576263 w 747713"/>
              <a:gd name="connsiteY14" fmla="*/ 454328 h 684833"/>
              <a:gd name="connsiteX15" fmla="*/ 561975 w 747713"/>
              <a:gd name="connsiteY15" fmla="*/ 468615 h 684833"/>
              <a:gd name="connsiteX16" fmla="*/ 538163 w 747713"/>
              <a:gd name="connsiteY16" fmla="*/ 478140 h 684833"/>
              <a:gd name="connsiteX17" fmla="*/ 490538 w 747713"/>
              <a:gd name="connsiteY17" fmla="*/ 492428 h 684833"/>
              <a:gd name="connsiteX18" fmla="*/ 471488 w 747713"/>
              <a:gd name="connsiteY18" fmla="*/ 497190 h 684833"/>
              <a:gd name="connsiteX19" fmla="*/ 442913 w 747713"/>
              <a:gd name="connsiteY19" fmla="*/ 506715 h 684833"/>
              <a:gd name="connsiteX20" fmla="*/ 423863 w 747713"/>
              <a:gd name="connsiteY20" fmla="*/ 511478 h 684833"/>
              <a:gd name="connsiteX21" fmla="*/ 176213 w 747713"/>
              <a:gd name="connsiteY21" fmla="*/ 516240 h 684833"/>
              <a:gd name="connsiteX22" fmla="*/ 128588 w 747713"/>
              <a:gd name="connsiteY22" fmla="*/ 530528 h 684833"/>
              <a:gd name="connsiteX23" fmla="*/ 114300 w 747713"/>
              <a:gd name="connsiteY23" fmla="*/ 540053 h 684833"/>
              <a:gd name="connsiteX24" fmla="*/ 104775 w 747713"/>
              <a:gd name="connsiteY24" fmla="*/ 554340 h 684833"/>
              <a:gd name="connsiteX25" fmla="*/ 90488 w 747713"/>
              <a:gd name="connsiteY25" fmla="*/ 573390 h 684833"/>
              <a:gd name="connsiteX26" fmla="*/ 85725 w 747713"/>
              <a:gd name="connsiteY26" fmla="*/ 587678 h 684833"/>
              <a:gd name="connsiteX27" fmla="*/ 57150 w 747713"/>
              <a:gd name="connsiteY27" fmla="*/ 616253 h 684833"/>
              <a:gd name="connsiteX28" fmla="*/ 42863 w 747713"/>
              <a:gd name="connsiteY28" fmla="*/ 635303 h 684833"/>
              <a:gd name="connsiteX29" fmla="*/ 28575 w 747713"/>
              <a:gd name="connsiteY29" fmla="*/ 644828 h 684833"/>
              <a:gd name="connsiteX30" fmla="*/ 9525 w 747713"/>
              <a:gd name="connsiteY30" fmla="*/ 682928 h 684833"/>
              <a:gd name="connsiteX31" fmla="*/ 0 w 747713"/>
              <a:gd name="connsiteY31" fmla="*/ 682928 h 68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7713" h="684833">
                <a:moveTo>
                  <a:pt x="747713" y="1890"/>
                </a:moveTo>
                <a:cubicBezTo>
                  <a:pt x="734167" y="42524"/>
                  <a:pt x="746986" y="0"/>
                  <a:pt x="738188" y="92378"/>
                </a:cubicBezTo>
                <a:cubicBezTo>
                  <a:pt x="737421" y="100436"/>
                  <a:pt x="734756" y="108206"/>
                  <a:pt x="733425" y="116190"/>
                </a:cubicBezTo>
                <a:cubicBezTo>
                  <a:pt x="726128" y="159972"/>
                  <a:pt x="733029" y="136430"/>
                  <a:pt x="723900" y="163815"/>
                </a:cubicBezTo>
                <a:cubicBezTo>
                  <a:pt x="721210" y="182647"/>
                  <a:pt x="719020" y="202384"/>
                  <a:pt x="714375" y="220965"/>
                </a:cubicBezTo>
                <a:cubicBezTo>
                  <a:pt x="713157" y="225835"/>
                  <a:pt x="711056" y="230444"/>
                  <a:pt x="709613" y="235253"/>
                </a:cubicBezTo>
                <a:cubicBezTo>
                  <a:pt x="706292" y="246323"/>
                  <a:pt x="703129" y="257440"/>
                  <a:pt x="700088" y="268590"/>
                </a:cubicBezTo>
                <a:cubicBezTo>
                  <a:pt x="698259" y="275297"/>
                  <a:pt x="694210" y="294633"/>
                  <a:pt x="690563" y="301928"/>
                </a:cubicBezTo>
                <a:cubicBezTo>
                  <a:pt x="688003" y="307047"/>
                  <a:pt x="683598" y="311096"/>
                  <a:pt x="681038" y="316215"/>
                </a:cubicBezTo>
                <a:cubicBezTo>
                  <a:pt x="678793" y="320705"/>
                  <a:pt x="678253" y="325889"/>
                  <a:pt x="676275" y="330503"/>
                </a:cubicBezTo>
                <a:cubicBezTo>
                  <a:pt x="663937" y="359291"/>
                  <a:pt x="670892" y="339923"/>
                  <a:pt x="657225" y="363840"/>
                </a:cubicBezTo>
                <a:cubicBezTo>
                  <a:pt x="640254" y="393539"/>
                  <a:pt x="656287" y="375117"/>
                  <a:pt x="628650" y="406703"/>
                </a:cubicBezTo>
                <a:cubicBezTo>
                  <a:pt x="624215" y="411772"/>
                  <a:pt x="618675" y="415816"/>
                  <a:pt x="614363" y="420990"/>
                </a:cubicBezTo>
                <a:cubicBezTo>
                  <a:pt x="603379" y="434171"/>
                  <a:pt x="606206" y="439127"/>
                  <a:pt x="590550" y="449565"/>
                </a:cubicBezTo>
                <a:cubicBezTo>
                  <a:pt x="586373" y="452350"/>
                  <a:pt x="581025" y="452740"/>
                  <a:pt x="576263" y="454328"/>
                </a:cubicBezTo>
                <a:cubicBezTo>
                  <a:pt x="571500" y="459090"/>
                  <a:pt x="567686" y="465045"/>
                  <a:pt x="561975" y="468615"/>
                </a:cubicBezTo>
                <a:cubicBezTo>
                  <a:pt x="554726" y="473146"/>
                  <a:pt x="546167" y="475138"/>
                  <a:pt x="538163" y="478140"/>
                </a:cubicBezTo>
                <a:cubicBezTo>
                  <a:pt x="525301" y="482963"/>
                  <a:pt x="500180" y="489798"/>
                  <a:pt x="490538" y="492428"/>
                </a:cubicBezTo>
                <a:cubicBezTo>
                  <a:pt x="484223" y="494150"/>
                  <a:pt x="477757" y="495309"/>
                  <a:pt x="471488" y="497190"/>
                </a:cubicBezTo>
                <a:cubicBezTo>
                  <a:pt x="461871" y="500075"/>
                  <a:pt x="452653" y="504280"/>
                  <a:pt x="442913" y="506715"/>
                </a:cubicBezTo>
                <a:cubicBezTo>
                  <a:pt x="436563" y="508303"/>
                  <a:pt x="430404" y="511244"/>
                  <a:pt x="423863" y="511478"/>
                </a:cubicBezTo>
                <a:cubicBezTo>
                  <a:pt x="341350" y="514425"/>
                  <a:pt x="258763" y="514653"/>
                  <a:pt x="176213" y="516240"/>
                </a:cubicBezTo>
                <a:cubicBezTo>
                  <a:pt x="165565" y="518902"/>
                  <a:pt x="135544" y="525891"/>
                  <a:pt x="128588" y="530528"/>
                </a:cubicBezTo>
                <a:lnTo>
                  <a:pt x="114300" y="540053"/>
                </a:lnTo>
                <a:cubicBezTo>
                  <a:pt x="111125" y="544815"/>
                  <a:pt x="108102" y="549682"/>
                  <a:pt x="104775" y="554340"/>
                </a:cubicBezTo>
                <a:cubicBezTo>
                  <a:pt x="100161" y="560799"/>
                  <a:pt x="94426" y="566498"/>
                  <a:pt x="90488" y="573390"/>
                </a:cubicBezTo>
                <a:cubicBezTo>
                  <a:pt x="87997" y="577749"/>
                  <a:pt x="88216" y="583319"/>
                  <a:pt x="85725" y="587678"/>
                </a:cubicBezTo>
                <a:cubicBezTo>
                  <a:pt x="74819" y="606764"/>
                  <a:pt x="73128" y="605602"/>
                  <a:pt x="57150" y="616253"/>
                </a:cubicBezTo>
                <a:cubicBezTo>
                  <a:pt x="52388" y="622603"/>
                  <a:pt x="48476" y="629690"/>
                  <a:pt x="42863" y="635303"/>
                </a:cubicBezTo>
                <a:cubicBezTo>
                  <a:pt x="38816" y="639350"/>
                  <a:pt x="31902" y="640170"/>
                  <a:pt x="28575" y="644828"/>
                </a:cubicBezTo>
                <a:cubicBezTo>
                  <a:pt x="21795" y="654320"/>
                  <a:pt x="20531" y="674673"/>
                  <a:pt x="9525" y="682928"/>
                </a:cubicBezTo>
                <a:cubicBezTo>
                  <a:pt x="6985" y="684833"/>
                  <a:pt x="3175" y="682928"/>
                  <a:pt x="0" y="68292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/>
          <p:cNvSpPr/>
          <p:nvPr/>
        </p:nvSpPr>
        <p:spPr>
          <a:xfrm>
            <a:off x="3286116" y="4357694"/>
            <a:ext cx="71438" cy="1857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357554" y="5143512"/>
            <a:ext cx="3214710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671529" y="3451393"/>
            <a:ext cx="781284" cy="2335045"/>
          </a:xfrm>
          <a:custGeom>
            <a:avLst/>
            <a:gdLst>
              <a:gd name="connsiteX0" fmla="*/ 781284 w 781284"/>
              <a:gd name="connsiteY0" fmla="*/ 2335045 h 2335045"/>
              <a:gd name="connsiteX1" fmla="*/ 738421 w 781284"/>
              <a:gd name="connsiteY1" fmla="*/ 2325520 h 2335045"/>
              <a:gd name="connsiteX2" fmla="*/ 719371 w 781284"/>
              <a:gd name="connsiteY2" fmla="*/ 2320757 h 2335045"/>
              <a:gd name="connsiteX3" fmla="*/ 681271 w 781284"/>
              <a:gd name="connsiteY3" fmla="*/ 2315995 h 2335045"/>
              <a:gd name="connsiteX4" fmla="*/ 638409 w 781284"/>
              <a:gd name="connsiteY4" fmla="*/ 2301707 h 2335045"/>
              <a:gd name="connsiteX5" fmla="*/ 595546 w 781284"/>
              <a:gd name="connsiteY5" fmla="*/ 2292182 h 2335045"/>
              <a:gd name="connsiteX6" fmla="*/ 533634 w 781284"/>
              <a:gd name="connsiteY6" fmla="*/ 2268370 h 2335045"/>
              <a:gd name="connsiteX7" fmla="*/ 519346 w 781284"/>
              <a:gd name="connsiteY7" fmla="*/ 2258845 h 2335045"/>
              <a:gd name="connsiteX8" fmla="*/ 481246 w 781284"/>
              <a:gd name="connsiteY8" fmla="*/ 2249320 h 2335045"/>
              <a:gd name="connsiteX9" fmla="*/ 395521 w 781284"/>
              <a:gd name="connsiteY9" fmla="*/ 2206457 h 2335045"/>
              <a:gd name="connsiteX10" fmla="*/ 300271 w 781284"/>
              <a:gd name="connsiteY10" fmla="*/ 2168357 h 2335045"/>
              <a:gd name="connsiteX11" fmla="*/ 224071 w 781284"/>
              <a:gd name="connsiteY11" fmla="*/ 2111207 h 2335045"/>
              <a:gd name="connsiteX12" fmla="*/ 176446 w 781284"/>
              <a:gd name="connsiteY12" fmla="*/ 2077870 h 2335045"/>
              <a:gd name="connsiteX13" fmla="*/ 143109 w 781284"/>
              <a:gd name="connsiteY13" fmla="*/ 2039770 h 2335045"/>
              <a:gd name="connsiteX14" fmla="*/ 133584 w 781284"/>
              <a:gd name="connsiteY14" fmla="*/ 2025482 h 2335045"/>
              <a:gd name="connsiteX15" fmla="*/ 128821 w 781284"/>
              <a:gd name="connsiteY15" fmla="*/ 2011195 h 2335045"/>
              <a:gd name="connsiteX16" fmla="*/ 109771 w 781284"/>
              <a:gd name="connsiteY16" fmla="*/ 1982620 h 2335045"/>
              <a:gd name="connsiteX17" fmla="*/ 85959 w 781284"/>
              <a:gd name="connsiteY17" fmla="*/ 1939757 h 2335045"/>
              <a:gd name="connsiteX18" fmla="*/ 81196 w 781284"/>
              <a:gd name="connsiteY18" fmla="*/ 1915945 h 2335045"/>
              <a:gd name="connsiteX19" fmla="*/ 71671 w 781284"/>
              <a:gd name="connsiteY19" fmla="*/ 1896895 h 2335045"/>
              <a:gd name="connsiteX20" fmla="*/ 57384 w 781284"/>
              <a:gd name="connsiteY20" fmla="*/ 1863557 h 2335045"/>
              <a:gd name="connsiteX21" fmla="*/ 33571 w 781284"/>
              <a:gd name="connsiteY21" fmla="*/ 1782595 h 2335045"/>
              <a:gd name="connsiteX22" fmla="*/ 28809 w 781284"/>
              <a:gd name="connsiteY22" fmla="*/ 1744495 h 2335045"/>
              <a:gd name="connsiteX23" fmla="*/ 19284 w 781284"/>
              <a:gd name="connsiteY23" fmla="*/ 1725445 h 2335045"/>
              <a:gd name="connsiteX24" fmla="*/ 9759 w 781284"/>
              <a:gd name="connsiteY24" fmla="*/ 1701632 h 2335045"/>
              <a:gd name="connsiteX25" fmla="*/ 4996 w 781284"/>
              <a:gd name="connsiteY25" fmla="*/ 1649245 h 2335045"/>
              <a:gd name="connsiteX26" fmla="*/ 234 w 781284"/>
              <a:gd name="connsiteY26" fmla="*/ 1615907 h 2335045"/>
              <a:gd name="connsiteX27" fmla="*/ 9759 w 781284"/>
              <a:gd name="connsiteY27" fmla="*/ 1420645 h 2335045"/>
              <a:gd name="connsiteX28" fmla="*/ 24046 w 781284"/>
              <a:gd name="connsiteY28" fmla="*/ 1368257 h 2335045"/>
              <a:gd name="connsiteX29" fmla="*/ 28809 w 781284"/>
              <a:gd name="connsiteY29" fmla="*/ 1349207 h 2335045"/>
              <a:gd name="connsiteX30" fmla="*/ 43096 w 781284"/>
              <a:gd name="connsiteY30" fmla="*/ 1330157 h 2335045"/>
              <a:gd name="connsiteX31" fmla="*/ 66909 w 781284"/>
              <a:gd name="connsiteY31" fmla="*/ 1296820 h 2335045"/>
              <a:gd name="connsiteX32" fmla="*/ 85959 w 781284"/>
              <a:gd name="connsiteY32" fmla="*/ 1263482 h 2335045"/>
              <a:gd name="connsiteX33" fmla="*/ 100246 w 781284"/>
              <a:gd name="connsiteY33" fmla="*/ 1249195 h 2335045"/>
              <a:gd name="connsiteX34" fmla="*/ 128821 w 781284"/>
              <a:gd name="connsiteY34" fmla="*/ 1215857 h 2335045"/>
              <a:gd name="connsiteX35" fmla="*/ 157396 w 781284"/>
              <a:gd name="connsiteY35" fmla="*/ 1177757 h 2335045"/>
              <a:gd name="connsiteX36" fmla="*/ 166921 w 781284"/>
              <a:gd name="connsiteY36" fmla="*/ 1163470 h 2335045"/>
              <a:gd name="connsiteX37" fmla="*/ 176446 w 781284"/>
              <a:gd name="connsiteY37" fmla="*/ 1144420 h 2335045"/>
              <a:gd name="connsiteX38" fmla="*/ 224071 w 781284"/>
              <a:gd name="connsiteY38" fmla="*/ 1092032 h 2335045"/>
              <a:gd name="connsiteX39" fmla="*/ 233596 w 781284"/>
              <a:gd name="connsiteY39" fmla="*/ 1077745 h 2335045"/>
              <a:gd name="connsiteX40" fmla="*/ 247884 w 781284"/>
              <a:gd name="connsiteY40" fmla="*/ 1063457 h 2335045"/>
              <a:gd name="connsiteX41" fmla="*/ 276459 w 781284"/>
              <a:gd name="connsiteY41" fmla="*/ 1020595 h 2335045"/>
              <a:gd name="connsiteX42" fmla="*/ 281221 w 781284"/>
              <a:gd name="connsiteY42" fmla="*/ 1006307 h 2335045"/>
              <a:gd name="connsiteX43" fmla="*/ 300271 w 781284"/>
              <a:gd name="connsiteY43" fmla="*/ 977732 h 2335045"/>
              <a:gd name="connsiteX44" fmla="*/ 314559 w 781284"/>
              <a:gd name="connsiteY44" fmla="*/ 944395 h 2335045"/>
              <a:gd name="connsiteX45" fmla="*/ 328846 w 781284"/>
              <a:gd name="connsiteY45" fmla="*/ 911057 h 2335045"/>
              <a:gd name="connsiteX46" fmla="*/ 338371 w 781284"/>
              <a:gd name="connsiteY46" fmla="*/ 877720 h 2335045"/>
              <a:gd name="connsiteX47" fmla="*/ 347896 w 781284"/>
              <a:gd name="connsiteY47" fmla="*/ 863432 h 2335045"/>
              <a:gd name="connsiteX48" fmla="*/ 352659 w 781284"/>
              <a:gd name="connsiteY48" fmla="*/ 839620 h 2335045"/>
              <a:gd name="connsiteX49" fmla="*/ 362184 w 781284"/>
              <a:gd name="connsiteY49" fmla="*/ 825332 h 2335045"/>
              <a:gd name="connsiteX50" fmla="*/ 366946 w 781284"/>
              <a:gd name="connsiteY50" fmla="*/ 811045 h 2335045"/>
              <a:gd name="connsiteX51" fmla="*/ 371709 w 781284"/>
              <a:gd name="connsiteY51" fmla="*/ 777707 h 2335045"/>
              <a:gd name="connsiteX52" fmla="*/ 381234 w 781284"/>
              <a:gd name="connsiteY52" fmla="*/ 749132 h 2335045"/>
              <a:gd name="connsiteX53" fmla="*/ 395521 w 781284"/>
              <a:gd name="connsiteY53" fmla="*/ 715795 h 2335045"/>
              <a:gd name="connsiteX54" fmla="*/ 409809 w 781284"/>
              <a:gd name="connsiteY54" fmla="*/ 653882 h 2335045"/>
              <a:gd name="connsiteX55" fmla="*/ 419334 w 781284"/>
              <a:gd name="connsiteY55" fmla="*/ 615782 h 2335045"/>
              <a:gd name="connsiteX56" fmla="*/ 424096 w 781284"/>
              <a:gd name="connsiteY56" fmla="*/ 582445 h 2335045"/>
              <a:gd name="connsiteX57" fmla="*/ 438384 w 781284"/>
              <a:gd name="connsiteY57" fmla="*/ 410995 h 2335045"/>
              <a:gd name="connsiteX58" fmla="*/ 443146 w 781284"/>
              <a:gd name="connsiteY58" fmla="*/ 382420 h 2335045"/>
              <a:gd name="connsiteX59" fmla="*/ 452671 w 781284"/>
              <a:gd name="connsiteY59" fmla="*/ 330032 h 2335045"/>
              <a:gd name="connsiteX60" fmla="*/ 452671 w 781284"/>
              <a:gd name="connsiteY60" fmla="*/ 34757 h 2335045"/>
              <a:gd name="connsiteX61" fmla="*/ 447909 w 781284"/>
              <a:gd name="connsiteY61" fmla="*/ 20470 h 2335045"/>
              <a:gd name="connsiteX62" fmla="*/ 443146 w 781284"/>
              <a:gd name="connsiteY62" fmla="*/ 1420 h 2335045"/>
              <a:gd name="connsiteX63" fmla="*/ 438384 w 781284"/>
              <a:gd name="connsiteY63" fmla="*/ 1420 h 233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81284" h="2335045">
                <a:moveTo>
                  <a:pt x="781284" y="2335045"/>
                </a:moveTo>
                <a:lnTo>
                  <a:pt x="738421" y="2325520"/>
                </a:lnTo>
                <a:cubicBezTo>
                  <a:pt x="732043" y="2324048"/>
                  <a:pt x="725827" y="2321833"/>
                  <a:pt x="719371" y="2320757"/>
                </a:cubicBezTo>
                <a:cubicBezTo>
                  <a:pt x="706746" y="2318653"/>
                  <a:pt x="693971" y="2317582"/>
                  <a:pt x="681271" y="2315995"/>
                </a:cubicBezTo>
                <a:cubicBezTo>
                  <a:pt x="666984" y="2311232"/>
                  <a:pt x="652920" y="2305738"/>
                  <a:pt x="638409" y="2301707"/>
                </a:cubicBezTo>
                <a:cubicBezTo>
                  <a:pt x="624307" y="2297790"/>
                  <a:pt x="609493" y="2296620"/>
                  <a:pt x="595546" y="2292182"/>
                </a:cubicBezTo>
                <a:cubicBezTo>
                  <a:pt x="574476" y="2285478"/>
                  <a:pt x="552032" y="2280635"/>
                  <a:pt x="533634" y="2268370"/>
                </a:cubicBezTo>
                <a:cubicBezTo>
                  <a:pt x="528871" y="2265195"/>
                  <a:pt x="524725" y="2260801"/>
                  <a:pt x="519346" y="2258845"/>
                </a:cubicBezTo>
                <a:cubicBezTo>
                  <a:pt x="507043" y="2254371"/>
                  <a:pt x="493591" y="2253677"/>
                  <a:pt x="481246" y="2249320"/>
                </a:cubicBezTo>
                <a:cubicBezTo>
                  <a:pt x="418072" y="2227023"/>
                  <a:pt x="457672" y="2234318"/>
                  <a:pt x="395521" y="2206457"/>
                </a:cubicBezTo>
                <a:cubicBezTo>
                  <a:pt x="364317" y="2192469"/>
                  <a:pt x="327628" y="2188874"/>
                  <a:pt x="300271" y="2168357"/>
                </a:cubicBezTo>
                <a:cubicBezTo>
                  <a:pt x="274871" y="2149307"/>
                  <a:pt x="250489" y="2128819"/>
                  <a:pt x="224071" y="2111207"/>
                </a:cubicBezTo>
                <a:cubicBezTo>
                  <a:pt x="213306" y="2104030"/>
                  <a:pt x="187726" y="2087740"/>
                  <a:pt x="176446" y="2077870"/>
                </a:cubicBezTo>
                <a:cubicBezTo>
                  <a:pt x="160482" y="2063902"/>
                  <a:pt x="155096" y="2056552"/>
                  <a:pt x="143109" y="2039770"/>
                </a:cubicBezTo>
                <a:cubicBezTo>
                  <a:pt x="139782" y="2035112"/>
                  <a:pt x="136144" y="2030602"/>
                  <a:pt x="133584" y="2025482"/>
                </a:cubicBezTo>
                <a:cubicBezTo>
                  <a:pt x="131339" y="2020992"/>
                  <a:pt x="131259" y="2015583"/>
                  <a:pt x="128821" y="2011195"/>
                </a:cubicBezTo>
                <a:cubicBezTo>
                  <a:pt x="123261" y="2001188"/>
                  <a:pt x="114890" y="1992859"/>
                  <a:pt x="109771" y="1982620"/>
                </a:cubicBezTo>
                <a:cubicBezTo>
                  <a:pt x="92924" y="1948925"/>
                  <a:pt x="101391" y="1962906"/>
                  <a:pt x="85959" y="1939757"/>
                </a:cubicBezTo>
                <a:cubicBezTo>
                  <a:pt x="84371" y="1931820"/>
                  <a:pt x="83756" y="1923624"/>
                  <a:pt x="81196" y="1915945"/>
                </a:cubicBezTo>
                <a:cubicBezTo>
                  <a:pt x="78951" y="1909210"/>
                  <a:pt x="74609" y="1903358"/>
                  <a:pt x="71671" y="1896895"/>
                </a:cubicBezTo>
                <a:cubicBezTo>
                  <a:pt x="66668" y="1885888"/>
                  <a:pt x="62146" y="1874670"/>
                  <a:pt x="57384" y="1863557"/>
                </a:cubicBezTo>
                <a:cubicBezTo>
                  <a:pt x="46337" y="1797276"/>
                  <a:pt x="57796" y="1822967"/>
                  <a:pt x="33571" y="1782595"/>
                </a:cubicBezTo>
                <a:cubicBezTo>
                  <a:pt x="31984" y="1769895"/>
                  <a:pt x="31913" y="1756912"/>
                  <a:pt x="28809" y="1744495"/>
                </a:cubicBezTo>
                <a:cubicBezTo>
                  <a:pt x="27087" y="1737607"/>
                  <a:pt x="22167" y="1731933"/>
                  <a:pt x="19284" y="1725445"/>
                </a:cubicBezTo>
                <a:cubicBezTo>
                  <a:pt x="15812" y="1717633"/>
                  <a:pt x="12934" y="1709570"/>
                  <a:pt x="9759" y="1701632"/>
                </a:cubicBezTo>
                <a:cubicBezTo>
                  <a:pt x="8171" y="1684170"/>
                  <a:pt x="6932" y="1666672"/>
                  <a:pt x="4996" y="1649245"/>
                </a:cubicBezTo>
                <a:cubicBezTo>
                  <a:pt x="3756" y="1638088"/>
                  <a:pt x="0" y="1627130"/>
                  <a:pt x="234" y="1615907"/>
                </a:cubicBezTo>
                <a:cubicBezTo>
                  <a:pt x="1591" y="1550756"/>
                  <a:pt x="5608" y="1485677"/>
                  <a:pt x="9759" y="1420645"/>
                </a:cubicBezTo>
                <a:cubicBezTo>
                  <a:pt x="11804" y="1388600"/>
                  <a:pt x="14584" y="1396642"/>
                  <a:pt x="24046" y="1368257"/>
                </a:cubicBezTo>
                <a:cubicBezTo>
                  <a:pt x="26116" y="1362047"/>
                  <a:pt x="25882" y="1355061"/>
                  <a:pt x="28809" y="1349207"/>
                </a:cubicBezTo>
                <a:cubicBezTo>
                  <a:pt x="32359" y="1342108"/>
                  <a:pt x="38889" y="1336888"/>
                  <a:pt x="43096" y="1330157"/>
                </a:cubicBezTo>
                <a:cubicBezTo>
                  <a:pt x="63989" y="1296728"/>
                  <a:pt x="39674" y="1324053"/>
                  <a:pt x="66909" y="1296820"/>
                </a:cubicBezTo>
                <a:cubicBezTo>
                  <a:pt x="72731" y="1285176"/>
                  <a:pt x="77545" y="1273579"/>
                  <a:pt x="85959" y="1263482"/>
                </a:cubicBezTo>
                <a:cubicBezTo>
                  <a:pt x="90271" y="1258308"/>
                  <a:pt x="96331" y="1254675"/>
                  <a:pt x="100246" y="1249195"/>
                </a:cubicBezTo>
                <a:cubicBezTo>
                  <a:pt x="125390" y="1213993"/>
                  <a:pt x="90598" y="1244526"/>
                  <a:pt x="128821" y="1215857"/>
                </a:cubicBezTo>
                <a:cubicBezTo>
                  <a:pt x="158845" y="1165820"/>
                  <a:pt x="127636" y="1213470"/>
                  <a:pt x="157396" y="1177757"/>
                </a:cubicBezTo>
                <a:cubicBezTo>
                  <a:pt x="161060" y="1173360"/>
                  <a:pt x="164081" y="1168440"/>
                  <a:pt x="166921" y="1163470"/>
                </a:cubicBezTo>
                <a:cubicBezTo>
                  <a:pt x="170443" y="1157306"/>
                  <a:pt x="171950" y="1149915"/>
                  <a:pt x="176446" y="1144420"/>
                </a:cubicBezTo>
                <a:cubicBezTo>
                  <a:pt x="246484" y="1058819"/>
                  <a:pt x="184654" y="1147216"/>
                  <a:pt x="224071" y="1092032"/>
                </a:cubicBezTo>
                <a:cubicBezTo>
                  <a:pt x="227398" y="1087374"/>
                  <a:pt x="229932" y="1082142"/>
                  <a:pt x="233596" y="1077745"/>
                </a:cubicBezTo>
                <a:cubicBezTo>
                  <a:pt x="237908" y="1072571"/>
                  <a:pt x="243843" y="1068845"/>
                  <a:pt x="247884" y="1063457"/>
                </a:cubicBezTo>
                <a:cubicBezTo>
                  <a:pt x="258187" y="1049720"/>
                  <a:pt x="276459" y="1020595"/>
                  <a:pt x="276459" y="1020595"/>
                </a:cubicBezTo>
                <a:cubicBezTo>
                  <a:pt x="278046" y="1015832"/>
                  <a:pt x="278783" y="1010695"/>
                  <a:pt x="281221" y="1006307"/>
                </a:cubicBezTo>
                <a:cubicBezTo>
                  <a:pt x="286780" y="996300"/>
                  <a:pt x="296650" y="988592"/>
                  <a:pt x="300271" y="977732"/>
                </a:cubicBezTo>
                <a:cubicBezTo>
                  <a:pt x="307279" y="956710"/>
                  <a:pt x="302789" y="967935"/>
                  <a:pt x="314559" y="944395"/>
                </a:cubicBezTo>
                <a:cubicBezTo>
                  <a:pt x="328228" y="889714"/>
                  <a:pt x="309115" y="957095"/>
                  <a:pt x="328846" y="911057"/>
                </a:cubicBezTo>
                <a:cubicBezTo>
                  <a:pt x="337997" y="889706"/>
                  <a:pt x="329108" y="896247"/>
                  <a:pt x="338371" y="877720"/>
                </a:cubicBezTo>
                <a:cubicBezTo>
                  <a:pt x="340931" y="872600"/>
                  <a:pt x="344721" y="868195"/>
                  <a:pt x="347896" y="863432"/>
                </a:cubicBezTo>
                <a:cubicBezTo>
                  <a:pt x="349484" y="855495"/>
                  <a:pt x="349817" y="847199"/>
                  <a:pt x="352659" y="839620"/>
                </a:cubicBezTo>
                <a:cubicBezTo>
                  <a:pt x="354669" y="834261"/>
                  <a:pt x="359624" y="830452"/>
                  <a:pt x="362184" y="825332"/>
                </a:cubicBezTo>
                <a:cubicBezTo>
                  <a:pt x="364429" y="820842"/>
                  <a:pt x="365359" y="815807"/>
                  <a:pt x="366946" y="811045"/>
                </a:cubicBezTo>
                <a:cubicBezTo>
                  <a:pt x="368534" y="799932"/>
                  <a:pt x="369185" y="788645"/>
                  <a:pt x="371709" y="777707"/>
                </a:cubicBezTo>
                <a:cubicBezTo>
                  <a:pt x="373967" y="767924"/>
                  <a:pt x="378059" y="758657"/>
                  <a:pt x="381234" y="749132"/>
                </a:cubicBezTo>
                <a:cubicBezTo>
                  <a:pt x="388242" y="728108"/>
                  <a:pt x="383750" y="739338"/>
                  <a:pt x="395521" y="715795"/>
                </a:cubicBezTo>
                <a:cubicBezTo>
                  <a:pt x="404629" y="652047"/>
                  <a:pt x="394118" y="711416"/>
                  <a:pt x="409809" y="653882"/>
                </a:cubicBezTo>
                <a:cubicBezTo>
                  <a:pt x="427046" y="590678"/>
                  <a:pt x="404885" y="659127"/>
                  <a:pt x="419334" y="615782"/>
                </a:cubicBezTo>
                <a:cubicBezTo>
                  <a:pt x="420921" y="604670"/>
                  <a:pt x="423080" y="593624"/>
                  <a:pt x="424096" y="582445"/>
                </a:cubicBezTo>
                <a:cubicBezTo>
                  <a:pt x="426653" y="554319"/>
                  <a:pt x="432658" y="456799"/>
                  <a:pt x="438384" y="410995"/>
                </a:cubicBezTo>
                <a:cubicBezTo>
                  <a:pt x="439582" y="401413"/>
                  <a:pt x="441678" y="391964"/>
                  <a:pt x="443146" y="382420"/>
                </a:cubicBezTo>
                <a:cubicBezTo>
                  <a:pt x="449971" y="338056"/>
                  <a:pt x="444524" y="362623"/>
                  <a:pt x="452671" y="330032"/>
                </a:cubicBezTo>
                <a:cubicBezTo>
                  <a:pt x="460215" y="194257"/>
                  <a:pt x="460758" y="224799"/>
                  <a:pt x="452671" y="34757"/>
                </a:cubicBezTo>
                <a:cubicBezTo>
                  <a:pt x="452458" y="29742"/>
                  <a:pt x="449288" y="25297"/>
                  <a:pt x="447909" y="20470"/>
                </a:cubicBezTo>
                <a:cubicBezTo>
                  <a:pt x="446111" y="14176"/>
                  <a:pt x="446073" y="7274"/>
                  <a:pt x="443146" y="1420"/>
                </a:cubicBezTo>
                <a:cubicBezTo>
                  <a:pt x="442436" y="0"/>
                  <a:pt x="439971" y="1420"/>
                  <a:pt x="438384" y="142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0100" y="2000240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00100" y="2998784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18573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28354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500438"/>
            <a:ext cx="2643206" cy="87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rot="5400000" flipH="1" flipV="1">
            <a:off x="535753" y="2393149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3335537"/>
            <a:ext cx="123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board_list.jsp</a:t>
            </a:r>
            <a:endParaRPr lang="ko-KR" altLang="en-US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357298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213101" y="157011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board_detail.</a:t>
            </a:r>
            <a:r>
              <a:rPr lang="en-US" altLang="ko-KR" sz="800" dirty="0" smtClean="0"/>
              <a:t>jsp</a:t>
            </a:r>
            <a:endParaRPr lang="ko-KR" altLang="en-US" sz="8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1285852" y="2428868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폭발 2 17"/>
          <p:cNvSpPr/>
          <p:nvPr/>
        </p:nvSpPr>
        <p:spPr>
          <a:xfrm>
            <a:off x="2428860" y="3643314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 rot="5400000" flipH="1" flipV="1">
            <a:off x="1888365" y="2370197"/>
            <a:ext cx="2053459" cy="74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181" y="142873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428728" y="164155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board_list.</a:t>
            </a:r>
            <a:r>
              <a:rPr lang="en-US" altLang="ko-KR" sz="800" dirty="0" smtClean="0"/>
              <a:t>jsp</a:t>
            </a:r>
            <a:endParaRPr lang="ko-KR" alt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429000"/>
            <a:ext cx="2047120" cy="13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>
            <a:stCxn id="15" idx="2"/>
          </p:cNvCxnSpPr>
          <p:nvPr/>
        </p:nvCxnSpPr>
        <p:spPr>
          <a:xfrm rot="16200000" flipH="1">
            <a:off x="3406092" y="2048782"/>
            <a:ext cx="1714880" cy="118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714884"/>
            <a:ext cx="1714512" cy="102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폭발 2 26"/>
          <p:cNvSpPr/>
          <p:nvPr/>
        </p:nvSpPr>
        <p:spPr>
          <a:xfrm>
            <a:off x="4714876" y="4357694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9908" y="1429104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945455" y="1641920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reply_list.</a:t>
            </a:r>
            <a:r>
              <a:rPr lang="en-US" altLang="ko-KR" sz="800" dirty="0" smtClean="0"/>
              <a:t>jsp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85918" y="1428736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리스트화면을 그린다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571868" y="1357298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상세화면을 </a:t>
            </a:r>
            <a:r>
              <a:rPr lang="ko-KR" altLang="en-US" sz="800" dirty="0" smtClean="0"/>
              <a:t>그린다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694" y="714356"/>
            <a:ext cx="2271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글번호를</a:t>
            </a:r>
            <a:r>
              <a:rPr lang="ko-KR" altLang="en-US" sz="800" dirty="0" smtClean="0"/>
              <a:t> 받아서 </a:t>
            </a:r>
            <a:r>
              <a:rPr lang="en-US" altLang="ko-KR" sz="800" dirty="0" err="1" smtClean="0"/>
              <a:t>JSONObject</a:t>
            </a:r>
            <a:r>
              <a:rPr lang="ko-KR" altLang="en-US" sz="800" dirty="0" smtClean="0"/>
              <a:t>반환</a:t>
            </a:r>
            <a:endParaRPr lang="en-US" altLang="ko-KR" sz="800" dirty="0" smtClean="0"/>
          </a:p>
          <a:p>
            <a:r>
              <a:rPr lang="en-US" altLang="ko-KR" sz="800" dirty="0" err="1" smtClean="0"/>
              <a:t>JSONObject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=new </a:t>
            </a:r>
            <a:r>
              <a:rPr lang="en-US" altLang="ko-KR" sz="800" dirty="0" err="1" smtClean="0"/>
              <a:t>JSOObject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err="1" smtClean="0"/>
              <a:t>JSONArray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ja</a:t>
            </a:r>
            <a:r>
              <a:rPr lang="en-US" altLang="ko-KR" sz="800" dirty="0" smtClean="0"/>
              <a:t>=new </a:t>
            </a:r>
            <a:r>
              <a:rPr lang="en-US" altLang="ko-KR" sz="800" dirty="0" err="1" smtClean="0"/>
              <a:t>JSONArray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j</a:t>
            </a:r>
            <a:r>
              <a:rPr lang="en-US" altLang="ko-KR" sz="800" dirty="0" err="1" smtClean="0"/>
              <a:t>a</a:t>
            </a:r>
            <a:r>
              <a:rPr lang="ko-KR" altLang="en-US" sz="800" dirty="0" smtClean="0"/>
              <a:t>에 댓글을 </a:t>
            </a:r>
            <a:r>
              <a:rPr lang="en-US" altLang="ko-KR" sz="800" dirty="0" err="1" smtClean="0"/>
              <a:t>JSONObject</a:t>
            </a:r>
            <a:r>
              <a:rPr lang="ko-KR" altLang="en-US" sz="800" dirty="0" smtClean="0"/>
              <a:t>으로 생성하여 추가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 smtClean="0"/>
              <a:t>json.toJSONString</a:t>
            </a:r>
            <a:r>
              <a:rPr lang="en-US" altLang="ko-KR" sz="800" dirty="0" smtClean="0"/>
              <a:t>();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119963" y="4357694"/>
            <a:ext cx="23070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$.</a:t>
            </a:r>
            <a:r>
              <a:rPr lang="en-US" altLang="ko-KR" sz="800" dirty="0" err="1" smtClean="0"/>
              <a:t>ajax</a:t>
            </a:r>
            <a:r>
              <a:rPr lang="en-US" altLang="ko-KR" sz="800" dirty="0" smtClean="0"/>
              <a:t>({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:”</a:t>
            </a:r>
            <a:r>
              <a:rPr lang="en-US" altLang="ko-KR" sz="800" dirty="0" err="1" smtClean="0"/>
              <a:t>reply_list.j</a:t>
            </a:r>
            <a:r>
              <a:rPr lang="ko-KR" altLang="en-US" sz="800" dirty="0" smtClean="0"/>
              <a:t>네</a:t>
            </a:r>
            <a:r>
              <a:rPr lang="en-US" altLang="ko-KR" sz="800" dirty="0" smtClean="0"/>
              <a:t>”,</a:t>
            </a:r>
          </a:p>
          <a:p>
            <a:r>
              <a:rPr lang="en-US" altLang="ko-KR" sz="800" dirty="0" smtClean="0"/>
              <a:t>  data:”</a:t>
            </a:r>
            <a:r>
              <a:rPr lang="ko-KR" altLang="en-US" sz="800" dirty="0" err="1" smtClean="0"/>
              <a:t>원글번호</a:t>
            </a:r>
            <a:r>
              <a:rPr lang="en-US" altLang="ko-KR" sz="800" dirty="0" smtClean="0"/>
              <a:t>=”+</a:t>
            </a:r>
            <a:r>
              <a:rPr lang="ko-KR" altLang="en-US" sz="800" dirty="0" err="1" smtClean="0"/>
              <a:t>원글번호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type:”get”,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dataType</a:t>
            </a:r>
            <a:r>
              <a:rPr lang="en-US" altLang="ko-KR" sz="800" dirty="0" smtClean="0"/>
              <a:t>:”JSON”,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succdess:function</a:t>
            </a:r>
            <a:r>
              <a:rPr lang="en-US" altLang="ko-KR" sz="800" dirty="0" smtClean="0"/>
              <a:t>( </a:t>
            </a:r>
            <a:r>
              <a:rPr lang="en-US" altLang="ko-KR" sz="800" dirty="0" err="1" smtClean="0"/>
              <a:t>jsonObj</a:t>
            </a:r>
            <a:r>
              <a:rPr lang="en-US" altLang="ko-KR" sz="800" dirty="0" smtClean="0"/>
              <a:t>){</a:t>
            </a:r>
          </a:p>
          <a:p>
            <a:r>
              <a:rPr lang="en-US" altLang="ko-KR" sz="800" dirty="0" smtClean="0"/>
              <a:t>   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    $.each( </a:t>
            </a:r>
            <a:r>
              <a:rPr lang="en-US" altLang="ko-KR" sz="800" dirty="0" err="1" smtClean="0"/>
              <a:t>JSONArray</a:t>
            </a:r>
            <a:r>
              <a:rPr lang="en-US" altLang="ko-KR" sz="800" dirty="0" smtClean="0"/>
              <a:t> ,function( </a:t>
            </a:r>
            <a:r>
              <a:rPr lang="ko-KR" altLang="en-US" sz="800" dirty="0" smtClean="0"/>
              <a:t>인덱스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){</a:t>
            </a:r>
          </a:p>
          <a:p>
            <a:r>
              <a:rPr lang="en-US" altLang="ko-KR" sz="800" dirty="0" smtClean="0"/>
              <a:t>        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 </a:t>
            </a:r>
            <a:r>
              <a:rPr lang="en-US" altLang="ko-KR" sz="800" dirty="0" smtClean="0"/>
              <a:t>// Parsing</a:t>
            </a:r>
            <a:endParaRPr lang="en-US" altLang="ko-KR" sz="800" dirty="0" smtClean="0"/>
          </a:p>
          <a:p>
            <a:r>
              <a:rPr lang="en-US" altLang="ko-KR" sz="800" dirty="0" smtClean="0"/>
              <a:t>      });   </a:t>
            </a:r>
            <a:endParaRPr lang="en-US" altLang="ko-KR" sz="800" dirty="0" smtClean="0"/>
          </a:p>
          <a:p>
            <a:r>
              <a:rPr lang="en-US" altLang="ko-KR" sz="800" dirty="0" smtClean="0"/>
              <a:t>    }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});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6143636" y="4500570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5111750" y="1876923"/>
            <a:ext cx="1028700" cy="2815727"/>
          </a:xfrm>
          <a:custGeom>
            <a:avLst/>
            <a:gdLst>
              <a:gd name="connsiteX0" fmla="*/ 0 w 1028700"/>
              <a:gd name="connsiteY0" fmla="*/ 2606177 h 2815727"/>
              <a:gd name="connsiteX1" fmla="*/ 25400 w 1028700"/>
              <a:gd name="connsiteY1" fmla="*/ 2599827 h 2815727"/>
              <a:gd name="connsiteX2" fmla="*/ 44450 w 1028700"/>
              <a:gd name="connsiteY2" fmla="*/ 2612527 h 2815727"/>
              <a:gd name="connsiteX3" fmla="*/ 63500 w 1028700"/>
              <a:gd name="connsiteY3" fmla="*/ 2618877 h 2815727"/>
              <a:gd name="connsiteX4" fmla="*/ 101600 w 1028700"/>
              <a:gd name="connsiteY4" fmla="*/ 2644277 h 2815727"/>
              <a:gd name="connsiteX5" fmla="*/ 120650 w 1028700"/>
              <a:gd name="connsiteY5" fmla="*/ 2656977 h 2815727"/>
              <a:gd name="connsiteX6" fmla="*/ 139700 w 1028700"/>
              <a:gd name="connsiteY6" fmla="*/ 2663327 h 2815727"/>
              <a:gd name="connsiteX7" fmla="*/ 190500 w 1028700"/>
              <a:gd name="connsiteY7" fmla="*/ 2688727 h 2815727"/>
              <a:gd name="connsiteX8" fmla="*/ 215900 w 1028700"/>
              <a:gd name="connsiteY8" fmla="*/ 2695077 h 2815727"/>
              <a:gd name="connsiteX9" fmla="*/ 234950 w 1028700"/>
              <a:gd name="connsiteY9" fmla="*/ 2701427 h 2815727"/>
              <a:gd name="connsiteX10" fmla="*/ 285750 w 1028700"/>
              <a:gd name="connsiteY10" fmla="*/ 2714127 h 2815727"/>
              <a:gd name="connsiteX11" fmla="*/ 311150 w 1028700"/>
              <a:gd name="connsiteY11" fmla="*/ 2720477 h 2815727"/>
              <a:gd name="connsiteX12" fmla="*/ 368300 w 1028700"/>
              <a:gd name="connsiteY12" fmla="*/ 2739527 h 2815727"/>
              <a:gd name="connsiteX13" fmla="*/ 400050 w 1028700"/>
              <a:gd name="connsiteY13" fmla="*/ 2745877 h 2815727"/>
              <a:gd name="connsiteX14" fmla="*/ 495300 w 1028700"/>
              <a:gd name="connsiteY14" fmla="*/ 2764927 h 2815727"/>
              <a:gd name="connsiteX15" fmla="*/ 565150 w 1028700"/>
              <a:gd name="connsiteY15" fmla="*/ 2771277 h 2815727"/>
              <a:gd name="connsiteX16" fmla="*/ 647700 w 1028700"/>
              <a:gd name="connsiteY16" fmla="*/ 2783977 h 2815727"/>
              <a:gd name="connsiteX17" fmla="*/ 723900 w 1028700"/>
              <a:gd name="connsiteY17" fmla="*/ 2796677 h 2815727"/>
              <a:gd name="connsiteX18" fmla="*/ 793750 w 1028700"/>
              <a:gd name="connsiteY18" fmla="*/ 2809377 h 2815727"/>
              <a:gd name="connsiteX19" fmla="*/ 1028700 w 1028700"/>
              <a:gd name="connsiteY19" fmla="*/ 2815727 h 2815727"/>
              <a:gd name="connsiteX20" fmla="*/ 1003300 w 1028700"/>
              <a:gd name="connsiteY20" fmla="*/ 2764927 h 2815727"/>
              <a:gd name="connsiteX21" fmla="*/ 984250 w 1028700"/>
              <a:gd name="connsiteY21" fmla="*/ 2752227 h 2815727"/>
              <a:gd name="connsiteX22" fmla="*/ 958850 w 1028700"/>
              <a:gd name="connsiteY22" fmla="*/ 2720477 h 2815727"/>
              <a:gd name="connsiteX23" fmla="*/ 939800 w 1028700"/>
              <a:gd name="connsiteY23" fmla="*/ 2701427 h 2815727"/>
              <a:gd name="connsiteX24" fmla="*/ 882650 w 1028700"/>
              <a:gd name="connsiteY24" fmla="*/ 2625227 h 2815727"/>
              <a:gd name="connsiteX25" fmla="*/ 863600 w 1028700"/>
              <a:gd name="connsiteY25" fmla="*/ 2612527 h 2815727"/>
              <a:gd name="connsiteX26" fmla="*/ 819150 w 1028700"/>
              <a:gd name="connsiteY26" fmla="*/ 2549027 h 2815727"/>
              <a:gd name="connsiteX27" fmla="*/ 793750 w 1028700"/>
              <a:gd name="connsiteY27" fmla="*/ 2523627 h 2815727"/>
              <a:gd name="connsiteX28" fmla="*/ 717550 w 1028700"/>
              <a:gd name="connsiteY28" fmla="*/ 2409327 h 2815727"/>
              <a:gd name="connsiteX29" fmla="*/ 704850 w 1028700"/>
              <a:gd name="connsiteY29" fmla="*/ 2390277 h 2815727"/>
              <a:gd name="connsiteX30" fmla="*/ 685800 w 1028700"/>
              <a:gd name="connsiteY30" fmla="*/ 2358527 h 2815727"/>
              <a:gd name="connsiteX31" fmla="*/ 666750 w 1028700"/>
              <a:gd name="connsiteY31" fmla="*/ 2320427 h 2815727"/>
              <a:gd name="connsiteX32" fmla="*/ 641350 w 1028700"/>
              <a:gd name="connsiteY32" fmla="*/ 2288677 h 2815727"/>
              <a:gd name="connsiteX33" fmla="*/ 596900 w 1028700"/>
              <a:gd name="connsiteY33" fmla="*/ 2218827 h 2815727"/>
              <a:gd name="connsiteX34" fmla="*/ 584200 w 1028700"/>
              <a:gd name="connsiteY34" fmla="*/ 2199777 h 2815727"/>
              <a:gd name="connsiteX35" fmla="*/ 571500 w 1028700"/>
              <a:gd name="connsiteY35" fmla="*/ 2168027 h 2815727"/>
              <a:gd name="connsiteX36" fmla="*/ 533400 w 1028700"/>
              <a:gd name="connsiteY36" fmla="*/ 2117227 h 2815727"/>
              <a:gd name="connsiteX37" fmla="*/ 520700 w 1028700"/>
              <a:gd name="connsiteY37" fmla="*/ 2079127 h 2815727"/>
              <a:gd name="connsiteX38" fmla="*/ 501650 w 1028700"/>
              <a:gd name="connsiteY38" fmla="*/ 2053727 h 2815727"/>
              <a:gd name="connsiteX39" fmla="*/ 476250 w 1028700"/>
              <a:gd name="connsiteY39" fmla="*/ 2015627 h 2815727"/>
              <a:gd name="connsiteX40" fmla="*/ 469900 w 1028700"/>
              <a:gd name="connsiteY40" fmla="*/ 1990227 h 2815727"/>
              <a:gd name="connsiteX41" fmla="*/ 450850 w 1028700"/>
              <a:gd name="connsiteY41" fmla="*/ 1964827 h 2815727"/>
              <a:gd name="connsiteX42" fmla="*/ 431800 w 1028700"/>
              <a:gd name="connsiteY42" fmla="*/ 1933077 h 2815727"/>
              <a:gd name="connsiteX43" fmla="*/ 412750 w 1028700"/>
              <a:gd name="connsiteY43" fmla="*/ 1888627 h 2815727"/>
              <a:gd name="connsiteX44" fmla="*/ 393700 w 1028700"/>
              <a:gd name="connsiteY44" fmla="*/ 1850527 h 2815727"/>
              <a:gd name="connsiteX45" fmla="*/ 381000 w 1028700"/>
              <a:gd name="connsiteY45" fmla="*/ 1818777 h 2815727"/>
              <a:gd name="connsiteX46" fmla="*/ 374650 w 1028700"/>
              <a:gd name="connsiteY46" fmla="*/ 1793377 h 2815727"/>
              <a:gd name="connsiteX47" fmla="*/ 355600 w 1028700"/>
              <a:gd name="connsiteY47" fmla="*/ 1774327 h 2815727"/>
              <a:gd name="connsiteX48" fmla="*/ 330200 w 1028700"/>
              <a:gd name="connsiteY48" fmla="*/ 1698127 h 2815727"/>
              <a:gd name="connsiteX49" fmla="*/ 304800 w 1028700"/>
              <a:gd name="connsiteY49" fmla="*/ 1609227 h 2815727"/>
              <a:gd name="connsiteX50" fmla="*/ 298450 w 1028700"/>
              <a:gd name="connsiteY50" fmla="*/ 1577477 h 2815727"/>
              <a:gd name="connsiteX51" fmla="*/ 292100 w 1028700"/>
              <a:gd name="connsiteY51" fmla="*/ 1552077 h 2815727"/>
              <a:gd name="connsiteX52" fmla="*/ 279400 w 1028700"/>
              <a:gd name="connsiteY52" fmla="*/ 1488577 h 2815727"/>
              <a:gd name="connsiteX53" fmla="*/ 273050 w 1028700"/>
              <a:gd name="connsiteY53" fmla="*/ 1463177 h 2815727"/>
              <a:gd name="connsiteX54" fmla="*/ 254000 w 1028700"/>
              <a:gd name="connsiteY54" fmla="*/ 1399677 h 2815727"/>
              <a:gd name="connsiteX55" fmla="*/ 234950 w 1028700"/>
              <a:gd name="connsiteY55" fmla="*/ 1310777 h 2815727"/>
              <a:gd name="connsiteX56" fmla="*/ 209550 w 1028700"/>
              <a:gd name="connsiteY56" fmla="*/ 1234577 h 2815727"/>
              <a:gd name="connsiteX57" fmla="*/ 190500 w 1028700"/>
              <a:gd name="connsiteY57" fmla="*/ 1145677 h 2815727"/>
              <a:gd name="connsiteX58" fmla="*/ 165100 w 1028700"/>
              <a:gd name="connsiteY58" fmla="*/ 986927 h 2815727"/>
              <a:gd name="connsiteX59" fmla="*/ 152400 w 1028700"/>
              <a:gd name="connsiteY59" fmla="*/ 872627 h 2815727"/>
              <a:gd name="connsiteX60" fmla="*/ 133350 w 1028700"/>
              <a:gd name="connsiteY60" fmla="*/ 751977 h 2815727"/>
              <a:gd name="connsiteX61" fmla="*/ 133350 w 1028700"/>
              <a:gd name="connsiteY61" fmla="*/ 332877 h 2815727"/>
              <a:gd name="connsiteX62" fmla="*/ 152400 w 1028700"/>
              <a:gd name="connsiteY62" fmla="*/ 256677 h 2815727"/>
              <a:gd name="connsiteX63" fmla="*/ 158750 w 1028700"/>
              <a:gd name="connsiteY63" fmla="*/ 199527 h 2815727"/>
              <a:gd name="connsiteX64" fmla="*/ 171450 w 1028700"/>
              <a:gd name="connsiteY64" fmla="*/ 155077 h 2815727"/>
              <a:gd name="connsiteX65" fmla="*/ 184150 w 1028700"/>
              <a:gd name="connsiteY65" fmla="*/ 110627 h 2815727"/>
              <a:gd name="connsiteX66" fmla="*/ 196850 w 1028700"/>
              <a:gd name="connsiteY66" fmla="*/ 91577 h 2815727"/>
              <a:gd name="connsiteX67" fmla="*/ 203200 w 1028700"/>
              <a:gd name="connsiteY67" fmla="*/ 53477 h 2815727"/>
              <a:gd name="connsiteX68" fmla="*/ 215900 w 1028700"/>
              <a:gd name="connsiteY68" fmla="*/ 9027 h 281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028700" h="2815727">
                <a:moveTo>
                  <a:pt x="0" y="2606177"/>
                </a:moveTo>
                <a:cubicBezTo>
                  <a:pt x="8467" y="2604060"/>
                  <a:pt x="16760" y="2598593"/>
                  <a:pt x="25400" y="2599827"/>
                </a:cubicBezTo>
                <a:cubicBezTo>
                  <a:pt x="32955" y="2600906"/>
                  <a:pt x="37624" y="2609114"/>
                  <a:pt x="44450" y="2612527"/>
                </a:cubicBezTo>
                <a:cubicBezTo>
                  <a:pt x="50437" y="2615520"/>
                  <a:pt x="57649" y="2615626"/>
                  <a:pt x="63500" y="2618877"/>
                </a:cubicBezTo>
                <a:cubicBezTo>
                  <a:pt x="76843" y="2626290"/>
                  <a:pt x="88900" y="2635810"/>
                  <a:pt x="101600" y="2644277"/>
                </a:cubicBezTo>
                <a:cubicBezTo>
                  <a:pt x="107950" y="2648510"/>
                  <a:pt x="113410" y="2654564"/>
                  <a:pt x="120650" y="2656977"/>
                </a:cubicBezTo>
                <a:cubicBezTo>
                  <a:pt x="127000" y="2659094"/>
                  <a:pt x="133606" y="2660557"/>
                  <a:pt x="139700" y="2663327"/>
                </a:cubicBezTo>
                <a:cubicBezTo>
                  <a:pt x="156935" y="2671161"/>
                  <a:pt x="172133" y="2684135"/>
                  <a:pt x="190500" y="2688727"/>
                </a:cubicBezTo>
                <a:cubicBezTo>
                  <a:pt x="198967" y="2690844"/>
                  <a:pt x="207509" y="2692679"/>
                  <a:pt x="215900" y="2695077"/>
                </a:cubicBezTo>
                <a:cubicBezTo>
                  <a:pt x="222336" y="2696916"/>
                  <a:pt x="228492" y="2699666"/>
                  <a:pt x="234950" y="2701427"/>
                </a:cubicBezTo>
                <a:cubicBezTo>
                  <a:pt x="251789" y="2706020"/>
                  <a:pt x="268817" y="2709894"/>
                  <a:pt x="285750" y="2714127"/>
                </a:cubicBezTo>
                <a:cubicBezTo>
                  <a:pt x="294217" y="2716244"/>
                  <a:pt x="302871" y="2717717"/>
                  <a:pt x="311150" y="2720477"/>
                </a:cubicBezTo>
                <a:cubicBezTo>
                  <a:pt x="330200" y="2726827"/>
                  <a:pt x="348609" y="2735589"/>
                  <a:pt x="368300" y="2739527"/>
                </a:cubicBezTo>
                <a:cubicBezTo>
                  <a:pt x="378883" y="2741644"/>
                  <a:pt x="389514" y="2743536"/>
                  <a:pt x="400050" y="2745877"/>
                </a:cubicBezTo>
                <a:cubicBezTo>
                  <a:pt x="448740" y="2756697"/>
                  <a:pt x="415964" y="2754108"/>
                  <a:pt x="495300" y="2764927"/>
                </a:cubicBezTo>
                <a:cubicBezTo>
                  <a:pt x="518465" y="2768086"/>
                  <a:pt x="541867" y="2769160"/>
                  <a:pt x="565150" y="2771277"/>
                </a:cubicBezTo>
                <a:cubicBezTo>
                  <a:pt x="633085" y="2784864"/>
                  <a:pt x="555436" y="2770137"/>
                  <a:pt x="647700" y="2783977"/>
                </a:cubicBezTo>
                <a:cubicBezTo>
                  <a:pt x="673165" y="2787797"/>
                  <a:pt x="698530" y="2792265"/>
                  <a:pt x="723900" y="2796677"/>
                </a:cubicBezTo>
                <a:cubicBezTo>
                  <a:pt x="747215" y="2800732"/>
                  <a:pt x="770094" y="2808738"/>
                  <a:pt x="793750" y="2809377"/>
                </a:cubicBezTo>
                <a:lnTo>
                  <a:pt x="1028700" y="2815727"/>
                </a:lnTo>
                <a:cubicBezTo>
                  <a:pt x="1022636" y="2800568"/>
                  <a:pt x="1015982" y="2777609"/>
                  <a:pt x="1003300" y="2764927"/>
                </a:cubicBezTo>
                <a:cubicBezTo>
                  <a:pt x="997904" y="2759531"/>
                  <a:pt x="989646" y="2757623"/>
                  <a:pt x="984250" y="2752227"/>
                </a:cubicBezTo>
                <a:cubicBezTo>
                  <a:pt x="974666" y="2742643"/>
                  <a:pt x="967775" y="2730677"/>
                  <a:pt x="958850" y="2720477"/>
                </a:cubicBezTo>
                <a:cubicBezTo>
                  <a:pt x="952936" y="2713719"/>
                  <a:pt x="945644" y="2708245"/>
                  <a:pt x="939800" y="2701427"/>
                </a:cubicBezTo>
                <a:cubicBezTo>
                  <a:pt x="919046" y="2677214"/>
                  <a:pt x="905367" y="2647944"/>
                  <a:pt x="882650" y="2625227"/>
                </a:cubicBezTo>
                <a:cubicBezTo>
                  <a:pt x="877254" y="2619831"/>
                  <a:pt x="869950" y="2616760"/>
                  <a:pt x="863600" y="2612527"/>
                </a:cubicBezTo>
                <a:cubicBezTo>
                  <a:pt x="844535" y="2580752"/>
                  <a:pt x="844619" y="2577680"/>
                  <a:pt x="819150" y="2549027"/>
                </a:cubicBezTo>
                <a:cubicBezTo>
                  <a:pt x="811195" y="2540078"/>
                  <a:pt x="801023" y="2533138"/>
                  <a:pt x="793750" y="2523627"/>
                </a:cubicBezTo>
                <a:cubicBezTo>
                  <a:pt x="737168" y="2449635"/>
                  <a:pt x="751019" y="2462877"/>
                  <a:pt x="717550" y="2409327"/>
                </a:cubicBezTo>
                <a:cubicBezTo>
                  <a:pt x="713505" y="2402855"/>
                  <a:pt x="708895" y="2396749"/>
                  <a:pt x="704850" y="2390277"/>
                </a:cubicBezTo>
                <a:cubicBezTo>
                  <a:pt x="698309" y="2379811"/>
                  <a:pt x="691710" y="2369362"/>
                  <a:pt x="685800" y="2358527"/>
                </a:cubicBezTo>
                <a:cubicBezTo>
                  <a:pt x="679001" y="2346062"/>
                  <a:pt x="674373" y="2332406"/>
                  <a:pt x="666750" y="2320427"/>
                </a:cubicBezTo>
                <a:cubicBezTo>
                  <a:pt x="659474" y="2308993"/>
                  <a:pt x="649322" y="2299638"/>
                  <a:pt x="641350" y="2288677"/>
                </a:cubicBezTo>
                <a:cubicBezTo>
                  <a:pt x="617160" y="2255416"/>
                  <a:pt x="617288" y="2251448"/>
                  <a:pt x="596900" y="2218827"/>
                </a:cubicBezTo>
                <a:cubicBezTo>
                  <a:pt x="592855" y="2212355"/>
                  <a:pt x="587613" y="2206603"/>
                  <a:pt x="584200" y="2199777"/>
                </a:cubicBezTo>
                <a:cubicBezTo>
                  <a:pt x="579102" y="2189582"/>
                  <a:pt x="576598" y="2178222"/>
                  <a:pt x="571500" y="2168027"/>
                </a:cubicBezTo>
                <a:cubicBezTo>
                  <a:pt x="555720" y="2136467"/>
                  <a:pt x="555436" y="2139263"/>
                  <a:pt x="533400" y="2117227"/>
                </a:cubicBezTo>
                <a:cubicBezTo>
                  <a:pt x="529167" y="2104527"/>
                  <a:pt x="526687" y="2091101"/>
                  <a:pt x="520700" y="2079127"/>
                </a:cubicBezTo>
                <a:cubicBezTo>
                  <a:pt x="515967" y="2069661"/>
                  <a:pt x="507719" y="2062397"/>
                  <a:pt x="501650" y="2053727"/>
                </a:cubicBezTo>
                <a:cubicBezTo>
                  <a:pt x="492897" y="2041223"/>
                  <a:pt x="484717" y="2028327"/>
                  <a:pt x="476250" y="2015627"/>
                </a:cubicBezTo>
                <a:cubicBezTo>
                  <a:pt x="474133" y="2007160"/>
                  <a:pt x="473803" y="1998033"/>
                  <a:pt x="469900" y="1990227"/>
                </a:cubicBezTo>
                <a:cubicBezTo>
                  <a:pt x="465167" y="1980761"/>
                  <a:pt x="456721" y="1973633"/>
                  <a:pt x="450850" y="1964827"/>
                </a:cubicBezTo>
                <a:cubicBezTo>
                  <a:pt x="444004" y="1954558"/>
                  <a:pt x="437320" y="1944116"/>
                  <a:pt x="431800" y="1933077"/>
                </a:cubicBezTo>
                <a:cubicBezTo>
                  <a:pt x="424591" y="1918659"/>
                  <a:pt x="419505" y="1903263"/>
                  <a:pt x="412750" y="1888627"/>
                </a:cubicBezTo>
                <a:cubicBezTo>
                  <a:pt x="406800" y="1875735"/>
                  <a:pt x="399576" y="1863453"/>
                  <a:pt x="393700" y="1850527"/>
                </a:cubicBezTo>
                <a:cubicBezTo>
                  <a:pt x="388983" y="1840150"/>
                  <a:pt x="384605" y="1829591"/>
                  <a:pt x="381000" y="1818777"/>
                </a:cubicBezTo>
                <a:cubicBezTo>
                  <a:pt x="378240" y="1810498"/>
                  <a:pt x="378980" y="1800954"/>
                  <a:pt x="374650" y="1793377"/>
                </a:cubicBezTo>
                <a:cubicBezTo>
                  <a:pt x="370195" y="1785580"/>
                  <a:pt x="361950" y="1780677"/>
                  <a:pt x="355600" y="1774327"/>
                </a:cubicBezTo>
                <a:cubicBezTo>
                  <a:pt x="344416" y="1707225"/>
                  <a:pt x="357764" y="1764282"/>
                  <a:pt x="330200" y="1698127"/>
                </a:cubicBezTo>
                <a:cubicBezTo>
                  <a:pt x="320889" y="1675781"/>
                  <a:pt x="309131" y="1630884"/>
                  <a:pt x="304800" y="1609227"/>
                </a:cubicBezTo>
                <a:cubicBezTo>
                  <a:pt x="302683" y="1598644"/>
                  <a:pt x="300791" y="1588013"/>
                  <a:pt x="298450" y="1577477"/>
                </a:cubicBezTo>
                <a:cubicBezTo>
                  <a:pt x="296557" y="1568958"/>
                  <a:pt x="293929" y="1560611"/>
                  <a:pt x="292100" y="1552077"/>
                </a:cubicBezTo>
                <a:cubicBezTo>
                  <a:pt x="287577" y="1530970"/>
                  <a:pt x="283923" y="1509684"/>
                  <a:pt x="279400" y="1488577"/>
                </a:cubicBezTo>
                <a:cubicBezTo>
                  <a:pt x="277571" y="1480043"/>
                  <a:pt x="274762" y="1471735"/>
                  <a:pt x="273050" y="1463177"/>
                </a:cubicBezTo>
                <a:cubicBezTo>
                  <a:pt x="262508" y="1410469"/>
                  <a:pt x="274396" y="1440468"/>
                  <a:pt x="254000" y="1399677"/>
                </a:cubicBezTo>
                <a:cubicBezTo>
                  <a:pt x="247650" y="1370044"/>
                  <a:pt x="248503" y="1337884"/>
                  <a:pt x="234950" y="1310777"/>
                </a:cubicBezTo>
                <a:cubicBezTo>
                  <a:pt x="215800" y="1272476"/>
                  <a:pt x="222047" y="1289562"/>
                  <a:pt x="209550" y="1234577"/>
                </a:cubicBezTo>
                <a:cubicBezTo>
                  <a:pt x="202834" y="1205025"/>
                  <a:pt x="190500" y="1145677"/>
                  <a:pt x="190500" y="1145677"/>
                </a:cubicBezTo>
                <a:cubicBezTo>
                  <a:pt x="176399" y="1011714"/>
                  <a:pt x="190588" y="1063391"/>
                  <a:pt x="165100" y="986927"/>
                </a:cubicBezTo>
                <a:cubicBezTo>
                  <a:pt x="160867" y="948827"/>
                  <a:pt x="155978" y="910794"/>
                  <a:pt x="152400" y="872627"/>
                </a:cubicBezTo>
                <a:cubicBezTo>
                  <a:pt x="142315" y="765049"/>
                  <a:pt x="158205" y="814115"/>
                  <a:pt x="133350" y="751977"/>
                </a:cubicBezTo>
                <a:cubicBezTo>
                  <a:pt x="115283" y="589371"/>
                  <a:pt x="116539" y="622868"/>
                  <a:pt x="133350" y="332877"/>
                </a:cubicBezTo>
                <a:cubicBezTo>
                  <a:pt x="134865" y="306739"/>
                  <a:pt x="152400" y="256677"/>
                  <a:pt x="152400" y="256677"/>
                </a:cubicBezTo>
                <a:cubicBezTo>
                  <a:pt x="154517" y="237627"/>
                  <a:pt x="155835" y="218471"/>
                  <a:pt x="158750" y="199527"/>
                </a:cubicBezTo>
                <a:cubicBezTo>
                  <a:pt x="162059" y="178022"/>
                  <a:pt x="165918" y="174439"/>
                  <a:pt x="171450" y="155077"/>
                </a:cubicBezTo>
                <a:cubicBezTo>
                  <a:pt x="174163" y="145582"/>
                  <a:pt x="179075" y="120777"/>
                  <a:pt x="184150" y="110627"/>
                </a:cubicBezTo>
                <a:cubicBezTo>
                  <a:pt x="187563" y="103801"/>
                  <a:pt x="192617" y="97927"/>
                  <a:pt x="196850" y="91577"/>
                </a:cubicBezTo>
                <a:cubicBezTo>
                  <a:pt x="198967" y="78877"/>
                  <a:pt x="200077" y="65968"/>
                  <a:pt x="203200" y="53477"/>
                </a:cubicBezTo>
                <a:cubicBezTo>
                  <a:pt x="216569" y="0"/>
                  <a:pt x="215900" y="30878"/>
                  <a:pt x="215900" y="90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6222978" y="1530350"/>
            <a:ext cx="1987572" cy="3677436"/>
          </a:xfrm>
          <a:custGeom>
            <a:avLst/>
            <a:gdLst>
              <a:gd name="connsiteX0" fmla="*/ 12722 w 1987572"/>
              <a:gd name="connsiteY0" fmla="*/ 0 h 3677436"/>
              <a:gd name="connsiteX1" fmla="*/ 12722 w 1987572"/>
              <a:gd name="connsiteY1" fmla="*/ 139700 h 3677436"/>
              <a:gd name="connsiteX2" fmla="*/ 19072 w 1987572"/>
              <a:gd name="connsiteY2" fmla="*/ 177800 h 3677436"/>
              <a:gd name="connsiteX3" fmla="*/ 31772 w 1987572"/>
              <a:gd name="connsiteY3" fmla="*/ 196850 h 3677436"/>
              <a:gd name="connsiteX4" fmla="*/ 44472 w 1987572"/>
              <a:gd name="connsiteY4" fmla="*/ 222250 h 3677436"/>
              <a:gd name="connsiteX5" fmla="*/ 50822 w 1987572"/>
              <a:gd name="connsiteY5" fmla="*/ 241300 h 3677436"/>
              <a:gd name="connsiteX6" fmla="*/ 95272 w 1987572"/>
              <a:gd name="connsiteY6" fmla="*/ 298450 h 3677436"/>
              <a:gd name="connsiteX7" fmla="*/ 107972 w 1987572"/>
              <a:gd name="connsiteY7" fmla="*/ 323850 h 3677436"/>
              <a:gd name="connsiteX8" fmla="*/ 139722 w 1987572"/>
              <a:gd name="connsiteY8" fmla="*/ 361950 h 3677436"/>
              <a:gd name="connsiteX9" fmla="*/ 158772 w 1987572"/>
              <a:gd name="connsiteY9" fmla="*/ 387350 h 3677436"/>
              <a:gd name="connsiteX10" fmla="*/ 209572 w 1987572"/>
              <a:gd name="connsiteY10" fmla="*/ 431800 h 3677436"/>
              <a:gd name="connsiteX11" fmla="*/ 228622 w 1987572"/>
              <a:gd name="connsiteY11" fmla="*/ 457200 h 3677436"/>
              <a:gd name="connsiteX12" fmla="*/ 260372 w 1987572"/>
              <a:gd name="connsiteY12" fmla="*/ 469900 h 3677436"/>
              <a:gd name="connsiteX13" fmla="*/ 311172 w 1987572"/>
              <a:gd name="connsiteY13" fmla="*/ 508000 h 3677436"/>
              <a:gd name="connsiteX14" fmla="*/ 355622 w 1987572"/>
              <a:gd name="connsiteY14" fmla="*/ 539750 h 3677436"/>
              <a:gd name="connsiteX15" fmla="*/ 406422 w 1987572"/>
              <a:gd name="connsiteY15" fmla="*/ 571500 h 3677436"/>
              <a:gd name="connsiteX16" fmla="*/ 431822 w 1987572"/>
              <a:gd name="connsiteY16" fmla="*/ 596900 h 3677436"/>
              <a:gd name="connsiteX17" fmla="*/ 469922 w 1987572"/>
              <a:gd name="connsiteY17" fmla="*/ 622300 h 3677436"/>
              <a:gd name="connsiteX18" fmla="*/ 520722 w 1987572"/>
              <a:gd name="connsiteY18" fmla="*/ 660400 h 3677436"/>
              <a:gd name="connsiteX19" fmla="*/ 571522 w 1987572"/>
              <a:gd name="connsiteY19" fmla="*/ 685800 h 3677436"/>
              <a:gd name="connsiteX20" fmla="*/ 603272 w 1987572"/>
              <a:gd name="connsiteY20" fmla="*/ 704850 h 3677436"/>
              <a:gd name="connsiteX21" fmla="*/ 641372 w 1987572"/>
              <a:gd name="connsiteY21" fmla="*/ 730250 h 3677436"/>
              <a:gd name="connsiteX22" fmla="*/ 692172 w 1987572"/>
              <a:gd name="connsiteY22" fmla="*/ 749300 h 3677436"/>
              <a:gd name="connsiteX23" fmla="*/ 768372 w 1987572"/>
              <a:gd name="connsiteY23" fmla="*/ 800100 h 3677436"/>
              <a:gd name="connsiteX24" fmla="*/ 844572 w 1987572"/>
              <a:gd name="connsiteY24" fmla="*/ 838200 h 3677436"/>
              <a:gd name="connsiteX25" fmla="*/ 869972 w 1987572"/>
              <a:gd name="connsiteY25" fmla="*/ 857250 h 3677436"/>
              <a:gd name="connsiteX26" fmla="*/ 908072 w 1987572"/>
              <a:gd name="connsiteY26" fmla="*/ 882650 h 3677436"/>
              <a:gd name="connsiteX27" fmla="*/ 939822 w 1987572"/>
              <a:gd name="connsiteY27" fmla="*/ 908050 h 3677436"/>
              <a:gd name="connsiteX28" fmla="*/ 958872 w 1987572"/>
              <a:gd name="connsiteY28" fmla="*/ 927100 h 3677436"/>
              <a:gd name="connsiteX29" fmla="*/ 984272 w 1987572"/>
              <a:gd name="connsiteY29" fmla="*/ 939800 h 3677436"/>
              <a:gd name="connsiteX30" fmla="*/ 1028722 w 1987572"/>
              <a:gd name="connsiteY30" fmla="*/ 984250 h 3677436"/>
              <a:gd name="connsiteX31" fmla="*/ 1054122 w 1987572"/>
              <a:gd name="connsiteY31" fmla="*/ 1003300 h 3677436"/>
              <a:gd name="connsiteX32" fmla="*/ 1098572 w 1987572"/>
              <a:gd name="connsiteY32" fmla="*/ 1041400 h 3677436"/>
              <a:gd name="connsiteX33" fmla="*/ 1162072 w 1987572"/>
              <a:gd name="connsiteY33" fmla="*/ 1079500 h 3677436"/>
              <a:gd name="connsiteX34" fmla="*/ 1219222 w 1987572"/>
              <a:gd name="connsiteY34" fmla="*/ 1130300 h 3677436"/>
              <a:gd name="connsiteX35" fmla="*/ 1244622 w 1987572"/>
              <a:gd name="connsiteY35" fmla="*/ 1149350 h 3677436"/>
              <a:gd name="connsiteX36" fmla="*/ 1263672 w 1987572"/>
              <a:gd name="connsiteY36" fmla="*/ 1162050 h 3677436"/>
              <a:gd name="connsiteX37" fmla="*/ 1327172 w 1987572"/>
              <a:gd name="connsiteY37" fmla="*/ 1231900 h 3677436"/>
              <a:gd name="connsiteX38" fmla="*/ 1346222 w 1987572"/>
              <a:gd name="connsiteY38" fmla="*/ 1250950 h 3677436"/>
              <a:gd name="connsiteX39" fmla="*/ 1371622 w 1987572"/>
              <a:gd name="connsiteY39" fmla="*/ 1289050 h 3677436"/>
              <a:gd name="connsiteX40" fmla="*/ 1422422 w 1987572"/>
              <a:gd name="connsiteY40" fmla="*/ 1358900 h 3677436"/>
              <a:gd name="connsiteX41" fmla="*/ 1428772 w 1987572"/>
              <a:gd name="connsiteY41" fmla="*/ 1384300 h 3677436"/>
              <a:gd name="connsiteX42" fmla="*/ 1447822 w 1987572"/>
              <a:gd name="connsiteY42" fmla="*/ 1397000 h 3677436"/>
              <a:gd name="connsiteX43" fmla="*/ 1460522 w 1987572"/>
              <a:gd name="connsiteY43" fmla="*/ 1416050 h 3677436"/>
              <a:gd name="connsiteX44" fmla="*/ 1473222 w 1987572"/>
              <a:gd name="connsiteY44" fmla="*/ 1441450 h 3677436"/>
              <a:gd name="connsiteX45" fmla="*/ 1530372 w 1987572"/>
              <a:gd name="connsiteY45" fmla="*/ 1511300 h 3677436"/>
              <a:gd name="connsiteX46" fmla="*/ 1555772 w 1987572"/>
              <a:gd name="connsiteY46" fmla="*/ 1555750 h 3677436"/>
              <a:gd name="connsiteX47" fmla="*/ 1568472 w 1987572"/>
              <a:gd name="connsiteY47" fmla="*/ 1587500 h 3677436"/>
              <a:gd name="connsiteX48" fmla="*/ 1587522 w 1987572"/>
              <a:gd name="connsiteY48" fmla="*/ 1619250 h 3677436"/>
              <a:gd name="connsiteX49" fmla="*/ 1625622 w 1987572"/>
              <a:gd name="connsiteY49" fmla="*/ 1701800 h 3677436"/>
              <a:gd name="connsiteX50" fmla="*/ 1651022 w 1987572"/>
              <a:gd name="connsiteY50" fmla="*/ 1739900 h 3677436"/>
              <a:gd name="connsiteX51" fmla="*/ 1670072 w 1987572"/>
              <a:gd name="connsiteY51" fmla="*/ 1771650 h 3677436"/>
              <a:gd name="connsiteX52" fmla="*/ 1733572 w 1987572"/>
              <a:gd name="connsiteY52" fmla="*/ 1873250 h 3677436"/>
              <a:gd name="connsiteX53" fmla="*/ 1765322 w 1987572"/>
              <a:gd name="connsiteY53" fmla="*/ 1936750 h 3677436"/>
              <a:gd name="connsiteX54" fmla="*/ 1778022 w 1987572"/>
              <a:gd name="connsiteY54" fmla="*/ 1962150 h 3677436"/>
              <a:gd name="connsiteX55" fmla="*/ 1784372 w 1987572"/>
              <a:gd name="connsiteY55" fmla="*/ 1981200 h 3677436"/>
              <a:gd name="connsiteX56" fmla="*/ 1803422 w 1987572"/>
              <a:gd name="connsiteY56" fmla="*/ 2000250 h 3677436"/>
              <a:gd name="connsiteX57" fmla="*/ 1828822 w 1987572"/>
              <a:gd name="connsiteY57" fmla="*/ 2051050 h 3677436"/>
              <a:gd name="connsiteX58" fmla="*/ 1835172 w 1987572"/>
              <a:gd name="connsiteY58" fmla="*/ 2076450 h 3677436"/>
              <a:gd name="connsiteX59" fmla="*/ 1847872 w 1987572"/>
              <a:gd name="connsiteY59" fmla="*/ 2095500 h 3677436"/>
              <a:gd name="connsiteX60" fmla="*/ 1885972 w 1987572"/>
              <a:gd name="connsiteY60" fmla="*/ 2152650 h 3677436"/>
              <a:gd name="connsiteX61" fmla="*/ 1898672 w 1987572"/>
              <a:gd name="connsiteY61" fmla="*/ 2184400 h 3677436"/>
              <a:gd name="connsiteX62" fmla="*/ 1911372 w 1987572"/>
              <a:gd name="connsiteY62" fmla="*/ 2222500 h 3677436"/>
              <a:gd name="connsiteX63" fmla="*/ 1924072 w 1987572"/>
              <a:gd name="connsiteY63" fmla="*/ 2254250 h 3677436"/>
              <a:gd name="connsiteX64" fmla="*/ 1930422 w 1987572"/>
              <a:gd name="connsiteY64" fmla="*/ 2286000 h 3677436"/>
              <a:gd name="connsiteX65" fmla="*/ 1949472 w 1987572"/>
              <a:gd name="connsiteY65" fmla="*/ 2336800 h 3677436"/>
              <a:gd name="connsiteX66" fmla="*/ 1962172 w 1987572"/>
              <a:gd name="connsiteY66" fmla="*/ 2381250 h 3677436"/>
              <a:gd name="connsiteX67" fmla="*/ 1974872 w 1987572"/>
              <a:gd name="connsiteY67" fmla="*/ 2432050 h 3677436"/>
              <a:gd name="connsiteX68" fmla="*/ 1987572 w 1987572"/>
              <a:gd name="connsiteY68" fmla="*/ 2641600 h 3677436"/>
              <a:gd name="connsiteX69" fmla="*/ 1981222 w 1987572"/>
              <a:gd name="connsiteY69" fmla="*/ 2882900 h 3677436"/>
              <a:gd name="connsiteX70" fmla="*/ 1974872 w 1987572"/>
              <a:gd name="connsiteY70" fmla="*/ 2901950 h 3677436"/>
              <a:gd name="connsiteX71" fmla="*/ 1955822 w 1987572"/>
              <a:gd name="connsiteY71" fmla="*/ 2965450 h 3677436"/>
              <a:gd name="connsiteX72" fmla="*/ 1949472 w 1987572"/>
              <a:gd name="connsiteY72" fmla="*/ 3035300 h 3677436"/>
              <a:gd name="connsiteX73" fmla="*/ 1943122 w 1987572"/>
              <a:gd name="connsiteY73" fmla="*/ 3054350 h 3677436"/>
              <a:gd name="connsiteX74" fmla="*/ 1936772 w 1987572"/>
              <a:gd name="connsiteY74" fmla="*/ 3092450 h 3677436"/>
              <a:gd name="connsiteX75" fmla="*/ 1930422 w 1987572"/>
              <a:gd name="connsiteY75" fmla="*/ 3111500 h 3677436"/>
              <a:gd name="connsiteX76" fmla="*/ 1924072 w 1987572"/>
              <a:gd name="connsiteY76" fmla="*/ 3143250 h 3677436"/>
              <a:gd name="connsiteX77" fmla="*/ 1911372 w 1987572"/>
              <a:gd name="connsiteY77" fmla="*/ 3181350 h 3677436"/>
              <a:gd name="connsiteX78" fmla="*/ 1905022 w 1987572"/>
              <a:gd name="connsiteY78" fmla="*/ 3200400 h 3677436"/>
              <a:gd name="connsiteX79" fmla="*/ 1892322 w 1987572"/>
              <a:gd name="connsiteY79" fmla="*/ 3238500 h 3677436"/>
              <a:gd name="connsiteX80" fmla="*/ 1879622 w 1987572"/>
              <a:gd name="connsiteY80" fmla="*/ 3302000 h 3677436"/>
              <a:gd name="connsiteX81" fmla="*/ 1854222 w 1987572"/>
              <a:gd name="connsiteY81" fmla="*/ 3359150 h 3677436"/>
              <a:gd name="connsiteX82" fmla="*/ 1778022 w 1987572"/>
              <a:gd name="connsiteY82" fmla="*/ 3422650 h 3677436"/>
              <a:gd name="connsiteX83" fmla="*/ 1739922 w 1987572"/>
              <a:gd name="connsiteY83" fmla="*/ 3435350 h 3677436"/>
              <a:gd name="connsiteX84" fmla="*/ 1714522 w 1987572"/>
              <a:gd name="connsiteY84" fmla="*/ 3441700 h 3677436"/>
              <a:gd name="connsiteX85" fmla="*/ 1663722 w 1987572"/>
              <a:gd name="connsiteY85" fmla="*/ 3460750 h 3677436"/>
              <a:gd name="connsiteX86" fmla="*/ 1606572 w 1987572"/>
              <a:gd name="connsiteY86" fmla="*/ 3467100 h 3677436"/>
              <a:gd name="connsiteX87" fmla="*/ 1555772 w 1987572"/>
              <a:gd name="connsiteY87" fmla="*/ 3473450 h 3677436"/>
              <a:gd name="connsiteX88" fmla="*/ 1485922 w 1987572"/>
              <a:gd name="connsiteY88" fmla="*/ 3486150 h 3677436"/>
              <a:gd name="connsiteX89" fmla="*/ 1314472 w 1987572"/>
              <a:gd name="connsiteY89" fmla="*/ 3492500 h 3677436"/>
              <a:gd name="connsiteX90" fmla="*/ 1270022 w 1987572"/>
              <a:gd name="connsiteY90" fmla="*/ 3505200 h 3677436"/>
              <a:gd name="connsiteX91" fmla="*/ 1231922 w 1987572"/>
              <a:gd name="connsiteY91" fmla="*/ 3517900 h 3677436"/>
              <a:gd name="connsiteX92" fmla="*/ 1181122 w 1987572"/>
              <a:gd name="connsiteY92" fmla="*/ 3530600 h 3677436"/>
              <a:gd name="connsiteX93" fmla="*/ 1143022 w 1987572"/>
              <a:gd name="connsiteY93" fmla="*/ 3556000 h 3677436"/>
              <a:gd name="connsiteX94" fmla="*/ 1117622 w 1987572"/>
              <a:gd name="connsiteY94" fmla="*/ 3568700 h 3677436"/>
              <a:gd name="connsiteX95" fmla="*/ 1060472 w 1987572"/>
              <a:gd name="connsiteY95" fmla="*/ 3600450 h 3677436"/>
              <a:gd name="connsiteX96" fmla="*/ 1047772 w 1987572"/>
              <a:gd name="connsiteY96" fmla="*/ 3619500 h 3677436"/>
              <a:gd name="connsiteX97" fmla="*/ 1022372 w 1987572"/>
              <a:gd name="connsiteY97" fmla="*/ 3625850 h 3677436"/>
              <a:gd name="connsiteX98" fmla="*/ 1003322 w 1987572"/>
              <a:gd name="connsiteY98" fmla="*/ 3638550 h 3677436"/>
              <a:gd name="connsiteX99" fmla="*/ 965222 w 1987572"/>
              <a:gd name="connsiteY99" fmla="*/ 3651250 h 3677436"/>
              <a:gd name="connsiteX100" fmla="*/ 920772 w 1987572"/>
              <a:gd name="connsiteY100" fmla="*/ 3676650 h 3677436"/>
              <a:gd name="connsiteX101" fmla="*/ 914422 w 1987572"/>
              <a:gd name="connsiteY101" fmla="*/ 3676650 h 367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87572" h="3677436">
                <a:moveTo>
                  <a:pt x="12722" y="0"/>
                </a:moveTo>
                <a:cubicBezTo>
                  <a:pt x="0" y="63610"/>
                  <a:pt x="3410" y="32615"/>
                  <a:pt x="12722" y="139700"/>
                </a:cubicBezTo>
                <a:cubicBezTo>
                  <a:pt x="13837" y="152527"/>
                  <a:pt x="15001" y="165586"/>
                  <a:pt x="19072" y="177800"/>
                </a:cubicBezTo>
                <a:cubicBezTo>
                  <a:pt x="21485" y="185040"/>
                  <a:pt x="27986" y="190224"/>
                  <a:pt x="31772" y="196850"/>
                </a:cubicBezTo>
                <a:cubicBezTo>
                  <a:pt x="36468" y="205069"/>
                  <a:pt x="40743" y="213549"/>
                  <a:pt x="44472" y="222250"/>
                </a:cubicBezTo>
                <a:cubicBezTo>
                  <a:pt x="47109" y="228402"/>
                  <a:pt x="47571" y="235449"/>
                  <a:pt x="50822" y="241300"/>
                </a:cubicBezTo>
                <a:cubicBezTo>
                  <a:pt x="109141" y="346273"/>
                  <a:pt x="48992" y="233658"/>
                  <a:pt x="95272" y="298450"/>
                </a:cubicBezTo>
                <a:cubicBezTo>
                  <a:pt x="100774" y="306153"/>
                  <a:pt x="102544" y="316095"/>
                  <a:pt x="107972" y="323850"/>
                </a:cubicBezTo>
                <a:cubicBezTo>
                  <a:pt x="117452" y="337393"/>
                  <a:pt x="129395" y="349041"/>
                  <a:pt x="139722" y="361950"/>
                </a:cubicBezTo>
                <a:cubicBezTo>
                  <a:pt x="146333" y="370214"/>
                  <a:pt x="151884" y="379315"/>
                  <a:pt x="158772" y="387350"/>
                </a:cubicBezTo>
                <a:cubicBezTo>
                  <a:pt x="189592" y="423307"/>
                  <a:pt x="167509" y="389737"/>
                  <a:pt x="209572" y="431800"/>
                </a:cubicBezTo>
                <a:cubicBezTo>
                  <a:pt x="217056" y="439284"/>
                  <a:pt x="220155" y="450850"/>
                  <a:pt x="228622" y="457200"/>
                </a:cubicBezTo>
                <a:cubicBezTo>
                  <a:pt x="237741" y="464039"/>
                  <a:pt x="250177" y="464802"/>
                  <a:pt x="260372" y="469900"/>
                </a:cubicBezTo>
                <a:cubicBezTo>
                  <a:pt x="274728" y="477078"/>
                  <a:pt x="301826" y="500991"/>
                  <a:pt x="311172" y="508000"/>
                </a:cubicBezTo>
                <a:cubicBezTo>
                  <a:pt x="325739" y="518925"/>
                  <a:pt x="340472" y="529650"/>
                  <a:pt x="355622" y="539750"/>
                </a:cubicBezTo>
                <a:cubicBezTo>
                  <a:pt x="372237" y="550827"/>
                  <a:pt x="390447" y="559519"/>
                  <a:pt x="406422" y="571500"/>
                </a:cubicBezTo>
                <a:cubicBezTo>
                  <a:pt x="416001" y="578684"/>
                  <a:pt x="422472" y="589420"/>
                  <a:pt x="431822" y="596900"/>
                </a:cubicBezTo>
                <a:cubicBezTo>
                  <a:pt x="443741" y="606435"/>
                  <a:pt x="457502" y="613428"/>
                  <a:pt x="469922" y="622300"/>
                </a:cubicBezTo>
                <a:cubicBezTo>
                  <a:pt x="487146" y="634603"/>
                  <a:pt x="502773" y="649182"/>
                  <a:pt x="520722" y="660400"/>
                </a:cubicBezTo>
                <a:cubicBezTo>
                  <a:pt x="536776" y="670434"/>
                  <a:pt x="554853" y="676824"/>
                  <a:pt x="571522" y="685800"/>
                </a:cubicBezTo>
                <a:cubicBezTo>
                  <a:pt x="582389" y="691651"/>
                  <a:pt x="592859" y="698224"/>
                  <a:pt x="603272" y="704850"/>
                </a:cubicBezTo>
                <a:cubicBezTo>
                  <a:pt x="616149" y="713045"/>
                  <a:pt x="627720" y="723424"/>
                  <a:pt x="641372" y="730250"/>
                </a:cubicBezTo>
                <a:cubicBezTo>
                  <a:pt x="657548" y="738338"/>
                  <a:pt x="676326" y="740585"/>
                  <a:pt x="692172" y="749300"/>
                </a:cubicBezTo>
                <a:cubicBezTo>
                  <a:pt x="718920" y="764012"/>
                  <a:pt x="741068" y="786448"/>
                  <a:pt x="768372" y="800100"/>
                </a:cubicBezTo>
                <a:cubicBezTo>
                  <a:pt x="793772" y="812800"/>
                  <a:pt x="821854" y="821161"/>
                  <a:pt x="844572" y="838200"/>
                </a:cubicBezTo>
                <a:cubicBezTo>
                  <a:pt x="853039" y="844550"/>
                  <a:pt x="861302" y="851181"/>
                  <a:pt x="869972" y="857250"/>
                </a:cubicBezTo>
                <a:cubicBezTo>
                  <a:pt x="882476" y="866003"/>
                  <a:pt x="895728" y="873672"/>
                  <a:pt x="908072" y="882650"/>
                </a:cubicBezTo>
                <a:cubicBezTo>
                  <a:pt x="919033" y="890622"/>
                  <a:pt x="929622" y="899125"/>
                  <a:pt x="939822" y="908050"/>
                </a:cubicBezTo>
                <a:cubicBezTo>
                  <a:pt x="946580" y="913964"/>
                  <a:pt x="951564" y="921880"/>
                  <a:pt x="958872" y="927100"/>
                </a:cubicBezTo>
                <a:cubicBezTo>
                  <a:pt x="966575" y="932602"/>
                  <a:pt x="976946" y="933806"/>
                  <a:pt x="984272" y="939800"/>
                </a:cubicBezTo>
                <a:cubicBezTo>
                  <a:pt x="1000489" y="953069"/>
                  <a:pt x="1011959" y="971678"/>
                  <a:pt x="1028722" y="984250"/>
                </a:cubicBezTo>
                <a:cubicBezTo>
                  <a:pt x="1037189" y="990600"/>
                  <a:pt x="1045931" y="996598"/>
                  <a:pt x="1054122" y="1003300"/>
                </a:cubicBezTo>
                <a:cubicBezTo>
                  <a:pt x="1069226" y="1015657"/>
                  <a:pt x="1082790" y="1029922"/>
                  <a:pt x="1098572" y="1041400"/>
                </a:cubicBezTo>
                <a:cubicBezTo>
                  <a:pt x="1135318" y="1068124"/>
                  <a:pt x="1119814" y="1037242"/>
                  <a:pt x="1162072" y="1079500"/>
                </a:cubicBezTo>
                <a:cubicBezTo>
                  <a:pt x="1188738" y="1106166"/>
                  <a:pt x="1181723" y="1100301"/>
                  <a:pt x="1219222" y="1130300"/>
                </a:cubicBezTo>
                <a:cubicBezTo>
                  <a:pt x="1227486" y="1136911"/>
                  <a:pt x="1236010" y="1143199"/>
                  <a:pt x="1244622" y="1149350"/>
                </a:cubicBezTo>
                <a:cubicBezTo>
                  <a:pt x="1250832" y="1153786"/>
                  <a:pt x="1257929" y="1157024"/>
                  <a:pt x="1263672" y="1162050"/>
                </a:cubicBezTo>
                <a:cubicBezTo>
                  <a:pt x="1296618" y="1190878"/>
                  <a:pt x="1297431" y="1198442"/>
                  <a:pt x="1327172" y="1231900"/>
                </a:cubicBezTo>
                <a:cubicBezTo>
                  <a:pt x="1333138" y="1238612"/>
                  <a:pt x="1339872" y="1244600"/>
                  <a:pt x="1346222" y="1250950"/>
                </a:cubicBezTo>
                <a:cubicBezTo>
                  <a:pt x="1356775" y="1282610"/>
                  <a:pt x="1346010" y="1259779"/>
                  <a:pt x="1371622" y="1289050"/>
                </a:cubicBezTo>
                <a:cubicBezTo>
                  <a:pt x="1396077" y="1316998"/>
                  <a:pt x="1401307" y="1327227"/>
                  <a:pt x="1422422" y="1358900"/>
                </a:cubicBezTo>
                <a:cubicBezTo>
                  <a:pt x="1424539" y="1367367"/>
                  <a:pt x="1423931" y="1377038"/>
                  <a:pt x="1428772" y="1384300"/>
                </a:cubicBezTo>
                <a:cubicBezTo>
                  <a:pt x="1433005" y="1390650"/>
                  <a:pt x="1442426" y="1391604"/>
                  <a:pt x="1447822" y="1397000"/>
                </a:cubicBezTo>
                <a:cubicBezTo>
                  <a:pt x="1453218" y="1402396"/>
                  <a:pt x="1456736" y="1409424"/>
                  <a:pt x="1460522" y="1416050"/>
                </a:cubicBezTo>
                <a:cubicBezTo>
                  <a:pt x="1465218" y="1424269"/>
                  <a:pt x="1467971" y="1433574"/>
                  <a:pt x="1473222" y="1441450"/>
                </a:cubicBezTo>
                <a:cubicBezTo>
                  <a:pt x="1502214" y="1484938"/>
                  <a:pt x="1502505" y="1483433"/>
                  <a:pt x="1530372" y="1511300"/>
                </a:cubicBezTo>
                <a:cubicBezTo>
                  <a:pt x="1545742" y="1557410"/>
                  <a:pt x="1523736" y="1498085"/>
                  <a:pt x="1555772" y="1555750"/>
                </a:cubicBezTo>
                <a:cubicBezTo>
                  <a:pt x="1561308" y="1565714"/>
                  <a:pt x="1563374" y="1577305"/>
                  <a:pt x="1568472" y="1587500"/>
                </a:cubicBezTo>
                <a:cubicBezTo>
                  <a:pt x="1573992" y="1598539"/>
                  <a:pt x="1582002" y="1608211"/>
                  <a:pt x="1587522" y="1619250"/>
                </a:cubicBezTo>
                <a:cubicBezTo>
                  <a:pt x="1590199" y="1624605"/>
                  <a:pt x="1615663" y="1685201"/>
                  <a:pt x="1625622" y="1701800"/>
                </a:cubicBezTo>
                <a:cubicBezTo>
                  <a:pt x="1633475" y="1714888"/>
                  <a:pt x="1643169" y="1726812"/>
                  <a:pt x="1651022" y="1739900"/>
                </a:cubicBezTo>
                <a:cubicBezTo>
                  <a:pt x="1657372" y="1750483"/>
                  <a:pt x="1663226" y="1761381"/>
                  <a:pt x="1670072" y="1771650"/>
                </a:cubicBezTo>
                <a:cubicBezTo>
                  <a:pt x="1700794" y="1817733"/>
                  <a:pt x="1700380" y="1795803"/>
                  <a:pt x="1733572" y="1873250"/>
                </a:cubicBezTo>
                <a:cubicBezTo>
                  <a:pt x="1775219" y="1970427"/>
                  <a:pt x="1734405" y="1882646"/>
                  <a:pt x="1765322" y="1936750"/>
                </a:cubicBezTo>
                <a:cubicBezTo>
                  <a:pt x="1770018" y="1944969"/>
                  <a:pt x="1774293" y="1953449"/>
                  <a:pt x="1778022" y="1962150"/>
                </a:cubicBezTo>
                <a:cubicBezTo>
                  <a:pt x="1780659" y="1968302"/>
                  <a:pt x="1780659" y="1975631"/>
                  <a:pt x="1784372" y="1981200"/>
                </a:cubicBezTo>
                <a:cubicBezTo>
                  <a:pt x="1789353" y="1988672"/>
                  <a:pt x="1797072" y="1993900"/>
                  <a:pt x="1803422" y="2000250"/>
                </a:cubicBezTo>
                <a:cubicBezTo>
                  <a:pt x="1819015" y="2062620"/>
                  <a:pt x="1796440" y="1986286"/>
                  <a:pt x="1828822" y="2051050"/>
                </a:cubicBezTo>
                <a:cubicBezTo>
                  <a:pt x="1832725" y="2058856"/>
                  <a:pt x="1831734" y="2068428"/>
                  <a:pt x="1835172" y="2076450"/>
                </a:cubicBezTo>
                <a:cubicBezTo>
                  <a:pt x="1838178" y="2083465"/>
                  <a:pt x="1844166" y="2088829"/>
                  <a:pt x="1847872" y="2095500"/>
                </a:cubicBezTo>
                <a:cubicBezTo>
                  <a:pt x="1876705" y="2147399"/>
                  <a:pt x="1853235" y="2119913"/>
                  <a:pt x="1885972" y="2152650"/>
                </a:cubicBezTo>
                <a:cubicBezTo>
                  <a:pt x="1890205" y="2163233"/>
                  <a:pt x="1894777" y="2173688"/>
                  <a:pt x="1898672" y="2184400"/>
                </a:cubicBezTo>
                <a:cubicBezTo>
                  <a:pt x="1903247" y="2196981"/>
                  <a:pt x="1906400" y="2210071"/>
                  <a:pt x="1911372" y="2222500"/>
                </a:cubicBezTo>
                <a:cubicBezTo>
                  <a:pt x="1915605" y="2233083"/>
                  <a:pt x="1920797" y="2243332"/>
                  <a:pt x="1924072" y="2254250"/>
                </a:cubicBezTo>
                <a:cubicBezTo>
                  <a:pt x="1927173" y="2264588"/>
                  <a:pt x="1927248" y="2275684"/>
                  <a:pt x="1930422" y="2286000"/>
                </a:cubicBezTo>
                <a:cubicBezTo>
                  <a:pt x="1935740" y="2303285"/>
                  <a:pt x="1943753" y="2319643"/>
                  <a:pt x="1949472" y="2336800"/>
                </a:cubicBezTo>
                <a:cubicBezTo>
                  <a:pt x="1954345" y="2351419"/>
                  <a:pt x="1958202" y="2366361"/>
                  <a:pt x="1962172" y="2381250"/>
                </a:cubicBezTo>
                <a:cubicBezTo>
                  <a:pt x="1966669" y="2398115"/>
                  <a:pt x="1974872" y="2432050"/>
                  <a:pt x="1974872" y="2432050"/>
                </a:cubicBezTo>
                <a:cubicBezTo>
                  <a:pt x="1984142" y="2515481"/>
                  <a:pt x="1987572" y="2534381"/>
                  <a:pt x="1987572" y="2641600"/>
                </a:cubicBezTo>
                <a:cubicBezTo>
                  <a:pt x="1987572" y="2722061"/>
                  <a:pt x="1985142" y="2802534"/>
                  <a:pt x="1981222" y="2882900"/>
                </a:cubicBezTo>
                <a:cubicBezTo>
                  <a:pt x="1980896" y="2889586"/>
                  <a:pt x="1976711" y="2895514"/>
                  <a:pt x="1974872" y="2901950"/>
                </a:cubicBezTo>
                <a:cubicBezTo>
                  <a:pt x="1955678" y="2969128"/>
                  <a:pt x="1986003" y="2874908"/>
                  <a:pt x="1955822" y="2965450"/>
                </a:cubicBezTo>
                <a:cubicBezTo>
                  <a:pt x="1953705" y="2988733"/>
                  <a:pt x="1952778" y="3012156"/>
                  <a:pt x="1949472" y="3035300"/>
                </a:cubicBezTo>
                <a:cubicBezTo>
                  <a:pt x="1948525" y="3041926"/>
                  <a:pt x="1944574" y="3047816"/>
                  <a:pt x="1943122" y="3054350"/>
                </a:cubicBezTo>
                <a:cubicBezTo>
                  <a:pt x="1940329" y="3066919"/>
                  <a:pt x="1939565" y="3079881"/>
                  <a:pt x="1936772" y="3092450"/>
                </a:cubicBezTo>
                <a:cubicBezTo>
                  <a:pt x="1935320" y="3098984"/>
                  <a:pt x="1932045" y="3105006"/>
                  <a:pt x="1930422" y="3111500"/>
                </a:cubicBezTo>
                <a:cubicBezTo>
                  <a:pt x="1927804" y="3121971"/>
                  <a:pt x="1926912" y="3132837"/>
                  <a:pt x="1924072" y="3143250"/>
                </a:cubicBezTo>
                <a:cubicBezTo>
                  <a:pt x="1920550" y="3156165"/>
                  <a:pt x="1915605" y="3168650"/>
                  <a:pt x="1911372" y="3181350"/>
                </a:cubicBezTo>
                <a:lnTo>
                  <a:pt x="1905022" y="3200400"/>
                </a:lnTo>
                <a:cubicBezTo>
                  <a:pt x="1900789" y="3213100"/>
                  <a:pt x="1894523" y="3225295"/>
                  <a:pt x="1892322" y="3238500"/>
                </a:cubicBezTo>
                <a:cubicBezTo>
                  <a:pt x="1888031" y="3264246"/>
                  <a:pt x="1886727" y="3278318"/>
                  <a:pt x="1879622" y="3302000"/>
                </a:cubicBezTo>
                <a:cubicBezTo>
                  <a:pt x="1872785" y="3324791"/>
                  <a:pt x="1869630" y="3341816"/>
                  <a:pt x="1854222" y="3359150"/>
                </a:cubicBezTo>
                <a:cubicBezTo>
                  <a:pt x="1839330" y="3375904"/>
                  <a:pt x="1802171" y="3414600"/>
                  <a:pt x="1778022" y="3422650"/>
                </a:cubicBezTo>
                <a:cubicBezTo>
                  <a:pt x="1765322" y="3426883"/>
                  <a:pt x="1752909" y="3432103"/>
                  <a:pt x="1739922" y="3435350"/>
                </a:cubicBezTo>
                <a:cubicBezTo>
                  <a:pt x="1731455" y="3437467"/>
                  <a:pt x="1722801" y="3438940"/>
                  <a:pt x="1714522" y="3441700"/>
                </a:cubicBezTo>
                <a:cubicBezTo>
                  <a:pt x="1712227" y="3442465"/>
                  <a:pt x="1672639" y="3459264"/>
                  <a:pt x="1663722" y="3460750"/>
                </a:cubicBezTo>
                <a:cubicBezTo>
                  <a:pt x="1644816" y="3463901"/>
                  <a:pt x="1625608" y="3464860"/>
                  <a:pt x="1606572" y="3467100"/>
                </a:cubicBezTo>
                <a:cubicBezTo>
                  <a:pt x="1589624" y="3469094"/>
                  <a:pt x="1572639" y="3470855"/>
                  <a:pt x="1555772" y="3473450"/>
                </a:cubicBezTo>
                <a:cubicBezTo>
                  <a:pt x="1535912" y="3476505"/>
                  <a:pt x="1505423" y="3484968"/>
                  <a:pt x="1485922" y="3486150"/>
                </a:cubicBezTo>
                <a:cubicBezTo>
                  <a:pt x="1428838" y="3489610"/>
                  <a:pt x="1371622" y="3490383"/>
                  <a:pt x="1314472" y="3492500"/>
                </a:cubicBezTo>
                <a:cubicBezTo>
                  <a:pt x="1250451" y="3513840"/>
                  <a:pt x="1349756" y="3481280"/>
                  <a:pt x="1270022" y="3505200"/>
                </a:cubicBezTo>
                <a:cubicBezTo>
                  <a:pt x="1257200" y="3509047"/>
                  <a:pt x="1245049" y="3515275"/>
                  <a:pt x="1231922" y="3517900"/>
                </a:cubicBezTo>
                <a:cubicBezTo>
                  <a:pt x="1223125" y="3519659"/>
                  <a:pt x="1192105" y="3524498"/>
                  <a:pt x="1181122" y="3530600"/>
                </a:cubicBezTo>
                <a:cubicBezTo>
                  <a:pt x="1167779" y="3538013"/>
                  <a:pt x="1156674" y="3549174"/>
                  <a:pt x="1143022" y="3556000"/>
                </a:cubicBezTo>
                <a:cubicBezTo>
                  <a:pt x="1134555" y="3560233"/>
                  <a:pt x="1125739" y="3563830"/>
                  <a:pt x="1117622" y="3568700"/>
                </a:cubicBezTo>
                <a:cubicBezTo>
                  <a:pt x="1063035" y="3601452"/>
                  <a:pt x="1098790" y="3587677"/>
                  <a:pt x="1060472" y="3600450"/>
                </a:cubicBezTo>
                <a:cubicBezTo>
                  <a:pt x="1056239" y="3606800"/>
                  <a:pt x="1054122" y="3615267"/>
                  <a:pt x="1047772" y="3619500"/>
                </a:cubicBezTo>
                <a:cubicBezTo>
                  <a:pt x="1040510" y="3624341"/>
                  <a:pt x="1030394" y="3622412"/>
                  <a:pt x="1022372" y="3625850"/>
                </a:cubicBezTo>
                <a:cubicBezTo>
                  <a:pt x="1015357" y="3628856"/>
                  <a:pt x="1010296" y="3635450"/>
                  <a:pt x="1003322" y="3638550"/>
                </a:cubicBezTo>
                <a:cubicBezTo>
                  <a:pt x="991089" y="3643987"/>
                  <a:pt x="976361" y="3643824"/>
                  <a:pt x="965222" y="3651250"/>
                </a:cubicBezTo>
                <a:cubicBezTo>
                  <a:pt x="948039" y="3662705"/>
                  <a:pt x="940913" y="3668593"/>
                  <a:pt x="920772" y="3676650"/>
                </a:cubicBezTo>
                <a:cubicBezTo>
                  <a:pt x="918807" y="3677436"/>
                  <a:pt x="916539" y="3676650"/>
                  <a:pt x="914422" y="36766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5981700" y="5162550"/>
            <a:ext cx="520700" cy="309849"/>
          </a:xfrm>
          <a:custGeom>
            <a:avLst/>
            <a:gdLst>
              <a:gd name="connsiteX0" fmla="*/ 520700 w 520700"/>
              <a:gd name="connsiteY0" fmla="*/ 285750 h 309849"/>
              <a:gd name="connsiteX1" fmla="*/ 374650 w 520700"/>
              <a:gd name="connsiteY1" fmla="*/ 292100 h 309849"/>
              <a:gd name="connsiteX2" fmla="*/ 355600 w 520700"/>
              <a:gd name="connsiteY2" fmla="*/ 285750 h 309849"/>
              <a:gd name="connsiteX3" fmla="*/ 342900 w 520700"/>
              <a:gd name="connsiteY3" fmla="*/ 266700 h 309849"/>
              <a:gd name="connsiteX4" fmla="*/ 323850 w 520700"/>
              <a:gd name="connsiteY4" fmla="*/ 241300 h 309849"/>
              <a:gd name="connsiteX5" fmla="*/ 298450 w 520700"/>
              <a:gd name="connsiteY5" fmla="*/ 203200 h 309849"/>
              <a:gd name="connsiteX6" fmla="*/ 292100 w 520700"/>
              <a:gd name="connsiteY6" fmla="*/ 177800 h 309849"/>
              <a:gd name="connsiteX7" fmla="*/ 285750 w 520700"/>
              <a:gd name="connsiteY7" fmla="*/ 158750 h 309849"/>
              <a:gd name="connsiteX8" fmla="*/ 273050 w 520700"/>
              <a:gd name="connsiteY8" fmla="*/ 139700 h 309849"/>
              <a:gd name="connsiteX9" fmla="*/ 266700 w 520700"/>
              <a:gd name="connsiteY9" fmla="*/ 120650 h 309849"/>
              <a:gd name="connsiteX10" fmla="*/ 254000 w 520700"/>
              <a:gd name="connsiteY10" fmla="*/ 101600 h 309849"/>
              <a:gd name="connsiteX11" fmla="*/ 241300 w 520700"/>
              <a:gd name="connsiteY11" fmla="*/ 69850 h 309849"/>
              <a:gd name="connsiteX12" fmla="*/ 209550 w 520700"/>
              <a:gd name="connsiteY12" fmla="*/ 31750 h 309849"/>
              <a:gd name="connsiteX13" fmla="*/ 190500 w 520700"/>
              <a:gd name="connsiteY13" fmla="*/ 19050 h 309849"/>
              <a:gd name="connsiteX14" fmla="*/ 95250 w 520700"/>
              <a:gd name="connsiteY14" fmla="*/ 0 h 309849"/>
              <a:gd name="connsiteX15" fmla="*/ 0 w 520700"/>
              <a:gd name="connsiteY15" fmla="*/ 6350 h 30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0700" h="309849">
                <a:moveTo>
                  <a:pt x="520700" y="285750"/>
                </a:moveTo>
                <a:cubicBezTo>
                  <a:pt x="448404" y="309849"/>
                  <a:pt x="495964" y="299236"/>
                  <a:pt x="374650" y="292100"/>
                </a:cubicBezTo>
                <a:cubicBezTo>
                  <a:pt x="368300" y="289983"/>
                  <a:pt x="360827" y="289931"/>
                  <a:pt x="355600" y="285750"/>
                </a:cubicBezTo>
                <a:cubicBezTo>
                  <a:pt x="349641" y="280982"/>
                  <a:pt x="347336" y="272910"/>
                  <a:pt x="342900" y="266700"/>
                </a:cubicBezTo>
                <a:cubicBezTo>
                  <a:pt x="336749" y="258088"/>
                  <a:pt x="330200" y="249767"/>
                  <a:pt x="323850" y="241300"/>
                </a:cubicBezTo>
                <a:cubicBezTo>
                  <a:pt x="304024" y="181822"/>
                  <a:pt x="336503" y="269792"/>
                  <a:pt x="298450" y="203200"/>
                </a:cubicBezTo>
                <a:cubicBezTo>
                  <a:pt x="294120" y="195623"/>
                  <a:pt x="294498" y="186191"/>
                  <a:pt x="292100" y="177800"/>
                </a:cubicBezTo>
                <a:cubicBezTo>
                  <a:pt x="290261" y="171364"/>
                  <a:pt x="288743" y="164737"/>
                  <a:pt x="285750" y="158750"/>
                </a:cubicBezTo>
                <a:cubicBezTo>
                  <a:pt x="282337" y="151924"/>
                  <a:pt x="276463" y="146526"/>
                  <a:pt x="273050" y="139700"/>
                </a:cubicBezTo>
                <a:cubicBezTo>
                  <a:pt x="270057" y="133713"/>
                  <a:pt x="269693" y="126637"/>
                  <a:pt x="266700" y="120650"/>
                </a:cubicBezTo>
                <a:cubicBezTo>
                  <a:pt x="263287" y="113824"/>
                  <a:pt x="257413" y="108426"/>
                  <a:pt x="254000" y="101600"/>
                </a:cubicBezTo>
                <a:cubicBezTo>
                  <a:pt x="248902" y="91405"/>
                  <a:pt x="246398" y="80045"/>
                  <a:pt x="241300" y="69850"/>
                </a:cubicBezTo>
                <a:cubicBezTo>
                  <a:pt x="234164" y="55579"/>
                  <a:pt x="221587" y="41781"/>
                  <a:pt x="209550" y="31750"/>
                </a:cubicBezTo>
                <a:cubicBezTo>
                  <a:pt x="203687" y="26864"/>
                  <a:pt x="197672" y="21658"/>
                  <a:pt x="190500" y="19050"/>
                </a:cubicBezTo>
                <a:cubicBezTo>
                  <a:pt x="158800" y="7523"/>
                  <a:pt x="128150" y="4700"/>
                  <a:pt x="95250" y="0"/>
                </a:cubicBezTo>
                <a:cubicBezTo>
                  <a:pt x="4239" y="6501"/>
                  <a:pt x="36059" y="6350"/>
                  <a:pt x="0" y="63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86248" y="4929198"/>
            <a:ext cx="185738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211</Words>
  <Application>Microsoft Office PowerPoint</Application>
  <PresentationFormat>화면 슬라이드 쇼(4:3)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</cp:revision>
  <dcterms:created xsi:type="dcterms:W3CDTF">2023-10-27T00:15:02Z</dcterms:created>
  <dcterms:modified xsi:type="dcterms:W3CDTF">2023-10-30T00:17:53Z</dcterms:modified>
</cp:coreProperties>
</file>