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44" autoAdjust="0"/>
    <p:restoredTop sz="94660"/>
  </p:normalViewPr>
  <p:slideViewPr>
    <p:cSldViewPr>
      <p:cViewPr>
        <p:scale>
          <a:sx n="150" d="100"/>
          <a:sy n="150" d="100"/>
        </p:scale>
        <p:origin x="-64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1F1D-D2C5-4F39-B138-227555BA1461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81A8-CB75-40BD-8E86-673720627A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065349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관계유지</a:t>
            </a:r>
            <a:endParaRPr lang="en-US" altLang="ko-KR" dirty="0" smtClean="0"/>
          </a:p>
          <a:p>
            <a:r>
              <a:rPr lang="en-US" altLang="ko-KR" sz="1600" dirty="0" smtClean="0"/>
              <a:t> - session, cookie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*session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접속자의 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접속자의 브라우저에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서버 측 </a:t>
            </a:r>
            <a:r>
              <a:rPr lang="ko-KR" altLang="en-US" sz="1600" dirty="0" smtClean="0"/>
              <a:t>메모리에 저장 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브라우저를 가리지 않고 정보를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사용할 수 있는 객체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HttSession</a:t>
            </a:r>
            <a:r>
              <a:rPr lang="en-US" altLang="ko-KR" sz="1600" dirty="0" smtClean="0"/>
              <a:t>,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HttpServletRequest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HttSession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요청처리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String method(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 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Session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session=</a:t>
            </a:r>
            <a:r>
              <a:rPr lang="en-US" altLang="ko-KR" sz="1600" dirty="0" err="1" smtClean="0"/>
              <a:t>request.getSession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요청처리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HttSession</a:t>
            </a:r>
            <a:r>
              <a:rPr lang="ko-KR" altLang="en-US" sz="1600" dirty="0" smtClean="0"/>
              <a:t>을 받는다</a:t>
            </a:r>
            <a:r>
              <a:rPr lang="en-US" altLang="ko-KR" sz="1600" dirty="0" smtClean="0"/>
              <a:t>.( </a:t>
            </a:r>
            <a:r>
              <a:rPr lang="en-US" altLang="ko-KR" sz="1600" dirty="0" err="1" smtClean="0"/>
              <a:t>MainController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객체를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String method (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세션 값 설정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session.setAttribute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세션 값 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세션의 생존시간 설정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session.setMaxInactiveInterval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세션 값 삭제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session.removeAttribute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세션 무효화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214282" y="2571744"/>
            <a:ext cx="71438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-65528" y="3124200"/>
            <a:ext cx="317941" cy="1085850"/>
          </a:xfrm>
          <a:custGeom>
            <a:avLst/>
            <a:gdLst>
              <a:gd name="connsiteX0" fmla="*/ 236978 w 317941"/>
              <a:gd name="connsiteY0" fmla="*/ 0 h 1085850"/>
              <a:gd name="connsiteX1" fmla="*/ 198878 w 317941"/>
              <a:gd name="connsiteY1" fmla="*/ 9525 h 1085850"/>
              <a:gd name="connsiteX2" fmla="*/ 184591 w 317941"/>
              <a:gd name="connsiteY2" fmla="*/ 19050 h 1085850"/>
              <a:gd name="connsiteX3" fmla="*/ 151253 w 317941"/>
              <a:gd name="connsiteY3" fmla="*/ 52388 h 1085850"/>
              <a:gd name="connsiteX4" fmla="*/ 117916 w 317941"/>
              <a:gd name="connsiteY4" fmla="*/ 100013 h 1085850"/>
              <a:gd name="connsiteX5" fmla="*/ 108391 w 317941"/>
              <a:gd name="connsiteY5" fmla="*/ 133350 h 1085850"/>
              <a:gd name="connsiteX6" fmla="*/ 98866 w 317941"/>
              <a:gd name="connsiteY6" fmla="*/ 147638 h 1085850"/>
              <a:gd name="connsiteX7" fmla="*/ 94103 w 317941"/>
              <a:gd name="connsiteY7" fmla="*/ 166688 h 1085850"/>
              <a:gd name="connsiteX8" fmla="*/ 79816 w 317941"/>
              <a:gd name="connsiteY8" fmla="*/ 195263 h 1085850"/>
              <a:gd name="connsiteX9" fmla="*/ 75053 w 317941"/>
              <a:gd name="connsiteY9" fmla="*/ 209550 h 1085850"/>
              <a:gd name="connsiteX10" fmla="*/ 51240 w 317941"/>
              <a:gd name="connsiteY10" fmla="*/ 257175 h 1085850"/>
              <a:gd name="connsiteX11" fmla="*/ 36953 w 317941"/>
              <a:gd name="connsiteY11" fmla="*/ 285750 h 1085850"/>
              <a:gd name="connsiteX12" fmla="*/ 32190 w 317941"/>
              <a:gd name="connsiteY12" fmla="*/ 314325 h 1085850"/>
              <a:gd name="connsiteX13" fmla="*/ 22665 w 317941"/>
              <a:gd name="connsiteY13" fmla="*/ 333375 h 1085850"/>
              <a:gd name="connsiteX14" fmla="*/ 13140 w 317941"/>
              <a:gd name="connsiteY14" fmla="*/ 361950 h 1085850"/>
              <a:gd name="connsiteX15" fmla="*/ 13140 w 317941"/>
              <a:gd name="connsiteY15" fmla="*/ 657225 h 1085850"/>
              <a:gd name="connsiteX16" fmla="*/ 27428 w 317941"/>
              <a:gd name="connsiteY16" fmla="*/ 685800 h 1085850"/>
              <a:gd name="connsiteX17" fmla="*/ 32190 w 317941"/>
              <a:gd name="connsiteY17" fmla="*/ 704850 h 1085850"/>
              <a:gd name="connsiteX18" fmla="*/ 41715 w 317941"/>
              <a:gd name="connsiteY18" fmla="*/ 733425 h 1085850"/>
              <a:gd name="connsiteX19" fmla="*/ 46478 w 317941"/>
              <a:gd name="connsiteY19" fmla="*/ 752475 h 1085850"/>
              <a:gd name="connsiteX20" fmla="*/ 60765 w 317941"/>
              <a:gd name="connsiteY20" fmla="*/ 790575 h 1085850"/>
              <a:gd name="connsiteX21" fmla="*/ 65528 w 317941"/>
              <a:gd name="connsiteY21" fmla="*/ 814388 h 1085850"/>
              <a:gd name="connsiteX22" fmla="*/ 89341 w 317941"/>
              <a:gd name="connsiteY22" fmla="*/ 842963 h 1085850"/>
              <a:gd name="connsiteX23" fmla="*/ 108391 w 317941"/>
              <a:gd name="connsiteY23" fmla="*/ 881063 h 1085850"/>
              <a:gd name="connsiteX24" fmla="*/ 113153 w 317941"/>
              <a:gd name="connsiteY24" fmla="*/ 895350 h 1085850"/>
              <a:gd name="connsiteX25" fmla="*/ 136966 w 317941"/>
              <a:gd name="connsiteY25" fmla="*/ 928688 h 1085850"/>
              <a:gd name="connsiteX26" fmla="*/ 160778 w 317941"/>
              <a:gd name="connsiteY26" fmla="*/ 966788 h 1085850"/>
              <a:gd name="connsiteX27" fmla="*/ 175066 w 317941"/>
              <a:gd name="connsiteY27" fmla="*/ 985838 h 1085850"/>
              <a:gd name="connsiteX28" fmla="*/ 184591 w 317941"/>
              <a:gd name="connsiteY28" fmla="*/ 1000125 h 1085850"/>
              <a:gd name="connsiteX29" fmla="*/ 198878 w 317941"/>
              <a:gd name="connsiteY29" fmla="*/ 1009650 h 1085850"/>
              <a:gd name="connsiteX30" fmla="*/ 251266 w 317941"/>
              <a:gd name="connsiteY30" fmla="*/ 1052513 h 1085850"/>
              <a:gd name="connsiteX31" fmla="*/ 303653 w 317941"/>
              <a:gd name="connsiteY31" fmla="*/ 1081088 h 1085850"/>
              <a:gd name="connsiteX32" fmla="*/ 317941 w 317941"/>
              <a:gd name="connsiteY3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7941" h="1085850">
                <a:moveTo>
                  <a:pt x="236978" y="0"/>
                </a:moveTo>
                <a:cubicBezTo>
                  <a:pt x="227927" y="1810"/>
                  <a:pt x="208637" y="4645"/>
                  <a:pt x="198878" y="9525"/>
                </a:cubicBezTo>
                <a:cubicBezTo>
                  <a:pt x="193759" y="12085"/>
                  <a:pt x="189353" y="15875"/>
                  <a:pt x="184591" y="19050"/>
                </a:cubicBezTo>
                <a:cubicBezTo>
                  <a:pt x="163057" y="51352"/>
                  <a:pt x="190849" y="12792"/>
                  <a:pt x="151253" y="52388"/>
                </a:cubicBezTo>
                <a:cubicBezTo>
                  <a:pt x="144203" y="59438"/>
                  <a:pt x="121025" y="95349"/>
                  <a:pt x="117916" y="100013"/>
                </a:cubicBezTo>
                <a:cubicBezTo>
                  <a:pt x="114741" y="111125"/>
                  <a:pt x="112683" y="122620"/>
                  <a:pt x="108391" y="133350"/>
                </a:cubicBezTo>
                <a:cubicBezTo>
                  <a:pt x="106265" y="138665"/>
                  <a:pt x="101121" y="142377"/>
                  <a:pt x="98866" y="147638"/>
                </a:cubicBezTo>
                <a:cubicBezTo>
                  <a:pt x="96288" y="153654"/>
                  <a:pt x="96534" y="160611"/>
                  <a:pt x="94103" y="166688"/>
                </a:cubicBezTo>
                <a:cubicBezTo>
                  <a:pt x="90148" y="176576"/>
                  <a:pt x="84141" y="185532"/>
                  <a:pt x="79816" y="195263"/>
                </a:cubicBezTo>
                <a:cubicBezTo>
                  <a:pt x="77777" y="199850"/>
                  <a:pt x="77157" y="204992"/>
                  <a:pt x="75053" y="209550"/>
                </a:cubicBezTo>
                <a:cubicBezTo>
                  <a:pt x="67615" y="225665"/>
                  <a:pt x="59178" y="241300"/>
                  <a:pt x="51240" y="257175"/>
                </a:cubicBezTo>
                <a:lnTo>
                  <a:pt x="36953" y="285750"/>
                </a:lnTo>
                <a:cubicBezTo>
                  <a:pt x="35365" y="295275"/>
                  <a:pt x="34965" y="305076"/>
                  <a:pt x="32190" y="314325"/>
                </a:cubicBezTo>
                <a:cubicBezTo>
                  <a:pt x="30150" y="321125"/>
                  <a:pt x="25302" y="326783"/>
                  <a:pt x="22665" y="333375"/>
                </a:cubicBezTo>
                <a:cubicBezTo>
                  <a:pt x="18936" y="342697"/>
                  <a:pt x="16315" y="352425"/>
                  <a:pt x="13140" y="361950"/>
                </a:cubicBezTo>
                <a:cubicBezTo>
                  <a:pt x="471" y="475985"/>
                  <a:pt x="0" y="463410"/>
                  <a:pt x="13140" y="657225"/>
                </a:cubicBezTo>
                <a:cubicBezTo>
                  <a:pt x="13860" y="667850"/>
                  <a:pt x="22665" y="676275"/>
                  <a:pt x="27428" y="685800"/>
                </a:cubicBezTo>
                <a:cubicBezTo>
                  <a:pt x="29015" y="692150"/>
                  <a:pt x="30309" y="698581"/>
                  <a:pt x="32190" y="704850"/>
                </a:cubicBezTo>
                <a:cubicBezTo>
                  <a:pt x="35075" y="714467"/>
                  <a:pt x="39280" y="723685"/>
                  <a:pt x="41715" y="733425"/>
                </a:cubicBezTo>
                <a:cubicBezTo>
                  <a:pt x="43303" y="739775"/>
                  <a:pt x="44408" y="746265"/>
                  <a:pt x="46478" y="752475"/>
                </a:cubicBezTo>
                <a:cubicBezTo>
                  <a:pt x="50850" y="765591"/>
                  <a:pt x="57420" y="777196"/>
                  <a:pt x="60765" y="790575"/>
                </a:cubicBezTo>
                <a:cubicBezTo>
                  <a:pt x="62728" y="798428"/>
                  <a:pt x="62686" y="806809"/>
                  <a:pt x="65528" y="814388"/>
                </a:cubicBezTo>
                <a:cubicBezTo>
                  <a:pt x="72792" y="833759"/>
                  <a:pt x="78063" y="825240"/>
                  <a:pt x="89341" y="842963"/>
                </a:cubicBezTo>
                <a:cubicBezTo>
                  <a:pt x="96964" y="854942"/>
                  <a:pt x="103901" y="867593"/>
                  <a:pt x="108391" y="881063"/>
                </a:cubicBezTo>
                <a:cubicBezTo>
                  <a:pt x="109978" y="885825"/>
                  <a:pt x="110908" y="890860"/>
                  <a:pt x="113153" y="895350"/>
                </a:cubicBezTo>
                <a:cubicBezTo>
                  <a:pt x="116636" y="902317"/>
                  <a:pt x="133727" y="924370"/>
                  <a:pt x="136966" y="928688"/>
                </a:cubicBezTo>
                <a:cubicBezTo>
                  <a:pt x="144768" y="959901"/>
                  <a:pt x="135916" y="938375"/>
                  <a:pt x="160778" y="966788"/>
                </a:cubicBezTo>
                <a:cubicBezTo>
                  <a:pt x="166005" y="972762"/>
                  <a:pt x="170452" y="979379"/>
                  <a:pt x="175066" y="985838"/>
                </a:cubicBezTo>
                <a:cubicBezTo>
                  <a:pt x="178393" y="990495"/>
                  <a:pt x="180544" y="996078"/>
                  <a:pt x="184591" y="1000125"/>
                </a:cubicBezTo>
                <a:cubicBezTo>
                  <a:pt x="188638" y="1004172"/>
                  <a:pt x="194624" y="1005821"/>
                  <a:pt x="198878" y="1009650"/>
                </a:cubicBezTo>
                <a:cubicBezTo>
                  <a:pt x="274448" y="1077664"/>
                  <a:pt x="201349" y="1022563"/>
                  <a:pt x="251266" y="1052513"/>
                </a:cubicBezTo>
                <a:cubicBezTo>
                  <a:pt x="292399" y="1077193"/>
                  <a:pt x="265146" y="1066648"/>
                  <a:pt x="303653" y="1081088"/>
                </a:cubicBezTo>
                <a:cubicBezTo>
                  <a:pt x="308354" y="1082851"/>
                  <a:pt x="317941" y="1085850"/>
                  <a:pt x="317941" y="1085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5207788" y="5922175"/>
            <a:ext cx="1433535" cy="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5286388"/>
            <a:ext cx="3956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WebUtils.setSessionAttribute</a:t>
            </a:r>
            <a:r>
              <a:rPr lang="en-US" altLang="ko-KR" sz="1400" dirty="0" smtClean="0"/>
              <a:t>(request</a:t>
            </a:r>
            <a:r>
              <a:rPr lang="en-US" altLang="ko-KR" sz="1400" dirty="0" smtClean="0"/>
              <a:t>,”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WebUtils.getSessionAttribute</a:t>
            </a:r>
            <a:r>
              <a:rPr lang="en-US" altLang="ko-KR" sz="1400" dirty="0" smtClean="0"/>
              <a:t>(request</a:t>
            </a:r>
            <a:r>
              <a:rPr lang="en-US" altLang="ko-KR" sz="1400" dirty="0" smtClean="0"/>
              <a:t>,”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”)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839941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SessionAttributes</a:t>
            </a:r>
            <a:endParaRPr lang="en-US" altLang="ko-KR" dirty="0" smtClean="0"/>
          </a:p>
          <a:p>
            <a:r>
              <a:rPr lang="en-US" altLang="ko-KR" sz="1600" dirty="0" smtClean="0"/>
              <a:t> - Model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넣을 때 사용하는 </a:t>
            </a:r>
            <a:r>
              <a:rPr lang="en-US" altLang="ko-KR" sz="1600" dirty="0" smtClean="0"/>
              <a:t>annotation.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class</a:t>
            </a:r>
            <a:r>
              <a:rPr lang="ko-KR" altLang="en-US" sz="1600" dirty="0" smtClean="0"/>
              <a:t>위에 선언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1.SessionAttribute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@</a:t>
            </a:r>
            <a:r>
              <a:rPr lang="en-US" altLang="ko-KR" sz="1600" b="1" dirty="0" err="1" smtClean="0"/>
              <a:t>SessoinAttributes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”,,,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@Controller</a:t>
            </a:r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TestController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method</a:t>
            </a:r>
            <a:r>
              <a:rPr lang="ko-KR" altLang="en-US" sz="1600" dirty="0" smtClean="0"/>
              <a:t>의 매개변수로 </a:t>
            </a:r>
            <a:r>
              <a:rPr lang="en-US" altLang="ko-KR" sz="1600" dirty="0" smtClean="0"/>
              <a:t>Model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public String method( Model </a:t>
            </a:r>
            <a:r>
              <a:rPr lang="en-US" altLang="ko-KR" sz="1600" dirty="0" err="1" smtClean="0"/>
              <a:t>model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3. </a:t>
            </a:r>
            <a:r>
              <a:rPr lang="en-US" altLang="ko-KR" sz="1600" dirty="0" err="1" smtClean="0"/>
              <a:t>SessionAttributes</a:t>
            </a:r>
            <a:r>
              <a:rPr lang="ko-KR" altLang="en-US" sz="1600" dirty="0" smtClean="0"/>
              <a:t>에 존재하는 이름과 동일한 이름으로 값을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 // </a:t>
            </a:r>
            <a:r>
              <a:rPr lang="en-US" altLang="ko-KR" sz="1600" b="1" dirty="0" smtClean="0"/>
              <a:t>request scope</a:t>
            </a:r>
            <a:r>
              <a:rPr lang="ko-KR" altLang="en-US" sz="1600" dirty="0" smtClean="0"/>
              <a:t>과 </a:t>
            </a:r>
            <a:r>
              <a:rPr lang="en-US" altLang="ko-KR" sz="1600" b="1" dirty="0" smtClean="0"/>
              <a:t>session scope</a:t>
            </a:r>
            <a:r>
              <a:rPr lang="ko-KR" altLang="en-US" sz="1600" dirty="0" smtClean="0"/>
              <a:t>으로 동시에 값 할당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얻기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/>
              <a:t>*</a:t>
            </a:r>
            <a:r>
              <a:rPr lang="en-US" altLang="ko-KR" sz="1600" b="1" dirty="0" smtClean="0"/>
              <a:t>Controller </a:t>
            </a:r>
            <a:r>
              <a:rPr lang="ko-KR" altLang="en-US" sz="1600" b="1" dirty="0" smtClean="0"/>
              <a:t>에서 값 얻기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 smtClean="0"/>
              <a:t>     public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String method(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  <a:p>
            <a:r>
              <a:rPr lang="en-US" altLang="ko-KR" sz="1600" dirty="0" smtClean="0"/>
              <a:t>   -Model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.(spring 5.2</a:t>
            </a:r>
            <a:r>
              <a:rPr lang="ko-KR" altLang="en-US" sz="1600" dirty="0" smtClean="0"/>
              <a:t>에서부터 사용가능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public String method(Model </a:t>
            </a:r>
            <a:r>
              <a:rPr lang="en-US" altLang="ko-KR" sz="1600" dirty="0" err="1" smtClean="0"/>
              <a:t>model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model.getAttribute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500298" y="1571612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H="1">
            <a:off x="2786050" y="164305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128586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세션에 들어갈 이름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2605088" y="2166938"/>
            <a:ext cx="1693499" cy="2005012"/>
          </a:xfrm>
          <a:custGeom>
            <a:avLst/>
            <a:gdLst>
              <a:gd name="connsiteX0" fmla="*/ 161925 w 1693499"/>
              <a:gd name="connsiteY0" fmla="*/ 2005012 h 2005012"/>
              <a:gd name="connsiteX1" fmla="*/ 166687 w 1693499"/>
              <a:gd name="connsiteY1" fmla="*/ 1976437 h 2005012"/>
              <a:gd name="connsiteX2" fmla="*/ 190500 w 1693499"/>
              <a:gd name="connsiteY2" fmla="*/ 1962150 h 2005012"/>
              <a:gd name="connsiteX3" fmla="*/ 204787 w 1693499"/>
              <a:gd name="connsiteY3" fmla="*/ 1947862 h 2005012"/>
              <a:gd name="connsiteX4" fmla="*/ 219075 w 1693499"/>
              <a:gd name="connsiteY4" fmla="*/ 1943100 h 2005012"/>
              <a:gd name="connsiteX5" fmla="*/ 261937 w 1693499"/>
              <a:gd name="connsiteY5" fmla="*/ 1924050 h 2005012"/>
              <a:gd name="connsiteX6" fmla="*/ 290512 w 1693499"/>
              <a:gd name="connsiteY6" fmla="*/ 1909762 h 2005012"/>
              <a:gd name="connsiteX7" fmla="*/ 342900 w 1693499"/>
              <a:gd name="connsiteY7" fmla="*/ 1900237 h 2005012"/>
              <a:gd name="connsiteX8" fmla="*/ 404812 w 1693499"/>
              <a:gd name="connsiteY8" fmla="*/ 1881187 h 2005012"/>
              <a:gd name="connsiteX9" fmla="*/ 433387 w 1693499"/>
              <a:gd name="connsiteY9" fmla="*/ 1866900 h 2005012"/>
              <a:gd name="connsiteX10" fmla="*/ 500062 w 1693499"/>
              <a:gd name="connsiteY10" fmla="*/ 1852612 h 2005012"/>
              <a:gd name="connsiteX11" fmla="*/ 519112 w 1693499"/>
              <a:gd name="connsiteY11" fmla="*/ 1843087 h 2005012"/>
              <a:gd name="connsiteX12" fmla="*/ 547687 w 1693499"/>
              <a:gd name="connsiteY12" fmla="*/ 1838325 h 2005012"/>
              <a:gd name="connsiteX13" fmla="*/ 595312 w 1693499"/>
              <a:gd name="connsiteY13" fmla="*/ 1828800 h 2005012"/>
              <a:gd name="connsiteX14" fmla="*/ 728662 w 1693499"/>
              <a:gd name="connsiteY14" fmla="*/ 1814512 h 2005012"/>
              <a:gd name="connsiteX15" fmla="*/ 814387 w 1693499"/>
              <a:gd name="connsiteY15" fmla="*/ 1800225 h 2005012"/>
              <a:gd name="connsiteX16" fmla="*/ 852487 w 1693499"/>
              <a:gd name="connsiteY16" fmla="*/ 1795462 h 2005012"/>
              <a:gd name="connsiteX17" fmla="*/ 904875 w 1693499"/>
              <a:gd name="connsiteY17" fmla="*/ 1785937 h 2005012"/>
              <a:gd name="connsiteX18" fmla="*/ 938212 w 1693499"/>
              <a:gd name="connsiteY18" fmla="*/ 1781175 h 2005012"/>
              <a:gd name="connsiteX19" fmla="*/ 971550 w 1693499"/>
              <a:gd name="connsiteY19" fmla="*/ 1771650 h 2005012"/>
              <a:gd name="connsiteX20" fmla="*/ 1000125 w 1693499"/>
              <a:gd name="connsiteY20" fmla="*/ 1766887 h 2005012"/>
              <a:gd name="connsiteX21" fmla="*/ 1066800 w 1693499"/>
              <a:gd name="connsiteY21" fmla="*/ 1743075 h 2005012"/>
              <a:gd name="connsiteX22" fmla="*/ 1138237 w 1693499"/>
              <a:gd name="connsiteY22" fmla="*/ 1738312 h 2005012"/>
              <a:gd name="connsiteX23" fmla="*/ 1166812 w 1693499"/>
              <a:gd name="connsiteY23" fmla="*/ 1724025 h 2005012"/>
              <a:gd name="connsiteX24" fmla="*/ 1190625 w 1693499"/>
              <a:gd name="connsiteY24" fmla="*/ 1719262 h 2005012"/>
              <a:gd name="connsiteX25" fmla="*/ 1233487 w 1693499"/>
              <a:gd name="connsiteY25" fmla="*/ 1709737 h 2005012"/>
              <a:gd name="connsiteX26" fmla="*/ 1257300 w 1693499"/>
              <a:gd name="connsiteY26" fmla="*/ 1700212 h 2005012"/>
              <a:gd name="connsiteX27" fmla="*/ 1285875 w 1693499"/>
              <a:gd name="connsiteY27" fmla="*/ 1690687 h 2005012"/>
              <a:gd name="connsiteX28" fmla="*/ 1323975 w 1693499"/>
              <a:gd name="connsiteY28" fmla="*/ 1676400 h 2005012"/>
              <a:gd name="connsiteX29" fmla="*/ 1352550 w 1693499"/>
              <a:gd name="connsiteY29" fmla="*/ 1666875 h 2005012"/>
              <a:gd name="connsiteX30" fmla="*/ 1433512 w 1693499"/>
              <a:gd name="connsiteY30" fmla="*/ 1628775 h 2005012"/>
              <a:gd name="connsiteX31" fmla="*/ 1457325 w 1693499"/>
              <a:gd name="connsiteY31" fmla="*/ 1619250 h 2005012"/>
              <a:gd name="connsiteX32" fmla="*/ 1495425 w 1693499"/>
              <a:gd name="connsiteY32" fmla="*/ 1590675 h 2005012"/>
              <a:gd name="connsiteX33" fmla="*/ 1576387 w 1693499"/>
              <a:gd name="connsiteY33" fmla="*/ 1533525 h 2005012"/>
              <a:gd name="connsiteX34" fmla="*/ 1624012 w 1693499"/>
              <a:gd name="connsiteY34" fmla="*/ 1495425 h 2005012"/>
              <a:gd name="connsiteX35" fmla="*/ 1633537 w 1693499"/>
              <a:gd name="connsiteY35" fmla="*/ 1481137 h 2005012"/>
              <a:gd name="connsiteX36" fmla="*/ 1662112 w 1693499"/>
              <a:gd name="connsiteY36" fmla="*/ 1447800 h 2005012"/>
              <a:gd name="connsiteX37" fmla="*/ 1671637 w 1693499"/>
              <a:gd name="connsiteY37" fmla="*/ 1404937 h 2005012"/>
              <a:gd name="connsiteX38" fmla="*/ 1681162 w 1693499"/>
              <a:gd name="connsiteY38" fmla="*/ 1362075 h 2005012"/>
              <a:gd name="connsiteX39" fmla="*/ 1676400 w 1693499"/>
              <a:gd name="connsiteY39" fmla="*/ 1119187 h 2005012"/>
              <a:gd name="connsiteX40" fmla="*/ 1652587 w 1693499"/>
              <a:gd name="connsiteY40" fmla="*/ 1047750 h 2005012"/>
              <a:gd name="connsiteX41" fmla="*/ 1643062 w 1693499"/>
              <a:gd name="connsiteY41" fmla="*/ 1019175 h 2005012"/>
              <a:gd name="connsiteX42" fmla="*/ 1609725 w 1693499"/>
              <a:gd name="connsiteY42" fmla="*/ 976312 h 2005012"/>
              <a:gd name="connsiteX43" fmla="*/ 1600200 w 1693499"/>
              <a:gd name="connsiteY43" fmla="*/ 957262 h 2005012"/>
              <a:gd name="connsiteX44" fmla="*/ 1581150 w 1693499"/>
              <a:gd name="connsiteY44" fmla="*/ 928687 h 2005012"/>
              <a:gd name="connsiteX45" fmla="*/ 1562100 w 1693499"/>
              <a:gd name="connsiteY45" fmla="*/ 885825 h 2005012"/>
              <a:gd name="connsiteX46" fmla="*/ 1514475 w 1693499"/>
              <a:gd name="connsiteY46" fmla="*/ 842962 h 2005012"/>
              <a:gd name="connsiteX47" fmla="*/ 1495425 w 1693499"/>
              <a:gd name="connsiteY47" fmla="*/ 828675 h 2005012"/>
              <a:gd name="connsiteX48" fmla="*/ 1471612 w 1693499"/>
              <a:gd name="connsiteY48" fmla="*/ 814387 h 2005012"/>
              <a:gd name="connsiteX49" fmla="*/ 1452562 w 1693499"/>
              <a:gd name="connsiteY49" fmla="*/ 804862 h 2005012"/>
              <a:gd name="connsiteX50" fmla="*/ 1428750 w 1693499"/>
              <a:gd name="connsiteY50" fmla="*/ 785812 h 2005012"/>
              <a:gd name="connsiteX51" fmla="*/ 1400175 w 1693499"/>
              <a:gd name="connsiteY51" fmla="*/ 776287 h 2005012"/>
              <a:gd name="connsiteX52" fmla="*/ 1376362 w 1693499"/>
              <a:gd name="connsiteY52" fmla="*/ 766762 h 2005012"/>
              <a:gd name="connsiteX53" fmla="*/ 1314450 w 1693499"/>
              <a:gd name="connsiteY53" fmla="*/ 738187 h 2005012"/>
              <a:gd name="connsiteX54" fmla="*/ 1285875 w 1693499"/>
              <a:gd name="connsiteY54" fmla="*/ 733425 h 2005012"/>
              <a:gd name="connsiteX55" fmla="*/ 1271587 w 1693499"/>
              <a:gd name="connsiteY55" fmla="*/ 728662 h 2005012"/>
              <a:gd name="connsiteX56" fmla="*/ 1228725 w 1693499"/>
              <a:gd name="connsiteY56" fmla="*/ 719137 h 2005012"/>
              <a:gd name="connsiteX57" fmla="*/ 1195387 w 1693499"/>
              <a:gd name="connsiteY57" fmla="*/ 714375 h 2005012"/>
              <a:gd name="connsiteX58" fmla="*/ 1133475 w 1693499"/>
              <a:gd name="connsiteY58" fmla="*/ 700087 h 2005012"/>
              <a:gd name="connsiteX59" fmla="*/ 1085850 w 1693499"/>
              <a:gd name="connsiteY59" fmla="*/ 690562 h 2005012"/>
              <a:gd name="connsiteX60" fmla="*/ 1038225 w 1693499"/>
              <a:gd name="connsiteY60" fmla="*/ 671512 h 2005012"/>
              <a:gd name="connsiteX61" fmla="*/ 995362 w 1693499"/>
              <a:gd name="connsiteY61" fmla="*/ 661987 h 2005012"/>
              <a:gd name="connsiteX62" fmla="*/ 885825 w 1693499"/>
              <a:gd name="connsiteY62" fmla="*/ 642937 h 2005012"/>
              <a:gd name="connsiteX63" fmla="*/ 785812 w 1693499"/>
              <a:gd name="connsiteY63" fmla="*/ 614362 h 2005012"/>
              <a:gd name="connsiteX64" fmla="*/ 709612 w 1693499"/>
              <a:gd name="connsiteY64" fmla="*/ 590550 h 2005012"/>
              <a:gd name="connsiteX65" fmla="*/ 657225 w 1693499"/>
              <a:gd name="connsiteY65" fmla="*/ 566737 h 2005012"/>
              <a:gd name="connsiteX66" fmla="*/ 638175 w 1693499"/>
              <a:gd name="connsiteY66" fmla="*/ 557212 h 2005012"/>
              <a:gd name="connsiteX67" fmla="*/ 585787 w 1693499"/>
              <a:gd name="connsiteY67" fmla="*/ 538162 h 2005012"/>
              <a:gd name="connsiteX68" fmla="*/ 533400 w 1693499"/>
              <a:gd name="connsiteY68" fmla="*/ 514350 h 2005012"/>
              <a:gd name="connsiteX69" fmla="*/ 509587 w 1693499"/>
              <a:gd name="connsiteY69" fmla="*/ 500062 h 2005012"/>
              <a:gd name="connsiteX70" fmla="*/ 481012 w 1693499"/>
              <a:gd name="connsiteY70" fmla="*/ 485775 h 2005012"/>
              <a:gd name="connsiteX71" fmla="*/ 466725 w 1693499"/>
              <a:gd name="connsiteY71" fmla="*/ 481012 h 2005012"/>
              <a:gd name="connsiteX72" fmla="*/ 414337 w 1693499"/>
              <a:gd name="connsiteY72" fmla="*/ 452437 h 2005012"/>
              <a:gd name="connsiteX73" fmla="*/ 376237 w 1693499"/>
              <a:gd name="connsiteY73" fmla="*/ 428625 h 2005012"/>
              <a:gd name="connsiteX74" fmla="*/ 361950 w 1693499"/>
              <a:gd name="connsiteY74" fmla="*/ 414337 h 2005012"/>
              <a:gd name="connsiteX75" fmla="*/ 342900 w 1693499"/>
              <a:gd name="connsiteY75" fmla="*/ 400050 h 2005012"/>
              <a:gd name="connsiteX76" fmla="*/ 309562 w 1693499"/>
              <a:gd name="connsiteY76" fmla="*/ 366712 h 2005012"/>
              <a:gd name="connsiteX77" fmla="*/ 252412 w 1693499"/>
              <a:gd name="connsiteY77" fmla="*/ 319087 h 2005012"/>
              <a:gd name="connsiteX78" fmla="*/ 228600 w 1693499"/>
              <a:gd name="connsiteY78" fmla="*/ 300037 h 2005012"/>
              <a:gd name="connsiteX79" fmla="*/ 214312 w 1693499"/>
              <a:gd name="connsiteY79" fmla="*/ 285750 h 2005012"/>
              <a:gd name="connsiteX80" fmla="*/ 200025 w 1693499"/>
              <a:gd name="connsiteY80" fmla="*/ 276225 h 2005012"/>
              <a:gd name="connsiteX81" fmla="*/ 171450 w 1693499"/>
              <a:gd name="connsiteY81" fmla="*/ 252412 h 2005012"/>
              <a:gd name="connsiteX82" fmla="*/ 152400 w 1693499"/>
              <a:gd name="connsiteY82" fmla="*/ 228600 h 2005012"/>
              <a:gd name="connsiteX83" fmla="*/ 100012 w 1693499"/>
              <a:gd name="connsiteY83" fmla="*/ 180975 h 2005012"/>
              <a:gd name="connsiteX84" fmla="*/ 85725 w 1693499"/>
              <a:gd name="connsiteY84" fmla="*/ 161925 h 2005012"/>
              <a:gd name="connsiteX85" fmla="*/ 76200 w 1693499"/>
              <a:gd name="connsiteY85" fmla="*/ 147637 h 2005012"/>
              <a:gd name="connsiteX86" fmla="*/ 61912 w 1693499"/>
              <a:gd name="connsiteY86" fmla="*/ 133350 h 2005012"/>
              <a:gd name="connsiteX87" fmla="*/ 42862 w 1693499"/>
              <a:gd name="connsiteY87" fmla="*/ 95250 h 2005012"/>
              <a:gd name="connsiteX88" fmla="*/ 14287 w 1693499"/>
              <a:gd name="connsiteY88" fmla="*/ 42862 h 2005012"/>
              <a:gd name="connsiteX89" fmla="*/ 4762 w 1693499"/>
              <a:gd name="connsiteY89" fmla="*/ 14287 h 2005012"/>
              <a:gd name="connsiteX90" fmla="*/ 0 w 1693499"/>
              <a:gd name="connsiteY90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93499" h="2005012">
                <a:moveTo>
                  <a:pt x="161925" y="2005012"/>
                </a:moveTo>
                <a:cubicBezTo>
                  <a:pt x="163512" y="1995487"/>
                  <a:pt x="161331" y="1984472"/>
                  <a:pt x="166687" y="1976437"/>
                </a:cubicBezTo>
                <a:cubicBezTo>
                  <a:pt x="171822" y="1968735"/>
                  <a:pt x="183095" y="1967704"/>
                  <a:pt x="190500" y="1962150"/>
                </a:cubicBezTo>
                <a:cubicBezTo>
                  <a:pt x="195888" y="1958109"/>
                  <a:pt x="199183" y="1951598"/>
                  <a:pt x="204787" y="1947862"/>
                </a:cubicBezTo>
                <a:cubicBezTo>
                  <a:pt x="208964" y="1945077"/>
                  <a:pt x="214441" y="1945031"/>
                  <a:pt x="219075" y="1943100"/>
                </a:cubicBezTo>
                <a:cubicBezTo>
                  <a:pt x="233507" y="1937087"/>
                  <a:pt x="247769" y="1930662"/>
                  <a:pt x="261937" y="1924050"/>
                </a:cubicBezTo>
                <a:cubicBezTo>
                  <a:pt x="271587" y="1919546"/>
                  <a:pt x="280624" y="1913717"/>
                  <a:pt x="290512" y="1909762"/>
                </a:cubicBezTo>
                <a:cubicBezTo>
                  <a:pt x="302983" y="1904774"/>
                  <a:pt x="333042" y="1901645"/>
                  <a:pt x="342900" y="1900237"/>
                </a:cubicBezTo>
                <a:cubicBezTo>
                  <a:pt x="395173" y="1868873"/>
                  <a:pt x="333349" y="1901605"/>
                  <a:pt x="404812" y="1881187"/>
                </a:cubicBezTo>
                <a:cubicBezTo>
                  <a:pt x="415051" y="1878261"/>
                  <a:pt x="423448" y="1870723"/>
                  <a:pt x="433387" y="1866900"/>
                </a:cubicBezTo>
                <a:cubicBezTo>
                  <a:pt x="459464" y="1856871"/>
                  <a:pt x="472820" y="1856504"/>
                  <a:pt x="500062" y="1852612"/>
                </a:cubicBezTo>
                <a:cubicBezTo>
                  <a:pt x="506412" y="1849437"/>
                  <a:pt x="512312" y="1845127"/>
                  <a:pt x="519112" y="1843087"/>
                </a:cubicBezTo>
                <a:cubicBezTo>
                  <a:pt x="528361" y="1840312"/>
                  <a:pt x="538196" y="1840104"/>
                  <a:pt x="547687" y="1838325"/>
                </a:cubicBezTo>
                <a:cubicBezTo>
                  <a:pt x="563599" y="1835342"/>
                  <a:pt x="579409" y="1831829"/>
                  <a:pt x="595312" y="1828800"/>
                </a:cubicBezTo>
                <a:cubicBezTo>
                  <a:pt x="669103" y="1814745"/>
                  <a:pt x="637895" y="1819852"/>
                  <a:pt x="728662" y="1814512"/>
                </a:cubicBezTo>
                <a:cubicBezTo>
                  <a:pt x="767737" y="1806698"/>
                  <a:pt x="757921" y="1808292"/>
                  <a:pt x="814387" y="1800225"/>
                </a:cubicBezTo>
                <a:cubicBezTo>
                  <a:pt x="827057" y="1798415"/>
                  <a:pt x="839817" y="1797272"/>
                  <a:pt x="852487" y="1795462"/>
                </a:cubicBezTo>
                <a:cubicBezTo>
                  <a:pt x="908124" y="1787514"/>
                  <a:pt x="855601" y="1794149"/>
                  <a:pt x="904875" y="1785937"/>
                </a:cubicBezTo>
                <a:cubicBezTo>
                  <a:pt x="915947" y="1784092"/>
                  <a:pt x="927100" y="1782762"/>
                  <a:pt x="938212" y="1781175"/>
                </a:cubicBezTo>
                <a:cubicBezTo>
                  <a:pt x="949325" y="1778000"/>
                  <a:pt x="960289" y="1774249"/>
                  <a:pt x="971550" y="1771650"/>
                </a:cubicBezTo>
                <a:cubicBezTo>
                  <a:pt x="980959" y="1769479"/>
                  <a:pt x="990964" y="1769941"/>
                  <a:pt x="1000125" y="1766887"/>
                </a:cubicBezTo>
                <a:cubicBezTo>
                  <a:pt x="1050280" y="1750169"/>
                  <a:pt x="1006234" y="1750975"/>
                  <a:pt x="1066800" y="1743075"/>
                </a:cubicBezTo>
                <a:cubicBezTo>
                  <a:pt x="1090465" y="1739988"/>
                  <a:pt x="1114425" y="1739900"/>
                  <a:pt x="1138237" y="1738312"/>
                </a:cubicBezTo>
                <a:cubicBezTo>
                  <a:pt x="1147762" y="1733550"/>
                  <a:pt x="1156804" y="1727664"/>
                  <a:pt x="1166812" y="1724025"/>
                </a:cubicBezTo>
                <a:cubicBezTo>
                  <a:pt x="1174420" y="1721259"/>
                  <a:pt x="1182710" y="1720958"/>
                  <a:pt x="1190625" y="1719262"/>
                </a:cubicBezTo>
                <a:cubicBezTo>
                  <a:pt x="1204936" y="1716195"/>
                  <a:pt x="1219414" y="1713758"/>
                  <a:pt x="1233487" y="1709737"/>
                </a:cubicBezTo>
                <a:cubicBezTo>
                  <a:pt x="1241707" y="1707388"/>
                  <a:pt x="1249266" y="1703134"/>
                  <a:pt x="1257300" y="1700212"/>
                </a:cubicBezTo>
                <a:cubicBezTo>
                  <a:pt x="1266736" y="1696781"/>
                  <a:pt x="1276420" y="1694064"/>
                  <a:pt x="1285875" y="1690687"/>
                </a:cubicBezTo>
                <a:cubicBezTo>
                  <a:pt x="1298648" y="1686125"/>
                  <a:pt x="1311202" y="1680962"/>
                  <a:pt x="1323975" y="1676400"/>
                </a:cubicBezTo>
                <a:cubicBezTo>
                  <a:pt x="1333430" y="1673023"/>
                  <a:pt x="1343228" y="1670604"/>
                  <a:pt x="1352550" y="1666875"/>
                </a:cubicBezTo>
                <a:cubicBezTo>
                  <a:pt x="1403906" y="1646333"/>
                  <a:pt x="1385498" y="1650935"/>
                  <a:pt x="1433512" y="1628775"/>
                </a:cubicBezTo>
                <a:cubicBezTo>
                  <a:pt x="1441274" y="1625192"/>
                  <a:pt x="1450044" y="1623731"/>
                  <a:pt x="1457325" y="1619250"/>
                </a:cubicBezTo>
                <a:cubicBezTo>
                  <a:pt x="1470845" y="1610930"/>
                  <a:pt x="1482420" y="1599779"/>
                  <a:pt x="1495425" y="1590675"/>
                </a:cubicBezTo>
                <a:cubicBezTo>
                  <a:pt x="1522504" y="1571719"/>
                  <a:pt x="1551802" y="1555875"/>
                  <a:pt x="1576387" y="1533525"/>
                </a:cubicBezTo>
                <a:cubicBezTo>
                  <a:pt x="1617447" y="1496198"/>
                  <a:pt x="1588979" y="1512941"/>
                  <a:pt x="1624012" y="1495425"/>
                </a:cubicBezTo>
                <a:cubicBezTo>
                  <a:pt x="1627187" y="1490662"/>
                  <a:pt x="1629812" y="1485483"/>
                  <a:pt x="1633537" y="1481137"/>
                </a:cubicBezTo>
                <a:cubicBezTo>
                  <a:pt x="1668187" y="1440712"/>
                  <a:pt x="1640243" y="1480603"/>
                  <a:pt x="1662112" y="1447800"/>
                </a:cubicBezTo>
                <a:cubicBezTo>
                  <a:pt x="1665287" y="1433512"/>
                  <a:pt x="1668570" y="1419248"/>
                  <a:pt x="1671637" y="1404937"/>
                </a:cubicBezTo>
                <a:cubicBezTo>
                  <a:pt x="1680706" y="1362618"/>
                  <a:pt x="1671993" y="1398753"/>
                  <a:pt x="1681162" y="1362075"/>
                </a:cubicBezTo>
                <a:cubicBezTo>
                  <a:pt x="1689835" y="1266686"/>
                  <a:pt x="1693499" y="1253530"/>
                  <a:pt x="1676400" y="1119187"/>
                </a:cubicBezTo>
                <a:cubicBezTo>
                  <a:pt x="1673231" y="1094287"/>
                  <a:pt x="1660525" y="1071562"/>
                  <a:pt x="1652587" y="1047750"/>
                </a:cubicBezTo>
                <a:cubicBezTo>
                  <a:pt x="1649412" y="1038225"/>
                  <a:pt x="1649226" y="1027100"/>
                  <a:pt x="1643062" y="1019175"/>
                </a:cubicBezTo>
                <a:cubicBezTo>
                  <a:pt x="1631950" y="1004887"/>
                  <a:pt x="1617820" y="992501"/>
                  <a:pt x="1609725" y="976312"/>
                </a:cubicBezTo>
                <a:cubicBezTo>
                  <a:pt x="1606550" y="969962"/>
                  <a:pt x="1603853" y="963350"/>
                  <a:pt x="1600200" y="957262"/>
                </a:cubicBezTo>
                <a:cubicBezTo>
                  <a:pt x="1594310" y="947446"/>
                  <a:pt x="1586270" y="938926"/>
                  <a:pt x="1581150" y="928687"/>
                </a:cubicBezTo>
                <a:cubicBezTo>
                  <a:pt x="1568646" y="903679"/>
                  <a:pt x="1577861" y="903337"/>
                  <a:pt x="1562100" y="885825"/>
                </a:cubicBezTo>
                <a:cubicBezTo>
                  <a:pt x="1526171" y="845904"/>
                  <a:pt x="1541308" y="862128"/>
                  <a:pt x="1514475" y="842962"/>
                </a:cubicBezTo>
                <a:cubicBezTo>
                  <a:pt x="1508016" y="838348"/>
                  <a:pt x="1502029" y="833078"/>
                  <a:pt x="1495425" y="828675"/>
                </a:cubicBezTo>
                <a:cubicBezTo>
                  <a:pt x="1487723" y="823540"/>
                  <a:pt x="1479704" y="818883"/>
                  <a:pt x="1471612" y="814387"/>
                </a:cubicBezTo>
                <a:cubicBezTo>
                  <a:pt x="1465406" y="810939"/>
                  <a:pt x="1458469" y="808800"/>
                  <a:pt x="1452562" y="804862"/>
                </a:cubicBezTo>
                <a:cubicBezTo>
                  <a:pt x="1444104" y="799224"/>
                  <a:pt x="1437674" y="790679"/>
                  <a:pt x="1428750" y="785812"/>
                </a:cubicBezTo>
                <a:cubicBezTo>
                  <a:pt x="1419936" y="781004"/>
                  <a:pt x="1409611" y="779718"/>
                  <a:pt x="1400175" y="776287"/>
                </a:cubicBezTo>
                <a:cubicBezTo>
                  <a:pt x="1392141" y="773365"/>
                  <a:pt x="1384109" y="770377"/>
                  <a:pt x="1376362" y="766762"/>
                </a:cubicBezTo>
                <a:cubicBezTo>
                  <a:pt x="1367183" y="762478"/>
                  <a:pt x="1333431" y="742405"/>
                  <a:pt x="1314450" y="738187"/>
                </a:cubicBezTo>
                <a:cubicBezTo>
                  <a:pt x="1305024" y="736092"/>
                  <a:pt x="1295400" y="735012"/>
                  <a:pt x="1285875" y="733425"/>
                </a:cubicBezTo>
                <a:cubicBezTo>
                  <a:pt x="1281112" y="731837"/>
                  <a:pt x="1276414" y="730041"/>
                  <a:pt x="1271587" y="728662"/>
                </a:cubicBezTo>
                <a:cubicBezTo>
                  <a:pt x="1259610" y="725240"/>
                  <a:pt x="1240496" y="721099"/>
                  <a:pt x="1228725" y="719137"/>
                </a:cubicBezTo>
                <a:cubicBezTo>
                  <a:pt x="1217652" y="717292"/>
                  <a:pt x="1206394" y="716576"/>
                  <a:pt x="1195387" y="714375"/>
                </a:cubicBezTo>
                <a:cubicBezTo>
                  <a:pt x="1174619" y="710221"/>
                  <a:pt x="1154171" y="704586"/>
                  <a:pt x="1133475" y="700087"/>
                </a:cubicBezTo>
                <a:cubicBezTo>
                  <a:pt x="1117655" y="696648"/>
                  <a:pt x="1101357" y="695214"/>
                  <a:pt x="1085850" y="690562"/>
                </a:cubicBezTo>
                <a:cubicBezTo>
                  <a:pt x="1069473" y="685649"/>
                  <a:pt x="1054529" y="676661"/>
                  <a:pt x="1038225" y="671512"/>
                </a:cubicBezTo>
                <a:cubicBezTo>
                  <a:pt x="1024268" y="667105"/>
                  <a:pt x="1009561" y="665537"/>
                  <a:pt x="995362" y="661987"/>
                </a:cubicBezTo>
                <a:cubicBezTo>
                  <a:pt x="914874" y="641865"/>
                  <a:pt x="971213" y="650053"/>
                  <a:pt x="885825" y="642937"/>
                </a:cubicBezTo>
                <a:cubicBezTo>
                  <a:pt x="852487" y="633412"/>
                  <a:pt x="817680" y="628020"/>
                  <a:pt x="785812" y="614362"/>
                </a:cubicBezTo>
                <a:cubicBezTo>
                  <a:pt x="739022" y="594310"/>
                  <a:pt x="764277" y="602698"/>
                  <a:pt x="709612" y="590550"/>
                </a:cubicBezTo>
                <a:cubicBezTo>
                  <a:pt x="654482" y="553797"/>
                  <a:pt x="706277" y="583088"/>
                  <a:pt x="657225" y="566737"/>
                </a:cubicBezTo>
                <a:cubicBezTo>
                  <a:pt x="650490" y="564492"/>
                  <a:pt x="644663" y="560095"/>
                  <a:pt x="638175" y="557212"/>
                </a:cubicBezTo>
                <a:cubicBezTo>
                  <a:pt x="618295" y="548377"/>
                  <a:pt x="606905" y="545201"/>
                  <a:pt x="585787" y="538162"/>
                </a:cubicBezTo>
                <a:cubicBezTo>
                  <a:pt x="546436" y="508650"/>
                  <a:pt x="590466" y="538128"/>
                  <a:pt x="533400" y="514350"/>
                </a:cubicBezTo>
                <a:cubicBezTo>
                  <a:pt x="524855" y="510790"/>
                  <a:pt x="517714" y="504495"/>
                  <a:pt x="509587" y="500062"/>
                </a:cubicBezTo>
                <a:cubicBezTo>
                  <a:pt x="500238" y="494963"/>
                  <a:pt x="490743" y="490100"/>
                  <a:pt x="481012" y="485775"/>
                </a:cubicBezTo>
                <a:cubicBezTo>
                  <a:pt x="476425" y="483736"/>
                  <a:pt x="471113" y="483450"/>
                  <a:pt x="466725" y="481012"/>
                </a:cubicBezTo>
                <a:cubicBezTo>
                  <a:pt x="405554" y="447027"/>
                  <a:pt x="467810" y="473826"/>
                  <a:pt x="414337" y="452437"/>
                </a:cubicBezTo>
                <a:cubicBezTo>
                  <a:pt x="379791" y="417891"/>
                  <a:pt x="424345" y="458693"/>
                  <a:pt x="376237" y="428625"/>
                </a:cubicBezTo>
                <a:cubicBezTo>
                  <a:pt x="370526" y="425055"/>
                  <a:pt x="367064" y="418720"/>
                  <a:pt x="361950" y="414337"/>
                </a:cubicBezTo>
                <a:cubicBezTo>
                  <a:pt x="355924" y="409171"/>
                  <a:pt x="348773" y="405389"/>
                  <a:pt x="342900" y="400050"/>
                </a:cubicBezTo>
                <a:cubicBezTo>
                  <a:pt x="331271" y="389479"/>
                  <a:pt x="321635" y="376773"/>
                  <a:pt x="309562" y="366712"/>
                </a:cubicBezTo>
                <a:lnTo>
                  <a:pt x="252412" y="319087"/>
                </a:lnTo>
                <a:cubicBezTo>
                  <a:pt x="244565" y="312625"/>
                  <a:pt x="235788" y="307224"/>
                  <a:pt x="228600" y="300037"/>
                </a:cubicBezTo>
                <a:cubicBezTo>
                  <a:pt x="223837" y="295275"/>
                  <a:pt x="219486" y="290062"/>
                  <a:pt x="214312" y="285750"/>
                </a:cubicBezTo>
                <a:cubicBezTo>
                  <a:pt x="209915" y="282086"/>
                  <a:pt x="204072" y="280272"/>
                  <a:pt x="200025" y="276225"/>
                </a:cubicBezTo>
                <a:cubicBezTo>
                  <a:pt x="174075" y="250275"/>
                  <a:pt x="198737" y="261509"/>
                  <a:pt x="171450" y="252412"/>
                </a:cubicBezTo>
                <a:cubicBezTo>
                  <a:pt x="165100" y="244475"/>
                  <a:pt x="159588" y="235788"/>
                  <a:pt x="152400" y="228600"/>
                </a:cubicBezTo>
                <a:cubicBezTo>
                  <a:pt x="124460" y="200661"/>
                  <a:pt x="127305" y="217367"/>
                  <a:pt x="100012" y="180975"/>
                </a:cubicBezTo>
                <a:cubicBezTo>
                  <a:pt x="95250" y="174625"/>
                  <a:pt x="90338" y="168384"/>
                  <a:pt x="85725" y="161925"/>
                </a:cubicBezTo>
                <a:cubicBezTo>
                  <a:pt x="82398" y="157267"/>
                  <a:pt x="79864" y="152034"/>
                  <a:pt x="76200" y="147637"/>
                </a:cubicBezTo>
                <a:cubicBezTo>
                  <a:pt x="71888" y="142463"/>
                  <a:pt x="65953" y="138738"/>
                  <a:pt x="61912" y="133350"/>
                </a:cubicBezTo>
                <a:cubicBezTo>
                  <a:pt x="38447" y="102064"/>
                  <a:pt x="54129" y="120037"/>
                  <a:pt x="42862" y="95250"/>
                </a:cubicBezTo>
                <a:cubicBezTo>
                  <a:pt x="27425" y="61290"/>
                  <a:pt x="29199" y="65231"/>
                  <a:pt x="14287" y="42862"/>
                </a:cubicBezTo>
                <a:lnTo>
                  <a:pt x="4762" y="14287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15359" y="2158102"/>
            <a:ext cx="2557681" cy="3770258"/>
          </a:xfrm>
          <a:custGeom>
            <a:avLst/>
            <a:gdLst>
              <a:gd name="connsiteX0" fmla="*/ 446941 w 2557681"/>
              <a:gd name="connsiteY0" fmla="*/ 3770258 h 3770258"/>
              <a:gd name="connsiteX1" fmla="*/ 728881 w 2557681"/>
              <a:gd name="connsiteY1" fmla="*/ 3755018 h 3770258"/>
              <a:gd name="connsiteX2" fmla="*/ 759361 w 2557681"/>
              <a:gd name="connsiteY2" fmla="*/ 3747398 h 3770258"/>
              <a:gd name="connsiteX3" fmla="*/ 1026061 w 2557681"/>
              <a:gd name="connsiteY3" fmla="*/ 3732158 h 3770258"/>
              <a:gd name="connsiteX4" fmla="*/ 1064161 w 2557681"/>
              <a:gd name="connsiteY4" fmla="*/ 3716918 h 3770258"/>
              <a:gd name="connsiteX5" fmla="*/ 1125121 w 2557681"/>
              <a:gd name="connsiteY5" fmla="*/ 3709298 h 3770258"/>
              <a:gd name="connsiteX6" fmla="*/ 1262281 w 2557681"/>
              <a:gd name="connsiteY6" fmla="*/ 3694058 h 3770258"/>
              <a:gd name="connsiteX7" fmla="*/ 1315621 w 2557681"/>
              <a:gd name="connsiteY7" fmla="*/ 3678818 h 3770258"/>
              <a:gd name="connsiteX8" fmla="*/ 1361341 w 2557681"/>
              <a:gd name="connsiteY8" fmla="*/ 3671198 h 3770258"/>
              <a:gd name="connsiteX9" fmla="*/ 1445161 w 2557681"/>
              <a:gd name="connsiteY9" fmla="*/ 3655958 h 3770258"/>
              <a:gd name="connsiteX10" fmla="*/ 1490881 w 2557681"/>
              <a:gd name="connsiteY10" fmla="*/ 3640718 h 3770258"/>
              <a:gd name="connsiteX11" fmla="*/ 1620421 w 2557681"/>
              <a:gd name="connsiteY11" fmla="*/ 3633098 h 3770258"/>
              <a:gd name="connsiteX12" fmla="*/ 1704241 w 2557681"/>
              <a:gd name="connsiteY12" fmla="*/ 3625478 h 3770258"/>
              <a:gd name="connsiteX13" fmla="*/ 1734721 w 2557681"/>
              <a:gd name="connsiteY13" fmla="*/ 3602618 h 3770258"/>
              <a:gd name="connsiteX14" fmla="*/ 1788061 w 2557681"/>
              <a:gd name="connsiteY14" fmla="*/ 3587378 h 3770258"/>
              <a:gd name="connsiteX15" fmla="*/ 1826161 w 2557681"/>
              <a:gd name="connsiteY15" fmla="*/ 3572138 h 3770258"/>
              <a:gd name="connsiteX16" fmla="*/ 1879501 w 2557681"/>
              <a:gd name="connsiteY16" fmla="*/ 3556898 h 3770258"/>
              <a:gd name="connsiteX17" fmla="*/ 1925221 w 2557681"/>
              <a:gd name="connsiteY17" fmla="*/ 3534038 h 3770258"/>
              <a:gd name="connsiteX18" fmla="*/ 1970941 w 2557681"/>
              <a:gd name="connsiteY18" fmla="*/ 3518798 h 3770258"/>
              <a:gd name="connsiteX19" fmla="*/ 2070001 w 2557681"/>
              <a:gd name="connsiteY19" fmla="*/ 3473078 h 3770258"/>
              <a:gd name="connsiteX20" fmla="*/ 2138581 w 2557681"/>
              <a:gd name="connsiteY20" fmla="*/ 3427358 h 3770258"/>
              <a:gd name="connsiteX21" fmla="*/ 2222401 w 2557681"/>
              <a:gd name="connsiteY21" fmla="*/ 3366398 h 3770258"/>
              <a:gd name="connsiteX22" fmla="*/ 2237641 w 2557681"/>
              <a:gd name="connsiteY22" fmla="*/ 3343538 h 3770258"/>
              <a:gd name="connsiteX23" fmla="*/ 2298601 w 2557681"/>
              <a:gd name="connsiteY23" fmla="*/ 3282578 h 3770258"/>
              <a:gd name="connsiteX24" fmla="*/ 2321461 w 2557681"/>
              <a:gd name="connsiteY24" fmla="*/ 3229238 h 3770258"/>
              <a:gd name="connsiteX25" fmla="*/ 2336701 w 2557681"/>
              <a:gd name="connsiteY25" fmla="*/ 3206378 h 3770258"/>
              <a:gd name="connsiteX26" fmla="*/ 2374801 w 2557681"/>
              <a:gd name="connsiteY26" fmla="*/ 3107318 h 3770258"/>
              <a:gd name="connsiteX27" fmla="*/ 2405281 w 2557681"/>
              <a:gd name="connsiteY27" fmla="*/ 3031118 h 3770258"/>
              <a:gd name="connsiteX28" fmla="*/ 2443381 w 2557681"/>
              <a:gd name="connsiteY28" fmla="*/ 2947298 h 3770258"/>
              <a:gd name="connsiteX29" fmla="*/ 2496721 w 2557681"/>
              <a:gd name="connsiteY29" fmla="*/ 2810138 h 3770258"/>
              <a:gd name="connsiteX30" fmla="*/ 2511961 w 2557681"/>
              <a:gd name="connsiteY30" fmla="*/ 2772038 h 3770258"/>
              <a:gd name="connsiteX31" fmla="*/ 2519581 w 2557681"/>
              <a:gd name="connsiteY31" fmla="*/ 2733938 h 3770258"/>
              <a:gd name="connsiteX32" fmla="*/ 2527201 w 2557681"/>
              <a:gd name="connsiteY32" fmla="*/ 2711078 h 3770258"/>
              <a:gd name="connsiteX33" fmla="*/ 2542441 w 2557681"/>
              <a:gd name="connsiteY33" fmla="*/ 2657738 h 3770258"/>
              <a:gd name="connsiteX34" fmla="*/ 2550061 w 2557681"/>
              <a:gd name="connsiteY34" fmla="*/ 2436758 h 3770258"/>
              <a:gd name="connsiteX35" fmla="*/ 2557681 w 2557681"/>
              <a:gd name="connsiteY35" fmla="*/ 2269118 h 3770258"/>
              <a:gd name="connsiteX36" fmla="*/ 2550061 w 2557681"/>
              <a:gd name="connsiteY36" fmla="*/ 1689998 h 3770258"/>
              <a:gd name="connsiteX37" fmla="*/ 2527201 w 2557681"/>
              <a:gd name="connsiteY37" fmla="*/ 1598558 h 3770258"/>
              <a:gd name="connsiteX38" fmla="*/ 2511961 w 2557681"/>
              <a:gd name="connsiteY38" fmla="*/ 1568078 h 3770258"/>
              <a:gd name="connsiteX39" fmla="*/ 2496721 w 2557681"/>
              <a:gd name="connsiteY39" fmla="*/ 1514738 h 3770258"/>
              <a:gd name="connsiteX40" fmla="*/ 2451001 w 2557681"/>
              <a:gd name="connsiteY40" fmla="*/ 1423298 h 3770258"/>
              <a:gd name="connsiteX41" fmla="*/ 2435761 w 2557681"/>
              <a:gd name="connsiteY41" fmla="*/ 1400438 h 3770258"/>
              <a:gd name="connsiteX42" fmla="*/ 2397661 w 2557681"/>
              <a:gd name="connsiteY42" fmla="*/ 1324238 h 3770258"/>
              <a:gd name="connsiteX43" fmla="*/ 2382421 w 2557681"/>
              <a:gd name="connsiteY43" fmla="*/ 1301378 h 3770258"/>
              <a:gd name="connsiteX44" fmla="*/ 2351941 w 2557681"/>
              <a:gd name="connsiteY44" fmla="*/ 1263278 h 3770258"/>
              <a:gd name="connsiteX45" fmla="*/ 2306221 w 2557681"/>
              <a:gd name="connsiteY45" fmla="*/ 1179458 h 3770258"/>
              <a:gd name="connsiteX46" fmla="*/ 2199541 w 2557681"/>
              <a:gd name="connsiteY46" fmla="*/ 1065158 h 3770258"/>
              <a:gd name="connsiteX47" fmla="*/ 2100481 w 2557681"/>
              <a:gd name="connsiteY47" fmla="*/ 981338 h 3770258"/>
              <a:gd name="connsiteX48" fmla="*/ 2047141 w 2557681"/>
              <a:gd name="connsiteY48" fmla="*/ 943238 h 3770258"/>
              <a:gd name="connsiteX49" fmla="*/ 2009041 w 2557681"/>
              <a:gd name="connsiteY49" fmla="*/ 927998 h 3770258"/>
              <a:gd name="connsiteX50" fmla="*/ 1955701 w 2557681"/>
              <a:gd name="connsiteY50" fmla="*/ 882278 h 3770258"/>
              <a:gd name="connsiteX51" fmla="*/ 1925221 w 2557681"/>
              <a:gd name="connsiteY51" fmla="*/ 867038 h 3770258"/>
              <a:gd name="connsiteX52" fmla="*/ 1894741 w 2557681"/>
              <a:gd name="connsiteY52" fmla="*/ 844178 h 3770258"/>
              <a:gd name="connsiteX53" fmla="*/ 1871881 w 2557681"/>
              <a:gd name="connsiteY53" fmla="*/ 821318 h 3770258"/>
              <a:gd name="connsiteX54" fmla="*/ 1849021 w 2557681"/>
              <a:gd name="connsiteY54" fmla="*/ 813698 h 3770258"/>
              <a:gd name="connsiteX55" fmla="*/ 1810921 w 2557681"/>
              <a:gd name="connsiteY55" fmla="*/ 790838 h 3770258"/>
              <a:gd name="connsiteX56" fmla="*/ 1765201 w 2557681"/>
              <a:gd name="connsiteY56" fmla="*/ 775598 h 3770258"/>
              <a:gd name="connsiteX57" fmla="*/ 1643281 w 2557681"/>
              <a:gd name="connsiteY57" fmla="*/ 722258 h 3770258"/>
              <a:gd name="connsiteX58" fmla="*/ 1597561 w 2557681"/>
              <a:gd name="connsiteY58" fmla="*/ 699398 h 3770258"/>
              <a:gd name="connsiteX59" fmla="*/ 1574701 w 2557681"/>
              <a:gd name="connsiteY59" fmla="*/ 691778 h 3770258"/>
              <a:gd name="connsiteX60" fmla="*/ 1544221 w 2557681"/>
              <a:gd name="connsiteY60" fmla="*/ 676538 h 3770258"/>
              <a:gd name="connsiteX61" fmla="*/ 1521361 w 2557681"/>
              <a:gd name="connsiteY61" fmla="*/ 668918 h 3770258"/>
              <a:gd name="connsiteX62" fmla="*/ 1498501 w 2557681"/>
              <a:gd name="connsiteY62" fmla="*/ 653678 h 3770258"/>
              <a:gd name="connsiteX63" fmla="*/ 1368961 w 2557681"/>
              <a:gd name="connsiteY63" fmla="*/ 630818 h 3770258"/>
              <a:gd name="connsiteX64" fmla="*/ 1300381 w 2557681"/>
              <a:gd name="connsiteY64" fmla="*/ 615578 h 3770258"/>
              <a:gd name="connsiteX65" fmla="*/ 1269901 w 2557681"/>
              <a:gd name="connsiteY65" fmla="*/ 607958 h 3770258"/>
              <a:gd name="connsiteX66" fmla="*/ 1193701 w 2557681"/>
              <a:gd name="connsiteY66" fmla="*/ 585098 h 3770258"/>
              <a:gd name="connsiteX67" fmla="*/ 1132741 w 2557681"/>
              <a:gd name="connsiteY67" fmla="*/ 569858 h 3770258"/>
              <a:gd name="connsiteX68" fmla="*/ 1064161 w 2557681"/>
              <a:gd name="connsiteY68" fmla="*/ 546998 h 3770258"/>
              <a:gd name="connsiteX69" fmla="*/ 1026061 w 2557681"/>
              <a:gd name="connsiteY69" fmla="*/ 524138 h 3770258"/>
              <a:gd name="connsiteX70" fmla="*/ 972721 w 2557681"/>
              <a:gd name="connsiteY70" fmla="*/ 508898 h 3770258"/>
              <a:gd name="connsiteX71" fmla="*/ 942241 w 2557681"/>
              <a:gd name="connsiteY71" fmla="*/ 493658 h 3770258"/>
              <a:gd name="connsiteX72" fmla="*/ 919381 w 2557681"/>
              <a:gd name="connsiteY72" fmla="*/ 486038 h 3770258"/>
              <a:gd name="connsiteX73" fmla="*/ 881281 w 2557681"/>
              <a:gd name="connsiteY73" fmla="*/ 470798 h 3770258"/>
              <a:gd name="connsiteX74" fmla="*/ 858421 w 2557681"/>
              <a:gd name="connsiteY74" fmla="*/ 463178 h 3770258"/>
              <a:gd name="connsiteX75" fmla="*/ 820321 w 2557681"/>
              <a:gd name="connsiteY75" fmla="*/ 440318 h 3770258"/>
              <a:gd name="connsiteX76" fmla="*/ 744121 w 2557681"/>
              <a:gd name="connsiteY76" fmla="*/ 417458 h 3770258"/>
              <a:gd name="connsiteX77" fmla="*/ 698401 w 2557681"/>
              <a:gd name="connsiteY77" fmla="*/ 394598 h 3770258"/>
              <a:gd name="connsiteX78" fmla="*/ 667921 w 2557681"/>
              <a:gd name="connsiteY78" fmla="*/ 379358 h 3770258"/>
              <a:gd name="connsiteX79" fmla="*/ 637441 w 2557681"/>
              <a:gd name="connsiteY79" fmla="*/ 371738 h 3770258"/>
              <a:gd name="connsiteX80" fmla="*/ 576481 w 2557681"/>
              <a:gd name="connsiteY80" fmla="*/ 341258 h 3770258"/>
              <a:gd name="connsiteX81" fmla="*/ 553621 w 2557681"/>
              <a:gd name="connsiteY81" fmla="*/ 333638 h 3770258"/>
              <a:gd name="connsiteX82" fmla="*/ 523141 w 2557681"/>
              <a:gd name="connsiteY82" fmla="*/ 318398 h 3770258"/>
              <a:gd name="connsiteX83" fmla="*/ 485041 w 2557681"/>
              <a:gd name="connsiteY83" fmla="*/ 310778 h 3770258"/>
              <a:gd name="connsiteX84" fmla="*/ 439321 w 2557681"/>
              <a:gd name="connsiteY84" fmla="*/ 287918 h 3770258"/>
              <a:gd name="connsiteX85" fmla="*/ 378361 w 2557681"/>
              <a:gd name="connsiteY85" fmla="*/ 265058 h 3770258"/>
              <a:gd name="connsiteX86" fmla="*/ 317401 w 2557681"/>
              <a:gd name="connsiteY86" fmla="*/ 249818 h 3770258"/>
              <a:gd name="connsiteX87" fmla="*/ 294541 w 2557681"/>
              <a:gd name="connsiteY87" fmla="*/ 234578 h 3770258"/>
              <a:gd name="connsiteX88" fmla="*/ 218341 w 2557681"/>
              <a:gd name="connsiteY88" fmla="*/ 204098 h 3770258"/>
              <a:gd name="connsiteX89" fmla="*/ 157381 w 2557681"/>
              <a:gd name="connsiteY89" fmla="*/ 181238 h 3770258"/>
              <a:gd name="connsiteX90" fmla="*/ 134521 w 2557681"/>
              <a:gd name="connsiteY90" fmla="*/ 158378 h 3770258"/>
              <a:gd name="connsiteX91" fmla="*/ 119281 w 2557681"/>
              <a:gd name="connsiteY91" fmla="*/ 135518 h 3770258"/>
              <a:gd name="connsiteX92" fmla="*/ 96421 w 2557681"/>
              <a:gd name="connsiteY92" fmla="*/ 120278 h 3770258"/>
              <a:gd name="connsiteX93" fmla="*/ 65941 w 2557681"/>
              <a:gd name="connsiteY93" fmla="*/ 74558 h 3770258"/>
              <a:gd name="connsiteX94" fmla="*/ 43081 w 2557681"/>
              <a:gd name="connsiteY94" fmla="*/ 51698 h 3770258"/>
              <a:gd name="connsiteX95" fmla="*/ 20221 w 2557681"/>
              <a:gd name="connsiteY95" fmla="*/ 21218 h 377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557681" h="3770258">
                <a:moveTo>
                  <a:pt x="446941" y="3770258"/>
                </a:moveTo>
                <a:lnTo>
                  <a:pt x="728881" y="3755018"/>
                </a:lnTo>
                <a:cubicBezTo>
                  <a:pt x="739326" y="3754254"/>
                  <a:pt x="748919" y="3748201"/>
                  <a:pt x="759361" y="3747398"/>
                </a:cubicBezTo>
                <a:cubicBezTo>
                  <a:pt x="848144" y="3740569"/>
                  <a:pt x="1026061" y="3732158"/>
                  <a:pt x="1026061" y="3732158"/>
                </a:cubicBezTo>
                <a:cubicBezTo>
                  <a:pt x="1038761" y="3727078"/>
                  <a:pt x="1050833" y="3719994"/>
                  <a:pt x="1064161" y="3716918"/>
                </a:cubicBezTo>
                <a:cubicBezTo>
                  <a:pt x="1084115" y="3712313"/>
                  <a:pt x="1104849" y="3712194"/>
                  <a:pt x="1125121" y="3709298"/>
                </a:cubicBezTo>
                <a:cubicBezTo>
                  <a:pt x="1231366" y="3694120"/>
                  <a:pt x="1095351" y="3707969"/>
                  <a:pt x="1262281" y="3694058"/>
                </a:cubicBezTo>
                <a:cubicBezTo>
                  <a:pt x="1280061" y="3688978"/>
                  <a:pt x="1297603" y="3682976"/>
                  <a:pt x="1315621" y="3678818"/>
                </a:cubicBezTo>
                <a:cubicBezTo>
                  <a:pt x="1330676" y="3675344"/>
                  <a:pt x="1346191" y="3674228"/>
                  <a:pt x="1361341" y="3671198"/>
                </a:cubicBezTo>
                <a:cubicBezTo>
                  <a:pt x="1451161" y="3653234"/>
                  <a:pt x="1309568" y="3675328"/>
                  <a:pt x="1445161" y="3655958"/>
                </a:cubicBezTo>
                <a:cubicBezTo>
                  <a:pt x="1460401" y="3650878"/>
                  <a:pt x="1474952" y="3642796"/>
                  <a:pt x="1490881" y="3640718"/>
                </a:cubicBezTo>
                <a:cubicBezTo>
                  <a:pt x="1533772" y="3635123"/>
                  <a:pt x="1577276" y="3636180"/>
                  <a:pt x="1620421" y="3633098"/>
                </a:cubicBezTo>
                <a:cubicBezTo>
                  <a:pt x="1648405" y="3631099"/>
                  <a:pt x="1676301" y="3628018"/>
                  <a:pt x="1704241" y="3625478"/>
                </a:cubicBezTo>
                <a:cubicBezTo>
                  <a:pt x="1714401" y="3617858"/>
                  <a:pt x="1723159" y="3607873"/>
                  <a:pt x="1734721" y="3602618"/>
                </a:cubicBezTo>
                <a:cubicBezTo>
                  <a:pt x="1751555" y="3594966"/>
                  <a:pt x="1770518" y="3593226"/>
                  <a:pt x="1788061" y="3587378"/>
                </a:cubicBezTo>
                <a:cubicBezTo>
                  <a:pt x="1801037" y="3583053"/>
                  <a:pt x="1813185" y="3576463"/>
                  <a:pt x="1826161" y="3572138"/>
                </a:cubicBezTo>
                <a:cubicBezTo>
                  <a:pt x="1843704" y="3566290"/>
                  <a:pt x="1862242" y="3563536"/>
                  <a:pt x="1879501" y="3556898"/>
                </a:cubicBezTo>
                <a:cubicBezTo>
                  <a:pt x="1895404" y="3550781"/>
                  <a:pt x="1909493" y="3540591"/>
                  <a:pt x="1925221" y="3534038"/>
                </a:cubicBezTo>
                <a:cubicBezTo>
                  <a:pt x="1940050" y="3527859"/>
                  <a:pt x="1956573" y="3525982"/>
                  <a:pt x="1970941" y="3518798"/>
                </a:cubicBezTo>
                <a:cubicBezTo>
                  <a:pt x="2079574" y="3464482"/>
                  <a:pt x="1951068" y="3507059"/>
                  <a:pt x="2070001" y="3473078"/>
                </a:cubicBezTo>
                <a:lnTo>
                  <a:pt x="2138581" y="3427358"/>
                </a:lnTo>
                <a:cubicBezTo>
                  <a:pt x="2162424" y="3411462"/>
                  <a:pt x="2201440" y="3387359"/>
                  <a:pt x="2222401" y="3366398"/>
                </a:cubicBezTo>
                <a:cubicBezTo>
                  <a:pt x="2228877" y="3359922"/>
                  <a:pt x="2231165" y="3350014"/>
                  <a:pt x="2237641" y="3343538"/>
                </a:cubicBezTo>
                <a:cubicBezTo>
                  <a:pt x="2276857" y="3304322"/>
                  <a:pt x="2265663" y="3339044"/>
                  <a:pt x="2298601" y="3282578"/>
                </a:cubicBezTo>
                <a:cubicBezTo>
                  <a:pt x="2308348" y="3265869"/>
                  <a:pt x="2312810" y="3246540"/>
                  <a:pt x="2321461" y="3229238"/>
                </a:cubicBezTo>
                <a:cubicBezTo>
                  <a:pt x="2325557" y="3221047"/>
                  <a:pt x="2333030" y="3214768"/>
                  <a:pt x="2336701" y="3206378"/>
                </a:cubicBezTo>
                <a:cubicBezTo>
                  <a:pt x="2350881" y="3173966"/>
                  <a:pt x="2361909" y="3140264"/>
                  <a:pt x="2374801" y="3107318"/>
                </a:cubicBezTo>
                <a:cubicBezTo>
                  <a:pt x="2384770" y="3081842"/>
                  <a:pt x="2397766" y="3057422"/>
                  <a:pt x="2405281" y="3031118"/>
                </a:cubicBezTo>
                <a:cubicBezTo>
                  <a:pt x="2424010" y="2965567"/>
                  <a:pt x="2409426" y="2992571"/>
                  <a:pt x="2443381" y="2947298"/>
                </a:cubicBezTo>
                <a:cubicBezTo>
                  <a:pt x="2470140" y="2867021"/>
                  <a:pt x="2450228" y="2923048"/>
                  <a:pt x="2496721" y="2810138"/>
                </a:cubicBezTo>
                <a:cubicBezTo>
                  <a:pt x="2501929" y="2797490"/>
                  <a:pt x="2509278" y="2785451"/>
                  <a:pt x="2511961" y="2772038"/>
                </a:cubicBezTo>
                <a:cubicBezTo>
                  <a:pt x="2514501" y="2759338"/>
                  <a:pt x="2516440" y="2746503"/>
                  <a:pt x="2519581" y="2733938"/>
                </a:cubicBezTo>
                <a:cubicBezTo>
                  <a:pt x="2521529" y="2726146"/>
                  <a:pt x="2524893" y="2718771"/>
                  <a:pt x="2527201" y="2711078"/>
                </a:cubicBezTo>
                <a:cubicBezTo>
                  <a:pt x="2532514" y="2693366"/>
                  <a:pt x="2537361" y="2675518"/>
                  <a:pt x="2542441" y="2657738"/>
                </a:cubicBezTo>
                <a:cubicBezTo>
                  <a:pt x="2544981" y="2584078"/>
                  <a:pt x="2547173" y="2510405"/>
                  <a:pt x="2550061" y="2436758"/>
                </a:cubicBezTo>
                <a:cubicBezTo>
                  <a:pt x="2552253" y="2380863"/>
                  <a:pt x="2557681" y="2325056"/>
                  <a:pt x="2557681" y="2269118"/>
                </a:cubicBezTo>
                <a:cubicBezTo>
                  <a:pt x="2557681" y="2076061"/>
                  <a:pt x="2554768" y="1882997"/>
                  <a:pt x="2550061" y="1689998"/>
                </a:cubicBezTo>
                <a:cubicBezTo>
                  <a:pt x="2549380" y="1662059"/>
                  <a:pt x="2537366" y="1623972"/>
                  <a:pt x="2527201" y="1598558"/>
                </a:cubicBezTo>
                <a:cubicBezTo>
                  <a:pt x="2522982" y="1588011"/>
                  <a:pt x="2515843" y="1578753"/>
                  <a:pt x="2511961" y="1568078"/>
                </a:cubicBezTo>
                <a:cubicBezTo>
                  <a:pt x="2505642" y="1550700"/>
                  <a:pt x="2503897" y="1531780"/>
                  <a:pt x="2496721" y="1514738"/>
                </a:cubicBezTo>
                <a:cubicBezTo>
                  <a:pt x="2483497" y="1483331"/>
                  <a:pt x="2469904" y="1451652"/>
                  <a:pt x="2451001" y="1423298"/>
                </a:cubicBezTo>
                <a:cubicBezTo>
                  <a:pt x="2445921" y="1415678"/>
                  <a:pt x="2439857" y="1408629"/>
                  <a:pt x="2435761" y="1400438"/>
                </a:cubicBezTo>
                <a:cubicBezTo>
                  <a:pt x="2393697" y="1316310"/>
                  <a:pt x="2450647" y="1409016"/>
                  <a:pt x="2397661" y="1324238"/>
                </a:cubicBezTo>
                <a:cubicBezTo>
                  <a:pt x="2392807" y="1316472"/>
                  <a:pt x="2387916" y="1308704"/>
                  <a:pt x="2382421" y="1301378"/>
                </a:cubicBezTo>
                <a:cubicBezTo>
                  <a:pt x="2372663" y="1288367"/>
                  <a:pt x="2360309" y="1277224"/>
                  <a:pt x="2351941" y="1263278"/>
                </a:cubicBezTo>
                <a:cubicBezTo>
                  <a:pt x="2295308" y="1168890"/>
                  <a:pt x="2390607" y="1289160"/>
                  <a:pt x="2306221" y="1179458"/>
                </a:cubicBezTo>
                <a:cubicBezTo>
                  <a:pt x="2270431" y="1132931"/>
                  <a:pt x="2241924" y="1107541"/>
                  <a:pt x="2199541" y="1065158"/>
                </a:cubicBezTo>
                <a:cubicBezTo>
                  <a:pt x="2146810" y="1012427"/>
                  <a:pt x="2171101" y="1033126"/>
                  <a:pt x="2100481" y="981338"/>
                </a:cubicBezTo>
                <a:cubicBezTo>
                  <a:pt x="2082861" y="968417"/>
                  <a:pt x="2067428" y="951353"/>
                  <a:pt x="2047141" y="943238"/>
                </a:cubicBezTo>
                <a:lnTo>
                  <a:pt x="2009041" y="927998"/>
                </a:lnTo>
                <a:cubicBezTo>
                  <a:pt x="1988260" y="907217"/>
                  <a:pt x="1981768" y="898570"/>
                  <a:pt x="1955701" y="882278"/>
                </a:cubicBezTo>
                <a:cubicBezTo>
                  <a:pt x="1946068" y="876258"/>
                  <a:pt x="1934854" y="873058"/>
                  <a:pt x="1925221" y="867038"/>
                </a:cubicBezTo>
                <a:cubicBezTo>
                  <a:pt x="1914451" y="860307"/>
                  <a:pt x="1904384" y="852443"/>
                  <a:pt x="1894741" y="844178"/>
                </a:cubicBezTo>
                <a:cubicBezTo>
                  <a:pt x="1886559" y="837165"/>
                  <a:pt x="1880847" y="827296"/>
                  <a:pt x="1871881" y="821318"/>
                </a:cubicBezTo>
                <a:cubicBezTo>
                  <a:pt x="1865198" y="816863"/>
                  <a:pt x="1856205" y="817290"/>
                  <a:pt x="1849021" y="813698"/>
                </a:cubicBezTo>
                <a:cubicBezTo>
                  <a:pt x="1835774" y="807074"/>
                  <a:pt x="1824404" y="796967"/>
                  <a:pt x="1810921" y="790838"/>
                </a:cubicBezTo>
                <a:cubicBezTo>
                  <a:pt x="1796297" y="784191"/>
                  <a:pt x="1779569" y="782782"/>
                  <a:pt x="1765201" y="775598"/>
                </a:cubicBezTo>
                <a:cubicBezTo>
                  <a:pt x="1620267" y="703131"/>
                  <a:pt x="1787187" y="783932"/>
                  <a:pt x="1643281" y="722258"/>
                </a:cubicBezTo>
                <a:cubicBezTo>
                  <a:pt x="1627620" y="715546"/>
                  <a:pt x="1613131" y="706318"/>
                  <a:pt x="1597561" y="699398"/>
                </a:cubicBezTo>
                <a:cubicBezTo>
                  <a:pt x="1590221" y="696136"/>
                  <a:pt x="1582084" y="694942"/>
                  <a:pt x="1574701" y="691778"/>
                </a:cubicBezTo>
                <a:cubicBezTo>
                  <a:pt x="1564260" y="687303"/>
                  <a:pt x="1554662" y="681013"/>
                  <a:pt x="1544221" y="676538"/>
                </a:cubicBezTo>
                <a:cubicBezTo>
                  <a:pt x="1536838" y="673374"/>
                  <a:pt x="1528545" y="672510"/>
                  <a:pt x="1521361" y="668918"/>
                </a:cubicBezTo>
                <a:cubicBezTo>
                  <a:pt x="1513170" y="664822"/>
                  <a:pt x="1507108" y="656808"/>
                  <a:pt x="1498501" y="653678"/>
                </a:cubicBezTo>
                <a:cubicBezTo>
                  <a:pt x="1452700" y="637023"/>
                  <a:pt x="1417208" y="636179"/>
                  <a:pt x="1368961" y="630818"/>
                </a:cubicBezTo>
                <a:cubicBezTo>
                  <a:pt x="1294627" y="612234"/>
                  <a:pt x="1387446" y="634926"/>
                  <a:pt x="1300381" y="615578"/>
                </a:cubicBezTo>
                <a:cubicBezTo>
                  <a:pt x="1290158" y="613306"/>
                  <a:pt x="1280061" y="610498"/>
                  <a:pt x="1269901" y="607958"/>
                </a:cubicBezTo>
                <a:cubicBezTo>
                  <a:pt x="1228201" y="580158"/>
                  <a:pt x="1263749" y="599108"/>
                  <a:pt x="1193701" y="585098"/>
                </a:cubicBezTo>
                <a:cubicBezTo>
                  <a:pt x="1173162" y="580990"/>
                  <a:pt x="1152188" y="577637"/>
                  <a:pt x="1132741" y="569858"/>
                </a:cubicBezTo>
                <a:cubicBezTo>
                  <a:pt x="1084917" y="550729"/>
                  <a:pt x="1107911" y="557935"/>
                  <a:pt x="1064161" y="546998"/>
                </a:cubicBezTo>
                <a:cubicBezTo>
                  <a:pt x="1051461" y="539378"/>
                  <a:pt x="1039308" y="530762"/>
                  <a:pt x="1026061" y="524138"/>
                </a:cubicBezTo>
                <a:cubicBezTo>
                  <a:pt x="1007639" y="514927"/>
                  <a:pt x="992253" y="516222"/>
                  <a:pt x="972721" y="508898"/>
                </a:cubicBezTo>
                <a:cubicBezTo>
                  <a:pt x="962085" y="504910"/>
                  <a:pt x="952682" y="498133"/>
                  <a:pt x="942241" y="493658"/>
                </a:cubicBezTo>
                <a:cubicBezTo>
                  <a:pt x="934858" y="490494"/>
                  <a:pt x="926902" y="488858"/>
                  <a:pt x="919381" y="486038"/>
                </a:cubicBezTo>
                <a:cubicBezTo>
                  <a:pt x="906574" y="481235"/>
                  <a:pt x="894088" y="475601"/>
                  <a:pt x="881281" y="470798"/>
                </a:cubicBezTo>
                <a:cubicBezTo>
                  <a:pt x="873760" y="467978"/>
                  <a:pt x="865605" y="466770"/>
                  <a:pt x="858421" y="463178"/>
                </a:cubicBezTo>
                <a:cubicBezTo>
                  <a:pt x="845174" y="456554"/>
                  <a:pt x="833804" y="446447"/>
                  <a:pt x="820321" y="440318"/>
                </a:cubicBezTo>
                <a:cubicBezTo>
                  <a:pt x="797647" y="430011"/>
                  <a:pt x="768685" y="423599"/>
                  <a:pt x="744121" y="417458"/>
                </a:cubicBezTo>
                <a:cubicBezTo>
                  <a:pt x="700190" y="388170"/>
                  <a:pt x="742568" y="413527"/>
                  <a:pt x="698401" y="394598"/>
                </a:cubicBezTo>
                <a:cubicBezTo>
                  <a:pt x="687960" y="390123"/>
                  <a:pt x="678557" y="383346"/>
                  <a:pt x="667921" y="379358"/>
                </a:cubicBezTo>
                <a:cubicBezTo>
                  <a:pt x="658115" y="375681"/>
                  <a:pt x="647108" y="375766"/>
                  <a:pt x="637441" y="371738"/>
                </a:cubicBezTo>
                <a:cubicBezTo>
                  <a:pt x="616470" y="363000"/>
                  <a:pt x="598034" y="348442"/>
                  <a:pt x="576481" y="341258"/>
                </a:cubicBezTo>
                <a:cubicBezTo>
                  <a:pt x="568861" y="338718"/>
                  <a:pt x="561004" y="336802"/>
                  <a:pt x="553621" y="333638"/>
                </a:cubicBezTo>
                <a:cubicBezTo>
                  <a:pt x="543180" y="329163"/>
                  <a:pt x="533917" y="321990"/>
                  <a:pt x="523141" y="318398"/>
                </a:cubicBezTo>
                <a:cubicBezTo>
                  <a:pt x="510854" y="314302"/>
                  <a:pt x="497741" y="313318"/>
                  <a:pt x="485041" y="310778"/>
                </a:cubicBezTo>
                <a:cubicBezTo>
                  <a:pt x="450359" y="287657"/>
                  <a:pt x="475376" y="301439"/>
                  <a:pt x="439321" y="287918"/>
                </a:cubicBezTo>
                <a:cubicBezTo>
                  <a:pt x="425337" y="282674"/>
                  <a:pt x="395657" y="269382"/>
                  <a:pt x="378361" y="265058"/>
                </a:cubicBezTo>
                <a:cubicBezTo>
                  <a:pt x="360971" y="260711"/>
                  <a:pt x="334819" y="258527"/>
                  <a:pt x="317401" y="249818"/>
                </a:cubicBezTo>
                <a:cubicBezTo>
                  <a:pt x="309210" y="245722"/>
                  <a:pt x="302492" y="239122"/>
                  <a:pt x="294541" y="234578"/>
                </a:cubicBezTo>
                <a:cubicBezTo>
                  <a:pt x="201327" y="181313"/>
                  <a:pt x="343237" y="266546"/>
                  <a:pt x="218341" y="204098"/>
                </a:cubicBezTo>
                <a:cubicBezTo>
                  <a:pt x="178494" y="184174"/>
                  <a:pt x="198881" y="191613"/>
                  <a:pt x="157381" y="181238"/>
                </a:cubicBezTo>
                <a:cubicBezTo>
                  <a:pt x="149761" y="173618"/>
                  <a:pt x="141420" y="166657"/>
                  <a:pt x="134521" y="158378"/>
                </a:cubicBezTo>
                <a:cubicBezTo>
                  <a:pt x="128658" y="151343"/>
                  <a:pt x="125757" y="141994"/>
                  <a:pt x="119281" y="135518"/>
                </a:cubicBezTo>
                <a:cubicBezTo>
                  <a:pt x="112805" y="129042"/>
                  <a:pt x="104041" y="125358"/>
                  <a:pt x="96421" y="120278"/>
                </a:cubicBezTo>
                <a:cubicBezTo>
                  <a:pt x="86261" y="105038"/>
                  <a:pt x="78893" y="87510"/>
                  <a:pt x="65941" y="74558"/>
                </a:cubicBezTo>
                <a:cubicBezTo>
                  <a:pt x="58321" y="66938"/>
                  <a:pt x="49980" y="59977"/>
                  <a:pt x="43081" y="51698"/>
                </a:cubicBezTo>
                <a:cubicBezTo>
                  <a:pt x="0" y="0"/>
                  <a:pt x="44455" y="45452"/>
                  <a:pt x="20221" y="2121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849880" y="2179320"/>
            <a:ext cx="2849880" cy="4533900"/>
          </a:xfrm>
          <a:custGeom>
            <a:avLst/>
            <a:gdLst>
              <a:gd name="connsiteX0" fmla="*/ 15240 w 2849880"/>
              <a:gd name="connsiteY0" fmla="*/ 4533900 h 4533900"/>
              <a:gd name="connsiteX1" fmla="*/ 129540 w 2849880"/>
              <a:gd name="connsiteY1" fmla="*/ 4518660 h 4533900"/>
              <a:gd name="connsiteX2" fmla="*/ 175260 w 2849880"/>
              <a:gd name="connsiteY2" fmla="*/ 4503420 h 4533900"/>
              <a:gd name="connsiteX3" fmla="*/ 259080 w 2849880"/>
              <a:gd name="connsiteY3" fmla="*/ 4495800 h 4533900"/>
              <a:gd name="connsiteX4" fmla="*/ 312420 w 2849880"/>
              <a:gd name="connsiteY4" fmla="*/ 4465320 h 4533900"/>
              <a:gd name="connsiteX5" fmla="*/ 525780 w 2849880"/>
              <a:gd name="connsiteY5" fmla="*/ 4427220 h 4533900"/>
              <a:gd name="connsiteX6" fmla="*/ 579120 w 2849880"/>
              <a:gd name="connsiteY6" fmla="*/ 4419600 h 4533900"/>
              <a:gd name="connsiteX7" fmla="*/ 716280 w 2849880"/>
              <a:gd name="connsiteY7" fmla="*/ 4373880 h 4533900"/>
              <a:gd name="connsiteX8" fmla="*/ 777240 w 2849880"/>
              <a:gd name="connsiteY8" fmla="*/ 4351020 h 4533900"/>
              <a:gd name="connsiteX9" fmla="*/ 906780 w 2849880"/>
              <a:gd name="connsiteY9" fmla="*/ 4328160 h 4533900"/>
              <a:gd name="connsiteX10" fmla="*/ 967740 w 2849880"/>
              <a:gd name="connsiteY10" fmla="*/ 4305300 h 4533900"/>
              <a:gd name="connsiteX11" fmla="*/ 1089660 w 2849880"/>
              <a:gd name="connsiteY11" fmla="*/ 4290060 h 4533900"/>
              <a:gd name="connsiteX12" fmla="*/ 1211580 w 2849880"/>
              <a:gd name="connsiteY12" fmla="*/ 4251960 h 4533900"/>
              <a:gd name="connsiteX13" fmla="*/ 1325880 w 2849880"/>
              <a:gd name="connsiteY13" fmla="*/ 4221480 h 4533900"/>
              <a:gd name="connsiteX14" fmla="*/ 1386840 w 2849880"/>
              <a:gd name="connsiteY14" fmla="*/ 4198620 h 4533900"/>
              <a:gd name="connsiteX15" fmla="*/ 1508760 w 2849880"/>
              <a:gd name="connsiteY15" fmla="*/ 4168140 h 4533900"/>
              <a:gd name="connsiteX16" fmla="*/ 1554480 w 2849880"/>
              <a:gd name="connsiteY16" fmla="*/ 4137660 h 4533900"/>
              <a:gd name="connsiteX17" fmla="*/ 1661160 w 2849880"/>
              <a:gd name="connsiteY17" fmla="*/ 4099560 h 4533900"/>
              <a:gd name="connsiteX18" fmla="*/ 1706880 w 2849880"/>
              <a:gd name="connsiteY18" fmla="*/ 4076700 h 4533900"/>
              <a:gd name="connsiteX19" fmla="*/ 1760220 w 2849880"/>
              <a:gd name="connsiteY19" fmla="*/ 4053840 h 4533900"/>
              <a:gd name="connsiteX20" fmla="*/ 1805940 w 2849880"/>
              <a:gd name="connsiteY20" fmla="*/ 4030980 h 4533900"/>
              <a:gd name="connsiteX21" fmla="*/ 1851660 w 2849880"/>
              <a:gd name="connsiteY21" fmla="*/ 4023360 h 4533900"/>
              <a:gd name="connsiteX22" fmla="*/ 1927860 w 2849880"/>
              <a:gd name="connsiteY22" fmla="*/ 3962400 h 4533900"/>
              <a:gd name="connsiteX23" fmla="*/ 1965960 w 2849880"/>
              <a:gd name="connsiteY23" fmla="*/ 3947160 h 4533900"/>
              <a:gd name="connsiteX24" fmla="*/ 2026920 w 2849880"/>
              <a:gd name="connsiteY24" fmla="*/ 3886200 h 4533900"/>
              <a:gd name="connsiteX25" fmla="*/ 2049780 w 2849880"/>
              <a:gd name="connsiteY25" fmla="*/ 3878580 h 4533900"/>
              <a:gd name="connsiteX26" fmla="*/ 2141220 w 2849880"/>
              <a:gd name="connsiteY26" fmla="*/ 3779520 h 4533900"/>
              <a:gd name="connsiteX27" fmla="*/ 2164080 w 2849880"/>
              <a:gd name="connsiteY27" fmla="*/ 3741420 h 4533900"/>
              <a:gd name="connsiteX28" fmla="*/ 2247900 w 2849880"/>
              <a:gd name="connsiteY28" fmla="*/ 3642360 h 4533900"/>
              <a:gd name="connsiteX29" fmla="*/ 2263140 w 2849880"/>
              <a:gd name="connsiteY29" fmla="*/ 3611880 h 4533900"/>
              <a:gd name="connsiteX30" fmla="*/ 2324100 w 2849880"/>
              <a:gd name="connsiteY30" fmla="*/ 3550920 h 4533900"/>
              <a:gd name="connsiteX31" fmla="*/ 2385060 w 2849880"/>
              <a:gd name="connsiteY31" fmla="*/ 3444240 h 4533900"/>
              <a:gd name="connsiteX32" fmla="*/ 2423160 w 2849880"/>
              <a:gd name="connsiteY32" fmla="*/ 3398520 h 4533900"/>
              <a:gd name="connsiteX33" fmla="*/ 2438400 w 2849880"/>
              <a:gd name="connsiteY33" fmla="*/ 3368040 h 4533900"/>
              <a:gd name="connsiteX34" fmla="*/ 2461260 w 2849880"/>
              <a:gd name="connsiteY34" fmla="*/ 3345180 h 4533900"/>
              <a:gd name="connsiteX35" fmla="*/ 2484120 w 2849880"/>
              <a:gd name="connsiteY35" fmla="*/ 3314700 h 4533900"/>
              <a:gd name="connsiteX36" fmla="*/ 2491740 w 2849880"/>
              <a:gd name="connsiteY36" fmla="*/ 3284220 h 4533900"/>
              <a:gd name="connsiteX37" fmla="*/ 2545080 w 2849880"/>
              <a:gd name="connsiteY37" fmla="*/ 3230880 h 4533900"/>
              <a:gd name="connsiteX38" fmla="*/ 2583180 w 2849880"/>
              <a:gd name="connsiteY38" fmla="*/ 3169920 h 4533900"/>
              <a:gd name="connsiteX39" fmla="*/ 2613660 w 2849880"/>
              <a:gd name="connsiteY39" fmla="*/ 3116580 h 4533900"/>
              <a:gd name="connsiteX40" fmla="*/ 2644140 w 2849880"/>
              <a:gd name="connsiteY40" fmla="*/ 3070860 h 4533900"/>
              <a:gd name="connsiteX41" fmla="*/ 2674620 w 2849880"/>
              <a:gd name="connsiteY41" fmla="*/ 3017520 h 4533900"/>
              <a:gd name="connsiteX42" fmla="*/ 2689860 w 2849880"/>
              <a:gd name="connsiteY42" fmla="*/ 2971800 h 4533900"/>
              <a:gd name="connsiteX43" fmla="*/ 2712720 w 2849880"/>
              <a:gd name="connsiteY43" fmla="*/ 2933700 h 4533900"/>
              <a:gd name="connsiteX44" fmla="*/ 2727960 w 2849880"/>
              <a:gd name="connsiteY44" fmla="*/ 2887980 h 4533900"/>
              <a:gd name="connsiteX45" fmla="*/ 2758440 w 2849880"/>
              <a:gd name="connsiteY45" fmla="*/ 2827020 h 4533900"/>
              <a:gd name="connsiteX46" fmla="*/ 2766060 w 2849880"/>
              <a:gd name="connsiteY46" fmla="*/ 2788920 h 4533900"/>
              <a:gd name="connsiteX47" fmla="*/ 2781300 w 2849880"/>
              <a:gd name="connsiteY47" fmla="*/ 2743200 h 4533900"/>
              <a:gd name="connsiteX48" fmla="*/ 2804160 w 2849880"/>
              <a:gd name="connsiteY48" fmla="*/ 2667000 h 4533900"/>
              <a:gd name="connsiteX49" fmla="*/ 2811780 w 2849880"/>
              <a:gd name="connsiteY49" fmla="*/ 2628900 h 4533900"/>
              <a:gd name="connsiteX50" fmla="*/ 2819400 w 2849880"/>
              <a:gd name="connsiteY50" fmla="*/ 2598420 h 4533900"/>
              <a:gd name="connsiteX51" fmla="*/ 2834640 w 2849880"/>
              <a:gd name="connsiteY51" fmla="*/ 2491740 h 4533900"/>
              <a:gd name="connsiteX52" fmla="*/ 2849880 w 2849880"/>
              <a:gd name="connsiteY52" fmla="*/ 2369820 h 4533900"/>
              <a:gd name="connsiteX53" fmla="*/ 2842260 w 2849880"/>
              <a:gd name="connsiteY53" fmla="*/ 2049780 h 4533900"/>
              <a:gd name="connsiteX54" fmla="*/ 2827020 w 2849880"/>
              <a:gd name="connsiteY54" fmla="*/ 1988820 h 4533900"/>
              <a:gd name="connsiteX55" fmla="*/ 2773680 w 2849880"/>
              <a:gd name="connsiteY55" fmla="*/ 1851660 h 4533900"/>
              <a:gd name="connsiteX56" fmla="*/ 2743200 w 2849880"/>
              <a:gd name="connsiteY56" fmla="*/ 1790700 h 4533900"/>
              <a:gd name="connsiteX57" fmla="*/ 2712720 w 2849880"/>
              <a:gd name="connsiteY57" fmla="*/ 1722120 h 4533900"/>
              <a:gd name="connsiteX58" fmla="*/ 2697480 w 2849880"/>
              <a:gd name="connsiteY58" fmla="*/ 1661160 h 4533900"/>
              <a:gd name="connsiteX59" fmla="*/ 2682240 w 2849880"/>
              <a:gd name="connsiteY59" fmla="*/ 1638300 h 4533900"/>
              <a:gd name="connsiteX60" fmla="*/ 2659380 w 2849880"/>
              <a:gd name="connsiteY60" fmla="*/ 1569720 h 4533900"/>
              <a:gd name="connsiteX61" fmla="*/ 2644140 w 2849880"/>
              <a:gd name="connsiteY61" fmla="*/ 1546860 h 4533900"/>
              <a:gd name="connsiteX62" fmla="*/ 2613660 w 2849880"/>
              <a:gd name="connsiteY62" fmla="*/ 1485900 h 4533900"/>
              <a:gd name="connsiteX63" fmla="*/ 2606040 w 2849880"/>
              <a:gd name="connsiteY63" fmla="*/ 1455420 h 4533900"/>
              <a:gd name="connsiteX64" fmla="*/ 2567940 w 2849880"/>
              <a:gd name="connsiteY64" fmla="*/ 1394460 h 4533900"/>
              <a:gd name="connsiteX65" fmla="*/ 2545080 w 2849880"/>
              <a:gd name="connsiteY65" fmla="*/ 1348740 h 4533900"/>
              <a:gd name="connsiteX66" fmla="*/ 2522220 w 2849880"/>
              <a:gd name="connsiteY66" fmla="*/ 1310640 h 4533900"/>
              <a:gd name="connsiteX67" fmla="*/ 2491740 w 2849880"/>
              <a:gd name="connsiteY67" fmla="*/ 1249680 h 4533900"/>
              <a:gd name="connsiteX68" fmla="*/ 2453640 w 2849880"/>
              <a:gd name="connsiteY68" fmla="*/ 1196340 h 4533900"/>
              <a:gd name="connsiteX69" fmla="*/ 2415540 w 2849880"/>
              <a:gd name="connsiteY69" fmla="*/ 1127760 h 4533900"/>
              <a:gd name="connsiteX70" fmla="*/ 2369820 w 2849880"/>
              <a:gd name="connsiteY70" fmla="*/ 1066800 h 4533900"/>
              <a:gd name="connsiteX71" fmla="*/ 2316480 w 2849880"/>
              <a:gd name="connsiteY71" fmla="*/ 1005840 h 4533900"/>
              <a:gd name="connsiteX72" fmla="*/ 2293620 w 2849880"/>
              <a:gd name="connsiteY72" fmla="*/ 990600 h 4533900"/>
              <a:gd name="connsiteX73" fmla="*/ 2225040 w 2849880"/>
              <a:gd name="connsiteY73" fmla="*/ 914400 h 4533900"/>
              <a:gd name="connsiteX74" fmla="*/ 2179320 w 2849880"/>
              <a:gd name="connsiteY74" fmla="*/ 883920 h 4533900"/>
              <a:gd name="connsiteX75" fmla="*/ 2148840 w 2849880"/>
              <a:gd name="connsiteY75" fmla="*/ 861060 h 4533900"/>
              <a:gd name="connsiteX76" fmla="*/ 2125980 w 2849880"/>
              <a:gd name="connsiteY76" fmla="*/ 853440 h 4533900"/>
              <a:gd name="connsiteX77" fmla="*/ 2065020 w 2849880"/>
              <a:gd name="connsiteY77" fmla="*/ 815340 h 4533900"/>
              <a:gd name="connsiteX78" fmla="*/ 1988820 w 2849880"/>
              <a:gd name="connsiteY78" fmla="*/ 777240 h 4533900"/>
              <a:gd name="connsiteX79" fmla="*/ 1935480 w 2849880"/>
              <a:gd name="connsiteY79" fmla="*/ 754380 h 4533900"/>
              <a:gd name="connsiteX80" fmla="*/ 1889760 w 2849880"/>
              <a:gd name="connsiteY80" fmla="*/ 723900 h 4533900"/>
              <a:gd name="connsiteX81" fmla="*/ 1859280 w 2849880"/>
              <a:gd name="connsiteY81" fmla="*/ 701040 h 4533900"/>
              <a:gd name="connsiteX82" fmla="*/ 1836420 w 2849880"/>
              <a:gd name="connsiteY82" fmla="*/ 693420 h 4533900"/>
              <a:gd name="connsiteX83" fmla="*/ 1783080 w 2849880"/>
              <a:gd name="connsiteY83" fmla="*/ 662940 h 4533900"/>
              <a:gd name="connsiteX84" fmla="*/ 1714500 w 2849880"/>
              <a:gd name="connsiteY84" fmla="*/ 624840 h 4533900"/>
              <a:gd name="connsiteX85" fmla="*/ 1684020 w 2849880"/>
              <a:gd name="connsiteY85" fmla="*/ 617220 h 4533900"/>
              <a:gd name="connsiteX86" fmla="*/ 1653540 w 2849880"/>
              <a:gd name="connsiteY86" fmla="*/ 601980 h 4533900"/>
              <a:gd name="connsiteX87" fmla="*/ 1577340 w 2849880"/>
              <a:gd name="connsiteY87" fmla="*/ 571500 h 4533900"/>
              <a:gd name="connsiteX88" fmla="*/ 1539240 w 2849880"/>
              <a:gd name="connsiteY88" fmla="*/ 548640 h 4533900"/>
              <a:gd name="connsiteX89" fmla="*/ 1478280 w 2849880"/>
              <a:gd name="connsiteY89" fmla="*/ 533400 h 4533900"/>
              <a:gd name="connsiteX90" fmla="*/ 1417320 w 2849880"/>
              <a:gd name="connsiteY90" fmla="*/ 502920 h 4533900"/>
              <a:gd name="connsiteX91" fmla="*/ 1386840 w 2849880"/>
              <a:gd name="connsiteY91" fmla="*/ 487680 h 4533900"/>
              <a:gd name="connsiteX92" fmla="*/ 1341120 w 2849880"/>
              <a:gd name="connsiteY92" fmla="*/ 472440 h 4533900"/>
              <a:gd name="connsiteX93" fmla="*/ 1318260 w 2849880"/>
              <a:gd name="connsiteY93" fmla="*/ 457200 h 4533900"/>
              <a:gd name="connsiteX94" fmla="*/ 1257300 w 2849880"/>
              <a:gd name="connsiteY94" fmla="*/ 441960 h 4533900"/>
              <a:gd name="connsiteX95" fmla="*/ 1158240 w 2849880"/>
              <a:gd name="connsiteY95" fmla="*/ 411480 h 4533900"/>
              <a:gd name="connsiteX96" fmla="*/ 1082040 w 2849880"/>
              <a:gd name="connsiteY96" fmla="*/ 381000 h 4533900"/>
              <a:gd name="connsiteX97" fmla="*/ 998220 w 2849880"/>
              <a:gd name="connsiteY97" fmla="*/ 365760 h 4533900"/>
              <a:gd name="connsiteX98" fmla="*/ 975360 w 2849880"/>
              <a:gd name="connsiteY98" fmla="*/ 358140 h 4533900"/>
              <a:gd name="connsiteX99" fmla="*/ 922020 w 2849880"/>
              <a:gd name="connsiteY99" fmla="*/ 350520 h 4533900"/>
              <a:gd name="connsiteX100" fmla="*/ 845820 w 2849880"/>
              <a:gd name="connsiteY100" fmla="*/ 327660 h 4533900"/>
              <a:gd name="connsiteX101" fmla="*/ 792480 w 2849880"/>
              <a:gd name="connsiteY101" fmla="*/ 304800 h 4533900"/>
              <a:gd name="connsiteX102" fmla="*/ 701040 w 2849880"/>
              <a:gd name="connsiteY102" fmla="*/ 281940 h 4533900"/>
              <a:gd name="connsiteX103" fmla="*/ 678180 w 2849880"/>
              <a:gd name="connsiteY103" fmla="*/ 274320 h 4533900"/>
              <a:gd name="connsiteX104" fmla="*/ 617220 w 2849880"/>
              <a:gd name="connsiteY104" fmla="*/ 266700 h 4533900"/>
              <a:gd name="connsiteX105" fmla="*/ 563880 w 2849880"/>
              <a:gd name="connsiteY105" fmla="*/ 259080 h 4533900"/>
              <a:gd name="connsiteX106" fmla="*/ 480060 w 2849880"/>
              <a:gd name="connsiteY106" fmla="*/ 236220 h 4533900"/>
              <a:gd name="connsiteX107" fmla="*/ 449580 w 2849880"/>
              <a:gd name="connsiteY107" fmla="*/ 228600 h 4533900"/>
              <a:gd name="connsiteX108" fmla="*/ 411480 w 2849880"/>
              <a:gd name="connsiteY108" fmla="*/ 220980 h 4533900"/>
              <a:gd name="connsiteX109" fmla="*/ 388620 w 2849880"/>
              <a:gd name="connsiteY109" fmla="*/ 213360 h 4533900"/>
              <a:gd name="connsiteX110" fmla="*/ 335280 w 2849880"/>
              <a:gd name="connsiteY110" fmla="*/ 198120 h 4533900"/>
              <a:gd name="connsiteX111" fmla="*/ 304800 w 2849880"/>
              <a:gd name="connsiteY111" fmla="*/ 182880 h 4533900"/>
              <a:gd name="connsiteX112" fmla="*/ 266700 w 2849880"/>
              <a:gd name="connsiteY112" fmla="*/ 175260 h 4533900"/>
              <a:gd name="connsiteX113" fmla="*/ 213360 w 2849880"/>
              <a:gd name="connsiteY113" fmla="*/ 152400 h 4533900"/>
              <a:gd name="connsiteX114" fmla="*/ 144780 w 2849880"/>
              <a:gd name="connsiteY114" fmla="*/ 114300 h 4533900"/>
              <a:gd name="connsiteX115" fmla="*/ 114300 w 2849880"/>
              <a:gd name="connsiteY115" fmla="*/ 91440 h 4533900"/>
              <a:gd name="connsiteX116" fmla="*/ 91440 w 2849880"/>
              <a:gd name="connsiteY116" fmla="*/ 76200 h 4533900"/>
              <a:gd name="connsiteX117" fmla="*/ 45720 w 2849880"/>
              <a:gd name="connsiteY117" fmla="*/ 30480 h 4533900"/>
              <a:gd name="connsiteX118" fmla="*/ 0 w 2849880"/>
              <a:gd name="connsiteY118" fmla="*/ 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849880" h="4533900">
                <a:moveTo>
                  <a:pt x="15240" y="4533900"/>
                </a:moveTo>
                <a:cubicBezTo>
                  <a:pt x="24261" y="4532772"/>
                  <a:pt x="117112" y="4521528"/>
                  <a:pt x="129540" y="4518660"/>
                </a:cubicBezTo>
                <a:cubicBezTo>
                  <a:pt x="145193" y="4515048"/>
                  <a:pt x="159440" y="4506212"/>
                  <a:pt x="175260" y="4503420"/>
                </a:cubicBezTo>
                <a:cubicBezTo>
                  <a:pt x="202888" y="4498544"/>
                  <a:pt x="231140" y="4498340"/>
                  <a:pt x="259080" y="4495800"/>
                </a:cubicBezTo>
                <a:cubicBezTo>
                  <a:pt x="276860" y="4485640"/>
                  <a:pt x="292786" y="4471138"/>
                  <a:pt x="312420" y="4465320"/>
                </a:cubicBezTo>
                <a:cubicBezTo>
                  <a:pt x="397517" y="4440106"/>
                  <a:pt x="447956" y="4437597"/>
                  <a:pt x="525780" y="4427220"/>
                </a:cubicBezTo>
                <a:lnTo>
                  <a:pt x="579120" y="4419600"/>
                </a:lnTo>
                <a:cubicBezTo>
                  <a:pt x="735443" y="4341439"/>
                  <a:pt x="582572" y="4407307"/>
                  <a:pt x="716280" y="4373880"/>
                </a:cubicBezTo>
                <a:cubicBezTo>
                  <a:pt x="737334" y="4368617"/>
                  <a:pt x="756526" y="4357493"/>
                  <a:pt x="777240" y="4351020"/>
                </a:cubicBezTo>
                <a:cubicBezTo>
                  <a:pt x="834670" y="4333073"/>
                  <a:pt x="845762" y="4334940"/>
                  <a:pt x="906780" y="4328160"/>
                </a:cubicBezTo>
                <a:cubicBezTo>
                  <a:pt x="927100" y="4320540"/>
                  <a:pt x="946494" y="4309726"/>
                  <a:pt x="967740" y="4305300"/>
                </a:cubicBezTo>
                <a:cubicBezTo>
                  <a:pt x="1007835" y="4296947"/>
                  <a:pt x="1089660" y="4290060"/>
                  <a:pt x="1089660" y="4290060"/>
                </a:cubicBezTo>
                <a:cubicBezTo>
                  <a:pt x="1186486" y="4241647"/>
                  <a:pt x="1076200" y="4291778"/>
                  <a:pt x="1211580" y="4251960"/>
                </a:cubicBezTo>
                <a:cubicBezTo>
                  <a:pt x="1341114" y="4213862"/>
                  <a:pt x="1184991" y="4239091"/>
                  <a:pt x="1325880" y="4221480"/>
                </a:cubicBezTo>
                <a:cubicBezTo>
                  <a:pt x="1346200" y="4213860"/>
                  <a:pt x="1366252" y="4205483"/>
                  <a:pt x="1386840" y="4198620"/>
                </a:cubicBezTo>
                <a:cubicBezTo>
                  <a:pt x="1430187" y="4184171"/>
                  <a:pt x="1463300" y="4178242"/>
                  <a:pt x="1508760" y="4168140"/>
                </a:cubicBezTo>
                <a:cubicBezTo>
                  <a:pt x="1524000" y="4157980"/>
                  <a:pt x="1538097" y="4145851"/>
                  <a:pt x="1554480" y="4137660"/>
                </a:cubicBezTo>
                <a:cubicBezTo>
                  <a:pt x="1606057" y="4111872"/>
                  <a:pt x="1612932" y="4119655"/>
                  <a:pt x="1661160" y="4099560"/>
                </a:cubicBezTo>
                <a:cubicBezTo>
                  <a:pt x="1676888" y="4093007"/>
                  <a:pt x="1691409" y="4083840"/>
                  <a:pt x="1706880" y="4076700"/>
                </a:cubicBezTo>
                <a:cubicBezTo>
                  <a:pt x="1724444" y="4068594"/>
                  <a:pt x="1742656" y="4061946"/>
                  <a:pt x="1760220" y="4053840"/>
                </a:cubicBezTo>
                <a:cubicBezTo>
                  <a:pt x="1775691" y="4046700"/>
                  <a:pt x="1789776" y="4036368"/>
                  <a:pt x="1805940" y="4030980"/>
                </a:cubicBezTo>
                <a:cubicBezTo>
                  <a:pt x="1820597" y="4026094"/>
                  <a:pt x="1836420" y="4025900"/>
                  <a:pt x="1851660" y="4023360"/>
                </a:cubicBezTo>
                <a:cubicBezTo>
                  <a:pt x="1883026" y="3991994"/>
                  <a:pt x="1885565" y="3985470"/>
                  <a:pt x="1927860" y="3962400"/>
                </a:cubicBezTo>
                <a:cubicBezTo>
                  <a:pt x="1939868" y="3955850"/>
                  <a:pt x="1954231" y="3954197"/>
                  <a:pt x="1965960" y="3947160"/>
                </a:cubicBezTo>
                <a:cubicBezTo>
                  <a:pt x="2062331" y="3889338"/>
                  <a:pt x="1956544" y="3944847"/>
                  <a:pt x="2026920" y="3886200"/>
                </a:cubicBezTo>
                <a:cubicBezTo>
                  <a:pt x="2033090" y="3881058"/>
                  <a:pt x="2042160" y="3881120"/>
                  <a:pt x="2049780" y="3878580"/>
                </a:cubicBezTo>
                <a:cubicBezTo>
                  <a:pt x="2085090" y="3843270"/>
                  <a:pt x="2112315" y="3819265"/>
                  <a:pt x="2141220" y="3779520"/>
                </a:cubicBezTo>
                <a:cubicBezTo>
                  <a:pt x="2149931" y="3767542"/>
                  <a:pt x="2155194" y="3753268"/>
                  <a:pt x="2164080" y="3741420"/>
                </a:cubicBezTo>
                <a:cubicBezTo>
                  <a:pt x="2207642" y="3683338"/>
                  <a:pt x="2187147" y="3763866"/>
                  <a:pt x="2247900" y="3642360"/>
                </a:cubicBezTo>
                <a:cubicBezTo>
                  <a:pt x="2252980" y="3632200"/>
                  <a:pt x="2255868" y="3620606"/>
                  <a:pt x="2263140" y="3611880"/>
                </a:cubicBezTo>
                <a:cubicBezTo>
                  <a:pt x="2281537" y="3589804"/>
                  <a:pt x="2324100" y="3550920"/>
                  <a:pt x="2324100" y="3550920"/>
                </a:cubicBezTo>
                <a:cubicBezTo>
                  <a:pt x="2343419" y="3502622"/>
                  <a:pt x="2344054" y="3493447"/>
                  <a:pt x="2385060" y="3444240"/>
                </a:cubicBezTo>
                <a:cubicBezTo>
                  <a:pt x="2397760" y="3429000"/>
                  <a:pt x="2411784" y="3414772"/>
                  <a:pt x="2423160" y="3398520"/>
                </a:cubicBezTo>
                <a:cubicBezTo>
                  <a:pt x="2429674" y="3389214"/>
                  <a:pt x="2431798" y="3377283"/>
                  <a:pt x="2438400" y="3368040"/>
                </a:cubicBezTo>
                <a:cubicBezTo>
                  <a:pt x="2444664" y="3359271"/>
                  <a:pt x="2454247" y="3353362"/>
                  <a:pt x="2461260" y="3345180"/>
                </a:cubicBezTo>
                <a:cubicBezTo>
                  <a:pt x="2469525" y="3335537"/>
                  <a:pt x="2476500" y="3324860"/>
                  <a:pt x="2484120" y="3314700"/>
                </a:cubicBezTo>
                <a:cubicBezTo>
                  <a:pt x="2486660" y="3304540"/>
                  <a:pt x="2485580" y="3292690"/>
                  <a:pt x="2491740" y="3284220"/>
                </a:cubicBezTo>
                <a:cubicBezTo>
                  <a:pt x="2506529" y="3263885"/>
                  <a:pt x="2545080" y="3230880"/>
                  <a:pt x="2545080" y="3230880"/>
                </a:cubicBezTo>
                <a:cubicBezTo>
                  <a:pt x="2560765" y="3183825"/>
                  <a:pt x="2541766" y="3232041"/>
                  <a:pt x="2583180" y="3169920"/>
                </a:cubicBezTo>
                <a:cubicBezTo>
                  <a:pt x="2594539" y="3152881"/>
                  <a:pt x="2602927" y="3134020"/>
                  <a:pt x="2613660" y="3116580"/>
                </a:cubicBezTo>
                <a:cubicBezTo>
                  <a:pt x="2623259" y="3100981"/>
                  <a:pt x="2644140" y="3070860"/>
                  <a:pt x="2644140" y="3070860"/>
                </a:cubicBezTo>
                <a:cubicBezTo>
                  <a:pt x="2665069" y="2987143"/>
                  <a:pt x="2633349" y="3091808"/>
                  <a:pt x="2674620" y="3017520"/>
                </a:cubicBezTo>
                <a:cubicBezTo>
                  <a:pt x="2682422" y="3003477"/>
                  <a:pt x="2681595" y="2985575"/>
                  <a:pt x="2689860" y="2971800"/>
                </a:cubicBezTo>
                <a:cubicBezTo>
                  <a:pt x="2697480" y="2959100"/>
                  <a:pt x="2706591" y="2947183"/>
                  <a:pt x="2712720" y="2933700"/>
                </a:cubicBezTo>
                <a:cubicBezTo>
                  <a:pt x="2719367" y="2919076"/>
                  <a:pt x="2720776" y="2902348"/>
                  <a:pt x="2727960" y="2887980"/>
                </a:cubicBezTo>
                <a:lnTo>
                  <a:pt x="2758440" y="2827020"/>
                </a:lnTo>
                <a:cubicBezTo>
                  <a:pt x="2760980" y="2814320"/>
                  <a:pt x="2762652" y="2801415"/>
                  <a:pt x="2766060" y="2788920"/>
                </a:cubicBezTo>
                <a:cubicBezTo>
                  <a:pt x="2770287" y="2773422"/>
                  <a:pt x="2777404" y="2758785"/>
                  <a:pt x="2781300" y="2743200"/>
                </a:cubicBezTo>
                <a:cubicBezTo>
                  <a:pt x="2800275" y="2667300"/>
                  <a:pt x="2775035" y="2725250"/>
                  <a:pt x="2804160" y="2667000"/>
                </a:cubicBezTo>
                <a:cubicBezTo>
                  <a:pt x="2806700" y="2654300"/>
                  <a:pt x="2808970" y="2641543"/>
                  <a:pt x="2811780" y="2628900"/>
                </a:cubicBezTo>
                <a:cubicBezTo>
                  <a:pt x="2814052" y="2618677"/>
                  <a:pt x="2817678" y="2608750"/>
                  <a:pt x="2819400" y="2598420"/>
                </a:cubicBezTo>
                <a:cubicBezTo>
                  <a:pt x="2825305" y="2562988"/>
                  <a:pt x="2829311" y="2527264"/>
                  <a:pt x="2834640" y="2491740"/>
                </a:cubicBezTo>
                <a:cubicBezTo>
                  <a:pt x="2848820" y="2397208"/>
                  <a:pt x="2836818" y="2500440"/>
                  <a:pt x="2849880" y="2369820"/>
                </a:cubicBezTo>
                <a:cubicBezTo>
                  <a:pt x="2847340" y="2263140"/>
                  <a:pt x="2848651" y="2156299"/>
                  <a:pt x="2842260" y="2049780"/>
                </a:cubicBezTo>
                <a:cubicBezTo>
                  <a:pt x="2841006" y="2028872"/>
                  <a:pt x="2832626" y="2009001"/>
                  <a:pt x="2827020" y="1988820"/>
                </a:cubicBezTo>
                <a:cubicBezTo>
                  <a:pt x="2782292" y="1827800"/>
                  <a:pt x="2829161" y="1990363"/>
                  <a:pt x="2773680" y="1851660"/>
                </a:cubicBezTo>
                <a:cubicBezTo>
                  <a:pt x="2755039" y="1805057"/>
                  <a:pt x="2766027" y="1824941"/>
                  <a:pt x="2743200" y="1790700"/>
                </a:cubicBezTo>
                <a:cubicBezTo>
                  <a:pt x="2720274" y="1676070"/>
                  <a:pt x="2755917" y="1825794"/>
                  <a:pt x="2712720" y="1722120"/>
                </a:cubicBezTo>
                <a:cubicBezTo>
                  <a:pt x="2704664" y="1702786"/>
                  <a:pt x="2704638" y="1680844"/>
                  <a:pt x="2697480" y="1661160"/>
                </a:cubicBezTo>
                <a:cubicBezTo>
                  <a:pt x="2694350" y="1652553"/>
                  <a:pt x="2686336" y="1646491"/>
                  <a:pt x="2682240" y="1638300"/>
                </a:cubicBezTo>
                <a:cubicBezTo>
                  <a:pt x="2620378" y="1514576"/>
                  <a:pt x="2703035" y="1671583"/>
                  <a:pt x="2659380" y="1569720"/>
                </a:cubicBezTo>
                <a:cubicBezTo>
                  <a:pt x="2655772" y="1561302"/>
                  <a:pt x="2648525" y="1554900"/>
                  <a:pt x="2644140" y="1546860"/>
                </a:cubicBezTo>
                <a:cubicBezTo>
                  <a:pt x="2633261" y="1526916"/>
                  <a:pt x="2619170" y="1507940"/>
                  <a:pt x="2613660" y="1485900"/>
                </a:cubicBezTo>
                <a:cubicBezTo>
                  <a:pt x="2611120" y="1475740"/>
                  <a:pt x="2610293" y="1464990"/>
                  <a:pt x="2606040" y="1455420"/>
                </a:cubicBezTo>
                <a:cubicBezTo>
                  <a:pt x="2588921" y="1416902"/>
                  <a:pt x="2584932" y="1425045"/>
                  <a:pt x="2567940" y="1394460"/>
                </a:cubicBezTo>
                <a:cubicBezTo>
                  <a:pt x="2559665" y="1379565"/>
                  <a:pt x="2553239" y="1363698"/>
                  <a:pt x="2545080" y="1348740"/>
                </a:cubicBezTo>
                <a:cubicBezTo>
                  <a:pt x="2537988" y="1335738"/>
                  <a:pt x="2529242" y="1323680"/>
                  <a:pt x="2522220" y="1310640"/>
                </a:cubicBezTo>
                <a:cubicBezTo>
                  <a:pt x="2511449" y="1290637"/>
                  <a:pt x="2504342" y="1268583"/>
                  <a:pt x="2491740" y="1249680"/>
                </a:cubicBezTo>
                <a:cubicBezTo>
                  <a:pt x="2469455" y="1216253"/>
                  <a:pt x="2481995" y="1234146"/>
                  <a:pt x="2453640" y="1196340"/>
                </a:cubicBezTo>
                <a:cubicBezTo>
                  <a:pt x="2441185" y="1158976"/>
                  <a:pt x="2448292" y="1173613"/>
                  <a:pt x="2415540" y="1127760"/>
                </a:cubicBezTo>
                <a:cubicBezTo>
                  <a:pt x="2400777" y="1107091"/>
                  <a:pt x="2383909" y="1087934"/>
                  <a:pt x="2369820" y="1066800"/>
                </a:cubicBezTo>
                <a:cubicBezTo>
                  <a:pt x="2349163" y="1035815"/>
                  <a:pt x="2352141" y="1037043"/>
                  <a:pt x="2316480" y="1005840"/>
                </a:cubicBezTo>
                <a:cubicBezTo>
                  <a:pt x="2309588" y="999809"/>
                  <a:pt x="2300096" y="997076"/>
                  <a:pt x="2293620" y="990600"/>
                </a:cubicBezTo>
                <a:cubicBezTo>
                  <a:pt x="2239498" y="936478"/>
                  <a:pt x="2288358" y="966206"/>
                  <a:pt x="2225040" y="914400"/>
                </a:cubicBezTo>
                <a:cubicBezTo>
                  <a:pt x="2210864" y="902801"/>
                  <a:pt x="2193973" y="894910"/>
                  <a:pt x="2179320" y="883920"/>
                </a:cubicBezTo>
                <a:cubicBezTo>
                  <a:pt x="2169160" y="876300"/>
                  <a:pt x="2159867" y="867361"/>
                  <a:pt x="2148840" y="861060"/>
                </a:cubicBezTo>
                <a:cubicBezTo>
                  <a:pt x="2141866" y="857075"/>
                  <a:pt x="2133031" y="857286"/>
                  <a:pt x="2125980" y="853440"/>
                </a:cubicBezTo>
                <a:cubicBezTo>
                  <a:pt x="2104944" y="841966"/>
                  <a:pt x="2087268" y="824239"/>
                  <a:pt x="2065020" y="815340"/>
                </a:cubicBezTo>
                <a:cubicBezTo>
                  <a:pt x="1967149" y="776192"/>
                  <a:pt x="2088478" y="827069"/>
                  <a:pt x="1988820" y="777240"/>
                </a:cubicBezTo>
                <a:cubicBezTo>
                  <a:pt x="1971518" y="768589"/>
                  <a:pt x="1952512" y="763551"/>
                  <a:pt x="1935480" y="754380"/>
                </a:cubicBezTo>
                <a:cubicBezTo>
                  <a:pt x="1919353" y="745696"/>
                  <a:pt x="1904413" y="734890"/>
                  <a:pt x="1889760" y="723900"/>
                </a:cubicBezTo>
                <a:cubicBezTo>
                  <a:pt x="1879600" y="716280"/>
                  <a:pt x="1870307" y="707341"/>
                  <a:pt x="1859280" y="701040"/>
                </a:cubicBezTo>
                <a:cubicBezTo>
                  <a:pt x="1852306" y="697055"/>
                  <a:pt x="1844040" y="695960"/>
                  <a:pt x="1836420" y="693420"/>
                </a:cubicBezTo>
                <a:cubicBezTo>
                  <a:pt x="1762718" y="638143"/>
                  <a:pt x="1841260" y="692030"/>
                  <a:pt x="1783080" y="662940"/>
                </a:cubicBezTo>
                <a:cubicBezTo>
                  <a:pt x="1713291" y="628045"/>
                  <a:pt x="1829347" y="670779"/>
                  <a:pt x="1714500" y="624840"/>
                </a:cubicBezTo>
                <a:cubicBezTo>
                  <a:pt x="1704776" y="620951"/>
                  <a:pt x="1693826" y="620897"/>
                  <a:pt x="1684020" y="617220"/>
                </a:cubicBezTo>
                <a:cubicBezTo>
                  <a:pt x="1673384" y="613232"/>
                  <a:pt x="1663981" y="606455"/>
                  <a:pt x="1653540" y="601980"/>
                </a:cubicBezTo>
                <a:cubicBezTo>
                  <a:pt x="1628395" y="591204"/>
                  <a:pt x="1600798" y="585575"/>
                  <a:pt x="1577340" y="571500"/>
                </a:cubicBezTo>
                <a:cubicBezTo>
                  <a:pt x="1564640" y="563880"/>
                  <a:pt x="1553063" y="553957"/>
                  <a:pt x="1539240" y="548640"/>
                </a:cubicBezTo>
                <a:cubicBezTo>
                  <a:pt x="1519691" y="541121"/>
                  <a:pt x="1478280" y="533400"/>
                  <a:pt x="1478280" y="533400"/>
                </a:cubicBezTo>
                <a:cubicBezTo>
                  <a:pt x="1437798" y="506412"/>
                  <a:pt x="1473244" y="527775"/>
                  <a:pt x="1417320" y="502920"/>
                </a:cubicBezTo>
                <a:cubicBezTo>
                  <a:pt x="1406940" y="498307"/>
                  <a:pt x="1397387" y="491899"/>
                  <a:pt x="1386840" y="487680"/>
                </a:cubicBezTo>
                <a:cubicBezTo>
                  <a:pt x="1371925" y="481714"/>
                  <a:pt x="1355800" y="478964"/>
                  <a:pt x="1341120" y="472440"/>
                </a:cubicBezTo>
                <a:cubicBezTo>
                  <a:pt x="1332751" y="468721"/>
                  <a:pt x="1326451" y="461296"/>
                  <a:pt x="1318260" y="457200"/>
                </a:cubicBezTo>
                <a:cubicBezTo>
                  <a:pt x="1302639" y="449390"/>
                  <a:pt x="1271791" y="444858"/>
                  <a:pt x="1257300" y="441960"/>
                </a:cubicBezTo>
                <a:cubicBezTo>
                  <a:pt x="1146582" y="386601"/>
                  <a:pt x="1280029" y="447300"/>
                  <a:pt x="1158240" y="411480"/>
                </a:cubicBezTo>
                <a:cubicBezTo>
                  <a:pt x="1131995" y="403761"/>
                  <a:pt x="1108955" y="385894"/>
                  <a:pt x="1082040" y="381000"/>
                </a:cubicBezTo>
                <a:cubicBezTo>
                  <a:pt x="1054100" y="375920"/>
                  <a:pt x="1025988" y="371710"/>
                  <a:pt x="998220" y="365760"/>
                </a:cubicBezTo>
                <a:cubicBezTo>
                  <a:pt x="990366" y="364077"/>
                  <a:pt x="983236" y="359715"/>
                  <a:pt x="975360" y="358140"/>
                </a:cubicBezTo>
                <a:cubicBezTo>
                  <a:pt x="957748" y="354618"/>
                  <a:pt x="939800" y="353060"/>
                  <a:pt x="922020" y="350520"/>
                </a:cubicBezTo>
                <a:cubicBezTo>
                  <a:pt x="872283" y="317362"/>
                  <a:pt x="931628" y="352177"/>
                  <a:pt x="845820" y="327660"/>
                </a:cubicBezTo>
                <a:cubicBezTo>
                  <a:pt x="827220" y="322346"/>
                  <a:pt x="810926" y="310625"/>
                  <a:pt x="792480" y="304800"/>
                </a:cubicBezTo>
                <a:cubicBezTo>
                  <a:pt x="762520" y="295339"/>
                  <a:pt x="730846" y="291875"/>
                  <a:pt x="701040" y="281940"/>
                </a:cubicBezTo>
                <a:cubicBezTo>
                  <a:pt x="693420" y="279400"/>
                  <a:pt x="686083" y="275757"/>
                  <a:pt x="678180" y="274320"/>
                </a:cubicBezTo>
                <a:cubicBezTo>
                  <a:pt x="658032" y="270657"/>
                  <a:pt x="637518" y="269406"/>
                  <a:pt x="617220" y="266700"/>
                </a:cubicBezTo>
                <a:lnTo>
                  <a:pt x="563880" y="259080"/>
                </a:lnTo>
                <a:cubicBezTo>
                  <a:pt x="521149" y="244836"/>
                  <a:pt x="548812" y="253408"/>
                  <a:pt x="480060" y="236220"/>
                </a:cubicBezTo>
                <a:cubicBezTo>
                  <a:pt x="469900" y="233680"/>
                  <a:pt x="459849" y="230654"/>
                  <a:pt x="449580" y="228600"/>
                </a:cubicBezTo>
                <a:cubicBezTo>
                  <a:pt x="436880" y="226060"/>
                  <a:pt x="424045" y="224121"/>
                  <a:pt x="411480" y="220980"/>
                </a:cubicBezTo>
                <a:cubicBezTo>
                  <a:pt x="403688" y="219032"/>
                  <a:pt x="396343" y="215567"/>
                  <a:pt x="388620" y="213360"/>
                </a:cubicBezTo>
                <a:cubicBezTo>
                  <a:pt x="369286" y="207836"/>
                  <a:pt x="353550" y="205950"/>
                  <a:pt x="335280" y="198120"/>
                </a:cubicBezTo>
                <a:cubicBezTo>
                  <a:pt x="324839" y="193645"/>
                  <a:pt x="315576" y="186472"/>
                  <a:pt x="304800" y="182880"/>
                </a:cubicBezTo>
                <a:cubicBezTo>
                  <a:pt x="292513" y="178784"/>
                  <a:pt x="279400" y="177800"/>
                  <a:pt x="266700" y="175260"/>
                </a:cubicBezTo>
                <a:cubicBezTo>
                  <a:pt x="183491" y="119787"/>
                  <a:pt x="311772" y="201606"/>
                  <a:pt x="213360" y="152400"/>
                </a:cubicBezTo>
                <a:cubicBezTo>
                  <a:pt x="108554" y="99997"/>
                  <a:pt x="207997" y="135372"/>
                  <a:pt x="144780" y="114300"/>
                </a:cubicBezTo>
                <a:cubicBezTo>
                  <a:pt x="134620" y="106680"/>
                  <a:pt x="124634" y="98822"/>
                  <a:pt x="114300" y="91440"/>
                </a:cubicBezTo>
                <a:cubicBezTo>
                  <a:pt x="106848" y="86117"/>
                  <a:pt x="98285" y="82284"/>
                  <a:pt x="91440" y="76200"/>
                </a:cubicBezTo>
                <a:cubicBezTo>
                  <a:pt x="75331" y="61881"/>
                  <a:pt x="63653" y="42435"/>
                  <a:pt x="45720" y="30480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rot="16200000" flipH="1">
            <a:off x="4707740" y="6007904"/>
            <a:ext cx="1604950" cy="1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132" y="5143512"/>
            <a:ext cx="3533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*JSP</a:t>
            </a:r>
            <a:r>
              <a:rPr lang="ko-KR" altLang="en-US" sz="1600" dirty="0" smtClean="0"/>
              <a:t>에서 값 얻기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&lt;% 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 </a:t>
            </a:r>
            <a:r>
              <a:rPr lang="en-US" altLang="ko-KR" sz="1600" dirty="0" smtClean="0"/>
              <a:t>%&gt;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${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sessionScope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7255512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사용하여 삭제할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org.springframework.web.bind.support.SessionStatus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1.SessionStatus</a:t>
            </a:r>
            <a:r>
              <a:rPr lang="ko-KR" altLang="en-US" sz="1600" dirty="0" smtClean="0"/>
              <a:t>를 매개변수로 선언하는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method(</a:t>
            </a:r>
            <a:r>
              <a:rPr lang="en-US" altLang="ko-KR" sz="1600" dirty="0" err="1" smtClean="0"/>
              <a:t>SessionStatus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ss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세션의 모든 값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ss.setComplete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*Cookie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정보를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저장하는 기술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문자열만 저장가능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-@</a:t>
            </a:r>
            <a:r>
              <a:rPr lang="en-US" altLang="ko-KR" sz="1600" dirty="0" err="1" smtClean="0"/>
              <a:t>CookieValue</a:t>
            </a:r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을 사용하거나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WebUtils.getCookie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사용하여 쿠키 값을 얻을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쿠키 심기 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쿠키를 </a:t>
            </a:r>
            <a:r>
              <a:rPr lang="ko-KR" altLang="en-US" sz="1600" dirty="0" err="1" smtClean="0"/>
              <a:t>심기위해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HttpServletReponse</a:t>
            </a:r>
            <a:r>
              <a:rPr lang="ko-KR" altLang="en-US" sz="1600" dirty="0" smtClean="0"/>
              <a:t>를 매개변수로 정의한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method(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response){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 </a:t>
            </a:r>
            <a:r>
              <a:rPr lang="ko-KR" altLang="en-US" sz="1600" dirty="0" smtClean="0"/>
              <a:t>쿠키를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Cookie </a:t>
            </a:r>
            <a:r>
              <a:rPr lang="en-US" altLang="ko-KR" sz="1600" dirty="0" err="1" smtClean="0"/>
              <a:t>cookie</a:t>
            </a:r>
            <a:r>
              <a:rPr lang="en-US" altLang="ko-KR" sz="1600" dirty="0" smtClean="0"/>
              <a:t>=new Cookie(“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생존시간설정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cookie.setMaxAge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3785400" y="6143632"/>
            <a:ext cx="14287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5429264"/>
            <a:ext cx="300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쿠키심기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response.addCookie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쿠키객체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24942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얻기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-annotation </a:t>
            </a:r>
            <a:r>
              <a:rPr lang="ko-KR" altLang="en-US" sz="1600" b="1" dirty="0" smtClean="0"/>
              <a:t>사용 </a:t>
            </a:r>
            <a:r>
              <a:rPr lang="en-US" altLang="ko-KR" sz="1600" dirty="0" smtClean="0"/>
              <a:t>( method </a:t>
            </a:r>
            <a:r>
              <a:rPr lang="ko-KR" altLang="en-US" sz="1600" dirty="0" smtClean="0"/>
              <a:t>매개변수 앞에 사용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en-US" altLang="ko-KR" sz="1600" dirty="0" err="1" smtClean="0"/>
              <a:t>CookieValue</a:t>
            </a:r>
            <a:r>
              <a:rPr lang="en-US" altLang="ko-KR" sz="1600" dirty="0" smtClean="0"/>
              <a:t>(value=“</a:t>
            </a:r>
            <a:r>
              <a:rPr lang="ko-KR" altLang="en-US" sz="1600" dirty="0" smtClean="0"/>
              <a:t>쿠키이름</a:t>
            </a:r>
            <a:r>
              <a:rPr lang="en-US" altLang="ko-KR" sz="1600" dirty="0" smtClean="0"/>
              <a:t>”,</a:t>
            </a:r>
            <a:r>
              <a:rPr lang="en-US" altLang="ko-KR" sz="1600" dirty="0" err="1" smtClean="0"/>
              <a:t>defaultValue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쿠키가 없을 때 설정될 값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   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public String method( @</a:t>
            </a:r>
            <a:r>
              <a:rPr lang="en-US" altLang="ko-KR" sz="1600" dirty="0" err="1" smtClean="0"/>
              <a:t>CookieValue</a:t>
            </a:r>
            <a:r>
              <a:rPr lang="en-US" altLang="ko-KR" sz="1600" dirty="0" smtClean="0"/>
              <a:t>(…)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,,)</a:t>
            </a:r>
            <a:endParaRPr lang="en-US" altLang="ko-KR" sz="1600" dirty="0"/>
          </a:p>
          <a:p>
            <a:endParaRPr lang="en-US" altLang="ko-KR" sz="1600" i="1" dirty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en-US" altLang="ko-KR" sz="1600" b="1" dirty="0" err="1" smtClean="0"/>
              <a:t>WebUtils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 public String method(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((Cookie)</a:t>
            </a:r>
            <a:r>
              <a:rPr lang="en-US" altLang="ko-KR" sz="1600" dirty="0" err="1" smtClean="0"/>
              <a:t>WebUtils.getCookie</a:t>
            </a:r>
            <a:r>
              <a:rPr lang="en-US" altLang="ko-KR" sz="1600" dirty="0" smtClean="0"/>
              <a:t>(request,”</a:t>
            </a:r>
            <a:r>
              <a:rPr lang="ko-KR" altLang="en-US" sz="1600" dirty="0" smtClean="0"/>
              <a:t>쿠키이름</a:t>
            </a:r>
            <a:r>
              <a:rPr lang="en-US" altLang="ko-KR" sz="1600" dirty="0" smtClean="0"/>
              <a:t>“)).</a:t>
            </a:r>
            <a:r>
              <a:rPr lang="en-US" altLang="ko-KR" sz="1600" dirty="0" err="1" smtClean="0"/>
              <a:t>getValue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*interceptor</a:t>
            </a:r>
          </a:p>
          <a:p>
            <a:r>
              <a:rPr lang="en-US" altLang="ko-KR" sz="1600" dirty="0" smtClean="0"/>
              <a:t> -Main 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HandlerMapper</a:t>
            </a:r>
            <a:r>
              <a:rPr lang="ko-KR" altLang="en-US" sz="1600" dirty="0" smtClean="0"/>
              <a:t>를 호출하기 </a:t>
            </a:r>
            <a:r>
              <a:rPr lang="ko-KR" altLang="en-US" sz="1600" dirty="0" smtClean="0"/>
              <a:t>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호출 한 이후의 요청과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응답을 참조하거나 변경할 수 있는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개발자가 특정 작업을 수행하기 전 또는 수행한 이후 시점에 작업을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가로채서 </a:t>
            </a:r>
            <a:r>
              <a:rPr lang="ko-KR" altLang="en-US" sz="1600" dirty="0" smtClean="0"/>
              <a:t>기능을 추가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로그인 체크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권한을 체크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하거나 변경할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구현방법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org.springframework.web.servlet.</a:t>
            </a:r>
            <a:r>
              <a:rPr lang="en-US" altLang="ko-KR" sz="1600" b="1" dirty="0" err="1" smtClean="0"/>
              <a:t>HandlerInterceptor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class Test implements </a:t>
            </a:r>
            <a:r>
              <a:rPr lang="en-US" altLang="ko-KR" sz="1600" dirty="0" err="1" smtClean="0"/>
              <a:t>HandlerInterceptor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HandlerInterceptorAdatper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class Test extends </a:t>
            </a:r>
            <a:r>
              <a:rPr lang="en-US" altLang="ko-KR" sz="1600" dirty="0" err="1" smtClean="0"/>
              <a:t>HandlerInterceptorAdaptor</a:t>
            </a:r>
            <a:r>
              <a:rPr lang="en-US" altLang="ko-KR" sz="1600" dirty="0" smtClean="0"/>
              <a:t>{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378621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214678" y="235743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71670" y="128586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128586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7752" y="328612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8860" y="3286124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2428868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00166" y="2428868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56" y="2214554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hello.do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2928926" y="178592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6541" y="192880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3214678" y="178592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785926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86248" y="171448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1370" y="181006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500562" y="178592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1962468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“hello”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4679157" y="282177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4536281" y="282177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03770" y="2881638"/>
            <a:ext cx="4748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</a:p>
          <a:p>
            <a:r>
              <a:rPr lang="en-US" altLang="ko-KR" sz="1100" dirty="0"/>
              <a:t>t</a:t>
            </a:r>
            <a:r>
              <a:rPr lang="en-US" altLang="ko-KR" sz="1100" dirty="0" smtClean="0"/>
              <a:t>rue,</a:t>
            </a:r>
          </a:p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3321835" y="2893215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86116" y="2857496"/>
            <a:ext cx="10807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forward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1571604" y="2786058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5918" y="295307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0562" y="178592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hello()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7554" y="164305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HelloController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7752" y="2857496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>
            <a:endCxn id="14" idx="0"/>
          </p:cNvCxnSpPr>
          <p:nvPr/>
        </p:nvCxnSpPr>
        <p:spPr>
          <a:xfrm>
            <a:off x="1643042" y="1785926"/>
            <a:ext cx="1379533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472" y="1571612"/>
            <a:ext cx="1134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preHandle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endCxn id="28" idx="3"/>
          </p:cNvCxnSpPr>
          <p:nvPr/>
        </p:nvCxnSpPr>
        <p:spPr>
          <a:xfrm rot="10800000">
            <a:off x="5084376" y="1916732"/>
            <a:ext cx="916384" cy="8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29322" y="1857364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postHandle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1643042" y="300037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596" y="3143248"/>
            <a:ext cx="16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afterCompletion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000364" y="185736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29190" y="185736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85918" y="292893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5720" y="3929066"/>
            <a:ext cx="817967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preHandle</a:t>
            </a:r>
            <a:r>
              <a:rPr lang="en-US" altLang="ko-KR" sz="1400" b="1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controller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HandlerMapper</a:t>
            </a:r>
            <a:r>
              <a:rPr lang="ko-KR" altLang="en-US" sz="1400" dirty="0" smtClean="0"/>
              <a:t>를 실행하기 전에 처리해야 </a:t>
            </a:r>
            <a:r>
              <a:rPr lang="ko-KR" altLang="en-US" sz="1400" dirty="0" smtClean="0"/>
              <a:t>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작업이 </a:t>
            </a:r>
            <a:r>
              <a:rPr lang="ko-KR" altLang="en-US" sz="1400" dirty="0" smtClean="0"/>
              <a:t>있거나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요청정보를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전처리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해야 하는 </a:t>
            </a:r>
            <a:r>
              <a:rPr lang="ko-KR" altLang="en-US" sz="1400" dirty="0" smtClean="0"/>
              <a:t>경우에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-return true- </a:t>
            </a:r>
            <a:r>
              <a:rPr lang="en-US" altLang="ko-KR" sz="1400" dirty="0" err="1" smtClean="0"/>
              <a:t>preHandle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호출한 이후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작업으로 진행하나</a:t>
            </a:r>
            <a:r>
              <a:rPr lang="en-US" altLang="ko-KR" sz="1400" dirty="0" smtClean="0"/>
              <a:t>, false</a:t>
            </a:r>
            <a:r>
              <a:rPr lang="ko-KR" altLang="en-US" sz="1400" dirty="0" smtClean="0"/>
              <a:t>를 설정하면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다음 작업</a:t>
            </a:r>
            <a:r>
              <a:rPr lang="en-US" altLang="ko-KR" sz="1400" dirty="0" smtClean="0"/>
              <a:t>(Controller</a:t>
            </a:r>
            <a:r>
              <a:rPr lang="ko-KR" altLang="en-US" sz="1400" dirty="0" smtClean="0"/>
              <a:t>호출</a:t>
            </a:r>
            <a:r>
              <a:rPr lang="en-US" altLang="ko-KR" sz="1400" dirty="0" smtClean="0"/>
              <a:t>, Interceptor</a:t>
            </a:r>
            <a:r>
              <a:rPr lang="ko-KR" altLang="en-US" sz="1400" dirty="0" smtClean="0"/>
              <a:t>의 남은 작업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수행하지 않는다</a:t>
            </a:r>
            <a:r>
              <a:rPr lang="en-US" altLang="ko-KR" sz="1400" dirty="0" smtClean="0"/>
              <a:t>.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preHandler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은 여러 개의 인터셉터가 등록되어도 순차적으로 호출된다</a:t>
            </a:r>
            <a:r>
              <a:rPr lang="en-US" altLang="ko-KR" sz="1400" dirty="0" smtClean="0"/>
              <a:t>. (post</a:t>
            </a:r>
            <a:r>
              <a:rPr lang="ko-KR" altLang="en-US" sz="1400" dirty="0" smtClean="0"/>
              <a:t>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after</a:t>
            </a:r>
            <a:r>
              <a:rPr lang="ko-KR" altLang="en-US" sz="1400" dirty="0" smtClean="0"/>
              <a:t>는 역순</a:t>
            </a:r>
            <a:r>
              <a:rPr lang="en-US" altLang="ko-KR" sz="1400" dirty="0" smtClean="0"/>
              <a:t>)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postHandle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Controller</a:t>
            </a:r>
            <a:r>
              <a:rPr lang="ko-KR" altLang="en-US" sz="1400" dirty="0" smtClean="0"/>
              <a:t>호출 이후에 호출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Controller</a:t>
            </a:r>
            <a:r>
              <a:rPr lang="ko-KR" altLang="en-US" sz="1400" dirty="0" smtClean="0"/>
              <a:t>에서 반환하는 </a:t>
            </a:r>
            <a:r>
              <a:rPr lang="en-US" altLang="ko-KR" sz="1400" dirty="0" err="1" smtClean="0"/>
              <a:t>ModelAndView</a:t>
            </a:r>
            <a:r>
              <a:rPr lang="ko-KR" altLang="en-US" sz="1400" dirty="0" smtClean="0"/>
              <a:t>를 받을 수 있다</a:t>
            </a:r>
            <a:r>
              <a:rPr lang="en-US" altLang="ko-KR" sz="1400" dirty="0" smtClean="0"/>
              <a:t>. (MAV</a:t>
            </a:r>
            <a:r>
              <a:rPr lang="ko-KR" altLang="en-US" sz="1400" dirty="0" smtClean="0"/>
              <a:t>객체가 가진 값을 처리할 수 있다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preHandle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false</a:t>
            </a:r>
            <a:r>
              <a:rPr lang="ko-KR" altLang="en-US" sz="1400" dirty="0" smtClean="0"/>
              <a:t>를 반환하면 실행되지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비동기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요청에는 처리되지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인터셉터가</a:t>
            </a:r>
            <a:r>
              <a:rPr lang="ko-KR" altLang="en-US" sz="1400" dirty="0" smtClean="0"/>
              <a:t> 등록되어있다면 역순으로 호출된다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5678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afterCompletion</a:t>
            </a:r>
            <a:endParaRPr lang="en-US" altLang="ko-KR" sz="1600" dirty="0" smtClean="0"/>
          </a:p>
          <a:p>
            <a:r>
              <a:rPr lang="en-US" altLang="ko-KR" sz="1600" dirty="0" smtClean="0"/>
              <a:t> - view</a:t>
            </a:r>
            <a:r>
              <a:rPr lang="ko-KR" altLang="en-US" sz="1600" dirty="0" smtClean="0"/>
              <a:t>를 생성한 후 응답하기 전 호출 된다 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요청 시에 </a:t>
            </a:r>
            <a:r>
              <a:rPr lang="ko-KR" altLang="en-US" sz="1600" dirty="0" smtClean="0"/>
              <a:t>사용된 자원들을 해제할 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자원의 반납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사용하면 적합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preHandle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반환하면 실행되지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요청에서는 호출되지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적용중인 </a:t>
            </a:r>
            <a:r>
              <a:rPr lang="ko-KR" altLang="en-US" sz="1600" dirty="0" err="1" smtClean="0"/>
              <a:t>인터셉터가</a:t>
            </a:r>
            <a:r>
              <a:rPr lang="ko-KR" altLang="en-US" sz="1600" dirty="0" smtClean="0"/>
              <a:t> 여러 개인 경우 역순으로 호출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를 구현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public class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b="1" dirty="0" err="1" smtClean="0"/>
              <a:t>HandlerInterceptor</a:t>
            </a:r>
            <a:r>
              <a:rPr lang="en-US" altLang="ko-KR" sz="1600" dirty="0" smtClean="0"/>
              <a:t>{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 </a:t>
            </a:r>
            <a:r>
              <a:rPr lang="en-US" altLang="ko-KR" sz="1600" dirty="0" smtClean="0"/>
              <a:t>default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하고 코드 구현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3.Interceptor</a:t>
            </a:r>
            <a:r>
              <a:rPr lang="ko-KR" altLang="en-US" sz="1600" dirty="0" smtClean="0"/>
              <a:t>를 적용할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설정 </a:t>
            </a:r>
            <a:r>
              <a:rPr lang="en-US" altLang="ko-KR" sz="1600" dirty="0" smtClean="0"/>
              <a:t>=&gt; </a:t>
            </a:r>
            <a:r>
              <a:rPr lang="en-US" altLang="ko-KR" sz="1600" b="1" dirty="0" smtClean="0"/>
              <a:t>servlet-context.xml</a:t>
            </a:r>
            <a:r>
              <a:rPr lang="ko-KR" altLang="en-US" sz="1600" dirty="0" smtClean="0"/>
              <a:t>에 설정</a:t>
            </a:r>
            <a:endParaRPr lang="en-US" altLang="ko-KR" sz="1600" dirty="0" smtClean="0"/>
          </a:p>
          <a:p>
            <a:r>
              <a:rPr lang="en-US" altLang="ko-KR" sz="1600" dirty="0"/>
              <a:t>&lt;interceptors&gt;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interceptor&gt;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/>
              <a:t>mapping path=</a:t>
            </a:r>
            <a:r>
              <a:rPr lang="en-US" altLang="ko-KR" sz="1600" i="1" dirty="0"/>
              <a:t>""/&gt;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 err="1"/>
              <a:t>beans:bean</a:t>
            </a:r>
            <a:r>
              <a:rPr lang="en-US" altLang="ko-KR" sz="1600" dirty="0"/>
              <a:t> id=</a:t>
            </a:r>
            <a:r>
              <a:rPr lang="en-US" altLang="ko-KR" sz="1600" i="1" dirty="0"/>
              <a:t>"" class</a:t>
            </a:r>
            <a:r>
              <a:rPr lang="en-US" altLang="ko-KR" sz="1600" i="1" dirty="0" smtClean="0"/>
              <a:t>=“”/&gt;</a:t>
            </a:r>
            <a:endParaRPr lang="en-US" altLang="ko-KR" sz="1600" i="1" u="sng" dirty="0"/>
          </a:p>
          <a:p>
            <a:r>
              <a:rPr lang="en-US" altLang="ko-KR" sz="1600" dirty="0" smtClean="0"/>
              <a:t>  &lt;/</a:t>
            </a:r>
            <a:r>
              <a:rPr lang="en-US" altLang="ko-KR" sz="1600" dirty="0"/>
              <a:t>interceptor&gt;</a:t>
            </a:r>
          </a:p>
          <a:p>
            <a:r>
              <a:rPr lang="en-US" altLang="ko-KR" sz="1600" dirty="0"/>
              <a:t>&lt;/interceptors&gt;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357422" y="400050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3857628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적용</a:t>
            </a:r>
            <a:r>
              <a:rPr lang="en-US" altLang="ko-KR" sz="1400" dirty="0" smtClean="0"/>
              <a:t>URL : /**   - </a:t>
            </a:r>
            <a:r>
              <a:rPr lang="ko-KR" altLang="en-US" sz="1400" dirty="0" smtClean="0"/>
              <a:t>모든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URL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2356227" y="467916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0508" y="48357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객체</a:t>
            </a:r>
            <a:r>
              <a:rPr lang="ko-KR" altLang="en-US" sz="1400"/>
              <a:t>명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3213483" y="460772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7764" y="4764297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명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901</Words>
  <Application>Microsoft Office PowerPoint</Application>
  <PresentationFormat>화면 슬라이드 쇼(4:3)</PresentationFormat>
  <Paragraphs>174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2023-11-29T00:43:49Z</dcterms:created>
  <dcterms:modified xsi:type="dcterms:W3CDTF">2023-11-30T00:28:01Z</dcterms:modified>
</cp:coreProperties>
</file>