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43" autoAdjust="0"/>
    <p:restoredTop sz="94444" autoAdjust="0"/>
  </p:normalViewPr>
  <p:slideViewPr>
    <p:cSldViewPr>
      <p:cViewPr>
        <p:scale>
          <a:sx n="200" d="100"/>
          <a:sy n="200" d="100"/>
        </p:scale>
        <p:origin x="1020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0E80-EBDB-49EA-A196-958278686A44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483F-8377-47F3-B52A-5B3BD2D92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375498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*JDBC(</a:t>
            </a:r>
            <a:r>
              <a:rPr lang="en-US" altLang="ko-KR" b="1" dirty="0" smtClean="0"/>
              <a:t>J</a:t>
            </a:r>
            <a:r>
              <a:rPr lang="en-US" altLang="ko-KR" dirty="0" smtClean="0"/>
              <a:t>ava </a:t>
            </a:r>
            <a:r>
              <a:rPr lang="en-US" altLang="ko-KR" b="1" dirty="0" err="1" smtClean="0"/>
              <a:t>D</a:t>
            </a:r>
            <a:r>
              <a:rPr lang="en-US" altLang="ko-KR" dirty="0" err="1" smtClean="0"/>
              <a:t>ata</a:t>
            </a:r>
            <a:r>
              <a:rPr lang="en-US" altLang="ko-KR" b="1" dirty="0" err="1" smtClean="0"/>
              <a:t>B</a:t>
            </a:r>
            <a:r>
              <a:rPr lang="en-US" altLang="ko-KR" dirty="0" err="1" smtClean="0"/>
              <a:t>ase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onnectivity)</a:t>
            </a:r>
          </a:p>
          <a:p>
            <a:r>
              <a:rPr lang="en-US" altLang="ko-KR" sz="1600" dirty="0" smtClean="0"/>
              <a:t> -Java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연동하기위한 </a:t>
            </a:r>
            <a:r>
              <a:rPr lang="ko-KR" altLang="en-US" sz="1600" dirty="0" err="1" smtClean="0"/>
              <a:t>저수준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API.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-java.sql </a:t>
            </a:r>
            <a:r>
              <a:rPr lang="ko-KR" altLang="en-US" sz="1600" dirty="0" smtClean="0"/>
              <a:t>패키지에서 관련 인터페이스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클래스를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-Driver loading 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.( Driver</a:t>
            </a:r>
            <a:r>
              <a:rPr lang="ko-KR" altLang="en-US" sz="1600" dirty="0" smtClean="0"/>
              <a:t>만 제공된다면 모든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연동할 수 있다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type 1(JDBC-ODBC Bridge Driver) </a:t>
            </a:r>
            <a:r>
              <a:rPr lang="en-US" altLang="ko-KR" sz="1600" dirty="0" smtClean="0">
                <a:sym typeface="Wingdings" pitchFamily="2" charset="2"/>
              </a:rPr>
              <a:t>: 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 - Windows </a:t>
            </a:r>
            <a:r>
              <a:rPr lang="ko-KR" altLang="en-US" sz="1600" dirty="0" smtClean="0">
                <a:sym typeface="Wingdings" pitchFamily="2" charset="2"/>
              </a:rPr>
              <a:t>에서만 사용할 수 있는 방식</a:t>
            </a:r>
            <a:r>
              <a:rPr lang="en-US" altLang="ko-KR" sz="1600" dirty="0" smtClean="0">
                <a:sym typeface="Wingdings" pitchFamily="2" charset="2"/>
              </a:rPr>
              <a:t>.  DBMS</a:t>
            </a:r>
            <a:r>
              <a:rPr lang="ko-KR" altLang="en-US" sz="1600" dirty="0" smtClean="0">
                <a:sym typeface="Wingdings" pitchFamily="2" charset="2"/>
              </a:rPr>
              <a:t>의 연결을 </a:t>
            </a:r>
            <a:r>
              <a:rPr lang="en-US" altLang="ko-KR" sz="1600" dirty="0" smtClean="0">
                <a:sym typeface="Wingdings" pitchFamily="2" charset="2"/>
              </a:rPr>
              <a:t>OS</a:t>
            </a:r>
            <a:r>
              <a:rPr lang="ko-KR" altLang="en-US" sz="1600" dirty="0" smtClean="0">
                <a:sym typeface="Wingdings" pitchFamily="2" charset="2"/>
              </a:rPr>
              <a:t>에서 설정하고</a:t>
            </a:r>
            <a:r>
              <a:rPr lang="en-US" altLang="ko-KR" sz="1600" dirty="0" smtClean="0">
                <a:sym typeface="Wingdings" pitchFamily="2" charset="2"/>
              </a:rPr>
              <a:t>, Java</a:t>
            </a:r>
            <a:r>
              <a:rPr lang="ko-KR" altLang="en-US" sz="1600" dirty="0" smtClean="0">
                <a:sym typeface="Wingdings" pitchFamily="2" charset="2"/>
              </a:rPr>
              <a:t>에서 </a:t>
            </a:r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     </a:t>
            </a:r>
            <a:r>
              <a:rPr lang="ko-KR" altLang="en-US" sz="1600" dirty="0" smtClean="0">
                <a:sym typeface="Wingdings" pitchFamily="2" charset="2"/>
              </a:rPr>
              <a:t>사용방식</a:t>
            </a:r>
            <a:r>
              <a:rPr lang="en-US" altLang="ko-KR" sz="1600" dirty="0" smtClean="0">
                <a:sym typeface="Wingdings" pitchFamily="2" charset="2"/>
              </a:rPr>
              <a:t>. </a:t>
            </a:r>
            <a:r>
              <a:rPr lang="ko-KR" altLang="en-US" sz="1600" dirty="0" smtClean="0">
                <a:sym typeface="Wingdings" pitchFamily="2" charset="2"/>
              </a:rPr>
              <a:t> 속도가 느리다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  java</a:t>
            </a:r>
            <a:r>
              <a:rPr lang="ko-KR" altLang="en-US" sz="1600" dirty="0" smtClean="0">
                <a:sym typeface="Wingdings" pitchFamily="2" charset="2"/>
              </a:rPr>
              <a:t>에서 제공하는 유일한 드라이버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    -Windows</a:t>
            </a:r>
            <a:r>
              <a:rPr lang="ko-KR" altLang="en-US" sz="1600" dirty="0" smtClean="0">
                <a:sym typeface="Wingdings" pitchFamily="2" charset="2"/>
              </a:rPr>
              <a:t>로 서비스 되는 일이 없기 때문에 잘 사용하지 않는다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   type 2(native driver )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- Driver</a:t>
            </a:r>
            <a:r>
              <a:rPr lang="ko-KR" altLang="en-US" sz="1600" dirty="0" smtClean="0">
                <a:sym typeface="Wingdings" pitchFamily="2" charset="2"/>
              </a:rPr>
              <a:t>를 제작한 언어가 </a:t>
            </a:r>
            <a:r>
              <a:rPr lang="en-US" altLang="ko-KR" sz="1600" dirty="0" smtClean="0">
                <a:sym typeface="Wingdings" pitchFamily="2" charset="2"/>
              </a:rPr>
              <a:t>Java</a:t>
            </a:r>
            <a:r>
              <a:rPr lang="ko-KR" altLang="en-US" sz="1600" dirty="0" smtClean="0">
                <a:sym typeface="Wingdings" pitchFamily="2" charset="2"/>
              </a:rPr>
              <a:t>와는 다른언어로 개발된 </a:t>
            </a:r>
            <a:r>
              <a:rPr lang="en-US" altLang="ko-KR" sz="1600" dirty="0" smtClean="0">
                <a:sym typeface="Wingdings" pitchFamily="2" charset="2"/>
              </a:rPr>
              <a:t>Driver </a:t>
            </a:r>
            <a:r>
              <a:rPr lang="ko-KR" altLang="en-US" sz="1600" dirty="0" smtClean="0">
                <a:sym typeface="Wingdings" pitchFamily="2" charset="2"/>
              </a:rPr>
              <a:t>방식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- Driver</a:t>
            </a:r>
            <a:r>
              <a:rPr lang="ko-KR" altLang="en-US" sz="1600" dirty="0" smtClean="0">
                <a:sym typeface="Wingdings" pitchFamily="2" charset="2"/>
              </a:rPr>
              <a:t>를 사용하기 위해 별도의 프로그램을 설치해야 한다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- Middleware</a:t>
            </a:r>
            <a:r>
              <a:rPr lang="ko-KR" altLang="en-US" sz="1600" dirty="0" smtClean="0">
                <a:sym typeface="Wingdings" pitchFamily="2" charset="2"/>
              </a:rPr>
              <a:t>에서  주로 사용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type 3( network protocol driver)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 - applet</a:t>
            </a:r>
            <a:r>
              <a:rPr lang="ko-KR" altLang="en-US" sz="1600" dirty="0" smtClean="0">
                <a:sym typeface="Wingdings" pitchFamily="2" charset="2"/>
              </a:rPr>
              <a:t>에서 </a:t>
            </a:r>
            <a:r>
              <a:rPr lang="en-US" altLang="ko-KR" sz="1600" dirty="0" smtClean="0">
                <a:sym typeface="Wingdings" pitchFamily="2" charset="2"/>
              </a:rPr>
              <a:t>DBMS</a:t>
            </a:r>
            <a:r>
              <a:rPr lang="ko-KR" altLang="en-US" sz="1600" dirty="0" smtClean="0">
                <a:sym typeface="Wingdings" pitchFamily="2" charset="2"/>
              </a:rPr>
              <a:t>와 연동하기 위한 </a:t>
            </a:r>
            <a:r>
              <a:rPr lang="en-US" altLang="ko-KR" sz="1600" dirty="0" smtClean="0">
                <a:sym typeface="Wingdings" pitchFamily="2" charset="2"/>
              </a:rPr>
              <a:t>driver.</a:t>
            </a:r>
          </a:p>
          <a:p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   </a:t>
            </a:r>
            <a:r>
              <a:rPr lang="en-US" altLang="ko-KR" sz="1600" b="1" dirty="0" smtClean="0">
                <a:sym typeface="Wingdings" pitchFamily="2" charset="2"/>
              </a:rPr>
              <a:t>type 4</a:t>
            </a:r>
            <a:r>
              <a:rPr lang="en-US" altLang="ko-KR" sz="1600" dirty="0" smtClean="0">
                <a:sym typeface="Wingdings" pitchFamily="2" charset="2"/>
              </a:rPr>
              <a:t> (native protocol driver)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  - JDBC</a:t>
            </a:r>
            <a:r>
              <a:rPr lang="ko-KR" altLang="en-US" sz="1600" dirty="0" smtClean="0">
                <a:sym typeface="Wingdings" pitchFamily="2" charset="2"/>
              </a:rPr>
              <a:t>에서 가장많이 사용하는 </a:t>
            </a:r>
            <a:r>
              <a:rPr lang="en-US" altLang="ko-KR" sz="1600" dirty="0" smtClean="0">
                <a:sym typeface="Wingdings" pitchFamily="2" charset="2"/>
              </a:rPr>
              <a:t>Driver.(</a:t>
            </a:r>
            <a:r>
              <a:rPr lang="ko-KR" altLang="en-US" sz="1600" dirty="0" smtClean="0">
                <a:sym typeface="Wingdings" pitchFamily="2" charset="2"/>
              </a:rPr>
              <a:t> 빠른 성능과 안정성을 제공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  <a:p>
            <a:r>
              <a:rPr lang="en-US" altLang="ko-KR" sz="1600" dirty="0" smtClean="0">
                <a:sym typeface="Wingdings" pitchFamily="2" charset="2"/>
              </a:rPr>
              <a:t>     - Driver</a:t>
            </a:r>
            <a:r>
              <a:rPr lang="ko-KR" altLang="en-US" sz="1600" dirty="0" smtClean="0">
                <a:sym typeface="Wingdings" pitchFamily="2" charset="2"/>
              </a:rPr>
              <a:t>를 제작한 언어가 </a:t>
            </a:r>
            <a:r>
              <a:rPr lang="en-US" altLang="ko-KR" sz="1600" dirty="0" smtClean="0">
                <a:sym typeface="Wingdings" pitchFamily="2" charset="2"/>
              </a:rPr>
              <a:t>Java</a:t>
            </a:r>
            <a:r>
              <a:rPr lang="ko-KR" altLang="en-US" sz="1600" dirty="0" smtClean="0">
                <a:sym typeface="Wingdings" pitchFamily="2" charset="2"/>
              </a:rPr>
              <a:t>언어이므로 개발된 자바프로그램에서 </a:t>
            </a:r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       </a:t>
            </a:r>
            <a:r>
              <a:rPr lang="ko-KR" altLang="en-US" sz="1600" dirty="0" smtClean="0">
                <a:sym typeface="Wingdings" pitchFamily="2" charset="2"/>
              </a:rPr>
              <a:t> 데이터를 </a:t>
            </a:r>
            <a:r>
              <a:rPr lang="ko-KR" altLang="en-US" sz="1600" dirty="0" smtClean="0">
                <a:sym typeface="Wingdings" pitchFamily="2" charset="2"/>
              </a:rPr>
              <a:t>주고 </a:t>
            </a:r>
            <a:r>
              <a:rPr lang="ko-KR" altLang="en-US" sz="1600" dirty="0" smtClean="0">
                <a:sym typeface="Wingdings" pitchFamily="2" charset="2"/>
              </a:rPr>
              <a:t>받을 때</a:t>
            </a:r>
            <a:r>
              <a:rPr lang="ko-KR" altLang="en-US" sz="1600" dirty="0" smtClean="0">
                <a:sym typeface="Wingdings" pitchFamily="2" charset="2"/>
              </a:rPr>
              <a:t> </a:t>
            </a:r>
            <a:r>
              <a:rPr lang="ko-KR" altLang="en-US" sz="1600" dirty="0" smtClean="0">
                <a:sym typeface="Wingdings" pitchFamily="2" charset="2"/>
              </a:rPr>
              <a:t>문제가 </a:t>
            </a:r>
            <a:r>
              <a:rPr lang="ko-KR" altLang="en-US" sz="1600" dirty="0" smtClean="0">
                <a:sym typeface="Wingdings" pitchFamily="2" charset="2"/>
              </a:rPr>
              <a:t>거의 발생하지 </a:t>
            </a:r>
            <a:r>
              <a:rPr lang="ko-KR" altLang="en-US" sz="1600" dirty="0" smtClean="0">
                <a:sym typeface="Wingdings" pitchFamily="2" charset="2"/>
              </a:rPr>
              <a:t>않는 </a:t>
            </a:r>
            <a:r>
              <a:rPr lang="en-US" altLang="ko-KR" sz="1600" dirty="0" smtClean="0">
                <a:sym typeface="Wingdings" pitchFamily="2" charset="2"/>
              </a:rPr>
              <a:t>Driver </a:t>
            </a:r>
            <a:r>
              <a:rPr lang="ko-KR" altLang="en-US" sz="1600" dirty="0" smtClean="0">
                <a:sym typeface="Wingdings" pitchFamily="2" charset="2"/>
              </a:rPr>
              <a:t>방식</a:t>
            </a:r>
            <a:r>
              <a:rPr lang="en-US" altLang="ko-KR" sz="1600" dirty="0" smtClean="0">
                <a:sym typeface="Wingdings" pitchFamily="2" charset="2"/>
              </a:rPr>
              <a:t>. (</a:t>
            </a:r>
            <a:r>
              <a:rPr lang="ko-KR" altLang="en-US" sz="1600" dirty="0" smtClean="0">
                <a:sym typeface="Wingdings" pitchFamily="2" charset="2"/>
              </a:rPr>
              <a:t>안정성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428860" y="1285860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2571736" y="1285860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14612" y="1366051"/>
            <a:ext cx="4715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-DB Server</a:t>
            </a:r>
            <a:r>
              <a:rPr lang="ko-KR" altLang="en-US" sz="1200" dirty="0" smtClean="0"/>
              <a:t>에 접속하기 위한 </a:t>
            </a:r>
            <a:r>
              <a:rPr lang="en-US" altLang="ko-KR" sz="1200" dirty="0" smtClean="0"/>
              <a:t>DB Client</a:t>
            </a:r>
            <a:r>
              <a:rPr lang="ko-KR" altLang="en-US" sz="1200" dirty="0" smtClean="0"/>
              <a:t>를 </a:t>
            </a:r>
            <a:r>
              <a:rPr lang="en-US" altLang="ko-KR" sz="1200" b="1" dirty="0" smtClean="0"/>
              <a:t>.class</a:t>
            </a:r>
            <a:r>
              <a:rPr lang="ko-KR" altLang="en-US" sz="1200" dirty="0" smtClean="0"/>
              <a:t>파일로 만든 것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-sun</a:t>
            </a:r>
            <a:r>
              <a:rPr lang="ko-KR" altLang="en-US" sz="1200" dirty="0" smtClean="0"/>
              <a:t>사에서 </a:t>
            </a:r>
            <a:r>
              <a:rPr lang="en-US" altLang="ko-KR" sz="1200" dirty="0" smtClean="0"/>
              <a:t>interface</a:t>
            </a:r>
            <a:r>
              <a:rPr lang="ko-KR" altLang="en-US" sz="1200" dirty="0" smtClean="0"/>
              <a:t>로 작업 목록을 제공하고 </a:t>
            </a:r>
            <a:r>
              <a:rPr lang="en-US" altLang="ko-KR" sz="1200" dirty="0" smtClean="0"/>
              <a:t>DB Vendor</a:t>
            </a:r>
            <a:r>
              <a:rPr lang="ko-KR" altLang="en-US" sz="1200" dirty="0" smtClean="0"/>
              <a:t>사에서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interface</a:t>
            </a:r>
            <a:r>
              <a:rPr lang="ko-KR" altLang="en-US" sz="1200" dirty="0" smtClean="0"/>
              <a:t>에 해당하는 작업들을 자체개발하여 제공</a:t>
            </a:r>
            <a:r>
              <a:rPr lang="en-US" altLang="ko-KR" sz="1200" dirty="0" smtClean="0"/>
              <a:t>.( 4</a:t>
            </a:r>
            <a:r>
              <a:rPr lang="ko-KR" altLang="en-US" sz="1200" dirty="0" smtClean="0"/>
              <a:t>가지 </a:t>
            </a:r>
            <a:r>
              <a:rPr lang="en-US" altLang="ko-KR" sz="1200" dirty="0" smtClean="0"/>
              <a:t>type )</a:t>
            </a:r>
          </a:p>
          <a:p>
            <a:r>
              <a:rPr lang="en-US" altLang="ko-KR" sz="1200" dirty="0" smtClean="0"/>
              <a:t>-Driver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.jar</a:t>
            </a:r>
            <a:r>
              <a:rPr lang="ko-KR" altLang="en-US" sz="1200" dirty="0" smtClean="0"/>
              <a:t>파일로 배포된다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357686" y="2928934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5000628" y="300037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3438" y="3071810"/>
            <a:ext cx="4153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Windows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ODBC(Open </a:t>
            </a:r>
            <a:r>
              <a:rPr lang="en-US" altLang="ko-KR" sz="1200" dirty="0" err="1" smtClean="0"/>
              <a:t>DataBase</a:t>
            </a:r>
            <a:r>
              <a:rPr lang="en-US" altLang="ko-KR" sz="1200" dirty="0" smtClean="0"/>
              <a:t> Connectivity)</a:t>
            </a:r>
            <a:r>
              <a:rPr lang="ko-KR" altLang="en-US" sz="1200" dirty="0" smtClean="0"/>
              <a:t>연결사용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938167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사용객체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java.lang.Class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배포된 </a:t>
            </a:r>
            <a:r>
              <a:rPr lang="en-US" altLang="ko-KR" sz="1600" dirty="0" smtClean="0"/>
              <a:t>.jar</a:t>
            </a:r>
            <a:r>
              <a:rPr lang="ko-KR" altLang="en-US" sz="1600" dirty="0" smtClean="0"/>
              <a:t>를 객체화하여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 로딩</a:t>
            </a:r>
            <a:r>
              <a:rPr lang="en-US" altLang="ko-KR" sz="1600" dirty="0" smtClean="0"/>
              <a:t>(instance)</a:t>
            </a:r>
            <a:r>
              <a:rPr lang="ko-KR" altLang="en-US" sz="1600" dirty="0" smtClean="0"/>
              <a:t>하는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java.sql.DriverManager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로딩된 드라이버를 사용하여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연결을 얻는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java.sql.Connection</a:t>
            </a:r>
            <a:r>
              <a:rPr lang="en-US" altLang="ko-KR" sz="1600" dirty="0" smtClean="0"/>
              <a:t> : DBMS</a:t>
            </a:r>
            <a:r>
              <a:rPr lang="ko-KR" altLang="en-US" sz="1600" dirty="0" smtClean="0"/>
              <a:t>와 연결을 유지</a:t>
            </a:r>
            <a:r>
              <a:rPr lang="en-US" altLang="ko-KR" sz="1600" dirty="0" smtClean="0"/>
              <a:t>, transaction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생성객체 얻는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java.sql.Statement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쿼리가 실행될 때마다 생성하여 처리하는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java.sql.PreparedStatement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미리 생성하고 값만 나중에 넣어 처리하는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java.sql.CallableStatement</a:t>
            </a:r>
            <a:r>
              <a:rPr lang="en-US" altLang="ko-KR" sz="1600" dirty="0" smtClean="0"/>
              <a:t> : Procedure</a:t>
            </a:r>
            <a:r>
              <a:rPr lang="ko-KR" altLang="en-US" sz="1600" dirty="0" smtClean="0"/>
              <a:t>를 사용하는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java.sql.ResultSet</a:t>
            </a:r>
            <a:r>
              <a:rPr lang="en-US" altLang="ko-KR" sz="1600" dirty="0" smtClean="0"/>
              <a:t> :  </a:t>
            </a:r>
            <a:r>
              <a:rPr lang="ko-KR" altLang="en-US" sz="1600" dirty="0" smtClean="0"/>
              <a:t>조회결과를 사용하기 위한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java.sql.ResultSetMetaData</a:t>
            </a:r>
            <a:r>
              <a:rPr lang="en-US" altLang="ko-KR" sz="1600" dirty="0" smtClean="0"/>
              <a:t> : DD</a:t>
            </a:r>
            <a:r>
              <a:rPr lang="ko-KR" altLang="en-US" sz="1600" dirty="0" smtClean="0"/>
              <a:t>를 사용하지 않고 테이블의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정보를 얻기 위한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java.sql.Types</a:t>
            </a:r>
            <a:r>
              <a:rPr lang="en-US" altLang="ko-KR" sz="1600" dirty="0" smtClean="0"/>
              <a:t> : Procedure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out parameter</a:t>
            </a:r>
            <a:r>
              <a:rPr lang="ko-KR" altLang="en-US" sz="1600" dirty="0" smtClean="0"/>
              <a:t>값을 임시로 저장하기 위한 데이터 형을 제공하는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java.sql.Clob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clob</a:t>
            </a:r>
            <a:r>
              <a:rPr lang="ko-KR" altLang="en-US" sz="1600" dirty="0" smtClean="0"/>
              <a:t>데이터를 사용하기 위한 객체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*DBMS</a:t>
            </a:r>
            <a:r>
              <a:rPr lang="ko-KR" altLang="en-US" sz="1600" b="1" dirty="0" smtClean="0"/>
              <a:t>작업순서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</a:t>
            </a:r>
            <a:r>
              <a:rPr lang="ko-KR" altLang="en-US" sz="1600" dirty="0" smtClean="0"/>
              <a:t>드라이버 로딩</a:t>
            </a:r>
            <a:r>
              <a:rPr lang="en-US" altLang="ko-KR" sz="1600" dirty="0" smtClean="0"/>
              <a:t>. ( Class )</a:t>
            </a:r>
          </a:p>
          <a:p>
            <a:r>
              <a:rPr lang="en-US" altLang="ko-KR" sz="1600" dirty="0" smtClean="0"/>
              <a:t>  2.Connection </a:t>
            </a:r>
            <a:r>
              <a:rPr lang="ko-KR" altLang="en-US" sz="1600" dirty="0" smtClean="0"/>
              <a:t>얻기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DriverManager</a:t>
            </a:r>
            <a:r>
              <a:rPr lang="en-US" altLang="ko-KR" sz="1600" dirty="0" smtClean="0"/>
              <a:t>, Connection )</a:t>
            </a:r>
          </a:p>
          <a:p>
            <a:r>
              <a:rPr lang="en-US" altLang="ko-KR" sz="1600" dirty="0" smtClean="0"/>
              <a:t>  3.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생성객체 얻기</a:t>
            </a:r>
            <a:r>
              <a:rPr lang="en-US" altLang="ko-KR" sz="1600" dirty="0" smtClean="0"/>
              <a:t>.( Statement, </a:t>
            </a:r>
            <a:r>
              <a:rPr lang="en-US" altLang="ko-KR" sz="1600" dirty="0" err="1" smtClean="0"/>
              <a:t>PreparedStatement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CallableStatement</a:t>
            </a:r>
            <a:r>
              <a:rPr lang="en-US" altLang="ko-KR" sz="1600" dirty="0" smtClean="0"/>
              <a:t> )</a:t>
            </a:r>
          </a:p>
          <a:p>
            <a:r>
              <a:rPr lang="en-US" altLang="ko-KR" sz="1600" dirty="0" smtClean="0"/>
              <a:t>  4.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수행 후 결과 얻기</a:t>
            </a:r>
            <a:r>
              <a:rPr lang="en-US" altLang="ko-KR" sz="1600" dirty="0" smtClean="0"/>
              <a:t>.(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Clob</a:t>
            </a:r>
            <a:r>
              <a:rPr lang="en-US" altLang="ko-KR" sz="1600" dirty="0" smtClean="0"/>
              <a:t>, Types)</a:t>
            </a:r>
          </a:p>
          <a:p>
            <a:r>
              <a:rPr lang="en-US" altLang="ko-KR" sz="1600" dirty="0" smtClean="0"/>
              <a:t>  5.</a:t>
            </a:r>
            <a:r>
              <a:rPr lang="ko-KR" altLang="en-US" sz="1600" dirty="0" smtClean="0"/>
              <a:t>연결 끊기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메모리누수발생 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79712" y="47667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2339752" y="260648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3768" y="44624"/>
            <a:ext cx="581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driver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0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57620" y="71414"/>
            <a:ext cx="4232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</a:t>
            </a:r>
            <a:r>
              <a:rPr lang="ko-KR" altLang="en-US" sz="1200" dirty="0" smtClean="0"/>
              <a:t>클라이언트 </a:t>
            </a:r>
            <a:r>
              <a:rPr lang="en-US" altLang="ko-KR" sz="1200" dirty="0" smtClean="0"/>
              <a:t>: DB</a:t>
            </a:r>
            <a:r>
              <a:rPr lang="ko-KR" altLang="en-US" sz="1200" dirty="0" smtClean="0"/>
              <a:t>서버에 접속하여 데이터를 주고 받는 일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140" y="2857496"/>
            <a:ext cx="220980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35716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*DB</a:t>
            </a:r>
            <a:r>
              <a:rPr lang="ko-KR" altLang="en-US" dirty="0" smtClean="0"/>
              <a:t>연결작업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364088" y="476672"/>
            <a:ext cx="64374" cy="258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2358216" y="1785132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643182"/>
            <a:ext cx="809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직사각형 56"/>
          <p:cNvSpPr/>
          <p:nvPr/>
        </p:nvSpPr>
        <p:spPr>
          <a:xfrm>
            <a:off x="428596" y="928670"/>
            <a:ext cx="257176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57158" y="710967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 :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Com A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5715008" y="932059"/>
            <a:ext cx="257176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43570" y="714356"/>
            <a:ext cx="1597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Com B : DB Server</a:t>
            </a:r>
            <a:endParaRPr lang="ko-KR" altLang="en-US" sz="1200" dirty="0"/>
          </a:p>
        </p:txBody>
      </p:sp>
      <p:sp>
        <p:nvSpPr>
          <p:cNvPr id="64" name="원통 63"/>
          <p:cNvSpPr/>
          <p:nvPr/>
        </p:nvSpPr>
        <p:spPr>
          <a:xfrm>
            <a:off x="6143636" y="1357298"/>
            <a:ext cx="1000132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66" name="원통 65"/>
          <p:cNvSpPr/>
          <p:nvPr/>
        </p:nvSpPr>
        <p:spPr>
          <a:xfrm>
            <a:off x="7286644" y="1357298"/>
            <a:ext cx="1000132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1000108"/>
            <a:ext cx="11430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1142984"/>
            <a:ext cx="714380" cy="3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3143248"/>
            <a:ext cx="1928826" cy="92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6215074" y="4071942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 client : </a:t>
            </a:r>
            <a:r>
              <a:rPr lang="en-US" altLang="ko-KR" sz="1200" dirty="0" err="1" smtClean="0"/>
              <a:t>DBServer</a:t>
            </a:r>
            <a:r>
              <a:rPr lang="ko-KR" altLang="en-US" sz="1200" dirty="0" smtClean="0"/>
              <a:t>에 접속하고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       Data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SQL</a:t>
            </a:r>
            <a:r>
              <a:rPr lang="ko-KR" altLang="en-US" sz="1200" dirty="0" smtClean="0"/>
              <a:t>문을 사용하여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관리하기위한</a:t>
            </a:r>
            <a:r>
              <a:rPr lang="ko-KR" altLang="en-US" sz="1200" dirty="0" smtClean="0"/>
              <a:t> 프로그램</a:t>
            </a:r>
            <a:endParaRPr lang="en-US" altLang="ko-KR" sz="12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2214546" y="2428868"/>
            <a:ext cx="590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Driver : Java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DBClient</a:t>
            </a:r>
            <a:r>
              <a:rPr lang="ko-KR" altLang="en-US" sz="1200" dirty="0" smtClean="0"/>
              <a:t>를 직접 사용할 수 없으니</a:t>
            </a:r>
            <a:r>
              <a:rPr lang="en-US" altLang="ko-KR" sz="1200" dirty="0" smtClean="0"/>
              <a:t>, Java</a:t>
            </a:r>
            <a:r>
              <a:rPr lang="ko-KR" altLang="en-US" sz="1200" dirty="0" smtClean="0"/>
              <a:t>언어로 </a:t>
            </a:r>
            <a:r>
              <a:rPr lang="en-US" altLang="ko-KR" sz="1200" dirty="0" err="1" smtClean="0"/>
              <a:t>DBClient</a:t>
            </a:r>
            <a:r>
              <a:rPr lang="ko-KR" altLang="en-US" sz="1200" dirty="0" smtClean="0"/>
              <a:t>의 기능을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</a:t>
            </a:r>
            <a:r>
              <a:rPr lang="ko-KR" altLang="en-US" sz="1200" dirty="0" smtClean="0"/>
              <a:t>구현하여 배포하는 파일들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42844" y="3357562"/>
            <a:ext cx="52416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드라이버로딩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Class.forName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oracle.jdbc.OracleDriver</a:t>
            </a:r>
            <a:r>
              <a:rPr lang="en-US" altLang="ko-KR" sz="1400" dirty="0" smtClean="0"/>
              <a:t>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로딩된 드라이버를 사용하여 </a:t>
            </a:r>
            <a:r>
              <a:rPr lang="en-US" altLang="ko-KR" sz="1400" dirty="0" smtClean="0"/>
              <a:t>Connection </a:t>
            </a:r>
            <a:r>
              <a:rPr lang="ko-KR" altLang="en-US" sz="1400" dirty="0" smtClean="0"/>
              <a:t>얻기</a:t>
            </a:r>
            <a:endParaRPr lang="en-US" altLang="ko-KR" sz="1400" dirty="0" smtClean="0"/>
          </a:p>
          <a:p>
            <a:r>
              <a:rPr lang="en-US" altLang="ko-KR" sz="1400" dirty="0" smtClean="0"/>
              <a:t>  String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jdbc:oracle:thin</a:t>
            </a:r>
            <a:r>
              <a:rPr lang="en-US" altLang="ko-KR" sz="1400" dirty="0" smtClean="0"/>
              <a:t>:@DB</a:t>
            </a:r>
            <a:r>
              <a:rPr lang="ko-KR" altLang="en-US" sz="1400" dirty="0" smtClean="0"/>
              <a:t>서버</a:t>
            </a:r>
            <a:r>
              <a:rPr lang="en-US" altLang="ko-KR" sz="1400" dirty="0" smtClean="0"/>
              <a:t>ip:1521:SID”;//</a:t>
            </a:r>
            <a:r>
              <a:rPr lang="ko-KR" altLang="en-US" sz="1400" dirty="0" smtClean="0"/>
              <a:t>위치</a:t>
            </a:r>
            <a:endParaRPr lang="en-US" altLang="ko-KR" sz="1400" dirty="0" smtClean="0"/>
          </a:p>
          <a:p>
            <a:r>
              <a:rPr lang="en-US" altLang="ko-KR" sz="1400" dirty="0" smtClean="0"/>
              <a:t>  String id=“</a:t>
            </a:r>
            <a:r>
              <a:rPr lang="en-US" altLang="ko-KR" sz="1400" dirty="0" err="1" smtClean="0"/>
              <a:t>scott</a:t>
            </a:r>
            <a:r>
              <a:rPr lang="en-US" altLang="ko-KR" sz="1400" dirty="0" smtClean="0"/>
              <a:t>”;//</a:t>
            </a:r>
            <a:r>
              <a:rPr lang="ko-KR" altLang="en-US" sz="1400" dirty="0" smtClean="0"/>
              <a:t>계정</a:t>
            </a:r>
            <a:endParaRPr lang="en-US" altLang="ko-KR" sz="1400" dirty="0" smtClean="0"/>
          </a:p>
          <a:p>
            <a:r>
              <a:rPr lang="en-US" altLang="ko-KR" sz="1400" dirty="0" smtClean="0"/>
              <a:t>  String pass=“tiger”;//</a:t>
            </a:r>
            <a:r>
              <a:rPr lang="ko-KR" altLang="en-US" sz="1400" dirty="0" smtClean="0"/>
              <a:t>비번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Connecton</a:t>
            </a:r>
            <a:r>
              <a:rPr lang="en-US" altLang="ko-KR" sz="1400" dirty="0" smtClean="0"/>
              <a:t> con=</a:t>
            </a:r>
            <a:r>
              <a:rPr lang="en-US" altLang="ko-KR" sz="1400" dirty="0" err="1" smtClean="0"/>
              <a:t>DriverManager.getConnection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, id, pass);</a:t>
            </a:r>
          </a:p>
          <a:p>
            <a:endParaRPr lang="ko-KR" altLang="en-US" sz="1400" dirty="0"/>
          </a:p>
        </p:txBody>
      </p:sp>
      <p:sp>
        <p:nvSpPr>
          <p:cNvPr id="85" name="자유형 84"/>
          <p:cNvSpPr/>
          <p:nvPr/>
        </p:nvSpPr>
        <p:spPr>
          <a:xfrm>
            <a:off x="2185657" y="3124200"/>
            <a:ext cx="1910093" cy="516553"/>
          </a:xfrm>
          <a:custGeom>
            <a:avLst/>
            <a:gdLst>
              <a:gd name="connsiteX0" fmla="*/ 5093 w 1910093"/>
              <a:gd name="connsiteY0" fmla="*/ 509588 h 516553"/>
              <a:gd name="connsiteX1" fmla="*/ 28906 w 1910093"/>
              <a:gd name="connsiteY1" fmla="*/ 490538 h 516553"/>
              <a:gd name="connsiteX2" fmla="*/ 71768 w 1910093"/>
              <a:gd name="connsiteY2" fmla="*/ 461963 h 516553"/>
              <a:gd name="connsiteX3" fmla="*/ 143206 w 1910093"/>
              <a:gd name="connsiteY3" fmla="*/ 414338 h 516553"/>
              <a:gd name="connsiteX4" fmla="*/ 181306 w 1910093"/>
              <a:gd name="connsiteY4" fmla="*/ 400050 h 516553"/>
              <a:gd name="connsiteX5" fmla="*/ 195593 w 1910093"/>
              <a:gd name="connsiteY5" fmla="*/ 390525 h 516553"/>
              <a:gd name="connsiteX6" fmla="*/ 219406 w 1910093"/>
              <a:gd name="connsiteY6" fmla="*/ 385763 h 516553"/>
              <a:gd name="connsiteX7" fmla="*/ 257506 w 1910093"/>
              <a:gd name="connsiteY7" fmla="*/ 371475 h 516553"/>
              <a:gd name="connsiteX8" fmla="*/ 371806 w 1910093"/>
              <a:gd name="connsiteY8" fmla="*/ 347663 h 516553"/>
              <a:gd name="connsiteX9" fmla="*/ 405143 w 1910093"/>
              <a:gd name="connsiteY9" fmla="*/ 342900 h 516553"/>
              <a:gd name="connsiteX10" fmla="*/ 457531 w 1910093"/>
              <a:gd name="connsiteY10" fmla="*/ 338138 h 516553"/>
              <a:gd name="connsiteX11" fmla="*/ 767093 w 1910093"/>
              <a:gd name="connsiteY11" fmla="*/ 342900 h 516553"/>
              <a:gd name="connsiteX12" fmla="*/ 881393 w 1910093"/>
              <a:gd name="connsiteY12" fmla="*/ 357188 h 516553"/>
              <a:gd name="connsiteX13" fmla="*/ 962356 w 1910093"/>
              <a:gd name="connsiteY13" fmla="*/ 371475 h 516553"/>
              <a:gd name="connsiteX14" fmla="*/ 1014743 w 1910093"/>
              <a:gd name="connsiteY14" fmla="*/ 376238 h 516553"/>
              <a:gd name="connsiteX15" fmla="*/ 1090943 w 1910093"/>
              <a:gd name="connsiteY15" fmla="*/ 385763 h 516553"/>
              <a:gd name="connsiteX16" fmla="*/ 1109993 w 1910093"/>
              <a:gd name="connsiteY16" fmla="*/ 390525 h 516553"/>
              <a:gd name="connsiteX17" fmla="*/ 1448131 w 1910093"/>
              <a:gd name="connsiteY17" fmla="*/ 385763 h 516553"/>
              <a:gd name="connsiteX18" fmla="*/ 1510043 w 1910093"/>
              <a:gd name="connsiteY18" fmla="*/ 357188 h 516553"/>
              <a:gd name="connsiteX19" fmla="*/ 1524331 w 1910093"/>
              <a:gd name="connsiteY19" fmla="*/ 352425 h 516553"/>
              <a:gd name="connsiteX20" fmla="*/ 1557668 w 1910093"/>
              <a:gd name="connsiteY20" fmla="*/ 328613 h 516553"/>
              <a:gd name="connsiteX21" fmla="*/ 1591006 w 1910093"/>
              <a:gd name="connsiteY21" fmla="*/ 304800 h 516553"/>
              <a:gd name="connsiteX22" fmla="*/ 1600531 w 1910093"/>
              <a:gd name="connsiteY22" fmla="*/ 290513 h 516553"/>
              <a:gd name="connsiteX23" fmla="*/ 1619581 w 1910093"/>
              <a:gd name="connsiteY23" fmla="*/ 280988 h 516553"/>
              <a:gd name="connsiteX24" fmla="*/ 1624343 w 1910093"/>
              <a:gd name="connsiteY24" fmla="*/ 261938 h 516553"/>
              <a:gd name="connsiteX25" fmla="*/ 1638631 w 1910093"/>
              <a:gd name="connsiteY25" fmla="*/ 252413 h 516553"/>
              <a:gd name="connsiteX26" fmla="*/ 1652918 w 1910093"/>
              <a:gd name="connsiteY26" fmla="*/ 238125 h 516553"/>
              <a:gd name="connsiteX27" fmla="*/ 1667206 w 1910093"/>
              <a:gd name="connsiteY27" fmla="*/ 219075 h 516553"/>
              <a:gd name="connsiteX28" fmla="*/ 1686256 w 1910093"/>
              <a:gd name="connsiteY28" fmla="*/ 185738 h 516553"/>
              <a:gd name="connsiteX29" fmla="*/ 1705306 w 1910093"/>
              <a:gd name="connsiteY29" fmla="*/ 166688 h 516553"/>
              <a:gd name="connsiteX30" fmla="*/ 1733881 w 1910093"/>
              <a:gd name="connsiteY30" fmla="*/ 128588 h 516553"/>
              <a:gd name="connsiteX31" fmla="*/ 1752931 w 1910093"/>
              <a:gd name="connsiteY31" fmla="*/ 100013 h 516553"/>
              <a:gd name="connsiteX32" fmla="*/ 1771981 w 1910093"/>
              <a:gd name="connsiteY32" fmla="*/ 76200 h 516553"/>
              <a:gd name="connsiteX33" fmla="*/ 1791031 w 1910093"/>
              <a:gd name="connsiteY33" fmla="*/ 47625 h 516553"/>
              <a:gd name="connsiteX34" fmla="*/ 1838656 w 1910093"/>
              <a:gd name="connsiteY34" fmla="*/ 19050 h 516553"/>
              <a:gd name="connsiteX35" fmla="*/ 1862468 w 1910093"/>
              <a:gd name="connsiteY35" fmla="*/ 14288 h 516553"/>
              <a:gd name="connsiteX36" fmla="*/ 1891043 w 1910093"/>
              <a:gd name="connsiteY36" fmla="*/ 4763 h 516553"/>
              <a:gd name="connsiteX37" fmla="*/ 1910093 w 1910093"/>
              <a:gd name="connsiteY37" fmla="*/ 0 h 51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10093" h="516553">
                <a:moveTo>
                  <a:pt x="5093" y="509588"/>
                </a:moveTo>
                <a:cubicBezTo>
                  <a:pt x="57794" y="496411"/>
                  <a:pt x="0" y="516553"/>
                  <a:pt x="28906" y="490538"/>
                </a:cubicBezTo>
                <a:cubicBezTo>
                  <a:pt x="41669" y="479051"/>
                  <a:pt x="58730" y="473138"/>
                  <a:pt x="71768" y="461963"/>
                </a:cubicBezTo>
                <a:cubicBezTo>
                  <a:pt x="102207" y="435873"/>
                  <a:pt x="105286" y="428558"/>
                  <a:pt x="143206" y="414338"/>
                </a:cubicBezTo>
                <a:cubicBezTo>
                  <a:pt x="155906" y="409575"/>
                  <a:pt x="168958" y="405663"/>
                  <a:pt x="181306" y="400050"/>
                </a:cubicBezTo>
                <a:cubicBezTo>
                  <a:pt x="186517" y="397681"/>
                  <a:pt x="190234" y="392535"/>
                  <a:pt x="195593" y="390525"/>
                </a:cubicBezTo>
                <a:cubicBezTo>
                  <a:pt x="203172" y="387683"/>
                  <a:pt x="211669" y="388144"/>
                  <a:pt x="219406" y="385763"/>
                </a:cubicBezTo>
                <a:cubicBezTo>
                  <a:pt x="232370" y="381774"/>
                  <a:pt x="244514" y="375372"/>
                  <a:pt x="257506" y="371475"/>
                </a:cubicBezTo>
                <a:cubicBezTo>
                  <a:pt x="297459" y="359489"/>
                  <a:pt x="330628" y="353546"/>
                  <a:pt x="371806" y="347663"/>
                </a:cubicBezTo>
                <a:cubicBezTo>
                  <a:pt x="382918" y="346075"/>
                  <a:pt x="393986" y="344140"/>
                  <a:pt x="405143" y="342900"/>
                </a:cubicBezTo>
                <a:cubicBezTo>
                  <a:pt x="422570" y="340964"/>
                  <a:pt x="440068" y="339725"/>
                  <a:pt x="457531" y="338138"/>
                </a:cubicBezTo>
                <a:cubicBezTo>
                  <a:pt x="560718" y="339725"/>
                  <a:pt x="663962" y="339127"/>
                  <a:pt x="767093" y="342900"/>
                </a:cubicBezTo>
                <a:cubicBezTo>
                  <a:pt x="775133" y="343194"/>
                  <a:pt x="855884" y="352937"/>
                  <a:pt x="881393" y="357188"/>
                </a:cubicBezTo>
                <a:cubicBezTo>
                  <a:pt x="936150" y="366314"/>
                  <a:pt x="868578" y="359243"/>
                  <a:pt x="962356" y="371475"/>
                </a:cubicBezTo>
                <a:cubicBezTo>
                  <a:pt x="979743" y="373743"/>
                  <a:pt x="997281" y="374650"/>
                  <a:pt x="1014743" y="376238"/>
                </a:cubicBezTo>
                <a:cubicBezTo>
                  <a:pt x="1059606" y="387452"/>
                  <a:pt x="1006046" y="375151"/>
                  <a:pt x="1090943" y="385763"/>
                </a:cubicBezTo>
                <a:cubicBezTo>
                  <a:pt x="1097438" y="386575"/>
                  <a:pt x="1103643" y="388938"/>
                  <a:pt x="1109993" y="390525"/>
                </a:cubicBezTo>
                <a:lnTo>
                  <a:pt x="1448131" y="385763"/>
                </a:lnTo>
                <a:cubicBezTo>
                  <a:pt x="1492602" y="383018"/>
                  <a:pt x="1484365" y="370028"/>
                  <a:pt x="1510043" y="357188"/>
                </a:cubicBezTo>
                <a:cubicBezTo>
                  <a:pt x="1514533" y="354943"/>
                  <a:pt x="1519568" y="354013"/>
                  <a:pt x="1524331" y="352425"/>
                </a:cubicBezTo>
                <a:cubicBezTo>
                  <a:pt x="1586647" y="305690"/>
                  <a:pt x="1508880" y="363463"/>
                  <a:pt x="1557668" y="328613"/>
                </a:cubicBezTo>
                <a:cubicBezTo>
                  <a:pt x="1599001" y="299088"/>
                  <a:pt x="1557347" y="327239"/>
                  <a:pt x="1591006" y="304800"/>
                </a:cubicBezTo>
                <a:cubicBezTo>
                  <a:pt x="1594181" y="300038"/>
                  <a:pt x="1596134" y="294177"/>
                  <a:pt x="1600531" y="290513"/>
                </a:cubicBezTo>
                <a:cubicBezTo>
                  <a:pt x="1605985" y="285968"/>
                  <a:pt x="1615036" y="286442"/>
                  <a:pt x="1619581" y="280988"/>
                </a:cubicBezTo>
                <a:cubicBezTo>
                  <a:pt x="1623771" y="275960"/>
                  <a:pt x="1620712" y="267384"/>
                  <a:pt x="1624343" y="261938"/>
                </a:cubicBezTo>
                <a:cubicBezTo>
                  <a:pt x="1627518" y="257175"/>
                  <a:pt x="1634234" y="256077"/>
                  <a:pt x="1638631" y="252413"/>
                </a:cubicBezTo>
                <a:cubicBezTo>
                  <a:pt x="1643805" y="248101"/>
                  <a:pt x="1648535" y="243239"/>
                  <a:pt x="1652918" y="238125"/>
                </a:cubicBezTo>
                <a:cubicBezTo>
                  <a:pt x="1658084" y="232098"/>
                  <a:pt x="1662999" y="225806"/>
                  <a:pt x="1667206" y="219075"/>
                </a:cubicBezTo>
                <a:cubicBezTo>
                  <a:pt x="1677602" y="202441"/>
                  <a:pt x="1674154" y="199857"/>
                  <a:pt x="1686256" y="185738"/>
                </a:cubicBezTo>
                <a:cubicBezTo>
                  <a:pt x="1692100" y="178920"/>
                  <a:pt x="1699557" y="173587"/>
                  <a:pt x="1705306" y="166688"/>
                </a:cubicBezTo>
                <a:cubicBezTo>
                  <a:pt x="1715469" y="154492"/>
                  <a:pt x="1733881" y="128588"/>
                  <a:pt x="1733881" y="128588"/>
                </a:cubicBezTo>
                <a:cubicBezTo>
                  <a:pt x="1745204" y="94614"/>
                  <a:pt x="1729148" y="135688"/>
                  <a:pt x="1752931" y="100013"/>
                </a:cubicBezTo>
                <a:cubicBezTo>
                  <a:pt x="1771335" y="72407"/>
                  <a:pt x="1740025" y="97503"/>
                  <a:pt x="1771981" y="76200"/>
                </a:cubicBezTo>
                <a:cubicBezTo>
                  <a:pt x="1778331" y="66675"/>
                  <a:pt x="1781506" y="53975"/>
                  <a:pt x="1791031" y="47625"/>
                </a:cubicBezTo>
                <a:cubicBezTo>
                  <a:pt x="1801899" y="40380"/>
                  <a:pt x="1824012" y="23931"/>
                  <a:pt x="1838656" y="19050"/>
                </a:cubicBezTo>
                <a:cubicBezTo>
                  <a:pt x="1846335" y="16490"/>
                  <a:pt x="1854659" y="16418"/>
                  <a:pt x="1862468" y="14288"/>
                </a:cubicBezTo>
                <a:cubicBezTo>
                  <a:pt x="1872154" y="11646"/>
                  <a:pt x="1881303" y="7198"/>
                  <a:pt x="1891043" y="4763"/>
                </a:cubicBezTo>
                <a:lnTo>
                  <a:pt x="1910093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01886" y="3357562"/>
            <a:ext cx="2584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 Vendor </a:t>
            </a:r>
            <a:r>
              <a:rPr lang="ko-KR" altLang="en-US" sz="1100" dirty="0" smtClean="0"/>
              <a:t>사에서 배포하는 드라이버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2786050" y="1857364"/>
            <a:ext cx="21431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>
            <a:endCxn id="90" idx="0"/>
          </p:cNvCxnSpPr>
          <p:nvPr/>
        </p:nvCxnSpPr>
        <p:spPr>
          <a:xfrm rot="10800000" flipV="1">
            <a:off x="2893208" y="1643052"/>
            <a:ext cx="321471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071802" y="1500174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  <a:endParaRPr lang="ko-KR" altLang="en-US" sz="1200" dirty="0"/>
          </a:p>
        </p:txBody>
      </p:sp>
      <p:sp>
        <p:nvSpPr>
          <p:cNvPr id="100" name="직사각형 99"/>
          <p:cNvSpPr/>
          <p:nvPr/>
        </p:nvSpPr>
        <p:spPr>
          <a:xfrm>
            <a:off x="2428860" y="1857364"/>
            <a:ext cx="35719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rot="5400000">
            <a:off x="2482438" y="1589472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607455" y="1223174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로딩된 드라이버</a:t>
            </a:r>
            <a:endParaRPr lang="ko-KR" altLang="en-US" sz="1200" dirty="0"/>
          </a:p>
        </p:txBody>
      </p:sp>
      <p:sp>
        <p:nvSpPr>
          <p:cNvPr id="107" name="직사각형 106"/>
          <p:cNvSpPr/>
          <p:nvPr/>
        </p:nvSpPr>
        <p:spPr>
          <a:xfrm>
            <a:off x="2071670" y="1857364"/>
            <a:ext cx="35719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019687" y="1008861"/>
            <a:ext cx="133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2.DriverManager</a:t>
            </a:r>
            <a:endParaRPr lang="ko-KR" altLang="en-US" sz="1200" dirty="0"/>
          </a:p>
        </p:txBody>
      </p:sp>
      <p:cxnSp>
        <p:nvCxnSpPr>
          <p:cNvPr id="110" name="직선 화살표 연결선 109"/>
          <p:cNvCxnSpPr>
            <a:endCxn id="107" idx="0"/>
          </p:cNvCxnSpPr>
          <p:nvPr/>
        </p:nvCxnSpPr>
        <p:spPr>
          <a:xfrm rot="5400000">
            <a:off x="1982373" y="1553753"/>
            <a:ext cx="57150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00166" y="865985"/>
            <a:ext cx="980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, id, pass</a:t>
            </a:r>
            <a:endParaRPr lang="ko-KR" altLang="en-US" sz="1200" dirty="0"/>
          </a:p>
        </p:txBody>
      </p:sp>
      <p:sp>
        <p:nvSpPr>
          <p:cNvPr id="113" name="자유형 112"/>
          <p:cNvSpPr/>
          <p:nvPr/>
        </p:nvSpPr>
        <p:spPr>
          <a:xfrm>
            <a:off x="2159511" y="980207"/>
            <a:ext cx="3512627" cy="1107850"/>
          </a:xfrm>
          <a:custGeom>
            <a:avLst/>
            <a:gdLst>
              <a:gd name="connsiteX0" fmla="*/ 231264 w 3512627"/>
              <a:gd name="connsiteY0" fmla="*/ 34206 h 1107850"/>
              <a:gd name="connsiteX1" fmla="*/ 236027 w 3512627"/>
              <a:gd name="connsiteY1" fmla="*/ 19918 h 1107850"/>
              <a:gd name="connsiteX2" fmla="*/ 431289 w 3512627"/>
              <a:gd name="connsiteY2" fmla="*/ 34206 h 1107850"/>
              <a:gd name="connsiteX3" fmla="*/ 440814 w 3512627"/>
              <a:gd name="connsiteY3" fmla="*/ 48493 h 1107850"/>
              <a:gd name="connsiteX4" fmla="*/ 440814 w 3512627"/>
              <a:gd name="connsiteY4" fmla="*/ 148506 h 1107850"/>
              <a:gd name="connsiteX5" fmla="*/ 412239 w 3512627"/>
              <a:gd name="connsiteY5" fmla="*/ 196131 h 1107850"/>
              <a:gd name="connsiteX6" fmla="*/ 402714 w 3512627"/>
              <a:gd name="connsiteY6" fmla="*/ 210418 h 1107850"/>
              <a:gd name="connsiteX7" fmla="*/ 364614 w 3512627"/>
              <a:gd name="connsiteY7" fmla="*/ 238993 h 1107850"/>
              <a:gd name="connsiteX8" fmla="*/ 350327 w 3512627"/>
              <a:gd name="connsiteY8" fmla="*/ 248518 h 1107850"/>
              <a:gd name="connsiteX9" fmla="*/ 302702 w 3512627"/>
              <a:gd name="connsiteY9" fmla="*/ 291381 h 1107850"/>
              <a:gd name="connsiteX10" fmla="*/ 278889 w 3512627"/>
              <a:gd name="connsiteY10" fmla="*/ 329481 h 1107850"/>
              <a:gd name="connsiteX11" fmla="*/ 264602 w 3512627"/>
              <a:gd name="connsiteY11" fmla="*/ 343768 h 1107850"/>
              <a:gd name="connsiteX12" fmla="*/ 255077 w 3512627"/>
              <a:gd name="connsiteY12" fmla="*/ 362818 h 1107850"/>
              <a:gd name="connsiteX13" fmla="*/ 236027 w 3512627"/>
              <a:gd name="connsiteY13" fmla="*/ 391393 h 1107850"/>
              <a:gd name="connsiteX14" fmla="*/ 216977 w 3512627"/>
              <a:gd name="connsiteY14" fmla="*/ 429493 h 1107850"/>
              <a:gd name="connsiteX15" fmla="*/ 193164 w 3512627"/>
              <a:gd name="connsiteY15" fmla="*/ 472356 h 1107850"/>
              <a:gd name="connsiteX16" fmla="*/ 164589 w 3512627"/>
              <a:gd name="connsiteY16" fmla="*/ 510456 h 1107850"/>
              <a:gd name="connsiteX17" fmla="*/ 145539 w 3512627"/>
              <a:gd name="connsiteY17" fmla="*/ 543793 h 1107850"/>
              <a:gd name="connsiteX18" fmla="*/ 140777 w 3512627"/>
              <a:gd name="connsiteY18" fmla="*/ 562843 h 1107850"/>
              <a:gd name="connsiteX19" fmla="*/ 112202 w 3512627"/>
              <a:gd name="connsiteY19" fmla="*/ 605706 h 1107850"/>
              <a:gd name="connsiteX20" fmla="*/ 97914 w 3512627"/>
              <a:gd name="connsiteY20" fmla="*/ 643806 h 1107850"/>
              <a:gd name="connsiteX21" fmla="*/ 88389 w 3512627"/>
              <a:gd name="connsiteY21" fmla="*/ 658093 h 1107850"/>
              <a:gd name="connsiteX22" fmla="*/ 69339 w 3512627"/>
              <a:gd name="connsiteY22" fmla="*/ 700956 h 1107850"/>
              <a:gd name="connsiteX23" fmla="*/ 50289 w 3512627"/>
              <a:gd name="connsiteY23" fmla="*/ 753343 h 1107850"/>
              <a:gd name="connsiteX24" fmla="*/ 45527 w 3512627"/>
              <a:gd name="connsiteY24" fmla="*/ 772393 h 1107850"/>
              <a:gd name="connsiteX25" fmla="*/ 40764 w 3512627"/>
              <a:gd name="connsiteY25" fmla="*/ 805731 h 1107850"/>
              <a:gd name="connsiteX26" fmla="*/ 26477 w 3512627"/>
              <a:gd name="connsiteY26" fmla="*/ 834306 h 1107850"/>
              <a:gd name="connsiteX27" fmla="*/ 21714 w 3512627"/>
              <a:gd name="connsiteY27" fmla="*/ 862881 h 1107850"/>
              <a:gd name="connsiteX28" fmla="*/ 16952 w 3512627"/>
              <a:gd name="connsiteY28" fmla="*/ 886693 h 1107850"/>
              <a:gd name="connsiteX29" fmla="*/ 12189 w 3512627"/>
              <a:gd name="connsiteY29" fmla="*/ 934318 h 1107850"/>
              <a:gd name="connsiteX30" fmla="*/ 7427 w 3512627"/>
              <a:gd name="connsiteY30" fmla="*/ 953368 h 1107850"/>
              <a:gd name="connsiteX31" fmla="*/ 2664 w 3512627"/>
              <a:gd name="connsiteY31" fmla="*/ 991468 h 1107850"/>
              <a:gd name="connsiteX32" fmla="*/ 7427 w 3512627"/>
              <a:gd name="connsiteY32" fmla="*/ 1096243 h 1107850"/>
              <a:gd name="connsiteX33" fmla="*/ 50289 w 3512627"/>
              <a:gd name="connsiteY33" fmla="*/ 1096243 h 1107850"/>
              <a:gd name="connsiteX34" fmla="*/ 97914 w 3512627"/>
              <a:gd name="connsiteY34" fmla="*/ 1091481 h 1107850"/>
              <a:gd name="connsiteX35" fmla="*/ 155064 w 3512627"/>
              <a:gd name="connsiteY35" fmla="*/ 1081956 h 1107850"/>
              <a:gd name="connsiteX36" fmla="*/ 207452 w 3512627"/>
              <a:gd name="connsiteY36" fmla="*/ 1072431 h 1107850"/>
              <a:gd name="connsiteX37" fmla="*/ 321752 w 3512627"/>
              <a:gd name="connsiteY37" fmla="*/ 1062906 h 1107850"/>
              <a:gd name="connsiteX38" fmla="*/ 459864 w 3512627"/>
              <a:gd name="connsiteY38" fmla="*/ 1053381 h 1107850"/>
              <a:gd name="connsiteX39" fmla="*/ 507489 w 3512627"/>
              <a:gd name="connsiteY39" fmla="*/ 1043856 h 1107850"/>
              <a:gd name="connsiteX40" fmla="*/ 612264 w 3512627"/>
              <a:gd name="connsiteY40" fmla="*/ 1034331 h 1107850"/>
              <a:gd name="connsiteX41" fmla="*/ 640839 w 3512627"/>
              <a:gd name="connsiteY41" fmla="*/ 1029568 h 1107850"/>
              <a:gd name="connsiteX42" fmla="*/ 664652 w 3512627"/>
              <a:gd name="connsiteY42" fmla="*/ 1024806 h 1107850"/>
              <a:gd name="connsiteX43" fmla="*/ 721802 w 3512627"/>
              <a:gd name="connsiteY43" fmla="*/ 1020043 h 1107850"/>
              <a:gd name="connsiteX44" fmla="*/ 802764 w 3512627"/>
              <a:gd name="connsiteY44" fmla="*/ 1005756 h 1107850"/>
              <a:gd name="connsiteX45" fmla="*/ 912302 w 3512627"/>
              <a:gd name="connsiteY45" fmla="*/ 991468 h 1107850"/>
              <a:gd name="connsiteX46" fmla="*/ 945639 w 3512627"/>
              <a:gd name="connsiteY46" fmla="*/ 981943 h 1107850"/>
              <a:gd name="connsiteX47" fmla="*/ 959927 w 3512627"/>
              <a:gd name="connsiteY47" fmla="*/ 977181 h 1107850"/>
              <a:gd name="connsiteX48" fmla="*/ 988502 w 3512627"/>
              <a:gd name="connsiteY48" fmla="*/ 972418 h 1107850"/>
              <a:gd name="connsiteX49" fmla="*/ 1017077 w 3512627"/>
              <a:gd name="connsiteY49" fmla="*/ 962893 h 1107850"/>
              <a:gd name="connsiteX50" fmla="*/ 1078989 w 3512627"/>
              <a:gd name="connsiteY50" fmla="*/ 958131 h 1107850"/>
              <a:gd name="connsiteX51" fmla="*/ 1131377 w 3512627"/>
              <a:gd name="connsiteY51" fmla="*/ 948606 h 1107850"/>
              <a:gd name="connsiteX52" fmla="*/ 1183764 w 3512627"/>
              <a:gd name="connsiteY52" fmla="*/ 943843 h 1107850"/>
              <a:gd name="connsiteX53" fmla="*/ 1240914 w 3512627"/>
              <a:gd name="connsiteY53" fmla="*/ 934318 h 1107850"/>
              <a:gd name="connsiteX54" fmla="*/ 1264727 w 3512627"/>
              <a:gd name="connsiteY54" fmla="*/ 929556 h 1107850"/>
              <a:gd name="connsiteX55" fmla="*/ 1312352 w 3512627"/>
              <a:gd name="connsiteY55" fmla="*/ 924793 h 1107850"/>
              <a:gd name="connsiteX56" fmla="*/ 1402839 w 3512627"/>
              <a:gd name="connsiteY56" fmla="*/ 910506 h 1107850"/>
              <a:gd name="connsiteX57" fmla="*/ 1421889 w 3512627"/>
              <a:gd name="connsiteY57" fmla="*/ 905743 h 1107850"/>
              <a:gd name="connsiteX58" fmla="*/ 1450464 w 3512627"/>
              <a:gd name="connsiteY58" fmla="*/ 900981 h 1107850"/>
              <a:gd name="connsiteX59" fmla="*/ 1507614 w 3512627"/>
              <a:gd name="connsiteY59" fmla="*/ 896218 h 1107850"/>
              <a:gd name="connsiteX60" fmla="*/ 1555239 w 3512627"/>
              <a:gd name="connsiteY60" fmla="*/ 886693 h 1107850"/>
              <a:gd name="connsiteX61" fmla="*/ 1579052 w 3512627"/>
              <a:gd name="connsiteY61" fmla="*/ 881931 h 1107850"/>
              <a:gd name="connsiteX62" fmla="*/ 1660014 w 3512627"/>
              <a:gd name="connsiteY62" fmla="*/ 872406 h 1107850"/>
              <a:gd name="connsiteX63" fmla="*/ 1717164 w 3512627"/>
              <a:gd name="connsiteY63" fmla="*/ 862881 h 1107850"/>
              <a:gd name="connsiteX64" fmla="*/ 1736214 w 3512627"/>
              <a:gd name="connsiteY64" fmla="*/ 858118 h 1107850"/>
              <a:gd name="connsiteX65" fmla="*/ 1764789 w 3512627"/>
              <a:gd name="connsiteY65" fmla="*/ 853356 h 1107850"/>
              <a:gd name="connsiteX66" fmla="*/ 1788602 w 3512627"/>
              <a:gd name="connsiteY66" fmla="*/ 848593 h 1107850"/>
              <a:gd name="connsiteX67" fmla="*/ 1874327 w 3512627"/>
              <a:gd name="connsiteY67" fmla="*/ 834306 h 1107850"/>
              <a:gd name="connsiteX68" fmla="*/ 1936239 w 3512627"/>
              <a:gd name="connsiteY68" fmla="*/ 824781 h 1107850"/>
              <a:gd name="connsiteX69" fmla="*/ 2007677 w 3512627"/>
              <a:gd name="connsiteY69" fmla="*/ 815256 h 1107850"/>
              <a:gd name="connsiteX70" fmla="*/ 2064827 w 3512627"/>
              <a:gd name="connsiteY70" fmla="*/ 805731 h 1107850"/>
              <a:gd name="connsiteX71" fmla="*/ 2145789 w 3512627"/>
              <a:gd name="connsiteY71" fmla="*/ 791443 h 1107850"/>
              <a:gd name="connsiteX72" fmla="*/ 2169602 w 3512627"/>
              <a:gd name="connsiteY72" fmla="*/ 786681 h 1107850"/>
              <a:gd name="connsiteX73" fmla="*/ 2226752 w 3512627"/>
              <a:gd name="connsiteY73" fmla="*/ 781918 h 1107850"/>
              <a:gd name="connsiteX74" fmla="*/ 2269614 w 3512627"/>
              <a:gd name="connsiteY74" fmla="*/ 772393 h 1107850"/>
              <a:gd name="connsiteX75" fmla="*/ 2326764 w 3512627"/>
              <a:gd name="connsiteY75" fmla="*/ 767631 h 1107850"/>
              <a:gd name="connsiteX76" fmla="*/ 3512627 w 3512627"/>
              <a:gd name="connsiteY76" fmla="*/ 739056 h 110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12627" h="1107850">
                <a:moveTo>
                  <a:pt x="231264" y="34206"/>
                </a:moveTo>
                <a:cubicBezTo>
                  <a:pt x="232852" y="29443"/>
                  <a:pt x="231014" y="20182"/>
                  <a:pt x="236027" y="19918"/>
                </a:cubicBezTo>
                <a:cubicBezTo>
                  <a:pt x="392912" y="11661"/>
                  <a:pt x="362876" y="0"/>
                  <a:pt x="431289" y="34206"/>
                </a:cubicBezTo>
                <a:cubicBezTo>
                  <a:pt x="434464" y="38968"/>
                  <a:pt x="438254" y="43374"/>
                  <a:pt x="440814" y="48493"/>
                </a:cubicBezTo>
                <a:cubicBezTo>
                  <a:pt x="455097" y="77058"/>
                  <a:pt x="443180" y="131154"/>
                  <a:pt x="440814" y="148506"/>
                </a:cubicBezTo>
                <a:cubicBezTo>
                  <a:pt x="439559" y="157711"/>
                  <a:pt x="413638" y="194033"/>
                  <a:pt x="412239" y="196131"/>
                </a:cubicBezTo>
                <a:cubicBezTo>
                  <a:pt x="409064" y="200893"/>
                  <a:pt x="407293" y="206984"/>
                  <a:pt x="402714" y="210418"/>
                </a:cubicBezTo>
                <a:cubicBezTo>
                  <a:pt x="390014" y="219943"/>
                  <a:pt x="377823" y="230187"/>
                  <a:pt x="364614" y="238993"/>
                </a:cubicBezTo>
                <a:cubicBezTo>
                  <a:pt x="359852" y="242168"/>
                  <a:pt x="354581" y="244689"/>
                  <a:pt x="350327" y="248518"/>
                </a:cubicBezTo>
                <a:cubicBezTo>
                  <a:pt x="296920" y="296585"/>
                  <a:pt x="335900" y="269248"/>
                  <a:pt x="302702" y="291381"/>
                </a:cubicBezTo>
                <a:cubicBezTo>
                  <a:pt x="292944" y="310896"/>
                  <a:pt x="293728" y="312169"/>
                  <a:pt x="278889" y="329481"/>
                </a:cubicBezTo>
                <a:cubicBezTo>
                  <a:pt x="274506" y="334595"/>
                  <a:pt x="268517" y="338288"/>
                  <a:pt x="264602" y="343768"/>
                </a:cubicBezTo>
                <a:cubicBezTo>
                  <a:pt x="260476" y="349545"/>
                  <a:pt x="258730" y="356730"/>
                  <a:pt x="255077" y="362818"/>
                </a:cubicBezTo>
                <a:cubicBezTo>
                  <a:pt x="249187" y="372634"/>
                  <a:pt x="241147" y="381154"/>
                  <a:pt x="236027" y="391393"/>
                </a:cubicBezTo>
                <a:cubicBezTo>
                  <a:pt x="229677" y="404093"/>
                  <a:pt x="225497" y="418134"/>
                  <a:pt x="216977" y="429493"/>
                </a:cubicBezTo>
                <a:cubicBezTo>
                  <a:pt x="162823" y="501696"/>
                  <a:pt x="243050" y="391291"/>
                  <a:pt x="193164" y="472356"/>
                </a:cubicBezTo>
                <a:cubicBezTo>
                  <a:pt x="184844" y="485876"/>
                  <a:pt x="164589" y="510456"/>
                  <a:pt x="164589" y="510456"/>
                </a:cubicBezTo>
                <a:cubicBezTo>
                  <a:pt x="152067" y="560550"/>
                  <a:pt x="170760" y="499657"/>
                  <a:pt x="145539" y="543793"/>
                </a:cubicBezTo>
                <a:cubicBezTo>
                  <a:pt x="142292" y="549476"/>
                  <a:pt x="143435" y="556862"/>
                  <a:pt x="140777" y="562843"/>
                </a:cubicBezTo>
                <a:cubicBezTo>
                  <a:pt x="129402" y="588438"/>
                  <a:pt x="126044" y="583559"/>
                  <a:pt x="112202" y="605706"/>
                </a:cubicBezTo>
                <a:cubicBezTo>
                  <a:pt x="90556" y="640340"/>
                  <a:pt x="112875" y="608898"/>
                  <a:pt x="97914" y="643806"/>
                </a:cubicBezTo>
                <a:cubicBezTo>
                  <a:pt x="95659" y="649067"/>
                  <a:pt x="91564" y="653331"/>
                  <a:pt x="88389" y="658093"/>
                </a:cubicBezTo>
                <a:cubicBezTo>
                  <a:pt x="72961" y="735242"/>
                  <a:pt x="97416" y="630762"/>
                  <a:pt x="69339" y="700956"/>
                </a:cubicBezTo>
                <a:cubicBezTo>
                  <a:pt x="36662" y="782648"/>
                  <a:pt x="94846" y="679086"/>
                  <a:pt x="50289" y="753343"/>
                </a:cubicBezTo>
                <a:cubicBezTo>
                  <a:pt x="48702" y="759693"/>
                  <a:pt x="46698" y="765953"/>
                  <a:pt x="45527" y="772393"/>
                </a:cubicBezTo>
                <a:cubicBezTo>
                  <a:pt x="43519" y="783437"/>
                  <a:pt x="44065" y="795002"/>
                  <a:pt x="40764" y="805731"/>
                </a:cubicBezTo>
                <a:cubicBezTo>
                  <a:pt x="37632" y="815909"/>
                  <a:pt x="31239" y="824781"/>
                  <a:pt x="26477" y="834306"/>
                </a:cubicBezTo>
                <a:cubicBezTo>
                  <a:pt x="24889" y="843831"/>
                  <a:pt x="23441" y="853380"/>
                  <a:pt x="21714" y="862881"/>
                </a:cubicBezTo>
                <a:cubicBezTo>
                  <a:pt x="20266" y="870845"/>
                  <a:pt x="18022" y="878670"/>
                  <a:pt x="16952" y="886693"/>
                </a:cubicBezTo>
                <a:cubicBezTo>
                  <a:pt x="14843" y="902507"/>
                  <a:pt x="14445" y="918524"/>
                  <a:pt x="12189" y="934318"/>
                </a:cubicBezTo>
                <a:cubicBezTo>
                  <a:pt x="11263" y="940798"/>
                  <a:pt x="8503" y="946912"/>
                  <a:pt x="7427" y="953368"/>
                </a:cubicBezTo>
                <a:cubicBezTo>
                  <a:pt x="5323" y="965993"/>
                  <a:pt x="4252" y="978768"/>
                  <a:pt x="2664" y="991468"/>
                </a:cubicBezTo>
                <a:cubicBezTo>
                  <a:pt x="4252" y="1026393"/>
                  <a:pt x="0" y="1062080"/>
                  <a:pt x="7427" y="1096243"/>
                </a:cubicBezTo>
                <a:cubicBezTo>
                  <a:pt x="9950" y="1107850"/>
                  <a:pt x="50208" y="1096254"/>
                  <a:pt x="50289" y="1096243"/>
                </a:cubicBezTo>
                <a:cubicBezTo>
                  <a:pt x="66103" y="1094134"/>
                  <a:pt x="82106" y="1093637"/>
                  <a:pt x="97914" y="1091481"/>
                </a:cubicBezTo>
                <a:cubicBezTo>
                  <a:pt x="117050" y="1088872"/>
                  <a:pt x="136037" y="1085265"/>
                  <a:pt x="155064" y="1081956"/>
                </a:cubicBezTo>
                <a:cubicBezTo>
                  <a:pt x="172550" y="1078915"/>
                  <a:pt x="189755" y="1073792"/>
                  <a:pt x="207452" y="1072431"/>
                </a:cubicBezTo>
                <a:cubicBezTo>
                  <a:pt x="286847" y="1066323"/>
                  <a:pt x="248751" y="1069542"/>
                  <a:pt x="321752" y="1062906"/>
                </a:cubicBezTo>
                <a:cubicBezTo>
                  <a:pt x="378034" y="1044143"/>
                  <a:pt x="307901" y="1066044"/>
                  <a:pt x="459864" y="1053381"/>
                </a:cubicBezTo>
                <a:cubicBezTo>
                  <a:pt x="475997" y="1052037"/>
                  <a:pt x="491356" y="1045201"/>
                  <a:pt x="507489" y="1043856"/>
                </a:cubicBezTo>
                <a:cubicBezTo>
                  <a:pt x="532595" y="1041764"/>
                  <a:pt x="585631" y="1037660"/>
                  <a:pt x="612264" y="1034331"/>
                </a:cubicBezTo>
                <a:cubicBezTo>
                  <a:pt x="621846" y="1033133"/>
                  <a:pt x="631338" y="1031295"/>
                  <a:pt x="640839" y="1029568"/>
                </a:cubicBezTo>
                <a:cubicBezTo>
                  <a:pt x="648803" y="1028120"/>
                  <a:pt x="656613" y="1025752"/>
                  <a:pt x="664652" y="1024806"/>
                </a:cubicBezTo>
                <a:cubicBezTo>
                  <a:pt x="683637" y="1022572"/>
                  <a:pt x="702752" y="1021631"/>
                  <a:pt x="721802" y="1020043"/>
                </a:cubicBezTo>
                <a:cubicBezTo>
                  <a:pt x="780908" y="1003155"/>
                  <a:pt x="729242" y="1015781"/>
                  <a:pt x="802764" y="1005756"/>
                </a:cubicBezTo>
                <a:cubicBezTo>
                  <a:pt x="926863" y="988834"/>
                  <a:pt x="795599" y="1002078"/>
                  <a:pt x="912302" y="991468"/>
                </a:cubicBezTo>
                <a:cubicBezTo>
                  <a:pt x="946551" y="980052"/>
                  <a:pt x="903787" y="993900"/>
                  <a:pt x="945639" y="981943"/>
                </a:cubicBezTo>
                <a:cubicBezTo>
                  <a:pt x="950466" y="980564"/>
                  <a:pt x="955026" y="978270"/>
                  <a:pt x="959927" y="977181"/>
                </a:cubicBezTo>
                <a:cubicBezTo>
                  <a:pt x="969353" y="975086"/>
                  <a:pt x="979134" y="974760"/>
                  <a:pt x="988502" y="972418"/>
                </a:cubicBezTo>
                <a:cubicBezTo>
                  <a:pt x="998242" y="969983"/>
                  <a:pt x="1007160" y="964459"/>
                  <a:pt x="1017077" y="962893"/>
                </a:cubicBezTo>
                <a:cubicBezTo>
                  <a:pt x="1037522" y="959665"/>
                  <a:pt x="1058352" y="959718"/>
                  <a:pt x="1078989" y="958131"/>
                </a:cubicBezTo>
                <a:cubicBezTo>
                  <a:pt x="1094038" y="955121"/>
                  <a:pt x="1116567" y="950348"/>
                  <a:pt x="1131377" y="948606"/>
                </a:cubicBezTo>
                <a:cubicBezTo>
                  <a:pt x="1148791" y="946557"/>
                  <a:pt x="1166302" y="945431"/>
                  <a:pt x="1183764" y="943843"/>
                </a:cubicBezTo>
                <a:cubicBezTo>
                  <a:pt x="1239884" y="932620"/>
                  <a:pt x="1170026" y="946133"/>
                  <a:pt x="1240914" y="934318"/>
                </a:cubicBezTo>
                <a:cubicBezTo>
                  <a:pt x="1248899" y="932987"/>
                  <a:pt x="1256703" y="930626"/>
                  <a:pt x="1264727" y="929556"/>
                </a:cubicBezTo>
                <a:cubicBezTo>
                  <a:pt x="1280541" y="927447"/>
                  <a:pt x="1296477" y="926381"/>
                  <a:pt x="1312352" y="924793"/>
                </a:cubicBezTo>
                <a:cubicBezTo>
                  <a:pt x="1374834" y="906941"/>
                  <a:pt x="1316366" y="921315"/>
                  <a:pt x="1402839" y="910506"/>
                </a:cubicBezTo>
                <a:cubicBezTo>
                  <a:pt x="1409334" y="909694"/>
                  <a:pt x="1415471" y="907027"/>
                  <a:pt x="1421889" y="905743"/>
                </a:cubicBezTo>
                <a:cubicBezTo>
                  <a:pt x="1431358" y="903849"/>
                  <a:pt x="1440867" y="902047"/>
                  <a:pt x="1450464" y="900981"/>
                </a:cubicBezTo>
                <a:cubicBezTo>
                  <a:pt x="1469463" y="898870"/>
                  <a:pt x="1488564" y="897806"/>
                  <a:pt x="1507614" y="896218"/>
                </a:cubicBezTo>
                <a:cubicBezTo>
                  <a:pt x="1541304" y="887796"/>
                  <a:pt x="1512430" y="894476"/>
                  <a:pt x="1555239" y="886693"/>
                </a:cubicBezTo>
                <a:cubicBezTo>
                  <a:pt x="1563203" y="885245"/>
                  <a:pt x="1571028" y="883001"/>
                  <a:pt x="1579052" y="881931"/>
                </a:cubicBezTo>
                <a:cubicBezTo>
                  <a:pt x="1674841" y="869159"/>
                  <a:pt x="1584854" y="884273"/>
                  <a:pt x="1660014" y="872406"/>
                </a:cubicBezTo>
                <a:cubicBezTo>
                  <a:pt x="1679090" y="869394"/>
                  <a:pt x="1698428" y="867565"/>
                  <a:pt x="1717164" y="862881"/>
                </a:cubicBezTo>
                <a:cubicBezTo>
                  <a:pt x="1723514" y="861293"/>
                  <a:pt x="1729796" y="859402"/>
                  <a:pt x="1736214" y="858118"/>
                </a:cubicBezTo>
                <a:cubicBezTo>
                  <a:pt x="1745683" y="856224"/>
                  <a:pt x="1755288" y="855083"/>
                  <a:pt x="1764789" y="853356"/>
                </a:cubicBezTo>
                <a:cubicBezTo>
                  <a:pt x="1772753" y="851908"/>
                  <a:pt x="1780627" y="849980"/>
                  <a:pt x="1788602" y="848593"/>
                </a:cubicBezTo>
                <a:cubicBezTo>
                  <a:pt x="1817143" y="843629"/>
                  <a:pt x="1845921" y="839988"/>
                  <a:pt x="1874327" y="834306"/>
                </a:cubicBezTo>
                <a:cubicBezTo>
                  <a:pt x="1910689" y="827033"/>
                  <a:pt x="1890107" y="830547"/>
                  <a:pt x="1936239" y="824781"/>
                </a:cubicBezTo>
                <a:cubicBezTo>
                  <a:pt x="1979568" y="813948"/>
                  <a:pt x="1929300" y="825479"/>
                  <a:pt x="2007677" y="815256"/>
                </a:cubicBezTo>
                <a:cubicBezTo>
                  <a:pt x="2026828" y="812758"/>
                  <a:pt x="2045777" y="808906"/>
                  <a:pt x="2064827" y="805731"/>
                </a:cubicBezTo>
                <a:cubicBezTo>
                  <a:pt x="2101708" y="799584"/>
                  <a:pt x="2100813" y="799876"/>
                  <a:pt x="2145789" y="791443"/>
                </a:cubicBezTo>
                <a:cubicBezTo>
                  <a:pt x="2153745" y="789951"/>
                  <a:pt x="2161535" y="787353"/>
                  <a:pt x="2169602" y="786681"/>
                </a:cubicBezTo>
                <a:lnTo>
                  <a:pt x="2226752" y="781918"/>
                </a:lnTo>
                <a:cubicBezTo>
                  <a:pt x="2238437" y="778997"/>
                  <a:pt x="2258203" y="773735"/>
                  <a:pt x="2269614" y="772393"/>
                </a:cubicBezTo>
                <a:cubicBezTo>
                  <a:pt x="2288599" y="770159"/>
                  <a:pt x="2307714" y="769218"/>
                  <a:pt x="2326764" y="767631"/>
                </a:cubicBezTo>
                <a:cubicBezTo>
                  <a:pt x="2722692" y="688439"/>
                  <a:pt x="3074678" y="739056"/>
                  <a:pt x="3512627" y="73905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29256" y="143748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인증</a:t>
            </a:r>
            <a:endParaRPr lang="ko-KR" altLang="en-US" sz="1200" dirty="0"/>
          </a:p>
        </p:txBody>
      </p:sp>
      <p:sp>
        <p:nvSpPr>
          <p:cNvPr id="115" name="자유형 114"/>
          <p:cNvSpPr/>
          <p:nvPr/>
        </p:nvSpPr>
        <p:spPr>
          <a:xfrm>
            <a:off x="1871663" y="1852613"/>
            <a:ext cx="3924300" cy="295275"/>
          </a:xfrm>
          <a:custGeom>
            <a:avLst/>
            <a:gdLst>
              <a:gd name="connsiteX0" fmla="*/ 3924300 w 3924300"/>
              <a:gd name="connsiteY0" fmla="*/ 0 h 295275"/>
              <a:gd name="connsiteX1" fmla="*/ 3357562 w 3924300"/>
              <a:gd name="connsiteY1" fmla="*/ 4762 h 295275"/>
              <a:gd name="connsiteX2" fmla="*/ 3333750 w 3924300"/>
              <a:gd name="connsiteY2" fmla="*/ 9525 h 295275"/>
              <a:gd name="connsiteX3" fmla="*/ 3305175 w 3924300"/>
              <a:gd name="connsiteY3" fmla="*/ 14287 h 295275"/>
              <a:gd name="connsiteX4" fmla="*/ 3281362 w 3924300"/>
              <a:gd name="connsiteY4" fmla="*/ 19050 h 295275"/>
              <a:gd name="connsiteX5" fmla="*/ 3148012 w 3924300"/>
              <a:gd name="connsiteY5" fmla="*/ 33337 h 295275"/>
              <a:gd name="connsiteX6" fmla="*/ 2667000 w 3924300"/>
              <a:gd name="connsiteY6" fmla="*/ 38100 h 295275"/>
              <a:gd name="connsiteX7" fmla="*/ 2586037 w 3924300"/>
              <a:gd name="connsiteY7" fmla="*/ 52387 h 295275"/>
              <a:gd name="connsiteX8" fmla="*/ 2566987 w 3924300"/>
              <a:gd name="connsiteY8" fmla="*/ 57150 h 295275"/>
              <a:gd name="connsiteX9" fmla="*/ 2524125 w 3924300"/>
              <a:gd name="connsiteY9" fmla="*/ 61912 h 295275"/>
              <a:gd name="connsiteX10" fmla="*/ 2495550 w 3924300"/>
              <a:gd name="connsiteY10" fmla="*/ 66675 h 295275"/>
              <a:gd name="connsiteX11" fmla="*/ 2462212 w 3924300"/>
              <a:gd name="connsiteY11" fmla="*/ 71437 h 295275"/>
              <a:gd name="connsiteX12" fmla="*/ 2424112 w 3924300"/>
              <a:gd name="connsiteY12" fmla="*/ 80962 h 295275"/>
              <a:gd name="connsiteX13" fmla="*/ 2409825 w 3924300"/>
              <a:gd name="connsiteY13" fmla="*/ 85725 h 295275"/>
              <a:gd name="connsiteX14" fmla="*/ 2352675 w 3924300"/>
              <a:gd name="connsiteY14" fmla="*/ 95250 h 295275"/>
              <a:gd name="connsiteX15" fmla="*/ 2295525 w 3924300"/>
              <a:gd name="connsiteY15" fmla="*/ 109537 h 295275"/>
              <a:gd name="connsiteX16" fmla="*/ 2266950 w 3924300"/>
              <a:gd name="connsiteY16" fmla="*/ 119062 h 295275"/>
              <a:gd name="connsiteX17" fmla="*/ 2247900 w 3924300"/>
              <a:gd name="connsiteY17" fmla="*/ 123825 h 295275"/>
              <a:gd name="connsiteX18" fmla="*/ 2224087 w 3924300"/>
              <a:gd name="connsiteY18" fmla="*/ 128587 h 295275"/>
              <a:gd name="connsiteX19" fmla="*/ 2195512 w 3924300"/>
              <a:gd name="connsiteY19" fmla="*/ 138112 h 295275"/>
              <a:gd name="connsiteX20" fmla="*/ 2181225 w 3924300"/>
              <a:gd name="connsiteY20" fmla="*/ 142875 h 295275"/>
              <a:gd name="connsiteX21" fmla="*/ 2162175 w 3924300"/>
              <a:gd name="connsiteY21" fmla="*/ 147637 h 295275"/>
              <a:gd name="connsiteX22" fmla="*/ 2114550 w 3924300"/>
              <a:gd name="connsiteY22" fmla="*/ 161925 h 295275"/>
              <a:gd name="connsiteX23" fmla="*/ 2019300 w 3924300"/>
              <a:gd name="connsiteY23" fmla="*/ 176212 h 295275"/>
              <a:gd name="connsiteX24" fmla="*/ 2005012 w 3924300"/>
              <a:gd name="connsiteY24" fmla="*/ 180975 h 295275"/>
              <a:gd name="connsiteX25" fmla="*/ 1947862 w 3924300"/>
              <a:gd name="connsiteY25" fmla="*/ 185737 h 295275"/>
              <a:gd name="connsiteX26" fmla="*/ 1895475 w 3924300"/>
              <a:gd name="connsiteY26" fmla="*/ 195262 h 295275"/>
              <a:gd name="connsiteX27" fmla="*/ 1838325 w 3924300"/>
              <a:gd name="connsiteY27" fmla="*/ 204787 h 295275"/>
              <a:gd name="connsiteX28" fmla="*/ 1804987 w 3924300"/>
              <a:gd name="connsiteY28" fmla="*/ 209550 h 295275"/>
              <a:gd name="connsiteX29" fmla="*/ 1752600 w 3924300"/>
              <a:gd name="connsiteY29" fmla="*/ 219075 h 295275"/>
              <a:gd name="connsiteX30" fmla="*/ 1690687 w 3924300"/>
              <a:gd name="connsiteY30" fmla="*/ 223837 h 295275"/>
              <a:gd name="connsiteX31" fmla="*/ 1662112 w 3924300"/>
              <a:gd name="connsiteY31" fmla="*/ 228600 h 295275"/>
              <a:gd name="connsiteX32" fmla="*/ 1647825 w 3924300"/>
              <a:gd name="connsiteY32" fmla="*/ 233362 h 295275"/>
              <a:gd name="connsiteX33" fmla="*/ 1485900 w 3924300"/>
              <a:gd name="connsiteY33" fmla="*/ 247650 h 295275"/>
              <a:gd name="connsiteX34" fmla="*/ 1438275 w 3924300"/>
              <a:gd name="connsiteY34" fmla="*/ 252412 h 295275"/>
              <a:gd name="connsiteX35" fmla="*/ 766762 w 3924300"/>
              <a:gd name="connsiteY35" fmla="*/ 257175 h 295275"/>
              <a:gd name="connsiteX36" fmla="*/ 719137 w 3924300"/>
              <a:gd name="connsiteY36" fmla="*/ 266700 h 295275"/>
              <a:gd name="connsiteX37" fmla="*/ 695325 w 3924300"/>
              <a:gd name="connsiteY37" fmla="*/ 271462 h 295275"/>
              <a:gd name="connsiteX38" fmla="*/ 614362 w 3924300"/>
              <a:gd name="connsiteY38" fmla="*/ 280987 h 295275"/>
              <a:gd name="connsiteX39" fmla="*/ 495300 w 3924300"/>
              <a:gd name="connsiteY39" fmla="*/ 295275 h 295275"/>
              <a:gd name="connsiteX40" fmla="*/ 0 w 3924300"/>
              <a:gd name="connsiteY40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24300" h="295275">
                <a:moveTo>
                  <a:pt x="3924300" y="0"/>
                </a:moveTo>
                <a:lnTo>
                  <a:pt x="3357562" y="4762"/>
                </a:lnTo>
                <a:cubicBezTo>
                  <a:pt x="3349468" y="4893"/>
                  <a:pt x="3341714" y="8077"/>
                  <a:pt x="3333750" y="9525"/>
                </a:cubicBezTo>
                <a:cubicBezTo>
                  <a:pt x="3324249" y="11252"/>
                  <a:pt x="3314676" y="12560"/>
                  <a:pt x="3305175" y="14287"/>
                </a:cubicBezTo>
                <a:cubicBezTo>
                  <a:pt x="3297211" y="15735"/>
                  <a:pt x="3289347" y="17719"/>
                  <a:pt x="3281362" y="19050"/>
                </a:cubicBezTo>
                <a:cubicBezTo>
                  <a:pt x="3229898" y="27628"/>
                  <a:pt x="3201382" y="32417"/>
                  <a:pt x="3148012" y="33337"/>
                </a:cubicBezTo>
                <a:lnTo>
                  <a:pt x="2667000" y="38100"/>
                </a:lnTo>
                <a:cubicBezTo>
                  <a:pt x="2620987" y="56505"/>
                  <a:pt x="2661659" y="42934"/>
                  <a:pt x="2586037" y="52387"/>
                </a:cubicBezTo>
                <a:cubicBezTo>
                  <a:pt x="2579542" y="53199"/>
                  <a:pt x="2573456" y="56155"/>
                  <a:pt x="2566987" y="57150"/>
                </a:cubicBezTo>
                <a:cubicBezTo>
                  <a:pt x="2552779" y="59336"/>
                  <a:pt x="2538374" y="60012"/>
                  <a:pt x="2524125" y="61912"/>
                </a:cubicBezTo>
                <a:cubicBezTo>
                  <a:pt x="2514553" y="63188"/>
                  <a:pt x="2505094" y="65207"/>
                  <a:pt x="2495550" y="66675"/>
                </a:cubicBezTo>
                <a:cubicBezTo>
                  <a:pt x="2484455" y="68382"/>
                  <a:pt x="2473325" y="69850"/>
                  <a:pt x="2462212" y="71437"/>
                </a:cubicBezTo>
                <a:cubicBezTo>
                  <a:pt x="2429554" y="82325"/>
                  <a:pt x="2470088" y="69468"/>
                  <a:pt x="2424112" y="80962"/>
                </a:cubicBezTo>
                <a:cubicBezTo>
                  <a:pt x="2419242" y="82180"/>
                  <a:pt x="2414695" y="84507"/>
                  <a:pt x="2409825" y="85725"/>
                </a:cubicBezTo>
                <a:cubicBezTo>
                  <a:pt x="2391265" y="90365"/>
                  <a:pt x="2371477" y="92564"/>
                  <a:pt x="2352675" y="95250"/>
                </a:cubicBezTo>
                <a:cubicBezTo>
                  <a:pt x="2274931" y="121165"/>
                  <a:pt x="2372482" y="90298"/>
                  <a:pt x="2295525" y="109537"/>
                </a:cubicBezTo>
                <a:cubicBezTo>
                  <a:pt x="2285785" y="111972"/>
                  <a:pt x="2276690" y="116627"/>
                  <a:pt x="2266950" y="119062"/>
                </a:cubicBezTo>
                <a:cubicBezTo>
                  <a:pt x="2260600" y="120650"/>
                  <a:pt x="2254290" y="122405"/>
                  <a:pt x="2247900" y="123825"/>
                </a:cubicBezTo>
                <a:cubicBezTo>
                  <a:pt x="2239998" y="125581"/>
                  <a:pt x="2231897" y="126457"/>
                  <a:pt x="2224087" y="128587"/>
                </a:cubicBezTo>
                <a:cubicBezTo>
                  <a:pt x="2214401" y="131229"/>
                  <a:pt x="2205037" y="134937"/>
                  <a:pt x="2195512" y="138112"/>
                </a:cubicBezTo>
                <a:cubicBezTo>
                  <a:pt x="2190750" y="139700"/>
                  <a:pt x="2186095" y="141658"/>
                  <a:pt x="2181225" y="142875"/>
                </a:cubicBezTo>
                <a:cubicBezTo>
                  <a:pt x="2174875" y="144462"/>
                  <a:pt x="2168444" y="145756"/>
                  <a:pt x="2162175" y="147637"/>
                </a:cubicBezTo>
                <a:cubicBezTo>
                  <a:pt x="2104176" y="165036"/>
                  <a:pt x="2158474" y="150943"/>
                  <a:pt x="2114550" y="161925"/>
                </a:cubicBezTo>
                <a:cubicBezTo>
                  <a:pt x="2076434" y="187335"/>
                  <a:pt x="2112275" y="166914"/>
                  <a:pt x="2019300" y="176212"/>
                </a:cubicBezTo>
                <a:cubicBezTo>
                  <a:pt x="2014305" y="176712"/>
                  <a:pt x="2009988" y="180311"/>
                  <a:pt x="2005012" y="180975"/>
                </a:cubicBezTo>
                <a:cubicBezTo>
                  <a:pt x="1986064" y="183501"/>
                  <a:pt x="1966912" y="184150"/>
                  <a:pt x="1947862" y="185737"/>
                </a:cubicBezTo>
                <a:cubicBezTo>
                  <a:pt x="1914131" y="194171"/>
                  <a:pt x="1941794" y="187949"/>
                  <a:pt x="1895475" y="195262"/>
                </a:cubicBezTo>
                <a:cubicBezTo>
                  <a:pt x="1876399" y="198274"/>
                  <a:pt x="1857444" y="202056"/>
                  <a:pt x="1838325" y="204787"/>
                </a:cubicBezTo>
                <a:cubicBezTo>
                  <a:pt x="1827212" y="206375"/>
                  <a:pt x="1816060" y="207705"/>
                  <a:pt x="1804987" y="209550"/>
                </a:cubicBezTo>
                <a:cubicBezTo>
                  <a:pt x="1784303" y="212997"/>
                  <a:pt x="1774131" y="216809"/>
                  <a:pt x="1752600" y="219075"/>
                </a:cubicBezTo>
                <a:cubicBezTo>
                  <a:pt x="1732015" y="221242"/>
                  <a:pt x="1711325" y="222250"/>
                  <a:pt x="1690687" y="223837"/>
                </a:cubicBezTo>
                <a:cubicBezTo>
                  <a:pt x="1681162" y="225425"/>
                  <a:pt x="1671538" y="226505"/>
                  <a:pt x="1662112" y="228600"/>
                </a:cubicBezTo>
                <a:cubicBezTo>
                  <a:pt x="1657212" y="229689"/>
                  <a:pt x="1652794" y="232652"/>
                  <a:pt x="1647825" y="233362"/>
                </a:cubicBezTo>
                <a:cubicBezTo>
                  <a:pt x="1564344" y="245288"/>
                  <a:pt x="1566419" y="241456"/>
                  <a:pt x="1485900" y="247650"/>
                </a:cubicBezTo>
                <a:cubicBezTo>
                  <a:pt x="1469993" y="248874"/>
                  <a:pt x="1454228" y="252201"/>
                  <a:pt x="1438275" y="252412"/>
                </a:cubicBezTo>
                <a:lnTo>
                  <a:pt x="766762" y="257175"/>
                </a:lnTo>
                <a:lnTo>
                  <a:pt x="719137" y="266700"/>
                </a:lnTo>
                <a:cubicBezTo>
                  <a:pt x="711200" y="268287"/>
                  <a:pt x="703364" y="270516"/>
                  <a:pt x="695325" y="271462"/>
                </a:cubicBezTo>
                <a:lnTo>
                  <a:pt x="614362" y="280987"/>
                </a:lnTo>
                <a:cubicBezTo>
                  <a:pt x="574481" y="285972"/>
                  <a:pt x="535814" y="294926"/>
                  <a:pt x="495300" y="295275"/>
                </a:cubicBezTo>
                <a:lnTo>
                  <a:pt x="0" y="295275"/>
                </a:lnTo>
              </a:path>
            </a:pathLst>
          </a:cu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714480" y="1857364"/>
            <a:ext cx="357190" cy="4286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642910" y="1285860"/>
            <a:ext cx="161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4.DBServer</a:t>
            </a:r>
            <a:r>
              <a:rPr lang="ko-KR" altLang="en-US" sz="1200" dirty="0" smtClean="0"/>
              <a:t>와 연결된</a:t>
            </a:r>
            <a:endParaRPr lang="en-US" altLang="ko-KR" sz="1200" dirty="0" smtClean="0"/>
          </a:p>
          <a:p>
            <a:r>
              <a:rPr lang="en-US" altLang="ko-KR" sz="1200" dirty="0" smtClean="0"/>
              <a:t>Connection </a:t>
            </a:r>
            <a:r>
              <a:rPr lang="ko-KR" altLang="en-US" sz="1200" dirty="0" smtClean="0"/>
              <a:t>받는다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19" name="직선 화살표 연결선 118"/>
          <p:cNvCxnSpPr>
            <a:endCxn id="116" idx="0"/>
          </p:cNvCxnSpPr>
          <p:nvPr/>
        </p:nvCxnSpPr>
        <p:spPr>
          <a:xfrm rot="16200000" flipH="1">
            <a:off x="1768058" y="1732347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14282" y="2714620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배포된 </a:t>
            </a:r>
            <a:r>
              <a:rPr lang="en-US" altLang="ko-KR" sz="1200" dirty="0" smtClean="0"/>
              <a:t>jar</a:t>
            </a:r>
            <a:r>
              <a:rPr lang="ko-KR" altLang="en-US" sz="1200" dirty="0" smtClean="0"/>
              <a:t>의 위치를 설정</a:t>
            </a:r>
            <a:endParaRPr lang="en-US" altLang="ko-KR" sz="1200" dirty="0" smtClean="0"/>
          </a:p>
          <a:p>
            <a:r>
              <a:rPr lang="en-US" altLang="ko-KR" sz="1200" dirty="0" smtClean="0"/>
              <a:t> -eclipse : build path</a:t>
            </a:r>
          </a:p>
          <a:p>
            <a:r>
              <a:rPr lang="en-US" altLang="ko-KR" sz="1200" dirty="0" smtClean="0"/>
              <a:t> -DOS</a:t>
            </a:r>
            <a:r>
              <a:rPr lang="ko-KR" altLang="en-US" sz="1200" dirty="0" smtClean="0"/>
              <a:t>창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classpath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35716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쿼리실행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715008" y="1199339"/>
            <a:ext cx="2286016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43570" y="89156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6215074" y="1627967"/>
            <a:ext cx="642942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7072330" y="1627967"/>
            <a:ext cx="642942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485091"/>
            <a:ext cx="559419" cy="24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342215"/>
            <a:ext cx="747705" cy="25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연결선 11"/>
          <p:cNvCxnSpPr/>
          <p:nvPr/>
        </p:nvCxnSpPr>
        <p:spPr>
          <a:xfrm rot="5400000">
            <a:off x="4321967" y="1949438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2358216" y="1785132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0034" y="1142984"/>
            <a:ext cx="2428892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0034" y="85723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2643182"/>
            <a:ext cx="809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42844" y="2857496"/>
            <a:ext cx="781425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드라이버로딩</a:t>
            </a:r>
            <a:r>
              <a:rPr lang="en-US" altLang="ko-KR" sz="1200" dirty="0" smtClean="0"/>
              <a:t>.( DB Client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Class.forName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로딩할 드라이버 경로</a:t>
            </a:r>
            <a:r>
              <a:rPr lang="en-US" altLang="ko-KR" sz="1200" dirty="0" smtClean="0"/>
              <a:t>”);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Class.forName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oracle.jdbc.OracleDriver</a:t>
            </a:r>
            <a:r>
              <a:rPr lang="en-US" altLang="ko-KR" sz="1200" dirty="0" smtClean="0"/>
              <a:t>”);//DB </a:t>
            </a:r>
            <a:r>
              <a:rPr lang="ko-KR" altLang="en-US" sz="1200" dirty="0" smtClean="0"/>
              <a:t>클라이언트 </a:t>
            </a:r>
            <a:r>
              <a:rPr lang="en-US" altLang="ko-KR" sz="1200" dirty="0" smtClean="0"/>
              <a:t>&lt;= DBMS</a:t>
            </a:r>
            <a:r>
              <a:rPr lang="ko-KR" altLang="en-US" sz="1200" dirty="0" smtClean="0"/>
              <a:t>의 테이블을  </a:t>
            </a:r>
            <a:r>
              <a:rPr lang="en-US" altLang="ko-KR" sz="1200" dirty="0" smtClean="0"/>
              <a:t>SQL</a:t>
            </a:r>
            <a:r>
              <a:rPr lang="ko-KR" altLang="en-US" sz="1200" dirty="0" smtClean="0"/>
              <a:t>문을 써서 사용하는 일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로딩된 드라이버를 사용하여 </a:t>
            </a:r>
            <a:r>
              <a:rPr lang="en-US" altLang="ko-KR" sz="1200" dirty="0" smtClean="0"/>
              <a:t>DBMS</a:t>
            </a:r>
            <a:r>
              <a:rPr lang="ko-KR" altLang="en-US" sz="1200" dirty="0" smtClean="0"/>
              <a:t>와 연결하여 </a:t>
            </a:r>
            <a:r>
              <a:rPr lang="en-US" altLang="ko-KR" sz="1200" dirty="0" smtClean="0"/>
              <a:t>Connection</a:t>
            </a:r>
            <a:r>
              <a:rPr lang="ko-KR" altLang="en-US" sz="1200" dirty="0" smtClean="0"/>
              <a:t>을 얻는다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String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jdbc:oracle:thin</a:t>
            </a:r>
            <a:r>
              <a:rPr lang="en-US" altLang="ko-KR" sz="1200" dirty="0" smtClean="0"/>
              <a:t>:@localhost:1521:orcl”;</a:t>
            </a:r>
          </a:p>
          <a:p>
            <a:r>
              <a:rPr lang="en-US" altLang="ko-KR" sz="1200" dirty="0" smtClean="0"/>
              <a:t>   String id=“</a:t>
            </a:r>
            <a:r>
              <a:rPr lang="en-US" altLang="ko-KR" sz="1200" dirty="0" err="1" smtClean="0"/>
              <a:t>scott</a:t>
            </a:r>
            <a:r>
              <a:rPr lang="en-US" altLang="ko-KR" sz="1200" dirty="0" smtClean="0"/>
              <a:t>”;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String pass=“tiger”;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 Connection con= </a:t>
            </a:r>
            <a:r>
              <a:rPr lang="en-US" altLang="ko-KR" sz="1200" dirty="0" err="1" smtClean="0"/>
              <a:t>DriverManager.getConnection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, id, pass);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3. </a:t>
            </a:r>
            <a:r>
              <a:rPr lang="ko-KR" altLang="en-US" sz="1200" dirty="0" smtClean="0"/>
              <a:t>커넥션에서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생성객체 얻기 </a:t>
            </a:r>
            <a:r>
              <a:rPr lang="en-US" altLang="ko-KR" sz="1200" dirty="0" smtClean="0"/>
              <a:t>( Statement, </a:t>
            </a:r>
            <a:r>
              <a:rPr lang="en-US" altLang="ko-KR" sz="1200" dirty="0" err="1" smtClean="0"/>
              <a:t>PreparedStatement</a:t>
            </a:r>
            <a:r>
              <a:rPr lang="en-US" altLang="ko-KR" sz="1200" dirty="0" smtClean="0"/>
              <a:t> 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Statement stmt=</a:t>
            </a:r>
            <a:r>
              <a:rPr lang="en-US" altLang="ko-KR" sz="1200" dirty="0" err="1" smtClean="0"/>
              <a:t>con.createStatement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4. 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생성객체를 통해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실행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flag=</a:t>
            </a:r>
            <a:r>
              <a:rPr lang="en-US" altLang="ko-KR" sz="1200" dirty="0" err="1" smtClean="0"/>
              <a:t>stmt.execute</a:t>
            </a:r>
            <a:r>
              <a:rPr lang="en-US" altLang="ko-KR" sz="1200" dirty="0" smtClean="0"/>
              <a:t>( SQL</a:t>
            </a:r>
            <a:r>
              <a:rPr lang="ko-KR" altLang="en-US" sz="1200" dirty="0" smtClean="0"/>
              <a:t>문 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cnt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stmt.executeUpdate</a:t>
            </a:r>
            <a:r>
              <a:rPr lang="en-US" altLang="ko-KR" sz="1200" dirty="0" smtClean="0"/>
              <a:t>( SQL</a:t>
            </a:r>
            <a:r>
              <a:rPr lang="ko-KR" altLang="en-US" sz="1200" dirty="0" smtClean="0"/>
              <a:t>문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ResutSet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rs</a:t>
            </a:r>
            <a:r>
              <a:rPr lang="en-US" altLang="ko-KR" sz="1200" dirty="0" smtClean="0"/>
              <a:t>= </a:t>
            </a:r>
            <a:r>
              <a:rPr lang="en-US" altLang="ko-KR" sz="1200" dirty="0" err="1" smtClean="0"/>
              <a:t>stmt.executeQuery</a:t>
            </a:r>
            <a:r>
              <a:rPr lang="en-US" altLang="ko-KR" sz="1200" dirty="0" smtClean="0"/>
              <a:t>( SQL </a:t>
            </a:r>
            <a:r>
              <a:rPr lang="ko-KR" altLang="en-US" sz="1200" dirty="0" smtClean="0"/>
              <a:t>문</a:t>
            </a:r>
            <a:r>
              <a:rPr lang="en-US" altLang="ko-KR" sz="1200" dirty="0" smtClean="0"/>
              <a:t>);</a:t>
            </a:r>
            <a:endParaRPr lang="en-US" altLang="ko-KR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5643570" y="2000240"/>
            <a:ext cx="28575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rot="16200000" flipH="1">
            <a:off x="4964909" y="1250141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57752" y="85723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1521</a:t>
            </a:r>
            <a:endParaRPr lang="ko-KR" altLang="en-US" sz="1100" dirty="0"/>
          </a:p>
        </p:txBody>
      </p:sp>
      <p:sp>
        <p:nvSpPr>
          <p:cNvPr id="70" name="자유형 69"/>
          <p:cNvSpPr/>
          <p:nvPr/>
        </p:nvSpPr>
        <p:spPr>
          <a:xfrm>
            <a:off x="2571736" y="2571744"/>
            <a:ext cx="385762" cy="287092"/>
          </a:xfrm>
          <a:custGeom>
            <a:avLst/>
            <a:gdLst>
              <a:gd name="connsiteX0" fmla="*/ 0 w 385762"/>
              <a:gd name="connsiteY0" fmla="*/ 0 h 287092"/>
              <a:gd name="connsiteX1" fmla="*/ 4762 w 385762"/>
              <a:gd name="connsiteY1" fmla="*/ 14287 h 287092"/>
              <a:gd name="connsiteX2" fmla="*/ 14287 w 385762"/>
              <a:gd name="connsiteY2" fmla="*/ 52387 h 287092"/>
              <a:gd name="connsiteX3" fmla="*/ 19050 w 385762"/>
              <a:gd name="connsiteY3" fmla="*/ 66675 h 287092"/>
              <a:gd name="connsiteX4" fmla="*/ 28575 w 385762"/>
              <a:gd name="connsiteY4" fmla="*/ 80962 h 287092"/>
              <a:gd name="connsiteX5" fmla="*/ 33337 w 385762"/>
              <a:gd name="connsiteY5" fmla="*/ 100012 h 287092"/>
              <a:gd name="connsiteX6" fmla="*/ 47625 w 385762"/>
              <a:gd name="connsiteY6" fmla="*/ 119062 h 287092"/>
              <a:gd name="connsiteX7" fmla="*/ 61912 w 385762"/>
              <a:gd name="connsiteY7" fmla="*/ 142875 h 287092"/>
              <a:gd name="connsiteX8" fmla="*/ 80962 w 385762"/>
              <a:gd name="connsiteY8" fmla="*/ 171450 h 287092"/>
              <a:gd name="connsiteX9" fmla="*/ 90487 w 385762"/>
              <a:gd name="connsiteY9" fmla="*/ 185737 h 287092"/>
              <a:gd name="connsiteX10" fmla="*/ 104775 w 385762"/>
              <a:gd name="connsiteY10" fmla="*/ 200025 h 287092"/>
              <a:gd name="connsiteX11" fmla="*/ 114300 w 385762"/>
              <a:gd name="connsiteY11" fmla="*/ 214312 h 287092"/>
              <a:gd name="connsiteX12" fmla="*/ 152400 w 385762"/>
              <a:gd name="connsiteY12" fmla="*/ 238125 h 287092"/>
              <a:gd name="connsiteX13" fmla="*/ 166687 w 385762"/>
              <a:gd name="connsiteY13" fmla="*/ 242887 h 287092"/>
              <a:gd name="connsiteX14" fmla="*/ 195262 w 385762"/>
              <a:gd name="connsiteY14" fmla="*/ 257175 h 287092"/>
              <a:gd name="connsiteX15" fmla="*/ 219075 w 385762"/>
              <a:gd name="connsiteY15" fmla="*/ 271462 h 287092"/>
              <a:gd name="connsiteX16" fmla="*/ 247650 w 385762"/>
              <a:gd name="connsiteY16" fmla="*/ 276225 h 287092"/>
              <a:gd name="connsiteX17" fmla="*/ 280987 w 385762"/>
              <a:gd name="connsiteY17" fmla="*/ 285750 h 287092"/>
              <a:gd name="connsiteX18" fmla="*/ 385762 w 385762"/>
              <a:gd name="connsiteY18" fmla="*/ 285750 h 28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762" h="287092">
                <a:moveTo>
                  <a:pt x="0" y="0"/>
                </a:moveTo>
                <a:cubicBezTo>
                  <a:pt x="1587" y="4762"/>
                  <a:pt x="3441" y="9444"/>
                  <a:pt x="4762" y="14287"/>
                </a:cubicBezTo>
                <a:cubicBezTo>
                  <a:pt x="8206" y="26917"/>
                  <a:pt x="10147" y="39968"/>
                  <a:pt x="14287" y="52387"/>
                </a:cubicBezTo>
                <a:cubicBezTo>
                  <a:pt x="15875" y="57150"/>
                  <a:pt x="16805" y="62185"/>
                  <a:pt x="19050" y="66675"/>
                </a:cubicBezTo>
                <a:cubicBezTo>
                  <a:pt x="21610" y="71794"/>
                  <a:pt x="25400" y="76200"/>
                  <a:pt x="28575" y="80962"/>
                </a:cubicBezTo>
                <a:cubicBezTo>
                  <a:pt x="30162" y="87312"/>
                  <a:pt x="30410" y="94158"/>
                  <a:pt x="33337" y="100012"/>
                </a:cubicBezTo>
                <a:cubicBezTo>
                  <a:pt x="36887" y="107112"/>
                  <a:pt x="43222" y="112457"/>
                  <a:pt x="47625" y="119062"/>
                </a:cubicBezTo>
                <a:cubicBezTo>
                  <a:pt x="52760" y="126764"/>
                  <a:pt x="56942" y="135065"/>
                  <a:pt x="61912" y="142875"/>
                </a:cubicBezTo>
                <a:cubicBezTo>
                  <a:pt x="68058" y="152533"/>
                  <a:pt x="74612" y="161925"/>
                  <a:pt x="80962" y="171450"/>
                </a:cubicBezTo>
                <a:cubicBezTo>
                  <a:pt x="84137" y="176212"/>
                  <a:pt x="86440" y="181690"/>
                  <a:pt x="90487" y="185737"/>
                </a:cubicBezTo>
                <a:cubicBezTo>
                  <a:pt x="95250" y="190500"/>
                  <a:pt x="100463" y="194851"/>
                  <a:pt x="104775" y="200025"/>
                </a:cubicBezTo>
                <a:cubicBezTo>
                  <a:pt x="108439" y="204422"/>
                  <a:pt x="110253" y="210265"/>
                  <a:pt x="114300" y="214312"/>
                </a:cubicBezTo>
                <a:cubicBezTo>
                  <a:pt x="124557" y="224569"/>
                  <a:pt x="139195" y="232466"/>
                  <a:pt x="152400" y="238125"/>
                </a:cubicBezTo>
                <a:cubicBezTo>
                  <a:pt x="157014" y="240102"/>
                  <a:pt x="161925" y="241300"/>
                  <a:pt x="166687" y="242887"/>
                </a:cubicBezTo>
                <a:cubicBezTo>
                  <a:pt x="207631" y="270182"/>
                  <a:pt x="155830" y="237459"/>
                  <a:pt x="195262" y="257175"/>
                </a:cubicBezTo>
                <a:cubicBezTo>
                  <a:pt x="203541" y="261315"/>
                  <a:pt x="210376" y="268299"/>
                  <a:pt x="219075" y="271462"/>
                </a:cubicBezTo>
                <a:cubicBezTo>
                  <a:pt x="228150" y="274762"/>
                  <a:pt x="238224" y="274130"/>
                  <a:pt x="247650" y="276225"/>
                </a:cubicBezTo>
                <a:cubicBezTo>
                  <a:pt x="259417" y="278840"/>
                  <a:pt x="268450" y="285268"/>
                  <a:pt x="280987" y="285750"/>
                </a:cubicBezTo>
                <a:cubicBezTo>
                  <a:pt x="315886" y="287092"/>
                  <a:pt x="350837" y="285750"/>
                  <a:pt x="385762" y="285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/>
          <p:cNvCxnSpPr/>
          <p:nvPr/>
        </p:nvCxnSpPr>
        <p:spPr>
          <a:xfrm rot="10800000" flipV="1">
            <a:off x="2285986" y="5857892"/>
            <a:ext cx="2357453" cy="21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134461" y="2071678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쿼리문을</a:t>
            </a:r>
            <a:r>
              <a:rPr lang="ko-KR" altLang="en-US" sz="1100" dirty="0" smtClean="0"/>
              <a:t> 실행</a:t>
            </a:r>
            <a:endParaRPr lang="en-US" altLang="ko-KR" sz="1100" dirty="0" smtClean="0"/>
          </a:p>
          <a:p>
            <a:r>
              <a:rPr lang="ko-KR" altLang="en-US" sz="1100" dirty="0" smtClean="0"/>
              <a:t>결</a:t>
            </a:r>
            <a:r>
              <a:rPr lang="ko-KR" altLang="en-US" sz="1100" dirty="0"/>
              <a:t>과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71600" y="2617167"/>
            <a:ext cx="101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Statement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2786050" y="1857364"/>
            <a:ext cx="21431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endCxn id="67" idx="0"/>
          </p:cNvCxnSpPr>
          <p:nvPr/>
        </p:nvCxnSpPr>
        <p:spPr>
          <a:xfrm rot="10800000" flipV="1">
            <a:off x="2893208" y="1643052"/>
            <a:ext cx="321471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28860" y="1857364"/>
            <a:ext cx="35719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607455" y="1223174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로딩된 드라이버</a:t>
            </a:r>
            <a:endParaRPr lang="ko-KR" altLang="en-US" sz="1200" dirty="0"/>
          </a:p>
        </p:txBody>
      </p:sp>
      <p:sp>
        <p:nvSpPr>
          <p:cNvPr id="94" name="직사각형 93"/>
          <p:cNvSpPr/>
          <p:nvPr/>
        </p:nvSpPr>
        <p:spPr>
          <a:xfrm>
            <a:off x="2071670" y="1857364"/>
            <a:ext cx="35719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19687" y="1008861"/>
            <a:ext cx="133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2.DriverManager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500166" y="865985"/>
            <a:ext cx="980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, id, pass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000628" y="1785926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인증</a:t>
            </a:r>
            <a:endParaRPr lang="ko-KR" altLang="en-US" sz="1200" dirty="0"/>
          </a:p>
        </p:txBody>
      </p:sp>
      <p:sp>
        <p:nvSpPr>
          <p:cNvPr id="105" name="직사각형 104"/>
          <p:cNvSpPr/>
          <p:nvPr/>
        </p:nvSpPr>
        <p:spPr>
          <a:xfrm>
            <a:off x="1714480" y="1857364"/>
            <a:ext cx="357190" cy="4286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889664" y="1214422"/>
            <a:ext cx="161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4.DBServer</a:t>
            </a:r>
            <a:r>
              <a:rPr lang="ko-KR" altLang="en-US" sz="1200" dirty="0" smtClean="0"/>
              <a:t>와 연결된</a:t>
            </a:r>
            <a:endParaRPr lang="en-US" altLang="ko-KR" sz="1200" dirty="0" smtClean="0"/>
          </a:p>
          <a:p>
            <a:r>
              <a:rPr lang="en-US" altLang="ko-KR" sz="1200" dirty="0" smtClean="0"/>
              <a:t>Connection </a:t>
            </a:r>
            <a:r>
              <a:rPr lang="ko-KR" altLang="en-US" sz="1200" dirty="0" smtClean="0"/>
              <a:t>받는다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07" name="직선 화살표 연결선 106"/>
          <p:cNvCxnSpPr>
            <a:endCxn id="105" idx="0"/>
          </p:cNvCxnSpPr>
          <p:nvPr/>
        </p:nvCxnSpPr>
        <p:spPr>
          <a:xfrm rot="16200000" flipH="1">
            <a:off x="1768058" y="1732347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32938" y="143748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  <a:endParaRPr lang="ko-KR" altLang="en-US" sz="1200" dirty="0"/>
          </a:p>
        </p:txBody>
      </p:sp>
      <p:sp>
        <p:nvSpPr>
          <p:cNvPr id="119" name="자유형 118"/>
          <p:cNvSpPr/>
          <p:nvPr/>
        </p:nvSpPr>
        <p:spPr>
          <a:xfrm>
            <a:off x="2289463" y="1042988"/>
            <a:ext cx="3349337" cy="1048321"/>
          </a:xfrm>
          <a:custGeom>
            <a:avLst/>
            <a:gdLst>
              <a:gd name="connsiteX0" fmla="*/ 139412 w 3349337"/>
              <a:gd name="connsiteY0" fmla="*/ 0 h 1048321"/>
              <a:gd name="connsiteX1" fmla="*/ 210850 w 3349337"/>
              <a:gd name="connsiteY1" fmla="*/ 4762 h 1048321"/>
              <a:gd name="connsiteX2" fmla="*/ 239425 w 3349337"/>
              <a:gd name="connsiteY2" fmla="*/ 33337 h 1048321"/>
              <a:gd name="connsiteX3" fmla="*/ 244187 w 3349337"/>
              <a:gd name="connsiteY3" fmla="*/ 47625 h 1048321"/>
              <a:gd name="connsiteX4" fmla="*/ 258475 w 3349337"/>
              <a:gd name="connsiteY4" fmla="*/ 61912 h 1048321"/>
              <a:gd name="connsiteX5" fmla="*/ 263237 w 3349337"/>
              <a:gd name="connsiteY5" fmla="*/ 90487 h 1048321"/>
              <a:gd name="connsiteX6" fmla="*/ 272762 w 3349337"/>
              <a:gd name="connsiteY6" fmla="*/ 119062 h 1048321"/>
              <a:gd name="connsiteX7" fmla="*/ 282287 w 3349337"/>
              <a:gd name="connsiteY7" fmla="*/ 152400 h 1048321"/>
              <a:gd name="connsiteX8" fmla="*/ 272762 w 3349337"/>
              <a:gd name="connsiteY8" fmla="*/ 290512 h 1048321"/>
              <a:gd name="connsiteX9" fmla="*/ 268000 w 3349337"/>
              <a:gd name="connsiteY9" fmla="*/ 304800 h 1048321"/>
              <a:gd name="connsiteX10" fmla="*/ 248950 w 3349337"/>
              <a:gd name="connsiteY10" fmla="*/ 333375 h 1048321"/>
              <a:gd name="connsiteX11" fmla="*/ 239425 w 3349337"/>
              <a:gd name="connsiteY11" fmla="*/ 347662 h 1048321"/>
              <a:gd name="connsiteX12" fmla="*/ 225137 w 3349337"/>
              <a:gd name="connsiteY12" fmla="*/ 361950 h 1048321"/>
              <a:gd name="connsiteX13" fmla="*/ 215612 w 3349337"/>
              <a:gd name="connsiteY13" fmla="*/ 390525 h 1048321"/>
              <a:gd name="connsiteX14" fmla="*/ 187037 w 3349337"/>
              <a:gd name="connsiteY14" fmla="*/ 433387 h 1048321"/>
              <a:gd name="connsiteX15" fmla="*/ 177512 w 3349337"/>
              <a:gd name="connsiteY15" fmla="*/ 447675 h 1048321"/>
              <a:gd name="connsiteX16" fmla="*/ 163225 w 3349337"/>
              <a:gd name="connsiteY16" fmla="*/ 466725 h 1048321"/>
              <a:gd name="connsiteX17" fmla="*/ 139412 w 3349337"/>
              <a:gd name="connsiteY17" fmla="*/ 509587 h 1048321"/>
              <a:gd name="connsiteX18" fmla="*/ 129887 w 3349337"/>
              <a:gd name="connsiteY18" fmla="*/ 523875 h 1048321"/>
              <a:gd name="connsiteX19" fmla="*/ 125125 w 3349337"/>
              <a:gd name="connsiteY19" fmla="*/ 538162 h 1048321"/>
              <a:gd name="connsiteX20" fmla="*/ 120362 w 3349337"/>
              <a:gd name="connsiteY20" fmla="*/ 557212 h 1048321"/>
              <a:gd name="connsiteX21" fmla="*/ 110837 w 3349337"/>
              <a:gd name="connsiteY21" fmla="*/ 571500 h 1048321"/>
              <a:gd name="connsiteX22" fmla="*/ 91787 w 3349337"/>
              <a:gd name="connsiteY22" fmla="*/ 614362 h 1048321"/>
              <a:gd name="connsiteX23" fmla="*/ 72737 w 3349337"/>
              <a:gd name="connsiteY23" fmla="*/ 671512 h 1048321"/>
              <a:gd name="connsiteX24" fmla="*/ 63212 w 3349337"/>
              <a:gd name="connsiteY24" fmla="*/ 700087 h 1048321"/>
              <a:gd name="connsiteX25" fmla="*/ 53687 w 3349337"/>
              <a:gd name="connsiteY25" fmla="*/ 714375 h 1048321"/>
              <a:gd name="connsiteX26" fmla="*/ 44162 w 3349337"/>
              <a:gd name="connsiteY26" fmla="*/ 742950 h 1048321"/>
              <a:gd name="connsiteX27" fmla="*/ 39400 w 3349337"/>
              <a:gd name="connsiteY27" fmla="*/ 757237 h 1048321"/>
              <a:gd name="connsiteX28" fmla="*/ 29875 w 3349337"/>
              <a:gd name="connsiteY28" fmla="*/ 771525 h 1048321"/>
              <a:gd name="connsiteX29" fmla="*/ 25112 w 3349337"/>
              <a:gd name="connsiteY29" fmla="*/ 790575 h 1048321"/>
              <a:gd name="connsiteX30" fmla="*/ 20350 w 3349337"/>
              <a:gd name="connsiteY30" fmla="*/ 814387 h 1048321"/>
              <a:gd name="connsiteX31" fmla="*/ 10825 w 3349337"/>
              <a:gd name="connsiteY31" fmla="*/ 842962 h 1048321"/>
              <a:gd name="connsiteX32" fmla="*/ 10825 w 3349337"/>
              <a:gd name="connsiteY32" fmla="*/ 914400 h 1048321"/>
              <a:gd name="connsiteX33" fmla="*/ 44162 w 3349337"/>
              <a:gd name="connsiteY33" fmla="*/ 919162 h 1048321"/>
              <a:gd name="connsiteX34" fmla="*/ 96550 w 3349337"/>
              <a:gd name="connsiteY34" fmla="*/ 928687 h 1048321"/>
              <a:gd name="connsiteX35" fmla="*/ 115600 w 3349337"/>
              <a:gd name="connsiteY35" fmla="*/ 933450 h 1048321"/>
              <a:gd name="connsiteX36" fmla="*/ 1087150 w 3349337"/>
              <a:gd name="connsiteY36" fmla="*/ 919162 h 1048321"/>
              <a:gd name="connsiteX37" fmla="*/ 1944400 w 3349337"/>
              <a:gd name="connsiteY37" fmla="*/ 923925 h 1048321"/>
              <a:gd name="connsiteX38" fmla="*/ 1968212 w 3349337"/>
              <a:gd name="connsiteY38" fmla="*/ 928687 h 1048321"/>
              <a:gd name="connsiteX39" fmla="*/ 1987262 w 3349337"/>
              <a:gd name="connsiteY39" fmla="*/ 933450 h 1048321"/>
              <a:gd name="connsiteX40" fmla="*/ 2082512 w 3349337"/>
              <a:gd name="connsiteY40" fmla="*/ 942975 h 1048321"/>
              <a:gd name="connsiteX41" fmla="*/ 2115850 w 3349337"/>
              <a:gd name="connsiteY41" fmla="*/ 952500 h 1048321"/>
              <a:gd name="connsiteX42" fmla="*/ 2163475 w 3349337"/>
              <a:gd name="connsiteY42" fmla="*/ 957262 h 1048321"/>
              <a:gd name="connsiteX43" fmla="*/ 2582575 w 3349337"/>
              <a:gd name="connsiteY43" fmla="*/ 971550 h 1048321"/>
              <a:gd name="connsiteX44" fmla="*/ 2615912 w 3349337"/>
              <a:gd name="connsiteY44" fmla="*/ 976312 h 1048321"/>
              <a:gd name="connsiteX45" fmla="*/ 2644487 w 3349337"/>
              <a:gd name="connsiteY45" fmla="*/ 985837 h 1048321"/>
              <a:gd name="connsiteX46" fmla="*/ 2706400 w 3349337"/>
              <a:gd name="connsiteY46" fmla="*/ 990600 h 1048321"/>
              <a:gd name="connsiteX47" fmla="*/ 2734975 w 3349337"/>
              <a:gd name="connsiteY47" fmla="*/ 995362 h 1048321"/>
              <a:gd name="connsiteX48" fmla="*/ 2854037 w 3349337"/>
              <a:gd name="connsiteY48" fmla="*/ 1004887 h 1048321"/>
              <a:gd name="connsiteX49" fmla="*/ 3001675 w 3349337"/>
              <a:gd name="connsiteY49" fmla="*/ 1023937 h 1048321"/>
              <a:gd name="connsiteX50" fmla="*/ 3039775 w 3349337"/>
              <a:gd name="connsiteY50" fmla="*/ 1028700 h 1048321"/>
              <a:gd name="connsiteX51" fmla="*/ 3096925 w 3349337"/>
              <a:gd name="connsiteY51" fmla="*/ 1038225 h 1048321"/>
              <a:gd name="connsiteX52" fmla="*/ 3187412 w 3349337"/>
              <a:gd name="connsiteY52" fmla="*/ 1042987 h 1048321"/>
              <a:gd name="connsiteX53" fmla="*/ 3349337 w 3349337"/>
              <a:gd name="connsiteY53" fmla="*/ 1047750 h 104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349337" h="1048321">
                <a:moveTo>
                  <a:pt x="139412" y="0"/>
                </a:moveTo>
                <a:lnTo>
                  <a:pt x="210850" y="4762"/>
                </a:lnTo>
                <a:cubicBezTo>
                  <a:pt x="223629" y="9022"/>
                  <a:pt x="239425" y="33337"/>
                  <a:pt x="239425" y="33337"/>
                </a:cubicBezTo>
                <a:cubicBezTo>
                  <a:pt x="241012" y="38100"/>
                  <a:pt x="241402" y="43448"/>
                  <a:pt x="244187" y="47625"/>
                </a:cubicBezTo>
                <a:cubicBezTo>
                  <a:pt x="247923" y="53229"/>
                  <a:pt x="255740" y="55757"/>
                  <a:pt x="258475" y="61912"/>
                </a:cubicBezTo>
                <a:cubicBezTo>
                  <a:pt x="262397" y="70736"/>
                  <a:pt x="260895" y="81119"/>
                  <a:pt x="263237" y="90487"/>
                </a:cubicBezTo>
                <a:cubicBezTo>
                  <a:pt x="265672" y="100227"/>
                  <a:pt x="270004" y="109408"/>
                  <a:pt x="272762" y="119062"/>
                </a:cubicBezTo>
                <a:lnTo>
                  <a:pt x="282287" y="152400"/>
                </a:lnTo>
                <a:cubicBezTo>
                  <a:pt x="280070" y="205625"/>
                  <a:pt x="284393" y="243989"/>
                  <a:pt x="272762" y="290512"/>
                </a:cubicBezTo>
                <a:cubicBezTo>
                  <a:pt x="271544" y="295382"/>
                  <a:pt x="270438" y="300412"/>
                  <a:pt x="268000" y="304800"/>
                </a:cubicBezTo>
                <a:cubicBezTo>
                  <a:pt x="262441" y="314807"/>
                  <a:pt x="255300" y="323850"/>
                  <a:pt x="248950" y="333375"/>
                </a:cubicBezTo>
                <a:cubicBezTo>
                  <a:pt x="245775" y="338137"/>
                  <a:pt x="243472" y="343615"/>
                  <a:pt x="239425" y="347662"/>
                </a:cubicBezTo>
                <a:lnTo>
                  <a:pt x="225137" y="361950"/>
                </a:lnTo>
                <a:cubicBezTo>
                  <a:pt x="221962" y="371475"/>
                  <a:pt x="221181" y="382171"/>
                  <a:pt x="215612" y="390525"/>
                </a:cubicBezTo>
                <a:lnTo>
                  <a:pt x="187037" y="433387"/>
                </a:lnTo>
                <a:cubicBezTo>
                  <a:pt x="183862" y="438150"/>
                  <a:pt x="180946" y="443096"/>
                  <a:pt x="177512" y="447675"/>
                </a:cubicBezTo>
                <a:lnTo>
                  <a:pt x="163225" y="466725"/>
                </a:lnTo>
                <a:cubicBezTo>
                  <a:pt x="154841" y="491872"/>
                  <a:pt x="161247" y="476834"/>
                  <a:pt x="139412" y="509587"/>
                </a:cubicBezTo>
                <a:lnTo>
                  <a:pt x="129887" y="523875"/>
                </a:lnTo>
                <a:cubicBezTo>
                  <a:pt x="128300" y="528637"/>
                  <a:pt x="126504" y="533335"/>
                  <a:pt x="125125" y="538162"/>
                </a:cubicBezTo>
                <a:cubicBezTo>
                  <a:pt x="123327" y="544456"/>
                  <a:pt x="122940" y="551196"/>
                  <a:pt x="120362" y="557212"/>
                </a:cubicBezTo>
                <a:cubicBezTo>
                  <a:pt x="118107" y="562473"/>
                  <a:pt x="114012" y="566737"/>
                  <a:pt x="110837" y="571500"/>
                </a:cubicBezTo>
                <a:cubicBezTo>
                  <a:pt x="99502" y="605505"/>
                  <a:pt x="106881" y="591721"/>
                  <a:pt x="91787" y="614362"/>
                </a:cubicBezTo>
                <a:lnTo>
                  <a:pt x="72737" y="671512"/>
                </a:lnTo>
                <a:cubicBezTo>
                  <a:pt x="72735" y="671517"/>
                  <a:pt x="63216" y="700082"/>
                  <a:pt x="63212" y="700087"/>
                </a:cubicBezTo>
                <a:lnTo>
                  <a:pt x="53687" y="714375"/>
                </a:lnTo>
                <a:lnTo>
                  <a:pt x="44162" y="742950"/>
                </a:lnTo>
                <a:cubicBezTo>
                  <a:pt x="42575" y="747712"/>
                  <a:pt x="42184" y="753060"/>
                  <a:pt x="39400" y="757237"/>
                </a:cubicBezTo>
                <a:lnTo>
                  <a:pt x="29875" y="771525"/>
                </a:lnTo>
                <a:cubicBezTo>
                  <a:pt x="28287" y="777875"/>
                  <a:pt x="26532" y="784185"/>
                  <a:pt x="25112" y="790575"/>
                </a:cubicBezTo>
                <a:cubicBezTo>
                  <a:pt x="23356" y="798477"/>
                  <a:pt x="22480" y="806578"/>
                  <a:pt x="20350" y="814387"/>
                </a:cubicBezTo>
                <a:cubicBezTo>
                  <a:pt x="17708" y="824073"/>
                  <a:pt x="10825" y="842962"/>
                  <a:pt x="10825" y="842962"/>
                </a:cubicBezTo>
                <a:cubicBezTo>
                  <a:pt x="10501" y="845873"/>
                  <a:pt x="0" y="904928"/>
                  <a:pt x="10825" y="914400"/>
                </a:cubicBezTo>
                <a:cubicBezTo>
                  <a:pt x="19273" y="921792"/>
                  <a:pt x="33067" y="917455"/>
                  <a:pt x="44162" y="919162"/>
                </a:cubicBezTo>
                <a:cubicBezTo>
                  <a:pt x="60941" y="921743"/>
                  <a:pt x="79850" y="924976"/>
                  <a:pt x="96550" y="928687"/>
                </a:cubicBezTo>
                <a:cubicBezTo>
                  <a:pt x="102940" y="930107"/>
                  <a:pt x="109250" y="931862"/>
                  <a:pt x="115600" y="933450"/>
                </a:cubicBezTo>
                <a:cubicBezTo>
                  <a:pt x="1049115" y="923726"/>
                  <a:pt x="726237" y="949241"/>
                  <a:pt x="1087150" y="919162"/>
                </a:cubicBezTo>
                <a:cubicBezTo>
                  <a:pt x="1364722" y="849776"/>
                  <a:pt x="1660322" y="898097"/>
                  <a:pt x="1944400" y="923925"/>
                </a:cubicBezTo>
                <a:cubicBezTo>
                  <a:pt x="1952337" y="925512"/>
                  <a:pt x="1960310" y="926931"/>
                  <a:pt x="1968212" y="928687"/>
                </a:cubicBezTo>
                <a:cubicBezTo>
                  <a:pt x="1974602" y="930107"/>
                  <a:pt x="1980806" y="932374"/>
                  <a:pt x="1987262" y="933450"/>
                </a:cubicBezTo>
                <a:cubicBezTo>
                  <a:pt x="2015784" y="938204"/>
                  <a:pt x="2055243" y="940702"/>
                  <a:pt x="2082512" y="942975"/>
                </a:cubicBezTo>
                <a:cubicBezTo>
                  <a:pt x="2092685" y="946365"/>
                  <a:pt x="2105391" y="951006"/>
                  <a:pt x="2115850" y="952500"/>
                </a:cubicBezTo>
                <a:cubicBezTo>
                  <a:pt x="2131644" y="954756"/>
                  <a:pt x="2147532" y="956664"/>
                  <a:pt x="2163475" y="957262"/>
                </a:cubicBezTo>
                <a:cubicBezTo>
                  <a:pt x="2704363" y="977545"/>
                  <a:pt x="2339795" y="958061"/>
                  <a:pt x="2582575" y="971550"/>
                </a:cubicBezTo>
                <a:cubicBezTo>
                  <a:pt x="2593687" y="973137"/>
                  <a:pt x="2604974" y="973788"/>
                  <a:pt x="2615912" y="976312"/>
                </a:cubicBezTo>
                <a:cubicBezTo>
                  <a:pt x="2625695" y="978570"/>
                  <a:pt x="2634570" y="984271"/>
                  <a:pt x="2644487" y="985837"/>
                </a:cubicBezTo>
                <a:cubicBezTo>
                  <a:pt x="2664932" y="989065"/>
                  <a:pt x="2685762" y="989012"/>
                  <a:pt x="2706400" y="990600"/>
                </a:cubicBezTo>
                <a:cubicBezTo>
                  <a:pt x="2715925" y="992187"/>
                  <a:pt x="2725364" y="994432"/>
                  <a:pt x="2734975" y="995362"/>
                </a:cubicBezTo>
                <a:cubicBezTo>
                  <a:pt x="2774604" y="999197"/>
                  <a:pt x="2854037" y="1004887"/>
                  <a:pt x="2854037" y="1004887"/>
                </a:cubicBezTo>
                <a:cubicBezTo>
                  <a:pt x="2974945" y="1027558"/>
                  <a:pt x="2884826" y="1013776"/>
                  <a:pt x="3001675" y="1023937"/>
                </a:cubicBezTo>
                <a:cubicBezTo>
                  <a:pt x="3014426" y="1025046"/>
                  <a:pt x="3027125" y="1026754"/>
                  <a:pt x="3039775" y="1028700"/>
                </a:cubicBezTo>
                <a:cubicBezTo>
                  <a:pt x="3069915" y="1033337"/>
                  <a:pt x="3062063" y="1035543"/>
                  <a:pt x="3096925" y="1038225"/>
                </a:cubicBezTo>
                <a:cubicBezTo>
                  <a:pt x="3127040" y="1040542"/>
                  <a:pt x="3157239" y="1041616"/>
                  <a:pt x="3187412" y="1042987"/>
                </a:cubicBezTo>
                <a:cubicBezTo>
                  <a:pt x="3304762" y="1048321"/>
                  <a:pt x="3272507" y="1047750"/>
                  <a:pt x="3349337" y="1047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928794" y="2066925"/>
            <a:ext cx="3667125" cy="114300"/>
          </a:xfrm>
          <a:custGeom>
            <a:avLst/>
            <a:gdLst>
              <a:gd name="connsiteX0" fmla="*/ 3667125 w 3667125"/>
              <a:gd name="connsiteY0" fmla="*/ 114300 h 114300"/>
              <a:gd name="connsiteX1" fmla="*/ 2971800 w 3667125"/>
              <a:gd name="connsiteY1" fmla="*/ 109538 h 114300"/>
              <a:gd name="connsiteX2" fmla="*/ 2876550 w 3667125"/>
              <a:gd name="connsiteY2" fmla="*/ 95250 h 114300"/>
              <a:gd name="connsiteX3" fmla="*/ 2786063 w 3667125"/>
              <a:gd name="connsiteY3" fmla="*/ 85725 h 114300"/>
              <a:gd name="connsiteX4" fmla="*/ 2757488 w 3667125"/>
              <a:gd name="connsiteY4" fmla="*/ 80963 h 114300"/>
              <a:gd name="connsiteX5" fmla="*/ 2709863 w 3667125"/>
              <a:gd name="connsiteY5" fmla="*/ 76200 h 114300"/>
              <a:gd name="connsiteX6" fmla="*/ 2671763 w 3667125"/>
              <a:gd name="connsiteY6" fmla="*/ 66675 h 114300"/>
              <a:gd name="connsiteX7" fmla="*/ 2533650 w 3667125"/>
              <a:gd name="connsiteY7" fmla="*/ 52388 h 114300"/>
              <a:gd name="connsiteX8" fmla="*/ 2505075 w 3667125"/>
              <a:gd name="connsiteY8" fmla="*/ 47625 h 114300"/>
              <a:gd name="connsiteX9" fmla="*/ 2471738 w 3667125"/>
              <a:gd name="connsiteY9" fmla="*/ 42863 h 114300"/>
              <a:gd name="connsiteX10" fmla="*/ 2414588 w 3667125"/>
              <a:gd name="connsiteY10" fmla="*/ 33338 h 114300"/>
              <a:gd name="connsiteX11" fmla="*/ 2319338 w 3667125"/>
              <a:gd name="connsiteY11" fmla="*/ 23813 h 114300"/>
              <a:gd name="connsiteX12" fmla="*/ 2281238 w 3667125"/>
              <a:gd name="connsiteY12" fmla="*/ 19050 h 114300"/>
              <a:gd name="connsiteX13" fmla="*/ 2214563 w 3667125"/>
              <a:gd name="connsiteY13" fmla="*/ 14288 h 114300"/>
              <a:gd name="connsiteX14" fmla="*/ 1876425 w 3667125"/>
              <a:gd name="connsiteY14" fmla="*/ 0 h 114300"/>
              <a:gd name="connsiteX15" fmla="*/ 1214438 w 3667125"/>
              <a:gd name="connsiteY15" fmla="*/ 4763 h 114300"/>
              <a:gd name="connsiteX16" fmla="*/ 1147763 w 3667125"/>
              <a:gd name="connsiteY16" fmla="*/ 9525 h 114300"/>
              <a:gd name="connsiteX17" fmla="*/ 0 w 3667125"/>
              <a:gd name="connsiteY17" fmla="*/ 952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67125" h="114300">
                <a:moveTo>
                  <a:pt x="3667125" y="114300"/>
                </a:moveTo>
                <a:lnTo>
                  <a:pt x="2971800" y="109538"/>
                </a:lnTo>
                <a:cubicBezTo>
                  <a:pt x="2939704" y="108765"/>
                  <a:pt x="2908496" y="98444"/>
                  <a:pt x="2876550" y="95250"/>
                </a:cubicBezTo>
                <a:lnTo>
                  <a:pt x="2786063" y="85725"/>
                </a:lnTo>
                <a:cubicBezTo>
                  <a:pt x="2776491" y="84449"/>
                  <a:pt x="2767070" y="82161"/>
                  <a:pt x="2757488" y="80963"/>
                </a:cubicBezTo>
                <a:cubicBezTo>
                  <a:pt x="2741657" y="78984"/>
                  <a:pt x="2725677" y="78309"/>
                  <a:pt x="2709863" y="76200"/>
                </a:cubicBezTo>
                <a:cubicBezTo>
                  <a:pt x="2506083" y="49030"/>
                  <a:pt x="2802283" y="87284"/>
                  <a:pt x="2671763" y="66675"/>
                </a:cubicBezTo>
                <a:cubicBezTo>
                  <a:pt x="2614325" y="57605"/>
                  <a:pt x="2589306" y="56669"/>
                  <a:pt x="2533650" y="52388"/>
                </a:cubicBezTo>
                <a:lnTo>
                  <a:pt x="2505075" y="47625"/>
                </a:lnTo>
                <a:cubicBezTo>
                  <a:pt x="2493980" y="45918"/>
                  <a:pt x="2482810" y="44708"/>
                  <a:pt x="2471738" y="42863"/>
                </a:cubicBezTo>
                <a:cubicBezTo>
                  <a:pt x="2433050" y="36415"/>
                  <a:pt x="2461302" y="38528"/>
                  <a:pt x="2414588" y="33338"/>
                </a:cubicBezTo>
                <a:cubicBezTo>
                  <a:pt x="2382875" y="29814"/>
                  <a:pt x="2351065" y="27212"/>
                  <a:pt x="2319338" y="23813"/>
                </a:cubicBezTo>
                <a:cubicBezTo>
                  <a:pt x="2306612" y="22449"/>
                  <a:pt x="2293984" y="20209"/>
                  <a:pt x="2281238" y="19050"/>
                </a:cubicBezTo>
                <a:cubicBezTo>
                  <a:pt x="2259048" y="17033"/>
                  <a:pt x="2236805" y="15622"/>
                  <a:pt x="2214563" y="14288"/>
                </a:cubicBezTo>
                <a:cubicBezTo>
                  <a:pt x="2019697" y="2596"/>
                  <a:pt x="2069170" y="5508"/>
                  <a:pt x="1876425" y="0"/>
                </a:cubicBezTo>
                <a:lnTo>
                  <a:pt x="1214438" y="4763"/>
                </a:lnTo>
                <a:cubicBezTo>
                  <a:pt x="1192158" y="5054"/>
                  <a:pt x="1170044" y="9438"/>
                  <a:pt x="1147763" y="9525"/>
                </a:cubicBezTo>
                <a:lnTo>
                  <a:pt x="0" y="95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endCxn id="71" idx="0"/>
          </p:cNvCxnSpPr>
          <p:nvPr/>
        </p:nvCxnSpPr>
        <p:spPr>
          <a:xfrm rot="5400000">
            <a:off x="2518158" y="1518034"/>
            <a:ext cx="42862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 125"/>
          <p:cNvSpPr/>
          <p:nvPr/>
        </p:nvSpPr>
        <p:spPr>
          <a:xfrm>
            <a:off x="1581150" y="2156597"/>
            <a:ext cx="252413" cy="5578"/>
          </a:xfrm>
          <a:custGeom>
            <a:avLst/>
            <a:gdLst>
              <a:gd name="connsiteX0" fmla="*/ 252413 w 252413"/>
              <a:gd name="connsiteY0" fmla="*/ 5578 h 5578"/>
              <a:gd name="connsiteX1" fmla="*/ 0 w 252413"/>
              <a:gd name="connsiteY1" fmla="*/ 816 h 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413" h="5578">
                <a:moveTo>
                  <a:pt x="252413" y="5578"/>
                </a:moveTo>
                <a:cubicBezTo>
                  <a:pt x="57162" y="0"/>
                  <a:pt x="141310" y="816"/>
                  <a:pt x="0" y="81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1357290" y="1857364"/>
            <a:ext cx="357190" cy="428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500034" y="157161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-500098" y="1142984"/>
            <a:ext cx="1740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5.Connection</a:t>
            </a:r>
            <a:r>
              <a:rPr lang="ko-KR" altLang="en-US" sz="1200" dirty="0" smtClean="0"/>
              <a:t>에서</a:t>
            </a:r>
            <a:endParaRPr lang="en-US" altLang="ko-KR" sz="1200" dirty="0" smtClean="0"/>
          </a:p>
          <a:p>
            <a:r>
              <a:rPr lang="en-US" altLang="ko-KR" sz="1200" dirty="0" smtClean="0"/>
              <a:t>Statement </a:t>
            </a:r>
            <a:r>
              <a:rPr lang="ko-KR" altLang="en-US" sz="1200" dirty="0" smtClean="0"/>
              <a:t>얻기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6.</a:t>
            </a:r>
            <a:r>
              <a:rPr lang="ko-KR" altLang="en-US" sz="1200" dirty="0" err="1" smtClean="0"/>
              <a:t>쿼리문작성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r>
              <a:rPr lang="en-US" altLang="ko-KR" sz="1200" dirty="0" smtClean="0"/>
              <a:t> insert =&gt; </a:t>
            </a:r>
            <a:r>
              <a:rPr lang="en-US" altLang="ko-KR" sz="1200" dirty="0" err="1" smtClean="0"/>
              <a:t>executeXx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수행한 행수</a:t>
            </a:r>
            <a:endParaRPr lang="en-US" altLang="ko-KR" sz="12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4429124" y="5500702"/>
            <a:ext cx="2220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-DBMS</a:t>
            </a:r>
            <a:r>
              <a:rPr lang="ko-KR" altLang="en-US" sz="1200" dirty="0" smtClean="0"/>
              <a:t>를 변경</a:t>
            </a:r>
            <a:endParaRPr lang="en-US" altLang="ko-KR" sz="1200" dirty="0" smtClean="0"/>
          </a:p>
          <a:p>
            <a:r>
              <a:rPr lang="en-US" altLang="ko-KR" sz="1200" dirty="0" smtClean="0"/>
              <a:t>  create, drop, alter, truncate</a:t>
            </a:r>
          </a:p>
          <a:p>
            <a:r>
              <a:rPr lang="en-US" altLang="ko-KR" sz="1200" dirty="0" smtClean="0"/>
              <a:t>  insert, update, </a:t>
            </a:r>
            <a:r>
              <a:rPr lang="en-US" altLang="ko-KR" sz="1200" dirty="0" smtClean="0"/>
              <a:t>delete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-DBMS</a:t>
            </a:r>
            <a:r>
              <a:rPr lang="ko-KR" altLang="en-US" sz="1200" dirty="0" smtClean="0"/>
              <a:t>를 변경하지 않는 쿼리</a:t>
            </a:r>
            <a:endParaRPr lang="en-US" altLang="ko-KR" sz="1200" dirty="0" smtClean="0"/>
          </a:p>
          <a:p>
            <a:r>
              <a:rPr lang="en-US" altLang="ko-KR" sz="1200" dirty="0" smtClean="0"/>
              <a:t>   select</a:t>
            </a: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cxnSp>
        <p:nvCxnSpPr>
          <p:cNvPr id="136" name="직선 화살표 연결선 135"/>
          <p:cNvCxnSpPr/>
          <p:nvPr/>
        </p:nvCxnSpPr>
        <p:spPr>
          <a:xfrm rot="10800000" flipV="1">
            <a:off x="3000364" y="6000768"/>
            <a:ext cx="157163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rot="10800000" flipV="1">
            <a:off x="3428992" y="6572272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 139"/>
          <p:cNvSpPr/>
          <p:nvPr/>
        </p:nvSpPr>
        <p:spPr>
          <a:xfrm>
            <a:off x="862013" y="1671638"/>
            <a:ext cx="5510212" cy="724925"/>
          </a:xfrm>
          <a:custGeom>
            <a:avLst/>
            <a:gdLst>
              <a:gd name="connsiteX0" fmla="*/ 209550 w 5510212"/>
              <a:gd name="connsiteY0" fmla="*/ 395287 h 724925"/>
              <a:gd name="connsiteX1" fmla="*/ 261937 w 5510212"/>
              <a:gd name="connsiteY1" fmla="*/ 404812 h 724925"/>
              <a:gd name="connsiteX2" fmla="*/ 276225 w 5510212"/>
              <a:gd name="connsiteY2" fmla="*/ 409575 h 724925"/>
              <a:gd name="connsiteX3" fmla="*/ 323850 w 5510212"/>
              <a:gd name="connsiteY3" fmla="*/ 433387 h 724925"/>
              <a:gd name="connsiteX4" fmla="*/ 352425 w 5510212"/>
              <a:gd name="connsiteY4" fmla="*/ 461962 h 724925"/>
              <a:gd name="connsiteX5" fmla="*/ 381000 w 5510212"/>
              <a:gd name="connsiteY5" fmla="*/ 476250 h 724925"/>
              <a:gd name="connsiteX6" fmla="*/ 395287 w 5510212"/>
              <a:gd name="connsiteY6" fmla="*/ 481012 h 724925"/>
              <a:gd name="connsiteX7" fmla="*/ 409575 w 5510212"/>
              <a:gd name="connsiteY7" fmla="*/ 490537 h 724925"/>
              <a:gd name="connsiteX8" fmla="*/ 428625 w 5510212"/>
              <a:gd name="connsiteY8" fmla="*/ 495300 h 724925"/>
              <a:gd name="connsiteX9" fmla="*/ 471487 w 5510212"/>
              <a:gd name="connsiteY9" fmla="*/ 504825 h 724925"/>
              <a:gd name="connsiteX10" fmla="*/ 576262 w 5510212"/>
              <a:gd name="connsiteY10" fmla="*/ 523875 h 724925"/>
              <a:gd name="connsiteX11" fmla="*/ 604837 w 5510212"/>
              <a:gd name="connsiteY11" fmla="*/ 533400 h 724925"/>
              <a:gd name="connsiteX12" fmla="*/ 619125 w 5510212"/>
              <a:gd name="connsiteY12" fmla="*/ 538162 h 724925"/>
              <a:gd name="connsiteX13" fmla="*/ 642937 w 5510212"/>
              <a:gd name="connsiteY13" fmla="*/ 542925 h 724925"/>
              <a:gd name="connsiteX14" fmla="*/ 657225 w 5510212"/>
              <a:gd name="connsiteY14" fmla="*/ 547687 h 724925"/>
              <a:gd name="connsiteX15" fmla="*/ 676275 w 5510212"/>
              <a:gd name="connsiteY15" fmla="*/ 552450 h 724925"/>
              <a:gd name="connsiteX16" fmla="*/ 1300162 w 5510212"/>
              <a:gd name="connsiteY16" fmla="*/ 542925 h 724925"/>
              <a:gd name="connsiteX17" fmla="*/ 1314450 w 5510212"/>
              <a:gd name="connsiteY17" fmla="*/ 538162 h 724925"/>
              <a:gd name="connsiteX18" fmla="*/ 1666875 w 5510212"/>
              <a:gd name="connsiteY18" fmla="*/ 533400 h 724925"/>
              <a:gd name="connsiteX19" fmla="*/ 1757362 w 5510212"/>
              <a:gd name="connsiteY19" fmla="*/ 519112 h 724925"/>
              <a:gd name="connsiteX20" fmla="*/ 1790700 w 5510212"/>
              <a:gd name="connsiteY20" fmla="*/ 514350 h 724925"/>
              <a:gd name="connsiteX21" fmla="*/ 1838325 w 5510212"/>
              <a:gd name="connsiteY21" fmla="*/ 509587 h 724925"/>
              <a:gd name="connsiteX22" fmla="*/ 3543300 w 5510212"/>
              <a:gd name="connsiteY22" fmla="*/ 514350 h 724925"/>
              <a:gd name="connsiteX23" fmla="*/ 3571875 w 5510212"/>
              <a:gd name="connsiteY23" fmla="*/ 519112 h 724925"/>
              <a:gd name="connsiteX24" fmla="*/ 3957637 w 5510212"/>
              <a:gd name="connsiteY24" fmla="*/ 523875 h 724925"/>
              <a:gd name="connsiteX25" fmla="*/ 4167187 w 5510212"/>
              <a:gd name="connsiteY25" fmla="*/ 538162 h 724925"/>
              <a:gd name="connsiteX26" fmla="*/ 4205287 w 5510212"/>
              <a:gd name="connsiteY26" fmla="*/ 542925 h 724925"/>
              <a:gd name="connsiteX27" fmla="*/ 4252912 w 5510212"/>
              <a:gd name="connsiteY27" fmla="*/ 552450 h 724925"/>
              <a:gd name="connsiteX28" fmla="*/ 4300537 w 5510212"/>
              <a:gd name="connsiteY28" fmla="*/ 557212 h 724925"/>
              <a:gd name="connsiteX29" fmla="*/ 4371975 w 5510212"/>
              <a:gd name="connsiteY29" fmla="*/ 571500 h 724925"/>
              <a:gd name="connsiteX30" fmla="*/ 4457700 w 5510212"/>
              <a:gd name="connsiteY30" fmla="*/ 576262 h 724925"/>
              <a:gd name="connsiteX31" fmla="*/ 4948237 w 5510212"/>
              <a:gd name="connsiteY31" fmla="*/ 581025 h 724925"/>
              <a:gd name="connsiteX32" fmla="*/ 4962525 w 5510212"/>
              <a:gd name="connsiteY32" fmla="*/ 571500 h 724925"/>
              <a:gd name="connsiteX33" fmla="*/ 4986337 w 5510212"/>
              <a:gd name="connsiteY33" fmla="*/ 500062 h 724925"/>
              <a:gd name="connsiteX34" fmla="*/ 4991100 w 5510212"/>
              <a:gd name="connsiteY34" fmla="*/ 485775 h 724925"/>
              <a:gd name="connsiteX35" fmla="*/ 4995862 w 5510212"/>
              <a:gd name="connsiteY35" fmla="*/ 471487 h 724925"/>
              <a:gd name="connsiteX36" fmla="*/ 5005387 w 5510212"/>
              <a:gd name="connsiteY36" fmla="*/ 457200 h 724925"/>
              <a:gd name="connsiteX37" fmla="*/ 5019675 w 5510212"/>
              <a:gd name="connsiteY37" fmla="*/ 428625 h 724925"/>
              <a:gd name="connsiteX38" fmla="*/ 5024437 w 5510212"/>
              <a:gd name="connsiteY38" fmla="*/ 414337 h 724925"/>
              <a:gd name="connsiteX39" fmla="*/ 5033962 w 5510212"/>
              <a:gd name="connsiteY39" fmla="*/ 400050 h 724925"/>
              <a:gd name="connsiteX40" fmla="*/ 5038725 w 5510212"/>
              <a:gd name="connsiteY40" fmla="*/ 381000 h 724925"/>
              <a:gd name="connsiteX41" fmla="*/ 5048250 w 5510212"/>
              <a:gd name="connsiteY41" fmla="*/ 361950 h 724925"/>
              <a:gd name="connsiteX42" fmla="*/ 5057775 w 5510212"/>
              <a:gd name="connsiteY42" fmla="*/ 328612 h 724925"/>
              <a:gd name="connsiteX43" fmla="*/ 5067300 w 5510212"/>
              <a:gd name="connsiteY43" fmla="*/ 314325 h 724925"/>
              <a:gd name="connsiteX44" fmla="*/ 5072062 w 5510212"/>
              <a:gd name="connsiteY44" fmla="*/ 300037 h 724925"/>
              <a:gd name="connsiteX45" fmla="*/ 5081587 w 5510212"/>
              <a:gd name="connsiteY45" fmla="*/ 280987 h 724925"/>
              <a:gd name="connsiteX46" fmla="*/ 5086350 w 5510212"/>
              <a:gd name="connsiteY46" fmla="*/ 261937 h 724925"/>
              <a:gd name="connsiteX47" fmla="*/ 5095875 w 5510212"/>
              <a:gd name="connsiteY47" fmla="*/ 242887 h 724925"/>
              <a:gd name="connsiteX48" fmla="*/ 5114925 w 5510212"/>
              <a:gd name="connsiteY48" fmla="*/ 200025 h 724925"/>
              <a:gd name="connsiteX49" fmla="*/ 5119687 w 5510212"/>
              <a:gd name="connsiteY49" fmla="*/ 185737 h 724925"/>
              <a:gd name="connsiteX50" fmla="*/ 5153025 w 5510212"/>
              <a:gd name="connsiteY50" fmla="*/ 142875 h 724925"/>
              <a:gd name="connsiteX51" fmla="*/ 5172075 w 5510212"/>
              <a:gd name="connsiteY51" fmla="*/ 119062 h 724925"/>
              <a:gd name="connsiteX52" fmla="*/ 5181600 w 5510212"/>
              <a:gd name="connsiteY52" fmla="*/ 104775 h 724925"/>
              <a:gd name="connsiteX53" fmla="*/ 5210175 w 5510212"/>
              <a:gd name="connsiteY53" fmla="*/ 76200 h 724925"/>
              <a:gd name="connsiteX54" fmla="*/ 5224462 w 5510212"/>
              <a:gd name="connsiteY54" fmla="*/ 66675 h 724925"/>
              <a:gd name="connsiteX55" fmla="*/ 5267325 w 5510212"/>
              <a:gd name="connsiteY55" fmla="*/ 28575 h 724925"/>
              <a:gd name="connsiteX56" fmla="*/ 5281612 w 5510212"/>
              <a:gd name="connsiteY56" fmla="*/ 23812 h 724925"/>
              <a:gd name="connsiteX57" fmla="*/ 5300662 w 5510212"/>
              <a:gd name="connsiteY57" fmla="*/ 14287 h 724925"/>
              <a:gd name="connsiteX58" fmla="*/ 5353050 w 5510212"/>
              <a:gd name="connsiteY58" fmla="*/ 4762 h 724925"/>
              <a:gd name="connsiteX59" fmla="*/ 5376862 w 5510212"/>
              <a:gd name="connsiteY59" fmla="*/ 0 h 724925"/>
              <a:gd name="connsiteX60" fmla="*/ 5438775 w 5510212"/>
              <a:gd name="connsiteY60" fmla="*/ 4762 h 724925"/>
              <a:gd name="connsiteX61" fmla="*/ 5457825 w 5510212"/>
              <a:gd name="connsiteY61" fmla="*/ 28575 h 724925"/>
              <a:gd name="connsiteX62" fmla="*/ 5467350 w 5510212"/>
              <a:gd name="connsiteY62" fmla="*/ 47625 h 724925"/>
              <a:gd name="connsiteX63" fmla="*/ 5476875 w 5510212"/>
              <a:gd name="connsiteY63" fmla="*/ 71437 h 724925"/>
              <a:gd name="connsiteX64" fmla="*/ 5491162 w 5510212"/>
              <a:gd name="connsiteY64" fmla="*/ 90487 h 724925"/>
              <a:gd name="connsiteX65" fmla="*/ 5500687 w 5510212"/>
              <a:gd name="connsiteY65" fmla="*/ 119062 h 724925"/>
              <a:gd name="connsiteX66" fmla="*/ 5510212 w 5510212"/>
              <a:gd name="connsiteY66" fmla="*/ 152400 h 724925"/>
              <a:gd name="connsiteX67" fmla="*/ 5505450 w 5510212"/>
              <a:gd name="connsiteY67" fmla="*/ 323850 h 724925"/>
              <a:gd name="connsiteX68" fmla="*/ 5495925 w 5510212"/>
              <a:gd name="connsiteY68" fmla="*/ 381000 h 724925"/>
              <a:gd name="connsiteX69" fmla="*/ 5486400 w 5510212"/>
              <a:gd name="connsiteY69" fmla="*/ 395287 h 724925"/>
              <a:gd name="connsiteX70" fmla="*/ 5476875 w 5510212"/>
              <a:gd name="connsiteY70" fmla="*/ 428625 h 724925"/>
              <a:gd name="connsiteX71" fmla="*/ 5457825 w 5510212"/>
              <a:gd name="connsiteY71" fmla="*/ 457200 h 724925"/>
              <a:gd name="connsiteX72" fmla="*/ 5448300 w 5510212"/>
              <a:gd name="connsiteY72" fmla="*/ 476250 h 724925"/>
              <a:gd name="connsiteX73" fmla="*/ 5434012 w 5510212"/>
              <a:gd name="connsiteY73" fmla="*/ 490537 h 724925"/>
              <a:gd name="connsiteX74" fmla="*/ 5424487 w 5510212"/>
              <a:gd name="connsiteY74" fmla="*/ 504825 h 724925"/>
              <a:gd name="connsiteX75" fmla="*/ 5410200 w 5510212"/>
              <a:gd name="connsiteY75" fmla="*/ 514350 h 724925"/>
              <a:gd name="connsiteX76" fmla="*/ 5395912 w 5510212"/>
              <a:gd name="connsiteY76" fmla="*/ 533400 h 724925"/>
              <a:gd name="connsiteX77" fmla="*/ 5357812 w 5510212"/>
              <a:gd name="connsiteY77" fmla="*/ 561975 h 724925"/>
              <a:gd name="connsiteX78" fmla="*/ 5343525 w 5510212"/>
              <a:gd name="connsiteY78" fmla="*/ 576262 h 724925"/>
              <a:gd name="connsiteX79" fmla="*/ 5329237 w 5510212"/>
              <a:gd name="connsiteY79" fmla="*/ 581025 h 724925"/>
              <a:gd name="connsiteX80" fmla="*/ 5305425 w 5510212"/>
              <a:gd name="connsiteY80" fmla="*/ 600075 h 724925"/>
              <a:gd name="connsiteX81" fmla="*/ 5276850 w 5510212"/>
              <a:gd name="connsiteY81" fmla="*/ 619125 h 724925"/>
              <a:gd name="connsiteX82" fmla="*/ 5262562 w 5510212"/>
              <a:gd name="connsiteY82" fmla="*/ 628650 h 724925"/>
              <a:gd name="connsiteX83" fmla="*/ 5229225 w 5510212"/>
              <a:gd name="connsiteY83" fmla="*/ 638175 h 724925"/>
              <a:gd name="connsiteX84" fmla="*/ 5210175 w 5510212"/>
              <a:gd name="connsiteY84" fmla="*/ 642937 h 724925"/>
              <a:gd name="connsiteX85" fmla="*/ 5148262 w 5510212"/>
              <a:gd name="connsiteY85" fmla="*/ 657225 h 724925"/>
              <a:gd name="connsiteX86" fmla="*/ 4729162 w 5510212"/>
              <a:gd name="connsiteY86" fmla="*/ 661987 h 724925"/>
              <a:gd name="connsiteX87" fmla="*/ 4700587 w 5510212"/>
              <a:gd name="connsiteY87" fmla="*/ 666750 h 724925"/>
              <a:gd name="connsiteX88" fmla="*/ 4657725 w 5510212"/>
              <a:gd name="connsiteY88" fmla="*/ 676275 h 724925"/>
              <a:gd name="connsiteX89" fmla="*/ 4605337 w 5510212"/>
              <a:gd name="connsiteY89" fmla="*/ 681037 h 724925"/>
              <a:gd name="connsiteX90" fmla="*/ 4300537 w 5510212"/>
              <a:gd name="connsiteY90" fmla="*/ 685800 h 724925"/>
              <a:gd name="connsiteX91" fmla="*/ 4267200 w 5510212"/>
              <a:gd name="connsiteY91" fmla="*/ 695325 h 724925"/>
              <a:gd name="connsiteX92" fmla="*/ 4171950 w 5510212"/>
              <a:gd name="connsiteY92" fmla="*/ 709612 h 724925"/>
              <a:gd name="connsiteX93" fmla="*/ 4062412 w 5510212"/>
              <a:gd name="connsiteY93" fmla="*/ 723900 h 724925"/>
              <a:gd name="connsiteX94" fmla="*/ 2390775 w 5510212"/>
              <a:gd name="connsiteY94" fmla="*/ 719137 h 724925"/>
              <a:gd name="connsiteX95" fmla="*/ 2357437 w 5510212"/>
              <a:gd name="connsiteY95" fmla="*/ 714375 h 724925"/>
              <a:gd name="connsiteX96" fmla="*/ 2295525 w 5510212"/>
              <a:gd name="connsiteY96" fmla="*/ 709612 h 724925"/>
              <a:gd name="connsiteX97" fmla="*/ 2190750 w 5510212"/>
              <a:gd name="connsiteY97" fmla="*/ 695325 h 724925"/>
              <a:gd name="connsiteX98" fmla="*/ 2171700 w 5510212"/>
              <a:gd name="connsiteY98" fmla="*/ 690562 h 724925"/>
              <a:gd name="connsiteX99" fmla="*/ 2095500 w 5510212"/>
              <a:gd name="connsiteY99" fmla="*/ 676275 h 724925"/>
              <a:gd name="connsiteX100" fmla="*/ 2066925 w 5510212"/>
              <a:gd name="connsiteY100" fmla="*/ 666750 h 724925"/>
              <a:gd name="connsiteX101" fmla="*/ 2052637 w 5510212"/>
              <a:gd name="connsiteY101" fmla="*/ 657225 h 724925"/>
              <a:gd name="connsiteX102" fmla="*/ 2019300 w 5510212"/>
              <a:gd name="connsiteY102" fmla="*/ 647700 h 724925"/>
              <a:gd name="connsiteX103" fmla="*/ 1981200 w 5510212"/>
              <a:gd name="connsiteY103" fmla="*/ 633412 h 724925"/>
              <a:gd name="connsiteX104" fmla="*/ 1943100 w 5510212"/>
              <a:gd name="connsiteY104" fmla="*/ 623887 h 724925"/>
              <a:gd name="connsiteX105" fmla="*/ 1928812 w 5510212"/>
              <a:gd name="connsiteY105" fmla="*/ 619125 h 724925"/>
              <a:gd name="connsiteX106" fmla="*/ 1890712 w 5510212"/>
              <a:gd name="connsiteY106" fmla="*/ 614362 h 724925"/>
              <a:gd name="connsiteX107" fmla="*/ 1843087 w 5510212"/>
              <a:gd name="connsiteY107" fmla="*/ 600075 h 724925"/>
              <a:gd name="connsiteX108" fmla="*/ 1757362 w 5510212"/>
              <a:gd name="connsiteY108" fmla="*/ 595312 h 724925"/>
              <a:gd name="connsiteX109" fmla="*/ 1123950 w 5510212"/>
              <a:gd name="connsiteY109" fmla="*/ 585787 h 724925"/>
              <a:gd name="connsiteX110" fmla="*/ 904875 w 5510212"/>
              <a:gd name="connsiteY110" fmla="*/ 576262 h 724925"/>
              <a:gd name="connsiteX111" fmla="*/ 876300 w 5510212"/>
              <a:gd name="connsiteY111" fmla="*/ 566737 h 724925"/>
              <a:gd name="connsiteX112" fmla="*/ 681037 w 5510212"/>
              <a:gd name="connsiteY112" fmla="*/ 561975 h 724925"/>
              <a:gd name="connsiteX113" fmla="*/ 619125 w 5510212"/>
              <a:gd name="connsiteY113" fmla="*/ 557212 h 724925"/>
              <a:gd name="connsiteX114" fmla="*/ 571500 w 5510212"/>
              <a:gd name="connsiteY114" fmla="*/ 552450 h 724925"/>
              <a:gd name="connsiteX115" fmla="*/ 42862 w 5510212"/>
              <a:gd name="connsiteY115" fmla="*/ 557212 h 724925"/>
              <a:gd name="connsiteX116" fmla="*/ 14287 w 5510212"/>
              <a:gd name="connsiteY116" fmla="*/ 561975 h 724925"/>
              <a:gd name="connsiteX117" fmla="*/ 0 w 5510212"/>
              <a:gd name="connsiteY117" fmla="*/ 566737 h 72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510212" h="724925">
                <a:moveTo>
                  <a:pt x="209550" y="395287"/>
                </a:moveTo>
                <a:cubicBezTo>
                  <a:pt x="236520" y="399140"/>
                  <a:pt x="239488" y="398398"/>
                  <a:pt x="261937" y="404812"/>
                </a:cubicBezTo>
                <a:cubicBezTo>
                  <a:pt x="266764" y="406191"/>
                  <a:pt x="271836" y="407137"/>
                  <a:pt x="276225" y="409575"/>
                </a:cubicBezTo>
                <a:cubicBezTo>
                  <a:pt x="322616" y="435348"/>
                  <a:pt x="286622" y="424081"/>
                  <a:pt x="323850" y="433387"/>
                </a:cubicBezTo>
                <a:cubicBezTo>
                  <a:pt x="333375" y="442912"/>
                  <a:pt x="339646" y="457702"/>
                  <a:pt x="352425" y="461962"/>
                </a:cubicBezTo>
                <a:cubicBezTo>
                  <a:pt x="388342" y="473936"/>
                  <a:pt x="344064" y="457782"/>
                  <a:pt x="381000" y="476250"/>
                </a:cubicBezTo>
                <a:cubicBezTo>
                  <a:pt x="385490" y="478495"/>
                  <a:pt x="390525" y="479425"/>
                  <a:pt x="395287" y="481012"/>
                </a:cubicBezTo>
                <a:cubicBezTo>
                  <a:pt x="400050" y="484187"/>
                  <a:pt x="404314" y="488282"/>
                  <a:pt x="409575" y="490537"/>
                </a:cubicBezTo>
                <a:cubicBezTo>
                  <a:pt x="415591" y="493115"/>
                  <a:pt x="422331" y="493502"/>
                  <a:pt x="428625" y="495300"/>
                </a:cubicBezTo>
                <a:cubicBezTo>
                  <a:pt x="468143" y="506591"/>
                  <a:pt x="407048" y="492551"/>
                  <a:pt x="471487" y="504825"/>
                </a:cubicBezTo>
                <a:cubicBezTo>
                  <a:pt x="570415" y="523668"/>
                  <a:pt x="511266" y="514589"/>
                  <a:pt x="576262" y="523875"/>
                </a:cubicBezTo>
                <a:lnTo>
                  <a:pt x="604837" y="533400"/>
                </a:lnTo>
                <a:cubicBezTo>
                  <a:pt x="609600" y="534987"/>
                  <a:pt x="614202" y="537177"/>
                  <a:pt x="619125" y="538162"/>
                </a:cubicBezTo>
                <a:cubicBezTo>
                  <a:pt x="627062" y="539750"/>
                  <a:pt x="635084" y="540962"/>
                  <a:pt x="642937" y="542925"/>
                </a:cubicBezTo>
                <a:cubicBezTo>
                  <a:pt x="647807" y="544143"/>
                  <a:pt x="652398" y="546308"/>
                  <a:pt x="657225" y="547687"/>
                </a:cubicBezTo>
                <a:cubicBezTo>
                  <a:pt x="663519" y="549485"/>
                  <a:pt x="669925" y="550862"/>
                  <a:pt x="676275" y="552450"/>
                </a:cubicBezTo>
                <a:cubicBezTo>
                  <a:pt x="1027169" y="538953"/>
                  <a:pt x="514652" y="557471"/>
                  <a:pt x="1300162" y="542925"/>
                </a:cubicBezTo>
                <a:cubicBezTo>
                  <a:pt x="1305181" y="542832"/>
                  <a:pt x="1309431" y="538292"/>
                  <a:pt x="1314450" y="538162"/>
                </a:cubicBezTo>
                <a:cubicBezTo>
                  <a:pt x="1431896" y="535111"/>
                  <a:pt x="1549400" y="534987"/>
                  <a:pt x="1666875" y="533400"/>
                </a:cubicBezTo>
                <a:lnTo>
                  <a:pt x="1757362" y="519112"/>
                </a:lnTo>
                <a:cubicBezTo>
                  <a:pt x="1768457" y="517405"/>
                  <a:pt x="1779530" y="515467"/>
                  <a:pt x="1790700" y="514350"/>
                </a:cubicBezTo>
                <a:lnTo>
                  <a:pt x="1838325" y="509587"/>
                </a:lnTo>
                <a:lnTo>
                  <a:pt x="3543300" y="514350"/>
                </a:lnTo>
                <a:cubicBezTo>
                  <a:pt x="3552956" y="514403"/>
                  <a:pt x="3562221" y="518890"/>
                  <a:pt x="3571875" y="519112"/>
                </a:cubicBezTo>
                <a:cubicBezTo>
                  <a:pt x="3700438" y="522067"/>
                  <a:pt x="3829050" y="522287"/>
                  <a:pt x="3957637" y="523875"/>
                </a:cubicBezTo>
                <a:cubicBezTo>
                  <a:pt x="4031550" y="528355"/>
                  <a:pt x="4096192" y="530689"/>
                  <a:pt x="4167187" y="538162"/>
                </a:cubicBezTo>
                <a:cubicBezTo>
                  <a:pt x="4179916" y="539502"/>
                  <a:pt x="4192662" y="540821"/>
                  <a:pt x="4205287" y="542925"/>
                </a:cubicBezTo>
                <a:cubicBezTo>
                  <a:pt x="4266768" y="553172"/>
                  <a:pt x="4169103" y="541974"/>
                  <a:pt x="4252912" y="552450"/>
                </a:cubicBezTo>
                <a:cubicBezTo>
                  <a:pt x="4268743" y="554429"/>
                  <a:pt x="4284662" y="555625"/>
                  <a:pt x="4300537" y="557212"/>
                </a:cubicBezTo>
                <a:cubicBezTo>
                  <a:pt x="4313702" y="560137"/>
                  <a:pt x="4354776" y="570067"/>
                  <a:pt x="4371975" y="571500"/>
                </a:cubicBezTo>
                <a:cubicBezTo>
                  <a:pt x="4400495" y="573877"/>
                  <a:pt x="4429125" y="574675"/>
                  <a:pt x="4457700" y="576262"/>
                </a:cubicBezTo>
                <a:cubicBezTo>
                  <a:pt x="4642608" y="617353"/>
                  <a:pt x="4522980" y="594177"/>
                  <a:pt x="4948237" y="581025"/>
                </a:cubicBezTo>
                <a:cubicBezTo>
                  <a:pt x="4953958" y="580848"/>
                  <a:pt x="4957762" y="574675"/>
                  <a:pt x="4962525" y="571500"/>
                </a:cubicBezTo>
                <a:lnTo>
                  <a:pt x="4986337" y="500062"/>
                </a:lnTo>
                <a:lnTo>
                  <a:pt x="4991100" y="485775"/>
                </a:lnTo>
                <a:cubicBezTo>
                  <a:pt x="4992688" y="481012"/>
                  <a:pt x="4993077" y="475664"/>
                  <a:pt x="4995862" y="471487"/>
                </a:cubicBezTo>
                <a:cubicBezTo>
                  <a:pt x="4999037" y="466725"/>
                  <a:pt x="5002827" y="462319"/>
                  <a:pt x="5005387" y="457200"/>
                </a:cubicBezTo>
                <a:cubicBezTo>
                  <a:pt x="5025105" y="417766"/>
                  <a:pt x="4992379" y="469568"/>
                  <a:pt x="5019675" y="428625"/>
                </a:cubicBezTo>
                <a:cubicBezTo>
                  <a:pt x="5021262" y="423862"/>
                  <a:pt x="5022192" y="418827"/>
                  <a:pt x="5024437" y="414337"/>
                </a:cubicBezTo>
                <a:cubicBezTo>
                  <a:pt x="5026997" y="409218"/>
                  <a:pt x="5031707" y="405311"/>
                  <a:pt x="5033962" y="400050"/>
                </a:cubicBezTo>
                <a:cubicBezTo>
                  <a:pt x="5036540" y="394034"/>
                  <a:pt x="5036427" y="387129"/>
                  <a:pt x="5038725" y="381000"/>
                </a:cubicBezTo>
                <a:cubicBezTo>
                  <a:pt x="5041218" y="374353"/>
                  <a:pt x="5045075" y="368300"/>
                  <a:pt x="5048250" y="361950"/>
                </a:cubicBezTo>
                <a:cubicBezTo>
                  <a:pt x="5049777" y="355842"/>
                  <a:pt x="5054357" y="335447"/>
                  <a:pt x="5057775" y="328612"/>
                </a:cubicBezTo>
                <a:cubicBezTo>
                  <a:pt x="5060335" y="323493"/>
                  <a:pt x="5064125" y="319087"/>
                  <a:pt x="5067300" y="314325"/>
                </a:cubicBezTo>
                <a:cubicBezTo>
                  <a:pt x="5068887" y="309562"/>
                  <a:pt x="5070085" y="304651"/>
                  <a:pt x="5072062" y="300037"/>
                </a:cubicBezTo>
                <a:cubicBezTo>
                  <a:pt x="5074859" y="293511"/>
                  <a:pt x="5079094" y="287634"/>
                  <a:pt x="5081587" y="280987"/>
                </a:cubicBezTo>
                <a:cubicBezTo>
                  <a:pt x="5083885" y="274858"/>
                  <a:pt x="5084052" y="268066"/>
                  <a:pt x="5086350" y="261937"/>
                </a:cubicBezTo>
                <a:cubicBezTo>
                  <a:pt x="5088843" y="255290"/>
                  <a:pt x="5093238" y="249479"/>
                  <a:pt x="5095875" y="242887"/>
                </a:cubicBezTo>
                <a:cubicBezTo>
                  <a:pt x="5112877" y="200382"/>
                  <a:pt x="5096600" y="227512"/>
                  <a:pt x="5114925" y="200025"/>
                </a:cubicBezTo>
                <a:cubicBezTo>
                  <a:pt x="5116512" y="195262"/>
                  <a:pt x="5117249" y="190125"/>
                  <a:pt x="5119687" y="185737"/>
                </a:cubicBezTo>
                <a:cubicBezTo>
                  <a:pt x="5133928" y="160102"/>
                  <a:pt x="5135669" y="160229"/>
                  <a:pt x="5153025" y="142875"/>
                </a:cubicBezTo>
                <a:cubicBezTo>
                  <a:pt x="5162295" y="115060"/>
                  <a:pt x="5150533" y="140603"/>
                  <a:pt x="5172075" y="119062"/>
                </a:cubicBezTo>
                <a:cubicBezTo>
                  <a:pt x="5176122" y="115015"/>
                  <a:pt x="5177797" y="109053"/>
                  <a:pt x="5181600" y="104775"/>
                </a:cubicBezTo>
                <a:cubicBezTo>
                  <a:pt x="5190549" y="94707"/>
                  <a:pt x="5198967" y="83672"/>
                  <a:pt x="5210175" y="76200"/>
                </a:cubicBezTo>
                <a:cubicBezTo>
                  <a:pt x="5214937" y="73025"/>
                  <a:pt x="5220184" y="70478"/>
                  <a:pt x="5224462" y="66675"/>
                </a:cubicBezTo>
                <a:cubicBezTo>
                  <a:pt x="5240696" y="52245"/>
                  <a:pt x="5248793" y="37841"/>
                  <a:pt x="5267325" y="28575"/>
                </a:cubicBezTo>
                <a:cubicBezTo>
                  <a:pt x="5271815" y="26330"/>
                  <a:pt x="5276998" y="25790"/>
                  <a:pt x="5281612" y="23812"/>
                </a:cubicBezTo>
                <a:cubicBezTo>
                  <a:pt x="5288137" y="21015"/>
                  <a:pt x="5294014" y="16780"/>
                  <a:pt x="5300662" y="14287"/>
                </a:cubicBezTo>
                <a:cubicBezTo>
                  <a:pt x="5315287" y="8803"/>
                  <a:pt x="5339498" y="7021"/>
                  <a:pt x="5353050" y="4762"/>
                </a:cubicBezTo>
                <a:cubicBezTo>
                  <a:pt x="5361034" y="3431"/>
                  <a:pt x="5368925" y="1587"/>
                  <a:pt x="5376862" y="0"/>
                </a:cubicBezTo>
                <a:cubicBezTo>
                  <a:pt x="5397500" y="1587"/>
                  <a:pt x="5418431" y="948"/>
                  <a:pt x="5438775" y="4762"/>
                </a:cubicBezTo>
                <a:cubicBezTo>
                  <a:pt x="5455443" y="7887"/>
                  <a:pt x="5452827" y="16913"/>
                  <a:pt x="5457825" y="28575"/>
                </a:cubicBezTo>
                <a:cubicBezTo>
                  <a:pt x="5460622" y="35100"/>
                  <a:pt x="5464467" y="41137"/>
                  <a:pt x="5467350" y="47625"/>
                </a:cubicBezTo>
                <a:cubicBezTo>
                  <a:pt x="5470822" y="55437"/>
                  <a:pt x="5472723" y="63964"/>
                  <a:pt x="5476875" y="71437"/>
                </a:cubicBezTo>
                <a:cubicBezTo>
                  <a:pt x="5480730" y="78376"/>
                  <a:pt x="5486400" y="84137"/>
                  <a:pt x="5491162" y="90487"/>
                </a:cubicBezTo>
                <a:cubicBezTo>
                  <a:pt x="5494337" y="100012"/>
                  <a:pt x="5498252" y="109322"/>
                  <a:pt x="5500687" y="119062"/>
                </a:cubicBezTo>
                <a:cubicBezTo>
                  <a:pt x="5506668" y="142982"/>
                  <a:pt x="5503380" y="131902"/>
                  <a:pt x="5510212" y="152400"/>
                </a:cubicBezTo>
                <a:cubicBezTo>
                  <a:pt x="5508625" y="209550"/>
                  <a:pt x="5507988" y="266734"/>
                  <a:pt x="5505450" y="323850"/>
                </a:cubicBezTo>
                <a:cubicBezTo>
                  <a:pt x="5504935" y="335436"/>
                  <a:pt x="5503555" y="365739"/>
                  <a:pt x="5495925" y="381000"/>
                </a:cubicBezTo>
                <a:cubicBezTo>
                  <a:pt x="5493365" y="386119"/>
                  <a:pt x="5489575" y="390525"/>
                  <a:pt x="5486400" y="395287"/>
                </a:cubicBezTo>
                <a:cubicBezTo>
                  <a:pt x="5485280" y="399765"/>
                  <a:pt x="5479978" y="423039"/>
                  <a:pt x="5476875" y="428625"/>
                </a:cubicBezTo>
                <a:cubicBezTo>
                  <a:pt x="5471316" y="438632"/>
                  <a:pt x="5462945" y="446961"/>
                  <a:pt x="5457825" y="457200"/>
                </a:cubicBezTo>
                <a:cubicBezTo>
                  <a:pt x="5454650" y="463550"/>
                  <a:pt x="5452427" y="470473"/>
                  <a:pt x="5448300" y="476250"/>
                </a:cubicBezTo>
                <a:cubicBezTo>
                  <a:pt x="5444385" y="481731"/>
                  <a:pt x="5438324" y="485363"/>
                  <a:pt x="5434012" y="490537"/>
                </a:cubicBezTo>
                <a:cubicBezTo>
                  <a:pt x="5430348" y="494934"/>
                  <a:pt x="5428534" y="500777"/>
                  <a:pt x="5424487" y="504825"/>
                </a:cubicBezTo>
                <a:cubicBezTo>
                  <a:pt x="5420440" y="508872"/>
                  <a:pt x="5414247" y="510303"/>
                  <a:pt x="5410200" y="514350"/>
                </a:cubicBezTo>
                <a:cubicBezTo>
                  <a:pt x="5404587" y="519963"/>
                  <a:pt x="5401785" y="528061"/>
                  <a:pt x="5395912" y="533400"/>
                </a:cubicBezTo>
                <a:cubicBezTo>
                  <a:pt x="5384165" y="544079"/>
                  <a:pt x="5369037" y="550750"/>
                  <a:pt x="5357812" y="561975"/>
                </a:cubicBezTo>
                <a:cubicBezTo>
                  <a:pt x="5353050" y="566737"/>
                  <a:pt x="5349129" y="572526"/>
                  <a:pt x="5343525" y="576262"/>
                </a:cubicBezTo>
                <a:cubicBezTo>
                  <a:pt x="5339348" y="579047"/>
                  <a:pt x="5334000" y="579437"/>
                  <a:pt x="5329237" y="581025"/>
                </a:cubicBezTo>
                <a:cubicBezTo>
                  <a:pt x="5311638" y="607422"/>
                  <a:pt x="5329781" y="586544"/>
                  <a:pt x="5305425" y="600075"/>
                </a:cubicBezTo>
                <a:cubicBezTo>
                  <a:pt x="5295418" y="605635"/>
                  <a:pt x="5286375" y="612775"/>
                  <a:pt x="5276850" y="619125"/>
                </a:cubicBezTo>
                <a:cubicBezTo>
                  <a:pt x="5272087" y="622300"/>
                  <a:pt x="5268115" y="627262"/>
                  <a:pt x="5262562" y="628650"/>
                </a:cubicBezTo>
                <a:cubicBezTo>
                  <a:pt x="5203008" y="643537"/>
                  <a:pt x="5277051" y="624510"/>
                  <a:pt x="5229225" y="638175"/>
                </a:cubicBezTo>
                <a:cubicBezTo>
                  <a:pt x="5222931" y="639973"/>
                  <a:pt x="5216469" y="641139"/>
                  <a:pt x="5210175" y="642937"/>
                </a:cubicBezTo>
                <a:cubicBezTo>
                  <a:pt x="5185811" y="649898"/>
                  <a:pt x="5183774" y="656138"/>
                  <a:pt x="5148262" y="657225"/>
                </a:cubicBezTo>
                <a:cubicBezTo>
                  <a:pt x="5008618" y="661500"/>
                  <a:pt x="4868862" y="660400"/>
                  <a:pt x="4729162" y="661987"/>
                </a:cubicBezTo>
                <a:cubicBezTo>
                  <a:pt x="4719637" y="663575"/>
                  <a:pt x="4710056" y="664856"/>
                  <a:pt x="4700587" y="666750"/>
                </a:cubicBezTo>
                <a:cubicBezTo>
                  <a:pt x="4686235" y="669620"/>
                  <a:pt x="4672199" y="674104"/>
                  <a:pt x="4657725" y="676275"/>
                </a:cubicBezTo>
                <a:cubicBezTo>
                  <a:pt x="4640384" y="678876"/>
                  <a:pt x="4622865" y="680570"/>
                  <a:pt x="4605337" y="681037"/>
                </a:cubicBezTo>
                <a:cubicBezTo>
                  <a:pt x="4503761" y="683746"/>
                  <a:pt x="4402137" y="684212"/>
                  <a:pt x="4300537" y="685800"/>
                </a:cubicBezTo>
                <a:cubicBezTo>
                  <a:pt x="4289425" y="688975"/>
                  <a:pt x="4278533" y="693059"/>
                  <a:pt x="4267200" y="695325"/>
                </a:cubicBezTo>
                <a:cubicBezTo>
                  <a:pt x="4201101" y="708544"/>
                  <a:pt x="4255057" y="688835"/>
                  <a:pt x="4171950" y="709612"/>
                </a:cubicBezTo>
                <a:cubicBezTo>
                  <a:pt x="4110697" y="724925"/>
                  <a:pt x="4146912" y="718266"/>
                  <a:pt x="4062412" y="723900"/>
                </a:cubicBezTo>
                <a:lnTo>
                  <a:pt x="2390775" y="719137"/>
                </a:lnTo>
                <a:cubicBezTo>
                  <a:pt x="2379550" y="719074"/>
                  <a:pt x="2368607" y="715492"/>
                  <a:pt x="2357437" y="714375"/>
                </a:cubicBezTo>
                <a:cubicBezTo>
                  <a:pt x="2336841" y="712315"/>
                  <a:pt x="2316162" y="711200"/>
                  <a:pt x="2295525" y="709612"/>
                </a:cubicBezTo>
                <a:cubicBezTo>
                  <a:pt x="2229155" y="696338"/>
                  <a:pt x="2264033" y="701431"/>
                  <a:pt x="2190750" y="695325"/>
                </a:cubicBezTo>
                <a:cubicBezTo>
                  <a:pt x="2184400" y="693737"/>
                  <a:pt x="2178156" y="691638"/>
                  <a:pt x="2171700" y="690562"/>
                </a:cubicBezTo>
                <a:cubicBezTo>
                  <a:pt x="2132529" y="684033"/>
                  <a:pt x="2133826" y="689050"/>
                  <a:pt x="2095500" y="676275"/>
                </a:cubicBezTo>
                <a:lnTo>
                  <a:pt x="2066925" y="666750"/>
                </a:lnTo>
                <a:cubicBezTo>
                  <a:pt x="2062162" y="663575"/>
                  <a:pt x="2057757" y="659785"/>
                  <a:pt x="2052637" y="657225"/>
                </a:cubicBezTo>
                <a:cubicBezTo>
                  <a:pt x="2043457" y="652635"/>
                  <a:pt x="2028465" y="650755"/>
                  <a:pt x="2019300" y="647700"/>
                </a:cubicBezTo>
                <a:cubicBezTo>
                  <a:pt x="1997669" y="640490"/>
                  <a:pt x="1999579" y="638425"/>
                  <a:pt x="1981200" y="633412"/>
                </a:cubicBezTo>
                <a:cubicBezTo>
                  <a:pt x="1968570" y="629967"/>
                  <a:pt x="1955519" y="628026"/>
                  <a:pt x="1943100" y="623887"/>
                </a:cubicBezTo>
                <a:cubicBezTo>
                  <a:pt x="1938337" y="622300"/>
                  <a:pt x="1933751" y="620023"/>
                  <a:pt x="1928812" y="619125"/>
                </a:cubicBezTo>
                <a:cubicBezTo>
                  <a:pt x="1916220" y="616835"/>
                  <a:pt x="1903412" y="615950"/>
                  <a:pt x="1890712" y="614362"/>
                </a:cubicBezTo>
                <a:cubicBezTo>
                  <a:pt x="1884905" y="612426"/>
                  <a:pt x="1852987" y="600975"/>
                  <a:pt x="1843087" y="600075"/>
                </a:cubicBezTo>
                <a:cubicBezTo>
                  <a:pt x="1814585" y="597484"/>
                  <a:pt x="1785975" y="595880"/>
                  <a:pt x="1757362" y="595312"/>
                </a:cubicBezTo>
                <a:lnTo>
                  <a:pt x="1123950" y="585787"/>
                </a:lnTo>
                <a:lnTo>
                  <a:pt x="904875" y="576262"/>
                </a:lnTo>
                <a:cubicBezTo>
                  <a:pt x="894906" y="575066"/>
                  <a:pt x="886320" y="567377"/>
                  <a:pt x="876300" y="566737"/>
                </a:cubicBezTo>
                <a:cubicBezTo>
                  <a:pt x="811325" y="562590"/>
                  <a:pt x="746125" y="563562"/>
                  <a:pt x="681037" y="561975"/>
                </a:cubicBezTo>
                <a:lnTo>
                  <a:pt x="619125" y="557212"/>
                </a:lnTo>
                <a:cubicBezTo>
                  <a:pt x="603231" y="555830"/>
                  <a:pt x="587454" y="552450"/>
                  <a:pt x="571500" y="552450"/>
                </a:cubicBezTo>
                <a:lnTo>
                  <a:pt x="42862" y="557212"/>
                </a:lnTo>
                <a:cubicBezTo>
                  <a:pt x="33337" y="558800"/>
                  <a:pt x="23713" y="559880"/>
                  <a:pt x="14287" y="561975"/>
                </a:cubicBezTo>
                <a:cubicBezTo>
                  <a:pt x="9387" y="563064"/>
                  <a:pt x="0" y="566737"/>
                  <a:pt x="0" y="566737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37549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*eclipse </a:t>
            </a:r>
            <a:r>
              <a:rPr lang="en-US" altLang="ko-KR" b="1" dirty="0" err="1" smtClean="0"/>
              <a:t>plugin</a:t>
            </a:r>
            <a:endParaRPr lang="en-US" altLang="ko-KR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이클립스가</a:t>
            </a:r>
            <a:r>
              <a:rPr lang="ko-KR" altLang="en-US" sz="1600" dirty="0" smtClean="0"/>
              <a:t> 제공하는 기능 이외에 추가하여 사용할 수 있는 기능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설치된 </a:t>
            </a:r>
            <a:r>
              <a:rPr lang="ko-KR" altLang="en-US" sz="1600" dirty="0" err="1" smtClean="0"/>
              <a:t>이클립스의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Marketplace,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install new software, web site</a:t>
            </a:r>
            <a:r>
              <a:rPr lang="ko-KR" altLang="en-US" sz="1600" dirty="0" smtClean="0"/>
              <a:t>에서 다운받을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설치법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14422"/>
            <a:ext cx="200026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7" y="1285860"/>
            <a:ext cx="142876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285860"/>
            <a:ext cx="335279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>
            <a:endCxn id="2050" idx="2"/>
          </p:cNvCxnSpPr>
          <p:nvPr/>
        </p:nvCxnSpPr>
        <p:spPr>
          <a:xfrm rot="5400000" flipH="1" flipV="1">
            <a:off x="1357290" y="271462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43042" y="2357430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4414" y="3000372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설치창을</a:t>
            </a:r>
            <a:r>
              <a:rPr lang="ko-KR" altLang="en-US" sz="1400" dirty="0" smtClean="0"/>
              <a:t> 확인한 후 자동 설치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4964909" y="2750339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7408" y="2928934"/>
            <a:ext cx="280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개발자가 </a:t>
            </a:r>
            <a:r>
              <a:rPr lang="en-US" altLang="ko-KR" sz="1400" dirty="0" smtClean="0"/>
              <a:t>zip</a:t>
            </a:r>
            <a:r>
              <a:rPr lang="ko-KR" altLang="en-US" sz="1400" dirty="0" smtClean="0"/>
              <a:t>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다운받아서 설치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4429132"/>
            <a:ext cx="271464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28596" y="3929066"/>
            <a:ext cx="3948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err="1" smtClean="0"/>
              <a:t>무설치</a:t>
            </a:r>
            <a:r>
              <a:rPr lang="ko-KR" altLang="en-US" sz="1400" dirty="0" smtClean="0"/>
              <a:t> 파일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개발자가 </a:t>
            </a:r>
            <a:r>
              <a:rPr lang="en-US" altLang="ko-KR" sz="1400" dirty="0" smtClean="0"/>
              <a:t>zip</a:t>
            </a:r>
            <a:r>
              <a:rPr lang="ko-KR" altLang="en-US" sz="1400" dirty="0" smtClean="0"/>
              <a:t>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다운받아서 설치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압축을 푼다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643578"/>
            <a:ext cx="26431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00034" y="4929198"/>
            <a:ext cx="5327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이클립스의</a:t>
            </a:r>
            <a:r>
              <a:rPr lang="ko-KR" altLang="en-US" sz="1400" dirty="0" smtClean="0"/>
              <a:t> 폴더와 동일한 폴더가 보이면 </a:t>
            </a:r>
            <a:r>
              <a:rPr lang="en-US" altLang="ko-KR" sz="1400" dirty="0" smtClean="0"/>
              <a:t>( features, 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 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이클립스</a:t>
            </a:r>
            <a:r>
              <a:rPr lang="ko-KR" altLang="en-US" sz="1400" dirty="0" smtClean="0"/>
              <a:t> 폴더에 덮어 쓴다</a:t>
            </a:r>
            <a:r>
              <a:rPr lang="en-US" altLang="ko-KR" sz="1400" dirty="0" smtClean="0"/>
              <a:t>.</a:t>
            </a:r>
          </a:p>
          <a:p>
            <a:endParaRPr lang="ko-KR" altLang="en-US" sz="1600" dirty="0"/>
          </a:p>
        </p:txBody>
      </p:sp>
      <p:sp>
        <p:nvSpPr>
          <p:cNvPr id="21" name="자유형 20"/>
          <p:cNvSpPr/>
          <p:nvPr/>
        </p:nvSpPr>
        <p:spPr>
          <a:xfrm>
            <a:off x="261938" y="4657725"/>
            <a:ext cx="481012" cy="1223963"/>
          </a:xfrm>
          <a:custGeom>
            <a:avLst/>
            <a:gdLst>
              <a:gd name="connsiteX0" fmla="*/ 481012 w 481012"/>
              <a:gd name="connsiteY0" fmla="*/ 0 h 1223963"/>
              <a:gd name="connsiteX1" fmla="*/ 361950 w 481012"/>
              <a:gd name="connsiteY1" fmla="*/ 14288 h 1223963"/>
              <a:gd name="connsiteX2" fmla="*/ 342900 w 481012"/>
              <a:gd name="connsiteY2" fmla="*/ 19050 h 1223963"/>
              <a:gd name="connsiteX3" fmla="*/ 285750 w 481012"/>
              <a:gd name="connsiteY3" fmla="*/ 42863 h 1223963"/>
              <a:gd name="connsiteX4" fmla="*/ 252412 w 481012"/>
              <a:gd name="connsiteY4" fmla="*/ 61913 h 1223963"/>
              <a:gd name="connsiteX5" fmla="*/ 223837 w 481012"/>
              <a:gd name="connsiteY5" fmla="*/ 66675 h 1223963"/>
              <a:gd name="connsiteX6" fmla="*/ 200025 w 481012"/>
              <a:gd name="connsiteY6" fmla="*/ 85725 h 1223963"/>
              <a:gd name="connsiteX7" fmla="*/ 142875 w 481012"/>
              <a:gd name="connsiteY7" fmla="*/ 119063 h 1223963"/>
              <a:gd name="connsiteX8" fmla="*/ 109537 w 481012"/>
              <a:gd name="connsiteY8" fmla="*/ 161925 h 1223963"/>
              <a:gd name="connsiteX9" fmla="*/ 95250 w 481012"/>
              <a:gd name="connsiteY9" fmla="*/ 180975 h 1223963"/>
              <a:gd name="connsiteX10" fmla="*/ 76200 w 481012"/>
              <a:gd name="connsiteY10" fmla="*/ 204788 h 1223963"/>
              <a:gd name="connsiteX11" fmla="*/ 61912 w 481012"/>
              <a:gd name="connsiteY11" fmla="*/ 228600 h 1223963"/>
              <a:gd name="connsiteX12" fmla="*/ 52387 w 481012"/>
              <a:gd name="connsiteY12" fmla="*/ 257175 h 1223963"/>
              <a:gd name="connsiteX13" fmla="*/ 38100 w 481012"/>
              <a:gd name="connsiteY13" fmla="*/ 271463 h 1223963"/>
              <a:gd name="connsiteX14" fmla="*/ 33337 w 481012"/>
              <a:gd name="connsiteY14" fmla="*/ 285750 h 1223963"/>
              <a:gd name="connsiteX15" fmla="*/ 14287 w 481012"/>
              <a:gd name="connsiteY15" fmla="*/ 342900 h 1223963"/>
              <a:gd name="connsiteX16" fmla="*/ 0 w 481012"/>
              <a:gd name="connsiteY16" fmla="*/ 461963 h 1223963"/>
              <a:gd name="connsiteX17" fmla="*/ 4762 w 481012"/>
              <a:gd name="connsiteY17" fmla="*/ 638175 h 1223963"/>
              <a:gd name="connsiteX18" fmla="*/ 9525 w 481012"/>
              <a:gd name="connsiteY18" fmla="*/ 661988 h 1223963"/>
              <a:gd name="connsiteX19" fmla="*/ 38100 w 481012"/>
              <a:gd name="connsiteY19" fmla="*/ 714375 h 1223963"/>
              <a:gd name="connsiteX20" fmla="*/ 61912 w 481012"/>
              <a:gd name="connsiteY20" fmla="*/ 771525 h 1223963"/>
              <a:gd name="connsiteX21" fmla="*/ 66675 w 481012"/>
              <a:gd name="connsiteY21" fmla="*/ 785813 h 1223963"/>
              <a:gd name="connsiteX22" fmla="*/ 85725 w 481012"/>
              <a:gd name="connsiteY22" fmla="*/ 819150 h 1223963"/>
              <a:gd name="connsiteX23" fmla="*/ 95250 w 481012"/>
              <a:gd name="connsiteY23" fmla="*/ 842963 h 1223963"/>
              <a:gd name="connsiteX24" fmla="*/ 109537 w 481012"/>
              <a:gd name="connsiteY24" fmla="*/ 871538 h 1223963"/>
              <a:gd name="connsiteX25" fmla="*/ 119062 w 481012"/>
              <a:gd name="connsiteY25" fmla="*/ 895350 h 1223963"/>
              <a:gd name="connsiteX26" fmla="*/ 133350 w 481012"/>
              <a:gd name="connsiteY26" fmla="*/ 904875 h 1223963"/>
              <a:gd name="connsiteX27" fmla="*/ 157162 w 481012"/>
              <a:gd name="connsiteY27" fmla="*/ 933450 h 1223963"/>
              <a:gd name="connsiteX28" fmla="*/ 200025 w 481012"/>
              <a:gd name="connsiteY28" fmla="*/ 985838 h 1223963"/>
              <a:gd name="connsiteX29" fmla="*/ 238125 w 481012"/>
              <a:gd name="connsiteY29" fmla="*/ 1023938 h 1223963"/>
              <a:gd name="connsiteX30" fmla="*/ 247650 w 481012"/>
              <a:gd name="connsiteY30" fmla="*/ 1038225 h 1223963"/>
              <a:gd name="connsiteX31" fmla="*/ 276225 w 481012"/>
              <a:gd name="connsiteY31" fmla="*/ 1057275 h 1223963"/>
              <a:gd name="connsiteX32" fmla="*/ 290512 w 481012"/>
              <a:gd name="connsiteY32" fmla="*/ 1071563 h 1223963"/>
              <a:gd name="connsiteX33" fmla="*/ 319087 w 481012"/>
              <a:gd name="connsiteY33" fmla="*/ 1090613 h 1223963"/>
              <a:gd name="connsiteX34" fmla="*/ 352425 w 481012"/>
              <a:gd name="connsiteY34" fmla="*/ 1114425 h 1223963"/>
              <a:gd name="connsiteX35" fmla="*/ 376237 w 481012"/>
              <a:gd name="connsiteY35" fmla="*/ 1143000 h 1223963"/>
              <a:gd name="connsiteX36" fmla="*/ 390525 w 481012"/>
              <a:gd name="connsiteY36" fmla="*/ 1152525 h 1223963"/>
              <a:gd name="connsiteX37" fmla="*/ 404812 w 481012"/>
              <a:gd name="connsiteY37" fmla="*/ 1171575 h 1223963"/>
              <a:gd name="connsiteX38" fmla="*/ 414337 w 481012"/>
              <a:gd name="connsiteY38" fmla="*/ 1190625 h 1223963"/>
              <a:gd name="connsiteX39" fmla="*/ 428625 w 481012"/>
              <a:gd name="connsiteY39" fmla="*/ 1200150 h 1223963"/>
              <a:gd name="connsiteX40" fmla="*/ 442912 w 481012"/>
              <a:gd name="connsiteY40" fmla="*/ 1214438 h 1223963"/>
              <a:gd name="connsiteX41" fmla="*/ 457200 w 481012"/>
              <a:gd name="connsiteY41" fmla="*/ 1223963 h 122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81012" h="1223963">
                <a:moveTo>
                  <a:pt x="481012" y="0"/>
                </a:moveTo>
                <a:lnTo>
                  <a:pt x="361950" y="14288"/>
                </a:lnTo>
                <a:cubicBezTo>
                  <a:pt x="355466" y="15182"/>
                  <a:pt x="348942" y="16533"/>
                  <a:pt x="342900" y="19050"/>
                </a:cubicBezTo>
                <a:cubicBezTo>
                  <a:pt x="276961" y="46524"/>
                  <a:pt x="328709" y="32122"/>
                  <a:pt x="285750" y="42863"/>
                </a:cubicBezTo>
                <a:cubicBezTo>
                  <a:pt x="274637" y="49213"/>
                  <a:pt x="264358" y="57319"/>
                  <a:pt x="252412" y="61913"/>
                </a:cubicBezTo>
                <a:cubicBezTo>
                  <a:pt x="243399" y="65379"/>
                  <a:pt x="232628" y="62679"/>
                  <a:pt x="223837" y="66675"/>
                </a:cubicBezTo>
                <a:cubicBezTo>
                  <a:pt x="214583" y="70881"/>
                  <a:pt x="208559" y="80203"/>
                  <a:pt x="200025" y="85725"/>
                </a:cubicBezTo>
                <a:cubicBezTo>
                  <a:pt x="181509" y="97706"/>
                  <a:pt x="142875" y="119063"/>
                  <a:pt x="142875" y="119063"/>
                </a:cubicBezTo>
                <a:lnTo>
                  <a:pt x="109537" y="161925"/>
                </a:lnTo>
                <a:cubicBezTo>
                  <a:pt x="104697" y="168216"/>
                  <a:pt x="100123" y="174710"/>
                  <a:pt x="95250" y="180975"/>
                </a:cubicBezTo>
                <a:cubicBezTo>
                  <a:pt x="89009" y="188999"/>
                  <a:pt x="81430" y="196072"/>
                  <a:pt x="76200" y="204788"/>
                </a:cubicBezTo>
                <a:cubicBezTo>
                  <a:pt x="71437" y="212725"/>
                  <a:pt x="65742" y="220173"/>
                  <a:pt x="61912" y="228600"/>
                </a:cubicBezTo>
                <a:cubicBezTo>
                  <a:pt x="57757" y="237740"/>
                  <a:pt x="57263" y="248398"/>
                  <a:pt x="52387" y="257175"/>
                </a:cubicBezTo>
                <a:cubicBezTo>
                  <a:pt x="49116" y="263063"/>
                  <a:pt x="42862" y="266700"/>
                  <a:pt x="38100" y="271463"/>
                </a:cubicBezTo>
                <a:cubicBezTo>
                  <a:pt x="36512" y="276225"/>
                  <a:pt x="35100" y="281050"/>
                  <a:pt x="33337" y="285750"/>
                </a:cubicBezTo>
                <a:cubicBezTo>
                  <a:pt x="26305" y="304502"/>
                  <a:pt x="17447" y="322886"/>
                  <a:pt x="14287" y="342900"/>
                </a:cubicBezTo>
                <a:cubicBezTo>
                  <a:pt x="6355" y="393137"/>
                  <a:pt x="4694" y="415016"/>
                  <a:pt x="0" y="461963"/>
                </a:cubicBezTo>
                <a:cubicBezTo>
                  <a:pt x="1587" y="520700"/>
                  <a:pt x="1967" y="579483"/>
                  <a:pt x="4762" y="638175"/>
                </a:cubicBezTo>
                <a:cubicBezTo>
                  <a:pt x="5147" y="646261"/>
                  <a:pt x="6619" y="654433"/>
                  <a:pt x="9525" y="661988"/>
                </a:cubicBezTo>
                <a:cubicBezTo>
                  <a:pt x="19348" y="687529"/>
                  <a:pt x="25450" y="695400"/>
                  <a:pt x="38100" y="714375"/>
                </a:cubicBezTo>
                <a:cubicBezTo>
                  <a:pt x="56893" y="770753"/>
                  <a:pt x="36877" y="715195"/>
                  <a:pt x="61912" y="771525"/>
                </a:cubicBezTo>
                <a:cubicBezTo>
                  <a:pt x="63951" y="776113"/>
                  <a:pt x="64430" y="781323"/>
                  <a:pt x="66675" y="785813"/>
                </a:cubicBezTo>
                <a:cubicBezTo>
                  <a:pt x="72399" y="797260"/>
                  <a:pt x="80001" y="807703"/>
                  <a:pt x="85725" y="819150"/>
                </a:cubicBezTo>
                <a:cubicBezTo>
                  <a:pt x="89548" y="826797"/>
                  <a:pt x="91712" y="835180"/>
                  <a:pt x="95250" y="842963"/>
                </a:cubicBezTo>
                <a:cubicBezTo>
                  <a:pt x="99657" y="852658"/>
                  <a:pt x="105130" y="861843"/>
                  <a:pt x="109537" y="871538"/>
                </a:cubicBezTo>
                <a:cubicBezTo>
                  <a:pt x="113074" y="879321"/>
                  <a:pt x="114093" y="888394"/>
                  <a:pt x="119062" y="895350"/>
                </a:cubicBezTo>
                <a:cubicBezTo>
                  <a:pt x="122389" y="900008"/>
                  <a:pt x="129303" y="900828"/>
                  <a:pt x="133350" y="904875"/>
                </a:cubicBezTo>
                <a:cubicBezTo>
                  <a:pt x="142117" y="913642"/>
                  <a:pt x="149225" y="923925"/>
                  <a:pt x="157162" y="933450"/>
                </a:cubicBezTo>
                <a:cubicBezTo>
                  <a:pt x="167605" y="964777"/>
                  <a:pt x="158375" y="944188"/>
                  <a:pt x="200025" y="985838"/>
                </a:cubicBezTo>
                <a:lnTo>
                  <a:pt x="238125" y="1023938"/>
                </a:lnTo>
                <a:cubicBezTo>
                  <a:pt x="241300" y="1028700"/>
                  <a:pt x="243342" y="1034456"/>
                  <a:pt x="247650" y="1038225"/>
                </a:cubicBezTo>
                <a:cubicBezTo>
                  <a:pt x="256265" y="1045763"/>
                  <a:pt x="267189" y="1050247"/>
                  <a:pt x="276225" y="1057275"/>
                </a:cubicBezTo>
                <a:cubicBezTo>
                  <a:pt x="281541" y="1061410"/>
                  <a:pt x="285196" y="1067428"/>
                  <a:pt x="290512" y="1071563"/>
                </a:cubicBezTo>
                <a:cubicBezTo>
                  <a:pt x="299548" y="1078591"/>
                  <a:pt x="310992" y="1082519"/>
                  <a:pt x="319087" y="1090613"/>
                </a:cubicBezTo>
                <a:cubicBezTo>
                  <a:pt x="338395" y="1109920"/>
                  <a:pt x="327351" y="1101888"/>
                  <a:pt x="352425" y="1114425"/>
                </a:cubicBezTo>
                <a:cubicBezTo>
                  <a:pt x="361790" y="1128473"/>
                  <a:pt x="362486" y="1131541"/>
                  <a:pt x="376237" y="1143000"/>
                </a:cubicBezTo>
                <a:cubicBezTo>
                  <a:pt x="380634" y="1146664"/>
                  <a:pt x="385762" y="1149350"/>
                  <a:pt x="390525" y="1152525"/>
                </a:cubicBezTo>
                <a:cubicBezTo>
                  <a:pt x="395287" y="1158875"/>
                  <a:pt x="400605" y="1164844"/>
                  <a:pt x="404812" y="1171575"/>
                </a:cubicBezTo>
                <a:cubicBezTo>
                  <a:pt x="408575" y="1177595"/>
                  <a:pt x="409792" y="1185171"/>
                  <a:pt x="414337" y="1190625"/>
                </a:cubicBezTo>
                <a:cubicBezTo>
                  <a:pt x="418001" y="1195022"/>
                  <a:pt x="424228" y="1196486"/>
                  <a:pt x="428625" y="1200150"/>
                </a:cubicBezTo>
                <a:cubicBezTo>
                  <a:pt x="433799" y="1204462"/>
                  <a:pt x="437738" y="1210126"/>
                  <a:pt x="442912" y="1214438"/>
                </a:cubicBezTo>
                <a:cubicBezTo>
                  <a:pt x="447309" y="1218102"/>
                  <a:pt x="457200" y="1223963"/>
                  <a:pt x="457200" y="12239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rot="16200000" flipH="1">
            <a:off x="4393405" y="5322107"/>
            <a:ext cx="271464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008" y="3714752"/>
            <a:ext cx="39485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err="1" smtClean="0"/>
              <a:t>무설치</a:t>
            </a:r>
            <a:r>
              <a:rPr lang="ko-KR" altLang="en-US" sz="1400" dirty="0" smtClean="0"/>
              <a:t> 파일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개발자가 </a:t>
            </a:r>
            <a:r>
              <a:rPr lang="en-US" altLang="ko-KR" sz="1400" dirty="0" smtClean="0"/>
              <a:t>zip</a:t>
            </a:r>
            <a:r>
              <a:rPr lang="ko-KR" altLang="en-US" sz="1400" dirty="0" smtClean="0"/>
              <a:t>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다운받아서 설치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압축을 푼다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jar</a:t>
            </a:r>
            <a:r>
              <a:rPr lang="ko-KR" altLang="en-US" sz="1400" dirty="0" smtClean="0"/>
              <a:t>만 보인다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57884" y="4500570"/>
            <a:ext cx="172878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5786446" y="5286388"/>
            <a:ext cx="2961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이클립스의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plugins</a:t>
            </a:r>
            <a:r>
              <a:rPr lang="ko-KR" altLang="en-US" sz="1400" dirty="0" smtClean="0"/>
              <a:t> 폴더에 이동</a:t>
            </a:r>
            <a:endParaRPr lang="en-US" altLang="ko-KR" sz="1400" dirty="0" smtClean="0"/>
          </a:p>
          <a:p>
            <a:endParaRPr lang="ko-KR" altLang="en-US" sz="1600" dirty="0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5643578"/>
            <a:ext cx="26431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자유형 27"/>
          <p:cNvSpPr/>
          <p:nvPr/>
        </p:nvSpPr>
        <p:spPr>
          <a:xfrm>
            <a:off x="5645134" y="4857750"/>
            <a:ext cx="508016" cy="1341595"/>
          </a:xfrm>
          <a:custGeom>
            <a:avLst/>
            <a:gdLst>
              <a:gd name="connsiteX0" fmla="*/ 288941 w 508016"/>
              <a:gd name="connsiteY0" fmla="*/ 0 h 1341595"/>
              <a:gd name="connsiteX1" fmla="*/ 160354 w 508016"/>
              <a:gd name="connsiteY1" fmla="*/ 4763 h 1341595"/>
              <a:gd name="connsiteX2" fmla="*/ 146066 w 508016"/>
              <a:gd name="connsiteY2" fmla="*/ 9525 h 1341595"/>
              <a:gd name="connsiteX3" fmla="*/ 117491 w 508016"/>
              <a:gd name="connsiteY3" fmla="*/ 28575 h 1341595"/>
              <a:gd name="connsiteX4" fmla="*/ 98441 w 508016"/>
              <a:gd name="connsiteY4" fmla="*/ 52388 h 1341595"/>
              <a:gd name="connsiteX5" fmla="*/ 84154 w 508016"/>
              <a:gd name="connsiteY5" fmla="*/ 71438 h 1341595"/>
              <a:gd name="connsiteX6" fmla="*/ 74629 w 508016"/>
              <a:gd name="connsiteY6" fmla="*/ 90488 h 1341595"/>
              <a:gd name="connsiteX7" fmla="*/ 65104 w 508016"/>
              <a:gd name="connsiteY7" fmla="*/ 104775 h 1341595"/>
              <a:gd name="connsiteX8" fmla="*/ 55579 w 508016"/>
              <a:gd name="connsiteY8" fmla="*/ 138113 h 1341595"/>
              <a:gd name="connsiteX9" fmla="*/ 41291 w 508016"/>
              <a:gd name="connsiteY9" fmla="*/ 166688 h 1341595"/>
              <a:gd name="connsiteX10" fmla="*/ 36529 w 508016"/>
              <a:gd name="connsiteY10" fmla="*/ 200025 h 1341595"/>
              <a:gd name="connsiteX11" fmla="*/ 27004 w 508016"/>
              <a:gd name="connsiteY11" fmla="*/ 214313 h 1341595"/>
              <a:gd name="connsiteX12" fmla="*/ 22241 w 508016"/>
              <a:gd name="connsiteY12" fmla="*/ 242888 h 1341595"/>
              <a:gd name="connsiteX13" fmla="*/ 17479 w 508016"/>
              <a:gd name="connsiteY13" fmla="*/ 266700 h 1341595"/>
              <a:gd name="connsiteX14" fmla="*/ 7954 w 508016"/>
              <a:gd name="connsiteY14" fmla="*/ 304800 h 1341595"/>
              <a:gd name="connsiteX15" fmla="*/ 7954 w 508016"/>
              <a:gd name="connsiteY15" fmla="*/ 604838 h 1341595"/>
              <a:gd name="connsiteX16" fmla="*/ 12716 w 508016"/>
              <a:gd name="connsiteY16" fmla="*/ 623888 h 1341595"/>
              <a:gd name="connsiteX17" fmla="*/ 17479 w 508016"/>
              <a:gd name="connsiteY17" fmla="*/ 661988 h 1341595"/>
              <a:gd name="connsiteX18" fmla="*/ 27004 w 508016"/>
              <a:gd name="connsiteY18" fmla="*/ 690563 h 1341595"/>
              <a:gd name="connsiteX19" fmla="*/ 31766 w 508016"/>
              <a:gd name="connsiteY19" fmla="*/ 704850 h 1341595"/>
              <a:gd name="connsiteX20" fmla="*/ 46054 w 508016"/>
              <a:gd name="connsiteY20" fmla="*/ 766763 h 1341595"/>
              <a:gd name="connsiteX21" fmla="*/ 50816 w 508016"/>
              <a:gd name="connsiteY21" fmla="*/ 785813 h 1341595"/>
              <a:gd name="connsiteX22" fmla="*/ 65104 w 508016"/>
              <a:gd name="connsiteY22" fmla="*/ 804863 h 1341595"/>
              <a:gd name="connsiteX23" fmla="*/ 74629 w 508016"/>
              <a:gd name="connsiteY23" fmla="*/ 823913 h 1341595"/>
              <a:gd name="connsiteX24" fmla="*/ 79391 w 508016"/>
              <a:gd name="connsiteY24" fmla="*/ 842963 h 1341595"/>
              <a:gd name="connsiteX25" fmla="*/ 98441 w 508016"/>
              <a:gd name="connsiteY25" fmla="*/ 871538 h 1341595"/>
              <a:gd name="connsiteX26" fmla="*/ 112729 w 508016"/>
              <a:gd name="connsiteY26" fmla="*/ 909638 h 1341595"/>
              <a:gd name="connsiteX27" fmla="*/ 136541 w 508016"/>
              <a:gd name="connsiteY27" fmla="*/ 938213 h 1341595"/>
              <a:gd name="connsiteX28" fmla="*/ 155591 w 508016"/>
              <a:gd name="connsiteY28" fmla="*/ 976313 h 1341595"/>
              <a:gd name="connsiteX29" fmla="*/ 184166 w 508016"/>
              <a:gd name="connsiteY29" fmla="*/ 1019175 h 1341595"/>
              <a:gd name="connsiteX30" fmla="*/ 198454 w 508016"/>
              <a:gd name="connsiteY30" fmla="*/ 1038225 h 1341595"/>
              <a:gd name="connsiteX31" fmla="*/ 212741 w 508016"/>
              <a:gd name="connsiteY31" fmla="*/ 1047750 h 1341595"/>
              <a:gd name="connsiteX32" fmla="*/ 236554 w 508016"/>
              <a:gd name="connsiteY32" fmla="*/ 1076325 h 1341595"/>
              <a:gd name="connsiteX33" fmla="*/ 246079 w 508016"/>
              <a:gd name="connsiteY33" fmla="*/ 1090613 h 1341595"/>
              <a:gd name="connsiteX34" fmla="*/ 269891 w 508016"/>
              <a:gd name="connsiteY34" fmla="*/ 1109663 h 1341595"/>
              <a:gd name="connsiteX35" fmla="*/ 303229 w 508016"/>
              <a:gd name="connsiteY35" fmla="*/ 1143000 h 1341595"/>
              <a:gd name="connsiteX36" fmla="*/ 317516 w 508016"/>
              <a:gd name="connsiteY36" fmla="*/ 1157288 h 1341595"/>
              <a:gd name="connsiteX37" fmla="*/ 331804 w 508016"/>
              <a:gd name="connsiteY37" fmla="*/ 1166813 h 1341595"/>
              <a:gd name="connsiteX38" fmla="*/ 355616 w 508016"/>
              <a:gd name="connsiteY38" fmla="*/ 1195388 h 1341595"/>
              <a:gd name="connsiteX39" fmla="*/ 388954 w 508016"/>
              <a:gd name="connsiteY39" fmla="*/ 1233488 h 1341595"/>
              <a:gd name="connsiteX40" fmla="*/ 422291 w 508016"/>
              <a:gd name="connsiteY40" fmla="*/ 1276350 h 1341595"/>
              <a:gd name="connsiteX41" fmla="*/ 441341 w 508016"/>
              <a:gd name="connsiteY41" fmla="*/ 1290638 h 1341595"/>
              <a:gd name="connsiteX42" fmla="*/ 474679 w 508016"/>
              <a:gd name="connsiteY42" fmla="*/ 1314450 h 1341595"/>
              <a:gd name="connsiteX43" fmla="*/ 508016 w 508016"/>
              <a:gd name="connsiteY43" fmla="*/ 1328738 h 134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08016" h="1341595">
                <a:moveTo>
                  <a:pt x="288941" y="0"/>
                </a:moveTo>
                <a:cubicBezTo>
                  <a:pt x="246079" y="1588"/>
                  <a:pt x="203151" y="1910"/>
                  <a:pt x="160354" y="4763"/>
                </a:cubicBezTo>
                <a:cubicBezTo>
                  <a:pt x="155345" y="5097"/>
                  <a:pt x="150243" y="6740"/>
                  <a:pt x="146066" y="9525"/>
                </a:cubicBezTo>
                <a:cubicBezTo>
                  <a:pt x="110391" y="33308"/>
                  <a:pt x="151465" y="17252"/>
                  <a:pt x="117491" y="28575"/>
                </a:cubicBezTo>
                <a:cubicBezTo>
                  <a:pt x="90382" y="46649"/>
                  <a:pt x="112597" y="27615"/>
                  <a:pt x="98441" y="52388"/>
                </a:cubicBezTo>
                <a:cubicBezTo>
                  <a:pt x="94503" y="59280"/>
                  <a:pt x="88361" y="64707"/>
                  <a:pt x="84154" y="71438"/>
                </a:cubicBezTo>
                <a:cubicBezTo>
                  <a:pt x="80391" y="77458"/>
                  <a:pt x="78151" y="84324"/>
                  <a:pt x="74629" y="90488"/>
                </a:cubicBezTo>
                <a:cubicBezTo>
                  <a:pt x="71789" y="95458"/>
                  <a:pt x="68279" y="100013"/>
                  <a:pt x="65104" y="104775"/>
                </a:cubicBezTo>
                <a:cubicBezTo>
                  <a:pt x="63580" y="110872"/>
                  <a:pt x="58993" y="131285"/>
                  <a:pt x="55579" y="138113"/>
                </a:cubicBezTo>
                <a:cubicBezTo>
                  <a:pt x="37111" y="175050"/>
                  <a:pt x="53266" y="130767"/>
                  <a:pt x="41291" y="166688"/>
                </a:cubicBezTo>
                <a:cubicBezTo>
                  <a:pt x="39704" y="177800"/>
                  <a:pt x="39754" y="189273"/>
                  <a:pt x="36529" y="200025"/>
                </a:cubicBezTo>
                <a:cubicBezTo>
                  <a:pt x="34884" y="205508"/>
                  <a:pt x="28814" y="208883"/>
                  <a:pt x="27004" y="214313"/>
                </a:cubicBezTo>
                <a:cubicBezTo>
                  <a:pt x="23950" y="223474"/>
                  <a:pt x="23968" y="233387"/>
                  <a:pt x="22241" y="242888"/>
                </a:cubicBezTo>
                <a:cubicBezTo>
                  <a:pt x="20793" y="250852"/>
                  <a:pt x="19299" y="258813"/>
                  <a:pt x="17479" y="266700"/>
                </a:cubicBezTo>
                <a:cubicBezTo>
                  <a:pt x="14535" y="279456"/>
                  <a:pt x="7954" y="304800"/>
                  <a:pt x="7954" y="304800"/>
                </a:cubicBezTo>
                <a:cubicBezTo>
                  <a:pt x="2191" y="448851"/>
                  <a:pt x="0" y="437803"/>
                  <a:pt x="7954" y="604838"/>
                </a:cubicBezTo>
                <a:cubicBezTo>
                  <a:pt x="8265" y="611376"/>
                  <a:pt x="11640" y="617432"/>
                  <a:pt x="12716" y="623888"/>
                </a:cubicBezTo>
                <a:cubicBezTo>
                  <a:pt x="14820" y="636513"/>
                  <a:pt x="14797" y="649473"/>
                  <a:pt x="17479" y="661988"/>
                </a:cubicBezTo>
                <a:cubicBezTo>
                  <a:pt x="19583" y="671805"/>
                  <a:pt x="23829" y="681038"/>
                  <a:pt x="27004" y="690563"/>
                </a:cubicBezTo>
                <a:cubicBezTo>
                  <a:pt x="28591" y="695325"/>
                  <a:pt x="30782" y="699928"/>
                  <a:pt x="31766" y="704850"/>
                </a:cubicBezTo>
                <a:cubicBezTo>
                  <a:pt x="52905" y="810544"/>
                  <a:pt x="32875" y="720636"/>
                  <a:pt x="46054" y="766763"/>
                </a:cubicBezTo>
                <a:cubicBezTo>
                  <a:pt x="47852" y="773057"/>
                  <a:pt x="47889" y="779959"/>
                  <a:pt x="50816" y="785813"/>
                </a:cubicBezTo>
                <a:cubicBezTo>
                  <a:pt x="54366" y="792913"/>
                  <a:pt x="60897" y="798132"/>
                  <a:pt x="65104" y="804863"/>
                </a:cubicBezTo>
                <a:cubicBezTo>
                  <a:pt x="68867" y="810883"/>
                  <a:pt x="71454" y="817563"/>
                  <a:pt x="74629" y="823913"/>
                </a:cubicBezTo>
                <a:cubicBezTo>
                  <a:pt x="76216" y="830263"/>
                  <a:pt x="76464" y="837109"/>
                  <a:pt x="79391" y="842963"/>
                </a:cubicBezTo>
                <a:cubicBezTo>
                  <a:pt x="84510" y="853202"/>
                  <a:pt x="98441" y="871538"/>
                  <a:pt x="98441" y="871538"/>
                </a:cubicBezTo>
                <a:cubicBezTo>
                  <a:pt x="102375" y="887270"/>
                  <a:pt x="103044" y="895803"/>
                  <a:pt x="112729" y="909638"/>
                </a:cubicBezTo>
                <a:cubicBezTo>
                  <a:pt x="119839" y="919795"/>
                  <a:pt x="129836" y="927783"/>
                  <a:pt x="136541" y="938213"/>
                </a:cubicBezTo>
                <a:cubicBezTo>
                  <a:pt x="144219" y="950157"/>
                  <a:pt x="147715" y="964499"/>
                  <a:pt x="155591" y="976313"/>
                </a:cubicBezTo>
                <a:cubicBezTo>
                  <a:pt x="165116" y="990600"/>
                  <a:pt x="173863" y="1005438"/>
                  <a:pt x="184166" y="1019175"/>
                </a:cubicBezTo>
                <a:cubicBezTo>
                  <a:pt x="188929" y="1025525"/>
                  <a:pt x="192841" y="1032612"/>
                  <a:pt x="198454" y="1038225"/>
                </a:cubicBezTo>
                <a:cubicBezTo>
                  <a:pt x="202501" y="1042272"/>
                  <a:pt x="207979" y="1044575"/>
                  <a:pt x="212741" y="1047750"/>
                </a:cubicBezTo>
                <a:cubicBezTo>
                  <a:pt x="236390" y="1083225"/>
                  <a:pt x="205995" y="1039655"/>
                  <a:pt x="236554" y="1076325"/>
                </a:cubicBezTo>
                <a:cubicBezTo>
                  <a:pt x="240218" y="1080722"/>
                  <a:pt x="242032" y="1086565"/>
                  <a:pt x="246079" y="1090613"/>
                </a:cubicBezTo>
                <a:cubicBezTo>
                  <a:pt x="253267" y="1097801"/>
                  <a:pt x="262398" y="1102794"/>
                  <a:pt x="269891" y="1109663"/>
                </a:cubicBezTo>
                <a:cubicBezTo>
                  <a:pt x="281476" y="1120282"/>
                  <a:pt x="292116" y="1131887"/>
                  <a:pt x="303229" y="1143000"/>
                </a:cubicBezTo>
                <a:cubicBezTo>
                  <a:pt x="307992" y="1147763"/>
                  <a:pt x="311912" y="1153552"/>
                  <a:pt x="317516" y="1157288"/>
                </a:cubicBezTo>
                <a:lnTo>
                  <a:pt x="331804" y="1166813"/>
                </a:lnTo>
                <a:cubicBezTo>
                  <a:pt x="365845" y="1217873"/>
                  <a:pt x="312830" y="1140375"/>
                  <a:pt x="355616" y="1195388"/>
                </a:cubicBezTo>
                <a:cubicBezTo>
                  <a:pt x="385532" y="1233853"/>
                  <a:pt x="361295" y="1215049"/>
                  <a:pt x="388954" y="1233488"/>
                </a:cubicBezTo>
                <a:cubicBezTo>
                  <a:pt x="403286" y="1254987"/>
                  <a:pt x="404883" y="1261428"/>
                  <a:pt x="422291" y="1276350"/>
                </a:cubicBezTo>
                <a:cubicBezTo>
                  <a:pt x="428318" y="1281516"/>
                  <a:pt x="435367" y="1285411"/>
                  <a:pt x="441341" y="1290638"/>
                </a:cubicBezTo>
                <a:cubicBezTo>
                  <a:pt x="469155" y="1314976"/>
                  <a:pt x="448957" y="1305877"/>
                  <a:pt x="474679" y="1314450"/>
                </a:cubicBezTo>
                <a:cubicBezTo>
                  <a:pt x="505122" y="1334745"/>
                  <a:pt x="495159" y="1341595"/>
                  <a:pt x="508016" y="13287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5715008" y="107154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901</Words>
  <Application>Microsoft Office PowerPoint</Application>
  <PresentationFormat>화면 슬라이드 쇼(4:3)</PresentationFormat>
  <Paragraphs>153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190</cp:revision>
  <dcterms:created xsi:type="dcterms:W3CDTF">2022-03-01T23:51:37Z</dcterms:created>
  <dcterms:modified xsi:type="dcterms:W3CDTF">2023-02-02T08:55:13Z</dcterms:modified>
</cp:coreProperties>
</file>