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22" autoAdjust="0"/>
    <p:restoredTop sz="94660"/>
  </p:normalViewPr>
  <p:slideViewPr>
    <p:cSldViewPr>
      <p:cViewPr>
        <p:scale>
          <a:sx n="150" d="100"/>
          <a:sy n="150" d="100"/>
        </p:scale>
        <p:origin x="-8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80D9-66F3-4ECC-A4E4-31F6E6A37E48}" type="datetimeFigureOut">
              <a:rPr lang="ko-KR" altLang="en-US" smtClean="0"/>
              <a:pPr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D568-8C07-42BA-B1BE-FC67077DE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5577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생성객체</a:t>
            </a:r>
            <a:r>
              <a:rPr lang="en-US" altLang="ko-KR" dirty="0" smtClean="0"/>
              <a:t>.</a:t>
            </a:r>
          </a:p>
          <a:p>
            <a:r>
              <a:rPr lang="en-US" altLang="ko-KR" sz="1400" dirty="0" smtClean="0"/>
              <a:t>  - </a:t>
            </a:r>
            <a:r>
              <a:rPr lang="ko-KR" altLang="en-US" sz="1400" dirty="0" smtClean="0"/>
              <a:t>작성된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실행</a:t>
            </a:r>
            <a:r>
              <a:rPr lang="ko-KR" altLang="en-US" sz="1400" dirty="0" smtClean="0"/>
              <a:t>하여 결과를 </a:t>
            </a:r>
            <a:r>
              <a:rPr lang="ko-KR" altLang="en-US" sz="1400" b="1" dirty="0" smtClean="0"/>
              <a:t>얻는</a:t>
            </a:r>
            <a:r>
              <a:rPr lang="ko-KR" altLang="en-US" sz="1400" dirty="0" smtClean="0"/>
              <a:t> 일을 정의한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150019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71736" y="1285860"/>
            <a:ext cx="696376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*Statement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객체가 실행할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알지 못하는 상태로 얻어진다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Statement stmt=</a:t>
            </a:r>
            <a:r>
              <a:rPr lang="en-US" altLang="ko-KR" sz="1400" dirty="0" err="1" smtClean="0"/>
              <a:t>con.createStatement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실행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executeXxx</a:t>
            </a:r>
            <a:r>
              <a:rPr lang="en-US" altLang="ko-KR" sz="1400" dirty="0" smtClean="0"/>
              <a:t>(“</a:t>
            </a:r>
            <a:r>
              <a:rPr lang="ko-KR" altLang="en-US" sz="1400" b="1" dirty="0" err="1" smtClean="0"/>
              <a:t>쿼리문</a:t>
            </a:r>
            <a:r>
              <a:rPr lang="en-US" altLang="ko-KR" sz="1400" dirty="0" smtClean="0"/>
              <a:t>”))</a:t>
            </a:r>
            <a:r>
              <a:rPr lang="ko-KR" altLang="en-US" sz="1400" dirty="0" smtClean="0"/>
              <a:t>할 때 생성하여 실행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같은 </a:t>
            </a:r>
            <a:r>
              <a:rPr lang="ko-KR" altLang="en-US" sz="1400" dirty="0" err="1" smtClean="0"/>
              <a:t>쿼리문이더라도</a:t>
            </a:r>
            <a:r>
              <a:rPr lang="ko-KR" altLang="en-US" sz="1400" dirty="0" smtClean="0"/>
              <a:t> 매번 새로 생성하여 실행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(</a:t>
            </a:r>
            <a:r>
              <a:rPr lang="ko-KR" altLang="en-US" sz="1400" dirty="0" err="1" smtClean="0"/>
              <a:t>쿼리문이</a:t>
            </a:r>
            <a:r>
              <a:rPr lang="ko-KR" altLang="en-US" sz="1400" dirty="0" smtClean="0"/>
              <a:t> 반복적으로 실행될 때 효율이 떨어진다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SQLInjection</a:t>
            </a:r>
            <a:r>
              <a:rPr lang="ko-KR" altLang="en-US" sz="1400" dirty="0" smtClean="0"/>
              <a:t>공격에 취약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외부에서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예상하여 조작할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넣는 공격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*</a:t>
            </a:r>
            <a:r>
              <a:rPr lang="en-US" altLang="ko-KR" sz="1400" b="1" dirty="0" err="1" smtClean="0"/>
              <a:t>PreparedStatement</a:t>
            </a:r>
            <a:endParaRPr lang="en-US" altLang="ko-KR" sz="1400" b="1" dirty="0" smtClean="0"/>
          </a:p>
          <a:p>
            <a:r>
              <a:rPr lang="en-US" altLang="ko-KR" sz="1400" dirty="0" smtClean="0"/>
              <a:t> -</a:t>
            </a:r>
            <a:r>
              <a:rPr lang="ko-KR" altLang="en-US" sz="1400" dirty="0" smtClean="0"/>
              <a:t>객체는 </a:t>
            </a:r>
            <a:r>
              <a:rPr lang="ko-KR" altLang="en-US" sz="1400" dirty="0" err="1" smtClean="0"/>
              <a:t>쿼리문이</a:t>
            </a:r>
            <a:r>
              <a:rPr lang="ko-KR" altLang="en-US" sz="1400" dirty="0" smtClean="0"/>
              <a:t> 들어간 상태로 얻어진다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실행할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알고 있다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PreparedStatement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pstmt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con.prepareStatement</a:t>
            </a:r>
            <a:r>
              <a:rPr lang="en-US" altLang="ko-KR" sz="1400" b="1" dirty="0" smtClean="0"/>
              <a:t>(“</a:t>
            </a:r>
            <a:r>
              <a:rPr lang="ko-KR" altLang="en-US" sz="1400" b="1" dirty="0" err="1" smtClean="0"/>
              <a:t>쿼리문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입력 값을 </a:t>
            </a:r>
            <a:r>
              <a:rPr lang="en-US" altLang="ko-KR" sz="1400" b="1" dirty="0" smtClean="0"/>
              <a:t>bind</a:t>
            </a:r>
            <a:r>
              <a:rPr lang="ko-KR" altLang="en-US" sz="1400" b="1" dirty="0" smtClean="0"/>
              <a:t>변수</a:t>
            </a:r>
            <a:r>
              <a:rPr lang="en-US" altLang="ko-KR" sz="1400" b="1" dirty="0" smtClean="0"/>
              <a:t>(?)</a:t>
            </a:r>
            <a:r>
              <a:rPr lang="ko-KR" altLang="en-US" sz="1400" dirty="0" smtClean="0"/>
              <a:t>를 사용하여 나중에 넣는다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같은 </a:t>
            </a:r>
            <a:r>
              <a:rPr lang="ko-KR" altLang="en-US" sz="1400" dirty="0" err="1" smtClean="0"/>
              <a:t>쿼리문은</a:t>
            </a:r>
            <a:r>
              <a:rPr lang="ko-KR" altLang="en-US" sz="1400" dirty="0" smtClean="0"/>
              <a:t> 한 번만 생성되고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값만 다르게 들어가서 실행된다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쿼리문이</a:t>
            </a:r>
            <a:r>
              <a:rPr lang="ko-KR" altLang="en-US" sz="1400" dirty="0" smtClean="0"/>
              <a:t> 반복적으로 실행될 때 효율이 좋다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SQLInjection</a:t>
            </a:r>
            <a:r>
              <a:rPr lang="ko-KR" altLang="en-US" sz="1400" dirty="0" smtClean="0"/>
              <a:t>공격에 안전하다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*</a:t>
            </a:r>
            <a:r>
              <a:rPr lang="en-US" altLang="ko-KR" sz="1400" b="1" dirty="0" err="1" smtClean="0"/>
              <a:t>CallableStatement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400" dirty="0" smtClean="0"/>
              <a:t> - Procedure</a:t>
            </a:r>
            <a:r>
              <a:rPr lang="ko-KR" altLang="en-US" sz="1400" dirty="0" smtClean="0"/>
              <a:t>를 실행하기 위해 제공되는 객체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CallableStatement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cstmt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con.prepareCall</a:t>
            </a:r>
            <a:r>
              <a:rPr lang="en-US" altLang="ko-KR" sz="1400" dirty="0" smtClean="0"/>
              <a:t>(“ { call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바인드변수</a:t>
            </a:r>
            <a:r>
              <a:rPr lang="en-US" altLang="ko-KR" sz="1400" dirty="0" smtClean="0"/>
              <a:t>,, ) }”);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err="1" smtClean="0"/>
              <a:t>바인드</a:t>
            </a:r>
            <a:r>
              <a:rPr lang="ko-KR" altLang="en-US" sz="1400" dirty="0" smtClean="0"/>
              <a:t> 변수를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Types </a:t>
            </a:r>
            <a:r>
              <a:rPr lang="ko-KR" altLang="en-US" sz="1400" dirty="0" smtClean="0"/>
              <a:t>클래스를 사용하여 </a:t>
            </a:r>
            <a:r>
              <a:rPr lang="en-US" altLang="ko-KR" sz="1400" dirty="0" smtClean="0"/>
              <a:t>out parameter</a:t>
            </a:r>
            <a:r>
              <a:rPr lang="ko-KR" altLang="en-US" sz="1400" dirty="0" smtClean="0"/>
              <a:t>를 등록사용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772987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*Statement 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.</a:t>
            </a:r>
          </a:p>
          <a:p>
            <a:r>
              <a:rPr lang="en-US" altLang="ko-KR" sz="1600" dirty="0" smtClean="0"/>
              <a:t> - Statement </a:t>
            </a:r>
            <a:r>
              <a:rPr lang="ko-KR" altLang="en-US" sz="1600" dirty="0" smtClean="0"/>
              <a:t>객체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Statement stmt=</a:t>
            </a:r>
            <a:r>
              <a:rPr lang="en-US" altLang="ko-KR" sz="1600" b="1" dirty="0" err="1" smtClean="0"/>
              <a:t>con</a:t>
            </a:r>
            <a:r>
              <a:rPr lang="en-US" altLang="ko-KR" sz="1600" dirty="0" err="1" smtClean="0"/>
              <a:t>.createStatement</a:t>
            </a:r>
            <a:r>
              <a:rPr lang="en-US" altLang="ko-KR" sz="1600" dirty="0" smtClean="0"/>
              <a:t>(); 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쿼리문에</a:t>
            </a:r>
            <a:r>
              <a:rPr lang="ko-KR" altLang="en-US" sz="1600" dirty="0" smtClean="0"/>
              <a:t> 따라 </a:t>
            </a:r>
            <a:r>
              <a:rPr lang="en-US" altLang="ko-KR" sz="1600" dirty="0" smtClean="0"/>
              <a:t>execute(), </a:t>
            </a:r>
            <a:r>
              <a:rPr lang="en-US" altLang="ko-KR" sz="1600" dirty="0" err="1" smtClean="0"/>
              <a:t>executeUpdate</a:t>
            </a:r>
            <a:r>
              <a:rPr lang="en-US" altLang="ko-KR" sz="1600" dirty="0" smtClean="0"/>
              <a:t>(),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executeQuery</a:t>
            </a:r>
            <a:r>
              <a:rPr lang="en-US" altLang="ko-KR" sz="1600" dirty="0" smtClean="0"/>
              <a:t>() method</a:t>
            </a:r>
            <a:r>
              <a:rPr lang="ko-KR" altLang="en-US" sz="1600" dirty="0" smtClean="0"/>
              <a:t>를 호출하여 처리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create</a:t>
            </a:r>
            <a:r>
              <a:rPr lang="en-US" altLang="ko-KR" sz="1600" dirty="0" smtClean="0"/>
              <a:t> table test(num number, name varchar2(10))”;</a:t>
            </a:r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</a:t>
            </a:r>
            <a:r>
              <a:rPr lang="en-US" altLang="ko-KR" sz="1600" b="1" dirty="0" err="1" smtClean="0"/>
              <a:t>stmt.execute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); //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실행 된다면  </a:t>
            </a:r>
            <a:r>
              <a:rPr lang="en-US" altLang="ko-KR" sz="1600" dirty="0" smtClean="0"/>
              <a:t>false</a:t>
            </a:r>
          </a:p>
          <a:p>
            <a:r>
              <a:rPr lang="en-US" altLang="ko-KR" sz="1600" dirty="0" smtClean="0"/>
              <a:t>	 			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실행 실패된다면 </a:t>
            </a:r>
            <a:r>
              <a:rPr lang="en-US" altLang="ko-KR" sz="1600" dirty="0" smtClean="0"/>
              <a:t>Exception 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=“insert into ,,,”;//DML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=</a:t>
            </a:r>
            <a:r>
              <a:rPr lang="en-US" altLang="ko-KR" sz="1600" b="1" dirty="0" err="1" smtClean="0"/>
              <a:t>stmt.executeUpdate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); //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추가된 행수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– Exception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=“update  ,,,”;//DML 	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=</a:t>
            </a:r>
            <a:r>
              <a:rPr lang="en-US" altLang="ko-KR" sz="1600" b="1" dirty="0" err="1" smtClean="0"/>
              <a:t>stmt.executeUpdate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); //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변경된 행수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– Exception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=“select ,,,”;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=</a:t>
            </a:r>
            <a:r>
              <a:rPr lang="en-US" altLang="ko-KR" sz="1600" b="1" dirty="0" err="1" smtClean="0"/>
              <a:t>stmt.executeQuery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);//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CURSOR</a:t>
            </a:r>
            <a:r>
              <a:rPr lang="ko-KR" altLang="en-US" sz="1600" dirty="0" err="1" smtClean="0"/>
              <a:t>제어권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- Exception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86314" y="428604"/>
            <a:ext cx="46551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*CRUD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Create  : create, insert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Read    : select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Update : update, alter, commit, rollback, </a:t>
            </a:r>
            <a:r>
              <a:rPr lang="en-US" altLang="ko-KR" sz="1400" dirty="0" err="1" smtClean="0"/>
              <a:t>grant,revoke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Delete  : delete, drop, truncate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5143504" y="5143512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14942" y="512148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0~n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72344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*Statement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/>
              <a:t>DAO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D</a:t>
            </a:r>
            <a:r>
              <a:rPr lang="en-US" altLang="ko-KR" sz="1600" dirty="0" smtClean="0"/>
              <a:t>ata </a:t>
            </a:r>
            <a:r>
              <a:rPr lang="en-US" altLang="ko-KR" sz="1600" b="1" dirty="0" smtClean="0"/>
              <a:t>A</a:t>
            </a:r>
            <a:r>
              <a:rPr lang="en-US" altLang="ko-KR" sz="1600" dirty="0" smtClean="0"/>
              <a:t>ccess </a:t>
            </a:r>
            <a:r>
              <a:rPr lang="en-US" altLang="ko-KR" sz="1600" b="1" dirty="0" smtClean="0"/>
              <a:t>O</a:t>
            </a:r>
            <a:r>
              <a:rPr lang="en-US" altLang="ko-KR" sz="1600" dirty="0" smtClean="0"/>
              <a:t>bject) : DBMS</a:t>
            </a:r>
            <a:r>
              <a:rPr lang="ko-KR" altLang="en-US" sz="1600" dirty="0" smtClean="0"/>
              <a:t>작업만을 정의한 클래스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/>
              <a:t>VO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V</a:t>
            </a:r>
            <a:r>
              <a:rPr lang="en-US" altLang="ko-KR" sz="1600" dirty="0" smtClean="0"/>
              <a:t>alue </a:t>
            </a:r>
            <a:r>
              <a:rPr lang="en-US" altLang="ko-KR" sz="1600" b="1" dirty="0" smtClean="0"/>
              <a:t>O</a:t>
            </a:r>
            <a:r>
              <a:rPr lang="en-US" altLang="ko-KR" sz="1600" dirty="0" smtClean="0"/>
              <a:t>bject) : </a:t>
            </a:r>
            <a:r>
              <a:rPr lang="ko-KR" altLang="en-US" sz="1600" dirty="0" smtClean="0"/>
              <a:t>값을 저장한 객체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값을 저장하여 전달하는 역할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DTO(Data Transfer Object) : </a:t>
            </a:r>
            <a:r>
              <a:rPr lang="ko-KR" altLang="en-US" sz="1600" dirty="0" smtClean="0"/>
              <a:t>값을 전달하기 위해서 사용하는 객체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-Service : </a:t>
            </a:r>
            <a:r>
              <a:rPr lang="ko-KR" altLang="en-US" sz="1600" dirty="0" err="1" smtClean="0"/>
              <a:t>업무로직</a:t>
            </a:r>
            <a:r>
              <a:rPr lang="en-US" altLang="ko-KR" sz="1600" dirty="0" smtClean="0"/>
              <a:t>( business logic)</a:t>
            </a:r>
            <a:r>
              <a:rPr lang="ko-KR" altLang="en-US" sz="1600" dirty="0" smtClean="0"/>
              <a:t>을 처리하기위해서 만드는 객체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*Statement </a:t>
            </a:r>
            <a:r>
              <a:rPr lang="ko-KR" altLang="en-US" sz="1600" dirty="0" smtClean="0"/>
              <a:t>객체를 사용한 </a:t>
            </a:r>
            <a:r>
              <a:rPr lang="en-US" altLang="ko-KR" sz="1600" dirty="0" smtClean="0"/>
              <a:t>CRUD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14620"/>
            <a:ext cx="439102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/>
          <p:nvPr/>
        </p:nvCxnSpPr>
        <p:spPr>
          <a:xfrm rot="10800000" flipV="1">
            <a:off x="4572000" y="250030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43504" y="2285992"/>
            <a:ext cx="312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 : </a:t>
            </a:r>
            <a:r>
              <a:rPr lang="ko-KR" altLang="en-US" sz="1400" dirty="0" smtClean="0"/>
              <a:t>값을 저장하고 전달할 목적으로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만드는 객체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85786" y="264318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8596" y="2262838"/>
            <a:ext cx="3610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DAO :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정의하고 실행하는 코드를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가진 객체</a:t>
            </a:r>
            <a:endParaRPr lang="en-US" altLang="ko-KR" sz="14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rot="5400000" flipH="1" flipV="1">
            <a:off x="642910" y="478632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8596" y="4977482"/>
            <a:ext cx="309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Service  : </a:t>
            </a:r>
            <a:r>
              <a:rPr lang="ko-KR" altLang="en-US" sz="1400" dirty="0" err="1" smtClean="0"/>
              <a:t>업무로직을</a:t>
            </a:r>
            <a:r>
              <a:rPr lang="ko-KR" altLang="en-US" sz="1400" dirty="0" smtClean="0"/>
              <a:t> 처리하는 객체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643042" y="1714488"/>
            <a:ext cx="285752" cy="42862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928794" y="1714488"/>
            <a:ext cx="285752" cy="4286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15008" y="999314"/>
            <a:ext cx="2286016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43570" y="69153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6215074" y="1427942"/>
            <a:ext cx="642942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7072330" y="1427942"/>
            <a:ext cx="642942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142984"/>
            <a:ext cx="785818" cy="38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1000108"/>
            <a:ext cx="747705" cy="25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/>
          <p:nvPr/>
        </p:nvCxnSpPr>
        <p:spPr>
          <a:xfrm rot="5400000">
            <a:off x="4321967" y="1749413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00034" y="942959"/>
            <a:ext cx="2428892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65720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2443157"/>
            <a:ext cx="809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5643570" y="1800215"/>
            <a:ext cx="28575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4964909" y="1050116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57752" y="65720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1521</a:t>
            </a:r>
            <a:endParaRPr lang="ko-KR" altLang="en-US" sz="1100" dirty="0"/>
          </a:p>
        </p:txBody>
      </p:sp>
      <p:sp>
        <p:nvSpPr>
          <p:cNvPr id="17" name="자유형 16"/>
          <p:cNvSpPr/>
          <p:nvPr/>
        </p:nvSpPr>
        <p:spPr>
          <a:xfrm>
            <a:off x="2571736" y="2371719"/>
            <a:ext cx="385762" cy="287092"/>
          </a:xfrm>
          <a:custGeom>
            <a:avLst/>
            <a:gdLst>
              <a:gd name="connsiteX0" fmla="*/ 0 w 385762"/>
              <a:gd name="connsiteY0" fmla="*/ 0 h 287092"/>
              <a:gd name="connsiteX1" fmla="*/ 4762 w 385762"/>
              <a:gd name="connsiteY1" fmla="*/ 14287 h 287092"/>
              <a:gd name="connsiteX2" fmla="*/ 14287 w 385762"/>
              <a:gd name="connsiteY2" fmla="*/ 52387 h 287092"/>
              <a:gd name="connsiteX3" fmla="*/ 19050 w 385762"/>
              <a:gd name="connsiteY3" fmla="*/ 66675 h 287092"/>
              <a:gd name="connsiteX4" fmla="*/ 28575 w 385762"/>
              <a:gd name="connsiteY4" fmla="*/ 80962 h 287092"/>
              <a:gd name="connsiteX5" fmla="*/ 33337 w 385762"/>
              <a:gd name="connsiteY5" fmla="*/ 100012 h 287092"/>
              <a:gd name="connsiteX6" fmla="*/ 47625 w 385762"/>
              <a:gd name="connsiteY6" fmla="*/ 119062 h 287092"/>
              <a:gd name="connsiteX7" fmla="*/ 61912 w 385762"/>
              <a:gd name="connsiteY7" fmla="*/ 142875 h 287092"/>
              <a:gd name="connsiteX8" fmla="*/ 80962 w 385762"/>
              <a:gd name="connsiteY8" fmla="*/ 171450 h 287092"/>
              <a:gd name="connsiteX9" fmla="*/ 90487 w 385762"/>
              <a:gd name="connsiteY9" fmla="*/ 185737 h 287092"/>
              <a:gd name="connsiteX10" fmla="*/ 104775 w 385762"/>
              <a:gd name="connsiteY10" fmla="*/ 200025 h 287092"/>
              <a:gd name="connsiteX11" fmla="*/ 114300 w 385762"/>
              <a:gd name="connsiteY11" fmla="*/ 214312 h 287092"/>
              <a:gd name="connsiteX12" fmla="*/ 152400 w 385762"/>
              <a:gd name="connsiteY12" fmla="*/ 238125 h 287092"/>
              <a:gd name="connsiteX13" fmla="*/ 166687 w 385762"/>
              <a:gd name="connsiteY13" fmla="*/ 242887 h 287092"/>
              <a:gd name="connsiteX14" fmla="*/ 195262 w 385762"/>
              <a:gd name="connsiteY14" fmla="*/ 257175 h 287092"/>
              <a:gd name="connsiteX15" fmla="*/ 219075 w 385762"/>
              <a:gd name="connsiteY15" fmla="*/ 271462 h 287092"/>
              <a:gd name="connsiteX16" fmla="*/ 247650 w 385762"/>
              <a:gd name="connsiteY16" fmla="*/ 276225 h 287092"/>
              <a:gd name="connsiteX17" fmla="*/ 280987 w 385762"/>
              <a:gd name="connsiteY17" fmla="*/ 285750 h 287092"/>
              <a:gd name="connsiteX18" fmla="*/ 385762 w 385762"/>
              <a:gd name="connsiteY18" fmla="*/ 285750 h 28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762" h="287092">
                <a:moveTo>
                  <a:pt x="0" y="0"/>
                </a:moveTo>
                <a:cubicBezTo>
                  <a:pt x="1587" y="4762"/>
                  <a:pt x="3441" y="9444"/>
                  <a:pt x="4762" y="14287"/>
                </a:cubicBezTo>
                <a:cubicBezTo>
                  <a:pt x="8206" y="26917"/>
                  <a:pt x="10147" y="39968"/>
                  <a:pt x="14287" y="52387"/>
                </a:cubicBezTo>
                <a:cubicBezTo>
                  <a:pt x="15875" y="57150"/>
                  <a:pt x="16805" y="62185"/>
                  <a:pt x="19050" y="66675"/>
                </a:cubicBezTo>
                <a:cubicBezTo>
                  <a:pt x="21610" y="71794"/>
                  <a:pt x="25400" y="76200"/>
                  <a:pt x="28575" y="80962"/>
                </a:cubicBezTo>
                <a:cubicBezTo>
                  <a:pt x="30162" y="87312"/>
                  <a:pt x="30410" y="94158"/>
                  <a:pt x="33337" y="100012"/>
                </a:cubicBezTo>
                <a:cubicBezTo>
                  <a:pt x="36887" y="107112"/>
                  <a:pt x="43222" y="112457"/>
                  <a:pt x="47625" y="119062"/>
                </a:cubicBezTo>
                <a:cubicBezTo>
                  <a:pt x="52760" y="126764"/>
                  <a:pt x="56942" y="135065"/>
                  <a:pt x="61912" y="142875"/>
                </a:cubicBezTo>
                <a:cubicBezTo>
                  <a:pt x="68058" y="152533"/>
                  <a:pt x="74612" y="161925"/>
                  <a:pt x="80962" y="171450"/>
                </a:cubicBezTo>
                <a:cubicBezTo>
                  <a:pt x="84137" y="176212"/>
                  <a:pt x="86440" y="181690"/>
                  <a:pt x="90487" y="185737"/>
                </a:cubicBezTo>
                <a:cubicBezTo>
                  <a:pt x="95250" y="190500"/>
                  <a:pt x="100463" y="194851"/>
                  <a:pt x="104775" y="200025"/>
                </a:cubicBezTo>
                <a:cubicBezTo>
                  <a:pt x="108439" y="204422"/>
                  <a:pt x="110253" y="210265"/>
                  <a:pt x="114300" y="214312"/>
                </a:cubicBezTo>
                <a:cubicBezTo>
                  <a:pt x="124557" y="224569"/>
                  <a:pt x="139195" y="232466"/>
                  <a:pt x="152400" y="238125"/>
                </a:cubicBezTo>
                <a:cubicBezTo>
                  <a:pt x="157014" y="240102"/>
                  <a:pt x="161925" y="241300"/>
                  <a:pt x="166687" y="242887"/>
                </a:cubicBezTo>
                <a:cubicBezTo>
                  <a:pt x="207631" y="270182"/>
                  <a:pt x="155830" y="237459"/>
                  <a:pt x="195262" y="257175"/>
                </a:cubicBezTo>
                <a:cubicBezTo>
                  <a:pt x="203541" y="261315"/>
                  <a:pt x="210376" y="268299"/>
                  <a:pt x="219075" y="271462"/>
                </a:cubicBezTo>
                <a:cubicBezTo>
                  <a:pt x="228150" y="274762"/>
                  <a:pt x="238224" y="274130"/>
                  <a:pt x="247650" y="276225"/>
                </a:cubicBezTo>
                <a:cubicBezTo>
                  <a:pt x="259417" y="278840"/>
                  <a:pt x="268450" y="285268"/>
                  <a:pt x="280987" y="285750"/>
                </a:cubicBezTo>
                <a:cubicBezTo>
                  <a:pt x="315886" y="287092"/>
                  <a:pt x="350837" y="285750"/>
                  <a:pt x="385762" y="285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1600" y="2417142"/>
            <a:ext cx="101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Statement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86050" y="1657339"/>
            <a:ext cx="21431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20" idx="0"/>
          </p:cNvCxnSpPr>
          <p:nvPr/>
        </p:nvCxnSpPr>
        <p:spPr>
          <a:xfrm rot="10800000" flipV="1">
            <a:off x="2893208" y="1571611"/>
            <a:ext cx="250033" cy="85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00628" y="158590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인증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032938" y="136605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596" y="71414"/>
            <a:ext cx="25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*insert, update, delete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32571" y="285728"/>
            <a:ext cx="139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 Server</a:t>
            </a:r>
            <a:r>
              <a:rPr lang="ko-KR" altLang="en-US" sz="1200" dirty="0" smtClean="0"/>
              <a:t>가 동작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034" y="2835471"/>
            <a:ext cx="519065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드라이버로딩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Class.forName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oracle.jdbc.OracleDriver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2. DBMS</a:t>
            </a:r>
            <a:r>
              <a:rPr lang="ko-KR" altLang="en-US" sz="1400" dirty="0" smtClean="0"/>
              <a:t>와 연결을 얻기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String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jdbc:oracle:thin</a:t>
            </a:r>
            <a:r>
              <a:rPr lang="en-US" altLang="ko-KR" sz="1400" dirty="0" smtClean="0"/>
              <a:t>:@localhost:1521:orcl”;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String id=“</a:t>
            </a:r>
            <a:r>
              <a:rPr lang="en-US" altLang="ko-KR" sz="1400" dirty="0" err="1" smtClean="0"/>
              <a:t>scott</a:t>
            </a:r>
            <a:r>
              <a:rPr lang="en-US" altLang="ko-KR" sz="1400" dirty="0" smtClean="0"/>
              <a:t>”;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String pass=“tiger”;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Connection con=</a:t>
            </a:r>
            <a:r>
              <a:rPr lang="en-US" altLang="ko-KR" sz="1400" dirty="0" err="1" smtClean="0"/>
              <a:t>DriverManger.getConnection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url</a:t>
            </a:r>
            <a:r>
              <a:rPr lang="en-US" altLang="ko-KR" sz="1400" b="1" dirty="0" smtClean="0"/>
              <a:t>, id, pass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3.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생성객체얻기</a:t>
            </a:r>
            <a:endParaRPr lang="en-US" altLang="ko-KR" sz="1400" dirty="0"/>
          </a:p>
          <a:p>
            <a:r>
              <a:rPr lang="en-US" altLang="ko-KR" sz="1400" dirty="0" smtClean="0"/>
              <a:t>    Statement stmt=</a:t>
            </a:r>
            <a:r>
              <a:rPr lang="en-US" altLang="ko-KR" sz="1400" b="1" dirty="0" err="1" smtClean="0"/>
              <a:t>con</a:t>
            </a:r>
            <a:r>
              <a:rPr lang="en-US" altLang="ko-KR" sz="1400" dirty="0" err="1" smtClean="0"/>
              <a:t>.createStatement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4. </a:t>
            </a:r>
            <a:r>
              <a:rPr lang="ko-KR" altLang="en-US" sz="1400" dirty="0" err="1" smtClean="0"/>
              <a:t>쿼리문작성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=“insert into </a:t>
            </a:r>
            <a:r>
              <a:rPr lang="ko-KR" altLang="en-US" sz="1400" dirty="0" err="1" smtClean="0"/>
              <a:t>테이블명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,,,) values(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,,, )”;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rowCnt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 </a:t>
            </a:r>
            <a:r>
              <a:rPr lang="en-US" altLang="ko-KR" sz="1400" b="1" dirty="0" err="1" smtClean="0"/>
              <a:t>sql</a:t>
            </a:r>
            <a:r>
              <a:rPr lang="en-US" altLang="ko-KR" sz="1400" dirty="0" smtClean="0"/>
              <a:t> ); // 1</a:t>
            </a:r>
            <a:r>
              <a:rPr lang="ko-KR" altLang="en-US" sz="1400" dirty="0" smtClean="0"/>
              <a:t>아니면 예외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if( </a:t>
            </a:r>
            <a:r>
              <a:rPr lang="en-US" altLang="ko-KR" sz="1400" dirty="0" err="1" smtClean="0"/>
              <a:t>rowCnt</a:t>
            </a:r>
            <a:r>
              <a:rPr lang="en-US" altLang="ko-KR" sz="1400" dirty="0" smtClean="0"/>
              <a:t> ==1 )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성공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  <a:br>
              <a:rPr lang="en-US" altLang="ko-KR" sz="1400" dirty="0" smtClean="0"/>
            </a:br>
            <a:endParaRPr lang="en-US" altLang="ko-KR" sz="1400" dirty="0"/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2500298" y="1714488"/>
            <a:ext cx="285752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endCxn id="42" idx="0"/>
          </p:cNvCxnSpPr>
          <p:nvPr/>
        </p:nvCxnSpPr>
        <p:spPr>
          <a:xfrm rot="5400000">
            <a:off x="2495922" y="1424358"/>
            <a:ext cx="437382" cy="142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75748" y="107154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드라이버로딩</a:t>
            </a:r>
            <a:endParaRPr lang="ko-KR" altLang="en-US" sz="1200" dirty="0"/>
          </a:p>
        </p:txBody>
      </p:sp>
      <p:sp>
        <p:nvSpPr>
          <p:cNvPr id="47" name="자유형 46"/>
          <p:cNvSpPr/>
          <p:nvPr/>
        </p:nvSpPr>
        <p:spPr>
          <a:xfrm>
            <a:off x="1824038" y="2157413"/>
            <a:ext cx="848227" cy="938212"/>
          </a:xfrm>
          <a:custGeom>
            <a:avLst/>
            <a:gdLst>
              <a:gd name="connsiteX0" fmla="*/ 0 w 848227"/>
              <a:gd name="connsiteY0" fmla="*/ 938212 h 938212"/>
              <a:gd name="connsiteX1" fmla="*/ 71437 w 848227"/>
              <a:gd name="connsiteY1" fmla="*/ 928687 h 938212"/>
              <a:gd name="connsiteX2" fmla="*/ 85725 w 848227"/>
              <a:gd name="connsiteY2" fmla="*/ 923925 h 938212"/>
              <a:gd name="connsiteX3" fmla="*/ 100012 w 848227"/>
              <a:gd name="connsiteY3" fmla="*/ 909637 h 938212"/>
              <a:gd name="connsiteX4" fmla="*/ 138112 w 848227"/>
              <a:gd name="connsiteY4" fmla="*/ 881062 h 938212"/>
              <a:gd name="connsiteX5" fmla="*/ 152400 w 848227"/>
              <a:gd name="connsiteY5" fmla="*/ 862012 h 938212"/>
              <a:gd name="connsiteX6" fmla="*/ 171450 w 848227"/>
              <a:gd name="connsiteY6" fmla="*/ 828675 h 938212"/>
              <a:gd name="connsiteX7" fmla="*/ 190500 w 848227"/>
              <a:gd name="connsiteY7" fmla="*/ 800100 h 938212"/>
              <a:gd name="connsiteX8" fmla="*/ 195262 w 848227"/>
              <a:gd name="connsiteY8" fmla="*/ 785812 h 938212"/>
              <a:gd name="connsiteX9" fmla="*/ 204787 w 848227"/>
              <a:gd name="connsiteY9" fmla="*/ 747712 h 938212"/>
              <a:gd name="connsiteX10" fmla="*/ 214312 w 848227"/>
              <a:gd name="connsiteY10" fmla="*/ 723900 h 938212"/>
              <a:gd name="connsiteX11" fmla="*/ 219075 w 848227"/>
              <a:gd name="connsiteY11" fmla="*/ 704850 h 938212"/>
              <a:gd name="connsiteX12" fmla="*/ 223837 w 848227"/>
              <a:gd name="connsiteY12" fmla="*/ 676275 h 938212"/>
              <a:gd name="connsiteX13" fmla="*/ 233362 w 848227"/>
              <a:gd name="connsiteY13" fmla="*/ 661987 h 938212"/>
              <a:gd name="connsiteX14" fmla="*/ 238125 w 848227"/>
              <a:gd name="connsiteY14" fmla="*/ 647700 h 938212"/>
              <a:gd name="connsiteX15" fmla="*/ 242887 w 848227"/>
              <a:gd name="connsiteY15" fmla="*/ 619125 h 938212"/>
              <a:gd name="connsiteX16" fmla="*/ 252412 w 848227"/>
              <a:gd name="connsiteY16" fmla="*/ 595312 h 938212"/>
              <a:gd name="connsiteX17" fmla="*/ 261937 w 848227"/>
              <a:gd name="connsiteY17" fmla="*/ 547687 h 938212"/>
              <a:gd name="connsiteX18" fmla="*/ 271462 w 848227"/>
              <a:gd name="connsiteY18" fmla="*/ 533400 h 938212"/>
              <a:gd name="connsiteX19" fmla="*/ 280987 w 848227"/>
              <a:gd name="connsiteY19" fmla="*/ 495300 h 938212"/>
              <a:gd name="connsiteX20" fmla="*/ 309562 w 848227"/>
              <a:gd name="connsiteY20" fmla="*/ 452437 h 938212"/>
              <a:gd name="connsiteX21" fmla="*/ 328612 w 848227"/>
              <a:gd name="connsiteY21" fmla="*/ 419100 h 938212"/>
              <a:gd name="connsiteX22" fmla="*/ 347662 w 848227"/>
              <a:gd name="connsiteY22" fmla="*/ 390525 h 938212"/>
              <a:gd name="connsiteX23" fmla="*/ 381000 w 848227"/>
              <a:gd name="connsiteY23" fmla="*/ 366712 h 938212"/>
              <a:gd name="connsiteX24" fmla="*/ 395287 w 848227"/>
              <a:gd name="connsiteY24" fmla="*/ 357187 h 938212"/>
              <a:gd name="connsiteX25" fmla="*/ 428625 w 848227"/>
              <a:gd name="connsiteY25" fmla="*/ 342900 h 938212"/>
              <a:gd name="connsiteX26" fmla="*/ 457200 w 848227"/>
              <a:gd name="connsiteY26" fmla="*/ 323850 h 938212"/>
              <a:gd name="connsiteX27" fmla="*/ 490537 w 848227"/>
              <a:gd name="connsiteY27" fmla="*/ 314325 h 938212"/>
              <a:gd name="connsiteX28" fmla="*/ 538162 w 848227"/>
              <a:gd name="connsiteY28" fmla="*/ 295275 h 938212"/>
              <a:gd name="connsiteX29" fmla="*/ 561975 w 848227"/>
              <a:gd name="connsiteY29" fmla="*/ 280987 h 938212"/>
              <a:gd name="connsiteX30" fmla="*/ 576262 w 848227"/>
              <a:gd name="connsiteY30" fmla="*/ 276225 h 938212"/>
              <a:gd name="connsiteX31" fmla="*/ 604837 w 848227"/>
              <a:gd name="connsiteY31" fmla="*/ 261937 h 938212"/>
              <a:gd name="connsiteX32" fmla="*/ 638175 w 848227"/>
              <a:gd name="connsiteY32" fmla="*/ 238125 h 938212"/>
              <a:gd name="connsiteX33" fmla="*/ 661987 w 848227"/>
              <a:gd name="connsiteY33" fmla="*/ 223837 h 938212"/>
              <a:gd name="connsiteX34" fmla="*/ 695325 w 848227"/>
              <a:gd name="connsiteY34" fmla="*/ 200025 h 938212"/>
              <a:gd name="connsiteX35" fmla="*/ 709612 w 848227"/>
              <a:gd name="connsiteY35" fmla="*/ 195262 h 938212"/>
              <a:gd name="connsiteX36" fmla="*/ 738187 w 848227"/>
              <a:gd name="connsiteY36" fmla="*/ 166687 h 938212"/>
              <a:gd name="connsiteX37" fmla="*/ 747712 w 848227"/>
              <a:gd name="connsiteY37" fmla="*/ 152400 h 938212"/>
              <a:gd name="connsiteX38" fmla="*/ 776287 w 848227"/>
              <a:gd name="connsiteY38" fmla="*/ 123825 h 938212"/>
              <a:gd name="connsiteX39" fmla="*/ 790575 w 848227"/>
              <a:gd name="connsiteY39" fmla="*/ 109537 h 938212"/>
              <a:gd name="connsiteX40" fmla="*/ 800100 w 848227"/>
              <a:gd name="connsiteY40" fmla="*/ 90487 h 938212"/>
              <a:gd name="connsiteX41" fmla="*/ 823912 w 848227"/>
              <a:gd name="connsiteY41" fmla="*/ 61912 h 938212"/>
              <a:gd name="connsiteX42" fmla="*/ 838200 w 848227"/>
              <a:gd name="connsiteY42" fmla="*/ 33337 h 938212"/>
              <a:gd name="connsiteX43" fmla="*/ 847725 w 848227"/>
              <a:gd name="connsiteY43" fmla="*/ 0 h 9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48227" h="938212">
                <a:moveTo>
                  <a:pt x="0" y="938212"/>
                </a:moveTo>
                <a:cubicBezTo>
                  <a:pt x="9290" y="937051"/>
                  <a:pt x="60466" y="930881"/>
                  <a:pt x="71437" y="928687"/>
                </a:cubicBezTo>
                <a:cubicBezTo>
                  <a:pt x="76360" y="927702"/>
                  <a:pt x="80962" y="925512"/>
                  <a:pt x="85725" y="923925"/>
                </a:cubicBezTo>
                <a:cubicBezTo>
                  <a:pt x="90487" y="919162"/>
                  <a:pt x="94799" y="913902"/>
                  <a:pt x="100012" y="909637"/>
                </a:cubicBezTo>
                <a:cubicBezTo>
                  <a:pt x="112298" y="899584"/>
                  <a:pt x="128587" y="893762"/>
                  <a:pt x="138112" y="881062"/>
                </a:cubicBezTo>
                <a:lnTo>
                  <a:pt x="152400" y="862012"/>
                </a:lnTo>
                <a:cubicBezTo>
                  <a:pt x="160335" y="838205"/>
                  <a:pt x="153101" y="854887"/>
                  <a:pt x="171450" y="828675"/>
                </a:cubicBezTo>
                <a:cubicBezTo>
                  <a:pt x="178015" y="819297"/>
                  <a:pt x="190500" y="800100"/>
                  <a:pt x="190500" y="800100"/>
                </a:cubicBezTo>
                <a:cubicBezTo>
                  <a:pt x="192087" y="795337"/>
                  <a:pt x="193941" y="790655"/>
                  <a:pt x="195262" y="785812"/>
                </a:cubicBezTo>
                <a:cubicBezTo>
                  <a:pt x="198706" y="773182"/>
                  <a:pt x="199925" y="759867"/>
                  <a:pt x="204787" y="747712"/>
                </a:cubicBezTo>
                <a:cubicBezTo>
                  <a:pt x="207962" y="739775"/>
                  <a:pt x="211609" y="732010"/>
                  <a:pt x="214312" y="723900"/>
                </a:cubicBezTo>
                <a:cubicBezTo>
                  <a:pt x="216382" y="717690"/>
                  <a:pt x="217791" y="711268"/>
                  <a:pt x="219075" y="704850"/>
                </a:cubicBezTo>
                <a:cubicBezTo>
                  <a:pt x="220969" y="695381"/>
                  <a:pt x="220784" y="685436"/>
                  <a:pt x="223837" y="676275"/>
                </a:cubicBezTo>
                <a:cubicBezTo>
                  <a:pt x="225647" y="670845"/>
                  <a:pt x="230802" y="667107"/>
                  <a:pt x="233362" y="661987"/>
                </a:cubicBezTo>
                <a:cubicBezTo>
                  <a:pt x="235607" y="657497"/>
                  <a:pt x="236537" y="652462"/>
                  <a:pt x="238125" y="647700"/>
                </a:cubicBezTo>
                <a:cubicBezTo>
                  <a:pt x="239712" y="638175"/>
                  <a:pt x="240346" y="628441"/>
                  <a:pt x="242887" y="619125"/>
                </a:cubicBezTo>
                <a:cubicBezTo>
                  <a:pt x="245136" y="610877"/>
                  <a:pt x="250338" y="603606"/>
                  <a:pt x="252412" y="595312"/>
                </a:cubicBezTo>
                <a:cubicBezTo>
                  <a:pt x="256797" y="577771"/>
                  <a:pt x="254112" y="563337"/>
                  <a:pt x="261937" y="547687"/>
                </a:cubicBezTo>
                <a:cubicBezTo>
                  <a:pt x="264497" y="542568"/>
                  <a:pt x="268287" y="538162"/>
                  <a:pt x="271462" y="533400"/>
                </a:cubicBezTo>
                <a:cubicBezTo>
                  <a:pt x="273273" y="524348"/>
                  <a:pt x="276107" y="505061"/>
                  <a:pt x="280987" y="495300"/>
                </a:cubicBezTo>
                <a:cubicBezTo>
                  <a:pt x="290172" y="476931"/>
                  <a:pt x="297599" y="468389"/>
                  <a:pt x="309562" y="452437"/>
                </a:cubicBezTo>
                <a:cubicBezTo>
                  <a:pt x="317894" y="419112"/>
                  <a:pt x="307705" y="445980"/>
                  <a:pt x="328612" y="419100"/>
                </a:cubicBezTo>
                <a:cubicBezTo>
                  <a:pt x="335640" y="410064"/>
                  <a:pt x="338137" y="396875"/>
                  <a:pt x="347662" y="390525"/>
                </a:cubicBezTo>
                <a:cubicBezTo>
                  <a:pt x="381321" y="368086"/>
                  <a:pt x="339667" y="396237"/>
                  <a:pt x="381000" y="366712"/>
                </a:cubicBezTo>
                <a:cubicBezTo>
                  <a:pt x="385657" y="363385"/>
                  <a:pt x="390168" y="359747"/>
                  <a:pt x="395287" y="357187"/>
                </a:cubicBezTo>
                <a:cubicBezTo>
                  <a:pt x="434706" y="337478"/>
                  <a:pt x="379070" y="372633"/>
                  <a:pt x="428625" y="342900"/>
                </a:cubicBezTo>
                <a:cubicBezTo>
                  <a:pt x="438441" y="337010"/>
                  <a:pt x="446340" y="327471"/>
                  <a:pt x="457200" y="323850"/>
                </a:cubicBezTo>
                <a:cubicBezTo>
                  <a:pt x="477696" y="317017"/>
                  <a:pt x="466617" y="320304"/>
                  <a:pt x="490537" y="314325"/>
                </a:cubicBezTo>
                <a:cubicBezTo>
                  <a:pt x="558905" y="273304"/>
                  <a:pt x="472382" y="321587"/>
                  <a:pt x="538162" y="295275"/>
                </a:cubicBezTo>
                <a:cubicBezTo>
                  <a:pt x="546757" y="291837"/>
                  <a:pt x="553695" y="285127"/>
                  <a:pt x="561975" y="280987"/>
                </a:cubicBezTo>
                <a:cubicBezTo>
                  <a:pt x="566465" y="278742"/>
                  <a:pt x="571500" y="277812"/>
                  <a:pt x="576262" y="276225"/>
                </a:cubicBezTo>
                <a:cubicBezTo>
                  <a:pt x="617211" y="248927"/>
                  <a:pt x="565401" y="281656"/>
                  <a:pt x="604837" y="261937"/>
                </a:cubicBezTo>
                <a:cubicBezTo>
                  <a:pt x="613358" y="257676"/>
                  <a:pt x="631701" y="242441"/>
                  <a:pt x="638175" y="238125"/>
                </a:cubicBezTo>
                <a:cubicBezTo>
                  <a:pt x="645877" y="232990"/>
                  <a:pt x="654285" y="228972"/>
                  <a:pt x="661987" y="223837"/>
                </a:cubicBezTo>
                <a:cubicBezTo>
                  <a:pt x="668461" y="219521"/>
                  <a:pt x="686804" y="204286"/>
                  <a:pt x="695325" y="200025"/>
                </a:cubicBezTo>
                <a:cubicBezTo>
                  <a:pt x="699815" y="197780"/>
                  <a:pt x="704850" y="196850"/>
                  <a:pt x="709612" y="195262"/>
                </a:cubicBezTo>
                <a:cubicBezTo>
                  <a:pt x="719137" y="185737"/>
                  <a:pt x="730715" y="177895"/>
                  <a:pt x="738187" y="166687"/>
                </a:cubicBezTo>
                <a:cubicBezTo>
                  <a:pt x="741362" y="161925"/>
                  <a:pt x="743909" y="156678"/>
                  <a:pt x="747712" y="152400"/>
                </a:cubicBezTo>
                <a:cubicBezTo>
                  <a:pt x="756661" y="142332"/>
                  <a:pt x="766762" y="133350"/>
                  <a:pt x="776287" y="123825"/>
                </a:cubicBezTo>
                <a:cubicBezTo>
                  <a:pt x="781050" y="119062"/>
                  <a:pt x="787563" y="115561"/>
                  <a:pt x="790575" y="109537"/>
                </a:cubicBezTo>
                <a:cubicBezTo>
                  <a:pt x="793750" y="103187"/>
                  <a:pt x="795974" y="96264"/>
                  <a:pt x="800100" y="90487"/>
                </a:cubicBezTo>
                <a:cubicBezTo>
                  <a:pt x="817658" y="65905"/>
                  <a:pt x="811311" y="87113"/>
                  <a:pt x="823912" y="61912"/>
                </a:cubicBezTo>
                <a:cubicBezTo>
                  <a:pt x="843631" y="22476"/>
                  <a:pt x="810902" y="74286"/>
                  <a:pt x="838200" y="33337"/>
                </a:cubicBezTo>
                <a:cubicBezTo>
                  <a:pt x="848227" y="3256"/>
                  <a:pt x="847725" y="14802"/>
                  <a:pt x="847725" y="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214546" y="1714488"/>
            <a:ext cx="285752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2081213" y="1804988"/>
            <a:ext cx="3662362" cy="2609850"/>
          </a:xfrm>
          <a:custGeom>
            <a:avLst/>
            <a:gdLst>
              <a:gd name="connsiteX0" fmla="*/ 1519237 w 3662362"/>
              <a:gd name="connsiteY0" fmla="*/ 2609850 h 2609850"/>
              <a:gd name="connsiteX1" fmla="*/ 1490662 w 3662362"/>
              <a:gd name="connsiteY1" fmla="*/ 2571750 h 2609850"/>
              <a:gd name="connsiteX2" fmla="*/ 1466850 w 3662362"/>
              <a:gd name="connsiteY2" fmla="*/ 2547937 h 2609850"/>
              <a:gd name="connsiteX3" fmla="*/ 1443037 w 3662362"/>
              <a:gd name="connsiteY3" fmla="*/ 2514600 h 2609850"/>
              <a:gd name="connsiteX4" fmla="*/ 1414462 w 3662362"/>
              <a:gd name="connsiteY4" fmla="*/ 2471737 h 2609850"/>
              <a:gd name="connsiteX5" fmla="*/ 1400175 w 3662362"/>
              <a:gd name="connsiteY5" fmla="*/ 2447925 h 2609850"/>
              <a:gd name="connsiteX6" fmla="*/ 1381125 w 3662362"/>
              <a:gd name="connsiteY6" fmla="*/ 2433637 h 2609850"/>
              <a:gd name="connsiteX7" fmla="*/ 1371600 w 3662362"/>
              <a:gd name="connsiteY7" fmla="*/ 2419350 h 2609850"/>
              <a:gd name="connsiteX8" fmla="*/ 1347787 w 3662362"/>
              <a:gd name="connsiteY8" fmla="*/ 2395537 h 2609850"/>
              <a:gd name="connsiteX9" fmla="*/ 1323975 w 3662362"/>
              <a:gd name="connsiteY9" fmla="*/ 2366962 h 2609850"/>
              <a:gd name="connsiteX10" fmla="*/ 1319212 w 3662362"/>
              <a:gd name="connsiteY10" fmla="*/ 2352675 h 2609850"/>
              <a:gd name="connsiteX11" fmla="*/ 1285875 w 3662362"/>
              <a:gd name="connsiteY11" fmla="*/ 2305050 h 2609850"/>
              <a:gd name="connsiteX12" fmla="*/ 1266825 w 3662362"/>
              <a:gd name="connsiteY12" fmla="*/ 2266950 h 2609850"/>
              <a:gd name="connsiteX13" fmla="*/ 1243012 w 3662362"/>
              <a:gd name="connsiteY13" fmla="*/ 2238375 h 2609850"/>
              <a:gd name="connsiteX14" fmla="*/ 1228725 w 3662362"/>
              <a:gd name="connsiteY14" fmla="*/ 2214562 h 2609850"/>
              <a:gd name="connsiteX15" fmla="*/ 1219200 w 3662362"/>
              <a:gd name="connsiteY15" fmla="*/ 2200275 h 2609850"/>
              <a:gd name="connsiteX16" fmla="*/ 1209675 w 3662362"/>
              <a:gd name="connsiteY16" fmla="*/ 2181225 h 2609850"/>
              <a:gd name="connsiteX17" fmla="*/ 1195387 w 3662362"/>
              <a:gd name="connsiteY17" fmla="*/ 2157412 h 2609850"/>
              <a:gd name="connsiteX18" fmla="*/ 1171575 w 3662362"/>
              <a:gd name="connsiteY18" fmla="*/ 2119312 h 2609850"/>
              <a:gd name="connsiteX19" fmla="*/ 1138237 w 3662362"/>
              <a:gd name="connsiteY19" fmla="*/ 2066925 h 2609850"/>
              <a:gd name="connsiteX20" fmla="*/ 1114425 w 3662362"/>
              <a:gd name="connsiteY20" fmla="*/ 2028825 h 2609850"/>
              <a:gd name="connsiteX21" fmla="*/ 1095375 w 3662362"/>
              <a:gd name="connsiteY21" fmla="*/ 1995487 h 2609850"/>
              <a:gd name="connsiteX22" fmla="*/ 1085850 w 3662362"/>
              <a:gd name="connsiteY22" fmla="*/ 1966912 h 2609850"/>
              <a:gd name="connsiteX23" fmla="*/ 1071562 w 3662362"/>
              <a:gd name="connsiteY23" fmla="*/ 1952625 h 2609850"/>
              <a:gd name="connsiteX24" fmla="*/ 1052512 w 3662362"/>
              <a:gd name="connsiteY24" fmla="*/ 1924050 h 2609850"/>
              <a:gd name="connsiteX25" fmla="*/ 1038225 w 3662362"/>
              <a:gd name="connsiteY25" fmla="*/ 1905000 h 2609850"/>
              <a:gd name="connsiteX26" fmla="*/ 1028700 w 3662362"/>
              <a:gd name="connsiteY26" fmla="*/ 1881187 h 2609850"/>
              <a:gd name="connsiteX27" fmla="*/ 1009650 w 3662362"/>
              <a:gd name="connsiteY27" fmla="*/ 1857375 h 2609850"/>
              <a:gd name="connsiteX28" fmla="*/ 995362 w 3662362"/>
              <a:gd name="connsiteY28" fmla="*/ 1833562 h 2609850"/>
              <a:gd name="connsiteX29" fmla="*/ 985837 w 3662362"/>
              <a:gd name="connsiteY29" fmla="*/ 1819275 h 2609850"/>
              <a:gd name="connsiteX30" fmla="*/ 966787 w 3662362"/>
              <a:gd name="connsiteY30" fmla="*/ 1785937 h 2609850"/>
              <a:gd name="connsiteX31" fmla="*/ 962025 w 3662362"/>
              <a:gd name="connsiteY31" fmla="*/ 1766887 h 2609850"/>
              <a:gd name="connsiteX32" fmla="*/ 952500 w 3662362"/>
              <a:gd name="connsiteY32" fmla="*/ 1752600 h 2609850"/>
              <a:gd name="connsiteX33" fmla="*/ 942975 w 3662362"/>
              <a:gd name="connsiteY33" fmla="*/ 1733550 h 2609850"/>
              <a:gd name="connsiteX34" fmla="*/ 928687 w 3662362"/>
              <a:gd name="connsiteY34" fmla="*/ 1714500 h 2609850"/>
              <a:gd name="connsiteX35" fmla="*/ 914400 w 3662362"/>
              <a:gd name="connsiteY35" fmla="*/ 1685925 h 2609850"/>
              <a:gd name="connsiteX36" fmla="*/ 904875 w 3662362"/>
              <a:gd name="connsiteY36" fmla="*/ 1671637 h 2609850"/>
              <a:gd name="connsiteX37" fmla="*/ 895350 w 3662362"/>
              <a:gd name="connsiteY37" fmla="*/ 1652587 h 2609850"/>
              <a:gd name="connsiteX38" fmla="*/ 881062 w 3662362"/>
              <a:gd name="connsiteY38" fmla="*/ 1633537 h 2609850"/>
              <a:gd name="connsiteX39" fmla="*/ 871537 w 3662362"/>
              <a:gd name="connsiteY39" fmla="*/ 1609725 h 2609850"/>
              <a:gd name="connsiteX40" fmla="*/ 852487 w 3662362"/>
              <a:gd name="connsiteY40" fmla="*/ 1581150 h 2609850"/>
              <a:gd name="connsiteX41" fmla="*/ 842962 w 3662362"/>
              <a:gd name="connsiteY41" fmla="*/ 1566862 h 2609850"/>
              <a:gd name="connsiteX42" fmla="*/ 838200 w 3662362"/>
              <a:gd name="connsiteY42" fmla="*/ 1552575 h 2609850"/>
              <a:gd name="connsiteX43" fmla="*/ 828675 w 3662362"/>
              <a:gd name="connsiteY43" fmla="*/ 1533525 h 2609850"/>
              <a:gd name="connsiteX44" fmla="*/ 819150 w 3662362"/>
              <a:gd name="connsiteY44" fmla="*/ 1495425 h 2609850"/>
              <a:gd name="connsiteX45" fmla="*/ 795337 w 3662362"/>
              <a:gd name="connsiteY45" fmla="*/ 1452562 h 2609850"/>
              <a:gd name="connsiteX46" fmla="*/ 790575 w 3662362"/>
              <a:gd name="connsiteY46" fmla="*/ 1438275 h 2609850"/>
              <a:gd name="connsiteX47" fmla="*/ 781050 w 3662362"/>
              <a:gd name="connsiteY47" fmla="*/ 1414462 h 2609850"/>
              <a:gd name="connsiteX48" fmla="*/ 776287 w 3662362"/>
              <a:gd name="connsiteY48" fmla="*/ 1400175 h 2609850"/>
              <a:gd name="connsiteX49" fmla="*/ 742950 w 3662362"/>
              <a:gd name="connsiteY49" fmla="*/ 1338262 h 2609850"/>
              <a:gd name="connsiteX50" fmla="*/ 728662 w 3662362"/>
              <a:gd name="connsiteY50" fmla="*/ 1323975 h 2609850"/>
              <a:gd name="connsiteX51" fmla="*/ 714375 w 3662362"/>
              <a:gd name="connsiteY51" fmla="*/ 1290637 h 2609850"/>
              <a:gd name="connsiteX52" fmla="*/ 704850 w 3662362"/>
              <a:gd name="connsiteY52" fmla="*/ 1276350 h 2609850"/>
              <a:gd name="connsiteX53" fmla="*/ 685800 w 3662362"/>
              <a:gd name="connsiteY53" fmla="*/ 1238250 h 2609850"/>
              <a:gd name="connsiteX54" fmla="*/ 681037 w 3662362"/>
              <a:gd name="connsiteY54" fmla="*/ 1223962 h 2609850"/>
              <a:gd name="connsiteX55" fmla="*/ 661987 w 3662362"/>
              <a:gd name="connsiteY55" fmla="*/ 1200150 h 2609850"/>
              <a:gd name="connsiteX56" fmla="*/ 657225 w 3662362"/>
              <a:gd name="connsiteY56" fmla="*/ 1185862 h 2609850"/>
              <a:gd name="connsiteX57" fmla="*/ 619125 w 3662362"/>
              <a:gd name="connsiteY57" fmla="*/ 1119187 h 2609850"/>
              <a:gd name="connsiteX58" fmla="*/ 604837 w 3662362"/>
              <a:gd name="connsiteY58" fmla="*/ 1081087 h 2609850"/>
              <a:gd name="connsiteX59" fmla="*/ 600075 w 3662362"/>
              <a:gd name="connsiteY59" fmla="*/ 1057275 h 2609850"/>
              <a:gd name="connsiteX60" fmla="*/ 590550 w 3662362"/>
              <a:gd name="connsiteY60" fmla="*/ 1042987 h 2609850"/>
              <a:gd name="connsiteX61" fmla="*/ 581025 w 3662362"/>
              <a:gd name="connsiteY61" fmla="*/ 1009650 h 2609850"/>
              <a:gd name="connsiteX62" fmla="*/ 571500 w 3662362"/>
              <a:gd name="connsiteY62" fmla="*/ 995362 h 2609850"/>
              <a:gd name="connsiteX63" fmla="*/ 561975 w 3662362"/>
              <a:gd name="connsiteY63" fmla="*/ 962025 h 2609850"/>
              <a:gd name="connsiteX64" fmla="*/ 547687 w 3662362"/>
              <a:gd name="connsiteY64" fmla="*/ 938212 h 2609850"/>
              <a:gd name="connsiteX65" fmla="*/ 533400 w 3662362"/>
              <a:gd name="connsiteY65" fmla="*/ 895350 h 2609850"/>
              <a:gd name="connsiteX66" fmla="*/ 523875 w 3662362"/>
              <a:gd name="connsiteY66" fmla="*/ 876300 h 2609850"/>
              <a:gd name="connsiteX67" fmla="*/ 504825 w 3662362"/>
              <a:gd name="connsiteY67" fmla="*/ 833437 h 2609850"/>
              <a:gd name="connsiteX68" fmla="*/ 490537 w 3662362"/>
              <a:gd name="connsiteY68" fmla="*/ 795337 h 2609850"/>
              <a:gd name="connsiteX69" fmla="*/ 471487 w 3662362"/>
              <a:gd name="connsiteY69" fmla="*/ 747712 h 2609850"/>
              <a:gd name="connsiteX70" fmla="*/ 457200 w 3662362"/>
              <a:gd name="connsiteY70" fmla="*/ 714375 h 2609850"/>
              <a:gd name="connsiteX71" fmla="*/ 452437 w 3662362"/>
              <a:gd name="connsiteY71" fmla="*/ 695325 h 2609850"/>
              <a:gd name="connsiteX72" fmla="*/ 442912 w 3662362"/>
              <a:gd name="connsiteY72" fmla="*/ 666750 h 2609850"/>
              <a:gd name="connsiteX73" fmla="*/ 438150 w 3662362"/>
              <a:gd name="connsiteY73" fmla="*/ 652462 h 2609850"/>
              <a:gd name="connsiteX74" fmla="*/ 433387 w 3662362"/>
              <a:gd name="connsiteY74" fmla="*/ 623887 h 2609850"/>
              <a:gd name="connsiteX75" fmla="*/ 419100 w 3662362"/>
              <a:gd name="connsiteY75" fmla="*/ 581025 h 2609850"/>
              <a:gd name="connsiteX76" fmla="*/ 404812 w 3662362"/>
              <a:gd name="connsiteY76" fmla="*/ 533400 h 2609850"/>
              <a:gd name="connsiteX77" fmla="*/ 395287 w 3662362"/>
              <a:gd name="connsiteY77" fmla="*/ 504825 h 2609850"/>
              <a:gd name="connsiteX78" fmla="*/ 390525 w 3662362"/>
              <a:gd name="connsiteY78" fmla="*/ 490537 h 2609850"/>
              <a:gd name="connsiteX79" fmla="*/ 385762 w 3662362"/>
              <a:gd name="connsiteY79" fmla="*/ 466725 h 2609850"/>
              <a:gd name="connsiteX80" fmla="*/ 376237 w 3662362"/>
              <a:gd name="connsiteY80" fmla="*/ 438150 h 2609850"/>
              <a:gd name="connsiteX81" fmla="*/ 371475 w 3662362"/>
              <a:gd name="connsiteY81" fmla="*/ 414337 h 2609850"/>
              <a:gd name="connsiteX82" fmla="*/ 361950 w 3662362"/>
              <a:gd name="connsiteY82" fmla="*/ 385762 h 2609850"/>
              <a:gd name="connsiteX83" fmla="*/ 347662 w 3662362"/>
              <a:gd name="connsiteY83" fmla="*/ 333375 h 2609850"/>
              <a:gd name="connsiteX84" fmla="*/ 342900 w 3662362"/>
              <a:gd name="connsiteY84" fmla="*/ 319087 h 2609850"/>
              <a:gd name="connsiteX85" fmla="*/ 333375 w 3662362"/>
              <a:gd name="connsiteY85" fmla="*/ 300037 h 2609850"/>
              <a:gd name="connsiteX86" fmla="*/ 323850 w 3662362"/>
              <a:gd name="connsiteY86" fmla="*/ 252412 h 2609850"/>
              <a:gd name="connsiteX87" fmla="*/ 309562 w 3662362"/>
              <a:gd name="connsiteY87" fmla="*/ 204787 h 2609850"/>
              <a:gd name="connsiteX88" fmla="*/ 309562 w 3662362"/>
              <a:gd name="connsiteY88" fmla="*/ 38100 h 2609850"/>
              <a:gd name="connsiteX89" fmla="*/ 319087 w 3662362"/>
              <a:gd name="connsiteY89" fmla="*/ 23812 h 2609850"/>
              <a:gd name="connsiteX90" fmla="*/ 361950 w 3662362"/>
              <a:gd name="connsiteY90" fmla="*/ 0 h 2609850"/>
              <a:gd name="connsiteX91" fmla="*/ 2805112 w 3662362"/>
              <a:gd name="connsiteY91" fmla="*/ 4762 h 2609850"/>
              <a:gd name="connsiteX92" fmla="*/ 2862262 w 3662362"/>
              <a:gd name="connsiteY92" fmla="*/ 14287 h 2609850"/>
              <a:gd name="connsiteX93" fmla="*/ 2895600 w 3662362"/>
              <a:gd name="connsiteY93" fmla="*/ 19050 h 2609850"/>
              <a:gd name="connsiteX94" fmla="*/ 2981325 w 3662362"/>
              <a:gd name="connsiteY94" fmla="*/ 33337 h 2609850"/>
              <a:gd name="connsiteX95" fmla="*/ 3067050 w 3662362"/>
              <a:gd name="connsiteY95" fmla="*/ 42862 h 2609850"/>
              <a:gd name="connsiteX96" fmla="*/ 3133725 w 3662362"/>
              <a:gd name="connsiteY96" fmla="*/ 47625 h 2609850"/>
              <a:gd name="connsiteX97" fmla="*/ 3586162 w 3662362"/>
              <a:gd name="connsiteY97" fmla="*/ 57150 h 2609850"/>
              <a:gd name="connsiteX98" fmla="*/ 3605212 w 3662362"/>
              <a:gd name="connsiteY98" fmla="*/ 61912 h 2609850"/>
              <a:gd name="connsiteX99" fmla="*/ 3629025 w 3662362"/>
              <a:gd name="connsiteY99" fmla="*/ 71437 h 2609850"/>
              <a:gd name="connsiteX100" fmla="*/ 3643312 w 3662362"/>
              <a:gd name="connsiteY100" fmla="*/ 76200 h 2609850"/>
              <a:gd name="connsiteX101" fmla="*/ 3657600 w 3662362"/>
              <a:gd name="connsiteY101" fmla="*/ 104775 h 2609850"/>
              <a:gd name="connsiteX102" fmla="*/ 3662362 w 3662362"/>
              <a:gd name="connsiteY102" fmla="*/ 119062 h 2609850"/>
              <a:gd name="connsiteX103" fmla="*/ 3657600 w 3662362"/>
              <a:gd name="connsiteY103" fmla="*/ 142875 h 2609850"/>
              <a:gd name="connsiteX104" fmla="*/ 3629025 w 3662362"/>
              <a:gd name="connsiteY104" fmla="*/ 157162 h 2609850"/>
              <a:gd name="connsiteX105" fmla="*/ 3586162 w 3662362"/>
              <a:gd name="connsiteY105" fmla="*/ 171450 h 2609850"/>
              <a:gd name="connsiteX106" fmla="*/ 2343150 w 3662362"/>
              <a:gd name="connsiteY106" fmla="*/ 166687 h 2609850"/>
              <a:gd name="connsiteX107" fmla="*/ 2309812 w 3662362"/>
              <a:gd name="connsiteY107" fmla="*/ 161925 h 2609850"/>
              <a:gd name="connsiteX108" fmla="*/ 2257425 w 3662362"/>
              <a:gd name="connsiteY108" fmla="*/ 152400 h 2609850"/>
              <a:gd name="connsiteX109" fmla="*/ 2190750 w 3662362"/>
              <a:gd name="connsiteY109" fmla="*/ 147637 h 2609850"/>
              <a:gd name="connsiteX110" fmla="*/ 2138362 w 3662362"/>
              <a:gd name="connsiteY110" fmla="*/ 138112 h 2609850"/>
              <a:gd name="connsiteX111" fmla="*/ 2066925 w 3662362"/>
              <a:gd name="connsiteY111" fmla="*/ 128587 h 2609850"/>
              <a:gd name="connsiteX112" fmla="*/ 223837 w 3662362"/>
              <a:gd name="connsiteY112" fmla="*/ 123825 h 2609850"/>
              <a:gd name="connsiteX113" fmla="*/ 142875 w 3662362"/>
              <a:gd name="connsiteY113" fmla="*/ 119062 h 2609850"/>
              <a:gd name="connsiteX114" fmla="*/ 119062 w 3662362"/>
              <a:gd name="connsiteY114" fmla="*/ 114300 h 2609850"/>
              <a:gd name="connsiteX115" fmla="*/ 90487 w 3662362"/>
              <a:gd name="connsiteY115" fmla="*/ 109537 h 2609850"/>
              <a:gd name="connsiteX116" fmla="*/ 66675 w 3662362"/>
              <a:gd name="connsiteY116" fmla="*/ 104775 h 2609850"/>
              <a:gd name="connsiteX117" fmla="*/ 14287 w 3662362"/>
              <a:gd name="connsiteY117" fmla="*/ 100012 h 2609850"/>
              <a:gd name="connsiteX118" fmla="*/ 0 w 3662362"/>
              <a:gd name="connsiteY118" fmla="*/ 952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662362" h="2609850">
                <a:moveTo>
                  <a:pt x="1519237" y="2609850"/>
                </a:moveTo>
                <a:cubicBezTo>
                  <a:pt x="1509984" y="2582088"/>
                  <a:pt x="1520130" y="2605427"/>
                  <a:pt x="1490662" y="2571750"/>
                </a:cubicBezTo>
                <a:cubicBezTo>
                  <a:pt x="1468435" y="2546348"/>
                  <a:pt x="1495427" y="2566989"/>
                  <a:pt x="1466850" y="2547937"/>
                </a:cubicBezTo>
                <a:cubicBezTo>
                  <a:pt x="1441301" y="2484066"/>
                  <a:pt x="1473744" y="2552130"/>
                  <a:pt x="1443037" y="2514600"/>
                </a:cubicBezTo>
                <a:cubicBezTo>
                  <a:pt x="1432163" y="2501310"/>
                  <a:pt x="1423297" y="2486462"/>
                  <a:pt x="1414462" y="2471737"/>
                </a:cubicBezTo>
                <a:cubicBezTo>
                  <a:pt x="1409700" y="2463800"/>
                  <a:pt x="1406270" y="2454891"/>
                  <a:pt x="1400175" y="2447925"/>
                </a:cubicBezTo>
                <a:cubicBezTo>
                  <a:pt x="1394948" y="2441951"/>
                  <a:pt x="1386738" y="2439250"/>
                  <a:pt x="1381125" y="2433637"/>
                </a:cubicBezTo>
                <a:cubicBezTo>
                  <a:pt x="1377078" y="2429590"/>
                  <a:pt x="1375369" y="2423657"/>
                  <a:pt x="1371600" y="2419350"/>
                </a:cubicBezTo>
                <a:cubicBezTo>
                  <a:pt x="1364208" y="2410902"/>
                  <a:pt x="1355179" y="2403985"/>
                  <a:pt x="1347787" y="2395537"/>
                </a:cubicBezTo>
                <a:cubicBezTo>
                  <a:pt x="1301356" y="2342474"/>
                  <a:pt x="1381341" y="2424332"/>
                  <a:pt x="1323975" y="2366962"/>
                </a:cubicBezTo>
                <a:cubicBezTo>
                  <a:pt x="1322387" y="2362200"/>
                  <a:pt x="1321650" y="2357063"/>
                  <a:pt x="1319212" y="2352675"/>
                </a:cubicBezTo>
                <a:cubicBezTo>
                  <a:pt x="1302261" y="2322165"/>
                  <a:pt x="1302522" y="2330021"/>
                  <a:pt x="1285875" y="2305050"/>
                </a:cubicBezTo>
                <a:cubicBezTo>
                  <a:pt x="1246267" y="2245637"/>
                  <a:pt x="1286844" y="2306990"/>
                  <a:pt x="1266825" y="2266950"/>
                </a:cubicBezTo>
                <a:cubicBezTo>
                  <a:pt x="1255717" y="2244733"/>
                  <a:pt x="1258814" y="2259445"/>
                  <a:pt x="1243012" y="2238375"/>
                </a:cubicBezTo>
                <a:cubicBezTo>
                  <a:pt x="1237458" y="2230970"/>
                  <a:pt x="1233631" y="2222412"/>
                  <a:pt x="1228725" y="2214562"/>
                </a:cubicBezTo>
                <a:cubicBezTo>
                  <a:pt x="1225692" y="2209708"/>
                  <a:pt x="1222040" y="2205245"/>
                  <a:pt x="1219200" y="2200275"/>
                </a:cubicBezTo>
                <a:cubicBezTo>
                  <a:pt x="1215678" y="2194111"/>
                  <a:pt x="1213123" y="2187431"/>
                  <a:pt x="1209675" y="2181225"/>
                </a:cubicBezTo>
                <a:cubicBezTo>
                  <a:pt x="1205179" y="2173133"/>
                  <a:pt x="1199527" y="2165692"/>
                  <a:pt x="1195387" y="2157412"/>
                </a:cubicBezTo>
                <a:cubicBezTo>
                  <a:pt x="1177347" y="2121332"/>
                  <a:pt x="1196645" y="2144383"/>
                  <a:pt x="1171575" y="2119312"/>
                </a:cubicBezTo>
                <a:cubicBezTo>
                  <a:pt x="1131451" y="2025695"/>
                  <a:pt x="1182398" y="2133168"/>
                  <a:pt x="1138237" y="2066925"/>
                </a:cubicBezTo>
                <a:cubicBezTo>
                  <a:pt x="1102158" y="2012806"/>
                  <a:pt x="1153706" y="2068106"/>
                  <a:pt x="1114425" y="2028825"/>
                </a:cubicBezTo>
                <a:cubicBezTo>
                  <a:pt x="1101342" y="1976500"/>
                  <a:pt x="1121170" y="2041919"/>
                  <a:pt x="1095375" y="1995487"/>
                </a:cubicBezTo>
                <a:cubicBezTo>
                  <a:pt x="1090499" y="1986710"/>
                  <a:pt x="1090726" y="1975689"/>
                  <a:pt x="1085850" y="1966912"/>
                </a:cubicBezTo>
                <a:cubicBezTo>
                  <a:pt x="1082579" y="1961024"/>
                  <a:pt x="1075697" y="1957941"/>
                  <a:pt x="1071562" y="1952625"/>
                </a:cubicBezTo>
                <a:cubicBezTo>
                  <a:pt x="1064534" y="1943589"/>
                  <a:pt x="1059077" y="1933428"/>
                  <a:pt x="1052512" y="1924050"/>
                </a:cubicBezTo>
                <a:cubicBezTo>
                  <a:pt x="1047960" y="1917547"/>
                  <a:pt x="1042080" y="1911939"/>
                  <a:pt x="1038225" y="1905000"/>
                </a:cubicBezTo>
                <a:cubicBezTo>
                  <a:pt x="1034073" y="1897527"/>
                  <a:pt x="1033098" y="1888518"/>
                  <a:pt x="1028700" y="1881187"/>
                </a:cubicBezTo>
                <a:cubicBezTo>
                  <a:pt x="1023470" y="1872471"/>
                  <a:pt x="1015479" y="1865702"/>
                  <a:pt x="1009650" y="1857375"/>
                </a:cubicBezTo>
                <a:cubicBezTo>
                  <a:pt x="1004341" y="1849792"/>
                  <a:pt x="1000268" y="1841412"/>
                  <a:pt x="995362" y="1833562"/>
                </a:cubicBezTo>
                <a:cubicBezTo>
                  <a:pt x="992328" y="1828708"/>
                  <a:pt x="988677" y="1824245"/>
                  <a:pt x="985837" y="1819275"/>
                </a:cubicBezTo>
                <a:cubicBezTo>
                  <a:pt x="961662" y="1776970"/>
                  <a:pt x="989997" y="1820754"/>
                  <a:pt x="966787" y="1785937"/>
                </a:cubicBezTo>
                <a:cubicBezTo>
                  <a:pt x="965200" y="1779587"/>
                  <a:pt x="964603" y="1772903"/>
                  <a:pt x="962025" y="1766887"/>
                </a:cubicBezTo>
                <a:cubicBezTo>
                  <a:pt x="959770" y="1761626"/>
                  <a:pt x="955340" y="1757570"/>
                  <a:pt x="952500" y="1752600"/>
                </a:cubicBezTo>
                <a:cubicBezTo>
                  <a:pt x="948978" y="1746436"/>
                  <a:pt x="946738" y="1739570"/>
                  <a:pt x="942975" y="1733550"/>
                </a:cubicBezTo>
                <a:cubicBezTo>
                  <a:pt x="938768" y="1726819"/>
                  <a:pt x="932771" y="1721306"/>
                  <a:pt x="928687" y="1714500"/>
                </a:cubicBezTo>
                <a:cubicBezTo>
                  <a:pt x="923208" y="1705368"/>
                  <a:pt x="919572" y="1695234"/>
                  <a:pt x="914400" y="1685925"/>
                </a:cubicBezTo>
                <a:cubicBezTo>
                  <a:pt x="911620" y="1680921"/>
                  <a:pt x="907715" y="1676607"/>
                  <a:pt x="904875" y="1671637"/>
                </a:cubicBezTo>
                <a:cubicBezTo>
                  <a:pt x="901353" y="1665473"/>
                  <a:pt x="899113" y="1658607"/>
                  <a:pt x="895350" y="1652587"/>
                </a:cubicBezTo>
                <a:cubicBezTo>
                  <a:pt x="891143" y="1645856"/>
                  <a:pt x="884917" y="1640476"/>
                  <a:pt x="881062" y="1633537"/>
                </a:cubicBezTo>
                <a:cubicBezTo>
                  <a:pt x="876910" y="1626064"/>
                  <a:pt x="875631" y="1617230"/>
                  <a:pt x="871537" y="1609725"/>
                </a:cubicBezTo>
                <a:cubicBezTo>
                  <a:pt x="866055" y="1599675"/>
                  <a:pt x="858837" y="1590675"/>
                  <a:pt x="852487" y="1581150"/>
                </a:cubicBezTo>
                <a:lnTo>
                  <a:pt x="842962" y="1566862"/>
                </a:lnTo>
                <a:cubicBezTo>
                  <a:pt x="841375" y="1562100"/>
                  <a:pt x="840177" y="1557189"/>
                  <a:pt x="838200" y="1552575"/>
                </a:cubicBezTo>
                <a:cubicBezTo>
                  <a:pt x="835403" y="1546049"/>
                  <a:pt x="830920" y="1540260"/>
                  <a:pt x="828675" y="1533525"/>
                </a:cubicBezTo>
                <a:cubicBezTo>
                  <a:pt x="824535" y="1521106"/>
                  <a:pt x="825885" y="1506650"/>
                  <a:pt x="819150" y="1495425"/>
                </a:cubicBezTo>
                <a:cubicBezTo>
                  <a:pt x="810118" y="1480372"/>
                  <a:pt x="802169" y="1468504"/>
                  <a:pt x="795337" y="1452562"/>
                </a:cubicBezTo>
                <a:cubicBezTo>
                  <a:pt x="793360" y="1447948"/>
                  <a:pt x="792338" y="1442975"/>
                  <a:pt x="790575" y="1438275"/>
                </a:cubicBezTo>
                <a:cubicBezTo>
                  <a:pt x="787573" y="1430270"/>
                  <a:pt x="784052" y="1422467"/>
                  <a:pt x="781050" y="1414462"/>
                </a:cubicBezTo>
                <a:cubicBezTo>
                  <a:pt x="779287" y="1409762"/>
                  <a:pt x="778364" y="1404745"/>
                  <a:pt x="776287" y="1400175"/>
                </a:cubicBezTo>
                <a:cubicBezTo>
                  <a:pt x="771191" y="1388963"/>
                  <a:pt x="752747" y="1351324"/>
                  <a:pt x="742950" y="1338262"/>
                </a:cubicBezTo>
                <a:cubicBezTo>
                  <a:pt x="738909" y="1332874"/>
                  <a:pt x="733425" y="1328737"/>
                  <a:pt x="728662" y="1323975"/>
                </a:cubicBezTo>
                <a:cubicBezTo>
                  <a:pt x="723319" y="1307945"/>
                  <a:pt x="723792" y="1307116"/>
                  <a:pt x="714375" y="1290637"/>
                </a:cubicBezTo>
                <a:cubicBezTo>
                  <a:pt x="711535" y="1285667"/>
                  <a:pt x="707591" y="1281375"/>
                  <a:pt x="704850" y="1276350"/>
                </a:cubicBezTo>
                <a:cubicBezTo>
                  <a:pt x="698051" y="1263885"/>
                  <a:pt x="690290" y="1251720"/>
                  <a:pt x="685800" y="1238250"/>
                </a:cubicBezTo>
                <a:cubicBezTo>
                  <a:pt x="684212" y="1233487"/>
                  <a:pt x="683698" y="1228219"/>
                  <a:pt x="681037" y="1223962"/>
                </a:cubicBezTo>
                <a:cubicBezTo>
                  <a:pt x="675650" y="1215342"/>
                  <a:pt x="668337" y="1208087"/>
                  <a:pt x="661987" y="1200150"/>
                </a:cubicBezTo>
                <a:cubicBezTo>
                  <a:pt x="660400" y="1195387"/>
                  <a:pt x="659605" y="1190282"/>
                  <a:pt x="657225" y="1185862"/>
                </a:cubicBezTo>
                <a:cubicBezTo>
                  <a:pt x="638913" y="1151853"/>
                  <a:pt x="631593" y="1147240"/>
                  <a:pt x="619125" y="1119187"/>
                </a:cubicBezTo>
                <a:cubicBezTo>
                  <a:pt x="616629" y="1113571"/>
                  <a:pt x="607081" y="1090062"/>
                  <a:pt x="604837" y="1081087"/>
                </a:cubicBezTo>
                <a:cubicBezTo>
                  <a:pt x="602874" y="1073234"/>
                  <a:pt x="602917" y="1064854"/>
                  <a:pt x="600075" y="1057275"/>
                </a:cubicBezTo>
                <a:cubicBezTo>
                  <a:pt x="598065" y="1051915"/>
                  <a:pt x="593110" y="1048107"/>
                  <a:pt x="590550" y="1042987"/>
                </a:cubicBezTo>
                <a:cubicBezTo>
                  <a:pt x="581277" y="1024441"/>
                  <a:pt x="590186" y="1031027"/>
                  <a:pt x="581025" y="1009650"/>
                </a:cubicBezTo>
                <a:cubicBezTo>
                  <a:pt x="578770" y="1004389"/>
                  <a:pt x="574675" y="1000125"/>
                  <a:pt x="571500" y="995362"/>
                </a:cubicBezTo>
                <a:cubicBezTo>
                  <a:pt x="569975" y="989263"/>
                  <a:pt x="565389" y="968854"/>
                  <a:pt x="561975" y="962025"/>
                </a:cubicBezTo>
                <a:cubicBezTo>
                  <a:pt x="557835" y="953745"/>
                  <a:pt x="551333" y="946720"/>
                  <a:pt x="547687" y="938212"/>
                </a:cubicBezTo>
                <a:cubicBezTo>
                  <a:pt x="541755" y="924370"/>
                  <a:pt x="540135" y="908820"/>
                  <a:pt x="533400" y="895350"/>
                </a:cubicBezTo>
                <a:cubicBezTo>
                  <a:pt x="530225" y="889000"/>
                  <a:pt x="526512" y="882892"/>
                  <a:pt x="523875" y="876300"/>
                </a:cubicBezTo>
                <a:cubicBezTo>
                  <a:pt x="506872" y="833793"/>
                  <a:pt x="523150" y="860926"/>
                  <a:pt x="504825" y="833437"/>
                </a:cubicBezTo>
                <a:cubicBezTo>
                  <a:pt x="494512" y="792190"/>
                  <a:pt x="507141" y="836847"/>
                  <a:pt x="490537" y="795337"/>
                </a:cubicBezTo>
                <a:cubicBezTo>
                  <a:pt x="466997" y="736487"/>
                  <a:pt x="493825" y="792388"/>
                  <a:pt x="471487" y="747712"/>
                </a:cubicBezTo>
                <a:cubicBezTo>
                  <a:pt x="457818" y="693029"/>
                  <a:pt x="476931" y="760412"/>
                  <a:pt x="457200" y="714375"/>
                </a:cubicBezTo>
                <a:cubicBezTo>
                  <a:pt x="454622" y="708359"/>
                  <a:pt x="454318" y="701594"/>
                  <a:pt x="452437" y="695325"/>
                </a:cubicBezTo>
                <a:cubicBezTo>
                  <a:pt x="449552" y="685708"/>
                  <a:pt x="446087" y="676275"/>
                  <a:pt x="442912" y="666750"/>
                </a:cubicBezTo>
                <a:cubicBezTo>
                  <a:pt x="441325" y="661987"/>
                  <a:pt x="438975" y="657414"/>
                  <a:pt x="438150" y="652462"/>
                </a:cubicBezTo>
                <a:cubicBezTo>
                  <a:pt x="436562" y="642937"/>
                  <a:pt x="435875" y="633217"/>
                  <a:pt x="433387" y="623887"/>
                </a:cubicBezTo>
                <a:cubicBezTo>
                  <a:pt x="429507" y="609335"/>
                  <a:pt x="422753" y="595635"/>
                  <a:pt x="419100" y="581025"/>
                </a:cubicBezTo>
                <a:cubicBezTo>
                  <a:pt x="411901" y="552230"/>
                  <a:pt x="416408" y="568191"/>
                  <a:pt x="404812" y="533400"/>
                </a:cubicBezTo>
                <a:lnTo>
                  <a:pt x="395287" y="504825"/>
                </a:lnTo>
                <a:cubicBezTo>
                  <a:pt x="393699" y="500062"/>
                  <a:pt x="391510" y="495460"/>
                  <a:pt x="390525" y="490537"/>
                </a:cubicBezTo>
                <a:cubicBezTo>
                  <a:pt x="388937" y="482600"/>
                  <a:pt x="387892" y="474534"/>
                  <a:pt x="385762" y="466725"/>
                </a:cubicBezTo>
                <a:cubicBezTo>
                  <a:pt x="383120" y="457039"/>
                  <a:pt x="378206" y="447995"/>
                  <a:pt x="376237" y="438150"/>
                </a:cubicBezTo>
                <a:cubicBezTo>
                  <a:pt x="374650" y="430212"/>
                  <a:pt x="373605" y="422147"/>
                  <a:pt x="371475" y="414337"/>
                </a:cubicBezTo>
                <a:cubicBezTo>
                  <a:pt x="368833" y="404651"/>
                  <a:pt x="363919" y="395607"/>
                  <a:pt x="361950" y="385762"/>
                </a:cubicBezTo>
                <a:cubicBezTo>
                  <a:pt x="355217" y="352101"/>
                  <a:pt x="359748" y="369633"/>
                  <a:pt x="347662" y="333375"/>
                </a:cubicBezTo>
                <a:cubicBezTo>
                  <a:pt x="346075" y="328612"/>
                  <a:pt x="345145" y="323577"/>
                  <a:pt x="342900" y="319087"/>
                </a:cubicBezTo>
                <a:lnTo>
                  <a:pt x="333375" y="300037"/>
                </a:lnTo>
                <a:cubicBezTo>
                  <a:pt x="330158" y="280736"/>
                  <a:pt x="329177" y="270168"/>
                  <a:pt x="323850" y="252412"/>
                </a:cubicBezTo>
                <a:cubicBezTo>
                  <a:pt x="306451" y="194413"/>
                  <a:pt x="320544" y="248711"/>
                  <a:pt x="309562" y="204787"/>
                </a:cubicBezTo>
                <a:cubicBezTo>
                  <a:pt x="300956" y="135933"/>
                  <a:pt x="299381" y="139912"/>
                  <a:pt x="309562" y="38100"/>
                </a:cubicBezTo>
                <a:cubicBezTo>
                  <a:pt x="310132" y="32404"/>
                  <a:pt x="314779" y="27581"/>
                  <a:pt x="319087" y="23812"/>
                </a:cubicBezTo>
                <a:cubicBezTo>
                  <a:pt x="339243" y="6175"/>
                  <a:pt x="342326" y="6541"/>
                  <a:pt x="361950" y="0"/>
                </a:cubicBezTo>
                <a:lnTo>
                  <a:pt x="2805112" y="4762"/>
                </a:lnTo>
                <a:cubicBezTo>
                  <a:pt x="2821036" y="4823"/>
                  <a:pt x="2845777" y="11540"/>
                  <a:pt x="2862262" y="14287"/>
                </a:cubicBezTo>
                <a:cubicBezTo>
                  <a:pt x="2873335" y="16132"/>
                  <a:pt x="2884515" y="17276"/>
                  <a:pt x="2895600" y="19050"/>
                </a:cubicBezTo>
                <a:cubicBezTo>
                  <a:pt x="2924205" y="23627"/>
                  <a:pt x="2952456" y="30931"/>
                  <a:pt x="2981325" y="33337"/>
                </a:cubicBezTo>
                <a:cubicBezTo>
                  <a:pt x="3423781" y="70212"/>
                  <a:pt x="2829845" y="19142"/>
                  <a:pt x="3067050" y="42862"/>
                </a:cubicBezTo>
                <a:cubicBezTo>
                  <a:pt x="3089221" y="45079"/>
                  <a:pt x="3111500" y="46037"/>
                  <a:pt x="3133725" y="47625"/>
                </a:cubicBezTo>
                <a:cubicBezTo>
                  <a:pt x="3299054" y="80688"/>
                  <a:pt x="3124604" y="47330"/>
                  <a:pt x="3586162" y="57150"/>
                </a:cubicBezTo>
                <a:cubicBezTo>
                  <a:pt x="3592706" y="57289"/>
                  <a:pt x="3599002" y="59842"/>
                  <a:pt x="3605212" y="61912"/>
                </a:cubicBezTo>
                <a:cubicBezTo>
                  <a:pt x="3613322" y="64615"/>
                  <a:pt x="3621020" y="68435"/>
                  <a:pt x="3629025" y="71437"/>
                </a:cubicBezTo>
                <a:cubicBezTo>
                  <a:pt x="3633725" y="73200"/>
                  <a:pt x="3638550" y="74612"/>
                  <a:pt x="3643312" y="76200"/>
                </a:cubicBezTo>
                <a:cubicBezTo>
                  <a:pt x="3655286" y="112117"/>
                  <a:pt x="3639132" y="67839"/>
                  <a:pt x="3657600" y="104775"/>
                </a:cubicBezTo>
                <a:cubicBezTo>
                  <a:pt x="3659845" y="109265"/>
                  <a:pt x="3660775" y="114300"/>
                  <a:pt x="3662362" y="119062"/>
                </a:cubicBezTo>
                <a:cubicBezTo>
                  <a:pt x="3660775" y="127000"/>
                  <a:pt x="3661616" y="135847"/>
                  <a:pt x="3657600" y="142875"/>
                </a:cubicBezTo>
                <a:cubicBezTo>
                  <a:pt x="3653255" y="150478"/>
                  <a:pt x="3636359" y="154718"/>
                  <a:pt x="3629025" y="157162"/>
                </a:cubicBezTo>
                <a:cubicBezTo>
                  <a:pt x="3611774" y="168662"/>
                  <a:pt x="3611827" y="171450"/>
                  <a:pt x="3586162" y="171450"/>
                </a:cubicBezTo>
                <a:lnTo>
                  <a:pt x="2343150" y="166687"/>
                </a:lnTo>
                <a:cubicBezTo>
                  <a:pt x="2332037" y="165100"/>
                  <a:pt x="2320885" y="163770"/>
                  <a:pt x="2309812" y="161925"/>
                </a:cubicBezTo>
                <a:cubicBezTo>
                  <a:pt x="2290517" y="158709"/>
                  <a:pt x="2277301" y="154388"/>
                  <a:pt x="2257425" y="152400"/>
                </a:cubicBezTo>
                <a:cubicBezTo>
                  <a:pt x="2235254" y="150183"/>
                  <a:pt x="2212975" y="149225"/>
                  <a:pt x="2190750" y="147637"/>
                </a:cubicBezTo>
                <a:cubicBezTo>
                  <a:pt x="2170251" y="143538"/>
                  <a:pt x="2159673" y="141157"/>
                  <a:pt x="2138362" y="138112"/>
                </a:cubicBezTo>
                <a:cubicBezTo>
                  <a:pt x="2114580" y="134714"/>
                  <a:pt x="2090947" y="128766"/>
                  <a:pt x="2066925" y="128587"/>
                </a:cubicBezTo>
                <a:lnTo>
                  <a:pt x="223837" y="123825"/>
                </a:lnTo>
                <a:cubicBezTo>
                  <a:pt x="196850" y="122237"/>
                  <a:pt x="169798" y="121510"/>
                  <a:pt x="142875" y="119062"/>
                </a:cubicBezTo>
                <a:cubicBezTo>
                  <a:pt x="134813" y="118329"/>
                  <a:pt x="127026" y="115748"/>
                  <a:pt x="119062" y="114300"/>
                </a:cubicBezTo>
                <a:cubicBezTo>
                  <a:pt x="109561" y="112573"/>
                  <a:pt x="99988" y="111264"/>
                  <a:pt x="90487" y="109537"/>
                </a:cubicBezTo>
                <a:cubicBezTo>
                  <a:pt x="82523" y="108089"/>
                  <a:pt x="74707" y="105779"/>
                  <a:pt x="66675" y="104775"/>
                </a:cubicBezTo>
                <a:cubicBezTo>
                  <a:pt x="49276" y="102600"/>
                  <a:pt x="31750" y="101600"/>
                  <a:pt x="14287" y="100012"/>
                </a:cubicBezTo>
                <a:lnTo>
                  <a:pt x="0" y="95250"/>
                </a:ln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1566863" y="2166938"/>
            <a:ext cx="534789" cy="2281237"/>
          </a:xfrm>
          <a:custGeom>
            <a:avLst/>
            <a:gdLst>
              <a:gd name="connsiteX0" fmla="*/ 209550 w 534789"/>
              <a:gd name="connsiteY0" fmla="*/ 2281237 h 2281237"/>
              <a:gd name="connsiteX1" fmla="*/ 171450 w 534789"/>
              <a:gd name="connsiteY1" fmla="*/ 2214562 h 2281237"/>
              <a:gd name="connsiteX2" fmla="*/ 147637 w 534789"/>
              <a:gd name="connsiteY2" fmla="*/ 2166937 h 2281237"/>
              <a:gd name="connsiteX3" fmla="*/ 128587 w 534789"/>
              <a:gd name="connsiteY3" fmla="*/ 2105025 h 2281237"/>
              <a:gd name="connsiteX4" fmla="*/ 123825 w 534789"/>
              <a:gd name="connsiteY4" fmla="*/ 2090737 h 2281237"/>
              <a:gd name="connsiteX5" fmla="*/ 109537 w 534789"/>
              <a:gd name="connsiteY5" fmla="*/ 2066925 h 2281237"/>
              <a:gd name="connsiteX6" fmla="*/ 95250 w 534789"/>
              <a:gd name="connsiteY6" fmla="*/ 2028825 h 2281237"/>
              <a:gd name="connsiteX7" fmla="*/ 85725 w 534789"/>
              <a:gd name="connsiteY7" fmla="*/ 2000250 h 2281237"/>
              <a:gd name="connsiteX8" fmla="*/ 80962 w 534789"/>
              <a:gd name="connsiteY8" fmla="*/ 1981200 h 2281237"/>
              <a:gd name="connsiteX9" fmla="*/ 66675 w 534789"/>
              <a:gd name="connsiteY9" fmla="*/ 1957387 h 2281237"/>
              <a:gd name="connsiteX10" fmla="*/ 52387 w 534789"/>
              <a:gd name="connsiteY10" fmla="*/ 1895475 h 2281237"/>
              <a:gd name="connsiteX11" fmla="*/ 47625 w 534789"/>
              <a:gd name="connsiteY11" fmla="*/ 1876425 h 2281237"/>
              <a:gd name="connsiteX12" fmla="*/ 38100 w 534789"/>
              <a:gd name="connsiteY12" fmla="*/ 1800225 h 2281237"/>
              <a:gd name="connsiteX13" fmla="*/ 33337 w 534789"/>
              <a:gd name="connsiteY13" fmla="*/ 1781175 h 2281237"/>
              <a:gd name="connsiteX14" fmla="*/ 28575 w 534789"/>
              <a:gd name="connsiteY14" fmla="*/ 1728787 h 2281237"/>
              <a:gd name="connsiteX15" fmla="*/ 23812 w 534789"/>
              <a:gd name="connsiteY15" fmla="*/ 1709737 h 2281237"/>
              <a:gd name="connsiteX16" fmla="*/ 14287 w 534789"/>
              <a:gd name="connsiteY16" fmla="*/ 1614487 h 2281237"/>
              <a:gd name="connsiteX17" fmla="*/ 9525 w 534789"/>
              <a:gd name="connsiteY17" fmla="*/ 1571625 h 2281237"/>
              <a:gd name="connsiteX18" fmla="*/ 4762 w 534789"/>
              <a:gd name="connsiteY18" fmla="*/ 1557337 h 2281237"/>
              <a:gd name="connsiteX19" fmla="*/ 0 w 534789"/>
              <a:gd name="connsiteY19" fmla="*/ 1414462 h 2281237"/>
              <a:gd name="connsiteX20" fmla="*/ 14287 w 534789"/>
              <a:gd name="connsiteY20" fmla="*/ 1143000 h 2281237"/>
              <a:gd name="connsiteX21" fmla="*/ 23812 w 534789"/>
              <a:gd name="connsiteY21" fmla="*/ 1090612 h 2281237"/>
              <a:gd name="connsiteX22" fmla="*/ 33337 w 534789"/>
              <a:gd name="connsiteY22" fmla="*/ 1066800 h 2281237"/>
              <a:gd name="connsiteX23" fmla="*/ 52387 w 534789"/>
              <a:gd name="connsiteY23" fmla="*/ 995362 h 2281237"/>
              <a:gd name="connsiteX24" fmla="*/ 66675 w 534789"/>
              <a:gd name="connsiteY24" fmla="*/ 971550 h 2281237"/>
              <a:gd name="connsiteX25" fmla="*/ 85725 w 534789"/>
              <a:gd name="connsiteY25" fmla="*/ 933450 h 2281237"/>
              <a:gd name="connsiteX26" fmla="*/ 104775 w 534789"/>
              <a:gd name="connsiteY26" fmla="*/ 900112 h 2281237"/>
              <a:gd name="connsiteX27" fmla="*/ 123825 w 534789"/>
              <a:gd name="connsiteY27" fmla="*/ 866775 h 2281237"/>
              <a:gd name="connsiteX28" fmla="*/ 161925 w 534789"/>
              <a:gd name="connsiteY28" fmla="*/ 819150 h 2281237"/>
              <a:gd name="connsiteX29" fmla="*/ 176212 w 534789"/>
              <a:gd name="connsiteY29" fmla="*/ 804862 h 2281237"/>
              <a:gd name="connsiteX30" fmla="*/ 223837 w 534789"/>
              <a:gd name="connsiteY30" fmla="*/ 742950 h 2281237"/>
              <a:gd name="connsiteX31" fmla="*/ 257175 w 534789"/>
              <a:gd name="connsiteY31" fmla="*/ 714375 h 2281237"/>
              <a:gd name="connsiteX32" fmla="*/ 271462 w 534789"/>
              <a:gd name="connsiteY32" fmla="*/ 695325 h 2281237"/>
              <a:gd name="connsiteX33" fmla="*/ 290512 w 534789"/>
              <a:gd name="connsiteY33" fmla="*/ 676275 h 2281237"/>
              <a:gd name="connsiteX34" fmla="*/ 300037 w 534789"/>
              <a:gd name="connsiteY34" fmla="*/ 661987 h 2281237"/>
              <a:gd name="connsiteX35" fmla="*/ 328612 w 534789"/>
              <a:gd name="connsiteY35" fmla="*/ 628650 h 2281237"/>
              <a:gd name="connsiteX36" fmla="*/ 338137 w 534789"/>
              <a:gd name="connsiteY36" fmla="*/ 604837 h 2281237"/>
              <a:gd name="connsiteX37" fmla="*/ 357187 w 534789"/>
              <a:gd name="connsiteY37" fmla="*/ 576262 h 2281237"/>
              <a:gd name="connsiteX38" fmla="*/ 376237 w 534789"/>
              <a:gd name="connsiteY38" fmla="*/ 547687 h 2281237"/>
              <a:gd name="connsiteX39" fmla="*/ 381000 w 534789"/>
              <a:gd name="connsiteY39" fmla="*/ 528637 h 2281237"/>
              <a:gd name="connsiteX40" fmla="*/ 395287 w 534789"/>
              <a:gd name="connsiteY40" fmla="*/ 509587 h 2281237"/>
              <a:gd name="connsiteX41" fmla="*/ 400050 w 534789"/>
              <a:gd name="connsiteY41" fmla="*/ 495300 h 2281237"/>
              <a:gd name="connsiteX42" fmla="*/ 404812 w 534789"/>
              <a:gd name="connsiteY42" fmla="*/ 476250 h 2281237"/>
              <a:gd name="connsiteX43" fmla="*/ 419100 w 534789"/>
              <a:gd name="connsiteY43" fmla="*/ 461962 h 2281237"/>
              <a:gd name="connsiteX44" fmla="*/ 423862 w 534789"/>
              <a:gd name="connsiteY44" fmla="*/ 442912 h 2281237"/>
              <a:gd name="connsiteX45" fmla="*/ 447675 w 534789"/>
              <a:gd name="connsiteY45" fmla="*/ 400050 h 2281237"/>
              <a:gd name="connsiteX46" fmla="*/ 452437 w 534789"/>
              <a:gd name="connsiteY46" fmla="*/ 376237 h 2281237"/>
              <a:gd name="connsiteX47" fmla="*/ 471487 w 534789"/>
              <a:gd name="connsiteY47" fmla="*/ 338137 h 2281237"/>
              <a:gd name="connsiteX48" fmla="*/ 481012 w 534789"/>
              <a:gd name="connsiteY48" fmla="*/ 319087 h 2281237"/>
              <a:gd name="connsiteX49" fmla="*/ 500062 w 534789"/>
              <a:gd name="connsiteY49" fmla="*/ 276225 h 2281237"/>
              <a:gd name="connsiteX50" fmla="*/ 509587 w 534789"/>
              <a:gd name="connsiteY50" fmla="*/ 242887 h 2281237"/>
              <a:gd name="connsiteX51" fmla="*/ 514350 w 534789"/>
              <a:gd name="connsiteY51" fmla="*/ 223837 h 2281237"/>
              <a:gd name="connsiteX52" fmla="*/ 519112 w 534789"/>
              <a:gd name="connsiteY52" fmla="*/ 209550 h 2281237"/>
              <a:gd name="connsiteX53" fmla="*/ 528637 w 534789"/>
              <a:gd name="connsiteY53" fmla="*/ 152400 h 2281237"/>
              <a:gd name="connsiteX54" fmla="*/ 533400 w 534789"/>
              <a:gd name="connsiteY54" fmla="*/ 133350 h 2281237"/>
              <a:gd name="connsiteX55" fmla="*/ 533400 w 534789"/>
              <a:gd name="connsiteY55" fmla="*/ 0 h 228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4789" h="2281237">
                <a:moveTo>
                  <a:pt x="209550" y="2281237"/>
                </a:moveTo>
                <a:cubicBezTo>
                  <a:pt x="195615" y="2260334"/>
                  <a:pt x="179507" y="2238732"/>
                  <a:pt x="171450" y="2214562"/>
                </a:cubicBezTo>
                <a:cubicBezTo>
                  <a:pt x="159415" y="2178457"/>
                  <a:pt x="167949" y="2194019"/>
                  <a:pt x="147637" y="2166937"/>
                </a:cubicBezTo>
                <a:cubicBezTo>
                  <a:pt x="133282" y="2109518"/>
                  <a:pt x="144774" y="2148192"/>
                  <a:pt x="128587" y="2105025"/>
                </a:cubicBezTo>
                <a:cubicBezTo>
                  <a:pt x="126824" y="2100324"/>
                  <a:pt x="126070" y="2095227"/>
                  <a:pt x="123825" y="2090737"/>
                </a:cubicBezTo>
                <a:cubicBezTo>
                  <a:pt x="119685" y="2082458"/>
                  <a:pt x="114300" y="2074862"/>
                  <a:pt x="109537" y="2066925"/>
                </a:cubicBezTo>
                <a:cubicBezTo>
                  <a:pt x="98248" y="2010472"/>
                  <a:pt x="113087" y="2068958"/>
                  <a:pt x="95250" y="2028825"/>
                </a:cubicBezTo>
                <a:cubicBezTo>
                  <a:pt x="91172" y="2019650"/>
                  <a:pt x="88610" y="2009867"/>
                  <a:pt x="85725" y="2000250"/>
                </a:cubicBezTo>
                <a:cubicBezTo>
                  <a:pt x="83844" y="1993981"/>
                  <a:pt x="83620" y="1987181"/>
                  <a:pt x="80962" y="1981200"/>
                </a:cubicBezTo>
                <a:cubicBezTo>
                  <a:pt x="77203" y="1972741"/>
                  <a:pt x="71437" y="1965325"/>
                  <a:pt x="66675" y="1957387"/>
                </a:cubicBezTo>
                <a:cubicBezTo>
                  <a:pt x="55921" y="1914375"/>
                  <a:pt x="68790" y="1966557"/>
                  <a:pt x="52387" y="1895475"/>
                </a:cubicBezTo>
                <a:cubicBezTo>
                  <a:pt x="50915" y="1889097"/>
                  <a:pt x="48796" y="1882865"/>
                  <a:pt x="47625" y="1876425"/>
                </a:cubicBezTo>
                <a:cubicBezTo>
                  <a:pt x="39298" y="1830624"/>
                  <a:pt x="46062" y="1851979"/>
                  <a:pt x="38100" y="1800225"/>
                </a:cubicBezTo>
                <a:cubicBezTo>
                  <a:pt x="37105" y="1793756"/>
                  <a:pt x="34925" y="1787525"/>
                  <a:pt x="33337" y="1781175"/>
                </a:cubicBezTo>
                <a:cubicBezTo>
                  <a:pt x="31750" y="1763712"/>
                  <a:pt x="30892" y="1746168"/>
                  <a:pt x="28575" y="1728787"/>
                </a:cubicBezTo>
                <a:cubicBezTo>
                  <a:pt x="27710" y="1722299"/>
                  <a:pt x="24433" y="1716253"/>
                  <a:pt x="23812" y="1709737"/>
                </a:cubicBezTo>
                <a:cubicBezTo>
                  <a:pt x="14372" y="1610613"/>
                  <a:pt x="28413" y="1656863"/>
                  <a:pt x="14287" y="1614487"/>
                </a:cubicBezTo>
                <a:cubicBezTo>
                  <a:pt x="12700" y="1600200"/>
                  <a:pt x="11888" y="1585805"/>
                  <a:pt x="9525" y="1571625"/>
                </a:cubicBezTo>
                <a:cubicBezTo>
                  <a:pt x="8700" y="1566673"/>
                  <a:pt x="5066" y="1562348"/>
                  <a:pt x="4762" y="1557337"/>
                </a:cubicBezTo>
                <a:cubicBezTo>
                  <a:pt x="1879" y="1509773"/>
                  <a:pt x="1587" y="1462087"/>
                  <a:pt x="0" y="1414462"/>
                </a:cubicBezTo>
                <a:cubicBezTo>
                  <a:pt x="1998" y="1365502"/>
                  <a:pt x="1193" y="1225933"/>
                  <a:pt x="14287" y="1143000"/>
                </a:cubicBezTo>
                <a:cubicBezTo>
                  <a:pt x="17055" y="1125468"/>
                  <a:pt x="19507" y="1107831"/>
                  <a:pt x="23812" y="1090612"/>
                </a:cubicBezTo>
                <a:cubicBezTo>
                  <a:pt x="25885" y="1082318"/>
                  <a:pt x="31134" y="1075060"/>
                  <a:pt x="33337" y="1066800"/>
                </a:cubicBezTo>
                <a:cubicBezTo>
                  <a:pt x="44132" y="1026320"/>
                  <a:pt x="37064" y="1026007"/>
                  <a:pt x="52387" y="995362"/>
                </a:cubicBezTo>
                <a:cubicBezTo>
                  <a:pt x="56527" y="987083"/>
                  <a:pt x="62286" y="979700"/>
                  <a:pt x="66675" y="971550"/>
                </a:cubicBezTo>
                <a:cubicBezTo>
                  <a:pt x="73407" y="959048"/>
                  <a:pt x="79375" y="946150"/>
                  <a:pt x="85725" y="933450"/>
                </a:cubicBezTo>
                <a:cubicBezTo>
                  <a:pt x="114508" y="875884"/>
                  <a:pt x="77849" y="947233"/>
                  <a:pt x="104775" y="900112"/>
                </a:cubicBezTo>
                <a:cubicBezTo>
                  <a:pt x="116152" y="880201"/>
                  <a:pt x="110932" y="883536"/>
                  <a:pt x="123825" y="866775"/>
                </a:cubicBezTo>
                <a:cubicBezTo>
                  <a:pt x="136220" y="850661"/>
                  <a:pt x="147550" y="833526"/>
                  <a:pt x="161925" y="819150"/>
                </a:cubicBezTo>
                <a:cubicBezTo>
                  <a:pt x="166687" y="814387"/>
                  <a:pt x="171900" y="810036"/>
                  <a:pt x="176212" y="804862"/>
                </a:cubicBezTo>
                <a:cubicBezTo>
                  <a:pt x="197843" y="778905"/>
                  <a:pt x="179220" y="776414"/>
                  <a:pt x="223837" y="742950"/>
                </a:cubicBezTo>
                <a:cubicBezTo>
                  <a:pt x="238890" y="731660"/>
                  <a:pt x="245238" y="728302"/>
                  <a:pt x="257175" y="714375"/>
                </a:cubicBezTo>
                <a:cubicBezTo>
                  <a:pt x="262341" y="708349"/>
                  <a:pt x="266235" y="701299"/>
                  <a:pt x="271462" y="695325"/>
                </a:cubicBezTo>
                <a:cubicBezTo>
                  <a:pt x="277375" y="688567"/>
                  <a:pt x="284668" y="683093"/>
                  <a:pt x="290512" y="676275"/>
                </a:cubicBezTo>
                <a:cubicBezTo>
                  <a:pt x="294237" y="671929"/>
                  <a:pt x="296710" y="666645"/>
                  <a:pt x="300037" y="661987"/>
                </a:cubicBezTo>
                <a:cubicBezTo>
                  <a:pt x="315309" y="640606"/>
                  <a:pt x="311306" y="645956"/>
                  <a:pt x="328612" y="628650"/>
                </a:cubicBezTo>
                <a:cubicBezTo>
                  <a:pt x="331787" y="620712"/>
                  <a:pt x="334043" y="612342"/>
                  <a:pt x="338137" y="604837"/>
                </a:cubicBezTo>
                <a:cubicBezTo>
                  <a:pt x="343619" y="594787"/>
                  <a:pt x="357187" y="576262"/>
                  <a:pt x="357187" y="576262"/>
                </a:cubicBezTo>
                <a:cubicBezTo>
                  <a:pt x="370862" y="521570"/>
                  <a:pt x="349925" y="587155"/>
                  <a:pt x="376237" y="547687"/>
                </a:cubicBezTo>
                <a:cubicBezTo>
                  <a:pt x="379868" y="542241"/>
                  <a:pt x="378073" y="534491"/>
                  <a:pt x="381000" y="528637"/>
                </a:cubicBezTo>
                <a:cubicBezTo>
                  <a:pt x="384550" y="521538"/>
                  <a:pt x="390525" y="515937"/>
                  <a:pt x="395287" y="509587"/>
                </a:cubicBezTo>
                <a:cubicBezTo>
                  <a:pt x="396875" y="504825"/>
                  <a:pt x="398671" y="500127"/>
                  <a:pt x="400050" y="495300"/>
                </a:cubicBezTo>
                <a:cubicBezTo>
                  <a:pt x="401848" y="489006"/>
                  <a:pt x="401565" y="481933"/>
                  <a:pt x="404812" y="476250"/>
                </a:cubicBezTo>
                <a:cubicBezTo>
                  <a:pt x="408154" y="470402"/>
                  <a:pt x="414337" y="466725"/>
                  <a:pt x="419100" y="461962"/>
                </a:cubicBezTo>
                <a:cubicBezTo>
                  <a:pt x="420687" y="455612"/>
                  <a:pt x="421564" y="449041"/>
                  <a:pt x="423862" y="442912"/>
                </a:cubicBezTo>
                <a:cubicBezTo>
                  <a:pt x="428417" y="430764"/>
                  <a:pt x="441611" y="410156"/>
                  <a:pt x="447675" y="400050"/>
                </a:cubicBezTo>
                <a:cubicBezTo>
                  <a:pt x="449262" y="392112"/>
                  <a:pt x="449531" y="383792"/>
                  <a:pt x="452437" y="376237"/>
                </a:cubicBezTo>
                <a:cubicBezTo>
                  <a:pt x="457534" y="362984"/>
                  <a:pt x="465137" y="350837"/>
                  <a:pt x="471487" y="338137"/>
                </a:cubicBezTo>
                <a:cubicBezTo>
                  <a:pt x="474662" y="331787"/>
                  <a:pt x="478767" y="325822"/>
                  <a:pt x="481012" y="319087"/>
                </a:cubicBezTo>
                <a:cubicBezTo>
                  <a:pt x="492347" y="285082"/>
                  <a:pt x="484968" y="298866"/>
                  <a:pt x="500062" y="276225"/>
                </a:cubicBezTo>
                <a:cubicBezTo>
                  <a:pt x="514952" y="216672"/>
                  <a:pt x="495922" y="290714"/>
                  <a:pt x="509587" y="242887"/>
                </a:cubicBezTo>
                <a:cubicBezTo>
                  <a:pt x="511385" y="236593"/>
                  <a:pt x="512552" y="230131"/>
                  <a:pt x="514350" y="223837"/>
                </a:cubicBezTo>
                <a:cubicBezTo>
                  <a:pt x="515729" y="219010"/>
                  <a:pt x="518128" y="214472"/>
                  <a:pt x="519112" y="209550"/>
                </a:cubicBezTo>
                <a:cubicBezTo>
                  <a:pt x="522899" y="190612"/>
                  <a:pt x="523953" y="171136"/>
                  <a:pt x="528637" y="152400"/>
                </a:cubicBezTo>
                <a:cubicBezTo>
                  <a:pt x="530225" y="146050"/>
                  <a:pt x="533196" y="139892"/>
                  <a:pt x="533400" y="133350"/>
                </a:cubicBezTo>
                <a:cubicBezTo>
                  <a:pt x="534789" y="88922"/>
                  <a:pt x="533400" y="44450"/>
                  <a:pt x="533400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1771650" y="1906793"/>
            <a:ext cx="1152525" cy="3136695"/>
          </a:xfrm>
          <a:custGeom>
            <a:avLst/>
            <a:gdLst>
              <a:gd name="connsiteX0" fmla="*/ 1038225 w 1152525"/>
              <a:gd name="connsiteY0" fmla="*/ 3136695 h 3136695"/>
              <a:gd name="connsiteX1" fmla="*/ 1042988 w 1152525"/>
              <a:gd name="connsiteY1" fmla="*/ 3122407 h 3136695"/>
              <a:gd name="connsiteX2" fmla="*/ 1057275 w 1152525"/>
              <a:gd name="connsiteY2" fmla="*/ 3108120 h 3136695"/>
              <a:gd name="connsiteX3" fmla="*/ 1062038 w 1152525"/>
              <a:gd name="connsiteY3" fmla="*/ 3084307 h 3136695"/>
              <a:gd name="connsiteX4" fmla="*/ 1076325 w 1152525"/>
              <a:gd name="connsiteY4" fmla="*/ 3060495 h 3136695"/>
              <a:gd name="connsiteX5" fmla="*/ 1081088 w 1152525"/>
              <a:gd name="connsiteY5" fmla="*/ 3046207 h 3136695"/>
              <a:gd name="connsiteX6" fmla="*/ 1095375 w 1152525"/>
              <a:gd name="connsiteY6" fmla="*/ 3022395 h 3136695"/>
              <a:gd name="connsiteX7" fmla="*/ 1119188 w 1152525"/>
              <a:gd name="connsiteY7" fmla="*/ 2960482 h 3136695"/>
              <a:gd name="connsiteX8" fmla="*/ 1123950 w 1152525"/>
              <a:gd name="connsiteY8" fmla="*/ 2946195 h 3136695"/>
              <a:gd name="connsiteX9" fmla="*/ 1128713 w 1152525"/>
              <a:gd name="connsiteY9" fmla="*/ 2931907 h 3136695"/>
              <a:gd name="connsiteX10" fmla="*/ 1133475 w 1152525"/>
              <a:gd name="connsiteY10" fmla="*/ 2903332 h 3136695"/>
              <a:gd name="connsiteX11" fmla="*/ 1138238 w 1152525"/>
              <a:gd name="connsiteY11" fmla="*/ 2884282 h 3136695"/>
              <a:gd name="connsiteX12" fmla="*/ 1143000 w 1152525"/>
              <a:gd name="connsiteY12" fmla="*/ 2860470 h 3136695"/>
              <a:gd name="connsiteX13" fmla="*/ 1147763 w 1152525"/>
              <a:gd name="connsiteY13" fmla="*/ 2803320 h 3136695"/>
              <a:gd name="connsiteX14" fmla="*/ 1152525 w 1152525"/>
              <a:gd name="connsiteY14" fmla="*/ 2784270 h 3136695"/>
              <a:gd name="connsiteX15" fmla="*/ 1147763 w 1152525"/>
              <a:gd name="connsiteY15" fmla="*/ 2508045 h 3136695"/>
              <a:gd name="connsiteX16" fmla="*/ 1143000 w 1152525"/>
              <a:gd name="connsiteY16" fmla="*/ 2484232 h 3136695"/>
              <a:gd name="connsiteX17" fmla="*/ 1128713 w 1152525"/>
              <a:gd name="connsiteY17" fmla="*/ 2427082 h 3136695"/>
              <a:gd name="connsiteX18" fmla="*/ 1104900 w 1152525"/>
              <a:gd name="connsiteY18" fmla="*/ 2322307 h 3136695"/>
              <a:gd name="connsiteX19" fmla="*/ 1100138 w 1152525"/>
              <a:gd name="connsiteY19" fmla="*/ 2303257 h 3136695"/>
              <a:gd name="connsiteX20" fmla="*/ 1076325 w 1152525"/>
              <a:gd name="connsiteY20" fmla="*/ 2241345 h 3136695"/>
              <a:gd name="connsiteX21" fmla="*/ 1062038 w 1152525"/>
              <a:gd name="connsiteY21" fmla="*/ 2184195 h 3136695"/>
              <a:gd name="connsiteX22" fmla="*/ 1057275 w 1152525"/>
              <a:gd name="connsiteY22" fmla="*/ 2155620 h 3136695"/>
              <a:gd name="connsiteX23" fmla="*/ 1047750 w 1152525"/>
              <a:gd name="connsiteY23" fmla="*/ 2127045 h 3136695"/>
              <a:gd name="connsiteX24" fmla="*/ 1042988 w 1152525"/>
              <a:gd name="connsiteY24" fmla="*/ 2112757 h 3136695"/>
              <a:gd name="connsiteX25" fmla="*/ 1038225 w 1152525"/>
              <a:gd name="connsiteY25" fmla="*/ 2088945 h 3136695"/>
              <a:gd name="connsiteX26" fmla="*/ 1028700 w 1152525"/>
              <a:gd name="connsiteY26" fmla="*/ 2065132 h 3136695"/>
              <a:gd name="connsiteX27" fmla="*/ 1009650 w 1152525"/>
              <a:gd name="connsiteY27" fmla="*/ 2012745 h 3136695"/>
              <a:gd name="connsiteX28" fmla="*/ 1004888 w 1152525"/>
              <a:gd name="connsiteY28" fmla="*/ 1974645 h 3136695"/>
              <a:gd name="connsiteX29" fmla="*/ 990600 w 1152525"/>
              <a:gd name="connsiteY29" fmla="*/ 1936545 h 3136695"/>
              <a:gd name="connsiteX30" fmla="*/ 985838 w 1152525"/>
              <a:gd name="connsiteY30" fmla="*/ 1917495 h 3136695"/>
              <a:gd name="connsiteX31" fmla="*/ 971550 w 1152525"/>
              <a:gd name="connsiteY31" fmla="*/ 1874632 h 3136695"/>
              <a:gd name="connsiteX32" fmla="*/ 947738 w 1152525"/>
              <a:gd name="connsiteY32" fmla="*/ 1807957 h 3136695"/>
              <a:gd name="connsiteX33" fmla="*/ 942975 w 1152525"/>
              <a:gd name="connsiteY33" fmla="*/ 1774620 h 3136695"/>
              <a:gd name="connsiteX34" fmla="*/ 928688 w 1152525"/>
              <a:gd name="connsiteY34" fmla="*/ 1741282 h 3136695"/>
              <a:gd name="connsiteX35" fmla="*/ 919163 w 1152525"/>
              <a:gd name="connsiteY35" fmla="*/ 1693657 h 3136695"/>
              <a:gd name="connsiteX36" fmla="*/ 904875 w 1152525"/>
              <a:gd name="connsiteY36" fmla="*/ 1660320 h 3136695"/>
              <a:gd name="connsiteX37" fmla="*/ 900113 w 1152525"/>
              <a:gd name="connsiteY37" fmla="*/ 1631745 h 3136695"/>
              <a:gd name="connsiteX38" fmla="*/ 890588 w 1152525"/>
              <a:gd name="connsiteY38" fmla="*/ 1607932 h 3136695"/>
              <a:gd name="connsiteX39" fmla="*/ 881063 w 1152525"/>
              <a:gd name="connsiteY39" fmla="*/ 1574595 h 3136695"/>
              <a:gd name="connsiteX40" fmla="*/ 876300 w 1152525"/>
              <a:gd name="connsiteY40" fmla="*/ 1536495 h 3136695"/>
              <a:gd name="connsiteX41" fmla="*/ 866775 w 1152525"/>
              <a:gd name="connsiteY41" fmla="*/ 1522207 h 3136695"/>
              <a:gd name="connsiteX42" fmla="*/ 862013 w 1152525"/>
              <a:gd name="connsiteY42" fmla="*/ 1503157 h 3136695"/>
              <a:gd name="connsiteX43" fmla="*/ 857250 w 1152525"/>
              <a:gd name="connsiteY43" fmla="*/ 1479345 h 3136695"/>
              <a:gd name="connsiteX44" fmla="*/ 842963 w 1152525"/>
              <a:gd name="connsiteY44" fmla="*/ 1426957 h 3136695"/>
              <a:gd name="connsiteX45" fmla="*/ 828675 w 1152525"/>
              <a:gd name="connsiteY45" fmla="*/ 1384095 h 3136695"/>
              <a:gd name="connsiteX46" fmla="*/ 823913 w 1152525"/>
              <a:gd name="connsiteY46" fmla="*/ 1365045 h 3136695"/>
              <a:gd name="connsiteX47" fmla="*/ 809625 w 1152525"/>
              <a:gd name="connsiteY47" fmla="*/ 1322182 h 3136695"/>
              <a:gd name="connsiteX48" fmla="*/ 800100 w 1152525"/>
              <a:gd name="connsiteY48" fmla="*/ 1293607 h 3136695"/>
              <a:gd name="connsiteX49" fmla="*/ 790575 w 1152525"/>
              <a:gd name="connsiteY49" fmla="*/ 1255507 h 3136695"/>
              <a:gd name="connsiteX50" fmla="*/ 785813 w 1152525"/>
              <a:gd name="connsiteY50" fmla="*/ 1236457 h 3136695"/>
              <a:gd name="connsiteX51" fmla="*/ 776288 w 1152525"/>
              <a:gd name="connsiteY51" fmla="*/ 1212645 h 3136695"/>
              <a:gd name="connsiteX52" fmla="*/ 771525 w 1152525"/>
              <a:gd name="connsiteY52" fmla="*/ 1198357 h 3136695"/>
              <a:gd name="connsiteX53" fmla="*/ 766763 w 1152525"/>
              <a:gd name="connsiteY53" fmla="*/ 1169782 h 3136695"/>
              <a:gd name="connsiteX54" fmla="*/ 752475 w 1152525"/>
              <a:gd name="connsiteY54" fmla="*/ 1155495 h 3136695"/>
              <a:gd name="connsiteX55" fmla="*/ 747713 w 1152525"/>
              <a:gd name="connsiteY55" fmla="*/ 1126920 h 3136695"/>
              <a:gd name="connsiteX56" fmla="*/ 738188 w 1152525"/>
              <a:gd name="connsiteY56" fmla="*/ 1112632 h 3136695"/>
              <a:gd name="connsiteX57" fmla="*/ 719138 w 1152525"/>
              <a:gd name="connsiteY57" fmla="*/ 1069770 h 3136695"/>
              <a:gd name="connsiteX58" fmla="*/ 700088 w 1152525"/>
              <a:gd name="connsiteY58" fmla="*/ 1022145 h 3136695"/>
              <a:gd name="connsiteX59" fmla="*/ 695325 w 1152525"/>
              <a:gd name="connsiteY59" fmla="*/ 1007857 h 3136695"/>
              <a:gd name="connsiteX60" fmla="*/ 685800 w 1152525"/>
              <a:gd name="connsiteY60" fmla="*/ 984045 h 3136695"/>
              <a:gd name="connsiteX61" fmla="*/ 666750 w 1152525"/>
              <a:gd name="connsiteY61" fmla="*/ 945945 h 3136695"/>
              <a:gd name="connsiteX62" fmla="*/ 657225 w 1152525"/>
              <a:gd name="connsiteY62" fmla="*/ 912607 h 3136695"/>
              <a:gd name="connsiteX63" fmla="*/ 647700 w 1152525"/>
              <a:gd name="connsiteY63" fmla="*/ 898320 h 3136695"/>
              <a:gd name="connsiteX64" fmla="*/ 638175 w 1152525"/>
              <a:gd name="connsiteY64" fmla="*/ 879270 h 3136695"/>
              <a:gd name="connsiteX65" fmla="*/ 633413 w 1152525"/>
              <a:gd name="connsiteY65" fmla="*/ 860220 h 3136695"/>
              <a:gd name="connsiteX66" fmla="*/ 623888 w 1152525"/>
              <a:gd name="connsiteY66" fmla="*/ 845932 h 3136695"/>
              <a:gd name="connsiteX67" fmla="*/ 614363 w 1152525"/>
              <a:gd name="connsiteY67" fmla="*/ 822120 h 3136695"/>
              <a:gd name="connsiteX68" fmla="*/ 604838 w 1152525"/>
              <a:gd name="connsiteY68" fmla="*/ 793545 h 3136695"/>
              <a:gd name="connsiteX69" fmla="*/ 595313 w 1152525"/>
              <a:gd name="connsiteY69" fmla="*/ 774495 h 3136695"/>
              <a:gd name="connsiteX70" fmla="*/ 590550 w 1152525"/>
              <a:gd name="connsiteY70" fmla="*/ 760207 h 3136695"/>
              <a:gd name="connsiteX71" fmla="*/ 571500 w 1152525"/>
              <a:gd name="connsiteY71" fmla="*/ 726870 h 3136695"/>
              <a:gd name="connsiteX72" fmla="*/ 561975 w 1152525"/>
              <a:gd name="connsiteY72" fmla="*/ 707820 h 3136695"/>
              <a:gd name="connsiteX73" fmla="*/ 557213 w 1152525"/>
              <a:gd name="connsiteY73" fmla="*/ 688770 h 3136695"/>
              <a:gd name="connsiteX74" fmla="*/ 538163 w 1152525"/>
              <a:gd name="connsiteY74" fmla="*/ 650670 h 3136695"/>
              <a:gd name="connsiteX75" fmla="*/ 523875 w 1152525"/>
              <a:gd name="connsiteY75" fmla="*/ 612570 h 3136695"/>
              <a:gd name="connsiteX76" fmla="*/ 519113 w 1152525"/>
              <a:gd name="connsiteY76" fmla="*/ 593520 h 3136695"/>
              <a:gd name="connsiteX77" fmla="*/ 509588 w 1152525"/>
              <a:gd name="connsiteY77" fmla="*/ 574470 h 3136695"/>
              <a:gd name="connsiteX78" fmla="*/ 495300 w 1152525"/>
              <a:gd name="connsiteY78" fmla="*/ 545895 h 3136695"/>
              <a:gd name="connsiteX79" fmla="*/ 485775 w 1152525"/>
              <a:gd name="connsiteY79" fmla="*/ 517320 h 3136695"/>
              <a:gd name="connsiteX80" fmla="*/ 481013 w 1152525"/>
              <a:gd name="connsiteY80" fmla="*/ 493507 h 3136695"/>
              <a:gd name="connsiteX81" fmla="*/ 471488 w 1152525"/>
              <a:gd name="connsiteY81" fmla="*/ 474457 h 3136695"/>
              <a:gd name="connsiteX82" fmla="*/ 466725 w 1152525"/>
              <a:gd name="connsiteY82" fmla="*/ 460170 h 3136695"/>
              <a:gd name="connsiteX83" fmla="*/ 447675 w 1152525"/>
              <a:gd name="connsiteY83" fmla="*/ 426832 h 3136695"/>
              <a:gd name="connsiteX84" fmla="*/ 442913 w 1152525"/>
              <a:gd name="connsiteY84" fmla="*/ 407782 h 3136695"/>
              <a:gd name="connsiteX85" fmla="*/ 423863 w 1152525"/>
              <a:gd name="connsiteY85" fmla="*/ 374445 h 3136695"/>
              <a:gd name="connsiteX86" fmla="*/ 409575 w 1152525"/>
              <a:gd name="connsiteY86" fmla="*/ 326820 h 3136695"/>
              <a:gd name="connsiteX87" fmla="*/ 400050 w 1152525"/>
              <a:gd name="connsiteY87" fmla="*/ 312532 h 3136695"/>
              <a:gd name="connsiteX88" fmla="*/ 385763 w 1152525"/>
              <a:gd name="connsiteY88" fmla="*/ 283957 h 3136695"/>
              <a:gd name="connsiteX89" fmla="*/ 376238 w 1152525"/>
              <a:gd name="connsiteY89" fmla="*/ 255382 h 3136695"/>
              <a:gd name="connsiteX90" fmla="*/ 357188 w 1152525"/>
              <a:gd name="connsiteY90" fmla="*/ 222045 h 3136695"/>
              <a:gd name="connsiteX91" fmla="*/ 347663 w 1152525"/>
              <a:gd name="connsiteY91" fmla="*/ 202995 h 3136695"/>
              <a:gd name="connsiteX92" fmla="*/ 338138 w 1152525"/>
              <a:gd name="connsiteY92" fmla="*/ 188707 h 3136695"/>
              <a:gd name="connsiteX93" fmla="*/ 323850 w 1152525"/>
              <a:gd name="connsiteY93" fmla="*/ 160132 h 3136695"/>
              <a:gd name="connsiteX94" fmla="*/ 304800 w 1152525"/>
              <a:gd name="connsiteY94" fmla="*/ 131557 h 3136695"/>
              <a:gd name="connsiteX95" fmla="*/ 295275 w 1152525"/>
              <a:gd name="connsiteY95" fmla="*/ 117270 h 3136695"/>
              <a:gd name="connsiteX96" fmla="*/ 285750 w 1152525"/>
              <a:gd name="connsiteY96" fmla="*/ 98220 h 3136695"/>
              <a:gd name="connsiteX97" fmla="*/ 271463 w 1152525"/>
              <a:gd name="connsiteY97" fmla="*/ 88695 h 3136695"/>
              <a:gd name="connsiteX98" fmla="*/ 266700 w 1152525"/>
              <a:gd name="connsiteY98" fmla="*/ 74407 h 3136695"/>
              <a:gd name="connsiteX99" fmla="*/ 233363 w 1152525"/>
              <a:gd name="connsiteY99" fmla="*/ 26782 h 3136695"/>
              <a:gd name="connsiteX100" fmla="*/ 209550 w 1152525"/>
              <a:gd name="connsiteY100" fmla="*/ 2970 h 3136695"/>
              <a:gd name="connsiteX101" fmla="*/ 0 w 1152525"/>
              <a:gd name="connsiteY101" fmla="*/ 2970 h 31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52525" h="3136695">
                <a:moveTo>
                  <a:pt x="1038225" y="3136695"/>
                </a:moveTo>
                <a:cubicBezTo>
                  <a:pt x="1039813" y="3131932"/>
                  <a:pt x="1040203" y="3126584"/>
                  <a:pt x="1042988" y="3122407"/>
                </a:cubicBezTo>
                <a:cubicBezTo>
                  <a:pt x="1046724" y="3116803"/>
                  <a:pt x="1054263" y="3114144"/>
                  <a:pt x="1057275" y="3108120"/>
                </a:cubicBezTo>
                <a:cubicBezTo>
                  <a:pt x="1060895" y="3100880"/>
                  <a:pt x="1059032" y="3091823"/>
                  <a:pt x="1062038" y="3084307"/>
                </a:cubicBezTo>
                <a:cubicBezTo>
                  <a:pt x="1065476" y="3075713"/>
                  <a:pt x="1072185" y="3068774"/>
                  <a:pt x="1076325" y="3060495"/>
                </a:cubicBezTo>
                <a:cubicBezTo>
                  <a:pt x="1078570" y="3056005"/>
                  <a:pt x="1078843" y="3050697"/>
                  <a:pt x="1081088" y="3046207"/>
                </a:cubicBezTo>
                <a:cubicBezTo>
                  <a:pt x="1085228" y="3037928"/>
                  <a:pt x="1091235" y="3030674"/>
                  <a:pt x="1095375" y="3022395"/>
                </a:cubicBezTo>
                <a:cubicBezTo>
                  <a:pt x="1107537" y="2998071"/>
                  <a:pt x="1110890" y="2985378"/>
                  <a:pt x="1119188" y="2960482"/>
                </a:cubicBezTo>
                <a:lnTo>
                  <a:pt x="1123950" y="2946195"/>
                </a:lnTo>
                <a:lnTo>
                  <a:pt x="1128713" y="2931907"/>
                </a:lnTo>
                <a:cubicBezTo>
                  <a:pt x="1130300" y="2922382"/>
                  <a:pt x="1131581" y="2912801"/>
                  <a:pt x="1133475" y="2903332"/>
                </a:cubicBezTo>
                <a:cubicBezTo>
                  <a:pt x="1134759" y="2896914"/>
                  <a:pt x="1136818" y="2890672"/>
                  <a:pt x="1138238" y="2884282"/>
                </a:cubicBezTo>
                <a:cubicBezTo>
                  <a:pt x="1139994" y="2876380"/>
                  <a:pt x="1141413" y="2868407"/>
                  <a:pt x="1143000" y="2860470"/>
                </a:cubicBezTo>
                <a:cubicBezTo>
                  <a:pt x="1144588" y="2841420"/>
                  <a:pt x="1145392" y="2822288"/>
                  <a:pt x="1147763" y="2803320"/>
                </a:cubicBezTo>
                <a:cubicBezTo>
                  <a:pt x="1148575" y="2796825"/>
                  <a:pt x="1152525" y="2790815"/>
                  <a:pt x="1152525" y="2784270"/>
                </a:cubicBezTo>
                <a:cubicBezTo>
                  <a:pt x="1152525" y="2692181"/>
                  <a:pt x="1150685" y="2600087"/>
                  <a:pt x="1147763" y="2508045"/>
                </a:cubicBezTo>
                <a:cubicBezTo>
                  <a:pt x="1147506" y="2499954"/>
                  <a:pt x="1144231" y="2492233"/>
                  <a:pt x="1143000" y="2484232"/>
                </a:cubicBezTo>
                <a:cubicBezTo>
                  <a:pt x="1135476" y="2435324"/>
                  <a:pt x="1145006" y="2459667"/>
                  <a:pt x="1128713" y="2427082"/>
                </a:cubicBezTo>
                <a:cubicBezTo>
                  <a:pt x="1119645" y="2372680"/>
                  <a:pt x="1126293" y="2407880"/>
                  <a:pt x="1104900" y="2322307"/>
                </a:cubicBezTo>
                <a:cubicBezTo>
                  <a:pt x="1103313" y="2315957"/>
                  <a:pt x="1103065" y="2309111"/>
                  <a:pt x="1100138" y="2303257"/>
                </a:cubicBezTo>
                <a:cubicBezTo>
                  <a:pt x="1082594" y="2268170"/>
                  <a:pt x="1086700" y="2280770"/>
                  <a:pt x="1076325" y="2241345"/>
                </a:cubicBezTo>
                <a:cubicBezTo>
                  <a:pt x="1071328" y="2222355"/>
                  <a:pt x="1065267" y="2203564"/>
                  <a:pt x="1062038" y="2184195"/>
                </a:cubicBezTo>
                <a:cubicBezTo>
                  <a:pt x="1060450" y="2174670"/>
                  <a:pt x="1059617" y="2164988"/>
                  <a:pt x="1057275" y="2155620"/>
                </a:cubicBezTo>
                <a:cubicBezTo>
                  <a:pt x="1054840" y="2145880"/>
                  <a:pt x="1050925" y="2136570"/>
                  <a:pt x="1047750" y="2127045"/>
                </a:cubicBezTo>
                <a:cubicBezTo>
                  <a:pt x="1046163" y="2122282"/>
                  <a:pt x="1043973" y="2117680"/>
                  <a:pt x="1042988" y="2112757"/>
                </a:cubicBezTo>
                <a:cubicBezTo>
                  <a:pt x="1041400" y="2104820"/>
                  <a:pt x="1040551" y="2096698"/>
                  <a:pt x="1038225" y="2088945"/>
                </a:cubicBezTo>
                <a:cubicBezTo>
                  <a:pt x="1035768" y="2080756"/>
                  <a:pt x="1031622" y="2073166"/>
                  <a:pt x="1028700" y="2065132"/>
                </a:cubicBezTo>
                <a:cubicBezTo>
                  <a:pt x="1004248" y="1997889"/>
                  <a:pt x="1033311" y="2071897"/>
                  <a:pt x="1009650" y="2012745"/>
                </a:cubicBezTo>
                <a:cubicBezTo>
                  <a:pt x="1008063" y="2000045"/>
                  <a:pt x="1007178" y="1987237"/>
                  <a:pt x="1004888" y="1974645"/>
                </a:cubicBezTo>
                <a:cubicBezTo>
                  <a:pt x="1003551" y="1967290"/>
                  <a:pt x="991552" y="1939402"/>
                  <a:pt x="990600" y="1936545"/>
                </a:cubicBezTo>
                <a:cubicBezTo>
                  <a:pt x="988530" y="1930335"/>
                  <a:pt x="987763" y="1923751"/>
                  <a:pt x="985838" y="1917495"/>
                </a:cubicBezTo>
                <a:cubicBezTo>
                  <a:pt x="981409" y="1903100"/>
                  <a:pt x="976313" y="1888920"/>
                  <a:pt x="971550" y="1874632"/>
                </a:cubicBezTo>
                <a:cubicBezTo>
                  <a:pt x="959158" y="1800274"/>
                  <a:pt x="978893" y="1901421"/>
                  <a:pt x="947738" y="1807957"/>
                </a:cubicBezTo>
                <a:cubicBezTo>
                  <a:pt x="944188" y="1797308"/>
                  <a:pt x="945176" y="1785627"/>
                  <a:pt x="942975" y="1774620"/>
                </a:cubicBezTo>
                <a:cubicBezTo>
                  <a:pt x="940638" y="1762937"/>
                  <a:pt x="933854" y="1751613"/>
                  <a:pt x="928688" y="1741282"/>
                </a:cubicBezTo>
                <a:cubicBezTo>
                  <a:pt x="925513" y="1725407"/>
                  <a:pt x="926403" y="1708137"/>
                  <a:pt x="919163" y="1693657"/>
                </a:cubicBezTo>
                <a:cubicBezTo>
                  <a:pt x="907393" y="1670117"/>
                  <a:pt x="911883" y="1681342"/>
                  <a:pt x="904875" y="1660320"/>
                </a:cubicBezTo>
                <a:cubicBezTo>
                  <a:pt x="903288" y="1650795"/>
                  <a:pt x="902654" y="1641061"/>
                  <a:pt x="900113" y="1631745"/>
                </a:cubicBezTo>
                <a:cubicBezTo>
                  <a:pt x="897864" y="1623497"/>
                  <a:pt x="893291" y="1616042"/>
                  <a:pt x="890588" y="1607932"/>
                </a:cubicBezTo>
                <a:cubicBezTo>
                  <a:pt x="886933" y="1596968"/>
                  <a:pt x="884238" y="1585707"/>
                  <a:pt x="881063" y="1574595"/>
                </a:cubicBezTo>
                <a:cubicBezTo>
                  <a:pt x="879475" y="1561895"/>
                  <a:pt x="879668" y="1548843"/>
                  <a:pt x="876300" y="1536495"/>
                </a:cubicBezTo>
                <a:cubicBezTo>
                  <a:pt x="874794" y="1530973"/>
                  <a:pt x="869030" y="1527468"/>
                  <a:pt x="866775" y="1522207"/>
                </a:cubicBezTo>
                <a:cubicBezTo>
                  <a:pt x="864197" y="1516191"/>
                  <a:pt x="863433" y="1509547"/>
                  <a:pt x="862013" y="1503157"/>
                </a:cubicBezTo>
                <a:cubicBezTo>
                  <a:pt x="860257" y="1495255"/>
                  <a:pt x="859006" y="1487247"/>
                  <a:pt x="857250" y="1479345"/>
                </a:cubicBezTo>
                <a:cubicBezTo>
                  <a:pt x="854072" y="1465046"/>
                  <a:pt x="846540" y="1438402"/>
                  <a:pt x="842963" y="1426957"/>
                </a:cubicBezTo>
                <a:cubicBezTo>
                  <a:pt x="838471" y="1412582"/>
                  <a:pt x="832327" y="1398706"/>
                  <a:pt x="828675" y="1384095"/>
                </a:cubicBezTo>
                <a:cubicBezTo>
                  <a:pt x="827088" y="1377745"/>
                  <a:pt x="825838" y="1371301"/>
                  <a:pt x="823913" y="1365045"/>
                </a:cubicBezTo>
                <a:cubicBezTo>
                  <a:pt x="819484" y="1350650"/>
                  <a:pt x="814388" y="1336470"/>
                  <a:pt x="809625" y="1322182"/>
                </a:cubicBezTo>
                <a:cubicBezTo>
                  <a:pt x="806450" y="1312657"/>
                  <a:pt x="802069" y="1303452"/>
                  <a:pt x="800100" y="1293607"/>
                </a:cubicBezTo>
                <a:cubicBezTo>
                  <a:pt x="790417" y="1245187"/>
                  <a:pt x="800340" y="1289683"/>
                  <a:pt x="790575" y="1255507"/>
                </a:cubicBezTo>
                <a:cubicBezTo>
                  <a:pt x="788777" y="1249213"/>
                  <a:pt x="787883" y="1242667"/>
                  <a:pt x="785813" y="1236457"/>
                </a:cubicBezTo>
                <a:cubicBezTo>
                  <a:pt x="783110" y="1228347"/>
                  <a:pt x="779290" y="1220649"/>
                  <a:pt x="776288" y="1212645"/>
                </a:cubicBezTo>
                <a:cubicBezTo>
                  <a:pt x="774525" y="1207944"/>
                  <a:pt x="773113" y="1203120"/>
                  <a:pt x="771525" y="1198357"/>
                </a:cubicBezTo>
                <a:cubicBezTo>
                  <a:pt x="769938" y="1188832"/>
                  <a:pt x="770685" y="1178606"/>
                  <a:pt x="766763" y="1169782"/>
                </a:cubicBezTo>
                <a:cubicBezTo>
                  <a:pt x="764028" y="1163627"/>
                  <a:pt x="755210" y="1161650"/>
                  <a:pt x="752475" y="1155495"/>
                </a:cubicBezTo>
                <a:cubicBezTo>
                  <a:pt x="748553" y="1146671"/>
                  <a:pt x="750766" y="1136081"/>
                  <a:pt x="747713" y="1126920"/>
                </a:cubicBezTo>
                <a:cubicBezTo>
                  <a:pt x="745903" y="1121490"/>
                  <a:pt x="740513" y="1117863"/>
                  <a:pt x="738188" y="1112632"/>
                </a:cubicBezTo>
                <a:cubicBezTo>
                  <a:pt x="715520" y="1061628"/>
                  <a:pt x="740693" y="1102102"/>
                  <a:pt x="719138" y="1069770"/>
                </a:cubicBezTo>
                <a:cubicBezTo>
                  <a:pt x="697460" y="1004735"/>
                  <a:pt x="721109" y="1071194"/>
                  <a:pt x="700088" y="1022145"/>
                </a:cubicBezTo>
                <a:cubicBezTo>
                  <a:pt x="698110" y="1017531"/>
                  <a:pt x="697088" y="1012558"/>
                  <a:pt x="695325" y="1007857"/>
                </a:cubicBezTo>
                <a:cubicBezTo>
                  <a:pt x="692323" y="999853"/>
                  <a:pt x="689382" y="991807"/>
                  <a:pt x="685800" y="984045"/>
                </a:cubicBezTo>
                <a:cubicBezTo>
                  <a:pt x="679850" y="971153"/>
                  <a:pt x="666750" y="945945"/>
                  <a:pt x="666750" y="945945"/>
                </a:cubicBezTo>
                <a:cubicBezTo>
                  <a:pt x="665223" y="939837"/>
                  <a:pt x="660643" y="919442"/>
                  <a:pt x="657225" y="912607"/>
                </a:cubicBezTo>
                <a:cubicBezTo>
                  <a:pt x="654665" y="907488"/>
                  <a:pt x="650540" y="903290"/>
                  <a:pt x="647700" y="898320"/>
                </a:cubicBezTo>
                <a:cubicBezTo>
                  <a:pt x="644178" y="892156"/>
                  <a:pt x="641350" y="885620"/>
                  <a:pt x="638175" y="879270"/>
                </a:cubicBezTo>
                <a:cubicBezTo>
                  <a:pt x="636588" y="872920"/>
                  <a:pt x="635991" y="866236"/>
                  <a:pt x="633413" y="860220"/>
                </a:cubicBezTo>
                <a:cubicBezTo>
                  <a:pt x="631158" y="854959"/>
                  <a:pt x="626448" y="851052"/>
                  <a:pt x="623888" y="845932"/>
                </a:cubicBezTo>
                <a:cubicBezTo>
                  <a:pt x="620065" y="838286"/>
                  <a:pt x="617285" y="830154"/>
                  <a:pt x="614363" y="822120"/>
                </a:cubicBezTo>
                <a:cubicBezTo>
                  <a:pt x="610932" y="812684"/>
                  <a:pt x="609328" y="802525"/>
                  <a:pt x="604838" y="793545"/>
                </a:cubicBezTo>
                <a:cubicBezTo>
                  <a:pt x="601663" y="787195"/>
                  <a:pt x="598110" y="781020"/>
                  <a:pt x="595313" y="774495"/>
                </a:cubicBezTo>
                <a:cubicBezTo>
                  <a:pt x="593335" y="769881"/>
                  <a:pt x="592528" y="764821"/>
                  <a:pt x="590550" y="760207"/>
                </a:cubicBezTo>
                <a:cubicBezTo>
                  <a:pt x="578212" y="731419"/>
                  <a:pt x="585167" y="750787"/>
                  <a:pt x="571500" y="726870"/>
                </a:cubicBezTo>
                <a:cubicBezTo>
                  <a:pt x="567978" y="720706"/>
                  <a:pt x="565150" y="714170"/>
                  <a:pt x="561975" y="707820"/>
                </a:cubicBezTo>
                <a:cubicBezTo>
                  <a:pt x="560388" y="701470"/>
                  <a:pt x="559730" y="694812"/>
                  <a:pt x="557213" y="688770"/>
                </a:cubicBezTo>
                <a:cubicBezTo>
                  <a:pt x="551752" y="675663"/>
                  <a:pt x="538163" y="650670"/>
                  <a:pt x="538163" y="650670"/>
                </a:cubicBezTo>
                <a:cubicBezTo>
                  <a:pt x="526081" y="590267"/>
                  <a:pt x="542271" y="655496"/>
                  <a:pt x="523875" y="612570"/>
                </a:cubicBezTo>
                <a:cubicBezTo>
                  <a:pt x="521297" y="606554"/>
                  <a:pt x="521411" y="599649"/>
                  <a:pt x="519113" y="593520"/>
                </a:cubicBezTo>
                <a:cubicBezTo>
                  <a:pt x="516620" y="586872"/>
                  <a:pt x="512385" y="580995"/>
                  <a:pt x="509588" y="574470"/>
                </a:cubicBezTo>
                <a:cubicBezTo>
                  <a:pt x="497758" y="546867"/>
                  <a:pt x="513604" y="573349"/>
                  <a:pt x="495300" y="545895"/>
                </a:cubicBezTo>
                <a:cubicBezTo>
                  <a:pt x="492125" y="536370"/>
                  <a:pt x="487744" y="527165"/>
                  <a:pt x="485775" y="517320"/>
                </a:cubicBezTo>
                <a:cubicBezTo>
                  <a:pt x="484188" y="509382"/>
                  <a:pt x="483573" y="501186"/>
                  <a:pt x="481013" y="493507"/>
                </a:cubicBezTo>
                <a:cubicBezTo>
                  <a:pt x="478768" y="486772"/>
                  <a:pt x="474285" y="480982"/>
                  <a:pt x="471488" y="474457"/>
                </a:cubicBezTo>
                <a:cubicBezTo>
                  <a:pt x="469510" y="469843"/>
                  <a:pt x="468703" y="464784"/>
                  <a:pt x="466725" y="460170"/>
                </a:cubicBezTo>
                <a:cubicBezTo>
                  <a:pt x="459473" y="443250"/>
                  <a:pt x="457241" y="441182"/>
                  <a:pt x="447675" y="426832"/>
                </a:cubicBezTo>
                <a:cubicBezTo>
                  <a:pt x="446088" y="420482"/>
                  <a:pt x="445211" y="413911"/>
                  <a:pt x="442913" y="407782"/>
                </a:cubicBezTo>
                <a:cubicBezTo>
                  <a:pt x="437734" y="393971"/>
                  <a:pt x="431759" y="386288"/>
                  <a:pt x="423863" y="374445"/>
                </a:cubicBezTo>
                <a:cubicBezTo>
                  <a:pt x="421201" y="363797"/>
                  <a:pt x="414212" y="333776"/>
                  <a:pt x="409575" y="326820"/>
                </a:cubicBezTo>
                <a:lnTo>
                  <a:pt x="400050" y="312532"/>
                </a:lnTo>
                <a:cubicBezTo>
                  <a:pt x="382686" y="260435"/>
                  <a:pt x="410379" y="339343"/>
                  <a:pt x="385763" y="283957"/>
                </a:cubicBezTo>
                <a:cubicBezTo>
                  <a:pt x="381685" y="274782"/>
                  <a:pt x="380728" y="264362"/>
                  <a:pt x="376238" y="255382"/>
                </a:cubicBezTo>
                <a:cubicBezTo>
                  <a:pt x="347454" y="197814"/>
                  <a:pt x="384114" y="269165"/>
                  <a:pt x="357188" y="222045"/>
                </a:cubicBezTo>
                <a:cubicBezTo>
                  <a:pt x="353666" y="215881"/>
                  <a:pt x="351185" y="209159"/>
                  <a:pt x="347663" y="202995"/>
                </a:cubicBezTo>
                <a:cubicBezTo>
                  <a:pt x="344823" y="198025"/>
                  <a:pt x="340698" y="193827"/>
                  <a:pt x="338138" y="188707"/>
                </a:cubicBezTo>
                <a:cubicBezTo>
                  <a:pt x="318419" y="149271"/>
                  <a:pt x="351148" y="201081"/>
                  <a:pt x="323850" y="160132"/>
                </a:cubicBezTo>
                <a:cubicBezTo>
                  <a:pt x="315481" y="135025"/>
                  <a:pt x="324619" y="155339"/>
                  <a:pt x="304800" y="131557"/>
                </a:cubicBezTo>
                <a:cubicBezTo>
                  <a:pt x="301136" y="127160"/>
                  <a:pt x="298115" y="122240"/>
                  <a:pt x="295275" y="117270"/>
                </a:cubicBezTo>
                <a:cubicBezTo>
                  <a:pt x="291753" y="111106"/>
                  <a:pt x="290295" y="103674"/>
                  <a:pt x="285750" y="98220"/>
                </a:cubicBezTo>
                <a:cubicBezTo>
                  <a:pt x="282086" y="93823"/>
                  <a:pt x="276225" y="91870"/>
                  <a:pt x="271463" y="88695"/>
                </a:cubicBezTo>
                <a:cubicBezTo>
                  <a:pt x="269875" y="83932"/>
                  <a:pt x="269138" y="78796"/>
                  <a:pt x="266700" y="74407"/>
                </a:cubicBezTo>
                <a:cubicBezTo>
                  <a:pt x="255754" y="54705"/>
                  <a:pt x="245846" y="44259"/>
                  <a:pt x="233363" y="26782"/>
                </a:cubicBezTo>
                <a:cubicBezTo>
                  <a:pt x="228486" y="19954"/>
                  <a:pt x="220777" y="3448"/>
                  <a:pt x="209550" y="2970"/>
                </a:cubicBezTo>
                <a:cubicBezTo>
                  <a:pt x="139763" y="0"/>
                  <a:pt x="69850" y="2970"/>
                  <a:pt x="0" y="2970"/>
                </a:cubicBezTo>
              </a:path>
            </a:pathLst>
          </a:custGeom>
          <a:ln w="158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1160647" y="2164399"/>
            <a:ext cx="677678" cy="2941001"/>
          </a:xfrm>
          <a:custGeom>
            <a:avLst/>
            <a:gdLst>
              <a:gd name="connsiteX0" fmla="*/ 677678 w 677678"/>
              <a:gd name="connsiteY0" fmla="*/ 2941001 h 2941001"/>
              <a:gd name="connsiteX1" fmla="*/ 644341 w 677678"/>
              <a:gd name="connsiteY1" fmla="*/ 2931476 h 2941001"/>
              <a:gd name="connsiteX2" fmla="*/ 596716 w 677678"/>
              <a:gd name="connsiteY2" fmla="*/ 2888614 h 2941001"/>
              <a:gd name="connsiteX3" fmla="*/ 582428 w 677678"/>
              <a:gd name="connsiteY3" fmla="*/ 2864801 h 2941001"/>
              <a:gd name="connsiteX4" fmla="*/ 568141 w 677678"/>
              <a:gd name="connsiteY4" fmla="*/ 2845751 h 2941001"/>
              <a:gd name="connsiteX5" fmla="*/ 558616 w 677678"/>
              <a:gd name="connsiteY5" fmla="*/ 2831464 h 2941001"/>
              <a:gd name="connsiteX6" fmla="*/ 520516 w 677678"/>
              <a:gd name="connsiteY6" fmla="*/ 2788601 h 2941001"/>
              <a:gd name="connsiteX7" fmla="*/ 501466 w 677678"/>
              <a:gd name="connsiteY7" fmla="*/ 2750501 h 2941001"/>
              <a:gd name="connsiteX8" fmla="*/ 487178 w 677678"/>
              <a:gd name="connsiteY8" fmla="*/ 2731451 h 2941001"/>
              <a:gd name="connsiteX9" fmla="*/ 477653 w 677678"/>
              <a:gd name="connsiteY9" fmla="*/ 2717164 h 2941001"/>
              <a:gd name="connsiteX10" fmla="*/ 444316 w 677678"/>
              <a:gd name="connsiteY10" fmla="*/ 2674301 h 2941001"/>
              <a:gd name="connsiteX11" fmla="*/ 434791 w 677678"/>
              <a:gd name="connsiteY11" fmla="*/ 2655251 h 2941001"/>
              <a:gd name="connsiteX12" fmla="*/ 430028 w 677678"/>
              <a:gd name="connsiteY12" fmla="*/ 2640964 h 2941001"/>
              <a:gd name="connsiteX13" fmla="*/ 415741 w 677678"/>
              <a:gd name="connsiteY13" fmla="*/ 2617151 h 2941001"/>
              <a:gd name="connsiteX14" fmla="*/ 387166 w 677678"/>
              <a:gd name="connsiteY14" fmla="*/ 2555239 h 2941001"/>
              <a:gd name="connsiteX15" fmla="*/ 368116 w 677678"/>
              <a:gd name="connsiteY15" fmla="*/ 2517139 h 2941001"/>
              <a:gd name="connsiteX16" fmla="*/ 363353 w 677678"/>
              <a:gd name="connsiteY16" fmla="*/ 2498089 h 2941001"/>
              <a:gd name="connsiteX17" fmla="*/ 334778 w 677678"/>
              <a:gd name="connsiteY17" fmla="*/ 2440939 h 2941001"/>
              <a:gd name="connsiteX18" fmla="*/ 310966 w 677678"/>
              <a:gd name="connsiteY18" fmla="*/ 2383789 h 2941001"/>
              <a:gd name="connsiteX19" fmla="*/ 306203 w 677678"/>
              <a:gd name="connsiteY19" fmla="*/ 2364739 h 2941001"/>
              <a:gd name="connsiteX20" fmla="*/ 291916 w 677678"/>
              <a:gd name="connsiteY20" fmla="*/ 2336164 h 2941001"/>
              <a:gd name="connsiteX21" fmla="*/ 272866 w 677678"/>
              <a:gd name="connsiteY21" fmla="*/ 2288539 h 2941001"/>
              <a:gd name="connsiteX22" fmla="*/ 258578 w 677678"/>
              <a:gd name="connsiteY22" fmla="*/ 2250439 h 2941001"/>
              <a:gd name="connsiteX23" fmla="*/ 244291 w 677678"/>
              <a:gd name="connsiteY23" fmla="*/ 2221864 h 2941001"/>
              <a:gd name="connsiteX24" fmla="*/ 225241 w 677678"/>
              <a:gd name="connsiteY24" fmla="*/ 2169476 h 2941001"/>
              <a:gd name="connsiteX25" fmla="*/ 215716 w 677678"/>
              <a:gd name="connsiteY25" fmla="*/ 2145664 h 2941001"/>
              <a:gd name="connsiteX26" fmla="*/ 206191 w 677678"/>
              <a:gd name="connsiteY26" fmla="*/ 2126614 h 2941001"/>
              <a:gd name="connsiteX27" fmla="*/ 196666 w 677678"/>
              <a:gd name="connsiteY27" fmla="*/ 2102801 h 2941001"/>
              <a:gd name="connsiteX28" fmla="*/ 172853 w 677678"/>
              <a:gd name="connsiteY28" fmla="*/ 2055176 h 2941001"/>
              <a:gd name="connsiteX29" fmla="*/ 158566 w 677678"/>
              <a:gd name="connsiteY29" fmla="*/ 2026601 h 2941001"/>
              <a:gd name="connsiteX30" fmla="*/ 134753 w 677678"/>
              <a:gd name="connsiteY30" fmla="*/ 1964689 h 2941001"/>
              <a:gd name="connsiteX31" fmla="*/ 129991 w 677678"/>
              <a:gd name="connsiteY31" fmla="*/ 1950401 h 2941001"/>
              <a:gd name="connsiteX32" fmla="*/ 106178 w 677678"/>
              <a:gd name="connsiteY32" fmla="*/ 1893251 h 2941001"/>
              <a:gd name="connsiteX33" fmla="*/ 87128 w 677678"/>
              <a:gd name="connsiteY33" fmla="*/ 1855151 h 2941001"/>
              <a:gd name="connsiteX34" fmla="*/ 63316 w 677678"/>
              <a:gd name="connsiteY34" fmla="*/ 1778951 h 2941001"/>
              <a:gd name="connsiteX35" fmla="*/ 58553 w 677678"/>
              <a:gd name="connsiteY35" fmla="*/ 1750376 h 2941001"/>
              <a:gd name="connsiteX36" fmla="*/ 53791 w 677678"/>
              <a:gd name="connsiteY36" fmla="*/ 1717039 h 2941001"/>
              <a:gd name="connsiteX37" fmla="*/ 39503 w 677678"/>
              <a:gd name="connsiteY37" fmla="*/ 1688464 h 2941001"/>
              <a:gd name="connsiteX38" fmla="*/ 29978 w 677678"/>
              <a:gd name="connsiteY38" fmla="*/ 1636076 h 2941001"/>
              <a:gd name="connsiteX39" fmla="*/ 20453 w 677678"/>
              <a:gd name="connsiteY39" fmla="*/ 1593214 h 2941001"/>
              <a:gd name="connsiteX40" fmla="*/ 10928 w 677678"/>
              <a:gd name="connsiteY40" fmla="*/ 1526539 h 2941001"/>
              <a:gd name="connsiteX41" fmla="*/ 1403 w 677678"/>
              <a:gd name="connsiteY41" fmla="*/ 1431289 h 2941001"/>
              <a:gd name="connsiteX42" fmla="*/ 6166 w 677678"/>
              <a:gd name="connsiteY42" fmla="*/ 626426 h 2941001"/>
              <a:gd name="connsiteX43" fmla="*/ 20453 w 677678"/>
              <a:gd name="connsiteY43" fmla="*/ 602614 h 2941001"/>
              <a:gd name="connsiteX44" fmla="*/ 29978 w 677678"/>
              <a:gd name="connsiteY44" fmla="*/ 545464 h 2941001"/>
              <a:gd name="connsiteX45" fmla="*/ 39503 w 677678"/>
              <a:gd name="connsiteY45" fmla="*/ 531176 h 2941001"/>
              <a:gd name="connsiteX46" fmla="*/ 44266 w 677678"/>
              <a:gd name="connsiteY46" fmla="*/ 512126 h 2941001"/>
              <a:gd name="connsiteX47" fmla="*/ 49028 w 677678"/>
              <a:gd name="connsiteY47" fmla="*/ 483551 h 2941001"/>
              <a:gd name="connsiteX48" fmla="*/ 58553 w 677678"/>
              <a:gd name="connsiteY48" fmla="*/ 469264 h 2941001"/>
              <a:gd name="connsiteX49" fmla="*/ 68078 w 677678"/>
              <a:gd name="connsiteY49" fmla="*/ 440689 h 2941001"/>
              <a:gd name="connsiteX50" fmla="*/ 77603 w 677678"/>
              <a:gd name="connsiteY50" fmla="*/ 421639 h 2941001"/>
              <a:gd name="connsiteX51" fmla="*/ 101416 w 677678"/>
              <a:gd name="connsiteY51" fmla="*/ 383539 h 2941001"/>
              <a:gd name="connsiteX52" fmla="*/ 129991 w 677678"/>
              <a:gd name="connsiteY52" fmla="*/ 345439 h 2941001"/>
              <a:gd name="connsiteX53" fmla="*/ 134753 w 677678"/>
              <a:gd name="connsiteY53" fmla="*/ 331151 h 2941001"/>
              <a:gd name="connsiteX54" fmla="*/ 172853 w 677678"/>
              <a:gd name="connsiteY54" fmla="*/ 278764 h 2941001"/>
              <a:gd name="connsiteX55" fmla="*/ 196666 w 677678"/>
              <a:gd name="connsiteY55" fmla="*/ 250189 h 2941001"/>
              <a:gd name="connsiteX56" fmla="*/ 210953 w 677678"/>
              <a:gd name="connsiteY56" fmla="*/ 245426 h 2941001"/>
              <a:gd name="connsiteX57" fmla="*/ 225241 w 677678"/>
              <a:gd name="connsiteY57" fmla="*/ 231139 h 2941001"/>
              <a:gd name="connsiteX58" fmla="*/ 258578 w 677678"/>
              <a:gd name="connsiteY58" fmla="*/ 207326 h 2941001"/>
              <a:gd name="connsiteX59" fmla="*/ 277628 w 677678"/>
              <a:gd name="connsiteY59" fmla="*/ 197801 h 2941001"/>
              <a:gd name="connsiteX60" fmla="*/ 315728 w 677678"/>
              <a:gd name="connsiteY60" fmla="*/ 178751 h 2941001"/>
              <a:gd name="connsiteX61" fmla="*/ 353828 w 677678"/>
              <a:gd name="connsiteY61" fmla="*/ 159701 h 2941001"/>
              <a:gd name="connsiteX62" fmla="*/ 382403 w 677678"/>
              <a:gd name="connsiteY62" fmla="*/ 150176 h 2941001"/>
              <a:gd name="connsiteX63" fmla="*/ 401453 w 677678"/>
              <a:gd name="connsiteY63" fmla="*/ 140651 h 2941001"/>
              <a:gd name="connsiteX64" fmla="*/ 415741 w 677678"/>
              <a:gd name="connsiteY64" fmla="*/ 131126 h 2941001"/>
              <a:gd name="connsiteX65" fmla="*/ 430028 w 677678"/>
              <a:gd name="connsiteY65" fmla="*/ 126364 h 2941001"/>
              <a:gd name="connsiteX66" fmla="*/ 444316 w 677678"/>
              <a:gd name="connsiteY66" fmla="*/ 116839 h 2941001"/>
              <a:gd name="connsiteX67" fmla="*/ 482416 w 677678"/>
              <a:gd name="connsiteY67" fmla="*/ 107314 h 2941001"/>
              <a:gd name="connsiteX68" fmla="*/ 496703 w 677678"/>
              <a:gd name="connsiteY68" fmla="*/ 97789 h 2941001"/>
              <a:gd name="connsiteX69" fmla="*/ 530041 w 677678"/>
              <a:gd name="connsiteY69" fmla="*/ 83501 h 2941001"/>
              <a:gd name="connsiteX70" fmla="*/ 577666 w 677678"/>
              <a:gd name="connsiteY70" fmla="*/ 50164 h 2941001"/>
              <a:gd name="connsiteX71" fmla="*/ 582428 w 677678"/>
              <a:gd name="connsiteY71" fmla="*/ 35876 h 2941001"/>
              <a:gd name="connsiteX72" fmla="*/ 601478 w 677678"/>
              <a:gd name="connsiteY72" fmla="*/ 2539 h 294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77678" h="2941001">
                <a:moveTo>
                  <a:pt x="677678" y="2941001"/>
                </a:moveTo>
                <a:cubicBezTo>
                  <a:pt x="671568" y="2939474"/>
                  <a:pt x="651178" y="2934895"/>
                  <a:pt x="644341" y="2931476"/>
                </a:cubicBezTo>
                <a:cubicBezTo>
                  <a:pt x="628666" y="2923638"/>
                  <a:pt x="602008" y="2897433"/>
                  <a:pt x="596716" y="2888614"/>
                </a:cubicBezTo>
                <a:cubicBezTo>
                  <a:pt x="591953" y="2880676"/>
                  <a:pt x="587563" y="2872503"/>
                  <a:pt x="582428" y="2864801"/>
                </a:cubicBezTo>
                <a:cubicBezTo>
                  <a:pt x="578025" y="2858197"/>
                  <a:pt x="572755" y="2852210"/>
                  <a:pt x="568141" y="2845751"/>
                </a:cubicBezTo>
                <a:cubicBezTo>
                  <a:pt x="564814" y="2841093"/>
                  <a:pt x="562341" y="2835810"/>
                  <a:pt x="558616" y="2831464"/>
                </a:cubicBezTo>
                <a:cubicBezTo>
                  <a:pt x="530533" y="2798701"/>
                  <a:pt x="547265" y="2826813"/>
                  <a:pt x="520516" y="2788601"/>
                </a:cubicBezTo>
                <a:cubicBezTo>
                  <a:pt x="460994" y="2703571"/>
                  <a:pt x="532286" y="2804437"/>
                  <a:pt x="501466" y="2750501"/>
                </a:cubicBezTo>
                <a:cubicBezTo>
                  <a:pt x="497528" y="2743609"/>
                  <a:pt x="491792" y="2737910"/>
                  <a:pt x="487178" y="2731451"/>
                </a:cubicBezTo>
                <a:cubicBezTo>
                  <a:pt x="483851" y="2726794"/>
                  <a:pt x="481087" y="2721743"/>
                  <a:pt x="477653" y="2717164"/>
                </a:cubicBezTo>
                <a:cubicBezTo>
                  <a:pt x="466793" y="2702684"/>
                  <a:pt x="452411" y="2690490"/>
                  <a:pt x="444316" y="2674301"/>
                </a:cubicBezTo>
                <a:cubicBezTo>
                  <a:pt x="441141" y="2667951"/>
                  <a:pt x="437588" y="2661776"/>
                  <a:pt x="434791" y="2655251"/>
                </a:cubicBezTo>
                <a:cubicBezTo>
                  <a:pt x="432813" y="2650637"/>
                  <a:pt x="432273" y="2645454"/>
                  <a:pt x="430028" y="2640964"/>
                </a:cubicBezTo>
                <a:cubicBezTo>
                  <a:pt x="425888" y="2632685"/>
                  <a:pt x="420174" y="2625277"/>
                  <a:pt x="415741" y="2617151"/>
                </a:cubicBezTo>
                <a:cubicBezTo>
                  <a:pt x="396626" y="2582106"/>
                  <a:pt x="404990" y="2593434"/>
                  <a:pt x="387166" y="2555239"/>
                </a:cubicBezTo>
                <a:cubicBezTo>
                  <a:pt x="381161" y="2542372"/>
                  <a:pt x="371560" y="2530914"/>
                  <a:pt x="368116" y="2517139"/>
                </a:cubicBezTo>
                <a:cubicBezTo>
                  <a:pt x="366528" y="2510789"/>
                  <a:pt x="365977" y="2504086"/>
                  <a:pt x="363353" y="2498089"/>
                </a:cubicBezTo>
                <a:cubicBezTo>
                  <a:pt x="354816" y="2478576"/>
                  <a:pt x="342970" y="2460599"/>
                  <a:pt x="334778" y="2440939"/>
                </a:cubicBezTo>
                <a:cubicBezTo>
                  <a:pt x="326841" y="2421889"/>
                  <a:pt x="315972" y="2403810"/>
                  <a:pt x="310966" y="2383789"/>
                </a:cubicBezTo>
                <a:cubicBezTo>
                  <a:pt x="309378" y="2377439"/>
                  <a:pt x="308634" y="2370816"/>
                  <a:pt x="306203" y="2364739"/>
                </a:cubicBezTo>
                <a:cubicBezTo>
                  <a:pt x="302248" y="2354851"/>
                  <a:pt x="296184" y="2345920"/>
                  <a:pt x="291916" y="2336164"/>
                </a:cubicBezTo>
                <a:cubicBezTo>
                  <a:pt x="285063" y="2320500"/>
                  <a:pt x="279063" y="2304474"/>
                  <a:pt x="272866" y="2288539"/>
                </a:cubicBezTo>
                <a:cubicBezTo>
                  <a:pt x="267950" y="2275898"/>
                  <a:pt x="264644" y="2262571"/>
                  <a:pt x="258578" y="2250439"/>
                </a:cubicBezTo>
                <a:lnTo>
                  <a:pt x="244291" y="2221864"/>
                </a:lnTo>
                <a:cubicBezTo>
                  <a:pt x="236467" y="2182748"/>
                  <a:pt x="244427" y="2211686"/>
                  <a:pt x="225241" y="2169476"/>
                </a:cubicBezTo>
                <a:cubicBezTo>
                  <a:pt x="221704" y="2161693"/>
                  <a:pt x="219188" y="2153476"/>
                  <a:pt x="215716" y="2145664"/>
                </a:cubicBezTo>
                <a:cubicBezTo>
                  <a:pt x="212833" y="2139176"/>
                  <a:pt x="209074" y="2133102"/>
                  <a:pt x="206191" y="2126614"/>
                </a:cubicBezTo>
                <a:cubicBezTo>
                  <a:pt x="202719" y="2118802"/>
                  <a:pt x="200281" y="2110548"/>
                  <a:pt x="196666" y="2102801"/>
                </a:cubicBezTo>
                <a:cubicBezTo>
                  <a:pt x="189160" y="2086717"/>
                  <a:pt x="180791" y="2071051"/>
                  <a:pt x="172853" y="2055176"/>
                </a:cubicBezTo>
                <a:lnTo>
                  <a:pt x="158566" y="2026601"/>
                </a:lnTo>
                <a:cubicBezTo>
                  <a:pt x="150574" y="1978654"/>
                  <a:pt x="160085" y="2015353"/>
                  <a:pt x="134753" y="1964689"/>
                </a:cubicBezTo>
                <a:cubicBezTo>
                  <a:pt x="132508" y="1960199"/>
                  <a:pt x="131855" y="1955062"/>
                  <a:pt x="129991" y="1950401"/>
                </a:cubicBezTo>
                <a:cubicBezTo>
                  <a:pt x="122326" y="1931239"/>
                  <a:pt x="115407" y="1911710"/>
                  <a:pt x="106178" y="1893251"/>
                </a:cubicBezTo>
                <a:lnTo>
                  <a:pt x="87128" y="1855151"/>
                </a:lnTo>
                <a:cubicBezTo>
                  <a:pt x="75515" y="1797084"/>
                  <a:pt x="84843" y="1822006"/>
                  <a:pt x="63316" y="1778951"/>
                </a:cubicBezTo>
                <a:cubicBezTo>
                  <a:pt x="61728" y="1769426"/>
                  <a:pt x="60021" y="1759920"/>
                  <a:pt x="58553" y="1750376"/>
                </a:cubicBezTo>
                <a:cubicBezTo>
                  <a:pt x="56846" y="1739281"/>
                  <a:pt x="57092" y="1727768"/>
                  <a:pt x="53791" y="1717039"/>
                </a:cubicBezTo>
                <a:cubicBezTo>
                  <a:pt x="50659" y="1706861"/>
                  <a:pt x="44266" y="1697989"/>
                  <a:pt x="39503" y="1688464"/>
                </a:cubicBezTo>
                <a:cubicBezTo>
                  <a:pt x="27396" y="1603707"/>
                  <a:pt x="41207" y="1692220"/>
                  <a:pt x="29978" y="1636076"/>
                </a:cubicBezTo>
                <a:cubicBezTo>
                  <a:pt x="21596" y="1594166"/>
                  <a:pt x="29723" y="1621020"/>
                  <a:pt x="20453" y="1593214"/>
                </a:cubicBezTo>
                <a:cubicBezTo>
                  <a:pt x="17278" y="1570989"/>
                  <a:pt x="12960" y="1548897"/>
                  <a:pt x="10928" y="1526539"/>
                </a:cubicBezTo>
                <a:cubicBezTo>
                  <a:pt x="4865" y="1459835"/>
                  <a:pt x="8103" y="1491578"/>
                  <a:pt x="1403" y="1431289"/>
                </a:cubicBezTo>
                <a:cubicBezTo>
                  <a:pt x="2991" y="1163001"/>
                  <a:pt x="0" y="894648"/>
                  <a:pt x="6166" y="626426"/>
                </a:cubicBezTo>
                <a:cubicBezTo>
                  <a:pt x="6379" y="617172"/>
                  <a:pt x="17731" y="611461"/>
                  <a:pt x="20453" y="602614"/>
                </a:cubicBezTo>
                <a:cubicBezTo>
                  <a:pt x="26941" y="581528"/>
                  <a:pt x="21645" y="564908"/>
                  <a:pt x="29978" y="545464"/>
                </a:cubicBezTo>
                <a:cubicBezTo>
                  <a:pt x="32233" y="540203"/>
                  <a:pt x="36328" y="535939"/>
                  <a:pt x="39503" y="531176"/>
                </a:cubicBezTo>
                <a:cubicBezTo>
                  <a:pt x="41091" y="524826"/>
                  <a:pt x="42982" y="518544"/>
                  <a:pt x="44266" y="512126"/>
                </a:cubicBezTo>
                <a:cubicBezTo>
                  <a:pt x="46160" y="502657"/>
                  <a:pt x="45974" y="492712"/>
                  <a:pt x="49028" y="483551"/>
                </a:cubicBezTo>
                <a:cubicBezTo>
                  <a:pt x="50838" y="478121"/>
                  <a:pt x="56228" y="474494"/>
                  <a:pt x="58553" y="469264"/>
                </a:cubicBezTo>
                <a:cubicBezTo>
                  <a:pt x="62631" y="460089"/>
                  <a:pt x="63588" y="449669"/>
                  <a:pt x="68078" y="440689"/>
                </a:cubicBezTo>
                <a:cubicBezTo>
                  <a:pt x="71253" y="434339"/>
                  <a:pt x="74155" y="427845"/>
                  <a:pt x="77603" y="421639"/>
                </a:cubicBezTo>
                <a:cubicBezTo>
                  <a:pt x="95212" y="389944"/>
                  <a:pt x="86524" y="407367"/>
                  <a:pt x="101416" y="383539"/>
                </a:cubicBezTo>
                <a:cubicBezTo>
                  <a:pt x="121142" y="351977"/>
                  <a:pt x="107721" y="367707"/>
                  <a:pt x="129991" y="345439"/>
                </a:cubicBezTo>
                <a:cubicBezTo>
                  <a:pt x="131578" y="340676"/>
                  <a:pt x="132315" y="335539"/>
                  <a:pt x="134753" y="331151"/>
                </a:cubicBezTo>
                <a:cubicBezTo>
                  <a:pt x="148839" y="305795"/>
                  <a:pt x="156066" y="301147"/>
                  <a:pt x="172853" y="278764"/>
                </a:cubicBezTo>
                <a:cubicBezTo>
                  <a:pt x="181641" y="267047"/>
                  <a:pt x="183594" y="258904"/>
                  <a:pt x="196666" y="250189"/>
                </a:cubicBezTo>
                <a:cubicBezTo>
                  <a:pt x="200843" y="247404"/>
                  <a:pt x="206191" y="247014"/>
                  <a:pt x="210953" y="245426"/>
                </a:cubicBezTo>
                <a:cubicBezTo>
                  <a:pt x="215716" y="240664"/>
                  <a:pt x="220127" y="235522"/>
                  <a:pt x="225241" y="231139"/>
                </a:cubicBezTo>
                <a:cubicBezTo>
                  <a:pt x="230352" y="226758"/>
                  <a:pt x="251040" y="211634"/>
                  <a:pt x="258578" y="207326"/>
                </a:cubicBezTo>
                <a:cubicBezTo>
                  <a:pt x="264742" y="203804"/>
                  <a:pt x="271608" y="201564"/>
                  <a:pt x="277628" y="197801"/>
                </a:cubicBezTo>
                <a:cubicBezTo>
                  <a:pt x="310010" y="177563"/>
                  <a:pt x="282302" y="187108"/>
                  <a:pt x="315728" y="178751"/>
                </a:cubicBezTo>
                <a:cubicBezTo>
                  <a:pt x="334788" y="166045"/>
                  <a:pt x="328197" y="169021"/>
                  <a:pt x="353828" y="159701"/>
                </a:cubicBezTo>
                <a:cubicBezTo>
                  <a:pt x="363264" y="156270"/>
                  <a:pt x="373423" y="154666"/>
                  <a:pt x="382403" y="150176"/>
                </a:cubicBezTo>
                <a:cubicBezTo>
                  <a:pt x="388753" y="147001"/>
                  <a:pt x="395289" y="144173"/>
                  <a:pt x="401453" y="140651"/>
                </a:cubicBezTo>
                <a:cubicBezTo>
                  <a:pt x="406423" y="137811"/>
                  <a:pt x="410621" y="133686"/>
                  <a:pt x="415741" y="131126"/>
                </a:cubicBezTo>
                <a:cubicBezTo>
                  <a:pt x="420231" y="128881"/>
                  <a:pt x="425266" y="127951"/>
                  <a:pt x="430028" y="126364"/>
                </a:cubicBezTo>
                <a:cubicBezTo>
                  <a:pt x="434791" y="123189"/>
                  <a:pt x="438937" y="118795"/>
                  <a:pt x="444316" y="116839"/>
                </a:cubicBezTo>
                <a:cubicBezTo>
                  <a:pt x="456619" y="112365"/>
                  <a:pt x="482416" y="107314"/>
                  <a:pt x="482416" y="107314"/>
                </a:cubicBezTo>
                <a:cubicBezTo>
                  <a:pt x="487178" y="104139"/>
                  <a:pt x="491584" y="100349"/>
                  <a:pt x="496703" y="97789"/>
                </a:cubicBezTo>
                <a:cubicBezTo>
                  <a:pt x="536120" y="78080"/>
                  <a:pt x="480488" y="113233"/>
                  <a:pt x="530041" y="83501"/>
                </a:cubicBezTo>
                <a:cubicBezTo>
                  <a:pt x="549582" y="71776"/>
                  <a:pt x="560301" y="63188"/>
                  <a:pt x="577666" y="50164"/>
                </a:cubicBezTo>
                <a:cubicBezTo>
                  <a:pt x="579253" y="45401"/>
                  <a:pt x="579990" y="40264"/>
                  <a:pt x="582428" y="35876"/>
                </a:cubicBezTo>
                <a:cubicBezTo>
                  <a:pt x="602358" y="0"/>
                  <a:pt x="601478" y="19578"/>
                  <a:pt x="601478" y="2539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0682" y="928670"/>
            <a:ext cx="12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DriverManager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>
            <a:endCxn id="48" idx="0"/>
          </p:cNvCxnSpPr>
          <p:nvPr/>
        </p:nvCxnSpPr>
        <p:spPr>
          <a:xfrm rot="5400000">
            <a:off x="2071670" y="142873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16200000" flipH="1">
            <a:off x="1893075" y="1464455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57290" y="1151737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Connection</a:t>
            </a:r>
            <a:endParaRPr lang="ko-KR" altLang="en-US" sz="1200" dirty="0"/>
          </a:p>
        </p:txBody>
      </p:sp>
      <p:cxnSp>
        <p:nvCxnSpPr>
          <p:cNvPr id="67" name="직선 화살표 연결선 66"/>
          <p:cNvCxnSpPr/>
          <p:nvPr/>
        </p:nvCxnSpPr>
        <p:spPr>
          <a:xfrm rot="16200000" flipH="1">
            <a:off x="1500166" y="157161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69164" y="1366051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Statement</a:t>
            </a:r>
            <a:endParaRPr lang="ko-KR" altLang="en-US" sz="1200" dirty="0"/>
          </a:p>
        </p:txBody>
      </p:sp>
      <p:sp>
        <p:nvSpPr>
          <p:cNvPr id="71" name="자유형 70"/>
          <p:cNvSpPr/>
          <p:nvPr/>
        </p:nvSpPr>
        <p:spPr>
          <a:xfrm>
            <a:off x="884141" y="1506912"/>
            <a:ext cx="5402359" cy="4604328"/>
          </a:xfrm>
          <a:custGeom>
            <a:avLst/>
            <a:gdLst>
              <a:gd name="connsiteX0" fmla="*/ 1973359 w 5402359"/>
              <a:gd name="connsiteY0" fmla="*/ 4604328 h 4604328"/>
              <a:gd name="connsiteX1" fmla="*/ 1950499 w 5402359"/>
              <a:gd name="connsiteY1" fmla="*/ 4596708 h 4604328"/>
              <a:gd name="connsiteX2" fmla="*/ 1843819 w 5402359"/>
              <a:gd name="connsiteY2" fmla="*/ 4581468 h 4604328"/>
              <a:gd name="connsiteX3" fmla="*/ 1775239 w 5402359"/>
              <a:gd name="connsiteY3" fmla="*/ 4566228 h 4604328"/>
              <a:gd name="connsiteX4" fmla="*/ 1752379 w 5402359"/>
              <a:gd name="connsiteY4" fmla="*/ 4558608 h 4604328"/>
              <a:gd name="connsiteX5" fmla="*/ 1721899 w 5402359"/>
              <a:gd name="connsiteY5" fmla="*/ 4550988 h 4604328"/>
              <a:gd name="connsiteX6" fmla="*/ 1676179 w 5402359"/>
              <a:gd name="connsiteY6" fmla="*/ 4528128 h 4604328"/>
              <a:gd name="connsiteX7" fmla="*/ 1653319 w 5402359"/>
              <a:gd name="connsiteY7" fmla="*/ 4520508 h 4604328"/>
              <a:gd name="connsiteX8" fmla="*/ 1622839 w 5402359"/>
              <a:gd name="connsiteY8" fmla="*/ 4505268 h 4604328"/>
              <a:gd name="connsiteX9" fmla="*/ 1577119 w 5402359"/>
              <a:gd name="connsiteY9" fmla="*/ 4490028 h 4604328"/>
              <a:gd name="connsiteX10" fmla="*/ 1516159 w 5402359"/>
              <a:gd name="connsiteY10" fmla="*/ 4467168 h 4604328"/>
              <a:gd name="connsiteX11" fmla="*/ 1470439 w 5402359"/>
              <a:gd name="connsiteY11" fmla="*/ 4436688 h 4604328"/>
              <a:gd name="connsiteX12" fmla="*/ 1447579 w 5402359"/>
              <a:gd name="connsiteY12" fmla="*/ 4421448 h 4604328"/>
              <a:gd name="connsiteX13" fmla="*/ 1424719 w 5402359"/>
              <a:gd name="connsiteY13" fmla="*/ 4398588 h 4604328"/>
              <a:gd name="connsiteX14" fmla="*/ 1371379 w 5402359"/>
              <a:gd name="connsiteY14" fmla="*/ 4368108 h 4604328"/>
              <a:gd name="connsiteX15" fmla="*/ 1348519 w 5402359"/>
              <a:gd name="connsiteY15" fmla="*/ 4345248 h 4604328"/>
              <a:gd name="connsiteX16" fmla="*/ 1302799 w 5402359"/>
              <a:gd name="connsiteY16" fmla="*/ 4322388 h 4604328"/>
              <a:gd name="connsiteX17" fmla="*/ 1272319 w 5402359"/>
              <a:gd name="connsiteY17" fmla="*/ 4291908 h 4604328"/>
              <a:gd name="connsiteX18" fmla="*/ 1218979 w 5402359"/>
              <a:gd name="connsiteY18" fmla="*/ 4253808 h 4604328"/>
              <a:gd name="connsiteX19" fmla="*/ 1158019 w 5402359"/>
              <a:gd name="connsiteY19" fmla="*/ 4208088 h 4604328"/>
              <a:gd name="connsiteX20" fmla="*/ 1127539 w 5402359"/>
              <a:gd name="connsiteY20" fmla="*/ 4185228 h 4604328"/>
              <a:gd name="connsiteX21" fmla="*/ 1097059 w 5402359"/>
              <a:gd name="connsiteY21" fmla="*/ 4169988 h 4604328"/>
              <a:gd name="connsiteX22" fmla="*/ 1051339 w 5402359"/>
              <a:gd name="connsiteY22" fmla="*/ 4131888 h 4604328"/>
              <a:gd name="connsiteX23" fmla="*/ 1020859 w 5402359"/>
              <a:gd name="connsiteY23" fmla="*/ 4116648 h 4604328"/>
              <a:gd name="connsiteX24" fmla="*/ 944659 w 5402359"/>
              <a:gd name="connsiteY24" fmla="*/ 4063308 h 4604328"/>
              <a:gd name="connsiteX25" fmla="*/ 883699 w 5402359"/>
              <a:gd name="connsiteY25" fmla="*/ 4017588 h 4604328"/>
              <a:gd name="connsiteX26" fmla="*/ 853219 w 5402359"/>
              <a:gd name="connsiteY26" fmla="*/ 3987108 h 4604328"/>
              <a:gd name="connsiteX27" fmla="*/ 815119 w 5402359"/>
              <a:gd name="connsiteY27" fmla="*/ 3956628 h 4604328"/>
              <a:gd name="connsiteX28" fmla="*/ 792259 w 5402359"/>
              <a:gd name="connsiteY28" fmla="*/ 3933768 h 4604328"/>
              <a:gd name="connsiteX29" fmla="*/ 777019 w 5402359"/>
              <a:gd name="connsiteY29" fmla="*/ 3910908 h 4604328"/>
              <a:gd name="connsiteX30" fmla="*/ 746539 w 5402359"/>
              <a:gd name="connsiteY30" fmla="*/ 3895668 h 4604328"/>
              <a:gd name="connsiteX31" fmla="*/ 700819 w 5402359"/>
              <a:gd name="connsiteY31" fmla="*/ 3842328 h 4604328"/>
              <a:gd name="connsiteX32" fmla="*/ 670339 w 5402359"/>
              <a:gd name="connsiteY32" fmla="*/ 3804228 h 4604328"/>
              <a:gd name="connsiteX33" fmla="*/ 647479 w 5402359"/>
              <a:gd name="connsiteY33" fmla="*/ 3781368 h 4604328"/>
              <a:gd name="connsiteX34" fmla="*/ 609379 w 5402359"/>
              <a:gd name="connsiteY34" fmla="*/ 3720408 h 4604328"/>
              <a:gd name="connsiteX35" fmla="*/ 601759 w 5402359"/>
              <a:gd name="connsiteY35" fmla="*/ 3697548 h 4604328"/>
              <a:gd name="connsiteX36" fmla="*/ 556039 w 5402359"/>
              <a:gd name="connsiteY36" fmla="*/ 3636588 h 4604328"/>
              <a:gd name="connsiteX37" fmla="*/ 517939 w 5402359"/>
              <a:gd name="connsiteY37" fmla="*/ 3583248 h 4604328"/>
              <a:gd name="connsiteX38" fmla="*/ 456979 w 5402359"/>
              <a:gd name="connsiteY38" fmla="*/ 3491808 h 4604328"/>
              <a:gd name="connsiteX39" fmla="*/ 426499 w 5402359"/>
              <a:gd name="connsiteY39" fmla="*/ 3430848 h 4604328"/>
              <a:gd name="connsiteX40" fmla="*/ 396019 w 5402359"/>
              <a:gd name="connsiteY40" fmla="*/ 3369888 h 4604328"/>
              <a:gd name="connsiteX41" fmla="*/ 365539 w 5402359"/>
              <a:gd name="connsiteY41" fmla="*/ 3331788 h 4604328"/>
              <a:gd name="connsiteX42" fmla="*/ 335059 w 5402359"/>
              <a:gd name="connsiteY42" fmla="*/ 3255588 h 4604328"/>
              <a:gd name="connsiteX43" fmla="*/ 327439 w 5402359"/>
              <a:gd name="connsiteY43" fmla="*/ 3217488 h 4604328"/>
              <a:gd name="connsiteX44" fmla="*/ 304579 w 5402359"/>
              <a:gd name="connsiteY44" fmla="*/ 3194628 h 4604328"/>
              <a:gd name="connsiteX45" fmla="*/ 296959 w 5402359"/>
              <a:gd name="connsiteY45" fmla="*/ 3148908 h 4604328"/>
              <a:gd name="connsiteX46" fmla="*/ 266479 w 5402359"/>
              <a:gd name="connsiteY46" fmla="*/ 3080328 h 4604328"/>
              <a:gd name="connsiteX47" fmla="*/ 258859 w 5402359"/>
              <a:gd name="connsiteY47" fmla="*/ 3042228 h 4604328"/>
              <a:gd name="connsiteX48" fmla="*/ 243619 w 5402359"/>
              <a:gd name="connsiteY48" fmla="*/ 2996508 h 4604328"/>
              <a:gd name="connsiteX49" fmla="*/ 235999 w 5402359"/>
              <a:gd name="connsiteY49" fmla="*/ 2889828 h 4604328"/>
              <a:gd name="connsiteX50" fmla="*/ 220759 w 5402359"/>
              <a:gd name="connsiteY50" fmla="*/ 2866968 h 4604328"/>
              <a:gd name="connsiteX51" fmla="*/ 213139 w 5402359"/>
              <a:gd name="connsiteY51" fmla="*/ 2836488 h 4604328"/>
              <a:gd name="connsiteX52" fmla="*/ 205519 w 5402359"/>
              <a:gd name="connsiteY52" fmla="*/ 2813628 h 4604328"/>
              <a:gd name="connsiteX53" fmla="*/ 190279 w 5402359"/>
              <a:gd name="connsiteY53" fmla="*/ 2699328 h 4604328"/>
              <a:gd name="connsiteX54" fmla="*/ 182659 w 5402359"/>
              <a:gd name="connsiteY54" fmla="*/ 2653608 h 4604328"/>
              <a:gd name="connsiteX55" fmla="*/ 175039 w 5402359"/>
              <a:gd name="connsiteY55" fmla="*/ 2485968 h 4604328"/>
              <a:gd name="connsiteX56" fmla="*/ 159799 w 5402359"/>
              <a:gd name="connsiteY56" fmla="*/ 2303088 h 4604328"/>
              <a:gd name="connsiteX57" fmla="*/ 152179 w 5402359"/>
              <a:gd name="connsiteY57" fmla="*/ 2272608 h 4604328"/>
              <a:gd name="connsiteX58" fmla="*/ 136939 w 5402359"/>
              <a:gd name="connsiteY58" fmla="*/ 2059248 h 4604328"/>
              <a:gd name="connsiteX59" fmla="*/ 121699 w 5402359"/>
              <a:gd name="connsiteY59" fmla="*/ 1975428 h 4604328"/>
              <a:gd name="connsiteX60" fmla="*/ 114079 w 5402359"/>
              <a:gd name="connsiteY60" fmla="*/ 1868748 h 4604328"/>
              <a:gd name="connsiteX61" fmla="*/ 106459 w 5402359"/>
              <a:gd name="connsiteY61" fmla="*/ 1845888 h 4604328"/>
              <a:gd name="connsiteX62" fmla="*/ 98839 w 5402359"/>
              <a:gd name="connsiteY62" fmla="*/ 1815408 h 4604328"/>
              <a:gd name="connsiteX63" fmla="*/ 91219 w 5402359"/>
              <a:gd name="connsiteY63" fmla="*/ 1739208 h 4604328"/>
              <a:gd name="connsiteX64" fmla="*/ 75979 w 5402359"/>
              <a:gd name="connsiteY64" fmla="*/ 1685868 h 4604328"/>
              <a:gd name="connsiteX65" fmla="*/ 68359 w 5402359"/>
              <a:gd name="connsiteY65" fmla="*/ 1594428 h 4604328"/>
              <a:gd name="connsiteX66" fmla="*/ 60739 w 5402359"/>
              <a:gd name="connsiteY66" fmla="*/ 1563948 h 4604328"/>
              <a:gd name="connsiteX67" fmla="*/ 45499 w 5402359"/>
              <a:gd name="connsiteY67" fmla="*/ 1457268 h 4604328"/>
              <a:gd name="connsiteX68" fmla="*/ 30259 w 5402359"/>
              <a:gd name="connsiteY68" fmla="*/ 1221048 h 4604328"/>
              <a:gd name="connsiteX69" fmla="*/ 22639 w 5402359"/>
              <a:gd name="connsiteY69" fmla="*/ 1190568 h 4604328"/>
              <a:gd name="connsiteX70" fmla="*/ 37879 w 5402359"/>
              <a:gd name="connsiteY70" fmla="*/ 779088 h 4604328"/>
              <a:gd name="connsiteX71" fmla="*/ 53119 w 5402359"/>
              <a:gd name="connsiteY71" fmla="*/ 733368 h 4604328"/>
              <a:gd name="connsiteX72" fmla="*/ 68359 w 5402359"/>
              <a:gd name="connsiteY72" fmla="*/ 695268 h 4604328"/>
              <a:gd name="connsiteX73" fmla="*/ 83599 w 5402359"/>
              <a:gd name="connsiteY73" fmla="*/ 634308 h 4604328"/>
              <a:gd name="connsiteX74" fmla="*/ 167419 w 5402359"/>
              <a:gd name="connsiteY74" fmla="*/ 588588 h 4604328"/>
              <a:gd name="connsiteX75" fmla="*/ 296959 w 5402359"/>
              <a:gd name="connsiteY75" fmla="*/ 580968 h 4604328"/>
              <a:gd name="connsiteX76" fmla="*/ 380779 w 5402359"/>
              <a:gd name="connsiteY76" fmla="*/ 550488 h 4604328"/>
              <a:gd name="connsiteX77" fmla="*/ 403639 w 5402359"/>
              <a:gd name="connsiteY77" fmla="*/ 542868 h 4604328"/>
              <a:gd name="connsiteX78" fmla="*/ 441739 w 5402359"/>
              <a:gd name="connsiteY78" fmla="*/ 520008 h 4604328"/>
              <a:gd name="connsiteX79" fmla="*/ 464599 w 5402359"/>
              <a:gd name="connsiteY79" fmla="*/ 512388 h 4604328"/>
              <a:gd name="connsiteX80" fmla="*/ 487459 w 5402359"/>
              <a:gd name="connsiteY80" fmla="*/ 497148 h 4604328"/>
              <a:gd name="connsiteX81" fmla="*/ 540799 w 5402359"/>
              <a:gd name="connsiteY81" fmla="*/ 481908 h 4604328"/>
              <a:gd name="connsiteX82" fmla="*/ 594139 w 5402359"/>
              <a:gd name="connsiteY82" fmla="*/ 451428 h 4604328"/>
              <a:gd name="connsiteX83" fmla="*/ 647479 w 5402359"/>
              <a:gd name="connsiteY83" fmla="*/ 459048 h 4604328"/>
              <a:gd name="connsiteX84" fmla="*/ 708439 w 5402359"/>
              <a:gd name="connsiteY84" fmla="*/ 466668 h 4604328"/>
              <a:gd name="connsiteX85" fmla="*/ 746539 w 5402359"/>
              <a:gd name="connsiteY85" fmla="*/ 474288 h 4604328"/>
              <a:gd name="connsiteX86" fmla="*/ 1005619 w 5402359"/>
              <a:gd name="connsiteY86" fmla="*/ 481908 h 4604328"/>
              <a:gd name="connsiteX87" fmla="*/ 1043719 w 5402359"/>
              <a:gd name="connsiteY87" fmla="*/ 489528 h 4604328"/>
              <a:gd name="connsiteX88" fmla="*/ 1127539 w 5402359"/>
              <a:gd name="connsiteY88" fmla="*/ 504768 h 4604328"/>
              <a:gd name="connsiteX89" fmla="*/ 1462819 w 5402359"/>
              <a:gd name="connsiteY89" fmla="*/ 512388 h 4604328"/>
              <a:gd name="connsiteX90" fmla="*/ 1759999 w 5402359"/>
              <a:gd name="connsiteY90" fmla="*/ 527628 h 4604328"/>
              <a:gd name="connsiteX91" fmla="*/ 1813339 w 5402359"/>
              <a:gd name="connsiteY91" fmla="*/ 535248 h 4604328"/>
              <a:gd name="connsiteX92" fmla="*/ 2826799 w 5402359"/>
              <a:gd name="connsiteY92" fmla="*/ 550488 h 4604328"/>
              <a:gd name="connsiteX93" fmla="*/ 4907059 w 5402359"/>
              <a:gd name="connsiteY93" fmla="*/ 542868 h 4604328"/>
              <a:gd name="connsiteX94" fmla="*/ 4929919 w 5402359"/>
              <a:gd name="connsiteY94" fmla="*/ 520008 h 4604328"/>
              <a:gd name="connsiteX95" fmla="*/ 4945159 w 5402359"/>
              <a:gd name="connsiteY95" fmla="*/ 497148 h 4604328"/>
              <a:gd name="connsiteX96" fmla="*/ 4968019 w 5402359"/>
              <a:gd name="connsiteY96" fmla="*/ 474288 h 4604328"/>
              <a:gd name="connsiteX97" fmla="*/ 4983259 w 5402359"/>
              <a:gd name="connsiteY97" fmla="*/ 443808 h 4604328"/>
              <a:gd name="connsiteX98" fmla="*/ 5028979 w 5402359"/>
              <a:gd name="connsiteY98" fmla="*/ 367608 h 4604328"/>
              <a:gd name="connsiteX99" fmla="*/ 5036599 w 5402359"/>
              <a:gd name="connsiteY99" fmla="*/ 321888 h 4604328"/>
              <a:gd name="connsiteX100" fmla="*/ 5051839 w 5402359"/>
              <a:gd name="connsiteY100" fmla="*/ 276168 h 4604328"/>
              <a:gd name="connsiteX101" fmla="*/ 5074699 w 5402359"/>
              <a:gd name="connsiteY101" fmla="*/ 199968 h 4604328"/>
              <a:gd name="connsiteX102" fmla="*/ 5082319 w 5402359"/>
              <a:gd name="connsiteY102" fmla="*/ 177108 h 4604328"/>
              <a:gd name="connsiteX103" fmla="*/ 5089939 w 5402359"/>
              <a:gd name="connsiteY103" fmla="*/ 154248 h 4604328"/>
              <a:gd name="connsiteX104" fmla="*/ 5105179 w 5402359"/>
              <a:gd name="connsiteY104" fmla="*/ 131388 h 4604328"/>
              <a:gd name="connsiteX105" fmla="*/ 5120419 w 5402359"/>
              <a:gd name="connsiteY105" fmla="*/ 85668 h 4604328"/>
              <a:gd name="connsiteX106" fmla="*/ 5166139 w 5402359"/>
              <a:gd name="connsiteY106" fmla="*/ 62808 h 4604328"/>
              <a:gd name="connsiteX107" fmla="*/ 5211859 w 5402359"/>
              <a:gd name="connsiteY107" fmla="*/ 47568 h 4604328"/>
              <a:gd name="connsiteX108" fmla="*/ 5234719 w 5402359"/>
              <a:gd name="connsiteY108" fmla="*/ 39948 h 4604328"/>
              <a:gd name="connsiteX109" fmla="*/ 5265199 w 5402359"/>
              <a:gd name="connsiteY109" fmla="*/ 32328 h 4604328"/>
              <a:gd name="connsiteX110" fmla="*/ 5349019 w 5402359"/>
              <a:gd name="connsiteY110" fmla="*/ 9468 h 4604328"/>
              <a:gd name="connsiteX111" fmla="*/ 5402359 w 5402359"/>
              <a:gd name="connsiteY111" fmla="*/ 1848 h 460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402359" h="4604328">
                <a:moveTo>
                  <a:pt x="1973359" y="4604328"/>
                </a:moveTo>
                <a:cubicBezTo>
                  <a:pt x="1965739" y="4601788"/>
                  <a:pt x="1958340" y="4598450"/>
                  <a:pt x="1950499" y="4596708"/>
                </a:cubicBezTo>
                <a:cubicBezTo>
                  <a:pt x="1913856" y="4588565"/>
                  <a:pt x="1881306" y="4587235"/>
                  <a:pt x="1843819" y="4581468"/>
                </a:cubicBezTo>
                <a:cubicBezTo>
                  <a:pt x="1826796" y="4578849"/>
                  <a:pt x="1792937" y="4571284"/>
                  <a:pt x="1775239" y="4566228"/>
                </a:cubicBezTo>
                <a:cubicBezTo>
                  <a:pt x="1767516" y="4564021"/>
                  <a:pt x="1760102" y="4560815"/>
                  <a:pt x="1752379" y="4558608"/>
                </a:cubicBezTo>
                <a:cubicBezTo>
                  <a:pt x="1742309" y="4555731"/>
                  <a:pt x="1731969" y="4553865"/>
                  <a:pt x="1721899" y="4550988"/>
                </a:cubicBezTo>
                <a:cubicBezTo>
                  <a:pt x="1677208" y="4538219"/>
                  <a:pt x="1720707" y="4550392"/>
                  <a:pt x="1676179" y="4528128"/>
                </a:cubicBezTo>
                <a:cubicBezTo>
                  <a:pt x="1668995" y="4524536"/>
                  <a:pt x="1660702" y="4523672"/>
                  <a:pt x="1653319" y="4520508"/>
                </a:cubicBezTo>
                <a:cubicBezTo>
                  <a:pt x="1642878" y="4516033"/>
                  <a:pt x="1633386" y="4509487"/>
                  <a:pt x="1622839" y="4505268"/>
                </a:cubicBezTo>
                <a:cubicBezTo>
                  <a:pt x="1607924" y="4499302"/>
                  <a:pt x="1590485" y="4498939"/>
                  <a:pt x="1577119" y="4490028"/>
                </a:cubicBezTo>
                <a:cubicBezTo>
                  <a:pt x="1543483" y="4467604"/>
                  <a:pt x="1563239" y="4476584"/>
                  <a:pt x="1516159" y="4467168"/>
                </a:cubicBezTo>
                <a:lnTo>
                  <a:pt x="1470439" y="4436688"/>
                </a:lnTo>
                <a:cubicBezTo>
                  <a:pt x="1462819" y="4431608"/>
                  <a:pt x="1454055" y="4427924"/>
                  <a:pt x="1447579" y="4421448"/>
                </a:cubicBezTo>
                <a:cubicBezTo>
                  <a:pt x="1439959" y="4413828"/>
                  <a:pt x="1432998" y="4405487"/>
                  <a:pt x="1424719" y="4398588"/>
                </a:cubicBezTo>
                <a:cubicBezTo>
                  <a:pt x="1381524" y="4362592"/>
                  <a:pt x="1423550" y="4405373"/>
                  <a:pt x="1371379" y="4368108"/>
                </a:cubicBezTo>
                <a:cubicBezTo>
                  <a:pt x="1362610" y="4361844"/>
                  <a:pt x="1357485" y="4351226"/>
                  <a:pt x="1348519" y="4345248"/>
                </a:cubicBezTo>
                <a:cubicBezTo>
                  <a:pt x="1287673" y="4304684"/>
                  <a:pt x="1365747" y="4376344"/>
                  <a:pt x="1302799" y="4322388"/>
                </a:cubicBezTo>
                <a:cubicBezTo>
                  <a:pt x="1291890" y="4313037"/>
                  <a:pt x="1283132" y="4301370"/>
                  <a:pt x="1272319" y="4291908"/>
                </a:cubicBezTo>
                <a:cubicBezTo>
                  <a:pt x="1247485" y="4270178"/>
                  <a:pt x="1243051" y="4271315"/>
                  <a:pt x="1218979" y="4253808"/>
                </a:cubicBezTo>
                <a:cubicBezTo>
                  <a:pt x="1198437" y="4238868"/>
                  <a:pt x="1178339" y="4223328"/>
                  <a:pt x="1158019" y="4208088"/>
                </a:cubicBezTo>
                <a:cubicBezTo>
                  <a:pt x="1147859" y="4200468"/>
                  <a:pt x="1138898" y="4190908"/>
                  <a:pt x="1127539" y="4185228"/>
                </a:cubicBezTo>
                <a:cubicBezTo>
                  <a:pt x="1117379" y="4180148"/>
                  <a:pt x="1106922" y="4175624"/>
                  <a:pt x="1097059" y="4169988"/>
                </a:cubicBezTo>
                <a:cubicBezTo>
                  <a:pt x="1036589" y="4135434"/>
                  <a:pt x="1114380" y="4176917"/>
                  <a:pt x="1051339" y="4131888"/>
                </a:cubicBezTo>
                <a:cubicBezTo>
                  <a:pt x="1042096" y="4125286"/>
                  <a:pt x="1029729" y="4123744"/>
                  <a:pt x="1020859" y="4116648"/>
                </a:cubicBezTo>
                <a:cubicBezTo>
                  <a:pt x="948415" y="4058693"/>
                  <a:pt x="1005435" y="4078502"/>
                  <a:pt x="944659" y="4063308"/>
                </a:cubicBezTo>
                <a:cubicBezTo>
                  <a:pt x="883770" y="4002419"/>
                  <a:pt x="968912" y="4083865"/>
                  <a:pt x="883699" y="4017588"/>
                </a:cubicBezTo>
                <a:cubicBezTo>
                  <a:pt x="872357" y="4008767"/>
                  <a:pt x="863958" y="3996654"/>
                  <a:pt x="853219" y="3987108"/>
                </a:cubicBezTo>
                <a:cubicBezTo>
                  <a:pt x="841063" y="3976303"/>
                  <a:pt x="827359" y="3967338"/>
                  <a:pt x="815119" y="3956628"/>
                </a:cubicBezTo>
                <a:cubicBezTo>
                  <a:pt x="807009" y="3949532"/>
                  <a:pt x="799158" y="3942047"/>
                  <a:pt x="792259" y="3933768"/>
                </a:cubicBezTo>
                <a:cubicBezTo>
                  <a:pt x="786396" y="3926733"/>
                  <a:pt x="784054" y="3916771"/>
                  <a:pt x="777019" y="3910908"/>
                </a:cubicBezTo>
                <a:cubicBezTo>
                  <a:pt x="768293" y="3903636"/>
                  <a:pt x="756699" y="3900748"/>
                  <a:pt x="746539" y="3895668"/>
                </a:cubicBezTo>
                <a:cubicBezTo>
                  <a:pt x="716772" y="3836134"/>
                  <a:pt x="750278" y="3891787"/>
                  <a:pt x="700819" y="3842328"/>
                </a:cubicBezTo>
                <a:cubicBezTo>
                  <a:pt x="689319" y="3830828"/>
                  <a:pt x="681049" y="3816468"/>
                  <a:pt x="670339" y="3804228"/>
                </a:cubicBezTo>
                <a:cubicBezTo>
                  <a:pt x="663243" y="3796118"/>
                  <a:pt x="655099" y="3788988"/>
                  <a:pt x="647479" y="3781368"/>
                </a:cubicBezTo>
                <a:cubicBezTo>
                  <a:pt x="607590" y="3681646"/>
                  <a:pt x="658177" y="3793605"/>
                  <a:pt x="609379" y="3720408"/>
                </a:cubicBezTo>
                <a:cubicBezTo>
                  <a:pt x="604924" y="3713725"/>
                  <a:pt x="605351" y="3704732"/>
                  <a:pt x="601759" y="3697548"/>
                </a:cubicBezTo>
                <a:cubicBezTo>
                  <a:pt x="593672" y="3681374"/>
                  <a:pt x="563516" y="3645934"/>
                  <a:pt x="556039" y="3636588"/>
                </a:cubicBezTo>
                <a:cubicBezTo>
                  <a:pt x="536101" y="3576773"/>
                  <a:pt x="568006" y="3661130"/>
                  <a:pt x="517939" y="3583248"/>
                </a:cubicBezTo>
                <a:cubicBezTo>
                  <a:pt x="454646" y="3484792"/>
                  <a:pt x="510271" y="3527336"/>
                  <a:pt x="456979" y="3491808"/>
                </a:cubicBezTo>
                <a:cubicBezTo>
                  <a:pt x="440455" y="3409187"/>
                  <a:pt x="464167" y="3491117"/>
                  <a:pt x="426499" y="3430848"/>
                </a:cubicBezTo>
                <a:cubicBezTo>
                  <a:pt x="366253" y="3334454"/>
                  <a:pt x="446702" y="3437466"/>
                  <a:pt x="396019" y="3369888"/>
                </a:cubicBezTo>
                <a:cubicBezTo>
                  <a:pt x="386261" y="3356877"/>
                  <a:pt x="373193" y="3346139"/>
                  <a:pt x="365539" y="3331788"/>
                </a:cubicBezTo>
                <a:cubicBezTo>
                  <a:pt x="352665" y="3307650"/>
                  <a:pt x="340424" y="3282413"/>
                  <a:pt x="335059" y="3255588"/>
                </a:cubicBezTo>
                <a:cubicBezTo>
                  <a:pt x="332519" y="3242888"/>
                  <a:pt x="333231" y="3229072"/>
                  <a:pt x="327439" y="3217488"/>
                </a:cubicBezTo>
                <a:cubicBezTo>
                  <a:pt x="322620" y="3207849"/>
                  <a:pt x="312199" y="3202248"/>
                  <a:pt x="304579" y="3194628"/>
                </a:cubicBezTo>
                <a:cubicBezTo>
                  <a:pt x="302039" y="3179388"/>
                  <a:pt x="301024" y="3163814"/>
                  <a:pt x="296959" y="3148908"/>
                </a:cubicBezTo>
                <a:cubicBezTo>
                  <a:pt x="291121" y="3127503"/>
                  <a:pt x="276524" y="3100419"/>
                  <a:pt x="266479" y="3080328"/>
                </a:cubicBezTo>
                <a:cubicBezTo>
                  <a:pt x="263939" y="3067628"/>
                  <a:pt x="262267" y="3054723"/>
                  <a:pt x="258859" y="3042228"/>
                </a:cubicBezTo>
                <a:cubicBezTo>
                  <a:pt x="254632" y="3026730"/>
                  <a:pt x="243619" y="2996508"/>
                  <a:pt x="243619" y="2996508"/>
                </a:cubicBezTo>
                <a:cubicBezTo>
                  <a:pt x="241079" y="2960948"/>
                  <a:pt x="242195" y="2924936"/>
                  <a:pt x="235999" y="2889828"/>
                </a:cubicBezTo>
                <a:cubicBezTo>
                  <a:pt x="234407" y="2880809"/>
                  <a:pt x="224367" y="2875386"/>
                  <a:pt x="220759" y="2866968"/>
                </a:cubicBezTo>
                <a:cubicBezTo>
                  <a:pt x="216634" y="2857342"/>
                  <a:pt x="216016" y="2846558"/>
                  <a:pt x="213139" y="2836488"/>
                </a:cubicBezTo>
                <a:cubicBezTo>
                  <a:pt x="210932" y="2828765"/>
                  <a:pt x="207261" y="2821469"/>
                  <a:pt x="205519" y="2813628"/>
                </a:cubicBezTo>
                <a:cubicBezTo>
                  <a:pt x="196686" y="2773880"/>
                  <a:pt x="195782" y="2740599"/>
                  <a:pt x="190279" y="2699328"/>
                </a:cubicBezTo>
                <a:cubicBezTo>
                  <a:pt x="188237" y="2684013"/>
                  <a:pt x="185199" y="2668848"/>
                  <a:pt x="182659" y="2653608"/>
                </a:cubicBezTo>
                <a:cubicBezTo>
                  <a:pt x="180119" y="2597728"/>
                  <a:pt x="177979" y="2541828"/>
                  <a:pt x="175039" y="2485968"/>
                </a:cubicBezTo>
                <a:cubicBezTo>
                  <a:pt x="172071" y="2429575"/>
                  <a:pt x="169488" y="2361220"/>
                  <a:pt x="159799" y="2303088"/>
                </a:cubicBezTo>
                <a:cubicBezTo>
                  <a:pt x="158077" y="2292758"/>
                  <a:pt x="154719" y="2282768"/>
                  <a:pt x="152179" y="2272608"/>
                </a:cubicBezTo>
                <a:cubicBezTo>
                  <a:pt x="147099" y="2201488"/>
                  <a:pt x="143206" y="2130273"/>
                  <a:pt x="136939" y="2059248"/>
                </a:cubicBezTo>
                <a:cubicBezTo>
                  <a:pt x="135400" y="2041802"/>
                  <a:pt x="125467" y="1994268"/>
                  <a:pt x="121699" y="1975428"/>
                </a:cubicBezTo>
                <a:cubicBezTo>
                  <a:pt x="119159" y="1939868"/>
                  <a:pt x="118244" y="1904154"/>
                  <a:pt x="114079" y="1868748"/>
                </a:cubicBezTo>
                <a:cubicBezTo>
                  <a:pt x="113141" y="1860771"/>
                  <a:pt x="108666" y="1853611"/>
                  <a:pt x="106459" y="1845888"/>
                </a:cubicBezTo>
                <a:cubicBezTo>
                  <a:pt x="103582" y="1835818"/>
                  <a:pt x="101379" y="1825568"/>
                  <a:pt x="98839" y="1815408"/>
                </a:cubicBezTo>
                <a:cubicBezTo>
                  <a:pt x="96299" y="1790008"/>
                  <a:pt x="95655" y="1764346"/>
                  <a:pt x="91219" y="1739208"/>
                </a:cubicBezTo>
                <a:cubicBezTo>
                  <a:pt x="88005" y="1720998"/>
                  <a:pt x="78863" y="1704133"/>
                  <a:pt x="75979" y="1685868"/>
                </a:cubicBezTo>
                <a:cubicBezTo>
                  <a:pt x="71209" y="1655657"/>
                  <a:pt x="72153" y="1624777"/>
                  <a:pt x="68359" y="1594428"/>
                </a:cubicBezTo>
                <a:cubicBezTo>
                  <a:pt x="67060" y="1584036"/>
                  <a:pt x="62461" y="1574278"/>
                  <a:pt x="60739" y="1563948"/>
                </a:cubicBezTo>
                <a:cubicBezTo>
                  <a:pt x="54834" y="1528516"/>
                  <a:pt x="45499" y="1457268"/>
                  <a:pt x="45499" y="1457268"/>
                </a:cubicBezTo>
                <a:cubicBezTo>
                  <a:pt x="42463" y="1393503"/>
                  <a:pt x="40421" y="1292182"/>
                  <a:pt x="30259" y="1221048"/>
                </a:cubicBezTo>
                <a:cubicBezTo>
                  <a:pt x="28778" y="1210681"/>
                  <a:pt x="25179" y="1200728"/>
                  <a:pt x="22639" y="1190568"/>
                </a:cubicBezTo>
                <a:cubicBezTo>
                  <a:pt x="23810" y="1132028"/>
                  <a:pt x="0" y="905352"/>
                  <a:pt x="37879" y="779088"/>
                </a:cubicBezTo>
                <a:cubicBezTo>
                  <a:pt x="42495" y="763701"/>
                  <a:pt x="48039" y="748608"/>
                  <a:pt x="53119" y="733368"/>
                </a:cubicBezTo>
                <a:cubicBezTo>
                  <a:pt x="57444" y="720392"/>
                  <a:pt x="64336" y="708341"/>
                  <a:pt x="68359" y="695268"/>
                </a:cubicBezTo>
                <a:cubicBezTo>
                  <a:pt x="74519" y="675249"/>
                  <a:pt x="66171" y="645926"/>
                  <a:pt x="83599" y="634308"/>
                </a:cubicBezTo>
                <a:cubicBezTo>
                  <a:pt x="104015" y="620697"/>
                  <a:pt x="139708" y="592367"/>
                  <a:pt x="167419" y="588588"/>
                </a:cubicBezTo>
                <a:cubicBezTo>
                  <a:pt x="210277" y="582744"/>
                  <a:pt x="253779" y="583508"/>
                  <a:pt x="296959" y="580968"/>
                </a:cubicBezTo>
                <a:cubicBezTo>
                  <a:pt x="361666" y="568027"/>
                  <a:pt x="310451" y="581745"/>
                  <a:pt x="380779" y="550488"/>
                </a:cubicBezTo>
                <a:cubicBezTo>
                  <a:pt x="388119" y="547226"/>
                  <a:pt x="396455" y="546460"/>
                  <a:pt x="403639" y="542868"/>
                </a:cubicBezTo>
                <a:cubicBezTo>
                  <a:pt x="416886" y="536244"/>
                  <a:pt x="428492" y="526632"/>
                  <a:pt x="441739" y="520008"/>
                </a:cubicBezTo>
                <a:cubicBezTo>
                  <a:pt x="448923" y="516416"/>
                  <a:pt x="457415" y="515980"/>
                  <a:pt x="464599" y="512388"/>
                </a:cubicBezTo>
                <a:cubicBezTo>
                  <a:pt x="472790" y="508292"/>
                  <a:pt x="479268" y="501244"/>
                  <a:pt x="487459" y="497148"/>
                </a:cubicBezTo>
                <a:cubicBezTo>
                  <a:pt x="505881" y="487937"/>
                  <a:pt x="521267" y="489232"/>
                  <a:pt x="540799" y="481908"/>
                </a:cubicBezTo>
                <a:cubicBezTo>
                  <a:pt x="562897" y="473621"/>
                  <a:pt x="575189" y="464061"/>
                  <a:pt x="594139" y="451428"/>
                </a:cubicBezTo>
                <a:lnTo>
                  <a:pt x="647479" y="459048"/>
                </a:lnTo>
                <a:cubicBezTo>
                  <a:pt x="667777" y="461754"/>
                  <a:pt x="688199" y="463554"/>
                  <a:pt x="708439" y="466668"/>
                </a:cubicBezTo>
                <a:cubicBezTo>
                  <a:pt x="721240" y="468637"/>
                  <a:pt x="733604" y="473625"/>
                  <a:pt x="746539" y="474288"/>
                </a:cubicBezTo>
                <a:cubicBezTo>
                  <a:pt x="832823" y="478713"/>
                  <a:pt x="919259" y="479368"/>
                  <a:pt x="1005619" y="481908"/>
                </a:cubicBezTo>
                <a:cubicBezTo>
                  <a:pt x="1018319" y="484448"/>
                  <a:pt x="1031076" y="486718"/>
                  <a:pt x="1043719" y="489528"/>
                </a:cubicBezTo>
                <a:cubicBezTo>
                  <a:pt x="1077857" y="497114"/>
                  <a:pt x="1087441" y="503196"/>
                  <a:pt x="1127539" y="504768"/>
                </a:cubicBezTo>
                <a:cubicBezTo>
                  <a:pt x="1239242" y="509149"/>
                  <a:pt x="1351059" y="509848"/>
                  <a:pt x="1462819" y="512388"/>
                </a:cubicBezTo>
                <a:cubicBezTo>
                  <a:pt x="1590862" y="537997"/>
                  <a:pt x="1453131" y="512659"/>
                  <a:pt x="1759999" y="527628"/>
                </a:cubicBezTo>
                <a:cubicBezTo>
                  <a:pt x="1777938" y="528503"/>
                  <a:pt x="1795389" y="534629"/>
                  <a:pt x="1813339" y="535248"/>
                </a:cubicBezTo>
                <a:cubicBezTo>
                  <a:pt x="2011856" y="542093"/>
                  <a:pt x="2712826" y="549098"/>
                  <a:pt x="2826799" y="550488"/>
                </a:cubicBezTo>
                <a:lnTo>
                  <a:pt x="4907059" y="542868"/>
                </a:lnTo>
                <a:cubicBezTo>
                  <a:pt x="4917834" y="542712"/>
                  <a:pt x="4923020" y="528287"/>
                  <a:pt x="4929919" y="520008"/>
                </a:cubicBezTo>
                <a:cubicBezTo>
                  <a:pt x="4935782" y="512973"/>
                  <a:pt x="4939296" y="504183"/>
                  <a:pt x="4945159" y="497148"/>
                </a:cubicBezTo>
                <a:cubicBezTo>
                  <a:pt x="4952058" y="488869"/>
                  <a:pt x="4961755" y="483057"/>
                  <a:pt x="4968019" y="474288"/>
                </a:cubicBezTo>
                <a:cubicBezTo>
                  <a:pt x="4974621" y="465045"/>
                  <a:pt x="4977415" y="453548"/>
                  <a:pt x="4983259" y="443808"/>
                </a:cubicBezTo>
                <a:cubicBezTo>
                  <a:pt x="5038430" y="351856"/>
                  <a:pt x="4994142" y="437281"/>
                  <a:pt x="5028979" y="367608"/>
                </a:cubicBezTo>
                <a:cubicBezTo>
                  <a:pt x="5031519" y="352368"/>
                  <a:pt x="5032852" y="336877"/>
                  <a:pt x="5036599" y="321888"/>
                </a:cubicBezTo>
                <a:cubicBezTo>
                  <a:pt x="5040495" y="306303"/>
                  <a:pt x="5047943" y="291753"/>
                  <a:pt x="5051839" y="276168"/>
                </a:cubicBezTo>
                <a:cubicBezTo>
                  <a:pt x="5063355" y="230103"/>
                  <a:pt x="5056147" y="255623"/>
                  <a:pt x="5074699" y="199968"/>
                </a:cubicBezTo>
                <a:lnTo>
                  <a:pt x="5082319" y="177108"/>
                </a:lnTo>
                <a:cubicBezTo>
                  <a:pt x="5084859" y="169488"/>
                  <a:pt x="5085484" y="160931"/>
                  <a:pt x="5089939" y="154248"/>
                </a:cubicBezTo>
                <a:cubicBezTo>
                  <a:pt x="5095019" y="146628"/>
                  <a:pt x="5101460" y="139757"/>
                  <a:pt x="5105179" y="131388"/>
                </a:cubicBezTo>
                <a:cubicBezTo>
                  <a:pt x="5111703" y="116708"/>
                  <a:pt x="5105179" y="90748"/>
                  <a:pt x="5120419" y="85668"/>
                </a:cubicBezTo>
                <a:cubicBezTo>
                  <a:pt x="5203789" y="57878"/>
                  <a:pt x="5077509" y="102199"/>
                  <a:pt x="5166139" y="62808"/>
                </a:cubicBezTo>
                <a:cubicBezTo>
                  <a:pt x="5180819" y="56284"/>
                  <a:pt x="5196619" y="52648"/>
                  <a:pt x="5211859" y="47568"/>
                </a:cubicBezTo>
                <a:cubicBezTo>
                  <a:pt x="5219479" y="45028"/>
                  <a:pt x="5226927" y="41896"/>
                  <a:pt x="5234719" y="39948"/>
                </a:cubicBezTo>
                <a:cubicBezTo>
                  <a:pt x="5244879" y="37408"/>
                  <a:pt x="5255168" y="35337"/>
                  <a:pt x="5265199" y="32328"/>
                </a:cubicBezTo>
                <a:cubicBezTo>
                  <a:pt x="5367150" y="1743"/>
                  <a:pt x="5259737" y="29308"/>
                  <a:pt x="5349019" y="9468"/>
                </a:cubicBezTo>
                <a:cubicBezTo>
                  <a:pt x="5391626" y="0"/>
                  <a:pt x="5365582" y="1848"/>
                  <a:pt x="5402359" y="1848"/>
                </a:cubicBezTo>
              </a:path>
            </a:pathLst>
          </a:custGeom>
          <a:ln w="19050">
            <a:solidFill>
              <a:schemeClr val="accent6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967740" y="1508760"/>
            <a:ext cx="6042660" cy="701040"/>
          </a:xfrm>
          <a:custGeom>
            <a:avLst/>
            <a:gdLst>
              <a:gd name="connsiteX0" fmla="*/ 6012180 w 6042660"/>
              <a:gd name="connsiteY0" fmla="*/ 0 h 701040"/>
              <a:gd name="connsiteX1" fmla="*/ 6027420 w 6042660"/>
              <a:gd name="connsiteY1" fmla="*/ 45720 h 701040"/>
              <a:gd name="connsiteX2" fmla="*/ 6042660 w 6042660"/>
              <a:gd name="connsiteY2" fmla="*/ 114300 h 701040"/>
              <a:gd name="connsiteX3" fmla="*/ 6035040 w 6042660"/>
              <a:gd name="connsiteY3" fmla="*/ 297180 h 701040"/>
              <a:gd name="connsiteX4" fmla="*/ 5989320 w 6042660"/>
              <a:gd name="connsiteY4" fmla="*/ 388620 h 701040"/>
              <a:gd name="connsiteX5" fmla="*/ 5958840 w 6042660"/>
              <a:gd name="connsiteY5" fmla="*/ 441960 h 701040"/>
              <a:gd name="connsiteX6" fmla="*/ 5935980 w 6042660"/>
              <a:gd name="connsiteY6" fmla="*/ 464820 h 701040"/>
              <a:gd name="connsiteX7" fmla="*/ 5913120 w 6042660"/>
              <a:gd name="connsiteY7" fmla="*/ 472440 h 701040"/>
              <a:gd name="connsiteX8" fmla="*/ 5890260 w 6042660"/>
              <a:gd name="connsiteY8" fmla="*/ 487680 h 701040"/>
              <a:gd name="connsiteX9" fmla="*/ 5867400 w 6042660"/>
              <a:gd name="connsiteY9" fmla="*/ 495300 h 701040"/>
              <a:gd name="connsiteX10" fmla="*/ 5821680 w 6042660"/>
              <a:gd name="connsiteY10" fmla="*/ 525780 h 701040"/>
              <a:gd name="connsiteX11" fmla="*/ 5798820 w 6042660"/>
              <a:gd name="connsiteY11" fmla="*/ 541020 h 701040"/>
              <a:gd name="connsiteX12" fmla="*/ 5768340 w 6042660"/>
              <a:gd name="connsiteY12" fmla="*/ 548640 h 701040"/>
              <a:gd name="connsiteX13" fmla="*/ 5730240 w 6042660"/>
              <a:gd name="connsiteY13" fmla="*/ 556260 h 701040"/>
              <a:gd name="connsiteX14" fmla="*/ 5707380 w 6042660"/>
              <a:gd name="connsiteY14" fmla="*/ 563880 h 701040"/>
              <a:gd name="connsiteX15" fmla="*/ 5654040 w 6042660"/>
              <a:gd name="connsiteY15" fmla="*/ 571500 h 701040"/>
              <a:gd name="connsiteX16" fmla="*/ 5455920 w 6042660"/>
              <a:gd name="connsiteY16" fmla="*/ 586740 h 701040"/>
              <a:gd name="connsiteX17" fmla="*/ 5425440 w 6042660"/>
              <a:gd name="connsiteY17" fmla="*/ 594360 h 701040"/>
              <a:gd name="connsiteX18" fmla="*/ 5135880 w 6042660"/>
              <a:gd name="connsiteY18" fmla="*/ 609600 h 701040"/>
              <a:gd name="connsiteX19" fmla="*/ 5097780 w 6042660"/>
              <a:gd name="connsiteY19" fmla="*/ 617220 h 701040"/>
              <a:gd name="connsiteX20" fmla="*/ 5052060 w 6042660"/>
              <a:gd name="connsiteY20" fmla="*/ 624840 h 701040"/>
              <a:gd name="connsiteX21" fmla="*/ 4983480 w 6042660"/>
              <a:gd name="connsiteY21" fmla="*/ 640080 h 701040"/>
              <a:gd name="connsiteX22" fmla="*/ 4899660 w 6042660"/>
              <a:gd name="connsiteY22" fmla="*/ 647700 h 701040"/>
              <a:gd name="connsiteX23" fmla="*/ 4084320 w 6042660"/>
              <a:gd name="connsiteY23" fmla="*/ 655320 h 701040"/>
              <a:gd name="connsiteX24" fmla="*/ 4023360 w 6042660"/>
              <a:gd name="connsiteY24" fmla="*/ 662940 h 701040"/>
              <a:gd name="connsiteX25" fmla="*/ 3970020 w 6042660"/>
              <a:gd name="connsiteY25" fmla="*/ 670560 h 701040"/>
              <a:gd name="connsiteX26" fmla="*/ 3832860 w 6042660"/>
              <a:gd name="connsiteY26" fmla="*/ 678180 h 701040"/>
              <a:gd name="connsiteX27" fmla="*/ 3642360 w 6042660"/>
              <a:gd name="connsiteY27" fmla="*/ 693420 h 701040"/>
              <a:gd name="connsiteX28" fmla="*/ 3589020 w 6042660"/>
              <a:gd name="connsiteY28" fmla="*/ 701040 h 701040"/>
              <a:gd name="connsiteX29" fmla="*/ 2438400 w 6042660"/>
              <a:gd name="connsiteY29" fmla="*/ 693420 h 701040"/>
              <a:gd name="connsiteX30" fmla="*/ 2331720 w 6042660"/>
              <a:gd name="connsiteY30" fmla="*/ 678180 h 701040"/>
              <a:gd name="connsiteX31" fmla="*/ 2240280 w 6042660"/>
              <a:gd name="connsiteY31" fmla="*/ 662940 h 701040"/>
              <a:gd name="connsiteX32" fmla="*/ 2217420 w 6042660"/>
              <a:gd name="connsiteY32" fmla="*/ 655320 h 701040"/>
              <a:gd name="connsiteX33" fmla="*/ 2186940 w 6042660"/>
              <a:gd name="connsiteY33" fmla="*/ 647700 h 701040"/>
              <a:gd name="connsiteX34" fmla="*/ 2164080 w 6042660"/>
              <a:gd name="connsiteY34" fmla="*/ 640080 h 701040"/>
              <a:gd name="connsiteX35" fmla="*/ 1965960 w 6042660"/>
              <a:gd name="connsiteY35" fmla="*/ 624840 h 701040"/>
              <a:gd name="connsiteX36" fmla="*/ 1386840 w 6042660"/>
              <a:gd name="connsiteY36" fmla="*/ 609600 h 701040"/>
              <a:gd name="connsiteX37" fmla="*/ 1051560 w 6042660"/>
              <a:gd name="connsiteY37" fmla="*/ 601980 h 701040"/>
              <a:gd name="connsiteX38" fmla="*/ 960120 w 6042660"/>
              <a:gd name="connsiteY38" fmla="*/ 586740 h 701040"/>
              <a:gd name="connsiteX39" fmla="*/ 685800 w 6042660"/>
              <a:gd name="connsiteY39" fmla="*/ 579120 h 701040"/>
              <a:gd name="connsiteX40" fmla="*/ 640080 w 6042660"/>
              <a:gd name="connsiteY40" fmla="*/ 571500 h 701040"/>
              <a:gd name="connsiteX41" fmla="*/ 571500 w 6042660"/>
              <a:gd name="connsiteY41" fmla="*/ 563880 h 701040"/>
              <a:gd name="connsiteX42" fmla="*/ 525780 w 6042660"/>
              <a:gd name="connsiteY42" fmla="*/ 548640 h 701040"/>
              <a:gd name="connsiteX43" fmla="*/ 472440 w 6042660"/>
              <a:gd name="connsiteY43" fmla="*/ 533400 h 701040"/>
              <a:gd name="connsiteX44" fmla="*/ 449580 w 6042660"/>
              <a:gd name="connsiteY44" fmla="*/ 518160 h 701040"/>
              <a:gd name="connsiteX45" fmla="*/ 426720 w 6042660"/>
              <a:gd name="connsiteY45" fmla="*/ 510540 h 701040"/>
              <a:gd name="connsiteX46" fmla="*/ 396240 w 6042660"/>
              <a:gd name="connsiteY46" fmla="*/ 495300 h 701040"/>
              <a:gd name="connsiteX47" fmla="*/ 274320 w 6042660"/>
              <a:gd name="connsiteY47" fmla="*/ 480060 h 701040"/>
              <a:gd name="connsiteX48" fmla="*/ 243840 w 6042660"/>
              <a:gd name="connsiteY48" fmla="*/ 472440 h 701040"/>
              <a:gd name="connsiteX49" fmla="*/ 220980 w 6042660"/>
              <a:gd name="connsiteY49" fmla="*/ 464820 h 701040"/>
              <a:gd name="connsiteX50" fmla="*/ 129540 w 6042660"/>
              <a:gd name="connsiteY50" fmla="*/ 457200 h 701040"/>
              <a:gd name="connsiteX51" fmla="*/ 83820 w 6042660"/>
              <a:gd name="connsiteY51" fmla="*/ 449580 h 701040"/>
              <a:gd name="connsiteX52" fmla="*/ 53340 w 6042660"/>
              <a:gd name="connsiteY52" fmla="*/ 441960 h 701040"/>
              <a:gd name="connsiteX53" fmla="*/ 0 w 6042660"/>
              <a:gd name="connsiteY53" fmla="*/ 44196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42660" h="701040">
                <a:moveTo>
                  <a:pt x="6012180" y="0"/>
                </a:moveTo>
                <a:cubicBezTo>
                  <a:pt x="6017260" y="15240"/>
                  <a:pt x="6024779" y="29874"/>
                  <a:pt x="6027420" y="45720"/>
                </a:cubicBezTo>
                <a:cubicBezTo>
                  <a:pt x="6036360" y="99363"/>
                  <a:pt x="6030154" y="76783"/>
                  <a:pt x="6042660" y="114300"/>
                </a:cubicBezTo>
                <a:cubicBezTo>
                  <a:pt x="6040120" y="175260"/>
                  <a:pt x="6041111" y="236470"/>
                  <a:pt x="6035040" y="297180"/>
                </a:cubicBezTo>
                <a:cubicBezTo>
                  <a:pt x="6030252" y="345063"/>
                  <a:pt x="6010190" y="346880"/>
                  <a:pt x="5989320" y="388620"/>
                </a:cubicBezTo>
                <a:cubicBezTo>
                  <a:pt x="5980004" y="407253"/>
                  <a:pt x="5972303" y="425804"/>
                  <a:pt x="5958840" y="441960"/>
                </a:cubicBezTo>
                <a:cubicBezTo>
                  <a:pt x="5951941" y="450239"/>
                  <a:pt x="5944946" y="458842"/>
                  <a:pt x="5935980" y="464820"/>
                </a:cubicBezTo>
                <a:cubicBezTo>
                  <a:pt x="5929297" y="469275"/>
                  <a:pt x="5920304" y="468848"/>
                  <a:pt x="5913120" y="472440"/>
                </a:cubicBezTo>
                <a:cubicBezTo>
                  <a:pt x="5904929" y="476536"/>
                  <a:pt x="5898451" y="483584"/>
                  <a:pt x="5890260" y="487680"/>
                </a:cubicBezTo>
                <a:cubicBezTo>
                  <a:pt x="5883076" y="491272"/>
                  <a:pt x="5874421" y="491399"/>
                  <a:pt x="5867400" y="495300"/>
                </a:cubicBezTo>
                <a:cubicBezTo>
                  <a:pt x="5851389" y="504195"/>
                  <a:pt x="5836920" y="515620"/>
                  <a:pt x="5821680" y="525780"/>
                </a:cubicBezTo>
                <a:cubicBezTo>
                  <a:pt x="5814060" y="530860"/>
                  <a:pt x="5807705" y="538799"/>
                  <a:pt x="5798820" y="541020"/>
                </a:cubicBezTo>
                <a:cubicBezTo>
                  <a:pt x="5788660" y="543560"/>
                  <a:pt x="5778563" y="546368"/>
                  <a:pt x="5768340" y="548640"/>
                </a:cubicBezTo>
                <a:cubicBezTo>
                  <a:pt x="5755697" y="551450"/>
                  <a:pt x="5742805" y="553119"/>
                  <a:pt x="5730240" y="556260"/>
                </a:cubicBezTo>
                <a:cubicBezTo>
                  <a:pt x="5722448" y="558208"/>
                  <a:pt x="5715256" y="562305"/>
                  <a:pt x="5707380" y="563880"/>
                </a:cubicBezTo>
                <a:cubicBezTo>
                  <a:pt x="5689768" y="567402"/>
                  <a:pt x="5671843" y="569126"/>
                  <a:pt x="5654040" y="571500"/>
                </a:cubicBezTo>
                <a:cubicBezTo>
                  <a:pt x="5559043" y="584166"/>
                  <a:pt x="5588036" y="579400"/>
                  <a:pt x="5455920" y="586740"/>
                </a:cubicBezTo>
                <a:cubicBezTo>
                  <a:pt x="5445760" y="589280"/>
                  <a:pt x="5435770" y="592638"/>
                  <a:pt x="5425440" y="594360"/>
                </a:cubicBezTo>
                <a:cubicBezTo>
                  <a:pt x="5331518" y="610014"/>
                  <a:pt x="5226001" y="606596"/>
                  <a:pt x="5135880" y="609600"/>
                </a:cubicBezTo>
                <a:lnTo>
                  <a:pt x="5097780" y="617220"/>
                </a:lnTo>
                <a:cubicBezTo>
                  <a:pt x="5082579" y="619984"/>
                  <a:pt x="5067210" y="621810"/>
                  <a:pt x="5052060" y="624840"/>
                </a:cubicBezTo>
                <a:cubicBezTo>
                  <a:pt x="5029097" y="629433"/>
                  <a:pt x="5006639" y="636606"/>
                  <a:pt x="4983480" y="640080"/>
                </a:cubicBezTo>
                <a:cubicBezTo>
                  <a:pt x="4955735" y="644242"/>
                  <a:pt x="4927711" y="647225"/>
                  <a:pt x="4899660" y="647700"/>
                </a:cubicBezTo>
                <a:lnTo>
                  <a:pt x="4084320" y="655320"/>
                </a:lnTo>
                <a:lnTo>
                  <a:pt x="4023360" y="662940"/>
                </a:lnTo>
                <a:cubicBezTo>
                  <a:pt x="4005557" y="665314"/>
                  <a:pt x="3987923" y="669128"/>
                  <a:pt x="3970020" y="670560"/>
                </a:cubicBezTo>
                <a:cubicBezTo>
                  <a:pt x="3924375" y="674212"/>
                  <a:pt x="3878580" y="675640"/>
                  <a:pt x="3832860" y="678180"/>
                </a:cubicBezTo>
                <a:cubicBezTo>
                  <a:pt x="3710533" y="695655"/>
                  <a:pt x="3857767" y="676187"/>
                  <a:pt x="3642360" y="693420"/>
                </a:cubicBezTo>
                <a:cubicBezTo>
                  <a:pt x="3624457" y="694852"/>
                  <a:pt x="3606800" y="698500"/>
                  <a:pt x="3589020" y="701040"/>
                </a:cubicBezTo>
                <a:lnTo>
                  <a:pt x="2438400" y="693420"/>
                </a:lnTo>
                <a:cubicBezTo>
                  <a:pt x="2328211" y="692051"/>
                  <a:pt x="2396634" y="688999"/>
                  <a:pt x="2331720" y="678180"/>
                </a:cubicBezTo>
                <a:cubicBezTo>
                  <a:pt x="2264929" y="667048"/>
                  <a:pt x="2288294" y="676658"/>
                  <a:pt x="2240280" y="662940"/>
                </a:cubicBezTo>
                <a:cubicBezTo>
                  <a:pt x="2232557" y="660733"/>
                  <a:pt x="2225143" y="657527"/>
                  <a:pt x="2217420" y="655320"/>
                </a:cubicBezTo>
                <a:cubicBezTo>
                  <a:pt x="2207350" y="652443"/>
                  <a:pt x="2197010" y="650577"/>
                  <a:pt x="2186940" y="647700"/>
                </a:cubicBezTo>
                <a:cubicBezTo>
                  <a:pt x="2179217" y="645493"/>
                  <a:pt x="2171921" y="641822"/>
                  <a:pt x="2164080" y="640080"/>
                </a:cubicBezTo>
                <a:cubicBezTo>
                  <a:pt x="2099121" y="625645"/>
                  <a:pt x="2031958" y="628140"/>
                  <a:pt x="1965960" y="624840"/>
                </a:cubicBezTo>
                <a:cubicBezTo>
                  <a:pt x="1750284" y="581705"/>
                  <a:pt x="1950842" y="619409"/>
                  <a:pt x="1386840" y="609600"/>
                </a:cubicBezTo>
                <a:lnTo>
                  <a:pt x="1051560" y="601980"/>
                </a:lnTo>
                <a:cubicBezTo>
                  <a:pt x="1013050" y="589143"/>
                  <a:pt x="1019015" y="589358"/>
                  <a:pt x="960120" y="586740"/>
                </a:cubicBezTo>
                <a:cubicBezTo>
                  <a:pt x="868735" y="582678"/>
                  <a:pt x="777240" y="581660"/>
                  <a:pt x="685800" y="579120"/>
                </a:cubicBezTo>
                <a:cubicBezTo>
                  <a:pt x="670560" y="576580"/>
                  <a:pt x="655395" y="573542"/>
                  <a:pt x="640080" y="571500"/>
                </a:cubicBezTo>
                <a:cubicBezTo>
                  <a:pt x="617281" y="568460"/>
                  <a:pt x="594054" y="568391"/>
                  <a:pt x="571500" y="563880"/>
                </a:cubicBezTo>
                <a:cubicBezTo>
                  <a:pt x="555748" y="560730"/>
                  <a:pt x="541365" y="552536"/>
                  <a:pt x="525780" y="548640"/>
                </a:cubicBezTo>
                <a:cubicBezTo>
                  <a:pt x="516014" y="546199"/>
                  <a:pt x="483372" y="538866"/>
                  <a:pt x="472440" y="533400"/>
                </a:cubicBezTo>
                <a:cubicBezTo>
                  <a:pt x="464249" y="529304"/>
                  <a:pt x="457771" y="522256"/>
                  <a:pt x="449580" y="518160"/>
                </a:cubicBezTo>
                <a:cubicBezTo>
                  <a:pt x="442396" y="514568"/>
                  <a:pt x="434103" y="513704"/>
                  <a:pt x="426720" y="510540"/>
                </a:cubicBezTo>
                <a:cubicBezTo>
                  <a:pt x="416279" y="506065"/>
                  <a:pt x="407016" y="498892"/>
                  <a:pt x="396240" y="495300"/>
                </a:cubicBezTo>
                <a:cubicBezTo>
                  <a:pt x="366715" y="485458"/>
                  <a:pt x="292870" y="481746"/>
                  <a:pt x="274320" y="480060"/>
                </a:cubicBezTo>
                <a:cubicBezTo>
                  <a:pt x="264160" y="477520"/>
                  <a:pt x="253910" y="475317"/>
                  <a:pt x="243840" y="472440"/>
                </a:cubicBezTo>
                <a:cubicBezTo>
                  <a:pt x="236117" y="470233"/>
                  <a:pt x="228942" y="465882"/>
                  <a:pt x="220980" y="464820"/>
                </a:cubicBezTo>
                <a:cubicBezTo>
                  <a:pt x="190663" y="460778"/>
                  <a:pt x="159939" y="460578"/>
                  <a:pt x="129540" y="457200"/>
                </a:cubicBezTo>
                <a:cubicBezTo>
                  <a:pt x="114184" y="455494"/>
                  <a:pt x="98970" y="452610"/>
                  <a:pt x="83820" y="449580"/>
                </a:cubicBezTo>
                <a:cubicBezTo>
                  <a:pt x="73551" y="447526"/>
                  <a:pt x="63770" y="442908"/>
                  <a:pt x="53340" y="441960"/>
                </a:cubicBezTo>
                <a:cubicBezTo>
                  <a:pt x="35633" y="440350"/>
                  <a:pt x="17780" y="441960"/>
                  <a:pt x="0" y="441960"/>
                </a:cubicBezTo>
              </a:path>
            </a:pathLst>
          </a:custGeom>
          <a:ln w="19050">
            <a:solidFill>
              <a:schemeClr val="accent6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40248" y="164305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</a:t>
            </a:r>
            <a:r>
              <a:rPr lang="ko-KR" altLang="en-US" sz="1200" dirty="0" smtClean="0"/>
              <a:t>된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행의</a:t>
            </a:r>
            <a:r>
              <a:rPr lang="ko-KR" altLang="en-US" sz="1200" dirty="0" err="1"/>
              <a:t>수</a:t>
            </a:r>
            <a:endParaRPr lang="ko-KR" altLang="en-US" sz="1200" dirty="0"/>
          </a:p>
        </p:txBody>
      </p:sp>
      <p:cxnSp>
        <p:nvCxnSpPr>
          <p:cNvPr id="76" name="직선 연결선 75"/>
          <p:cNvCxnSpPr/>
          <p:nvPr/>
        </p:nvCxnSpPr>
        <p:spPr>
          <a:xfrm rot="5400000">
            <a:off x="4429136" y="5572128"/>
            <a:ext cx="25717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57884" y="4714884"/>
            <a:ext cx="1210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</a:t>
            </a:r>
            <a:r>
              <a:rPr lang="ko-KR" altLang="en-US" sz="1400" dirty="0" smtClean="0"/>
              <a:t>연결 끊기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stmt.close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con.close</a:t>
            </a:r>
            <a:r>
              <a:rPr lang="en-US" altLang="ko-KR" sz="1400" dirty="0" smtClean="0"/>
              <a:t>();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18451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*insert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한 행 추가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subquery</a:t>
            </a:r>
            <a:r>
              <a:rPr lang="ko-KR" altLang="en-US" sz="1400" dirty="0" smtClean="0"/>
              <a:t>를 사용하면 조회된 여러 행이 추가</a:t>
            </a:r>
            <a:r>
              <a:rPr lang="en-US" altLang="ko-KR" sz="1400" dirty="0" smtClean="0"/>
              <a:t>. ( </a:t>
            </a:r>
            <a:r>
              <a:rPr lang="ko-KR" altLang="en-US" sz="1400" dirty="0" smtClean="0"/>
              <a:t>결과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추가성공 또는 예외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String </a:t>
            </a:r>
            <a:r>
              <a:rPr lang="en-US" altLang="ko-KR" sz="1400" dirty="0" err="1" smtClean="0"/>
              <a:t>insertQuery</a:t>
            </a:r>
            <a:r>
              <a:rPr lang="en-US" altLang="ko-KR" sz="1400" dirty="0" smtClean="0"/>
              <a:t>=“insert ,,, “;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//</a:t>
            </a:r>
            <a:r>
              <a:rPr lang="ko-KR" altLang="en-US" sz="1400" dirty="0" smtClean="0"/>
              <a:t>쿼리 실행</a:t>
            </a:r>
            <a:endParaRPr lang="en-US" altLang="ko-KR" sz="1400" dirty="0" smtClean="0"/>
          </a:p>
          <a:p>
            <a:r>
              <a:rPr lang="en-US" altLang="ko-KR" sz="1400" dirty="0"/>
              <a:t>t</a:t>
            </a:r>
            <a:r>
              <a:rPr lang="en-US" altLang="ko-KR" sz="1400" dirty="0" smtClean="0"/>
              <a:t>ry{</a:t>
            </a:r>
            <a:endParaRPr lang="en-US" altLang="ko-KR" sz="1400" dirty="0"/>
          </a:p>
          <a:p>
            <a:r>
              <a:rPr lang="en-US" altLang="ko-KR" sz="1400" dirty="0" smtClean="0"/>
              <a:t> Statement stmt=</a:t>
            </a:r>
            <a:r>
              <a:rPr lang="en-US" altLang="ko-KR" sz="1400" dirty="0" err="1" smtClean="0"/>
              <a:t>con.createStatement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rowCnt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쿼리문</a:t>
            </a:r>
            <a:r>
              <a:rPr lang="en-US" altLang="ko-KR" sz="1400" dirty="0" smtClean="0"/>
              <a:t> );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}catch( </a:t>
            </a:r>
            <a:r>
              <a:rPr lang="en-US" altLang="ko-KR" sz="1400" b="1" dirty="0" err="1" smtClean="0"/>
              <a:t>SQLException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se 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errCode</a:t>
            </a:r>
            <a:r>
              <a:rPr lang="en-US" altLang="ko-KR" sz="1400" dirty="0" smtClean="0"/>
              <a:t>=</a:t>
            </a:r>
            <a:r>
              <a:rPr lang="en-US" altLang="ko-KR" sz="1400" b="1" dirty="0" err="1" smtClean="0"/>
              <a:t>se.getErrorCode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 </a:t>
            </a:r>
            <a:r>
              <a:rPr lang="en-US" altLang="ko-KR" sz="1400" dirty="0" smtClean="0"/>
              <a:t>// DBMS</a:t>
            </a:r>
            <a:r>
              <a:rPr lang="ko-KR" altLang="en-US" sz="1400" dirty="0" smtClean="0"/>
              <a:t>에서 제공하는 에러코드가 리턴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>     if( </a:t>
            </a:r>
            <a:r>
              <a:rPr lang="en-US" altLang="ko-KR" sz="1400" dirty="0" err="1" smtClean="0"/>
              <a:t>errCode</a:t>
            </a:r>
            <a:r>
              <a:rPr lang="en-US" altLang="ko-KR" sz="1400" dirty="0" smtClean="0"/>
              <a:t> == </a:t>
            </a:r>
            <a:r>
              <a:rPr lang="ko-KR" altLang="en-US" sz="1400" dirty="0" smtClean="0"/>
              <a:t>비교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상황에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맞는 예외를 메시지를 제공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}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*update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en-US" altLang="ko-KR" sz="1400" b="1" dirty="0" smtClean="0"/>
              <a:t>0~n</a:t>
            </a:r>
            <a:r>
              <a:rPr lang="ko-KR" altLang="en-US" sz="1400" b="1" dirty="0" smtClean="0"/>
              <a:t>개</a:t>
            </a:r>
            <a:r>
              <a:rPr lang="ko-KR" altLang="en-US" sz="1400" dirty="0" smtClean="0"/>
              <a:t>의 행이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변경된 행수를 받아서 처리하는 코드필요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String </a:t>
            </a:r>
            <a:r>
              <a:rPr lang="en-US" altLang="ko-KR" sz="1400" dirty="0" err="1" smtClean="0"/>
              <a:t>updateQuery</a:t>
            </a:r>
            <a:r>
              <a:rPr lang="en-US" altLang="ko-KR" sz="1400" dirty="0" smtClean="0"/>
              <a:t>=“update ,,, </a:t>
            </a:r>
            <a:r>
              <a:rPr lang="en-US" altLang="ko-KR" sz="1400" b="1" dirty="0" smtClean="0"/>
              <a:t>where </a:t>
            </a:r>
            <a:r>
              <a:rPr lang="ko-KR" altLang="en-US" sz="1400" b="1" dirty="0" err="1" smtClean="0"/>
              <a:t>컬럼명</a:t>
            </a:r>
            <a:r>
              <a:rPr lang="en-US" altLang="ko-KR" sz="1400" b="1" dirty="0" smtClean="0"/>
              <a:t>=</a:t>
            </a:r>
            <a:r>
              <a:rPr lang="ko-KR" altLang="en-US" sz="1400" b="1" dirty="0" err="1" smtClean="0"/>
              <a:t>기준값</a:t>
            </a:r>
            <a:r>
              <a:rPr lang="en-US" altLang="ko-KR" sz="1400" dirty="0" smtClean="0"/>
              <a:t>”;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updateQuery</a:t>
            </a:r>
            <a:r>
              <a:rPr lang="en-US" altLang="ko-KR" sz="1400" dirty="0" smtClean="0"/>
              <a:t> );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</a:p>
          <a:p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1614488" y="1166813"/>
            <a:ext cx="2471737" cy="1104900"/>
          </a:xfrm>
          <a:custGeom>
            <a:avLst/>
            <a:gdLst>
              <a:gd name="connsiteX0" fmla="*/ 0 w 2471737"/>
              <a:gd name="connsiteY0" fmla="*/ 0 h 1104900"/>
              <a:gd name="connsiteX1" fmla="*/ 19050 w 2471737"/>
              <a:gd name="connsiteY1" fmla="*/ 61912 h 1104900"/>
              <a:gd name="connsiteX2" fmla="*/ 76200 w 2471737"/>
              <a:gd name="connsiteY2" fmla="*/ 147637 h 1104900"/>
              <a:gd name="connsiteX3" fmla="*/ 90487 w 2471737"/>
              <a:gd name="connsiteY3" fmla="*/ 171450 h 1104900"/>
              <a:gd name="connsiteX4" fmla="*/ 161925 w 2471737"/>
              <a:gd name="connsiteY4" fmla="*/ 242887 h 1104900"/>
              <a:gd name="connsiteX5" fmla="*/ 190500 w 2471737"/>
              <a:gd name="connsiteY5" fmla="*/ 261937 h 1104900"/>
              <a:gd name="connsiteX6" fmla="*/ 214312 w 2471737"/>
              <a:gd name="connsiteY6" fmla="*/ 266700 h 1104900"/>
              <a:gd name="connsiteX7" fmla="*/ 290512 w 2471737"/>
              <a:gd name="connsiteY7" fmla="*/ 280987 h 1104900"/>
              <a:gd name="connsiteX8" fmla="*/ 352425 w 2471737"/>
              <a:gd name="connsiteY8" fmla="*/ 290512 h 1104900"/>
              <a:gd name="connsiteX9" fmla="*/ 2005012 w 2471737"/>
              <a:gd name="connsiteY9" fmla="*/ 304800 h 1104900"/>
              <a:gd name="connsiteX10" fmla="*/ 2100262 w 2471737"/>
              <a:gd name="connsiteY10" fmla="*/ 309562 h 1104900"/>
              <a:gd name="connsiteX11" fmla="*/ 2176462 w 2471737"/>
              <a:gd name="connsiteY11" fmla="*/ 328612 h 1104900"/>
              <a:gd name="connsiteX12" fmla="*/ 2219325 w 2471737"/>
              <a:gd name="connsiteY12" fmla="*/ 333375 h 1104900"/>
              <a:gd name="connsiteX13" fmla="*/ 2252662 w 2471737"/>
              <a:gd name="connsiteY13" fmla="*/ 338137 h 1104900"/>
              <a:gd name="connsiteX14" fmla="*/ 2319337 w 2471737"/>
              <a:gd name="connsiteY14" fmla="*/ 352425 h 1104900"/>
              <a:gd name="connsiteX15" fmla="*/ 2357437 w 2471737"/>
              <a:gd name="connsiteY15" fmla="*/ 366712 h 1104900"/>
              <a:gd name="connsiteX16" fmla="*/ 2390775 w 2471737"/>
              <a:gd name="connsiteY16" fmla="*/ 381000 h 1104900"/>
              <a:gd name="connsiteX17" fmla="*/ 2419350 w 2471737"/>
              <a:gd name="connsiteY17" fmla="*/ 409575 h 1104900"/>
              <a:gd name="connsiteX18" fmla="*/ 2438400 w 2471737"/>
              <a:gd name="connsiteY18" fmla="*/ 438150 h 1104900"/>
              <a:gd name="connsiteX19" fmla="*/ 2452687 w 2471737"/>
              <a:gd name="connsiteY19" fmla="*/ 476250 h 1104900"/>
              <a:gd name="connsiteX20" fmla="*/ 2462212 w 2471737"/>
              <a:gd name="connsiteY20" fmla="*/ 490537 h 1104900"/>
              <a:gd name="connsiteX21" fmla="*/ 2471737 w 2471737"/>
              <a:gd name="connsiteY21" fmla="*/ 519112 h 1104900"/>
              <a:gd name="connsiteX22" fmla="*/ 2466975 w 2471737"/>
              <a:gd name="connsiteY22" fmla="*/ 676275 h 1104900"/>
              <a:gd name="connsiteX23" fmla="*/ 2457450 w 2471737"/>
              <a:gd name="connsiteY23" fmla="*/ 690562 h 1104900"/>
              <a:gd name="connsiteX24" fmla="*/ 2443162 w 2471737"/>
              <a:gd name="connsiteY24" fmla="*/ 709612 h 1104900"/>
              <a:gd name="connsiteX25" fmla="*/ 2433637 w 2471737"/>
              <a:gd name="connsiteY25" fmla="*/ 723900 h 1104900"/>
              <a:gd name="connsiteX26" fmla="*/ 2419350 w 2471737"/>
              <a:gd name="connsiteY26" fmla="*/ 733425 h 1104900"/>
              <a:gd name="connsiteX27" fmla="*/ 2405062 w 2471737"/>
              <a:gd name="connsiteY27" fmla="*/ 752475 h 1104900"/>
              <a:gd name="connsiteX28" fmla="*/ 2386012 w 2471737"/>
              <a:gd name="connsiteY28" fmla="*/ 766762 h 1104900"/>
              <a:gd name="connsiteX29" fmla="*/ 2319337 w 2471737"/>
              <a:gd name="connsiteY29" fmla="*/ 828675 h 1104900"/>
              <a:gd name="connsiteX30" fmla="*/ 2295525 w 2471737"/>
              <a:gd name="connsiteY30" fmla="*/ 838200 h 1104900"/>
              <a:gd name="connsiteX31" fmla="*/ 2233612 w 2471737"/>
              <a:gd name="connsiteY31" fmla="*/ 881062 h 1104900"/>
              <a:gd name="connsiteX32" fmla="*/ 2205037 w 2471737"/>
              <a:gd name="connsiteY32" fmla="*/ 895350 h 1104900"/>
              <a:gd name="connsiteX33" fmla="*/ 2166937 w 2471737"/>
              <a:gd name="connsiteY33" fmla="*/ 923925 h 1104900"/>
              <a:gd name="connsiteX34" fmla="*/ 2119312 w 2471737"/>
              <a:gd name="connsiteY34" fmla="*/ 962025 h 1104900"/>
              <a:gd name="connsiteX35" fmla="*/ 2100262 w 2471737"/>
              <a:gd name="connsiteY35" fmla="*/ 976312 h 1104900"/>
              <a:gd name="connsiteX36" fmla="*/ 2081212 w 2471737"/>
              <a:gd name="connsiteY36" fmla="*/ 1000125 h 1104900"/>
              <a:gd name="connsiteX37" fmla="*/ 2071687 w 2471737"/>
              <a:gd name="connsiteY37" fmla="*/ 1014412 h 1104900"/>
              <a:gd name="connsiteX38" fmla="*/ 2057400 w 2471737"/>
              <a:gd name="connsiteY38" fmla="*/ 1028700 h 1104900"/>
              <a:gd name="connsiteX39" fmla="*/ 2024062 w 2471737"/>
              <a:gd name="connsiteY39" fmla="*/ 1066800 h 1104900"/>
              <a:gd name="connsiteX40" fmla="*/ 2014537 w 2471737"/>
              <a:gd name="connsiteY40" fmla="*/ 1081087 h 1104900"/>
              <a:gd name="connsiteX41" fmla="*/ 1990725 w 2471737"/>
              <a:gd name="connsiteY41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71737" h="1104900">
                <a:moveTo>
                  <a:pt x="0" y="0"/>
                </a:moveTo>
                <a:cubicBezTo>
                  <a:pt x="5222" y="20887"/>
                  <a:pt x="8827" y="42602"/>
                  <a:pt x="19050" y="61912"/>
                </a:cubicBezTo>
                <a:cubicBezTo>
                  <a:pt x="68168" y="154690"/>
                  <a:pt x="32909" y="88111"/>
                  <a:pt x="76200" y="147637"/>
                </a:cubicBezTo>
                <a:cubicBezTo>
                  <a:pt x="81644" y="155123"/>
                  <a:pt x="85043" y="163964"/>
                  <a:pt x="90487" y="171450"/>
                </a:cubicBezTo>
                <a:cubicBezTo>
                  <a:pt x="111176" y="199897"/>
                  <a:pt x="134018" y="220212"/>
                  <a:pt x="161925" y="242887"/>
                </a:cubicBezTo>
                <a:cubicBezTo>
                  <a:pt x="170810" y="250106"/>
                  <a:pt x="180079" y="257200"/>
                  <a:pt x="190500" y="261937"/>
                </a:cubicBezTo>
                <a:cubicBezTo>
                  <a:pt x="197869" y="265287"/>
                  <a:pt x="206459" y="264737"/>
                  <a:pt x="214312" y="266700"/>
                </a:cubicBezTo>
                <a:cubicBezTo>
                  <a:pt x="290135" y="285656"/>
                  <a:pt x="200512" y="268130"/>
                  <a:pt x="290512" y="280987"/>
                </a:cubicBezTo>
                <a:cubicBezTo>
                  <a:pt x="317456" y="284836"/>
                  <a:pt x="321186" y="290160"/>
                  <a:pt x="352425" y="290512"/>
                </a:cubicBezTo>
                <a:lnTo>
                  <a:pt x="2005012" y="304800"/>
                </a:lnTo>
                <a:cubicBezTo>
                  <a:pt x="2036762" y="306387"/>
                  <a:pt x="2068566" y="307124"/>
                  <a:pt x="2100262" y="309562"/>
                </a:cubicBezTo>
                <a:cubicBezTo>
                  <a:pt x="2137193" y="312403"/>
                  <a:pt x="2133306" y="319527"/>
                  <a:pt x="2176462" y="328612"/>
                </a:cubicBezTo>
                <a:cubicBezTo>
                  <a:pt x="2190529" y="331574"/>
                  <a:pt x="2205060" y="331592"/>
                  <a:pt x="2219325" y="333375"/>
                </a:cubicBezTo>
                <a:cubicBezTo>
                  <a:pt x="2230463" y="334767"/>
                  <a:pt x="2241550" y="336550"/>
                  <a:pt x="2252662" y="338137"/>
                </a:cubicBezTo>
                <a:cubicBezTo>
                  <a:pt x="2327521" y="359525"/>
                  <a:pt x="2244714" y="337500"/>
                  <a:pt x="2319337" y="352425"/>
                </a:cubicBezTo>
                <a:cubicBezTo>
                  <a:pt x="2327065" y="353971"/>
                  <a:pt x="2353945" y="365402"/>
                  <a:pt x="2357437" y="366712"/>
                </a:cubicBezTo>
                <a:cubicBezTo>
                  <a:pt x="2376865" y="373998"/>
                  <a:pt x="2369491" y="368838"/>
                  <a:pt x="2390775" y="381000"/>
                </a:cubicBezTo>
                <a:cubicBezTo>
                  <a:pt x="2407924" y="390800"/>
                  <a:pt x="2406817" y="391671"/>
                  <a:pt x="2419350" y="409575"/>
                </a:cubicBezTo>
                <a:cubicBezTo>
                  <a:pt x="2425915" y="418953"/>
                  <a:pt x="2438400" y="438150"/>
                  <a:pt x="2438400" y="438150"/>
                </a:cubicBezTo>
                <a:cubicBezTo>
                  <a:pt x="2442522" y="450516"/>
                  <a:pt x="2446992" y="464859"/>
                  <a:pt x="2452687" y="476250"/>
                </a:cubicBezTo>
                <a:cubicBezTo>
                  <a:pt x="2455247" y="481369"/>
                  <a:pt x="2459887" y="485307"/>
                  <a:pt x="2462212" y="490537"/>
                </a:cubicBezTo>
                <a:cubicBezTo>
                  <a:pt x="2466290" y="499712"/>
                  <a:pt x="2471737" y="519112"/>
                  <a:pt x="2471737" y="519112"/>
                </a:cubicBezTo>
                <a:cubicBezTo>
                  <a:pt x="2470150" y="571500"/>
                  <a:pt x="2471327" y="624044"/>
                  <a:pt x="2466975" y="676275"/>
                </a:cubicBezTo>
                <a:cubicBezTo>
                  <a:pt x="2466500" y="681979"/>
                  <a:pt x="2460777" y="685905"/>
                  <a:pt x="2457450" y="690562"/>
                </a:cubicBezTo>
                <a:cubicBezTo>
                  <a:pt x="2452836" y="697021"/>
                  <a:pt x="2447776" y="703153"/>
                  <a:pt x="2443162" y="709612"/>
                </a:cubicBezTo>
                <a:cubicBezTo>
                  <a:pt x="2439835" y="714270"/>
                  <a:pt x="2437684" y="719852"/>
                  <a:pt x="2433637" y="723900"/>
                </a:cubicBezTo>
                <a:cubicBezTo>
                  <a:pt x="2429590" y="727947"/>
                  <a:pt x="2423397" y="729378"/>
                  <a:pt x="2419350" y="733425"/>
                </a:cubicBezTo>
                <a:cubicBezTo>
                  <a:pt x="2413737" y="739038"/>
                  <a:pt x="2410675" y="746862"/>
                  <a:pt x="2405062" y="752475"/>
                </a:cubicBezTo>
                <a:cubicBezTo>
                  <a:pt x="2399449" y="758088"/>
                  <a:pt x="2391815" y="761346"/>
                  <a:pt x="2386012" y="766762"/>
                </a:cubicBezTo>
                <a:cubicBezTo>
                  <a:pt x="2378692" y="773594"/>
                  <a:pt x="2342790" y="816949"/>
                  <a:pt x="2319337" y="828675"/>
                </a:cubicBezTo>
                <a:cubicBezTo>
                  <a:pt x="2311691" y="832498"/>
                  <a:pt x="2303462" y="835025"/>
                  <a:pt x="2295525" y="838200"/>
                </a:cubicBezTo>
                <a:cubicBezTo>
                  <a:pt x="2270587" y="871449"/>
                  <a:pt x="2288337" y="853699"/>
                  <a:pt x="2233612" y="881062"/>
                </a:cubicBezTo>
                <a:cubicBezTo>
                  <a:pt x="2224087" y="885825"/>
                  <a:pt x="2212567" y="887820"/>
                  <a:pt x="2205037" y="895350"/>
                </a:cubicBezTo>
                <a:cubicBezTo>
                  <a:pt x="2173441" y="926946"/>
                  <a:pt x="2211319" y="891378"/>
                  <a:pt x="2166937" y="923925"/>
                </a:cubicBezTo>
                <a:cubicBezTo>
                  <a:pt x="2150543" y="935947"/>
                  <a:pt x="2135298" y="949465"/>
                  <a:pt x="2119312" y="962025"/>
                </a:cubicBezTo>
                <a:cubicBezTo>
                  <a:pt x="2113071" y="966929"/>
                  <a:pt x="2105220" y="970114"/>
                  <a:pt x="2100262" y="976312"/>
                </a:cubicBezTo>
                <a:cubicBezTo>
                  <a:pt x="2093912" y="984250"/>
                  <a:pt x="2087311" y="991993"/>
                  <a:pt x="2081212" y="1000125"/>
                </a:cubicBezTo>
                <a:cubicBezTo>
                  <a:pt x="2077778" y="1004704"/>
                  <a:pt x="2075351" y="1010015"/>
                  <a:pt x="2071687" y="1014412"/>
                </a:cubicBezTo>
                <a:cubicBezTo>
                  <a:pt x="2067375" y="1019586"/>
                  <a:pt x="2061535" y="1023384"/>
                  <a:pt x="2057400" y="1028700"/>
                </a:cubicBezTo>
                <a:cubicBezTo>
                  <a:pt x="2027484" y="1067165"/>
                  <a:pt x="2051721" y="1048361"/>
                  <a:pt x="2024062" y="1066800"/>
                </a:cubicBezTo>
                <a:cubicBezTo>
                  <a:pt x="2020887" y="1071562"/>
                  <a:pt x="2018201" y="1076690"/>
                  <a:pt x="2014537" y="1081087"/>
                </a:cubicBezTo>
                <a:cubicBezTo>
                  <a:pt x="2014531" y="1081094"/>
                  <a:pt x="1993375" y="1102250"/>
                  <a:pt x="1990725" y="11049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1142976" y="250030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0166" y="2571744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한 행 </a:t>
            </a:r>
            <a:r>
              <a:rPr lang="en-US" altLang="ko-KR" sz="1200" dirty="0" smtClean="0"/>
              <a:t>insert </a:t>
            </a:r>
            <a:r>
              <a:rPr lang="ko-KR" altLang="en-US" sz="1200" dirty="0" smtClean="0"/>
              <a:t>되는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이 리턴되거나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예외발생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여러 행 </a:t>
            </a:r>
            <a:r>
              <a:rPr lang="en-US" altLang="ko-KR" sz="1200" dirty="0" smtClean="0"/>
              <a:t>insert </a:t>
            </a:r>
            <a:r>
              <a:rPr lang="ko-KR" altLang="en-US" sz="1200" dirty="0" smtClean="0"/>
              <a:t>되는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0~n</a:t>
            </a:r>
            <a:r>
              <a:rPr lang="ko-KR" altLang="en-US" sz="1200" dirty="0" smtClean="0"/>
              <a:t>이 리턴되거나 예외발생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1071538" y="592933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290" y="5967731"/>
            <a:ext cx="4775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where</a:t>
            </a:r>
            <a:r>
              <a:rPr lang="ko-KR" altLang="en-US" sz="1200" dirty="0" smtClean="0"/>
              <a:t>절에 부합되는 변경된 행의 수 </a:t>
            </a:r>
            <a:r>
              <a:rPr lang="en-US" altLang="ko-KR" sz="1200" dirty="0" smtClean="0"/>
              <a:t>: 0~n</a:t>
            </a:r>
            <a:r>
              <a:rPr lang="ko-KR" altLang="en-US" sz="1200" dirty="0" smtClean="0"/>
              <a:t>이 리턴되거나 예외발생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0 – </a:t>
            </a:r>
            <a:r>
              <a:rPr lang="ko-KR" altLang="en-US" sz="1200" dirty="0" smtClean="0"/>
              <a:t>변경조건에 부합되는 행 없음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n – </a:t>
            </a:r>
            <a:r>
              <a:rPr lang="ko-KR" altLang="en-US" sz="1200" dirty="0" smtClean="0"/>
              <a:t>변경조건에 부합되는 행이 여러 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Exception – </a:t>
            </a:r>
            <a:r>
              <a:rPr lang="ko-KR" altLang="en-US" sz="1200" dirty="0" err="1" smtClean="0"/>
              <a:t>쿼리문이</a:t>
            </a:r>
            <a:r>
              <a:rPr lang="ko-KR" altLang="en-US" sz="1200" dirty="0" smtClean="0"/>
              <a:t> 잘못 작성되었거나</a:t>
            </a:r>
            <a:r>
              <a:rPr lang="en-US" altLang="ko-KR" sz="1200" dirty="0" smtClean="0"/>
              <a:t>, DB</a:t>
            </a:r>
            <a:r>
              <a:rPr lang="ko-KR" altLang="en-US" sz="1200" dirty="0" smtClean="0"/>
              <a:t>에서 문제가 발생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796136" y="764704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64088" y="980728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0</a:t>
            </a:r>
            <a:r>
              <a:rPr lang="ko-KR" altLang="en-US" sz="1100" dirty="0" smtClean="0"/>
              <a:t>행 </a:t>
            </a:r>
            <a:r>
              <a:rPr lang="en-US" altLang="ko-KR" sz="1100" b="1" dirty="0" smtClean="0"/>
              <a:t>n</a:t>
            </a:r>
            <a:r>
              <a:rPr lang="ko-KR" altLang="en-US" sz="1100" dirty="0" smtClean="0"/>
              <a:t>행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948264" y="764704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0232" y="980728"/>
            <a:ext cx="32896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추가실패 </a:t>
            </a:r>
            <a:r>
              <a:rPr lang="en-US" altLang="ko-KR" sz="1100" dirty="0" smtClean="0"/>
              <a:t>: </a:t>
            </a:r>
          </a:p>
          <a:p>
            <a:r>
              <a:rPr lang="en-US" altLang="ko-KR" sz="1100" dirty="0" smtClean="0"/>
              <a:t> 1. </a:t>
            </a:r>
            <a:r>
              <a:rPr lang="ko-KR" altLang="en-US" sz="1100" dirty="0" smtClean="0"/>
              <a:t>제약사항위배</a:t>
            </a:r>
            <a:endParaRPr lang="en-US" altLang="ko-KR" sz="1100" dirty="0" smtClean="0"/>
          </a:p>
          <a:p>
            <a:r>
              <a:rPr lang="en-US" altLang="ko-KR" sz="1100" dirty="0" smtClean="0"/>
              <a:t> 2. </a:t>
            </a:r>
            <a:r>
              <a:rPr lang="ko-KR" altLang="en-US" sz="1100" dirty="0" smtClean="0"/>
              <a:t>다른 </a:t>
            </a:r>
            <a:r>
              <a:rPr lang="ko-KR" altLang="en-US" sz="1100" dirty="0" err="1" smtClean="0"/>
              <a:t>데이터형을</a:t>
            </a:r>
            <a:r>
              <a:rPr lang="ko-KR" altLang="en-US" sz="1100" dirty="0" smtClean="0"/>
              <a:t> 추가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쿼리문을</a:t>
            </a:r>
            <a:r>
              <a:rPr lang="ko-KR" altLang="en-US" sz="1100" dirty="0" smtClean="0"/>
              <a:t> 잘못 </a:t>
            </a:r>
            <a:r>
              <a:rPr lang="ko-KR" altLang="en-US" sz="1100" dirty="0" err="1" smtClean="0"/>
              <a:t>만든것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empno</a:t>
            </a:r>
            <a:r>
              <a:rPr lang="en-US" altLang="ko-KR" sz="1100" dirty="0" smtClean="0"/>
              <a:t> &lt;- </a:t>
            </a:r>
            <a:r>
              <a:rPr lang="en-US" altLang="ko-KR" sz="1100" dirty="0" err="1" smtClean="0"/>
              <a:t>ename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입력</a:t>
            </a:r>
            <a:endParaRPr lang="en-US" altLang="ko-KR" sz="1100" dirty="0" smtClean="0"/>
          </a:p>
          <a:p>
            <a:r>
              <a:rPr lang="en-US" altLang="ko-KR" sz="1100" dirty="0" smtClean="0"/>
              <a:t> 3. </a:t>
            </a:r>
            <a:r>
              <a:rPr lang="ko-KR" altLang="en-US" sz="1100" dirty="0" smtClean="0"/>
              <a:t>입력 </a:t>
            </a:r>
            <a:r>
              <a:rPr lang="ko-KR" altLang="en-US" sz="1100" dirty="0" err="1" smtClean="0"/>
              <a:t>데이터형의</a:t>
            </a:r>
            <a:r>
              <a:rPr lang="ko-KR" altLang="en-US" sz="1100" dirty="0" smtClean="0"/>
              <a:t> 크기가 </a:t>
            </a:r>
            <a:r>
              <a:rPr lang="ko-KR" altLang="en-US" sz="1100" dirty="0" err="1" smtClean="0"/>
              <a:t>맞지않아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102260" y="257593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423988" y="2420888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create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665403" y="329601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select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074562" y="2719953"/>
            <a:ext cx="6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update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52320" y="2564904"/>
            <a:ext cx="612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delete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113288" y="2420888"/>
            <a:ext cx="4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alter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2431921"/>
            <a:ext cx="757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truncate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452320" y="2791961"/>
            <a:ext cx="515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drop</a:t>
            </a:r>
            <a:endParaRPr lang="ko-KR" altLang="en-US" sz="12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6948264" y="314096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8676456" y="2492896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748464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48464" y="256490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r>
              <a:rPr lang="ko-KR" altLang="en-US" sz="1400" dirty="0" smtClean="0"/>
              <a:t> 변경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하는 </a:t>
            </a:r>
            <a:r>
              <a:rPr lang="ko-KR" altLang="en-US" sz="1400" dirty="0" err="1" smtClean="0"/>
              <a:t>쿼리문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48464" y="3337247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r>
              <a:rPr lang="ko-KR" altLang="en-US" sz="1400" dirty="0" smtClean="0"/>
              <a:t> 변경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하지않는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쿼리문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732240" y="2060848"/>
            <a:ext cx="23042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92080" y="1916832"/>
            <a:ext cx="186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쿼리문실행하는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mehtod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executeUpdate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528299" y="3615407"/>
            <a:ext cx="186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쿼리문실행하는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mehtod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executeQuery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V="1">
            <a:off x="7458362" y="3501008"/>
            <a:ext cx="1290102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285728"/>
            <a:ext cx="72866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*delete</a:t>
            </a:r>
          </a:p>
          <a:p>
            <a:r>
              <a:rPr lang="en-US" altLang="ko-KR" sz="1400" dirty="0" smtClean="0"/>
              <a:t> -0~n</a:t>
            </a:r>
            <a:r>
              <a:rPr lang="ko-KR" altLang="en-US" sz="1400" dirty="0" smtClean="0"/>
              <a:t>개의 행이 삭제된다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삭제된 행수를 받아서 처리하는 코드필요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String </a:t>
            </a:r>
            <a:r>
              <a:rPr lang="en-US" altLang="ko-KR" sz="1400" dirty="0" err="1" smtClean="0"/>
              <a:t>deleteQuery</a:t>
            </a:r>
            <a:r>
              <a:rPr lang="en-US" altLang="ko-KR" sz="1400" dirty="0" smtClean="0"/>
              <a:t>=“delete from </a:t>
            </a:r>
            <a:r>
              <a:rPr lang="ko-KR" altLang="en-US" sz="1400" dirty="0" err="1" smtClean="0"/>
              <a:t>테이블명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where </a:t>
            </a:r>
            <a:r>
              <a:rPr lang="ko-KR" altLang="en-US" sz="1400" b="1" dirty="0" err="1" smtClean="0"/>
              <a:t>컬럼명</a:t>
            </a:r>
            <a:r>
              <a:rPr lang="en-US" altLang="ko-KR" sz="1400" b="1" dirty="0" smtClean="0"/>
              <a:t>=</a:t>
            </a:r>
            <a:r>
              <a:rPr lang="ko-KR" altLang="en-US" sz="1400" b="1" dirty="0" err="1" smtClean="0"/>
              <a:t>기준값</a:t>
            </a:r>
            <a:r>
              <a:rPr lang="en-US" altLang="ko-KR" sz="1400" dirty="0" smtClean="0"/>
              <a:t>”;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deleteQuery</a:t>
            </a:r>
            <a:r>
              <a:rPr lang="en-US" altLang="ko-KR" sz="1400" dirty="0" smtClean="0"/>
              <a:t> );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</a:p>
          <a:p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1071538" y="170234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290" y="1740747"/>
            <a:ext cx="4775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where</a:t>
            </a:r>
            <a:r>
              <a:rPr lang="ko-KR" altLang="en-US" sz="1200" dirty="0" smtClean="0"/>
              <a:t>절에 부합되는 삭</a:t>
            </a:r>
            <a:r>
              <a:rPr lang="ko-KR" altLang="en-US" sz="1200" dirty="0"/>
              <a:t>제</a:t>
            </a:r>
            <a:r>
              <a:rPr lang="ko-KR" altLang="en-US" sz="1200" dirty="0" smtClean="0"/>
              <a:t>된 행의 수 </a:t>
            </a:r>
            <a:r>
              <a:rPr lang="en-US" altLang="ko-KR" sz="1200" dirty="0" smtClean="0"/>
              <a:t>: 0~n</a:t>
            </a:r>
            <a:r>
              <a:rPr lang="ko-KR" altLang="en-US" sz="1200" dirty="0" smtClean="0"/>
              <a:t>이 리턴되거나 예외발생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0 – </a:t>
            </a:r>
            <a:r>
              <a:rPr lang="ko-KR" altLang="en-US" sz="1200" dirty="0" smtClean="0"/>
              <a:t>삭</a:t>
            </a:r>
            <a:r>
              <a:rPr lang="ko-KR" altLang="en-US" sz="1200" dirty="0"/>
              <a:t>제</a:t>
            </a:r>
            <a:r>
              <a:rPr lang="ko-KR" altLang="en-US" sz="1200" dirty="0" smtClean="0"/>
              <a:t>조건에 부합되는 행 없음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n – </a:t>
            </a:r>
            <a:r>
              <a:rPr lang="ko-KR" altLang="en-US" sz="1200" dirty="0" smtClean="0"/>
              <a:t>삭</a:t>
            </a:r>
            <a:r>
              <a:rPr lang="ko-KR" altLang="en-US" sz="1200" dirty="0"/>
              <a:t>제</a:t>
            </a:r>
            <a:r>
              <a:rPr lang="ko-KR" altLang="en-US" sz="1200" dirty="0" smtClean="0"/>
              <a:t>조건에 부합되는 행이 여러 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Exception – </a:t>
            </a:r>
            <a:r>
              <a:rPr lang="ko-KR" altLang="en-US" sz="1200" dirty="0" err="1" smtClean="0"/>
              <a:t>쿼리문이</a:t>
            </a:r>
            <a:r>
              <a:rPr lang="ko-KR" altLang="en-US" sz="1200" dirty="0" smtClean="0"/>
              <a:t> 잘 못 작성되었거나</a:t>
            </a:r>
            <a:r>
              <a:rPr lang="en-US" altLang="ko-KR" sz="1200" dirty="0" smtClean="0"/>
              <a:t>, DB</a:t>
            </a:r>
            <a:r>
              <a:rPr lang="ko-KR" altLang="en-US" sz="1200" dirty="0" smtClean="0"/>
              <a:t>에서 문제가 발생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29322" y="1713694"/>
            <a:ext cx="2286016" cy="221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57884" y="140591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6429388" y="2142322"/>
            <a:ext cx="642942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7286644" y="2142322"/>
            <a:ext cx="642942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000240"/>
            <a:ext cx="559419" cy="24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1856570"/>
            <a:ext cx="747705" cy="25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연결선 10"/>
          <p:cNvCxnSpPr/>
          <p:nvPr/>
        </p:nvCxnSpPr>
        <p:spPr>
          <a:xfrm rot="5400000">
            <a:off x="4536281" y="2463793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5720" y="1657339"/>
            <a:ext cx="2857520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4348" y="137158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157537"/>
            <a:ext cx="809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2857488" y="2443157"/>
            <a:ext cx="28575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3071802" y="2157405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3240" y="194309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JDBC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571736" y="2514595"/>
            <a:ext cx="285752" cy="4286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18" idx="0"/>
          </p:cNvCxnSpPr>
          <p:nvPr/>
        </p:nvCxnSpPr>
        <p:spPr>
          <a:xfrm rot="5400000">
            <a:off x="2464579" y="2121686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7903" y="1657339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O.D</a:t>
            </a:r>
            <a:r>
              <a:rPr lang="ko-KR" altLang="en-US" sz="1100" dirty="0" smtClean="0"/>
              <a:t>를 로딩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2285984" y="2514595"/>
            <a:ext cx="285752" cy="42862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1" idx="0"/>
          </p:cNvCxnSpPr>
          <p:nvPr/>
        </p:nvCxnSpPr>
        <p:spPr>
          <a:xfrm rot="5400000">
            <a:off x="2000232" y="2014529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8143" y="1395729"/>
            <a:ext cx="2154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</a:t>
            </a:r>
            <a:r>
              <a:rPr lang="en-US" altLang="ko-KR" sz="1100" dirty="0" smtClean="0"/>
              <a:t>. D.M</a:t>
            </a:r>
            <a:r>
              <a:rPr lang="ko-KR" altLang="en-US" sz="1100" dirty="0" smtClean="0"/>
              <a:t>클래스를 사용한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1772816"/>
            <a:ext cx="3962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Connection con=</a:t>
            </a:r>
            <a:r>
              <a:rPr lang="en-US" altLang="ko-KR" sz="1100" dirty="0" err="1" smtClean="0"/>
              <a:t>DriverManager.getConnection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url,id,pass</a:t>
            </a:r>
            <a:r>
              <a:rPr lang="en-US" altLang="ko-KR" sz="1100" dirty="0" smtClean="0"/>
              <a:t>);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428860" y="2586033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857884" y="2514595"/>
            <a:ext cx="28575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6200000" flipH="1">
            <a:off x="5679289" y="2264562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72132" y="196723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1521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>
            <a:off x="2143108" y="2728909"/>
            <a:ext cx="3786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3504" y="28003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인증성공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1928794" y="2514595"/>
            <a:ext cx="357190" cy="4286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2786050" y="3086099"/>
            <a:ext cx="385762" cy="287092"/>
          </a:xfrm>
          <a:custGeom>
            <a:avLst/>
            <a:gdLst>
              <a:gd name="connsiteX0" fmla="*/ 0 w 385762"/>
              <a:gd name="connsiteY0" fmla="*/ 0 h 287092"/>
              <a:gd name="connsiteX1" fmla="*/ 4762 w 385762"/>
              <a:gd name="connsiteY1" fmla="*/ 14287 h 287092"/>
              <a:gd name="connsiteX2" fmla="*/ 14287 w 385762"/>
              <a:gd name="connsiteY2" fmla="*/ 52387 h 287092"/>
              <a:gd name="connsiteX3" fmla="*/ 19050 w 385762"/>
              <a:gd name="connsiteY3" fmla="*/ 66675 h 287092"/>
              <a:gd name="connsiteX4" fmla="*/ 28575 w 385762"/>
              <a:gd name="connsiteY4" fmla="*/ 80962 h 287092"/>
              <a:gd name="connsiteX5" fmla="*/ 33337 w 385762"/>
              <a:gd name="connsiteY5" fmla="*/ 100012 h 287092"/>
              <a:gd name="connsiteX6" fmla="*/ 47625 w 385762"/>
              <a:gd name="connsiteY6" fmla="*/ 119062 h 287092"/>
              <a:gd name="connsiteX7" fmla="*/ 61912 w 385762"/>
              <a:gd name="connsiteY7" fmla="*/ 142875 h 287092"/>
              <a:gd name="connsiteX8" fmla="*/ 80962 w 385762"/>
              <a:gd name="connsiteY8" fmla="*/ 171450 h 287092"/>
              <a:gd name="connsiteX9" fmla="*/ 90487 w 385762"/>
              <a:gd name="connsiteY9" fmla="*/ 185737 h 287092"/>
              <a:gd name="connsiteX10" fmla="*/ 104775 w 385762"/>
              <a:gd name="connsiteY10" fmla="*/ 200025 h 287092"/>
              <a:gd name="connsiteX11" fmla="*/ 114300 w 385762"/>
              <a:gd name="connsiteY11" fmla="*/ 214312 h 287092"/>
              <a:gd name="connsiteX12" fmla="*/ 152400 w 385762"/>
              <a:gd name="connsiteY12" fmla="*/ 238125 h 287092"/>
              <a:gd name="connsiteX13" fmla="*/ 166687 w 385762"/>
              <a:gd name="connsiteY13" fmla="*/ 242887 h 287092"/>
              <a:gd name="connsiteX14" fmla="*/ 195262 w 385762"/>
              <a:gd name="connsiteY14" fmla="*/ 257175 h 287092"/>
              <a:gd name="connsiteX15" fmla="*/ 219075 w 385762"/>
              <a:gd name="connsiteY15" fmla="*/ 271462 h 287092"/>
              <a:gd name="connsiteX16" fmla="*/ 247650 w 385762"/>
              <a:gd name="connsiteY16" fmla="*/ 276225 h 287092"/>
              <a:gd name="connsiteX17" fmla="*/ 280987 w 385762"/>
              <a:gd name="connsiteY17" fmla="*/ 285750 h 287092"/>
              <a:gd name="connsiteX18" fmla="*/ 385762 w 385762"/>
              <a:gd name="connsiteY18" fmla="*/ 285750 h 28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762" h="287092">
                <a:moveTo>
                  <a:pt x="0" y="0"/>
                </a:moveTo>
                <a:cubicBezTo>
                  <a:pt x="1587" y="4762"/>
                  <a:pt x="3441" y="9444"/>
                  <a:pt x="4762" y="14287"/>
                </a:cubicBezTo>
                <a:cubicBezTo>
                  <a:pt x="8206" y="26917"/>
                  <a:pt x="10147" y="39968"/>
                  <a:pt x="14287" y="52387"/>
                </a:cubicBezTo>
                <a:cubicBezTo>
                  <a:pt x="15875" y="57150"/>
                  <a:pt x="16805" y="62185"/>
                  <a:pt x="19050" y="66675"/>
                </a:cubicBezTo>
                <a:cubicBezTo>
                  <a:pt x="21610" y="71794"/>
                  <a:pt x="25400" y="76200"/>
                  <a:pt x="28575" y="80962"/>
                </a:cubicBezTo>
                <a:cubicBezTo>
                  <a:pt x="30162" y="87312"/>
                  <a:pt x="30410" y="94158"/>
                  <a:pt x="33337" y="100012"/>
                </a:cubicBezTo>
                <a:cubicBezTo>
                  <a:pt x="36887" y="107112"/>
                  <a:pt x="43222" y="112457"/>
                  <a:pt x="47625" y="119062"/>
                </a:cubicBezTo>
                <a:cubicBezTo>
                  <a:pt x="52760" y="126764"/>
                  <a:pt x="56942" y="135065"/>
                  <a:pt x="61912" y="142875"/>
                </a:cubicBezTo>
                <a:cubicBezTo>
                  <a:pt x="68058" y="152533"/>
                  <a:pt x="74612" y="161925"/>
                  <a:pt x="80962" y="171450"/>
                </a:cubicBezTo>
                <a:cubicBezTo>
                  <a:pt x="84137" y="176212"/>
                  <a:pt x="86440" y="181690"/>
                  <a:pt x="90487" y="185737"/>
                </a:cubicBezTo>
                <a:cubicBezTo>
                  <a:pt x="95250" y="190500"/>
                  <a:pt x="100463" y="194851"/>
                  <a:pt x="104775" y="200025"/>
                </a:cubicBezTo>
                <a:cubicBezTo>
                  <a:pt x="108439" y="204422"/>
                  <a:pt x="110253" y="210265"/>
                  <a:pt x="114300" y="214312"/>
                </a:cubicBezTo>
                <a:cubicBezTo>
                  <a:pt x="124557" y="224569"/>
                  <a:pt x="139195" y="232466"/>
                  <a:pt x="152400" y="238125"/>
                </a:cubicBezTo>
                <a:cubicBezTo>
                  <a:pt x="157014" y="240102"/>
                  <a:pt x="161925" y="241300"/>
                  <a:pt x="166687" y="242887"/>
                </a:cubicBezTo>
                <a:cubicBezTo>
                  <a:pt x="207631" y="270182"/>
                  <a:pt x="155830" y="237459"/>
                  <a:pt x="195262" y="257175"/>
                </a:cubicBezTo>
                <a:cubicBezTo>
                  <a:pt x="203541" y="261315"/>
                  <a:pt x="210376" y="268299"/>
                  <a:pt x="219075" y="271462"/>
                </a:cubicBezTo>
                <a:cubicBezTo>
                  <a:pt x="228150" y="274762"/>
                  <a:pt x="238224" y="274130"/>
                  <a:pt x="247650" y="276225"/>
                </a:cubicBezTo>
                <a:cubicBezTo>
                  <a:pt x="259417" y="278840"/>
                  <a:pt x="268450" y="285268"/>
                  <a:pt x="280987" y="285750"/>
                </a:cubicBezTo>
                <a:cubicBezTo>
                  <a:pt x="315886" y="287092"/>
                  <a:pt x="350837" y="285750"/>
                  <a:pt x="385762" y="285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1875215" y="2232413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1714480" y="2800347"/>
            <a:ext cx="357190" cy="158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571604" y="2514595"/>
            <a:ext cx="357190" cy="42862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endCxn id="35" idx="2"/>
          </p:cNvCxnSpPr>
          <p:nvPr/>
        </p:nvCxnSpPr>
        <p:spPr>
          <a:xfrm rot="16200000" flipV="1">
            <a:off x="1660902" y="3032520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7224" y="3086099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생성객체 얻기</a:t>
            </a:r>
            <a:r>
              <a:rPr lang="en-US" altLang="ko-KR" sz="1100" dirty="0" smtClean="0"/>
              <a:t>(stmt)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907797" y="2143117"/>
            <a:ext cx="663807" cy="500065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643042" y="2657471"/>
            <a:ext cx="4786346" cy="1588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8775" y="2586033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쿼리문을</a:t>
            </a:r>
            <a:r>
              <a:rPr lang="ko-KR" altLang="en-US" sz="1100" dirty="0" smtClean="0"/>
              <a:t> 실행</a:t>
            </a:r>
            <a:endParaRPr lang="en-US" altLang="ko-KR" sz="1100" dirty="0" smtClean="0"/>
          </a:p>
          <a:p>
            <a:r>
              <a:rPr lang="ko-KR" altLang="en-US" sz="1100" dirty="0" smtClean="0"/>
              <a:t>결</a:t>
            </a:r>
            <a:r>
              <a:rPr lang="ko-KR" altLang="en-US" sz="1100" dirty="0"/>
              <a:t>과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1366465" y="2870654"/>
            <a:ext cx="4991485" cy="113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472" y="2564904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5.</a:t>
            </a:r>
            <a:r>
              <a:rPr lang="ko-KR" altLang="en-US" sz="1100" dirty="0" err="1" smtClean="0"/>
              <a:t>결과받기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ResultSet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14348" y="71414"/>
            <a:ext cx="6887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*Select</a:t>
            </a:r>
          </a:p>
          <a:p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ResultSet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</a:t>
            </a:r>
            <a:r>
              <a:rPr lang="ko-KR" altLang="en-US" sz="1400" dirty="0" smtClean="0"/>
              <a:t>조회된 레코드를 움직일 수 있는 </a:t>
            </a:r>
            <a:r>
              <a:rPr lang="ko-KR" altLang="en-US" sz="1400" dirty="0" err="1" smtClean="0"/>
              <a:t>제어권을</a:t>
            </a:r>
            <a:r>
              <a:rPr lang="ko-KR" altLang="en-US" sz="1400" dirty="0" smtClean="0"/>
              <a:t> 받는다</a:t>
            </a:r>
            <a:r>
              <a:rPr lang="en-US" altLang="ko-KR" sz="1400" dirty="0" smtClean="0"/>
              <a:t>. – </a:t>
            </a:r>
            <a:r>
              <a:rPr lang="en-US" altLang="ko-KR" sz="1400" b="1" dirty="0" smtClean="0"/>
              <a:t>cursor</a:t>
            </a:r>
            <a:r>
              <a:rPr lang="ko-KR" altLang="en-US" sz="1400" b="1" dirty="0" smtClean="0"/>
              <a:t>의 제어권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-DBMS</a:t>
            </a:r>
            <a:r>
              <a:rPr lang="ko-KR" altLang="en-US" sz="1400" dirty="0" smtClean="0"/>
              <a:t>의 데이터 형을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의 데이터 형으로 변환하는 일</a:t>
            </a:r>
            <a:r>
              <a:rPr lang="en-US" altLang="ko-KR" sz="1400" dirty="0" smtClean="0"/>
              <a:t>. ( varchar2 -&gt; String )</a:t>
            </a:r>
            <a:endParaRPr lang="ko-KR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12" y="3212976"/>
            <a:ext cx="1604955" cy="59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511" y="2181216"/>
            <a:ext cx="1285884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자유형 48"/>
          <p:cNvSpPr/>
          <p:nvPr/>
        </p:nvSpPr>
        <p:spPr>
          <a:xfrm>
            <a:off x="6419850" y="2209800"/>
            <a:ext cx="885825" cy="1020497"/>
          </a:xfrm>
          <a:custGeom>
            <a:avLst/>
            <a:gdLst>
              <a:gd name="connsiteX0" fmla="*/ 171450 w 885825"/>
              <a:gd name="connsiteY0" fmla="*/ 519113 h 1020497"/>
              <a:gd name="connsiteX1" fmla="*/ 161925 w 885825"/>
              <a:gd name="connsiteY1" fmla="*/ 476250 h 1020497"/>
              <a:gd name="connsiteX2" fmla="*/ 138113 w 885825"/>
              <a:gd name="connsiteY2" fmla="*/ 447675 h 1020497"/>
              <a:gd name="connsiteX3" fmla="*/ 123825 w 885825"/>
              <a:gd name="connsiteY3" fmla="*/ 428625 h 1020497"/>
              <a:gd name="connsiteX4" fmla="*/ 100013 w 885825"/>
              <a:gd name="connsiteY4" fmla="*/ 390525 h 1020497"/>
              <a:gd name="connsiteX5" fmla="*/ 90488 w 885825"/>
              <a:gd name="connsiteY5" fmla="*/ 361950 h 1020497"/>
              <a:gd name="connsiteX6" fmla="*/ 80963 w 885825"/>
              <a:gd name="connsiteY6" fmla="*/ 347663 h 1020497"/>
              <a:gd name="connsiteX7" fmla="*/ 76200 w 885825"/>
              <a:gd name="connsiteY7" fmla="*/ 333375 h 1020497"/>
              <a:gd name="connsiteX8" fmla="*/ 61913 w 885825"/>
              <a:gd name="connsiteY8" fmla="*/ 314325 h 1020497"/>
              <a:gd name="connsiteX9" fmla="*/ 52388 w 885825"/>
              <a:gd name="connsiteY9" fmla="*/ 295275 h 1020497"/>
              <a:gd name="connsiteX10" fmla="*/ 33338 w 885825"/>
              <a:gd name="connsiteY10" fmla="*/ 271463 h 1020497"/>
              <a:gd name="connsiteX11" fmla="*/ 19050 w 885825"/>
              <a:gd name="connsiteY11" fmla="*/ 238125 h 1020497"/>
              <a:gd name="connsiteX12" fmla="*/ 9525 w 885825"/>
              <a:gd name="connsiteY12" fmla="*/ 219075 h 1020497"/>
              <a:gd name="connsiteX13" fmla="*/ 0 w 885825"/>
              <a:gd name="connsiteY13" fmla="*/ 185738 h 1020497"/>
              <a:gd name="connsiteX14" fmla="*/ 4763 w 885825"/>
              <a:gd name="connsiteY14" fmla="*/ 90488 h 1020497"/>
              <a:gd name="connsiteX15" fmla="*/ 28575 w 885825"/>
              <a:gd name="connsiteY15" fmla="*/ 47625 h 1020497"/>
              <a:gd name="connsiteX16" fmla="*/ 57150 w 885825"/>
              <a:gd name="connsiteY16" fmla="*/ 19050 h 1020497"/>
              <a:gd name="connsiteX17" fmla="*/ 76200 w 885825"/>
              <a:gd name="connsiteY17" fmla="*/ 14288 h 1020497"/>
              <a:gd name="connsiteX18" fmla="*/ 104775 w 885825"/>
              <a:gd name="connsiteY18" fmla="*/ 4763 h 1020497"/>
              <a:gd name="connsiteX19" fmla="*/ 157163 w 885825"/>
              <a:gd name="connsiteY19" fmla="*/ 0 h 1020497"/>
              <a:gd name="connsiteX20" fmla="*/ 723900 w 885825"/>
              <a:gd name="connsiteY20" fmla="*/ 4763 h 1020497"/>
              <a:gd name="connsiteX21" fmla="*/ 747713 w 885825"/>
              <a:gd name="connsiteY21" fmla="*/ 9525 h 1020497"/>
              <a:gd name="connsiteX22" fmla="*/ 785813 w 885825"/>
              <a:gd name="connsiteY22" fmla="*/ 38100 h 1020497"/>
              <a:gd name="connsiteX23" fmla="*/ 814388 w 885825"/>
              <a:gd name="connsiteY23" fmla="*/ 66675 h 1020497"/>
              <a:gd name="connsiteX24" fmla="*/ 833438 w 885825"/>
              <a:gd name="connsiteY24" fmla="*/ 95250 h 1020497"/>
              <a:gd name="connsiteX25" fmla="*/ 838200 w 885825"/>
              <a:gd name="connsiteY25" fmla="*/ 114300 h 1020497"/>
              <a:gd name="connsiteX26" fmla="*/ 842963 w 885825"/>
              <a:gd name="connsiteY26" fmla="*/ 128588 h 1020497"/>
              <a:gd name="connsiteX27" fmla="*/ 852488 w 885825"/>
              <a:gd name="connsiteY27" fmla="*/ 166688 h 1020497"/>
              <a:gd name="connsiteX28" fmla="*/ 862013 w 885825"/>
              <a:gd name="connsiteY28" fmla="*/ 200025 h 1020497"/>
              <a:gd name="connsiteX29" fmla="*/ 866775 w 885825"/>
              <a:gd name="connsiteY29" fmla="*/ 261938 h 1020497"/>
              <a:gd name="connsiteX30" fmla="*/ 881063 w 885825"/>
              <a:gd name="connsiteY30" fmla="*/ 352425 h 1020497"/>
              <a:gd name="connsiteX31" fmla="*/ 885825 w 885825"/>
              <a:gd name="connsiteY31" fmla="*/ 390525 h 1020497"/>
              <a:gd name="connsiteX32" fmla="*/ 881063 w 885825"/>
              <a:gd name="connsiteY32" fmla="*/ 581025 h 1020497"/>
              <a:gd name="connsiteX33" fmla="*/ 876300 w 885825"/>
              <a:gd name="connsiteY33" fmla="*/ 600075 h 1020497"/>
              <a:gd name="connsiteX34" fmla="*/ 866775 w 885825"/>
              <a:gd name="connsiteY34" fmla="*/ 633413 h 1020497"/>
              <a:gd name="connsiteX35" fmla="*/ 862013 w 885825"/>
              <a:gd name="connsiteY35" fmla="*/ 647700 h 1020497"/>
              <a:gd name="connsiteX36" fmla="*/ 847725 w 885825"/>
              <a:gd name="connsiteY36" fmla="*/ 700088 h 1020497"/>
              <a:gd name="connsiteX37" fmla="*/ 838200 w 885825"/>
              <a:gd name="connsiteY37" fmla="*/ 714375 h 1020497"/>
              <a:gd name="connsiteX38" fmla="*/ 819150 w 885825"/>
              <a:gd name="connsiteY38" fmla="*/ 757238 h 1020497"/>
              <a:gd name="connsiteX39" fmla="*/ 804863 w 885825"/>
              <a:gd name="connsiteY39" fmla="*/ 771525 h 1020497"/>
              <a:gd name="connsiteX40" fmla="*/ 781050 w 885825"/>
              <a:gd name="connsiteY40" fmla="*/ 814388 h 1020497"/>
              <a:gd name="connsiteX41" fmla="*/ 771525 w 885825"/>
              <a:gd name="connsiteY41" fmla="*/ 828675 h 1020497"/>
              <a:gd name="connsiteX42" fmla="*/ 766763 w 885825"/>
              <a:gd name="connsiteY42" fmla="*/ 842963 h 1020497"/>
              <a:gd name="connsiteX43" fmla="*/ 747713 w 885825"/>
              <a:gd name="connsiteY43" fmla="*/ 871538 h 1020497"/>
              <a:gd name="connsiteX44" fmla="*/ 738188 w 885825"/>
              <a:gd name="connsiteY44" fmla="*/ 885825 h 1020497"/>
              <a:gd name="connsiteX45" fmla="*/ 723900 w 885825"/>
              <a:gd name="connsiteY45" fmla="*/ 900113 h 1020497"/>
              <a:gd name="connsiteX46" fmla="*/ 719138 w 885825"/>
              <a:gd name="connsiteY46" fmla="*/ 914400 h 1020497"/>
              <a:gd name="connsiteX47" fmla="*/ 704850 w 885825"/>
              <a:gd name="connsiteY47" fmla="*/ 928688 h 1020497"/>
              <a:gd name="connsiteX48" fmla="*/ 690563 w 885825"/>
              <a:gd name="connsiteY48" fmla="*/ 947738 h 1020497"/>
              <a:gd name="connsiteX49" fmla="*/ 652463 w 885825"/>
              <a:gd name="connsiteY49" fmla="*/ 990600 h 1020497"/>
              <a:gd name="connsiteX50" fmla="*/ 642938 w 885825"/>
              <a:gd name="connsiteY50" fmla="*/ 1004888 h 1020497"/>
              <a:gd name="connsiteX51" fmla="*/ 628650 w 885825"/>
              <a:gd name="connsiteY51" fmla="*/ 1019175 h 102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85825" h="1020497">
                <a:moveTo>
                  <a:pt x="171450" y="519113"/>
                </a:moveTo>
                <a:cubicBezTo>
                  <a:pt x="171225" y="517990"/>
                  <a:pt x="163945" y="479616"/>
                  <a:pt x="161925" y="476250"/>
                </a:cubicBezTo>
                <a:cubicBezTo>
                  <a:pt x="155546" y="465618"/>
                  <a:pt x="145858" y="457357"/>
                  <a:pt x="138113" y="447675"/>
                </a:cubicBezTo>
                <a:cubicBezTo>
                  <a:pt x="133154" y="441477"/>
                  <a:pt x="128588" y="434975"/>
                  <a:pt x="123825" y="428625"/>
                </a:cubicBezTo>
                <a:cubicBezTo>
                  <a:pt x="110372" y="388262"/>
                  <a:pt x="133290" y="451533"/>
                  <a:pt x="100013" y="390525"/>
                </a:cubicBezTo>
                <a:cubicBezTo>
                  <a:pt x="95205" y="381711"/>
                  <a:pt x="96057" y="370304"/>
                  <a:pt x="90488" y="361950"/>
                </a:cubicBezTo>
                <a:cubicBezTo>
                  <a:pt x="87313" y="357188"/>
                  <a:pt x="83523" y="352782"/>
                  <a:pt x="80963" y="347663"/>
                </a:cubicBezTo>
                <a:cubicBezTo>
                  <a:pt x="78718" y="343173"/>
                  <a:pt x="78691" y="337734"/>
                  <a:pt x="76200" y="333375"/>
                </a:cubicBezTo>
                <a:cubicBezTo>
                  <a:pt x="72262" y="326483"/>
                  <a:pt x="66120" y="321056"/>
                  <a:pt x="61913" y="314325"/>
                </a:cubicBezTo>
                <a:cubicBezTo>
                  <a:pt x="58150" y="308305"/>
                  <a:pt x="56326" y="301182"/>
                  <a:pt x="52388" y="295275"/>
                </a:cubicBezTo>
                <a:cubicBezTo>
                  <a:pt x="46750" y="286817"/>
                  <a:pt x="38976" y="279921"/>
                  <a:pt x="33338" y="271463"/>
                </a:cubicBezTo>
                <a:cubicBezTo>
                  <a:pt x="20704" y="252512"/>
                  <a:pt x="26669" y="255903"/>
                  <a:pt x="19050" y="238125"/>
                </a:cubicBezTo>
                <a:cubicBezTo>
                  <a:pt x="16253" y="231600"/>
                  <a:pt x="12322" y="225601"/>
                  <a:pt x="9525" y="219075"/>
                </a:cubicBezTo>
                <a:cubicBezTo>
                  <a:pt x="5427" y="209514"/>
                  <a:pt x="2416" y="195399"/>
                  <a:pt x="0" y="185738"/>
                </a:cubicBezTo>
                <a:cubicBezTo>
                  <a:pt x="1588" y="153988"/>
                  <a:pt x="2009" y="122158"/>
                  <a:pt x="4763" y="90488"/>
                </a:cubicBezTo>
                <a:cubicBezTo>
                  <a:pt x="5904" y="77368"/>
                  <a:pt x="23251" y="52949"/>
                  <a:pt x="28575" y="47625"/>
                </a:cubicBezTo>
                <a:cubicBezTo>
                  <a:pt x="38100" y="38100"/>
                  <a:pt x="44082" y="22317"/>
                  <a:pt x="57150" y="19050"/>
                </a:cubicBezTo>
                <a:cubicBezTo>
                  <a:pt x="63500" y="17463"/>
                  <a:pt x="69931" y="16169"/>
                  <a:pt x="76200" y="14288"/>
                </a:cubicBezTo>
                <a:cubicBezTo>
                  <a:pt x="85817" y="11403"/>
                  <a:pt x="94776" y="5672"/>
                  <a:pt x="104775" y="4763"/>
                </a:cubicBezTo>
                <a:lnTo>
                  <a:pt x="157163" y="0"/>
                </a:lnTo>
                <a:lnTo>
                  <a:pt x="723900" y="4763"/>
                </a:lnTo>
                <a:cubicBezTo>
                  <a:pt x="731994" y="4894"/>
                  <a:pt x="740134" y="6683"/>
                  <a:pt x="747713" y="9525"/>
                </a:cubicBezTo>
                <a:cubicBezTo>
                  <a:pt x="754782" y="12176"/>
                  <a:pt x="785370" y="37697"/>
                  <a:pt x="785813" y="38100"/>
                </a:cubicBezTo>
                <a:cubicBezTo>
                  <a:pt x="795780" y="47161"/>
                  <a:pt x="806916" y="55467"/>
                  <a:pt x="814388" y="66675"/>
                </a:cubicBezTo>
                <a:lnTo>
                  <a:pt x="833438" y="95250"/>
                </a:lnTo>
                <a:cubicBezTo>
                  <a:pt x="835025" y="101600"/>
                  <a:pt x="836402" y="108006"/>
                  <a:pt x="838200" y="114300"/>
                </a:cubicBezTo>
                <a:cubicBezTo>
                  <a:pt x="839579" y="119127"/>
                  <a:pt x="841642" y="123745"/>
                  <a:pt x="842963" y="128588"/>
                </a:cubicBezTo>
                <a:cubicBezTo>
                  <a:pt x="846408" y="141218"/>
                  <a:pt x="849313" y="153988"/>
                  <a:pt x="852488" y="166688"/>
                </a:cubicBezTo>
                <a:cubicBezTo>
                  <a:pt x="855291" y="177900"/>
                  <a:pt x="858838" y="188913"/>
                  <a:pt x="862013" y="200025"/>
                </a:cubicBezTo>
                <a:cubicBezTo>
                  <a:pt x="863600" y="220663"/>
                  <a:pt x="864715" y="241342"/>
                  <a:pt x="866775" y="261938"/>
                </a:cubicBezTo>
                <a:cubicBezTo>
                  <a:pt x="869634" y="290530"/>
                  <a:pt x="877668" y="325259"/>
                  <a:pt x="881063" y="352425"/>
                </a:cubicBezTo>
                <a:lnTo>
                  <a:pt x="885825" y="390525"/>
                </a:lnTo>
                <a:cubicBezTo>
                  <a:pt x="884238" y="454025"/>
                  <a:pt x="883947" y="517571"/>
                  <a:pt x="881063" y="581025"/>
                </a:cubicBezTo>
                <a:cubicBezTo>
                  <a:pt x="880766" y="587564"/>
                  <a:pt x="878022" y="593760"/>
                  <a:pt x="876300" y="600075"/>
                </a:cubicBezTo>
                <a:cubicBezTo>
                  <a:pt x="873259" y="611225"/>
                  <a:pt x="870096" y="622343"/>
                  <a:pt x="866775" y="633413"/>
                </a:cubicBezTo>
                <a:cubicBezTo>
                  <a:pt x="865333" y="638221"/>
                  <a:pt x="863231" y="642830"/>
                  <a:pt x="862013" y="647700"/>
                </a:cubicBezTo>
                <a:cubicBezTo>
                  <a:pt x="858435" y="662011"/>
                  <a:pt x="855897" y="687830"/>
                  <a:pt x="847725" y="700088"/>
                </a:cubicBezTo>
                <a:lnTo>
                  <a:pt x="838200" y="714375"/>
                </a:lnTo>
                <a:cubicBezTo>
                  <a:pt x="831278" y="735141"/>
                  <a:pt x="831728" y="742144"/>
                  <a:pt x="819150" y="757238"/>
                </a:cubicBezTo>
                <a:cubicBezTo>
                  <a:pt x="814838" y="762412"/>
                  <a:pt x="809625" y="766763"/>
                  <a:pt x="804863" y="771525"/>
                </a:cubicBezTo>
                <a:cubicBezTo>
                  <a:pt x="796480" y="796673"/>
                  <a:pt x="802885" y="781637"/>
                  <a:pt x="781050" y="814388"/>
                </a:cubicBezTo>
                <a:lnTo>
                  <a:pt x="771525" y="828675"/>
                </a:lnTo>
                <a:cubicBezTo>
                  <a:pt x="769938" y="833438"/>
                  <a:pt x="769201" y="838575"/>
                  <a:pt x="766763" y="842963"/>
                </a:cubicBezTo>
                <a:cubicBezTo>
                  <a:pt x="761204" y="852970"/>
                  <a:pt x="754063" y="862013"/>
                  <a:pt x="747713" y="871538"/>
                </a:cubicBezTo>
                <a:cubicBezTo>
                  <a:pt x="744538" y="876300"/>
                  <a:pt x="742235" y="881778"/>
                  <a:pt x="738188" y="885825"/>
                </a:cubicBezTo>
                <a:lnTo>
                  <a:pt x="723900" y="900113"/>
                </a:lnTo>
                <a:cubicBezTo>
                  <a:pt x="722313" y="904875"/>
                  <a:pt x="721923" y="910223"/>
                  <a:pt x="719138" y="914400"/>
                </a:cubicBezTo>
                <a:cubicBezTo>
                  <a:pt x="715402" y="920004"/>
                  <a:pt x="709233" y="923574"/>
                  <a:pt x="704850" y="928688"/>
                </a:cubicBezTo>
                <a:cubicBezTo>
                  <a:pt x="699684" y="934715"/>
                  <a:pt x="695115" y="941235"/>
                  <a:pt x="690563" y="947738"/>
                </a:cubicBezTo>
                <a:cubicBezTo>
                  <a:pt x="664642" y="984768"/>
                  <a:pt x="682382" y="968161"/>
                  <a:pt x="652463" y="990600"/>
                </a:cubicBezTo>
                <a:cubicBezTo>
                  <a:pt x="649288" y="995363"/>
                  <a:pt x="646985" y="1000841"/>
                  <a:pt x="642938" y="1004888"/>
                </a:cubicBezTo>
                <a:cubicBezTo>
                  <a:pt x="627329" y="1020497"/>
                  <a:pt x="628650" y="1007246"/>
                  <a:pt x="628650" y="1019175"/>
                </a:cubicBezTo>
              </a:path>
            </a:pathLst>
          </a:cu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63155" y="2998113"/>
            <a:ext cx="2430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Inline view</a:t>
            </a:r>
            <a:r>
              <a:rPr lang="ko-KR" altLang="en-US" sz="1100" b="1" dirty="0" smtClean="0"/>
              <a:t>생성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조회결과 </a:t>
            </a:r>
            <a:r>
              <a:rPr lang="en-US" altLang="ko-KR" sz="1100" b="1" dirty="0" smtClean="0"/>
              <a:t>DB</a:t>
            </a:r>
            <a:r>
              <a:rPr lang="ko-KR" altLang="en-US" sz="1100" b="1" dirty="0" smtClean="0"/>
              <a:t>생성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51" name="자유형 50"/>
          <p:cNvSpPr/>
          <p:nvPr/>
        </p:nvSpPr>
        <p:spPr>
          <a:xfrm>
            <a:off x="6310313" y="2866235"/>
            <a:ext cx="203447" cy="377028"/>
          </a:xfrm>
          <a:custGeom>
            <a:avLst/>
            <a:gdLst>
              <a:gd name="connsiteX0" fmla="*/ 71437 w 203447"/>
              <a:gd name="connsiteY0" fmla="*/ 377028 h 377028"/>
              <a:gd name="connsiteX1" fmla="*/ 90487 w 203447"/>
              <a:gd name="connsiteY1" fmla="*/ 362740 h 377028"/>
              <a:gd name="connsiteX2" fmla="*/ 104775 w 203447"/>
              <a:gd name="connsiteY2" fmla="*/ 357978 h 377028"/>
              <a:gd name="connsiteX3" fmla="*/ 119062 w 203447"/>
              <a:gd name="connsiteY3" fmla="*/ 338928 h 377028"/>
              <a:gd name="connsiteX4" fmla="*/ 138112 w 203447"/>
              <a:gd name="connsiteY4" fmla="*/ 324640 h 377028"/>
              <a:gd name="connsiteX5" fmla="*/ 147637 w 203447"/>
              <a:gd name="connsiteY5" fmla="*/ 310353 h 377028"/>
              <a:gd name="connsiteX6" fmla="*/ 161925 w 203447"/>
              <a:gd name="connsiteY6" fmla="*/ 296065 h 377028"/>
              <a:gd name="connsiteX7" fmla="*/ 176212 w 203447"/>
              <a:gd name="connsiteY7" fmla="*/ 267490 h 377028"/>
              <a:gd name="connsiteX8" fmla="*/ 200025 w 203447"/>
              <a:gd name="connsiteY8" fmla="*/ 224628 h 377028"/>
              <a:gd name="connsiteX9" fmla="*/ 190500 w 203447"/>
              <a:gd name="connsiteY9" fmla="*/ 124615 h 377028"/>
              <a:gd name="connsiteX10" fmla="*/ 180975 w 203447"/>
              <a:gd name="connsiteY10" fmla="*/ 110328 h 377028"/>
              <a:gd name="connsiteX11" fmla="*/ 161925 w 203447"/>
              <a:gd name="connsiteY11" fmla="*/ 86515 h 377028"/>
              <a:gd name="connsiteX12" fmla="*/ 138112 w 203447"/>
              <a:gd name="connsiteY12" fmla="*/ 62703 h 377028"/>
              <a:gd name="connsiteX13" fmla="*/ 109537 w 203447"/>
              <a:gd name="connsiteY13" fmla="*/ 38890 h 377028"/>
              <a:gd name="connsiteX14" fmla="*/ 90487 w 203447"/>
              <a:gd name="connsiteY14" fmla="*/ 34128 h 377028"/>
              <a:gd name="connsiteX15" fmla="*/ 61912 w 203447"/>
              <a:gd name="connsiteY15" fmla="*/ 15078 h 377028"/>
              <a:gd name="connsiteX16" fmla="*/ 47625 w 203447"/>
              <a:gd name="connsiteY16" fmla="*/ 5553 h 377028"/>
              <a:gd name="connsiteX17" fmla="*/ 23812 w 203447"/>
              <a:gd name="connsiteY17" fmla="*/ 790 h 377028"/>
              <a:gd name="connsiteX18" fmla="*/ 0 w 203447"/>
              <a:gd name="connsiteY18" fmla="*/ 790 h 3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3447" h="377028">
                <a:moveTo>
                  <a:pt x="71437" y="377028"/>
                </a:moveTo>
                <a:cubicBezTo>
                  <a:pt x="77787" y="372265"/>
                  <a:pt x="83595" y="366678"/>
                  <a:pt x="90487" y="362740"/>
                </a:cubicBezTo>
                <a:cubicBezTo>
                  <a:pt x="94846" y="360249"/>
                  <a:pt x="100918" y="361192"/>
                  <a:pt x="104775" y="357978"/>
                </a:cubicBezTo>
                <a:cubicBezTo>
                  <a:pt x="110873" y="352897"/>
                  <a:pt x="113449" y="344541"/>
                  <a:pt x="119062" y="338928"/>
                </a:cubicBezTo>
                <a:cubicBezTo>
                  <a:pt x="124675" y="333315"/>
                  <a:pt x="132499" y="330253"/>
                  <a:pt x="138112" y="324640"/>
                </a:cubicBezTo>
                <a:cubicBezTo>
                  <a:pt x="142159" y="320593"/>
                  <a:pt x="143973" y="314750"/>
                  <a:pt x="147637" y="310353"/>
                </a:cubicBezTo>
                <a:cubicBezTo>
                  <a:pt x="151949" y="305179"/>
                  <a:pt x="157162" y="300828"/>
                  <a:pt x="161925" y="296065"/>
                </a:cubicBezTo>
                <a:cubicBezTo>
                  <a:pt x="166687" y="286540"/>
                  <a:pt x="170846" y="276689"/>
                  <a:pt x="176212" y="267490"/>
                </a:cubicBezTo>
                <a:cubicBezTo>
                  <a:pt x="201687" y="223817"/>
                  <a:pt x="190045" y="254564"/>
                  <a:pt x="200025" y="224628"/>
                </a:cubicBezTo>
                <a:cubicBezTo>
                  <a:pt x="199907" y="222498"/>
                  <a:pt x="203447" y="150511"/>
                  <a:pt x="190500" y="124615"/>
                </a:cubicBezTo>
                <a:cubicBezTo>
                  <a:pt x="187940" y="119496"/>
                  <a:pt x="183535" y="115447"/>
                  <a:pt x="180975" y="110328"/>
                </a:cubicBezTo>
                <a:cubicBezTo>
                  <a:pt x="169472" y="87324"/>
                  <a:pt x="186009" y="102572"/>
                  <a:pt x="161925" y="86515"/>
                </a:cubicBezTo>
                <a:cubicBezTo>
                  <a:pt x="144461" y="60320"/>
                  <a:pt x="161927" y="82549"/>
                  <a:pt x="138112" y="62703"/>
                </a:cubicBezTo>
                <a:cubicBezTo>
                  <a:pt x="125994" y="52604"/>
                  <a:pt x="124146" y="45151"/>
                  <a:pt x="109537" y="38890"/>
                </a:cubicBezTo>
                <a:cubicBezTo>
                  <a:pt x="103521" y="36312"/>
                  <a:pt x="96837" y="35715"/>
                  <a:pt x="90487" y="34128"/>
                </a:cubicBezTo>
                <a:lnTo>
                  <a:pt x="61912" y="15078"/>
                </a:lnTo>
                <a:cubicBezTo>
                  <a:pt x="57150" y="11903"/>
                  <a:pt x="53238" y="6676"/>
                  <a:pt x="47625" y="5553"/>
                </a:cubicBezTo>
                <a:cubicBezTo>
                  <a:pt x="39687" y="3965"/>
                  <a:pt x="31867" y="1596"/>
                  <a:pt x="23812" y="790"/>
                </a:cubicBezTo>
                <a:cubicBezTo>
                  <a:pt x="15914" y="0"/>
                  <a:pt x="7937" y="790"/>
                  <a:pt x="0" y="790"/>
                </a:cubicBezTo>
              </a:path>
            </a:pathLst>
          </a:cu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20147" y="295307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커서의 </a:t>
            </a:r>
            <a:r>
              <a:rPr lang="ko-KR" altLang="en-US" sz="1100" b="1" dirty="0" err="1" smtClean="0"/>
              <a:t>제어권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214414" y="2509832"/>
            <a:ext cx="357190" cy="4286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96136" y="960983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  -&gt;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, double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51520" y="1943254"/>
            <a:ext cx="1838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4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수행후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결과받기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stmt.executeQuery</a:t>
            </a:r>
            <a:r>
              <a:rPr lang="en-US" altLang="ko-KR" sz="1100" dirty="0" smtClean="0"/>
              <a:t>(SQL);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214282" y="3643314"/>
            <a:ext cx="768351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String select=“select </a:t>
            </a:r>
            <a:r>
              <a:rPr lang="en-US" altLang="ko-KR" sz="1400" dirty="0" err="1" smtClean="0"/>
              <a:t>deptno,dname,loc</a:t>
            </a:r>
            <a:r>
              <a:rPr lang="en-US" altLang="ko-KR" sz="1400" dirty="0" smtClean="0"/>
              <a:t> from dept”;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수행 후 결과 받기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ResultSet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 select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while( </a:t>
            </a:r>
            <a:r>
              <a:rPr lang="en-US" altLang="ko-KR" sz="1400" dirty="0" err="1" smtClean="0"/>
              <a:t>rs.next</a:t>
            </a:r>
            <a:r>
              <a:rPr lang="en-US" altLang="ko-KR" sz="1400" dirty="0" smtClean="0"/>
              <a:t>() ){ // </a:t>
            </a:r>
            <a:r>
              <a:rPr lang="ko-KR" altLang="en-US" sz="1400" dirty="0" smtClean="0"/>
              <a:t>레코드가 존재하는지 모르지만 있다면 모든 레코드를 </a:t>
            </a:r>
            <a:r>
              <a:rPr lang="ko-KR" altLang="en-US" sz="1400" dirty="0" err="1" smtClean="0"/>
              <a:t>가져와야한다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rs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oracle</a:t>
            </a:r>
            <a:r>
              <a:rPr lang="ko-KR" altLang="en-US" sz="1400" dirty="0" smtClean="0"/>
              <a:t>의 데이터형을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에서 사용할 수 있도록 변경하는 </a:t>
            </a:r>
            <a:r>
              <a:rPr lang="ko-KR" altLang="en-US" sz="1400" dirty="0" smtClean="0"/>
              <a:t>일을 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deptno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rs.getInt</a:t>
            </a:r>
            <a:r>
              <a:rPr lang="en-US" altLang="ko-KR" sz="1400" dirty="0" smtClean="0"/>
              <a:t>( “</a:t>
            </a:r>
            <a:r>
              <a:rPr lang="en-US" altLang="ko-KR" sz="1400" dirty="0" err="1" smtClean="0"/>
              <a:t>deptno</a:t>
            </a:r>
            <a:r>
              <a:rPr lang="en-US" altLang="ko-KR" sz="1400" dirty="0" smtClean="0"/>
              <a:t>”); //Oracle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number</a:t>
            </a:r>
            <a:r>
              <a:rPr lang="ko-KR" altLang="en-US" sz="1400" dirty="0" smtClean="0"/>
              <a:t>를 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로 변환하여 반환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String </a:t>
            </a:r>
            <a:r>
              <a:rPr lang="en-US" altLang="ko-KR" sz="1400" dirty="0" err="1" smtClean="0"/>
              <a:t>dname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dname</a:t>
            </a:r>
            <a:r>
              <a:rPr lang="en-US" altLang="ko-KR" sz="1400" dirty="0" smtClean="0"/>
              <a:t>”);// Oracle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varchar2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으로 변환 반환</a:t>
            </a:r>
            <a:endParaRPr lang="en-US" altLang="ko-KR" sz="1400" dirty="0"/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62" name="오른쪽 화살표 61"/>
          <p:cNvSpPr/>
          <p:nvPr/>
        </p:nvSpPr>
        <p:spPr>
          <a:xfrm>
            <a:off x="6215074" y="3357562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857884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72066" y="316739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Cursor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73" name="자유형 72"/>
          <p:cNvSpPr/>
          <p:nvPr/>
        </p:nvSpPr>
        <p:spPr>
          <a:xfrm>
            <a:off x="153221" y="2947988"/>
            <a:ext cx="627829" cy="1495425"/>
          </a:xfrm>
          <a:custGeom>
            <a:avLst/>
            <a:gdLst>
              <a:gd name="connsiteX0" fmla="*/ 375417 w 627829"/>
              <a:gd name="connsiteY0" fmla="*/ 1495425 h 1495425"/>
              <a:gd name="connsiteX1" fmla="*/ 351604 w 627829"/>
              <a:gd name="connsiteY1" fmla="*/ 1490662 h 1495425"/>
              <a:gd name="connsiteX2" fmla="*/ 332554 w 627829"/>
              <a:gd name="connsiteY2" fmla="*/ 1476375 h 1495425"/>
              <a:gd name="connsiteX3" fmla="*/ 313504 w 627829"/>
              <a:gd name="connsiteY3" fmla="*/ 1466850 h 1495425"/>
              <a:gd name="connsiteX4" fmla="*/ 275404 w 627829"/>
              <a:gd name="connsiteY4" fmla="*/ 1438275 h 1495425"/>
              <a:gd name="connsiteX5" fmla="*/ 237304 w 627829"/>
              <a:gd name="connsiteY5" fmla="*/ 1409700 h 1495425"/>
              <a:gd name="connsiteX6" fmla="*/ 199204 w 627829"/>
              <a:gd name="connsiteY6" fmla="*/ 1381125 h 1495425"/>
              <a:gd name="connsiteX7" fmla="*/ 156342 w 627829"/>
              <a:gd name="connsiteY7" fmla="*/ 1338262 h 1495425"/>
              <a:gd name="connsiteX8" fmla="*/ 94429 w 627829"/>
              <a:gd name="connsiteY8" fmla="*/ 1281112 h 1495425"/>
              <a:gd name="connsiteX9" fmla="*/ 84904 w 627829"/>
              <a:gd name="connsiteY9" fmla="*/ 1262062 h 1495425"/>
              <a:gd name="connsiteX10" fmla="*/ 70617 w 627829"/>
              <a:gd name="connsiteY10" fmla="*/ 1252537 h 1495425"/>
              <a:gd name="connsiteX11" fmla="*/ 56329 w 627829"/>
              <a:gd name="connsiteY11" fmla="*/ 1233487 h 1495425"/>
              <a:gd name="connsiteX12" fmla="*/ 51567 w 627829"/>
              <a:gd name="connsiteY12" fmla="*/ 1214437 h 1495425"/>
              <a:gd name="connsiteX13" fmla="*/ 42042 w 627829"/>
              <a:gd name="connsiteY13" fmla="*/ 1190625 h 1495425"/>
              <a:gd name="connsiteX14" fmla="*/ 27754 w 627829"/>
              <a:gd name="connsiteY14" fmla="*/ 1157287 h 1495425"/>
              <a:gd name="connsiteX15" fmla="*/ 22992 w 627829"/>
              <a:gd name="connsiteY15" fmla="*/ 1128712 h 1495425"/>
              <a:gd name="connsiteX16" fmla="*/ 13467 w 627829"/>
              <a:gd name="connsiteY16" fmla="*/ 1104900 h 1495425"/>
              <a:gd name="connsiteX17" fmla="*/ 8704 w 627829"/>
              <a:gd name="connsiteY17" fmla="*/ 1009650 h 1495425"/>
              <a:gd name="connsiteX18" fmla="*/ 3942 w 627829"/>
              <a:gd name="connsiteY18" fmla="*/ 985837 h 1495425"/>
              <a:gd name="connsiteX19" fmla="*/ 22992 w 627829"/>
              <a:gd name="connsiteY19" fmla="*/ 766762 h 1495425"/>
              <a:gd name="connsiteX20" fmla="*/ 27754 w 627829"/>
              <a:gd name="connsiteY20" fmla="*/ 742950 h 1495425"/>
              <a:gd name="connsiteX21" fmla="*/ 61092 w 627829"/>
              <a:gd name="connsiteY21" fmla="*/ 685800 h 1495425"/>
              <a:gd name="connsiteX22" fmla="*/ 80142 w 627829"/>
              <a:gd name="connsiteY22" fmla="*/ 647700 h 1495425"/>
              <a:gd name="connsiteX23" fmla="*/ 84904 w 627829"/>
              <a:gd name="connsiteY23" fmla="*/ 628650 h 1495425"/>
              <a:gd name="connsiteX24" fmla="*/ 118242 w 627829"/>
              <a:gd name="connsiteY24" fmla="*/ 585787 h 1495425"/>
              <a:gd name="connsiteX25" fmla="*/ 123004 w 627829"/>
              <a:gd name="connsiteY25" fmla="*/ 571500 h 1495425"/>
              <a:gd name="connsiteX26" fmla="*/ 156342 w 627829"/>
              <a:gd name="connsiteY26" fmla="*/ 533400 h 1495425"/>
              <a:gd name="connsiteX27" fmla="*/ 180154 w 627829"/>
              <a:gd name="connsiteY27" fmla="*/ 504825 h 1495425"/>
              <a:gd name="connsiteX28" fmla="*/ 184917 w 627829"/>
              <a:gd name="connsiteY28" fmla="*/ 490537 h 1495425"/>
              <a:gd name="connsiteX29" fmla="*/ 208729 w 627829"/>
              <a:gd name="connsiteY29" fmla="*/ 457200 h 1495425"/>
              <a:gd name="connsiteX30" fmla="*/ 223017 w 627829"/>
              <a:gd name="connsiteY30" fmla="*/ 442912 h 1495425"/>
              <a:gd name="connsiteX31" fmla="*/ 232542 w 627829"/>
              <a:gd name="connsiteY31" fmla="*/ 428625 h 1495425"/>
              <a:gd name="connsiteX32" fmla="*/ 280167 w 627829"/>
              <a:gd name="connsiteY32" fmla="*/ 371475 h 1495425"/>
              <a:gd name="connsiteX33" fmla="*/ 289692 w 627829"/>
              <a:gd name="connsiteY33" fmla="*/ 357187 h 1495425"/>
              <a:gd name="connsiteX34" fmla="*/ 332554 w 627829"/>
              <a:gd name="connsiteY34" fmla="*/ 314325 h 1495425"/>
              <a:gd name="connsiteX35" fmla="*/ 351604 w 627829"/>
              <a:gd name="connsiteY35" fmla="*/ 290512 h 1495425"/>
              <a:gd name="connsiteX36" fmla="*/ 389704 w 627829"/>
              <a:gd name="connsiteY36" fmla="*/ 247650 h 1495425"/>
              <a:gd name="connsiteX37" fmla="*/ 408754 w 627829"/>
              <a:gd name="connsiteY37" fmla="*/ 219075 h 1495425"/>
              <a:gd name="connsiteX38" fmla="*/ 427804 w 627829"/>
              <a:gd name="connsiteY38" fmla="*/ 204787 h 1495425"/>
              <a:gd name="connsiteX39" fmla="*/ 432567 w 627829"/>
              <a:gd name="connsiteY39" fmla="*/ 190500 h 1495425"/>
              <a:gd name="connsiteX40" fmla="*/ 456379 w 627829"/>
              <a:gd name="connsiteY40" fmla="*/ 171450 h 1495425"/>
              <a:gd name="connsiteX41" fmla="*/ 465904 w 627829"/>
              <a:gd name="connsiteY41" fmla="*/ 157162 h 1495425"/>
              <a:gd name="connsiteX42" fmla="*/ 499242 w 627829"/>
              <a:gd name="connsiteY42" fmla="*/ 123825 h 1495425"/>
              <a:gd name="connsiteX43" fmla="*/ 527817 w 627829"/>
              <a:gd name="connsiteY43" fmla="*/ 80962 h 1495425"/>
              <a:gd name="connsiteX44" fmla="*/ 546867 w 627829"/>
              <a:gd name="connsiteY44" fmla="*/ 66675 h 1495425"/>
              <a:gd name="connsiteX45" fmla="*/ 561154 w 627829"/>
              <a:gd name="connsiteY45" fmla="*/ 52387 h 1495425"/>
              <a:gd name="connsiteX46" fmla="*/ 594492 w 627829"/>
              <a:gd name="connsiteY46" fmla="*/ 28575 h 1495425"/>
              <a:gd name="connsiteX47" fmla="*/ 613542 w 627829"/>
              <a:gd name="connsiteY47" fmla="*/ 14287 h 1495425"/>
              <a:gd name="connsiteX48" fmla="*/ 627829 w 627829"/>
              <a:gd name="connsiteY48" fmla="*/ 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27829" h="1495425">
                <a:moveTo>
                  <a:pt x="375417" y="1495425"/>
                </a:moveTo>
                <a:cubicBezTo>
                  <a:pt x="367479" y="1493837"/>
                  <a:pt x="359001" y="1493950"/>
                  <a:pt x="351604" y="1490662"/>
                </a:cubicBezTo>
                <a:cubicBezTo>
                  <a:pt x="344351" y="1487438"/>
                  <a:pt x="339285" y="1480582"/>
                  <a:pt x="332554" y="1476375"/>
                </a:cubicBezTo>
                <a:cubicBezTo>
                  <a:pt x="326534" y="1472612"/>
                  <a:pt x="319411" y="1470788"/>
                  <a:pt x="313504" y="1466850"/>
                </a:cubicBezTo>
                <a:cubicBezTo>
                  <a:pt x="300295" y="1458044"/>
                  <a:pt x="288613" y="1447081"/>
                  <a:pt x="275404" y="1438275"/>
                </a:cubicBezTo>
                <a:cubicBezTo>
                  <a:pt x="243105" y="1416741"/>
                  <a:pt x="282555" y="1443638"/>
                  <a:pt x="237304" y="1409700"/>
                </a:cubicBezTo>
                <a:cubicBezTo>
                  <a:pt x="215416" y="1393284"/>
                  <a:pt x="225965" y="1405974"/>
                  <a:pt x="199204" y="1381125"/>
                </a:cubicBezTo>
                <a:cubicBezTo>
                  <a:pt x="184398" y="1367376"/>
                  <a:pt x="171864" y="1351197"/>
                  <a:pt x="156342" y="1338262"/>
                </a:cubicBezTo>
                <a:cubicBezTo>
                  <a:pt x="144166" y="1328116"/>
                  <a:pt x="100445" y="1293143"/>
                  <a:pt x="94429" y="1281112"/>
                </a:cubicBezTo>
                <a:cubicBezTo>
                  <a:pt x="91254" y="1274762"/>
                  <a:pt x="89449" y="1267516"/>
                  <a:pt x="84904" y="1262062"/>
                </a:cubicBezTo>
                <a:cubicBezTo>
                  <a:pt x="81240" y="1257665"/>
                  <a:pt x="74664" y="1256584"/>
                  <a:pt x="70617" y="1252537"/>
                </a:cubicBezTo>
                <a:cubicBezTo>
                  <a:pt x="65004" y="1246924"/>
                  <a:pt x="61092" y="1239837"/>
                  <a:pt x="56329" y="1233487"/>
                </a:cubicBezTo>
                <a:cubicBezTo>
                  <a:pt x="54742" y="1227137"/>
                  <a:pt x="53637" y="1220647"/>
                  <a:pt x="51567" y="1214437"/>
                </a:cubicBezTo>
                <a:cubicBezTo>
                  <a:pt x="48864" y="1206327"/>
                  <a:pt x="45044" y="1198629"/>
                  <a:pt x="42042" y="1190625"/>
                </a:cubicBezTo>
                <a:cubicBezTo>
                  <a:pt x="31530" y="1162595"/>
                  <a:pt x="44478" y="1190736"/>
                  <a:pt x="27754" y="1157287"/>
                </a:cubicBezTo>
                <a:cubicBezTo>
                  <a:pt x="26167" y="1147762"/>
                  <a:pt x="25533" y="1138028"/>
                  <a:pt x="22992" y="1128712"/>
                </a:cubicBezTo>
                <a:cubicBezTo>
                  <a:pt x="20743" y="1120464"/>
                  <a:pt x="14486" y="1113388"/>
                  <a:pt x="13467" y="1104900"/>
                </a:cubicBezTo>
                <a:cubicBezTo>
                  <a:pt x="9679" y="1073337"/>
                  <a:pt x="11239" y="1041338"/>
                  <a:pt x="8704" y="1009650"/>
                </a:cubicBezTo>
                <a:cubicBezTo>
                  <a:pt x="8058" y="1001581"/>
                  <a:pt x="5529" y="993775"/>
                  <a:pt x="3942" y="985837"/>
                </a:cubicBezTo>
                <a:cubicBezTo>
                  <a:pt x="9422" y="821422"/>
                  <a:pt x="0" y="887471"/>
                  <a:pt x="22992" y="766762"/>
                </a:cubicBezTo>
                <a:cubicBezTo>
                  <a:pt x="24507" y="758810"/>
                  <a:pt x="24134" y="750190"/>
                  <a:pt x="27754" y="742950"/>
                </a:cubicBezTo>
                <a:cubicBezTo>
                  <a:pt x="47162" y="704136"/>
                  <a:pt x="36135" y="723236"/>
                  <a:pt x="61092" y="685800"/>
                </a:cubicBezTo>
                <a:cubicBezTo>
                  <a:pt x="73768" y="609736"/>
                  <a:pt x="53686" y="687384"/>
                  <a:pt x="80142" y="647700"/>
                </a:cubicBezTo>
                <a:cubicBezTo>
                  <a:pt x="83773" y="642254"/>
                  <a:pt x="81474" y="634224"/>
                  <a:pt x="84904" y="628650"/>
                </a:cubicBezTo>
                <a:cubicBezTo>
                  <a:pt x="94390" y="613235"/>
                  <a:pt x="118242" y="585787"/>
                  <a:pt x="118242" y="585787"/>
                </a:cubicBezTo>
                <a:cubicBezTo>
                  <a:pt x="119829" y="581025"/>
                  <a:pt x="120343" y="575757"/>
                  <a:pt x="123004" y="571500"/>
                </a:cubicBezTo>
                <a:cubicBezTo>
                  <a:pt x="132697" y="555991"/>
                  <a:pt x="143854" y="545887"/>
                  <a:pt x="156342" y="533400"/>
                </a:cubicBezTo>
                <a:cubicBezTo>
                  <a:pt x="187909" y="470265"/>
                  <a:pt x="144253" y="549702"/>
                  <a:pt x="180154" y="504825"/>
                </a:cubicBezTo>
                <a:cubicBezTo>
                  <a:pt x="183290" y="500905"/>
                  <a:pt x="182672" y="495027"/>
                  <a:pt x="184917" y="490537"/>
                </a:cubicBezTo>
                <a:cubicBezTo>
                  <a:pt x="187931" y="484509"/>
                  <a:pt x="206143" y="460217"/>
                  <a:pt x="208729" y="457200"/>
                </a:cubicBezTo>
                <a:cubicBezTo>
                  <a:pt x="213112" y="452086"/>
                  <a:pt x="218705" y="448086"/>
                  <a:pt x="223017" y="442912"/>
                </a:cubicBezTo>
                <a:cubicBezTo>
                  <a:pt x="226681" y="438515"/>
                  <a:pt x="228878" y="433022"/>
                  <a:pt x="232542" y="428625"/>
                </a:cubicBezTo>
                <a:cubicBezTo>
                  <a:pt x="267716" y="386416"/>
                  <a:pt x="220958" y="460292"/>
                  <a:pt x="280167" y="371475"/>
                </a:cubicBezTo>
                <a:cubicBezTo>
                  <a:pt x="283342" y="366712"/>
                  <a:pt x="285824" y="361406"/>
                  <a:pt x="289692" y="357187"/>
                </a:cubicBezTo>
                <a:cubicBezTo>
                  <a:pt x="303345" y="342292"/>
                  <a:pt x="332554" y="314325"/>
                  <a:pt x="332554" y="314325"/>
                </a:cubicBezTo>
                <a:cubicBezTo>
                  <a:pt x="343280" y="282149"/>
                  <a:pt x="328405" y="317026"/>
                  <a:pt x="351604" y="290512"/>
                </a:cubicBezTo>
                <a:cubicBezTo>
                  <a:pt x="396374" y="239345"/>
                  <a:pt x="346715" y="279891"/>
                  <a:pt x="389704" y="247650"/>
                </a:cubicBezTo>
                <a:cubicBezTo>
                  <a:pt x="396054" y="238125"/>
                  <a:pt x="401149" y="227631"/>
                  <a:pt x="408754" y="219075"/>
                </a:cubicBezTo>
                <a:cubicBezTo>
                  <a:pt x="414027" y="213142"/>
                  <a:pt x="422722" y="210885"/>
                  <a:pt x="427804" y="204787"/>
                </a:cubicBezTo>
                <a:cubicBezTo>
                  <a:pt x="431018" y="200931"/>
                  <a:pt x="429300" y="194311"/>
                  <a:pt x="432567" y="190500"/>
                </a:cubicBezTo>
                <a:cubicBezTo>
                  <a:pt x="439182" y="182782"/>
                  <a:pt x="449191" y="178638"/>
                  <a:pt x="456379" y="171450"/>
                </a:cubicBezTo>
                <a:cubicBezTo>
                  <a:pt x="460426" y="167402"/>
                  <a:pt x="462075" y="161417"/>
                  <a:pt x="465904" y="157162"/>
                </a:cubicBezTo>
                <a:cubicBezTo>
                  <a:pt x="476417" y="145481"/>
                  <a:pt x="491157" y="137301"/>
                  <a:pt x="499242" y="123825"/>
                </a:cubicBezTo>
                <a:cubicBezTo>
                  <a:pt x="506046" y="112485"/>
                  <a:pt x="517894" y="90885"/>
                  <a:pt x="527817" y="80962"/>
                </a:cubicBezTo>
                <a:cubicBezTo>
                  <a:pt x="533430" y="75349"/>
                  <a:pt x="540841" y="71841"/>
                  <a:pt x="546867" y="66675"/>
                </a:cubicBezTo>
                <a:cubicBezTo>
                  <a:pt x="551981" y="62292"/>
                  <a:pt x="556040" y="56770"/>
                  <a:pt x="561154" y="52387"/>
                </a:cubicBezTo>
                <a:cubicBezTo>
                  <a:pt x="576718" y="39046"/>
                  <a:pt x="579416" y="39344"/>
                  <a:pt x="594492" y="28575"/>
                </a:cubicBezTo>
                <a:cubicBezTo>
                  <a:pt x="600951" y="23961"/>
                  <a:pt x="607515" y="19453"/>
                  <a:pt x="613542" y="14287"/>
                </a:cubicBezTo>
                <a:cubicBezTo>
                  <a:pt x="618656" y="9904"/>
                  <a:pt x="627829" y="0"/>
                  <a:pt x="62782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6109518" y="3252788"/>
            <a:ext cx="143645" cy="180975"/>
          </a:xfrm>
          <a:custGeom>
            <a:avLst/>
            <a:gdLst>
              <a:gd name="connsiteX0" fmla="*/ 86495 w 143645"/>
              <a:gd name="connsiteY0" fmla="*/ 4762 h 180975"/>
              <a:gd name="connsiteX1" fmla="*/ 72207 w 143645"/>
              <a:gd name="connsiteY1" fmla="*/ 0 h 180975"/>
              <a:gd name="connsiteX2" fmla="*/ 38870 w 143645"/>
              <a:gd name="connsiteY2" fmla="*/ 14287 h 180975"/>
              <a:gd name="connsiteX3" fmla="*/ 10295 w 143645"/>
              <a:gd name="connsiteY3" fmla="*/ 42862 h 180975"/>
              <a:gd name="connsiteX4" fmla="*/ 770 w 143645"/>
              <a:gd name="connsiteY4" fmla="*/ 71437 h 180975"/>
              <a:gd name="connsiteX5" fmla="*/ 5532 w 143645"/>
              <a:gd name="connsiteY5" fmla="*/ 133350 h 180975"/>
              <a:gd name="connsiteX6" fmla="*/ 15057 w 143645"/>
              <a:gd name="connsiteY6" fmla="*/ 147637 h 180975"/>
              <a:gd name="connsiteX7" fmla="*/ 57920 w 143645"/>
              <a:gd name="connsiteY7" fmla="*/ 161925 h 180975"/>
              <a:gd name="connsiteX8" fmla="*/ 129357 w 143645"/>
              <a:gd name="connsiteY8" fmla="*/ 176212 h 180975"/>
              <a:gd name="connsiteX9" fmla="*/ 143645 w 143645"/>
              <a:gd name="connsiteY9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645" h="180975">
                <a:moveTo>
                  <a:pt x="86495" y="4762"/>
                </a:moveTo>
                <a:cubicBezTo>
                  <a:pt x="81732" y="3175"/>
                  <a:pt x="77227" y="0"/>
                  <a:pt x="72207" y="0"/>
                </a:cubicBezTo>
                <a:cubicBezTo>
                  <a:pt x="60164" y="0"/>
                  <a:pt x="47620" y="6509"/>
                  <a:pt x="38870" y="14287"/>
                </a:cubicBezTo>
                <a:cubicBezTo>
                  <a:pt x="28802" y="23236"/>
                  <a:pt x="10295" y="42862"/>
                  <a:pt x="10295" y="42862"/>
                </a:cubicBezTo>
                <a:cubicBezTo>
                  <a:pt x="7120" y="52387"/>
                  <a:pt x="0" y="61426"/>
                  <a:pt x="770" y="71437"/>
                </a:cubicBezTo>
                <a:cubicBezTo>
                  <a:pt x="2357" y="92075"/>
                  <a:pt x="1718" y="113006"/>
                  <a:pt x="5532" y="133350"/>
                </a:cubicBezTo>
                <a:cubicBezTo>
                  <a:pt x="6587" y="138976"/>
                  <a:pt x="11010" y="143590"/>
                  <a:pt x="15057" y="147637"/>
                </a:cubicBezTo>
                <a:cubicBezTo>
                  <a:pt x="29712" y="162292"/>
                  <a:pt x="36634" y="156603"/>
                  <a:pt x="57920" y="161925"/>
                </a:cubicBezTo>
                <a:cubicBezTo>
                  <a:pt x="125454" y="178809"/>
                  <a:pt x="40262" y="166313"/>
                  <a:pt x="129357" y="176212"/>
                </a:cubicBezTo>
                <a:lnTo>
                  <a:pt x="143645" y="1809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4857752" y="3429000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0800000" flipV="1">
            <a:off x="1571604" y="4214818"/>
            <a:ext cx="321471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86314" y="4071942"/>
            <a:ext cx="231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Cursor</a:t>
            </a:r>
            <a:r>
              <a:rPr lang="ko-KR" altLang="en-US" sz="1200" dirty="0" smtClean="0"/>
              <a:t>가 존재하는 위치의 </a:t>
            </a:r>
            <a:endParaRPr lang="en-US" altLang="ko-KR" sz="1200" dirty="0" smtClean="0"/>
          </a:p>
          <a:p>
            <a:r>
              <a:rPr lang="ko-KR" altLang="en-US" sz="1200" dirty="0" smtClean="0"/>
              <a:t>다음에 레코드가 존재하면 </a:t>
            </a:r>
            <a:r>
              <a:rPr lang="en-US" altLang="ko-KR" sz="1200" dirty="0" err="1" smtClean="0"/>
              <a:t>ture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/>
          <p:nvPr/>
        </p:nvCxnSpPr>
        <p:spPr>
          <a:xfrm rot="16200000" flipV="1">
            <a:off x="6715140" y="371475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29454" y="3929066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number</a:t>
            </a:r>
            <a:endParaRPr lang="ko-KR" altLang="en-US" sz="1100" dirty="0"/>
          </a:p>
        </p:txBody>
      </p:sp>
      <p:cxnSp>
        <p:nvCxnSpPr>
          <p:cNvPr id="87" name="직선 화살표 연결선 86"/>
          <p:cNvCxnSpPr/>
          <p:nvPr/>
        </p:nvCxnSpPr>
        <p:spPr>
          <a:xfrm rot="10800000">
            <a:off x="1357290" y="500063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00166" y="5000636"/>
            <a:ext cx="5108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smtClean="0"/>
              <a:t>cursor</a:t>
            </a:r>
            <a:r>
              <a:rPr lang="ko-KR" altLang="en-US" sz="1200" dirty="0" smtClean="0"/>
              <a:t>가 존재하는 위치 다음에 레코드가 존재하는 지 파악하는 </a:t>
            </a:r>
            <a:r>
              <a:rPr lang="ko-KR" altLang="en-US" sz="1200" dirty="0"/>
              <a:t>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332656"/>
            <a:ext cx="980281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dirty="0" smtClean="0"/>
              <a:t>//                                        </a:t>
            </a:r>
            <a:r>
              <a:rPr lang="pt-BR" altLang="ko-KR" u="sng" dirty="0" smtClean="0"/>
              <a:t>num,   v.c.2,  num,   num, date</a:t>
            </a:r>
          </a:p>
          <a:p>
            <a:r>
              <a:rPr lang="en-US" altLang="ko-KR" dirty="0" smtClean="0"/>
              <a:t>//                                       </a:t>
            </a:r>
            <a:r>
              <a:rPr lang="en-US" altLang="ko-KR" u="sng" dirty="0" err="1" smtClean="0"/>
              <a:t>int</a:t>
            </a:r>
            <a:r>
              <a:rPr lang="en-US" altLang="ko-KR" u="sng" dirty="0" smtClean="0"/>
              <a:t>,       String, </a:t>
            </a:r>
            <a:r>
              <a:rPr lang="en-US" altLang="ko-KR" u="sng" dirty="0" err="1" smtClean="0"/>
              <a:t>int</a:t>
            </a:r>
            <a:r>
              <a:rPr lang="en-US" altLang="ko-KR" u="sng" dirty="0" smtClean="0"/>
              <a:t>,    </a:t>
            </a:r>
            <a:r>
              <a:rPr lang="en-US" altLang="ko-KR" u="sng" dirty="0" err="1" smtClean="0"/>
              <a:t>int</a:t>
            </a:r>
            <a:r>
              <a:rPr lang="en-US" altLang="ko-KR" u="sng" dirty="0" smtClean="0"/>
              <a:t>  , Date</a:t>
            </a:r>
          </a:p>
          <a:p>
            <a:r>
              <a:rPr lang="en-US" altLang="ko-KR" dirty="0" err="1" smtClean="0"/>
              <a:t>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stmt.executeQuery</a:t>
            </a:r>
            <a:r>
              <a:rPr lang="en-US" altLang="ko-KR" dirty="0" smtClean="0"/>
              <a:t>(selectCpEmp1); </a:t>
            </a:r>
          </a:p>
          <a:p>
            <a:r>
              <a:rPr lang="en-US" altLang="ko-KR" dirty="0" smtClean="0"/>
              <a:t>//</a:t>
            </a:r>
            <a:r>
              <a:rPr lang="en-US" altLang="ko-KR" u="sng" dirty="0" err="1" smtClean="0"/>
              <a:t>rs</a:t>
            </a:r>
            <a:r>
              <a:rPr lang="ko-KR" altLang="en-US" u="sng" dirty="0" smtClean="0"/>
              <a:t>는 </a:t>
            </a:r>
            <a:r>
              <a:rPr lang="en-US" altLang="ko-KR" u="sng" dirty="0" smtClean="0"/>
              <a:t>DBMS</a:t>
            </a:r>
            <a:r>
              <a:rPr lang="ko-KR" altLang="en-US" u="sng" dirty="0" smtClean="0"/>
              <a:t>에서 조회된 결과로 생성된 </a:t>
            </a:r>
            <a:r>
              <a:rPr lang="en-US" altLang="ko-KR" u="sng" dirty="0" smtClean="0"/>
              <a:t>inline view </a:t>
            </a:r>
            <a:r>
              <a:rPr lang="ko-KR" altLang="en-US" u="sng" dirty="0" smtClean="0"/>
              <a:t>앞에 존재하는 </a:t>
            </a:r>
            <a:r>
              <a:rPr lang="en-US" altLang="ko-KR" u="sng" dirty="0" smtClean="0"/>
              <a:t>cursor</a:t>
            </a:r>
            <a:r>
              <a:rPr lang="ko-KR" altLang="en-US" u="sng" dirty="0" smtClean="0"/>
              <a:t>의 제어권을 얻는다</a:t>
            </a:r>
            <a:r>
              <a:rPr lang="en-US" altLang="ko-KR" u="sng" dirty="0" smtClean="0"/>
              <a:t>.</a:t>
            </a:r>
          </a:p>
          <a:p>
            <a:r>
              <a:rPr lang="en-US" altLang="ko-KR" dirty="0" smtClean="0"/>
              <a:t>//</a:t>
            </a:r>
            <a:r>
              <a:rPr lang="en-US" altLang="ko-KR" u="sng" dirty="0" err="1" smtClean="0"/>
              <a:t>rs</a:t>
            </a:r>
            <a:r>
              <a:rPr lang="ko-KR" altLang="en-US" u="sng" dirty="0" smtClean="0"/>
              <a:t>는  실행된 쿼리문으로 인해 </a:t>
            </a:r>
            <a:r>
              <a:rPr lang="ko-KR" altLang="en-US" u="sng" dirty="0" smtClean="0"/>
              <a:t>조회된 </a:t>
            </a:r>
            <a:r>
              <a:rPr lang="ko-KR" altLang="en-US" u="sng" dirty="0" smtClean="0"/>
              <a:t>레코드가 있는지 알 수 없다</a:t>
            </a:r>
            <a:r>
              <a:rPr lang="en-US" altLang="ko-KR" u="sng" dirty="0" smtClean="0"/>
              <a:t>.</a:t>
            </a:r>
          </a:p>
          <a:p>
            <a:r>
              <a:rPr lang="en-US" altLang="ko-KR" dirty="0" smtClean="0"/>
              <a:t>Date </a:t>
            </a:r>
            <a:r>
              <a:rPr lang="en-US" altLang="ko-KR" dirty="0" err="1" smtClean="0"/>
              <a:t>date</a:t>
            </a:r>
            <a:r>
              <a:rPr lang="en-US" altLang="ko-KR" dirty="0" smtClean="0"/>
              <a:t>=</a:t>
            </a:r>
            <a:r>
              <a:rPr lang="en-US" altLang="ko-KR" b="1" dirty="0" smtClean="0"/>
              <a:t>null;</a:t>
            </a:r>
          </a:p>
          <a:p>
            <a:r>
              <a:rPr lang="en-US" altLang="ko-KR" dirty="0" err="1" smtClean="0"/>
              <a:t>SimpleDateFormat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sdf</a:t>
            </a:r>
            <a:r>
              <a:rPr lang="en-US" altLang="ko-KR" dirty="0" smtClean="0"/>
              <a:t>=</a:t>
            </a:r>
            <a:r>
              <a:rPr lang="en-US" altLang="ko-KR" b="1" dirty="0" smtClean="0"/>
              <a:t>new </a:t>
            </a:r>
            <a:r>
              <a:rPr lang="en-US" altLang="ko-KR" b="1" dirty="0" err="1" smtClean="0"/>
              <a:t>SimpleDateFormat</a:t>
            </a:r>
            <a:r>
              <a:rPr lang="en-US" altLang="ko-KR" b="1" dirty="0" smtClean="0"/>
              <a:t>("MM-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-</a:t>
            </a:r>
            <a:r>
              <a:rPr lang="en-US" altLang="ko-KR" b="1" dirty="0" err="1" smtClean="0"/>
              <a:t>yyyy</a:t>
            </a:r>
            <a:r>
              <a:rPr lang="en-US" altLang="ko-KR" b="1" dirty="0" smtClean="0"/>
              <a:t>");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while( </a:t>
            </a:r>
            <a:r>
              <a:rPr lang="en-US" altLang="ko-KR" b="1" dirty="0" err="1" smtClean="0"/>
              <a:t>rs.next</a:t>
            </a:r>
            <a:r>
              <a:rPr lang="en-US" altLang="ko-KR" b="1" dirty="0" smtClean="0"/>
              <a:t>() ) {</a:t>
            </a:r>
          </a:p>
          <a:p>
            <a:r>
              <a:rPr lang="en-US" altLang="ko-KR" dirty="0" smtClean="0"/>
              <a:t>//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rs.getInt</a:t>
            </a:r>
            <a:r>
              <a:rPr lang="en-US" altLang="ko-KR" dirty="0" smtClean="0"/>
              <a:t>(1</a:t>
            </a:r>
            <a:r>
              <a:rPr lang="en-US" altLang="ko-KR" dirty="0" smtClean="0"/>
              <a:t>));//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인덱스를 사용하면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 좋지 않음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</a:t>
            </a:r>
            <a:r>
              <a:rPr lang="en-US" altLang="ko-KR" b="1" i="1" dirty="0" err="1" smtClean="0"/>
              <a:t>rs.getInt</a:t>
            </a:r>
            <a:r>
              <a:rPr lang="en-US" altLang="ko-KR" b="1" i="1" dirty="0" smtClean="0"/>
              <a:t>("</a:t>
            </a:r>
            <a:r>
              <a:rPr lang="en-US" altLang="ko-KR" b="1" i="1" dirty="0" err="1" smtClean="0"/>
              <a:t>empno</a:t>
            </a:r>
            <a:r>
              <a:rPr lang="en-US" altLang="ko-KR" b="1" i="1" dirty="0" smtClean="0"/>
              <a:t>")+" ");//</a:t>
            </a:r>
            <a:r>
              <a:rPr lang="ko-KR" altLang="en-US" b="1" i="1" dirty="0" err="1" smtClean="0"/>
              <a:t>가독성이</a:t>
            </a:r>
            <a:r>
              <a:rPr lang="ko-KR" altLang="en-US" b="1" i="1" dirty="0" smtClean="0"/>
              <a:t> 좋다</a:t>
            </a:r>
            <a:r>
              <a:rPr lang="en-US" altLang="ko-KR" b="1" i="1" dirty="0" smtClean="0"/>
              <a:t>.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</a:t>
            </a:r>
            <a:r>
              <a:rPr lang="en-US" altLang="ko-KR" b="1" i="1" dirty="0" err="1" smtClean="0"/>
              <a:t>rs.getString</a:t>
            </a:r>
            <a:r>
              <a:rPr lang="en-US" altLang="ko-KR" b="1" i="1" dirty="0" smtClean="0"/>
              <a:t>("</a:t>
            </a:r>
            <a:r>
              <a:rPr lang="en-US" altLang="ko-KR" b="1" i="1" dirty="0" err="1" smtClean="0"/>
              <a:t>ename</a:t>
            </a:r>
            <a:r>
              <a:rPr lang="en-US" altLang="ko-KR" b="1" i="1" dirty="0" smtClean="0"/>
              <a:t>")+" ");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</a:t>
            </a:r>
            <a:r>
              <a:rPr lang="en-US" altLang="ko-KR" b="1" i="1" dirty="0" smtClean="0"/>
              <a:t>(</a:t>
            </a:r>
            <a:r>
              <a:rPr lang="en-US" altLang="ko-KR" b="1" i="1" dirty="0" err="1" smtClean="0"/>
              <a:t>rs.getString</a:t>
            </a:r>
            <a:r>
              <a:rPr lang="en-US" altLang="ko-KR" b="1" i="1" dirty="0" smtClean="0"/>
              <a:t>("</a:t>
            </a:r>
            <a:r>
              <a:rPr lang="en-US" altLang="ko-KR" b="1" i="1" dirty="0" err="1" smtClean="0"/>
              <a:t>hiredate</a:t>
            </a:r>
            <a:r>
              <a:rPr lang="en-US" altLang="ko-KR" b="1" i="1" dirty="0" smtClean="0"/>
              <a:t>")+" "); //Date</a:t>
            </a:r>
            <a:r>
              <a:rPr lang="ko-KR" altLang="en-US" b="1" i="1" dirty="0" smtClean="0"/>
              <a:t>는 </a:t>
            </a:r>
            <a:r>
              <a:rPr lang="en-US" altLang="ko-KR" b="1" i="1" dirty="0" smtClean="0"/>
              <a:t>String</a:t>
            </a:r>
            <a:r>
              <a:rPr lang="ko-KR" altLang="en-US" b="1" i="1" dirty="0" smtClean="0"/>
              <a:t>로 받을 수 있다</a:t>
            </a:r>
            <a:r>
              <a:rPr lang="en-US" altLang="ko-KR" b="1" i="1" dirty="0" smtClean="0"/>
              <a:t>.</a:t>
            </a:r>
          </a:p>
          <a:p>
            <a:r>
              <a:rPr lang="en-US" altLang="ko-KR" dirty="0" smtClean="0"/>
              <a:t>date=</a:t>
            </a:r>
            <a:r>
              <a:rPr lang="en-US" altLang="ko-KR" dirty="0" err="1" smtClean="0"/>
              <a:t>rs.getDate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"); //date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java.sql.Date</a:t>
            </a:r>
            <a:r>
              <a:rPr lang="ko-KR" altLang="en-US" dirty="0" smtClean="0"/>
              <a:t>로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if( date != null ) {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 </a:t>
            </a:r>
            <a:r>
              <a:rPr lang="en-US" altLang="ko-KR" b="1" i="1" dirty="0" err="1" smtClean="0"/>
              <a:t>sdf.format</a:t>
            </a:r>
            <a:r>
              <a:rPr lang="en-US" altLang="ko-KR" b="1" i="1" dirty="0" smtClean="0"/>
              <a:t>(date));</a:t>
            </a:r>
          </a:p>
          <a:p>
            <a:r>
              <a:rPr lang="en-US" altLang="ko-KR" dirty="0" smtClean="0"/>
              <a:t>}</a:t>
            </a:r>
            <a:r>
              <a:rPr lang="en-US" altLang="ko-KR" b="1" dirty="0" smtClean="0"/>
              <a:t>else {</a:t>
            </a:r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 smtClean="0"/>
              <a:t>();</a:t>
            </a:r>
          </a:p>
          <a:p>
            <a:r>
              <a:rPr lang="en-US" altLang="ko-KR" dirty="0" smtClean="0"/>
              <a:t>}//end else</a:t>
            </a:r>
          </a:p>
          <a:p>
            <a:r>
              <a:rPr lang="en-US" altLang="ko-KR" dirty="0" smtClean="0"/>
              <a:t>}//end while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428604"/>
            <a:ext cx="242889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500042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214414" y="500042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2143108" y="500042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입력</a:t>
            </a:r>
            <a:endParaRPr lang="ko-KR" altLang="en-US" sz="1100" dirty="0"/>
          </a:p>
        </p:txBody>
      </p:sp>
      <p:sp>
        <p:nvSpPr>
          <p:cNvPr id="8" name="폭발 1 7"/>
          <p:cNvSpPr/>
          <p:nvPr/>
        </p:nvSpPr>
        <p:spPr>
          <a:xfrm>
            <a:off x="2643174" y="357166"/>
            <a:ext cx="428628" cy="35719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숙제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38120" y="1071546"/>
            <a:ext cx="621195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입력버튼을 클릭하면 입력된 이름을 </a:t>
            </a:r>
            <a:r>
              <a:rPr lang="en-US" altLang="ko-KR" sz="1100" dirty="0" smtClean="0"/>
              <a:t>DB Table</a:t>
            </a:r>
            <a:r>
              <a:rPr lang="ko-KR" altLang="en-US" sz="1100" dirty="0" smtClean="0"/>
              <a:t>에 추가하는 작업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 smtClean="0"/>
              <a:t>이름을 저장할 수 있는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테이블</a:t>
            </a:r>
            <a:r>
              <a:rPr lang="en-US" altLang="ko-KR" sz="1100" dirty="0" smtClean="0"/>
              <a:t>(WORK_JDBC)</a:t>
            </a:r>
            <a:r>
              <a:rPr lang="ko-KR" altLang="en-US" sz="1100" dirty="0" smtClean="0"/>
              <a:t>을 골든에서 생성한 후 작업할 것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endParaRPr lang="en-US" altLang="ko-KR" sz="1100" dirty="0" smtClean="0"/>
          </a:p>
          <a:p>
            <a:r>
              <a:rPr lang="ko-KR" altLang="en-US" sz="1100" dirty="0" smtClean="0"/>
              <a:t>작업순서</a:t>
            </a:r>
            <a:endParaRPr lang="en-US" altLang="ko-KR" sz="1100" dirty="0" smtClean="0"/>
          </a:p>
          <a:p>
            <a:r>
              <a:rPr lang="en-US" altLang="ko-KR" sz="1100" b="1" dirty="0" smtClean="0"/>
              <a:t> -DBMS</a:t>
            </a:r>
          </a:p>
          <a:p>
            <a:r>
              <a:rPr lang="en-US" altLang="ko-KR" sz="1100" dirty="0" smtClean="0"/>
              <a:t>  1. </a:t>
            </a:r>
            <a:r>
              <a:rPr lang="ko-KR" altLang="en-US" sz="1100" dirty="0" smtClean="0"/>
              <a:t>테이블을 작성 </a:t>
            </a:r>
            <a:r>
              <a:rPr lang="en-US" altLang="ko-KR" sz="1100" dirty="0" smtClean="0"/>
              <a:t>-&gt; create table </a:t>
            </a:r>
            <a:r>
              <a:rPr lang="en-US" altLang="ko-KR" sz="1100" dirty="0" err="1" smtClean="0"/>
              <a:t>work_jdbc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은 이름만 저장하도록 컬럼 하나를 </a:t>
            </a:r>
            <a:r>
              <a:rPr lang="ko-KR" altLang="en-US" sz="1100" smtClean="0"/>
              <a:t>생성한 테이블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b="1" dirty="0" smtClean="0"/>
              <a:t> - java</a:t>
            </a:r>
            <a:r>
              <a:rPr lang="ko-KR" altLang="en-US" sz="1100" b="1" dirty="0" smtClean="0"/>
              <a:t>언어</a:t>
            </a:r>
            <a:endParaRPr lang="en-US" altLang="ko-KR" sz="1100" b="1" dirty="0" smtClean="0"/>
          </a:p>
          <a:p>
            <a:r>
              <a:rPr lang="en-US" altLang="ko-KR" sz="1100" dirty="0" smtClean="0"/>
              <a:t>  -</a:t>
            </a:r>
            <a:r>
              <a:rPr lang="ko-KR" altLang="en-US" sz="1100" dirty="0" smtClean="0"/>
              <a:t>디자인 </a:t>
            </a:r>
            <a:r>
              <a:rPr lang="en-US" altLang="ko-KR" sz="1100" dirty="0" smtClean="0"/>
              <a:t>&amp; event handling</a:t>
            </a:r>
          </a:p>
          <a:p>
            <a:r>
              <a:rPr lang="en-US" altLang="ko-KR" sz="1100" dirty="0" smtClean="0"/>
              <a:t>   1. </a:t>
            </a:r>
            <a:r>
              <a:rPr lang="ko-KR" altLang="en-US" sz="1100" dirty="0" smtClean="0"/>
              <a:t>디자인 </a:t>
            </a:r>
            <a:r>
              <a:rPr lang="en-US" altLang="ko-KR" sz="1100" dirty="0" smtClean="0"/>
              <a:t>-&gt; JFC =&gt; swing</a:t>
            </a:r>
          </a:p>
          <a:p>
            <a:r>
              <a:rPr lang="en-US" altLang="ko-KR" sz="1100" dirty="0" smtClean="0"/>
              <a:t>   2. </a:t>
            </a:r>
            <a:r>
              <a:rPr lang="ko-KR" altLang="en-US" sz="1100" dirty="0" smtClean="0"/>
              <a:t>이벤트 등록 </a:t>
            </a:r>
            <a:r>
              <a:rPr lang="en-US" altLang="ko-KR" sz="1100" dirty="0" smtClean="0"/>
              <a:t>. </a:t>
            </a:r>
            <a:r>
              <a:rPr lang="en-US" altLang="ko-KR" sz="1100" dirty="0" err="1" smtClean="0"/>
              <a:t>addXxxListener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이벤트 처리할 곳 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   3. 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값을 얻기 </a:t>
            </a:r>
            <a:r>
              <a:rPr lang="en-US" altLang="ko-KR" sz="1100" dirty="0" smtClean="0"/>
              <a:t>. </a:t>
            </a:r>
            <a:r>
              <a:rPr lang="en-US" altLang="ko-KR" sz="1100" dirty="0" err="1" smtClean="0"/>
              <a:t>getText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 smtClean="0"/>
              <a:t>   4. </a:t>
            </a:r>
            <a:r>
              <a:rPr lang="ko-KR" altLang="en-US" sz="1100" dirty="0" smtClean="0"/>
              <a:t>유효성 검증</a:t>
            </a:r>
            <a:r>
              <a:rPr lang="en-US" altLang="ko-KR" sz="1100" dirty="0" smtClean="0"/>
              <a:t>.  if() =&gt; </a:t>
            </a:r>
            <a:r>
              <a:rPr lang="ko-KR" altLang="en-US" sz="1100" dirty="0" smtClean="0"/>
              <a:t>이름이 </a:t>
            </a:r>
            <a:r>
              <a:rPr lang="en-US" altLang="ko-KR" sz="1100" dirty="0" smtClean="0"/>
              <a:t>empty </a:t>
            </a:r>
            <a:r>
              <a:rPr lang="ko-KR" altLang="en-US" sz="1100" dirty="0" smtClean="0"/>
              <a:t>가 아닐때 </a:t>
            </a:r>
            <a:r>
              <a:rPr lang="en-US" altLang="ko-KR" sz="1100" dirty="0" smtClean="0"/>
              <a:t>DBMS</a:t>
            </a:r>
            <a:r>
              <a:rPr lang="ko-KR" altLang="en-US" sz="1100" dirty="0" smtClean="0"/>
              <a:t>에 추가한다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5. DB</a:t>
            </a:r>
            <a:r>
              <a:rPr lang="ko-KR" altLang="en-US" sz="1100" dirty="0" smtClean="0"/>
              <a:t>작업 사용</a:t>
            </a:r>
            <a:r>
              <a:rPr lang="en-US" altLang="ko-KR" sz="1100" dirty="0" smtClean="0"/>
              <a:t>. -&gt; method  </a:t>
            </a:r>
            <a:r>
              <a:rPr lang="ko-KR" altLang="en-US" sz="1100" dirty="0" smtClean="0"/>
              <a:t>호출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 -DBMS</a:t>
            </a:r>
          </a:p>
          <a:p>
            <a:r>
              <a:rPr lang="en-US" altLang="ko-KR" sz="1100" dirty="0" smtClean="0"/>
              <a:t>   1. </a:t>
            </a:r>
            <a:r>
              <a:rPr lang="ko-KR" altLang="en-US" sz="1100" dirty="0" smtClean="0"/>
              <a:t>드라이버로딩</a:t>
            </a:r>
            <a:r>
              <a:rPr lang="en-US" altLang="ko-KR" sz="1100" dirty="0" smtClean="0"/>
              <a:t>. -&gt; Class</a:t>
            </a:r>
          </a:p>
          <a:p>
            <a:r>
              <a:rPr lang="en-US" altLang="ko-KR" sz="1100" dirty="0" smtClean="0"/>
              <a:t>   2. </a:t>
            </a:r>
            <a:r>
              <a:rPr lang="ko-KR" altLang="en-US" sz="1100" dirty="0" smtClean="0"/>
              <a:t>커넥션 얻기 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url,id,pass</a:t>
            </a:r>
            <a:r>
              <a:rPr lang="en-US" altLang="ko-KR" sz="1100" dirty="0" smtClean="0"/>
              <a:t> =&gt; </a:t>
            </a:r>
            <a:r>
              <a:rPr lang="en-US" altLang="ko-KR" sz="1100" dirty="0" err="1" smtClean="0"/>
              <a:t>DriverManager</a:t>
            </a:r>
            <a:r>
              <a:rPr lang="en-US" altLang="ko-KR" sz="1100" dirty="0" smtClean="0"/>
              <a:t>, Connection</a:t>
            </a:r>
          </a:p>
          <a:p>
            <a:r>
              <a:rPr lang="en-US" altLang="ko-KR" sz="1100" dirty="0" smtClean="0"/>
              <a:t>   3. </a:t>
            </a:r>
            <a:r>
              <a:rPr lang="ko-KR" altLang="en-US" sz="1100" dirty="0" err="1" smtClean="0"/>
              <a:t>쿼리문생성객체</a:t>
            </a:r>
            <a:r>
              <a:rPr lang="ko-KR" altLang="en-US" sz="1100" dirty="0" smtClean="0"/>
              <a:t> 얻기 </a:t>
            </a:r>
            <a:r>
              <a:rPr lang="en-US" altLang="ko-KR" sz="1100" dirty="0" smtClean="0"/>
              <a:t>-&gt; Statement, </a:t>
            </a:r>
            <a:r>
              <a:rPr lang="en-US" altLang="ko-KR" sz="1100" dirty="0" err="1" smtClean="0"/>
              <a:t>PreparedStatement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CallableStatement</a:t>
            </a:r>
            <a:endParaRPr lang="en-US" altLang="ko-KR" sz="1100" dirty="0" smtClean="0"/>
          </a:p>
          <a:p>
            <a:r>
              <a:rPr lang="en-US" altLang="ko-KR" sz="1100" dirty="0" smtClean="0"/>
              <a:t>   4. </a:t>
            </a:r>
            <a:r>
              <a:rPr lang="ko-KR" altLang="en-US" sz="1100" dirty="0" smtClean="0"/>
              <a:t>쿼리 수행 후 결과 얻기 </a:t>
            </a:r>
            <a:r>
              <a:rPr lang="en-US" altLang="ko-KR" sz="1100" dirty="0" smtClean="0"/>
              <a:t>-&gt; </a:t>
            </a:r>
            <a:r>
              <a:rPr lang="en-US" altLang="ko-KR" sz="1100" dirty="0" err="1" smtClean="0"/>
              <a:t>boolean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ResultSet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smtClean="0"/>
              <a:t>   5. </a:t>
            </a:r>
            <a:r>
              <a:rPr lang="ko-KR" altLang="en-US" sz="1100" dirty="0" smtClean="0"/>
              <a:t>연결 끊기</a:t>
            </a:r>
            <a:r>
              <a:rPr lang="en-US" altLang="ko-KR" sz="1100" dirty="0" smtClean="0"/>
              <a:t>. -&gt;</a:t>
            </a:r>
            <a:r>
              <a:rPr lang="en-US" altLang="ko-KR" sz="1100" dirty="0" err="1" smtClean="0"/>
              <a:t>ResultSet.close</a:t>
            </a:r>
            <a:r>
              <a:rPr lang="en-US" altLang="ko-KR" sz="1100" dirty="0" smtClean="0"/>
              <a:t>(), </a:t>
            </a:r>
            <a:r>
              <a:rPr lang="en-US" altLang="ko-KR" sz="1100" dirty="0" err="1" smtClean="0"/>
              <a:t>Statement.close</a:t>
            </a:r>
            <a:r>
              <a:rPr lang="en-US" altLang="ko-KR" sz="1100" dirty="0" smtClean="0"/>
              <a:t>(), </a:t>
            </a:r>
            <a:r>
              <a:rPr lang="en-US" altLang="ko-KR" sz="1100" dirty="0" err="1" smtClean="0"/>
              <a:t>Connection.close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907704" y="260648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1760" y="44624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JTextField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1328</Words>
  <Application>Microsoft Office PowerPoint</Application>
  <PresentationFormat>화면 슬라이드 쇼(4:3)</PresentationFormat>
  <Paragraphs>269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28</cp:revision>
  <dcterms:created xsi:type="dcterms:W3CDTF">2023-02-02T00:31:59Z</dcterms:created>
  <dcterms:modified xsi:type="dcterms:W3CDTF">2023-02-03T01:08:49Z</dcterms:modified>
</cp:coreProperties>
</file>