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93" autoAdjust="0"/>
    <p:restoredTop sz="94660"/>
  </p:normalViewPr>
  <p:slideViewPr>
    <p:cSldViewPr>
      <p:cViewPr>
        <p:scale>
          <a:sx n="200" d="100"/>
          <a:sy n="200" d="100"/>
        </p:scale>
        <p:origin x="324" y="19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1F9C-670F-43E6-8D33-6CA35C25E088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AD32-34B5-457C-B15B-7C05F4F57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21890"/>
            <a:ext cx="63097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부서번호</a:t>
            </a:r>
            <a:r>
              <a:rPr lang="ko-KR" altLang="en-US" dirty="0" smtClean="0"/>
              <a:t>를 받아 </a:t>
            </a:r>
            <a:r>
              <a:rPr lang="ko-KR" altLang="en-US" b="1" dirty="0" smtClean="0"/>
              <a:t>사원명 </a:t>
            </a:r>
            <a:r>
              <a:rPr lang="ko-KR" altLang="en-US" dirty="0" smtClean="0"/>
              <a:t>조회하는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public  List&lt;String&gt; 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)  {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매니저번호</a:t>
            </a:r>
            <a:r>
              <a:rPr lang="ko-KR" altLang="en-US" dirty="0" smtClean="0"/>
              <a:t>를 받아 </a:t>
            </a:r>
            <a:r>
              <a:rPr lang="ko-KR" altLang="en-US" b="1" dirty="0" smtClean="0"/>
              <a:t>사원번호 조회</a:t>
            </a:r>
            <a:r>
              <a:rPr lang="ko-KR" altLang="en-US" dirty="0" smtClean="0"/>
              <a:t>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b="1" dirty="0" smtClean="0"/>
              <a:t>Set&lt;Integer&gt;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mgr)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부서번호를 받아 사원번호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사원명 조회하는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b="1" dirty="0" smtClean="0"/>
              <a:t>List&lt;VO&gt;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711302"/>
            <a:ext cx="3829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1364981" y="485531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223470"/>
            <a:ext cx="3829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1364981" y="6367486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568" y="1457994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단일형으로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몇개</a:t>
            </a:r>
            <a:r>
              <a:rPr lang="ko-KR" altLang="en-US" sz="1200" dirty="0" smtClean="0"/>
              <a:t> 인지 모른 값을 묶어서 반환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78074"/>
            <a:ext cx="36195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자유형 20"/>
          <p:cNvSpPr/>
          <p:nvPr/>
        </p:nvSpPr>
        <p:spPr>
          <a:xfrm>
            <a:off x="2185988" y="1264989"/>
            <a:ext cx="1552575" cy="1052512"/>
          </a:xfrm>
          <a:custGeom>
            <a:avLst/>
            <a:gdLst>
              <a:gd name="connsiteX0" fmla="*/ 1509712 w 1552575"/>
              <a:gd name="connsiteY0" fmla="*/ 0 h 1052512"/>
              <a:gd name="connsiteX1" fmla="*/ 1533525 w 1552575"/>
              <a:gd name="connsiteY1" fmla="*/ 119062 h 1052512"/>
              <a:gd name="connsiteX2" fmla="*/ 1538287 w 1552575"/>
              <a:gd name="connsiteY2" fmla="*/ 142875 h 1052512"/>
              <a:gd name="connsiteX3" fmla="*/ 1543050 w 1552575"/>
              <a:gd name="connsiteY3" fmla="*/ 180975 h 1052512"/>
              <a:gd name="connsiteX4" fmla="*/ 1552575 w 1552575"/>
              <a:gd name="connsiteY4" fmla="*/ 214312 h 1052512"/>
              <a:gd name="connsiteX5" fmla="*/ 1547812 w 1552575"/>
              <a:gd name="connsiteY5" fmla="*/ 509587 h 1052512"/>
              <a:gd name="connsiteX6" fmla="*/ 1533525 w 1552575"/>
              <a:gd name="connsiteY6" fmla="*/ 561975 h 1052512"/>
              <a:gd name="connsiteX7" fmla="*/ 1528762 w 1552575"/>
              <a:gd name="connsiteY7" fmla="*/ 581025 h 1052512"/>
              <a:gd name="connsiteX8" fmla="*/ 1524000 w 1552575"/>
              <a:gd name="connsiteY8" fmla="*/ 595312 h 1052512"/>
              <a:gd name="connsiteX9" fmla="*/ 1509712 w 1552575"/>
              <a:gd name="connsiteY9" fmla="*/ 609600 h 1052512"/>
              <a:gd name="connsiteX10" fmla="*/ 1500187 w 1552575"/>
              <a:gd name="connsiteY10" fmla="*/ 628650 h 1052512"/>
              <a:gd name="connsiteX11" fmla="*/ 1466850 w 1552575"/>
              <a:gd name="connsiteY11" fmla="*/ 647700 h 1052512"/>
              <a:gd name="connsiteX12" fmla="*/ 1414462 w 1552575"/>
              <a:gd name="connsiteY12" fmla="*/ 676275 h 1052512"/>
              <a:gd name="connsiteX13" fmla="*/ 1390650 w 1552575"/>
              <a:gd name="connsiteY13" fmla="*/ 685800 h 1052512"/>
              <a:gd name="connsiteX14" fmla="*/ 1376362 w 1552575"/>
              <a:gd name="connsiteY14" fmla="*/ 690562 h 1052512"/>
              <a:gd name="connsiteX15" fmla="*/ 1347787 w 1552575"/>
              <a:gd name="connsiteY15" fmla="*/ 704850 h 1052512"/>
              <a:gd name="connsiteX16" fmla="*/ 1333500 w 1552575"/>
              <a:gd name="connsiteY16" fmla="*/ 714375 h 1052512"/>
              <a:gd name="connsiteX17" fmla="*/ 1304925 w 1552575"/>
              <a:gd name="connsiteY17" fmla="*/ 719137 h 1052512"/>
              <a:gd name="connsiteX18" fmla="*/ 1276350 w 1552575"/>
              <a:gd name="connsiteY18" fmla="*/ 728662 h 1052512"/>
              <a:gd name="connsiteX19" fmla="*/ 1257300 w 1552575"/>
              <a:gd name="connsiteY19" fmla="*/ 733425 h 1052512"/>
              <a:gd name="connsiteX20" fmla="*/ 1228725 w 1552575"/>
              <a:gd name="connsiteY20" fmla="*/ 742950 h 1052512"/>
              <a:gd name="connsiteX21" fmla="*/ 1214437 w 1552575"/>
              <a:gd name="connsiteY21" fmla="*/ 747712 h 1052512"/>
              <a:gd name="connsiteX22" fmla="*/ 1162050 w 1552575"/>
              <a:gd name="connsiteY22" fmla="*/ 757237 h 1052512"/>
              <a:gd name="connsiteX23" fmla="*/ 1133475 w 1552575"/>
              <a:gd name="connsiteY23" fmla="*/ 766762 h 1052512"/>
              <a:gd name="connsiteX24" fmla="*/ 1119187 w 1552575"/>
              <a:gd name="connsiteY24" fmla="*/ 771525 h 1052512"/>
              <a:gd name="connsiteX25" fmla="*/ 1023937 w 1552575"/>
              <a:gd name="connsiteY25" fmla="*/ 785812 h 1052512"/>
              <a:gd name="connsiteX26" fmla="*/ 1009650 w 1552575"/>
              <a:gd name="connsiteY26" fmla="*/ 790575 h 1052512"/>
              <a:gd name="connsiteX27" fmla="*/ 919162 w 1552575"/>
              <a:gd name="connsiteY27" fmla="*/ 804862 h 1052512"/>
              <a:gd name="connsiteX28" fmla="*/ 571500 w 1552575"/>
              <a:gd name="connsiteY28" fmla="*/ 819150 h 1052512"/>
              <a:gd name="connsiteX29" fmla="*/ 504825 w 1552575"/>
              <a:gd name="connsiteY29" fmla="*/ 828675 h 1052512"/>
              <a:gd name="connsiteX30" fmla="*/ 466725 w 1552575"/>
              <a:gd name="connsiteY30" fmla="*/ 833437 h 1052512"/>
              <a:gd name="connsiteX31" fmla="*/ 381000 w 1552575"/>
              <a:gd name="connsiteY31" fmla="*/ 847725 h 1052512"/>
              <a:gd name="connsiteX32" fmla="*/ 366712 w 1552575"/>
              <a:gd name="connsiteY32" fmla="*/ 857250 h 1052512"/>
              <a:gd name="connsiteX33" fmla="*/ 347662 w 1552575"/>
              <a:gd name="connsiteY33" fmla="*/ 862012 h 1052512"/>
              <a:gd name="connsiteX34" fmla="*/ 333375 w 1552575"/>
              <a:gd name="connsiteY34" fmla="*/ 866775 h 1052512"/>
              <a:gd name="connsiteX35" fmla="*/ 309562 w 1552575"/>
              <a:gd name="connsiteY35" fmla="*/ 871537 h 1052512"/>
              <a:gd name="connsiteX36" fmla="*/ 280987 w 1552575"/>
              <a:gd name="connsiteY36" fmla="*/ 881062 h 1052512"/>
              <a:gd name="connsiteX37" fmla="*/ 247650 w 1552575"/>
              <a:gd name="connsiteY37" fmla="*/ 895350 h 1052512"/>
              <a:gd name="connsiteX38" fmla="*/ 233362 w 1552575"/>
              <a:gd name="connsiteY38" fmla="*/ 904875 h 1052512"/>
              <a:gd name="connsiteX39" fmla="*/ 214312 w 1552575"/>
              <a:gd name="connsiteY39" fmla="*/ 914400 h 1052512"/>
              <a:gd name="connsiteX40" fmla="*/ 200025 w 1552575"/>
              <a:gd name="connsiteY40" fmla="*/ 923925 h 1052512"/>
              <a:gd name="connsiteX41" fmla="*/ 176212 w 1552575"/>
              <a:gd name="connsiteY41" fmla="*/ 928687 h 1052512"/>
              <a:gd name="connsiteX42" fmla="*/ 157162 w 1552575"/>
              <a:gd name="connsiteY42" fmla="*/ 942975 h 1052512"/>
              <a:gd name="connsiteX43" fmla="*/ 109537 w 1552575"/>
              <a:gd name="connsiteY43" fmla="*/ 966787 h 1052512"/>
              <a:gd name="connsiteX44" fmla="*/ 90487 w 1552575"/>
              <a:gd name="connsiteY44" fmla="*/ 976312 h 1052512"/>
              <a:gd name="connsiteX45" fmla="*/ 57150 w 1552575"/>
              <a:gd name="connsiteY45" fmla="*/ 1000125 h 1052512"/>
              <a:gd name="connsiteX46" fmla="*/ 14287 w 1552575"/>
              <a:gd name="connsiteY46" fmla="*/ 1038225 h 1052512"/>
              <a:gd name="connsiteX47" fmla="*/ 0 w 1552575"/>
              <a:gd name="connsiteY47" fmla="*/ 1052512 h 105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52575" h="1052512">
                <a:moveTo>
                  <a:pt x="1509712" y="0"/>
                </a:moveTo>
                <a:cubicBezTo>
                  <a:pt x="1524609" y="89380"/>
                  <a:pt x="1512822" y="25897"/>
                  <a:pt x="1533525" y="119062"/>
                </a:cubicBezTo>
                <a:cubicBezTo>
                  <a:pt x="1535281" y="126964"/>
                  <a:pt x="1537056" y="134874"/>
                  <a:pt x="1538287" y="142875"/>
                </a:cubicBezTo>
                <a:cubicBezTo>
                  <a:pt x="1540233" y="155525"/>
                  <a:pt x="1540540" y="168425"/>
                  <a:pt x="1543050" y="180975"/>
                </a:cubicBezTo>
                <a:cubicBezTo>
                  <a:pt x="1545317" y="192308"/>
                  <a:pt x="1549400" y="203200"/>
                  <a:pt x="1552575" y="214312"/>
                </a:cubicBezTo>
                <a:cubicBezTo>
                  <a:pt x="1550987" y="312737"/>
                  <a:pt x="1552027" y="411239"/>
                  <a:pt x="1547812" y="509587"/>
                </a:cubicBezTo>
                <a:cubicBezTo>
                  <a:pt x="1546956" y="529549"/>
                  <a:pt x="1538635" y="544091"/>
                  <a:pt x="1533525" y="561975"/>
                </a:cubicBezTo>
                <a:cubicBezTo>
                  <a:pt x="1531727" y="568269"/>
                  <a:pt x="1530560" y="574731"/>
                  <a:pt x="1528762" y="581025"/>
                </a:cubicBezTo>
                <a:cubicBezTo>
                  <a:pt x="1527383" y="585852"/>
                  <a:pt x="1526785" y="591135"/>
                  <a:pt x="1524000" y="595312"/>
                </a:cubicBezTo>
                <a:cubicBezTo>
                  <a:pt x="1520264" y="600916"/>
                  <a:pt x="1513627" y="604119"/>
                  <a:pt x="1509712" y="609600"/>
                </a:cubicBezTo>
                <a:cubicBezTo>
                  <a:pt x="1505585" y="615377"/>
                  <a:pt x="1504807" y="623260"/>
                  <a:pt x="1500187" y="628650"/>
                </a:cubicBezTo>
                <a:cubicBezTo>
                  <a:pt x="1482916" y="648799"/>
                  <a:pt x="1485002" y="638624"/>
                  <a:pt x="1466850" y="647700"/>
                </a:cubicBezTo>
                <a:cubicBezTo>
                  <a:pt x="1393476" y="684387"/>
                  <a:pt x="1497828" y="638380"/>
                  <a:pt x="1414462" y="676275"/>
                </a:cubicBezTo>
                <a:cubicBezTo>
                  <a:pt x="1406680" y="679813"/>
                  <a:pt x="1398655" y="682798"/>
                  <a:pt x="1390650" y="685800"/>
                </a:cubicBezTo>
                <a:cubicBezTo>
                  <a:pt x="1385949" y="687563"/>
                  <a:pt x="1380950" y="688523"/>
                  <a:pt x="1376362" y="690562"/>
                </a:cubicBezTo>
                <a:cubicBezTo>
                  <a:pt x="1366630" y="694887"/>
                  <a:pt x="1357096" y="699678"/>
                  <a:pt x="1347787" y="704850"/>
                </a:cubicBezTo>
                <a:cubicBezTo>
                  <a:pt x="1342784" y="707630"/>
                  <a:pt x="1338930" y="712565"/>
                  <a:pt x="1333500" y="714375"/>
                </a:cubicBezTo>
                <a:cubicBezTo>
                  <a:pt x="1324339" y="717429"/>
                  <a:pt x="1314450" y="717550"/>
                  <a:pt x="1304925" y="719137"/>
                </a:cubicBezTo>
                <a:cubicBezTo>
                  <a:pt x="1295400" y="722312"/>
                  <a:pt x="1286090" y="726227"/>
                  <a:pt x="1276350" y="728662"/>
                </a:cubicBezTo>
                <a:cubicBezTo>
                  <a:pt x="1270000" y="730250"/>
                  <a:pt x="1263569" y="731544"/>
                  <a:pt x="1257300" y="733425"/>
                </a:cubicBezTo>
                <a:cubicBezTo>
                  <a:pt x="1247683" y="736310"/>
                  <a:pt x="1238250" y="739775"/>
                  <a:pt x="1228725" y="742950"/>
                </a:cubicBezTo>
                <a:cubicBezTo>
                  <a:pt x="1223962" y="744537"/>
                  <a:pt x="1219407" y="747002"/>
                  <a:pt x="1214437" y="747712"/>
                </a:cubicBezTo>
                <a:cubicBezTo>
                  <a:pt x="1190966" y="751065"/>
                  <a:pt x="1182459" y="751115"/>
                  <a:pt x="1162050" y="757237"/>
                </a:cubicBezTo>
                <a:cubicBezTo>
                  <a:pt x="1152433" y="760122"/>
                  <a:pt x="1143000" y="763587"/>
                  <a:pt x="1133475" y="766762"/>
                </a:cubicBezTo>
                <a:cubicBezTo>
                  <a:pt x="1128712" y="768350"/>
                  <a:pt x="1124157" y="770815"/>
                  <a:pt x="1119187" y="771525"/>
                </a:cubicBezTo>
                <a:cubicBezTo>
                  <a:pt x="1042953" y="782416"/>
                  <a:pt x="1074657" y="777360"/>
                  <a:pt x="1023937" y="785812"/>
                </a:cubicBezTo>
                <a:cubicBezTo>
                  <a:pt x="1019175" y="787400"/>
                  <a:pt x="1014520" y="789357"/>
                  <a:pt x="1009650" y="790575"/>
                </a:cubicBezTo>
                <a:cubicBezTo>
                  <a:pt x="986800" y="796287"/>
                  <a:pt x="930122" y="803766"/>
                  <a:pt x="919162" y="804862"/>
                </a:cubicBezTo>
                <a:cubicBezTo>
                  <a:pt x="740177" y="822760"/>
                  <a:pt x="855815" y="813785"/>
                  <a:pt x="571500" y="819150"/>
                </a:cubicBezTo>
                <a:cubicBezTo>
                  <a:pt x="539544" y="829801"/>
                  <a:pt x="565822" y="822254"/>
                  <a:pt x="504825" y="828675"/>
                </a:cubicBezTo>
                <a:cubicBezTo>
                  <a:pt x="492097" y="830015"/>
                  <a:pt x="479425" y="831850"/>
                  <a:pt x="466725" y="833437"/>
                </a:cubicBezTo>
                <a:cubicBezTo>
                  <a:pt x="413147" y="846831"/>
                  <a:pt x="441651" y="841659"/>
                  <a:pt x="381000" y="847725"/>
                </a:cubicBezTo>
                <a:cubicBezTo>
                  <a:pt x="376237" y="850900"/>
                  <a:pt x="371973" y="854995"/>
                  <a:pt x="366712" y="857250"/>
                </a:cubicBezTo>
                <a:cubicBezTo>
                  <a:pt x="360696" y="859828"/>
                  <a:pt x="353956" y="860214"/>
                  <a:pt x="347662" y="862012"/>
                </a:cubicBezTo>
                <a:cubicBezTo>
                  <a:pt x="342835" y="863391"/>
                  <a:pt x="338245" y="865557"/>
                  <a:pt x="333375" y="866775"/>
                </a:cubicBezTo>
                <a:cubicBezTo>
                  <a:pt x="325522" y="868738"/>
                  <a:pt x="317372" y="869407"/>
                  <a:pt x="309562" y="871537"/>
                </a:cubicBezTo>
                <a:cubicBezTo>
                  <a:pt x="299876" y="874179"/>
                  <a:pt x="280987" y="881062"/>
                  <a:pt x="280987" y="881062"/>
                </a:cubicBezTo>
                <a:cubicBezTo>
                  <a:pt x="245121" y="904973"/>
                  <a:pt x="290702" y="876899"/>
                  <a:pt x="247650" y="895350"/>
                </a:cubicBezTo>
                <a:cubicBezTo>
                  <a:pt x="242389" y="897605"/>
                  <a:pt x="238332" y="902035"/>
                  <a:pt x="233362" y="904875"/>
                </a:cubicBezTo>
                <a:cubicBezTo>
                  <a:pt x="227198" y="908397"/>
                  <a:pt x="220476" y="910878"/>
                  <a:pt x="214312" y="914400"/>
                </a:cubicBezTo>
                <a:cubicBezTo>
                  <a:pt x="209342" y="917240"/>
                  <a:pt x="205384" y="921915"/>
                  <a:pt x="200025" y="923925"/>
                </a:cubicBezTo>
                <a:cubicBezTo>
                  <a:pt x="192446" y="926767"/>
                  <a:pt x="184150" y="927100"/>
                  <a:pt x="176212" y="928687"/>
                </a:cubicBezTo>
                <a:cubicBezTo>
                  <a:pt x="169862" y="933450"/>
                  <a:pt x="164054" y="939037"/>
                  <a:pt x="157162" y="942975"/>
                </a:cubicBezTo>
                <a:cubicBezTo>
                  <a:pt x="141752" y="951781"/>
                  <a:pt x="125412" y="958850"/>
                  <a:pt x="109537" y="966787"/>
                </a:cubicBezTo>
                <a:cubicBezTo>
                  <a:pt x="103187" y="969962"/>
                  <a:pt x="96394" y="972374"/>
                  <a:pt x="90487" y="976312"/>
                </a:cubicBezTo>
                <a:cubicBezTo>
                  <a:pt x="56804" y="998768"/>
                  <a:pt x="98519" y="970576"/>
                  <a:pt x="57150" y="1000125"/>
                </a:cubicBezTo>
                <a:cubicBezTo>
                  <a:pt x="27402" y="1021374"/>
                  <a:pt x="56916" y="995596"/>
                  <a:pt x="14287" y="1038225"/>
                </a:cubicBezTo>
                <a:lnTo>
                  <a:pt x="0" y="105251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31640" y="2322090"/>
            <a:ext cx="50405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2538114"/>
            <a:ext cx="50405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31640" y="2682130"/>
            <a:ext cx="50405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319213" y="1403101"/>
            <a:ext cx="525718" cy="938213"/>
          </a:xfrm>
          <a:custGeom>
            <a:avLst/>
            <a:gdLst>
              <a:gd name="connsiteX0" fmla="*/ 347662 w 525718"/>
              <a:gd name="connsiteY0" fmla="*/ 938213 h 938213"/>
              <a:gd name="connsiteX1" fmla="*/ 352425 w 525718"/>
              <a:gd name="connsiteY1" fmla="*/ 866775 h 938213"/>
              <a:gd name="connsiteX2" fmla="*/ 361950 w 525718"/>
              <a:gd name="connsiteY2" fmla="*/ 852488 h 938213"/>
              <a:gd name="connsiteX3" fmla="*/ 390525 w 525718"/>
              <a:gd name="connsiteY3" fmla="*/ 819150 h 938213"/>
              <a:gd name="connsiteX4" fmla="*/ 409575 w 525718"/>
              <a:gd name="connsiteY4" fmla="*/ 795338 h 938213"/>
              <a:gd name="connsiteX5" fmla="*/ 428625 w 525718"/>
              <a:gd name="connsiteY5" fmla="*/ 781050 h 938213"/>
              <a:gd name="connsiteX6" fmla="*/ 442912 w 525718"/>
              <a:gd name="connsiteY6" fmla="*/ 762000 h 938213"/>
              <a:gd name="connsiteX7" fmla="*/ 466725 w 525718"/>
              <a:gd name="connsiteY7" fmla="*/ 723900 h 938213"/>
              <a:gd name="connsiteX8" fmla="*/ 481012 w 525718"/>
              <a:gd name="connsiteY8" fmla="*/ 719138 h 938213"/>
              <a:gd name="connsiteX9" fmla="*/ 485775 w 525718"/>
              <a:gd name="connsiteY9" fmla="*/ 700088 h 938213"/>
              <a:gd name="connsiteX10" fmla="*/ 495300 w 525718"/>
              <a:gd name="connsiteY10" fmla="*/ 671513 h 938213"/>
              <a:gd name="connsiteX11" fmla="*/ 500062 w 525718"/>
              <a:gd name="connsiteY11" fmla="*/ 652463 h 938213"/>
              <a:gd name="connsiteX12" fmla="*/ 514350 w 525718"/>
              <a:gd name="connsiteY12" fmla="*/ 614363 h 938213"/>
              <a:gd name="connsiteX13" fmla="*/ 490537 w 525718"/>
              <a:gd name="connsiteY13" fmla="*/ 504825 h 938213"/>
              <a:gd name="connsiteX14" fmla="*/ 481012 w 525718"/>
              <a:gd name="connsiteY14" fmla="*/ 485775 h 938213"/>
              <a:gd name="connsiteX15" fmla="*/ 447675 w 525718"/>
              <a:gd name="connsiteY15" fmla="*/ 452438 h 938213"/>
              <a:gd name="connsiteX16" fmla="*/ 442912 w 525718"/>
              <a:gd name="connsiteY16" fmla="*/ 438150 h 938213"/>
              <a:gd name="connsiteX17" fmla="*/ 419100 w 525718"/>
              <a:gd name="connsiteY17" fmla="*/ 409575 h 938213"/>
              <a:gd name="connsiteX18" fmla="*/ 400050 w 525718"/>
              <a:gd name="connsiteY18" fmla="*/ 395288 h 938213"/>
              <a:gd name="connsiteX19" fmla="*/ 366712 w 525718"/>
              <a:gd name="connsiteY19" fmla="*/ 366713 h 938213"/>
              <a:gd name="connsiteX20" fmla="*/ 342900 w 525718"/>
              <a:gd name="connsiteY20" fmla="*/ 347663 h 938213"/>
              <a:gd name="connsiteX21" fmla="*/ 314325 w 525718"/>
              <a:gd name="connsiteY21" fmla="*/ 319088 h 938213"/>
              <a:gd name="connsiteX22" fmla="*/ 285750 w 525718"/>
              <a:gd name="connsiteY22" fmla="*/ 295275 h 938213"/>
              <a:gd name="connsiteX23" fmla="*/ 271462 w 525718"/>
              <a:gd name="connsiteY23" fmla="*/ 285750 h 938213"/>
              <a:gd name="connsiteX24" fmla="*/ 233362 w 525718"/>
              <a:gd name="connsiteY24" fmla="*/ 252413 h 938213"/>
              <a:gd name="connsiteX25" fmla="*/ 219075 w 525718"/>
              <a:gd name="connsiteY25" fmla="*/ 242888 h 938213"/>
              <a:gd name="connsiteX26" fmla="*/ 190500 w 525718"/>
              <a:gd name="connsiteY26" fmla="*/ 219075 h 938213"/>
              <a:gd name="connsiteX27" fmla="*/ 176212 w 525718"/>
              <a:gd name="connsiteY27" fmla="*/ 204788 h 938213"/>
              <a:gd name="connsiteX28" fmla="*/ 147637 w 525718"/>
              <a:gd name="connsiteY28" fmla="*/ 185738 h 938213"/>
              <a:gd name="connsiteX29" fmla="*/ 114300 w 525718"/>
              <a:gd name="connsiteY29" fmla="*/ 152400 h 938213"/>
              <a:gd name="connsiteX30" fmla="*/ 95250 w 525718"/>
              <a:gd name="connsiteY30" fmla="*/ 138113 h 938213"/>
              <a:gd name="connsiteX31" fmla="*/ 66675 w 525718"/>
              <a:gd name="connsiteY31" fmla="*/ 100013 h 938213"/>
              <a:gd name="connsiteX32" fmla="*/ 38100 w 525718"/>
              <a:gd name="connsiteY32" fmla="*/ 66675 h 938213"/>
              <a:gd name="connsiteX33" fmla="*/ 19050 w 525718"/>
              <a:gd name="connsiteY33" fmla="*/ 28575 h 938213"/>
              <a:gd name="connsiteX34" fmla="*/ 0 w 525718"/>
              <a:gd name="connsiteY34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5718" h="938213">
                <a:moveTo>
                  <a:pt x="347662" y="938213"/>
                </a:moveTo>
                <a:cubicBezTo>
                  <a:pt x="349250" y="914400"/>
                  <a:pt x="348501" y="890316"/>
                  <a:pt x="352425" y="866775"/>
                </a:cubicBezTo>
                <a:cubicBezTo>
                  <a:pt x="353366" y="861129"/>
                  <a:pt x="358623" y="857146"/>
                  <a:pt x="361950" y="852488"/>
                </a:cubicBezTo>
                <a:cubicBezTo>
                  <a:pt x="388556" y="815240"/>
                  <a:pt x="363600" y="849920"/>
                  <a:pt x="390525" y="819150"/>
                </a:cubicBezTo>
                <a:cubicBezTo>
                  <a:pt x="397219" y="811500"/>
                  <a:pt x="402387" y="802526"/>
                  <a:pt x="409575" y="795338"/>
                </a:cubicBezTo>
                <a:cubicBezTo>
                  <a:pt x="415188" y="789725"/>
                  <a:pt x="423012" y="786663"/>
                  <a:pt x="428625" y="781050"/>
                </a:cubicBezTo>
                <a:cubicBezTo>
                  <a:pt x="434238" y="775437"/>
                  <a:pt x="438509" y="768604"/>
                  <a:pt x="442912" y="762000"/>
                </a:cubicBezTo>
                <a:cubicBezTo>
                  <a:pt x="451219" y="749539"/>
                  <a:pt x="452517" y="728636"/>
                  <a:pt x="466725" y="723900"/>
                </a:cubicBezTo>
                <a:lnTo>
                  <a:pt x="481012" y="719138"/>
                </a:lnTo>
                <a:cubicBezTo>
                  <a:pt x="482600" y="712788"/>
                  <a:pt x="483894" y="706357"/>
                  <a:pt x="485775" y="700088"/>
                </a:cubicBezTo>
                <a:cubicBezTo>
                  <a:pt x="488660" y="690471"/>
                  <a:pt x="492865" y="681254"/>
                  <a:pt x="495300" y="671513"/>
                </a:cubicBezTo>
                <a:cubicBezTo>
                  <a:pt x="496887" y="665163"/>
                  <a:pt x="498264" y="658757"/>
                  <a:pt x="500062" y="652463"/>
                </a:cubicBezTo>
                <a:cubicBezTo>
                  <a:pt x="503794" y="639402"/>
                  <a:pt x="509320" y="626937"/>
                  <a:pt x="514350" y="614363"/>
                </a:cubicBezTo>
                <a:cubicBezTo>
                  <a:pt x="506234" y="476411"/>
                  <a:pt x="525718" y="575187"/>
                  <a:pt x="490537" y="504825"/>
                </a:cubicBezTo>
                <a:cubicBezTo>
                  <a:pt x="487362" y="498475"/>
                  <a:pt x="485508" y="491270"/>
                  <a:pt x="481012" y="485775"/>
                </a:cubicBezTo>
                <a:cubicBezTo>
                  <a:pt x="471061" y="473612"/>
                  <a:pt x="447675" y="452438"/>
                  <a:pt x="447675" y="452438"/>
                </a:cubicBezTo>
                <a:cubicBezTo>
                  <a:pt x="446087" y="447675"/>
                  <a:pt x="445157" y="442640"/>
                  <a:pt x="442912" y="438150"/>
                </a:cubicBezTo>
                <a:cubicBezTo>
                  <a:pt x="437401" y="427129"/>
                  <a:pt x="428314" y="417473"/>
                  <a:pt x="419100" y="409575"/>
                </a:cubicBezTo>
                <a:cubicBezTo>
                  <a:pt x="413074" y="404409"/>
                  <a:pt x="406024" y="400515"/>
                  <a:pt x="400050" y="395288"/>
                </a:cubicBezTo>
                <a:cubicBezTo>
                  <a:pt x="363093" y="362951"/>
                  <a:pt x="397306" y="387108"/>
                  <a:pt x="366712" y="366713"/>
                </a:cubicBezTo>
                <a:cubicBezTo>
                  <a:pt x="340567" y="327495"/>
                  <a:pt x="374751" y="372436"/>
                  <a:pt x="342900" y="347663"/>
                </a:cubicBezTo>
                <a:cubicBezTo>
                  <a:pt x="332267" y="339393"/>
                  <a:pt x="325533" y="326560"/>
                  <a:pt x="314325" y="319088"/>
                </a:cubicBezTo>
                <a:cubicBezTo>
                  <a:pt x="278850" y="295439"/>
                  <a:pt x="322420" y="325834"/>
                  <a:pt x="285750" y="295275"/>
                </a:cubicBezTo>
                <a:cubicBezTo>
                  <a:pt x="281353" y="291611"/>
                  <a:pt x="276225" y="288925"/>
                  <a:pt x="271462" y="285750"/>
                </a:cubicBezTo>
                <a:cubicBezTo>
                  <a:pt x="255587" y="261938"/>
                  <a:pt x="266700" y="274638"/>
                  <a:pt x="233362" y="252413"/>
                </a:cubicBezTo>
                <a:cubicBezTo>
                  <a:pt x="228600" y="249238"/>
                  <a:pt x="222509" y="247467"/>
                  <a:pt x="219075" y="242888"/>
                </a:cubicBezTo>
                <a:cubicBezTo>
                  <a:pt x="201775" y="219822"/>
                  <a:pt x="212317" y="226348"/>
                  <a:pt x="190500" y="219075"/>
                </a:cubicBezTo>
                <a:cubicBezTo>
                  <a:pt x="185737" y="214313"/>
                  <a:pt x="181528" y="208923"/>
                  <a:pt x="176212" y="204788"/>
                </a:cubicBezTo>
                <a:cubicBezTo>
                  <a:pt x="167176" y="197760"/>
                  <a:pt x="155732" y="193833"/>
                  <a:pt x="147637" y="185738"/>
                </a:cubicBezTo>
                <a:cubicBezTo>
                  <a:pt x="136525" y="174625"/>
                  <a:pt x="126873" y="161829"/>
                  <a:pt x="114300" y="152400"/>
                </a:cubicBezTo>
                <a:cubicBezTo>
                  <a:pt x="107950" y="147638"/>
                  <a:pt x="100589" y="143986"/>
                  <a:pt x="95250" y="138113"/>
                </a:cubicBezTo>
                <a:cubicBezTo>
                  <a:pt x="84571" y="126367"/>
                  <a:pt x="77900" y="111238"/>
                  <a:pt x="66675" y="100013"/>
                </a:cubicBezTo>
                <a:cubicBezTo>
                  <a:pt x="46774" y="80112"/>
                  <a:pt x="56428" y="91113"/>
                  <a:pt x="38100" y="66675"/>
                </a:cubicBezTo>
                <a:cubicBezTo>
                  <a:pt x="30855" y="37700"/>
                  <a:pt x="37939" y="55559"/>
                  <a:pt x="19050" y="28575"/>
                </a:cubicBezTo>
                <a:cubicBezTo>
                  <a:pt x="12485" y="19197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95650" y="3951039"/>
            <a:ext cx="1533525" cy="842962"/>
          </a:xfrm>
          <a:custGeom>
            <a:avLst/>
            <a:gdLst>
              <a:gd name="connsiteX0" fmla="*/ 1533525 w 1533525"/>
              <a:gd name="connsiteY0" fmla="*/ 0 h 842962"/>
              <a:gd name="connsiteX1" fmla="*/ 1514475 w 1533525"/>
              <a:gd name="connsiteY1" fmla="*/ 4762 h 842962"/>
              <a:gd name="connsiteX2" fmla="*/ 1490663 w 1533525"/>
              <a:gd name="connsiteY2" fmla="*/ 14287 h 842962"/>
              <a:gd name="connsiteX3" fmla="*/ 1452563 w 1533525"/>
              <a:gd name="connsiteY3" fmla="*/ 19050 h 842962"/>
              <a:gd name="connsiteX4" fmla="*/ 1366838 w 1533525"/>
              <a:gd name="connsiteY4" fmla="*/ 33337 h 842962"/>
              <a:gd name="connsiteX5" fmla="*/ 1323975 w 1533525"/>
              <a:gd name="connsiteY5" fmla="*/ 57150 h 842962"/>
              <a:gd name="connsiteX6" fmla="*/ 1309688 w 1533525"/>
              <a:gd name="connsiteY6" fmla="*/ 61912 h 842962"/>
              <a:gd name="connsiteX7" fmla="*/ 1276350 w 1533525"/>
              <a:gd name="connsiteY7" fmla="*/ 76200 h 842962"/>
              <a:gd name="connsiteX8" fmla="*/ 1233488 w 1533525"/>
              <a:gd name="connsiteY8" fmla="*/ 95250 h 842962"/>
              <a:gd name="connsiteX9" fmla="*/ 1214438 w 1533525"/>
              <a:gd name="connsiteY9" fmla="*/ 109537 h 842962"/>
              <a:gd name="connsiteX10" fmla="*/ 1181100 w 1533525"/>
              <a:gd name="connsiteY10" fmla="*/ 119062 h 842962"/>
              <a:gd name="connsiteX11" fmla="*/ 1171575 w 1533525"/>
              <a:gd name="connsiteY11" fmla="*/ 133350 h 842962"/>
              <a:gd name="connsiteX12" fmla="*/ 1119188 w 1533525"/>
              <a:gd name="connsiteY12" fmla="*/ 157162 h 842962"/>
              <a:gd name="connsiteX13" fmla="*/ 1081088 w 1533525"/>
              <a:gd name="connsiteY13" fmla="*/ 176212 h 842962"/>
              <a:gd name="connsiteX14" fmla="*/ 1071563 w 1533525"/>
              <a:gd name="connsiteY14" fmla="*/ 190500 h 842962"/>
              <a:gd name="connsiteX15" fmla="*/ 1052513 w 1533525"/>
              <a:gd name="connsiteY15" fmla="*/ 195262 h 842962"/>
              <a:gd name="connsiteX16" fmla="*/ 1014413 w 1533525"/>
              <a:gd name="connsiteY16" fmla="*/ 219075 h 842962"/>
              <a:gd name="connsiteX17" fmla="*/ 995363 w 1533525"/>
              <a:gd name="connsiteY17" fmla="*/ 233362 h 842962"/>
              <a:gd name="connsiteX18" fmla="*/ 971550 w 1533525"/>
              <a:gd name="connsiteY18" fmla="*/ 247650 h 842962"/>
              <a:gd name="connsiteX19" fmla="*/ 957263 w 1533525"/>
              <a:gd name="connsiteY19" fmla="*/ 261937 h 842962"/>
              <a:gd name="connsiteX20" fmla="*/ 928688 w 1533525"/>
              <a:gd name="connsiteY20" fmla="*/ 280987 h 842962"/>
              <a:gd name="connsiteX21" fmla="*/ 914400 w 1533525"/>
              <a:gd name="connsiteY21" fmla="*/ 300037 h 842962"/>
              <a:gd name="connsiteX22" fmla="*/ 900113 w 1533525"/>
              <a:gd name="connsiteY22" fmla="*/ 309562 h 842962"/>
              <a:gd name="connsiteX23" fmla="*/ 862013 w 1533525"/>
              <a:gd name="connsiteY23" fmla="*/ 338137 h 842962"/>
              <a:gd name="connsiteX24" fmla="*/ 823913 w 1533525"/>
              <a:gd name="connsiteY24" fmla="*/ 366712 h 842962"/>
              <a:gd name="connsiteX25" fmla="*/ 781050 w 1533525"/>
              <a:gd name="connsiteY25" fmla="*/ 414337 h 842962"/>
              <a:gd name="connsiteX26" fmla="*/ 762000 w 1533525"/>
              <a:gd name="connsiteY26" fmla="*/ 428625 h 842962"/>
              <a:gd name="connsiteX27" fmla="*/ 747713 w 1533525"/>
              <a:gd name="connsiteY27" fmla="*/ 433387 h 842962"/>
              <a:gd name="connsiteX28" fmla="*/ 714375 w 1533525"/>
              <a:gd name="connsiteY28" fmla="*/ 457200 h 842962"/>
              <a:gd name="connsiteX29" fmla="*/ 704850 w 1533525"/>
              <a:gd name="connsiteY29" fmla="*/ 471487 h 842962"/>
              <a:gd name="connsiteX30" fmla="*/ 681038 w 1533525"/>
              <a:gd name="connsiteY30" fmla="*/ 485775 h 842962"/>
              <a:gd name="connsiteX31" fmla="*/ 666750 w 1533525"/>
              <a:gd name="connsiteY31" fmla="*/ 500062 h 842962"/>
              <a:gd name="connsiteX32" fmla="*/ 628650 w 1533525"/>
              <a:gd name="connsiteY32" fmla="*/ 519112 h 842962"/>
              <a:gd name="connsiteX33" fmla="*/ 628650 w 1533525"/>
              <a:gd name="connsiteY33" fmla="*/ 519112 h 842962"/>
              <a:gd name="connsiteX34" fmla="*/ 604838 w 1533525"/>
              <a:gd name="connsiteY34" fmla="*/ 533400 h 842962"/>
              <a:gd name="connsiteX35" fmla="*/ 576263 w 1533525"/>
              <a:gd name="connsiteY35" fmla="*/ 552450 h 842962"/>
              <a:gd name="connsiteX36" fmla="*/ 552450 w 1533525"/>
              <a:gd name="connsiteY36" fmla="*/ 557212 h 842962"/>
              <a:gd name="connsiteX37" fmla="*/ 523875 w 1533525"/>
              <a:gd name="connsiteY37" fmla="*/ 571500 h 842962"/>
              <a:gd name="connsiteX38" fmla="*/ 509588 w 1533525"/>
              <a:gd name="connsiteY38" fmla="*/ 581025 h 842962"/>
              <a:gd name="connsiteX39" fmla="*/ 481013 w 1533525"/>
              <a:gd name="connsiteY39" fmla="*/ 585787 h 842962"/>
              <a:gd name="connsiteX40" fmla="*/ 423863 w 1533525"/>
              <a:gd name="connsiteY40" fmla="*/ 600075 h 842962"/>
              <a:gd name="connsiteX41" fmla="*/ 404813 w 1533525"/>
              <a:gd name="connsiteY41" fmla="*/ 609600 h 842962"/>
              <a:gd name="connsiteX42" fmla="*/ 381000 w 1533525"/>
              <a:gd name="connsiteY42" fmla="*/ 614362 h 842962"/>
              <a:gd name="connsiteX43" fmla="*/ 366713 w 1533525"/>
              <a:gd name="connsiteY43" fmla="*/ 619125 h 842962"/>
              <a:gd name="connsiteX44" fmla="*/ 342900 w 1533525"/>
              <a:gd name="connsiteY44" fmla="*/ 628650 h 842962"/>
              <a:gd name="connsiteX45" fmla="*/ 304800 w 1533525"/>
              <a:gd name="connsiteY45" fmla="*/ 633412 h 842962"/>
              <a:gd name="connsiteX46" fmla="*/ 261938 w 1533525"/>
              <a:gd name="connsiteY46" fmla="*/ 642937 h 842962"/>
              <a:gd name="connsiteX47" fmla="*/ 219075 w 1533525"/>
              <a:gd name="connsiteY47" fmla="*/ 666750 h 842962"/>
              <a:gd name="connsiteX48" fmla="*/ 190500 w 1533525"/>
              <a:gd name="connsiteY48" fmla="*/ 671512 h 842962"/>
              <a:gd name="connsiteX49" fmla="*/ 176213 w 1533525"/>
              <a:gd name="connsiteY49" fmla="*/ 681037 h 842962"/>
              <a:gd name="connsiteX50" fmla="*/ 147638 w 1533525"/>
              <a:gd name="connsiteY50" fmla="*/ 690562 h 842962"/>
              <a:gd name="connsiteX51" fmla="*/ 104775 w 1533525"/>
              <a:gd name="connsiteY51" fmla="*/ 714375 h 842962"/>
              <a:gd name="connsiteX52" fmla="*/ 90488 w 1533525"/>
              <a:gd name="connsiteY52" fmla="*/ 728662 h 842962"/>
              <a:gd name="connsiteX53" fmla="*/ 76200 w 1533525"/>
              <a:gd name="connsiteY53" fmla="*/ 738187 h 842962"/>
              <a:gd name="connsiteX54" fmla="*/ 57150 w 1533525"/>
              <a:gd name="connsiteY54" fmla="*/ 766762 h 842962"/>
              <a:gd name="connsiteX55" fmla="*/ 19050 w 1533525"/>
              <a:gd name="connsiteY55" fmla="*/ 819150 h 842962"/>
              <a:gd name="connsiteX56" fmla="*/ 0 w 1533525"/>
              <a:gd name="connsiteY56" fmla="*/ 842962 h 84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33525" h="842962">
                <a:moveTo>
                  <a:pt x="1533525" y="0"/>
                </a:moveTo>
                <a:cubicBezTo>
                  <a:pt x="1527175" y="1587"/>
                  <a:pt x="1520685" y="2692"/>
                  <a:pt x="1514475" y="4762"/>
                </a:cubicBezTo>
                <a:cubicBezTo>
                  <a:pt x="1506365" y="7465"/>
                  <a:pt x="1498993" y="12365"/>
                  <a:pt x="1490663" y="14287"/>
                </a:cubicBezTo>
                <a:cubicBezTo>
                  <a:pt x="1478192" y="17165"/>
                  <a:pt x="1465213" y="17104"/>
                  <a:pt x="1452563" y="19050"/>
                </a:cubicBezTo>
                <a:cubicBezTo>
                  <a:pt x="1423931" y="23455"/>
                  <a:pt x="1366838" y="33337"/>
                  <a:pt x="1366838" y="33337"/>
                </a:cubicBezTo>
                <a:cubicBezTo>
                  <a:pt x="1306610" y="57428"/>
                  <a:pt x="1376832" y="26945"/>
                  <a:pt x="1323975" y="57150"/>
                </a:cubicBezTo>
                <a:cubicBezTo>
                  <a:pt x="1319617" y="59641"/>
                  <a:pt x="1314302" y="59935"/>
                  <a:pt x="1309688" y="61912"/>
                </a:cubicBezTo>
                <a:cubicBezTo>
                  <a:pt x="1268484" y="79570"/>
                  <a:pt x="1309863" y="65028"/>
                  <a:pt x="1276350" y="76200"/>
                </a:cubicBezTo>
                <a:cubicBezTo>
                  <a:pt x="1226038" y="113932"/>
                  <a:pt x="1290360" y="69973"/>
                  <a:pt x="1233488" y="95250"/>
                </a:cubicBezTo>
                <a:cubicBezTo>
                  <a:pt x="1226235" y="98474"/>
                  <a:pt x="1221664" y="106253"/>
                  <a:pt x="1214438" y="109537"/>
                </a:cubicBezTo>
                <a:cubicBezTo>
                  <a:pt x="1203917" y="114319"/>
                  <a:pt x="1192213" y="115887"/>
                  <a:pt x="1181100" y="119062"/>
                </a:cubicBezTo>
                <a:cubicBezTo>
                  <a:pt x="1177925" y="123825"/>
                  <a:pt x="1176093" y="129836"/>
                  <a:pt x="1171575" y="133350"/>
                </a:cubicBezTo>
                <a:cubicBezTo>
                  <a:pt x="1147811" y="151834"/>
                  <a:pt x="1142853" y="151246"/>
                  <a:pt x="1119188" y="157162"/>
                </a:cubicBezTo>
                <a:cubicBezTo>
                  <a:pt x="1077239" y="199111"/>
                  <a:pt x="1137868" y="143766"/>
                  <a:pt x="1081088" y="176212"/>
                </a:cubicBezTo>
                <a:cubicBezTo>
                  <a:pt x="1076118" y="179052"/>
                  <a:pt x="1076326" y="187325"/>
                  <a:pt x="1071563" y="190500"/>
                </a:cubicBezTo>
                <a:cubicBezTo>
                  <a:pt x="1066117" y="194131"/>
                  <a:pt x="1058863" y="193675"/>
                  <a:pt x="1052513" y="195262"/>
                </a:cubicBezTo>
                <a:cubicBezTo>
                  <a:pt x="1023890" y="223885"/>
                  <a:pt x="1055001" y="196527"/>
                  <a:pt x="1014413" y="219075"/>
                </a:cubicBezTo>
                <a:cubicBezTo>
                  <a:pt x="1007474" y="222930"/>
                  <a:pt x="1001967" y="228959"/>
                  <a:pt x="995363" y="233362"/>
                </a:cubicBezTo>
                <a:cubicBezTo>
                  <a:pt x="987661" y="238497"/>
                  <a:pt x="978955" y="242096"/>
                  <a:pt x="971550" y="247650"/>
                </a:cubicBezTo>
                <a:cubicBezTo>
                  <a:pt x="966162" y="251691"/>
                  <a:pt x="962579" y="257802"/>
                  <a:pt x="957263" y="261937"/>
                </a:cubicBezTo>
                <a:cubicBezTo>
                  <a:pt x="948227" y="268965"/>
                  <a:pt x="937244" y="273382"/>
                  <a:pt x="928688" y="280987"/>
                </a:cubicBezTo>
                <a:cubicBezTo>
                  <a:pt x="922755" y="286260"/>
                  <a:pt x="920013" y="294424"/>
                  <a:pt x="914400" y="300037"/>
                </a:cubicBezTo>
                <a:cubicBezTo>
                  <a:pt x="910353" y="304084"/>
                  <a:pt x="904742" y="306195"/>
                  <a:pt x="900113" y="309562"/>
                </a:cubicBezTo>
                <a:cubicBezTo>
                  <a:pt x="887274" y="318899"/>
                  <a:pt x="875222" y="329331"/>
                  <a:pt x="862013" y="338137"/>
                </a:cubicBezTo>
                <a:cubicBezTo>
                  <a:pt x="844999" y="349479"/>
                  <a:pt x="842016" y="350872"/>
                  <a:pt x="823913" y="366712"/>
                </a:cubicBezTo>
                <a:cubicBezTo>
                  <a:pt x="803690" y="384408"/>
                  <a:pt x="804417" y="390970"/>
                  <a:pt x="781050" y="414337"/>
                </a:cubicBezTo>
                <a:cubicBezTo>
                  <a:pt x="775437" y="419950"/>
                  <a:pt x="768892" y="424687"/>
                  <a:pt x="762000" y="428625"/>
                </a:cubicBezTo>
                <a:cubicBezTo>
                  <a:pt x="757642" y="431116"/>
                  <a:pt x="752475" y="431800"/>
                  <a:pt x="747713" y="433387"/>
                </a:cubicBezTo>
                <a:cubicBezTo>
                  <a:pt x="725646" y="466488"/>
                  <a:pt x="755152" y="428075"/>
                  <a:pt x="714375" y="457200"/>
                </a:cubicBezTo>
                <a:cubicBezTo>
                  <a:pt x="709717" y="460527"/>
                  <a:pt x="709196" y="467762"/>
                  <a:pt x="704850" y="471487"/>
                </a:cubicBezTo>
                <a:cubicBezTo>
                  <a:pt x="697822" y="477511"/>
                  <a:pt x="688443" y="480221"/>
                  <a:pt x="681038" y="485775"/>
                </a:cubicBezTo>
                <a:cubicBezTo>
                  <a:pt x="675650" y="489816"/>
                  <a:pt x="672432" y="496446"/>
                  <a:pt x="666750" y="500062"/>
                </a:cubicBezTo>
                <a:cubicBezTo>
                  <a:pt x="654771" y="507685"/>
                  <a:pt x="641350" y="512762"/>
                  <a:pt x="628650" y="519112"/>
                </a:cubicBezTo>
                <a:lnTo>
                  <a:pt x="628650" y="519112"/>
                </a:lnTo>
                <a:cubicBezTo>
                  <a:pt x="620713" y="523875"/>
                  <a:pt x="612647" y="528430"/>
                  <a:pt x="604838" y="533400"/>
                </a:cubicBezTo>
                <a:cubicBezTo>
                  <a:pt x="595180" y="539546"/>
                  <a:pt x="587488" y="550205"/>
                  <a:pt x="576263" y="552450"/>
                </a:cubicBezTo>
                <a:lnTo>
                  <a:pt x="552450" y="557212"/>
                </a:lnTo>
                <a:cubicBezTo>
                  <a:pt x="511507" y="584508"/>
                  <a:pt x="563309" y="551782"/>
                  <a:pt x="523875" y="571500"/>
                </a:cubicBezTo>
                <a:cubicBezTo>
                  <a:pt x="518756" y="574060"/>
                  <a:pt x="515018" y="579215"/>
                  <a:pt x="509588" y="581025"/>
                </a:cubicBezTo>
                <a:cubicBezTo>
                  <a:pt x="500427" y="584079"/>
                  <a:pt x="490538" y="584200"/>
                  <a:pt x="481013" y="585787"/>
                </a:cubicBezTo>
                <a:cubicBezTo>
                  <a:pt x="437994" y="607296"/>
                  <a:pt x="491580" y="583145"/>
                  <a:pt x="423863" y="600075"/>
                </a:cubicBezTo>
                <a:cubicBezTo>
                  <a:pt x="416975" y="601797"/>
                  <a:pt x="411548" y="607355"/>
                  <a:pt x="404813" y="609600"/>
                </a:cubicBezTo>
                <a:cubicBezTo>
                  <a:pt x="397134" y="612160"/>
                  <a:pt x="388853" y="612399"/>
                  <a:pt x="381000" y="614362"/>
                </a:cubicBezTo>
                <a:cubicBezTo>
                  <a:pt x="376130" y="615580"/>
                  <a:pt x="371413" y="617362"/>
                  <a:pt x="366713" y="619125"/>
                </a:cubicBezTo>
                <a:cubicBezTo>
                  <a:pt x="358708" y="622127"/>
                  <a:pt x="351230" y="626728"/>
                  <a:pt x="342900" y="628650"/>
                </a:cubicBezTo>
                <a:cubicBezTo>
                  <a:pt x="330429" y="631528"/>
                  <a:pt x="317450" y="631466"/>
                  <a:pt x="304800" y="633412"/>
                </a:cubicBezTo>
                <a:cubicBezTo>
                  <a:pt x="289092" y="635829"/>
                  <a:pt x="277098" y="639147"/>
                  <a:pt x="261938" y="642937"/>
                </a:cubicBezTo>
                <a:cubicBezTo>
                  <a:pt x="247846" y="652331"/>
                  <a:pt x="235919" y="661135"/>
                  <a:pt x="219075" y="666750"/>
                </a:cubicBezTo>
                <a:cubicBezTo>
                  <a:pt x="209914" y="669804"/>
                  <a:pt x="200025" y="669925"/>
                  <a:pt x="190500" y="671512"/>
                </a:cubicBezTo>
                <a:cubicBezTo>
                  <a:pt x="185738" y="674687"/>
                  <a:pt x="181443" y="678712"/>
                  <a:pt x="176213" y="681037"/>
                </a:cubicBezTo>
                <a:cubicBezTo>
                  <a:pt x="167038" y="685115"/>
                  <a:pt x="147638" y="690562"/>
                  <a:pt x="147638" y="690562"/>
                </a:cubicBezTo>
                <a:cubicBezTo>
                  <a:pt x="114886" y="712397"/>
                  <a:pt x="129923" y="705992"/>
                  <a:pt x="104775" y="714375"/>
                </a:cubicBezTo>
                <a:cubicBezTo>
                  <a:pt x="100013" y="719137"/>
                  <a:pt x="95662" y="724350"/>
                  <a:pt x="90488" y="728662"/>
                </a:cubicBezTo>
                <a:cubicBezTo>
                  <a:pt x="86091" y="732326"/>
                  <a:pt x="79969" y="733879"/>
                  <a:pt x="76200" y="738187"/>
                </a:cubicBezTo>
                <a:cubicBezTo>
                  <a:pt x="68662" y="746802"/>
                  <a:pt x="63500" y="757237"/>
                  <a:pt x="57150" y="766762"/>
                </a:cubicBezTo>
                <a:cubicBezTo>
                  <a:pt x="46512" y="782719"/>
                  <a:pt x="29724" y="808476"/>
                  <a:pt x="19050" y="819150"/>
                </a:cubicBezTo>
                <a:cubicBezTo>
                  <a:pt x="2253" y="835947"/>
                  <a:pt x="7775" y="827413"/>
                  <a:pt x="0" y="8429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309688" y="3955801"/>
            <a:ext cx="338137" cy="957263"/>
          </a:xfrm>
          <a:custGeom>
            <a:avLst/>
            <a:gdLst>
              <a:gd name="connsiteX0" fmla="*/ 323850 w 338137"/>
              <a:gd name="connsiteY0" fmla="*/ 957263 h 957263"/>
              <a:gd name="connsiteX1" fmla="*/ 295275 w 338137"/>
              <a:gd name="connsiteY1" fmla="*/ 928688 h 957263"/>
              <a:gd name="connsiteX2" fmla="*/ 314325 w 338137"/>
              <a:gd name="connsiteY2" fmla="*/ 781050 h 957263"/>
              <a:gd name="connsiteX3" fmla="*/ 319087 w 338137"/>
              <a:gd name="connsiteY3" fmla="*/ 752475 h 957263"/>
              <a:gd name="connsiteX4" fmla="*/ 328612 w 338137"/>
              <a:gd name="connsiteY4" fmla="*/ 728663 h 957263"/>
              <a:gd name="connsiteX5" fmla="*/ 333375 w 338137"/>
              <a:gd name="connsiteY5" fmla="*/ 685800 h 957263"/>
              <a:gd name="connsiteX6" fmla="*/ 338137 w 338137"/>
              <a:gd name="connsiteY6" fmla="*/ 652463 h 957263"/>
              <a:gd name="connsiteX7" fmla="*/ 333375 w 338137"/>
              <a:gd name="connsiteY7" fmla="*/ 495300 h 957263"/>
              <a:gd name="connsiteX8" fmla="*/ 328612 w 338137"/>
              <a:gd name="connsiteY8" fmla="*/ 481013 h 957263"/>
              <a:gd name="connsiteX9" fmla="*/ 323850 w 338137"/>
              <a:gd name="connsiteY9" fmla="*/ 461963 h 957263"/>
              <a:gd name="connsiteX10" fmla="*/ 309562 w 338137"/>
              <a:gd name="connsiteY10" fmla="*/ 442913 h 957263"/>
              <a:gd name="connsiteX11" fmla="*/ 304800 w 338137"/>
              <a:gd name="connsiteY11" fmla="*/ 428625 h 957263"/>
              <a:gd name="connsiteX12" fmla="*/ 285750 w 338137"/>
              <a:gd name="connsiteY12" fmla="*/ 395288 h 957263"/>
              <a:gd name="connsiteX13" fmla="*/ 280987 w 338137"/>
              <a:gd name="connsiteY13" fmla="*/ 376238 h 957263"/>
              <a:gd name="connsiteX14" fmla="*/ 266700 w 338137"/>
              <a:gd name="connsiteY14" fmla="*/ 366713 h 957263"/>
              <a:gd name="connsiteX15" fmla="*/ 252412 w 338137"/>
              <a:gd name="connsiteY15" fmla="*/ 342900 h 957263"/>
              <a:gd name="connsiteX16" fmla="*/ 247650 w 338137"/>
              <a:gd name="connsiteY16" fmla="*/ 323850 h 957263"/>
              <a:gd name="connsiteX17" fmla="*/ 233362 w 338137"/>
              <a:gd name="connsiteY17" fmla="*/ 304800 h 957263"/>
              <a:gd name="connsiteX18" fmla="*/ 195262 w 338137"/>
              <a:gd name="connsiteY18" fmla="*/ 252413 h 957263"/>
              <a:gd name="connsiteX19" fmla="*/ 190500 w 338137"/>
              <a:gd name="connsiteY19" fmla="*/ 238125 h 957263"/>
              <a:gd name="connsiteX20" fmla="*/ 171450 w 338137"/>
              <a:gd name="connsiteY20" fmla="*/ 219075 h 957263"/>
              <a:gd name="connsiteX21" fmla="*/ 157162 w 338137"/>
              <a:gd name="connsiteY21" fmla="*/ 200025 h 957263"/>
              <a:gd name="connsiteX22" fmla="*/ 142875 w 338137"/>
              <a:gd name="connsiteY22" fmla="*/ 185738 h 957263"/>
              <a:gd name="connsiteX23" fmla="*/ 128587 w 338137"/>
              <a:gd name="connsiteY23" fmla="*/ 161925 h 957263"/>
              <a:gd name="connsiteX24" fmla="*/ 100012 w 338137"/>
              <a:gd name="connsiteY24" fmla="*/ 128588 h 957263"/>
              <a:gd name="connsiteX25" fmla="*/ 66675 w 338137"/>
              <a:gd name="connsiteY25" fmla="*/ 90488 h 957263"/>
              <a:gd name="connsiteX26" fmla="*/ 38100 w 338137"/>
              <a:gd name="connsiteY26" fmla="*/ 52388 h 957263"/>
              <a:gd name="connsiteX27" fmla="*/ 19050 w 338137"/>
              <a:gd name="connsiteY27" fmla="*/ 28575 h 957263"/>
              <a:gd name="connsiteX28" fmla="*/ 0 w 338137"/>
              <a:gd name="connsiteY28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8137" h="957263">
                <a:moveTo>
                  <a:pt x="323850" y="957263"/>
                </a:moveTo>
                <a:cubicBezTo>
                  <a:pt x="304991" y="952548"/>
                  <a:pt x="296150" y="955807"/>
                  <a:pt x="295275" y="928688"/>
                </a:cubicBezTo>
                <a:cubicBezTo>
                  <a:pt x="291462" y="810497"/>
                  <a:pt x="280787" y="836946"/>
                  <a:pt x="314325" y="781050"/>
                </a:cubicBezTo>
                <a:cubicBezTo>
                  <a:pt x="315912" y="771525"/>
                  <a:pt x="316546" y="761791"/>
                  <a:pt x="319087" y="752475"/>
                </a:cubicBezTo>
                <a:cubicBezTo>
                  <a:pt x="321336" y="744227"/>
                  <a:pt x="326821" y="737022"/>
                  <a:pt x="328612" y="728663"/>
                </a:cubicBezTo>
                <a:cubicBezTo>
                  <a:pt x="331624" y="714607"/>
                  <a:pt x="331592" y="700065"/>
                  <a:pt x="333375" y="685800"/>
                </a:cubicBezTo>
                <a:cubicBezTo>
                  <a:pt x="334767" y="674662"/>
                  <a:pt x="336550" y="663575"/>
                  <a:pt x="338137" y="652463"/>
                </a:cubicBezTo>
                <a:cubicBezTo>
                  <a:pt x="336550" y="600075"/>
                  <a:pt x="336282" y="547631"/>
                  <a:pt x="333375" y="495300"/>
                </a:cubicBezTo>
                <a:cubicBezTo>
                  <a:pt x="333097" y="490288"/>
                  <a:pt x="329991" y="485840"/>
                  <a:pt x="328612" y="481013"/>
                </a:cubicBezTo>
                <a:cubicBezTo>
                  <a:pt x="326814" y="474719"/>
                  <a:pt x="326777" y="467817"/>
                  <a:pt x="323850" y="461963"/>
                </a:cubicBezTo>
                <a:cubicBezTo>
                  <a:pt x="320300" y="454863"/>
                  <a:pt x="314325" y="449263"/>
                  <a:pt x="309562" y="442913"/>
                </a:cubicBezTo>
                <a:cubicBezTo>
                  <a:pt x="307975" y="438150"/>
                  <a:pt x="306777" y="433239"/>
                  <a:pt x="304800" y="428625"/>
                </a:cubicBezTo>
                <a:cubicBezTo>
                  <a:pt x="297550" y="411707"/>
                  <a:pt x="295316" y="409636"/>
                  <a:pt x="285750" y="395288"/>
                </a:cubicBezTo>
                <a:cubicBezTo>
                  <a:pt x="284162" y="388938"/>
                  <a:pt x="284618" y="381684"/>
                  <a:pt x="280987" y="376238"/>
                </a:cubicBezTo>
                <a:cubicBezTo>
                  <a:pt x="277812" y="371476"/>
                  <a:pt x="270425" y="371059"/>
                  <a:pt x="266700" y="366713"/>
                </a:cubicBezTo>
                <a:cubicBezTo>
                  <a:pt x="260676" y="359685"/>
                  <a:pt x="257175" y="350838"/>
                  <a:pt x="252412" y="342900"/>
                </a:cubicBezTo>
                <a:cubicBezTo>
                  <a:pt x="250825" y="336550"/>
                  <a:pt x="250577" y="329704"/>
                  <a:pt x="247650" y="323850"/>
                </a:cubicBezTo>
                <a:cubicBezTo>
                  <a:pt x="244100" y="316750"/>
                  <a:pt x="237914" y="311303"/>
                  <a:pt x="233362" y="304800"/>
                </a:cubicBezTo>
                <a:cubicBezTo>
                  <a:pt x="198795" y="255420"/>
                  <a:pt x="230235" y="296128"/>
                  <a:pt x="195262" y="252413"/>
                </a:cubicBezTo>
                <a:cubicBezTo>
                  <a:pt x="193675" y="247650"/>
                  <a:pt x="193418" y="242210"/>
                  <a:pt x="190500" y="238125"/>
                </a:cubicBezTo>
                <a:cubicBezTo>
                  <a:pt x="185280" y="230817"/>
                  <a:pt x="177364" y="225833"/>
                  <a:pt x="171450" y="219075"/>
                </a:cubicBezTo>
                <a:cubicBezTo>
                  <a:pt x="166223" y="213101"/>
                  <a:pt x="162328" y="206052"/>
                  <a:pt x="157162" y="200025"/>
                </a:cubicBezTo>
                <a:cubicBezTo>
                  <a:pt x="152779" y="194911"/>
                  <a:pt x="146916" y="191126"/>
                  <a:pt x="142875" y="185738"/>
                </a:cubicBezTo>
                <a:cubicBezTo>
                  <a:pt x="137321" y="178333"/>
                  <a:pt x="133722" y="169627"/>
                  <a:pt x="128587" y="161925"/>
                </a:cubicBezTo>
                <a:cubicBezTo>
                  <a:pt x="109426" y="133183"/>
                  <a:pt x="120620" y="152139"/>
                  <a:pt x="100012" y="128588"/>
                </a:cubicBezTo>
                <a:cubicBezTo>
                  <a:pt x="59303" y="82064"/>
                  <a:pt x="99713" y="123526"/>
                  <a:pt x="66675" y="90488"/>
                </a:cubicBezTo>
                <a:cubicBezTo>
                  <a:pt x="44550" y="35175"/>
                  <a:pt x="72951" y="94208"/>
                  <a:pt x="38100" y="52388"/>
                </a:cubicBezTo>
                <a:cubicBezTo>
                  <a:pt x="9343" y="17880"/>
                  <a:pt x="62806" y="57747"/>
                  <a:pt x="19050" y="28575"/>
                </a:cubicBezTo>
                <a:cubicBezTo>
                  <a:pt x="7517" y="5509"/>
                  <a:pt x="14545" y="14545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27584" y="3917299"/>
            <a:ext cx="4548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단일형으로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몇개</a:t>
            </a:r>
            <a:r>
              <a:rPr lang="ko-KR" altLang="en-US" sz="1200" dirty="0" smtClean="0"/>
              <a:t> 인지 모른 값을 묶어서 반환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값이 유일 </a:t>
            </a:r>
            <a:r>
              <a:rPr lang="en-US" altLang="ko-KR" sz="1200" dirty="0" smtClean="0"/>
              <a:t>Set</a:t>
            </a:r>
            <a:endParaRPr lang="ko-KR" altLang="en-US" sz="1200" dirty="0"/>
          </a:p>
        </p:txBody>
      </p:sp>
      <p:sp>
        <p:nvSpPr>
          <p:cNvPr id="32" name="자유형 31"/>
          <p:cNvSpPr/>
          <p:nvPr/>
        </p:nvSpPr>
        <p:spPr>
          <a:xfrm>
            <a:off x="2824163" y="5675064"/>
            <a:ext cx="1395412" cy="539341"/>
          </a:xfrm>
          <a:custGeom>
            <a:avLst/>
            <a:gdLst>
              <a:gd name="connsiteX0" fmla="*/ 1395412 w 1395412"/>
              <a:gd name="connsiteY0" fmla="*/ 0 h 539341"/>
              <a:gd name="connsiteX1" fmla="*/ 1176337 w 1395412"/>
              <a:gd name="connsiteY1" fmla="*/ 4762 h 539341"/>
              <a:gd name="connsiteX2" fmla="*/ 1128712 w 1395412"/>
              <a:gd name="connsiteY2" fmla="*/ 19050 h 539341"/>
              <a:gd name="connsiteX3" fmla="*/ 1081087 w 1395412"/>
              <a:gd name="connsiteY3" fmla="*/ 28575 h 539341"/>
              <a:gd name="connsiteX4" fmla="*/ 1023937 w 1395412"/>
              <a:gd name="connsiteY4" fmla="*/ 38100 h 539341"/>
              <a:gd name="connsiteX5" fmla="*/ 995362 w 1395412"/>
              <a:gd name="connsiteY5" fmla="*/ 47625 h 539341"/>
              <a:gd name="connsiteX6" fmla="*/ 971550 w 1395412"/>
              <a:gd name="connsiteY6" fmla="*/ 57150 h 539341"/>
              <a:gd name="connsiteX7" fmla="*/ 928687 w 1395412"/>
              <a:gd name="connsiteY7" fmla="*/ 66675 h 539341"/>
              <a:gd name="connsiteX8" fmla="*/ 866775 w 1395412"/>
              <a:gd name="connsiteY8" fmla="*/ 85725 h 539341"/>
              <a:gd name="connsiteX9" fmla="*/ 823912 w 1395412"/>
              <a:gd name="connsiteY9" fmla="*/ 100012 h 539341"/>
              <a:gd name="connsiteX10" fmla="*/ 752475 w 1395412"/>
              <a:gd name="connsiteY10" fmla="*/ 119062 h 539341"/>
              <a:gd name="connsiteX11" fmla="*/ 714375 w 1395412"/>
              <a:gd name="connsiteY11" fmla="*/ 128587 h 539341"/>
              <a:gd name="connsiteX12" fmla="*/ 695325 w 1395412"/>
              <a:gd name="connsiteY12" fmla="*/ 133350 h 539341"/>
              <a:gd name="connsiteX13" fmla="*/ 681037 w 1395412"/>
              <a:gd name="connsiteY13" fmla="*/ 138112 h 539341"/>
              <a:gd name="connsiteX14" fmla="*/ 661987 w 1395412"/>
              <a:gd name="connsiteY14" fmla="*/ 147637 h 539341"/>
              <a:gd name="connsiteX15" fmla="*/ 638175 w 1395412"/>
              <a:gd name="connsiteY15" fmla="*/ 152400 h 539341"/>
              <a:gd name="connsiteX16" fmla="*/ 619125 w 1395412"/>
              <a:gd name="connsiteY16" fmla="*/ 161925 h 539341"/>
              <a:gd name="connsiteX17" fmla="*/ 604837 w 1395412"/>
              <a:gd name="connsiteY17" fmla="*/ 171450 h 539341"/>
              <a:gd name="connsiteX18" fmla="*/ 557212 w 1395412"/>
              <a:gd name="connsiteY18" fmla="*/ 190500 h 539341"/>
              <a:gd name="connsiteX19" fmla="*/ 509587 w 1395412"/>
              <a:gd name="connsiteY19" fmla="*/ 219075 h 539341"/>
              <a:gd name="connsiteX20" fmla="*/ 461962 w 1395412"/>
              <a:gd name="connsiteY20" fmla="*/ 247650 h 539341"/>
              <a:gd name="connsiteX21" fmla="*/ 428625 w 1395412"/>
              <a:gd name="connsiteY21" fmla="*/ 261937 h 539341"/>
              <a:gd name="connsiteX22" fmla="*/ 409575 w 1395412"/>
              <a:gd name="connsiteY22" fmla="*/ 276225 h 539341"/>
              <a:gd name="connsiteX23" fmla="*/ 390525 w 1395412"/>
              <a:gd name="connsiteY23" fmla="*/ 280987 h 539341"/>
              <a:gd name="connsiteX24" fmla="*/ 352425 w 1395412"/>
              <a:gd name="connsiteY24" fmla="*/ 300037 h 539341"/>
              <a:gd name="connsiteX25" fmla="*/ 309562 w 1395412"/>
              <a:gd name="connsiteY25" fmla="*/ 323850 h 539341"/>
              <a:gd name="connsiteX26" fmla="*/ 290512 w 1395412"/>
              <a:gd name="connsiteY26" fmla="*/ 342900 h 539341"/>
              <a:gd name="connsiteX27" fmla="*/ 276225 w 1395412"/>
              <a:gd name="connsiteY27" fmla="*/ 361950 h 539341"/>
              <a:gd name="connsiteX28" fmla="*/ 238125 w 1395412"/>
              <a:gd name="connsiteY28" fmla="*/ 385762 h 539341"/>
              <a:gd name="connsiteX29" fmla="*/ 223837 w 1395412"/>
              <a:gd name="connsiteY29" fmla="*/ 395287 h 539341"/>
              <a:gd name="connsiteX30" fmla="*/ 204787 w 1395412"/>
              <a:gd name="connsiteY30" fmla="*/ 414337 h 539341"/>
              <a:gd name="connsiteX31" fmla="*/ 190500 w 1395412"/>
              <a:gd name="connsiteY31" fmla="*/ 419100 h 539341"/>
              <a:gd name="connsiteX32" fmla="*/ 161925 w 1395412"/>
              <a:gd name="connsiteY32" fmla="*/ 438150 h 539341"/>
              <a:gd name="connsiteX33" fmla="*/ 147637 w 1395412"/>
              <a:gd name="connsiteY33" fmla="*/ 452437 h 539341"/>
              <a:gd name="connsiteX34" fmla="*/ 123825 w 1395412"/>
              <a:gd name="connsiteY34" fmla="*/ 461962 h 539341"/>
              <a:gd name="connsiteX35" fmla="*/ 95250 w 1395412"/>
              <a:gd name="connsiteY35" fmla="*/ 481012 h 539341"/>
              <a:gd name="connsiteX36" fmla="*/ 66675 w 1395412"/>
              <a:gd name="connsiteY36" fmla="*/ 500062 h 539341"/>
              <a:gd name="connsiteX37" fmla="*/ 52387 w 1395412"/>
              <a:gd name="connsiteY37" fmla="*/ 509587 h 539341"/>
              <a:gd name="connsiteX38" fmla="*/ 38100 w 1395412"/>
              <a:gd name="connsiteY38" fmla="*/ 514350 h 539341"/>
              <a:gd name="connsiteX39" fmla="*/ 9525 w 1395412"/>
              <a:gd name="connsiteY39" fmla="*/ 538162 h 539341"/>
              <a:gd name="connsiteX40" fmla="*/ 0 w 1395412"/>
              <a:gd name="connsiteY40" fmla="*/ 538162 h 53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95412" h="539341">
                <a:moveTo>
                  <a:pt x="1395412" y="0"/>
                </a:moveTo>
                <a:lnTo>
                  <a:pt x="1176337" y="4762"/>
                </a:lnTo>
                <a:cubicBezTo>
                  <a:pt x="1166441" y="5158"/>
                  <a:pt x="1134514" y="17890"/>
                  <a:pt x="1128712" y="19050"/>
                </a:cubicBezTo>
                <a:cubicBezTo>
                  <a:pt x="1112837" y="22225"/>
                  <a:pt x="1097030" y="25762"/>
                  <a:pt x="1081087" y="28575"/>
                </a:cubicBezTo>
                <a:cubicBezTo>
                  <a:pt x="1061767" y="31984"/>
                  <a:pt x="1042870" y="32936"/>
                  <a:pt x="1023937" y="38100"/>
                </a:cubicBezTo>
                <a:cubicBezTo>
                  <a:pt x="1014251" y="40742"/>
                  <a:pt x="1004798" y="44194"/>
                  <a:pt x="995362" y="47625"/>
                </a:cubicBezTo>
                <a:cubicBezTo>
                  <a:pt x="987328" y="50547"/>
                  <a:pt x="979770" y="54801"/>
                  <a:pt x="971550" y="57150"/>
                </a:cubicBezTo>
                <a:cubicBezTo>
                  <a:pt x="957477" y="61171"/>
                  <a:pt x="942975" y="63500"/>
                  <a:pt x="928687" y="66675"/>
                </a:cubicBezTo>
                <a:cubicBezTo>
                  <a:pt x="891946" y="85046"/>
                  <a:pt x="926052" y="69918"/>
                  <a:pt x="866775" y="85725"/>
                </a:cubicBezTo>
                <a:cubicBezTo>
                  <a:pt x="831180" y="95217"/>
                  <a:pt x="848854" y="92886"/>
                  <a:pt x="823912" y="100012"/>
                </a:cubicBezTo>
                <a:cubicBezTo>
                  <a:pt x="777977" y="113136"/>
                  <a:pt x="801799" y="106731"/>
                  <a:pt x="752475" y="119062"/>
                </a:cubicBezTo>
                <a:lnTo>
                  <a:pt x="714375" y="128587"/>
                </a:lnTo>
                <a:cubicBezTo>
                  <a:pt x="708025" y="130175"/>
                  <a:pt x="701535" y="131280"/>
                  <a:pt x="695325" y="133350"/>
                </a:cubicBezTo>
                <a:cubicBezTo>
                  <a:pt x="690562" y="134937"/>
                  <a:pt x="685651" y="136135"/>
                  <a:pt x="681037" y="138112"/>
                </a:cubicBezTo>
                <a:cubicBezTo>
                  <a:pt x="674511" y="140909"/>
                  <a:pt x="668722" y="145392"/>
                  <a:pt x="661987" y="147637"/>
                </a:cubicBezTo>
                <a:cubicBezTo>
                  <a:pt x="654308" y="150197"/>
                  <a:pt x="646112" y="150812"/>
                  <a:pt x="638175" y="152400"/>
                </a:cubicBezTo>
                <a:cubicBezTo>
                  <a:pt x="631825" y="155575"/>
                  <a:pt x="625289" y="158403"/>
                  <a:pt x="619125" y="161925"/>
                </a:cubicBezTo>
                <a:cubicBezTo>
                  <a:pt x="614155" y="164765"/>
                  <a:pt x="610068" y="169125"/>
                  <a:pt x="604837" y="171450"/>
                </a:cubicBezTo>
                <a:cubicBezTo>
                  <a:pt x="560930" y="190964"/>
                  <a:pt x="591321" y="171009"/>
                  <a:pt x="557212" y="190500"/>
                </a:cubicBezTo>
                <a:cubicBezTo>
                  <a:pt x="541138" y="199685"/>
                  <a:pt x="524043" y="207510"/>
                  <a:pt x="509587" y="219075"/>
                </a:cubicBezTo>
                <a:cubicBezTo>
                  <a:pt x="465921" y="254009"/>
                  <a:pt x="506297" y="225483"/>
                  <a:pt x="461962" y="247650"/>
                </a:cubicBezTo>
                <a:cubicBezTo>
                  <a:pt x="429073" y="264094"/>
                  <a:pt x="468272" y="252026"/>
                  <a:pt x="428625" y="261937"/>
                </a:cubicBezTo>
                <a:cubicBezTo>
                  <a:pt x="422275" y="266700"/>
                  <a:pt x="416675" y="272675"/>
                  <a:pt x="409575" y="276225"/>
                </a:cubicBezTo>
                <a:cubicBezTo>
                  <a:pt x="403721" y="279152"/>
                  <a:pt x="396735" y="278917"/>
                  <a:pt x="390525" y="280987"/>
                </a:cubicBezTo>
                <a:cubicBezTo>
                  <a:pt x="341083" y="297467"/>
                  <a:pt x="387426" y="282537"/>
                  <a:pt x="352425" y="300037"/>
                </a:cubicBezTo>
                <a:cubicBezTo>
                  <a:pt x="322220" y="315140"/>
                  <a:pt x="334544" y="301991"/>
                  <a:pt x="309562" y="323850"/>
                </a:cubicBezTo>
                <a:cubicBezTo>
                  <a:pt x="302804" y="329764"/>
                  <a:pt x="296425" y="336142"/>
                  <a:pt x="290512" y="342900"/>
                </a:cubicBezTo>
                <a:cubicBezTo>
                  <a:pt x="285285" y="348874"/>
                  <a:pt x="282368" y="356924"/>
                  <a:pt x="276225" y="361950"/>
                </a:cubicBezTo>
                <a:cubicBezTo>
                  <a:pt x="264634" y="371434"/>
                  <a:pt x="250586" y="377455"/>
                  <a:pt x="238125" y="385762"/>
                </a:cubicBezTo>
                <a:cubicBezTo>
                  <a:pt x="233362" y="388937"/>
                  <a:pt x="228183" y="391562"/>
                  <a:pt x="223837" y="395287"/>
                </a:cubicBezTo>
                <a:cubicBezTo>
                  <a:pt x="217019" y="401131"/>
                  <a:pt x="212094" y="409117"/>
                  <a:pt x="204787" y="414337"/>
                </a:cubicBezTo>
                <a:cubicBezTo>
                  <a:pt x="200702" y="417255"/>
                  <a:pt x="194888" y="416662"/>
                  <a:pt x="190500" y="419100"/>
                </a:cubicBezTo>
                <a:cubicBezTo>
                  <a:pt x="180493" y="424660"/>
                  <a:pt x="170020" y="430056"/>
                  <a:pt x="161925" y="438150"/>
                </a:cubicBezTo>
                <a:cubicBezTo>
                  <a:pt x="157162" y="442912"/>
                  <a:pt x="153348" y="448867"/>
                  <a:pt x="147637" y="452437"/>
                </a:cubicBezTo>
                <a:cubicBezTo>
                  <a:pt x="140388" y="456968"/>
                  <a:pt x="131330" y="457868"/>
                  <a:pt x="123825" y="461962"/>
                </a:cubicBezTo>
                <a:cubicBezTo>
                  <a:pt x="113775" y="467444"/>
                  <a:pt x="104775" y="474662"/>
                  <a:pt x="95250" y="481012"/>
                </a:cubicBezTo>
                <a:lnTo>
                  <a:pt x="66675" y="500062"/>
                </a:lnTo>
                <a:cubicBezTo>
                  <a:pt x="61912" y="503237"/>
                  <a:pt x="57817" y="507777"/>
                  <a:pt x="52387" y="509587"/>
                </a:cubicBezTo>
                <a:lnTo>
                  <a:pt x="38100" y="514350"/>
                </a:lnTo>
                <a:cubicBezTo>
                  <a:pt x="30169" y="522280"/>
                  <a:pt x="20574" y="533742"/>
                  <a:pt x="9525" y="538162"/>
                </a:cubicBezTo>
                <a:cubicBezTo>
                  <a:pt x="6577" y="539341"/>
                  <a:pt x="3175" y="538162"/>
                  <a:pt x="0" y="5381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59632" y="6426546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59632" y="6642570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376363" y="5703639"/>
            <a:ext cx="428625" cy="714375"/>
          </a:xfrm>
          <a:custGeom>
            <a:avLst/>
            <a:gdLst>
              <a:gd name="connsiteX0" fmla="*/ 428625 w 428625"/>
              <a:gd name="connsiteY0" fmla="*/ 714375 h 714375"/>
              <a:gd name="connsiteX1" fmla="*/ 419100 w 428625"/>
              <a:gd name="connsiteY1" fmla="*/ 581025 h 714375"/>
              <a:gd name="connsiteX2" fmla="*/ 404812 w 428625"/>
              <a:gd name="connsiteY2" fmla="*/ 547687 h 714375"/>
              <a:gd name="connsiteX3" fmla="*/ 366712 w 428625"/>
              <a:gd name="connsiteY3" fmla="*/ 495300 h 714375"/>
              <a:gd name="connsiteX4" fmla="*/ 333375 w 428625"/>
              <a:gd name="connsiteY4" fmla="*/ 452437 h 714375"/>
              <a:gd name="connsiteX5" fmla="*/ 285750 w 428625"/>
              <a:gd name="connsiteY5" fmla="*/ 400050 h 714375"/>
              <a:gd name="connsiteX6" fmla="*/ 266700 w 428625"/>
              <a:gd name="connsiteY6" fmla="*/ 385762 h 714375"/>
              <a:gd name="connsiteX7" fmla="*/ 238125 w 428625"/>
              <a:gd name="connsiteY7" fmla="*/ 347662 h 714375"/>
              <a:gd name="connsiteX8" fmla="*/ 228600 w 428625"/>
              <a:gd name="connsiteY8" fmla="*/ 333375 h 714375"/>
              <a:gd name="connsiteX9" fmla="*/ 214312 w 428625"/>
              <a:gd name="connsiteY9" fmla="*/ 319087 h 714375"/>
              <a:gd name="connsiteX10" fmla="*/ 171450 w 428625"/>
              <a:gd name="connsiteY10" fmla="*/ 257175 h 714375"/>
              <a:gd name="connsiteX11" fmla="*/ 128587 w 428625"/>
              <a:gd name="connsiteY11" fmla="*/ 204787 h 714375"/>
              <a:gd name="connsiteX12" fmla="*/ 109537 w 428625"/>
              <a:gd name="connsiteY12" fmla="*/ 166687 h 714375"/>
              <a:gd name="connsiteX13" fmla="*/ 104775 w 428625"/>
              <a:gd name="connsiteY13" fmla="*/ 152400 h 714375"/>
              <a:gd name="connsiteX14" fmla="*/ 95250 w 428625"/>
              <a:gd name="connsiteY14" fmla="*/ 138112 h 714375"/>
              <a:gd name="connsiteX15" fmla="*/ 85725 w 428625"/>
              <a:gd name="connsiteY15" fmla="*/ 119062 h 714375"/>
              <a:gd name="connsiteX16" fmla="*/ 76200 w 428625"/>
              <a:gd name="connsiteY16" fmla="*/ 104775 h 714375"/>
              <a:gd name="connsiteX17" fmla="*/ 61912 w 428625"/>
              <a:gd name="connsiteY17" fmla="*/ 71437 h 714375"/>
              <a:gd name="connsiteX18" fmla="*/ 42862 w 428625"/>
              <a:gd name="connsiteY18" fmla="*/ 42862 h 714375"/>
              <a:gd name="connsiteX19" fmla="*/ 28575 w 428625"/>
              <a:gd name="connsiteY19" fmla="*/ 28575 h 714375"/>
              <a:gd name="connsiteX20" fmla="*/ 19050 w 428625"/>
              <a:gd name="connsiteY20" fmla="*/ 9525 h 714375"/>
              <a:gd name="connsiteX21" fmla="*/ 4762 w 428625"/>
              <a:gd name="connsiteY21" fmla="*/ 4762 h 714375"/>
              <a:gd name="connsiteX22" fmla="*/ 0 w 428625"/>
              <a:gd name="connsiteY2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25" h="714375">
                <a:moveTo>
                  <a:pt x="428625" y="714375"/>
                </a:moveTo>
                <a:cubicBezTo>
                  <a:pt x="425450" y="669925"/>
                  <a:pt x="425402" y="625140"/>
                  <a:pt x="419100" y="581025"/>
                </a:cubicBezTo>
                <a:cubicBezTo>
                  <a:pt x="417390" y="569056"/>
                  <a:pt x="410502" y="558355"/>
                  <a:pt x="404812" y="547687"/>
                </a:cubicBezTo>
                <a:cubicBezTo>
                  <a:pt x="372189" y="486518"/>
                  <a:pt x="393948" y="527983"/>
                  <a:pt x="366712" y="495300"/>
                </a:cubicBezTo>
                <a:cubicBezTo>
                  <a:pt x="355124" y="481395"/>
                  <a:pt x="344558" y="466670"/>
                  <a:pt x="333375" y="452437"/>
                </a:cubicBezTo>
                <a:cubicBezTo>
                  <a:pt x="320012" y="435429"/>
                  <a:pt x="302825" y="412857"/>
                  <a:pt x="285750" y="400050"/>
                </a:cubicBezTo>
                <a:cubicBezTo>
                  <a:pt x="279400" y="395287"/>
                  <a:pt x="272039" y="391635"/>
                  <a:pt x="266700" y="385762"/>
                </a:cubicBezTo>
                <a:cubicBezTo>
                  <a:pt x="256021" y="374015"/>
                  <a:pt x="246931" y="360871"/>
                  <a:pt x="238125" y="347662"/>
                </a:cubicBezTo>
                <a:cubicBezTo>
                  <a:pt x="234950" y="342900"/>
                  <a:pt x="232264" y="337772"/>
                  <a:pt x="228600" y="333375"/>
                </a:cubicBezTo>
                <a:cubicBezTo>
                  <a:pt x="224288" y="328201"/>
                  <a:pt x="218227" y="324568"/>
                  <a:pt x="214312" y="319087"/>
                </a:cubicBezTo>
                <a:cubicBezTo>
                  <a:pt x="180824" y="272204"/>
                  <a:pt x="249603" y="335328"/>
                  <a:pt x="171450" y="257175"/>
                </a:cubicBezTo>
                <a:cubicBezTo>
                  <a:pt x="155162" y="240887"/>
                  <a:pt x="139459" y="226531"/>
                  <a:pt x="128587" y="204787"/>
                </a:cubicBezTo>
                <a:cubicBezTo>
                  <a:pt x="122237" y="192087"/>
                  <a:pt x="114027" y="180157"/>
                  <a:pt x="109537" y="166687"/>
                </a:cubicBezTo>
                <a:cubicBezTo>
                  <a:pt x="107950" y="161925"/>
                  <a:pt x="107020" y="156890"/>
                  <a:pt x="104775" y="152400"/>
                </a:cubicBezTo>
                <a:cubicBezTo>
                  <a:pt x="102215" y="147280"/>
                  <a:pt x="98090" y="143082"/>
                  <a:pt x="95250" y="138112"/>
                </a:cubicBezTo>
                <a:cubicBezTo>
                  <a:pt x="91728" y="131948"/>
                  <a:pt x="89247" y="125226"/>
                  <a:pt x="85725" y="119062"/>
                </a:cubicBezTo>
                <a:cubicBezTo>
                  <a:pt x="82885" y="114092"/>
                  <a:pt x="78760" y="109894"/>
                  <a:pt x="76200" y="104775"/>
                </a:cubicBezTo>
                <a:cubicBezTo>
                  <a:pt x="56491" y="65358"/>
                  <a:pt x="91644" y="120990"/>
                  <a:pt x="61912" y="71437"/>
                </a:cubicBezTo>
                <a:cubicBezTo>
                  <a:pt x="56022" y="61621"/>
                  <a:pt x="50957" y="50957"/>
                  <a:pt x="42862" y="42862"/>
                </a:cubicBezTo>
                <a:cubicBezTo>
                  <a:pt x="38100" y="38100"/>
                  <a:pt x="32490" y="34055"/>
                  <a:pt x="28575" y="28575"/>
                </a:cubicBezTo>
                <a:cubicBezTo>
                  <a:pt x="24449" y="22798"/>
                  <a:pt x="24070" y="14545"/>
                  <a:pt x="19050" y="9525"/>
                </a:cubicBezTo>
                <a:cubicBezTo>
                  <a:pt x="15500" y="5975"/>
                  <a:pt x="9252" y="7007"/>
                  <a:pt x="4762" y="4762"/>
                </a:cubicBezTo>
                <a:cubicBezTo>
                  <a:pt x="2754" y="3758"/>
                  <a:pt x="1587" y="158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99592" y="5562450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복합값으로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몇개</a:t>
            </a:r>
            <a:r>
              <a:rPr lang="ko-KR" altLang="en-US" sz="1200" dirty="0" smtClean="0"/>
              <a:t> 인지 모른 값을 묶어서 반환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142852"/>
            <a:ext cx="6303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조회 결과가 여러 개의 행일 때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몇 개의 행이 반환될지 모를 때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57884" y="1142984"/>
            <a:ext cx="44502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값이 몇 개인지 모르겠는데 </a:t>
            </a:r>
            <a:endParaRPr lang="en-US" altLang="ko-KR" sz="1400" dirty="0" smtClean="0"/>
          </a:p>
          <a:p>
            <a:r>
              <a:rPr lang="ko-KR" altLang="en-US" sz="1400" dirty="0" smtClean="0"/>
              <a:t>모든 값을 저장 </a:t>
            </a:r>
            <a:r>
              <a:rPr lang="en-US" altLang="ko-KR" sz="1400" dirty="0" smtClean="0"/>
              <a:t>=&gt;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자료구조 </a:t>
            </a:r>
            <a:r>
              <a:rPr lang="en-US" altLang="ko-KR" sz="1400" dirty="0" smtClean="0"/>
              <a:t>=&gt; List( </a:t>
            </a:r>
            <a:r>
              <a:rPr lang="ko-KR" altLang="en-US" sz="1400" dirty="0" smtClean="0"/>
              <a:t>값이 중복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같은 이름이 존재</a:t>
            </a:r>
            <a:r>
              <a:rPr lang="en-US" altLang="ko-KR" sz="1400" dirty="0" smtClean="0"/>
              <a:t>)(</a:t>
            </a:r>
          </a:p>
          <a:p>
            <a:r>
              <a:rPr lang="en-US" altLang="ko-KR" sz="1400" dirty="0" smtClean="0"/>
              <a:t>                   Set   ( </a:t>
            </a:r>
            <a:r>
              <a:rPr lang="ko-KR" altLang="en-US" sz="1400" dirty="0" smtClean="0"/>
              <a:t>값이 중복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같은 이름이 존재</a:t>
            </a:r>
            <a:r>
              <a:rPr lang="en-US" altLang="ko-KR" sz="1400" dirty="0" smtClean="0"/>
              <a:t>x)</a:t>
            </a:r>
          </a:p>
          <a:p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071538" y="107154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WARD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785918" y="107154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MARTIN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2500298" y="107154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BLAKE</a:t>
            </a:r>
            <a:endParaRPr lang="ko-KR" alt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786454"/>
            <a:ext cx="785818" cy="21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5000628" y="571501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5786454"/>
            <a:ext cx="857256" cy="19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6000760" y="571501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5854913"/>
            <a:ext cx="785818" cy="15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직사각형 41"/>
          <p:cNvSpPr/>
          <p:nvPr/>
        </p:nvSpPr>
        <p:spPr>
          <a:xfrm>
            <a:off x="7000892" y="571501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1833563" y="6024563"/>
            <a:ext cx="3128962" cy="119062"/>
          </a:xfrm>
          <a:custGeom>
            <a:avLst/>
            <a:gdLst>
              <a:gd name="connsiteX0" fmla="*/ 0 w 3128962"/>
              <a:gd name="connsiteY0" fmla="*/ 0 h 119062"/>
              <a:gd name="connsiteX1" fmla="*/ 142875 w 3128962"/>
              <a:gd name="connsiteY1" fmla="*/ 4762 h 119062"/>
              <a:gd name="connsiteX2" fmla="*/ 157162 w 3128962"/>
              <a:gd name="connsiteY2" fmla="*/ 9525 h 119062"/>
              <a:gd name="connsiteX3" fmla="*/ 195262 w 3128962"/>
              <a:gd name="connsiteY3" fmla="*/ 14287 h 119062"/>
              <a:gd name="connsiteX4" fmla="*/ 290512 w 3128962"/>
              <a:gd name="connsiteY4" fmla="*/ 23812 h 119062"/>
              <a:gd name="connsiteX5" fmla="*/ 857250 w 3128962"/>
              <a:gd name="connsiteY5" fmla="*/ 28575 h 119062"/>
              <a:gd name="connsiteX6" fmla="*/ 881062 w 3128962"/>
              <a:gd name="connsiteY6" fmla="*/ 33337 h 119062"/>
              <a:gd name="connsiteX7" fmla="*/ 900112 w 3128962"/>
              <a:gd name="connsiteY7" fmla="*/ 38100 h 119062"/>
              <a:gd name="connsiteX8" fmla="*/ 952500 w 3128962"/>
              <a:gd name="connsiteY8" fmla="*/ 47625 h 119062"/>
              <a:gd name="connsiteX9" fmla="*/ 1014412 w 3128962"/>
              <a:gd name="connsiteY9" fmla="*/ 52387 h 119062"/>
              <a:gd name="connsiteX10" fmla="*/ 1042987 w 3128962"/>
              <a:gd name="connsiteY10" fmla="*/ 57150 h 119062"/>
              <a:gd name="connsiteX11" fmla="*/ 1076325 w 3128962"/>
              <a:gd name="connsiteY11" fmla="*/ 66675 h 119062"/>
              <a:gd name="connsiteX12" fmla="*/ 1166812 w 3128962"/>
              <a:gd name="connsiteY12" fmla="*/ 76200 h 119062"/>
              <a:gd name="connsiteX13" fmla="*/ 1276350 w 3128962"/>
              <a:gd name="connsiteY13" fmla="*/ 90487 h 119062"/>
              <a:gd name="connsiteX14" fmla="*/ 1338262 w 3128962"/>
              <a:gd name="connsiteY14" fmla="*/ 100012 h 119062"/>
              <a:gd name="connsiteX15" fmla="*/ 1371600 w 3128962"/>
              <a:gd name="connsiteY15" fmla="*/ 109537 h 119062"/>
              <a:gd name="connsiteX16" fmla="*/ 1428750 w 3128962"/>
              <a:gd name="connsiteY16" fmla="*/ 114300 h 119062"/>
              <a:gd name="connsiteX17" fmla="*/ 1462087 w 3128962"/>
              <a:gd name="connsiteY17" fmla="*/ 119062 h 119062"/>
              <a:gd name="connsiteX18" fmla="*/ 2690812 w 3128962"/>
              <a:gd name="connsiteY18" fmla="*/ 109537 h 119062"/>
              <a:gd name="connsiteX19" fmla="*/ 2709862 w 3128962"/>
              <a:gd name="connsiteY19" fmla="*/ 104775 h 119062"/>
              <a:gd name="connsiteX20" fmla="*/ 2795587 w 3128962"/>
              <a:gd name="connsiteY20" fmla="*/ 100012 h 119062"/>
              <a:gd name="connsiteX21" fmla="*/ 2876550 w 3128962"/>
              <a:gd name="connsiteY21" fmla="*/ 85725 h 119062"/>
              <a:gd name="connsiteX22" fmla="*/ 2890837 w 3128962"/>
              <a:gd name="connsiteY22" fmla="*/ 80962 h 119062"/>
              <a:gd name="connsiteX23" fmla="*/ 2909887 w 3128962"/>
              <a:gd name="connsiteY23" fmla="*/ 76200 h 119062"/>
              <a:gd name="connsiteX24" fmla="*/ 2971800 w 3128962"/>
              <a:gd name="connsiteY24" fmla="*/ 66675 h 119062"/>
              <a:gd name="connsiteX25" fmla="*/ 3057525 w 3128962"/>
              <a:gd name="connsiteY25" fmla="*/ 52387 h 119062"/>
              <a:gd name="connsiteX26" fmla="*/ 3109912 w 3128962"/>
              <a:gd name="connsiteY26" fmla="*/ 47625 h 119062"/>
              <a:gd name="connsiteX27" fmla="*/ 3128962 w 3128962"/>
              <a:gd name="connsiteY27" fmla="*/ 38100 h 11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28962" h="119062">
                <a:moveTo>
                  <a:pt x="0" y="0"/>
                </a:moveTo>
                <a:cubicBezTo>
                  <a:pt x="47625" y="1587"/>
                  <a:pt x="95311" y="1879"/>
                  <a:pt x="142875" y="4762"/>
                </a:cubicBezTo>
                <a:cubicBezTo>
                  <a:pt x="147886" y="5066"/>
                  <a:pt x="152223" y="8627"/>
                  <a:pt x="157162" y="9525"/>
                </a:cubicBezTo>
                <a:cubicBezTo>
                  <a:pt x="169754" y="11815"/>
                  <a:pt x="182536" y="12924"/>
                  <a:pt x="195262" y="14287"/>
                </a:cubicBezTo>
                <a:cubicBezTo>
                  <a:pt x="226989" y="17686"/>
                  <a:pt x="258611" y="23123"/>
                  <a:pt x="290512" y="23812"/>
                </a:cubicBezTo>
                <a:cubicBezTo>
                  <a:pt x="479387" y="27889"/>
                  <a:pt x="668337" y="26987"/>
                  <a:pt x="857250" y="28575"/>
                </a:cubicBezTo>
                <a:cubicBezTo>
                  <a:pt x="865187" y="30162"/>
                  <a:pt x="873160" y="31581"/>
                  <a:pt x="881062" y="33337"/>
                </a:cubicBezTo>
                <a:cubicBezTo>
                  <a:pt x="887452" y="34757"/>
                  <a:pt x="893722" y="36680"/>
                  <a:pt x="900112" y="38100"/>
                </a:cubicBezTo>
                <a:cubicBezTo>
                  <a:pt x="910969" y="40513"/>
                  <a:pt x="942691" y="46593"/>
                  <a:pt x="952500" y="47625"/>
                </a:cubicBezTo>
                <a:cubicBezTo>
                  <a:pt x="973085" y="49792"/>
                  <a:pt x="993775" y="50800"/>
                  <a:pt x="1014412" y="52387"/>
                </a:cubicBezTo>
                <a:cubicBezTo>
                  <a:pt x="1023937" y="53975"/>
                  <a:pt x="1033578" y="54979"/>
                  <a:pt x="1042987" y="57150"/>
                </a:cubicBezTo>
                <a:cubicBezTo>
                  <a:pt x="1054248" y="59749"/>
                  <a:pt x="1064902" y="64918"/>
                  <a:pt x="1076325" y="66675"/>
                </a:cubicBezTo>
                <a:cubicBezTo>
                  <a:pt x="1106301" y="71287"/>
                  <a:pt x="1136836" y="71588"/>
                  <a:pt x="1166812" y="76200"/>
                </a:cubicBezTo>
                <a:cubicBezTo>
                  <a:pt x="1244494" y="88151"/>
                  <a:pt x="1207948" y="83648"/>
                  <a:pt x="1276350" y="90487"/>
                </a:cubicBezTo>
                <a:cubicBezTo>
                  <a:pt x="1336807" y="105603"/>
                  <a:pt x="1228585" y="79448"/>
                  <a:pt x="1338262" y="100012"/>
                </a:cubicBezTo>
                <a:cubicBezTo>
                  <a:pt x="1349621" y="102142"/>
                  <a:pt x="1360184" y="107734"/>
                  <a:pt x="1371600" y="109537"/>
                </a:cubicBezTo>
                <a:cubicBezTo>
                  <a:pt x="1390482" y="112518"/>
                  <a:pt x="1409739" y="112299"/>
                  <a:pt x="1428750" y="114300"/>
                </a:cubicBezTo>
                <a:cubicBezTo>
                  <a:pt x="1439913" y="115475"/>
                  <a:pt x="1450975" y="117475"/>
                  <a:pt x="1462087" y="119062"/>
                </a:cubicBezTo>
                <a:lnTo>
                  <a:pt x="2690812" y="109537"/>
                </a:lnTo>
                <a:cubicBezTo>
                  <a:pt x="2697357" y="109462"/>
                  <a:pt x="2703343" y="105368"/>
                  <a:pt x="2709862" y="104775"/>
                </a:cubicBezTo>
                <a:cubicBezTo>
                  <a:pt x="2738364" y="102184"/>
                  <a:pt x="2767012" y="101600"/>
                  <a:pt x="2795587" y="100012"/>
                </a:cubicBezTo>
                <a:cubicBezTo>
                  <a:pt x="2842657" y="81184"/>
                  <a:pt x="2798565" y="96123"/>
                  <a:pt x="2876550" y="85725"/>
                </a:cubicBezTo>
                <a:cubicBezTo>
                  <a:pt x="2881526" y="85062"/>
                  <a:pt x="2886010" y="82341"/>
                  <a:pt x="2890837" y="80962"/>
                </a:cubicBezTo>
                <a:cubicBezTo>
                  <a:pt x="2897131" y="79164"/>
                  <a:pt x="2903469" y="77484"/>
                  <a:pt x="2909887" y="76200"/>
                </a:cubicBezTo>
                <a:cubicBezTo>
                  <a:pt x="2936281" y="70921"/>
                  <a:pt x="2944310" y="71256"/>
                  <a:pt x="2971800" y="66675"/>
                </a:cubicBezTo>
                <a:cubicBezTo>
                  <a:pt x="3006523" y="60888"/>
                  <a:pt x="3024774" y="56026"/>
                  <a:pt x="3057525" y="52387"/>
                </a:cubicBezTo>
                <a:cubicBezTo>
                  <a:pt x="3074952" y="50451"/>
                  <a:pt x="3092450" y="49212"/>
                  <a:pt x="3109912" y="47625"/>
                </a:cubicBezTo>
                <a:cubicBezTo>
                  <a:pt x="3125521" y="37220"/>
                  <a:pt x="3118476" y="38100"/>
                  <a:pt x="3128962" y="38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5010150" y="6086475"/>
            <a:ext cx="223838" cy="110025"/>
          </a:xfrm>
          <a:custGeom>
            <a:avLst/>
            <a:gdLst>
              <a:gd name="connsiteX0" fmla="*/ 0 w 223838"/>
              <a:gd name="connsiteY0" fmla="*/ 0 h 110025"/>
              <a:gd name="connsiteX1" fmla="*/ 19050 w 223838"/>
              <a:gd name="connsiteY1" fmla="*/ 28575 h 110025"/>
              <a:gd name="connsiteX2" fmla="*/ 66675 w 223838"/>
              <a:gd name="connsiteY2" fmla="*/ 71438 h 110025"/>
              <a:gd name="connsiteX3" fmla="*/ 80963 w 223838"/>
              <a:gd name="connsiteY3" fmla="*/ 76200 h 110025"/>
              <a:gd name="connsiteX4" fmla="*/ 123825 w 223838"/>
              <a:gd name="connsiteY4" fmla="*/ 95250 h 110025"/>
              <a:gd name="connsiteX5" fmla="*/ 142875 w 223838"/>
              <a:gd name="connsiteY5" fmla="*/ 104775 h 110025"/>
              <a:gd name="connsiteX6" fmla="*/ 223838 w 223838"/>
              <a:gd name="connsiteY6" fmla="*/ 109538 h 11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838" h="110025">
                <a:moveTo>
                  <a:pt x="0" y="0"/>
                </a:moveTo>
                <a:cubicBezTo>
                  <a:pt x="6350" y="9525"/>
                  <a:pt x="10955" y="20480"/>
                  <a:pt x="19050" y="28575"/>
                </a:cubicBezTo>
                <a:cubicBezTo>
                  <a:pt x="32144" y="41669"/>
                  <a:pt x="49279" y="61497"/>
                  <a:pt x="66675" y="71438"/>
                </a:cubicBezTo>
                <a:cubicBezTo>
                  <a:pt x="71034" y="73929"/>
                  <a:pt x="76200" y="74613"/>
                  <a:pt x="80963" y="76200"/>
                </a:cubicBezTo>
                <a:cubicBezTo>
                  <a:pt x="122987" y="104217"/>
                  <a:pt x="55820" y="61247"/>
                  <a:pt x="123825" y="95250"/>
                </a:cubicBezTo>
                <a:cubicBezTo>
                  <a:pt x="130175" y="98425"/>
                  <a:pt x="135884" y="103541"/>
                  <a:pt x="142875" y="104775"/>
                </a:cubicBezTo>
                <a:cubicBezTo>
                  <a:pt x="172625" y="110025"/>
                  <a:pt x="195899" y="109538"/>
                  <a:pt x="223838" y="109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5872163" y="6076950"/>
            <a:ext cx="438150" cy="138113"/>
          </a:xfrm>
          <a:custGeom>
            <a:avLst/>
            <a:gdLst>
              <a:gd name="connsiteX0" fmla="*/ 0 w 438150"/>
              <a:gd name="connsiteY0" fmla="*/ 109538 h 138113"/>
              <a:gd name="connsiteX1" fmla="*/ 47625 w 438150"/>
              <a:gd name="connsiteY1" fmla="*/ 104775 h 138113"/>
              <a:gd name="connsiteX2" fmla="*/ 61912 w 438150"/>
              <a:gd name="connsiteY2" fmla="*/ 95250 h 138113"/>
              <a:gd name="connsiteX3" fmla="*/ 85725 w 438150"/>
              <a:gd name="connsiteY3" fmla="*/ 66675 h 138113"/>
              <a:gd name="connsiteX4" fmla="*/ 100012 w 438150"/>
              <a:gd name="connsiteY4" fmla="*/ 38100 h 138113"/>
              <a:gd name="connsiteX5" fmla="*/ 114300 w 438150"/>
              <a:gd name="connsiteY5" fmla="*/ 9525 h 138113"/>
              <a:gd name="connsiteX6" fmla="*/ 128587 w 438150"/>
              <a:gd name="connsiteY6" fmla="*/ 0 h 138113"/>
              <a:gd name="connsiteX7" fmla="*/ 152400 w 438150"/>
              <a:gd name="connsiteY7" fmla="*/ 42863 h 138113"/>
              <a:gd name="connsiteX8" fmla="*/ 166687 w 438150"/>
              <a:gd name="connsiteY8" fmla="*/ 52388 h 138113"/>
              <a:gd name="connsiteX9" fmla="*/ 180975 w 438150"/>
              <a:gd name="connsiteY9" fmla="*/ 66675 h 138113"/>
              <a:gd name="connsiteX10" fmla="*/ 214312 w 438150"/>
              <a:gd name="connsiteY10" fmla="*/ 85725 h 138113"/>
              <a:gd name="connsiteX11" fmla="*/ 228600 w 438150"/>
              <a:gd name="connsiteY11" fmla="*/ 95250 h 138113"/>
              <a:gd name="connsiteX12" fmla="*/ 242887 w 438150"/>
              <a:gd name="connsiteY12" fmla="*/ 100013 h 138113"/>
              <a:gd name="connsiteX13" fmla="*/ 266700 w 438150"/>
              <a:gd name="connsiteY13" fmla="*/ 109538 h 138113"/>
              <a:gd name="connsiteX14" fmla="*/ 295275 w 438150"/>
              <a:gd name="connsiteY14" fmla="*/ 114300 h 138113"/>
              <a:gd name="connsiteX15" fmla="*/ 314325 w 438150"/>
              <a:gd name="connsiteY15" fmla="*/ 119063 h 138113"/>
              <a:gd name="connsiteX16" fmla="*/ 342900 w 438150"/>
              <a:gd name="connsiteY16" fmla="*/ 128588 h 138113"/>
              <a:gd name="connsiteX17" fmla="*/ 438150 w 438150"/>
              <a:gd name="connsiteY17" fmla="*/ 138113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8150" h="138113">
                <a:moveTo>
                  <a:pt x="0" y="109538"/>
                </a:moveTo>
                <a:cubicBezTo>
                  <a:pt x="15875" y="107950"/>
                  <a:pt x="32079" y="108363"/>
                  <a:pt x="47625" y="104775"/>
                </a:cubicBezTo>
                <a:cubicBezTo>
                  <a:pt x="53202" y="103488"/>
                  <a:pt x="57515" y="98914"/>
                  <a:pt x="61912" y="95250"/>
                </a:cubicBezTo>
                <a:cubicBezTo>
                  <a:pt x="75666" y="83789"/>
                  <a:pt x="76358" y="80726"/>
                  <a:pt x="85725" y="66675"/>
                </a:cubicBezTo>
                <a:cubicBezTo>
                  <a:pt x="97692" y="30772"/>
                  <a:pt x="81551" y="75021"/>
                  <a:pt x="100012" y="38100"/>
                </a:cubicBezTo>
                <a:cubicBezTo>
                  <a:pt x="107758" y="22608"/>
                  <a:pt x="100653" y="23173"/>
                  <a:pt x="114300" y="9525"/>
                </a:cubicBezTo>
                <a:cubicBezTo>
                  <a:pt x="118347" y="5478"/>
                  <a:pt x="123825" y="3175"/>
                  <a:pt x="128587" y="0"/>
                </a:cubicBezTo>
                <a:cubicBezTo>
                  <a:pt x="133550" y="14889"/>
                  <a:pt x="138364" y="33505"/>
                  <a:pt x="152400" y="42863"/>
                </a:cubicBezTo>
                <a:cubicBezTo>
                  <a:pt x="157162" y="46038"/>
                  <a:pt x="162290" y="48724"/>
                  <a:pt x="166687" y="52388"/>
                </a:cubicBezTo>
                <a:cubicBezTo>
                  <a:pt x="171861" y="56700"/>
                  <a:pt x="175801" y="62363"/>
                  <a:pt x="180975" y="66675"/>
                </a:cubicBezTo>
                <a:cubicBezTo>
                  <a:pt x="193635" y="77225"/>
                  <a:pt x="199488" y="77254"/>
                  <a:pt x="214312" y="85725"/>
                </a:cubicBezTo>
                <a:cubicBezTo>
                  <a:pt x="219282" y="88565"/>
                  <a:pt x="223480" y="92690"/>
                  <a:pt x="228600" y="95250"/>
                </a:cubicBezTo>
                <a:cubicBezTo>
                  <a:pt x="233090" y="97495"/>
                  <a:pt x="238187" y="98250"/>
                  <a:pt x="242887" y="100013"/>
                </a:cubicBezTo>
                <a:cubicBezTo>
                  <a:pt x="250892" y="103015"/>
                  <a:pt x="258452" y="107289"/>
                  <a:pt x="266700" y="109538"/>
                </a:cubicBezTo>
                <a:cubicBezTo>
                  <a:pt x="276016" y="112079"/>
                  <a:pt x="285806" y="112406"/>
                  <a:pt x="295275" y="114300"/>
                </a:cubicBezTo>
                <a:cubicBezTo>
                  <a:pt x="301693" y="115584"/>
                  <a:pt x="308056" y="117182"/>
                  <a:pt x="314325" y="119063"/>
                </a:cubicBezTo>
                <a:cubicBezTo>
                  <a:pt x="323942" y="121948"/>
                  <a:pt x="332910" y="127589"/>
                  <a:pt x="342900" y="128588"/>
                </a:cubicBezTo>
                <a:lnTo>
                  <a:pt x="438150" y="13811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6848475" y="6110288"/>
            <a:ext cx="404813" cy="142515"/>
          </a:xfrm>
          <a:custGeom>
            <a:avLst/>
            <a:gdLst>
              <a:gd name="connsiteX0" fmla="*/ 0 w 404813"/>
              <a:gd name="connsiteY0" fmla="*/ 95250 h 142515"/>
              <a:gd name="connsiteX1" fmla="*/ 47625 w 404813"/>
              <a:gd name="connsiteY1" fmla="*/ 90487 h 142515"/>
              <a:gd name="connsiteX2" fmla="*/ 61913 w 404813"/>
              <a:gd name="connsiteY2" fmla="*/ 76200 h 142515"/>
              <a:gd name="connsiteX3" fmla="*/ 90488 w 404813"/>
              <a:gd name="connsiteY3" fmla="*/ 66675 h 142515"/>
              <a:gd name="connsiteX4" fmla="*/ 104775 w 404813"/>
              <a:gd name="connsiteY4" fmla="*/ 61912 h 142515"/>
              <a:gd name="connsiteX5" fmla="*/ 138113 w 404813"/>
              <a:gd name="connsiteY5" fmla="*/ 33337 h 142515"/>
              <a:gd name="connsiteX6" fmla="*/ 152400 w 404813"/>
              <a:gd name="connsiteY6" fmla="*/ 4762 h 142515"/>
              <a:gd name="connsiteX7" fmla="*/ 166688 w 404813"/>
              <a:gd name="connsiteY7" fmla="*/ 0 h 142515"/>
              <a:gd name="connsiteX8" fmla="*/ 228600 w 404813"/>
              <a:gd name="connsiteY8" fmla="*/ 52387 h 142515"/>
              <a:gd name="connsiteX9" fmla="*/ 247650 w 404813"/>
              <a:gd name="connsiteY9" fmla="*/ 61912 h 142515"/>
              <a:gd name="connsiteX10" fmla="*/ 276225 w 404813"/>
              <a:gd name="connsiteY10" fmla="*/ 80962 h 142515"/>
              <a:gd name="connsiteX11" fmla="*/ 290513 w 404813"/>
              <a:gd name="connsiteY11" fmla="*/ 90487 h 142515"/>
              <a:gd name="connsiteX12" fmla="*/ 323850 w 404813"/>
              <a:gd name="connsiteY12" fmla="*/ 109537 h 142515"/>
              <a:gd name="connsiteX13" fmla="*/ 338138 w 404813"/>
              <a:gd name="connsiteY13" fmla="*/ 119062 h 142515"/>
              <a:gd name="connsiteX14" fmla="*/ 366713 w 404813"/>
              <a:gd name="connsiteY14" fmla="*/ 128587 h 142515"/>
              <a:gd name="connsiteX15" fmla="*/ 404813 w 404813"/>
              <a:gd name="connsiteY15" fmla="*/ 138112 h 14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813" h="142515">
                <a:moveTo>
                  <a:pt x="0" y="95250"/>
                </a:moveTo>
                <a:cubicBezTo>
                  <a:pt x="15875" y="93662"/>
                  <a:pt x="32376" y="95179"/>
                  <a:pt x="47625" y="90487"/>
                </a:cubicBezTo>
                <a:cubicBezTo>
                  <a:pt x="54062" y="88506"/>
                  <a:pt x="56025" y="79471"/>
                  <a:pt x="61913" y="76200"/>
                </a:cubicBezTo>
                <a:cubicBezTo>
                  <a:pt x="70690" y="71324"/>
                  <a:pt x="80963" y="69850"/>
                  <a:pt x="90488" y="66675"/>
                </a:cubicBezTo>
                <a:lnTo>
                  <a:pt x="104775" y="61912"/>
                </a:lnTo>
                <a:cubicBezTo>
                  <a:pt x="113579" y="55309"/>
                  <a:pt x="131479" y="43288"/>
                  <a:pt x="138113" y="33337"/>
                </a:cubicBezTo>
                <a:cubicBezTo>
                  <a:pt x="147973" y="18547"/>
                  <a:pt x="136341" y="17609"/>
                  <a:pt x="152400" y="4762"/>
                </a:cubicBezTo>
                <a:cubicBezTo>
                  <a:pt x="156320" y="1626"/>
                  <a:pt x="161925" y="1587"/>
                  <a:pt x="166688" y="0"/>
                </a:cubicBezTo>
                <a:cubicBezTo>
                  <a:pt x="184769" y="18081"/>
                  <a:pt x="206399" y="41287"/>
                  <a:pt x="228600" y="52387"/>
                </a:cubicBezTo>
                <a:cubicBezTo>
                  <a:pt x="234950" y="55562"/>
                  <a:pt x="241562" y="58259"/>
                  <a:pt x="247650" y="61912"/>
                </a:cubicBezTo>
                <a:cubicBezTo>
                  <a:pt x="257466" y="67802"/>
                  <a:pt x="266700" y="74612"/>
                  <a:pt x="276225" y="80962"/>
                </a:cubicBezTo>
                <a:lnTo>
                  <a:pt x="290513" y="90487"/>
                </a:lnTo>
                <a:cubicBezTo>
                  <a:pt x="325323" y="113694"/>
                  <a:pt x="281551" y="85367"/>
                  <a:pt x="323850" y="109537"/>
                </a:cubicBezTo>
                <a:cubicBezTo>
                  <a:pt x="328820" y="112377"/>
                  <a:pt x="332907" y="116737"/>
                  <a:pt x="338138" y="119062"/>
                </a:cubicBezTo>
                <a:cubicBezTo>
                  <a:pt x="347313" y="123140"/>
                  <a:pt x="366713" y="128587"/>
                  <a:pt x="366713" y="128587"/>
                </a:cubicBezTo>
                <a:cubicBezTo>
                  <a:pt x="387604" y="142515"/>
                  <a:pt x="375276" y="138112"/>
                  <a:pt x="404813" y="1381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7751769" y="6110288"/>
            <a:ext cx="287331" cy="119062"/>
          </a:xfrm>
          <a:custGeom>
            <a:avLst/>
            <a:gdLst>
              <a:gd name="connsiteX0" fmla="*/ 287331 w 287331"/>
              <a:gd name="connsiteY0" fmla="*/ 0 h 119062"/>
              <a:gd name="connsiteX1" fmla="*/ 253994 w 287331"/>
              <a:gd name="connsiteY1" fmla="*/ 14287 h 119062"/>
              <a:gd name="connsiteX2" fmla="*/ 234944 w 287331"/>
              <a:gd name="connsiteY2" fmla="*/ 42862 h 119062"/>
              <a:gd name="connsiteX3" fmla="*/ 201606 w 287331"/>
              <a:gd name="connsiteY3" fmla="*/ 71437 h 119062"/>
              <a:gd name="connsiteX4" fmla="*/ 187319 w 287331"/>
              <a:gd name="connsiteY4" fmla="*/ 76200 h 119062"/>
              <a:gd name="connsiteX5" fmla="*/ 168269 w 287331"/>
              <a:gd name="connsiteY5" fmla="*/ 85725 h 119062"/>
              <a:gd name="connsiteX6" fmla="*/ 139694 w 287331"/>
              <a:gd name="connsiteY6" fmla="*/ 90487 h 119062"/>
              <a:gd name="connsiteX7" fmla="*/ 120644 w 287331"/>
              <a:gd name="connsiteY7" fmla="*/ 95250 h 119062"/>
              <a:gd name="connsiteX8" fmla="*/ 106356 w 287331"/>
              <a:gd name="connsiteY8" fmla="*/ 100012 h 119062"/>
              <a:gd name="connsiteX9" fmla="*/ 77781 w 287331"/>
              <a:gd name="connsiteY9" fmla="*/ 104775 h 119062"/>
              <a:gd name="connsiteX10" fmla="*/ 53969 w 287331"/>
              <a:gd name="connsiteY10" fmla="*/ 109537 h 119062"/>
              <a:gd name="connsiteX11" fmla="*/ 1581 w 287331"/>
              <a:gd name="connsiteY11" fmla="*/ 119062 h 11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331" h="119062">
                <a:moveTo>
                  <a:pt x="287331" y="0"/>
                </a:moveTo>
                <a:cubicBezTo>
                  <a:pt x="274763" y="3142"/>
                  <a:pt x="263203" y="3762"/>
                  <a:pt x="253994" y="14287"/>
                </a:cubicBezTo>
                <a:cubicBezTo>
                  <a:pt x="246456" y="22902"/>
                  <a:pt x="243039" y="34767"/>
                  <a:pt x="234944" y="42862"/>
                </a:cubicBezTo>
                <a:cubicBezTo>
                  <a:pt x="223683" y="54123"/>
                  <a:pt x="215864" y="63290"/>
                  <a:pt x="201606" y="71437"/>
                </a:cubicBezTo>
                <a:cubicBezTo>
                  <a:pt x="197247" y="73928"/>
                  <a:pt x="191933" y="74222"/>
                  <a:pt x="187319" y="76200"/>
                </a:cubicBezTo>
                <a:cubicBezTo>
                  <a:pt x="180794" y="78997"/>
                  <a:pt x="175069" y="83685"/>
                  <a:pt x="168269" y="85725"/>
                </a:cubicBezTo>
                <a:cubicBezTo>
                  <a:pt x="159020" y="88500"/>
                  <a:pt x="149163" y="88593"/>
                  <a:pt x="139694" y="90487"/>
                </a:cubicBezTo>
                <a:cubicBezTo>
                  <a:pt x="133276" y="91771"/>
                  <a:pt x="126938" y="93452"/>
                  <a:pt x="120644" y="95250"/>
                </a:cubicBezTo>
                <a:cubicBezTo>
                  <a:pt x="115817" y="96629"/>
                  <a:pt x="111257" y="98923"/>
                  <a:pt x="106356" y="100012"/>
                </a:cubicBezTo>
                <a:cubicBezTo>
                  <a:pt x="96930" y="102107"/>
                  <a:pt x="87282" y="103048"/>
                  <a:pt x="77781" y="104775"/>
                </a:cubicBezTo>
                <a:cubicBezTo>
                  <a:pt x="69817" y="106223"/>
                  <a:pt x="62001" y="108533"/>
                  <a:pt x="53969" y="109537"/>
                </a:cubicBezTo>
                <a:cubicBezTo>
                  <a:pt x="0" y="116283"/>
                  <a:pt x="1581" y="96599"/>
                  <a:pt x="1581" y="1190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57818" y="60722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00826" y="60722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9520" y="60809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endCxn id="1027" idx="0"/>
          </p:cNvCxnSpPr>
          <p:nvPr/>
        </p:nvCxnSpPr>
        <p:spPr>
          <a:xfrm rot="5400000">
            <a:off x="5375678" y="5018496"/>
            <a:ext cx="85725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57884" y="4643446"/>
            <a:ext cx="34531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 smtClean="0"/>
              <a:t>여러 </a:t>
            </a:r>
            <a:r>
              <a:rPr lang="ko-KR" altLang="en-US" sz="1100" dirty="0" err="1" smtClean="0"/>
              <a:t>컬럼의</a:t>
            </a:r>
            <a:r>
              <a:rPr lang="ko-KR" altLang="en-US" sz="1100" dirty="0" smtClean="0"/>
              <a:t> 값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조회된 레코드 하나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VO</a:t>
            </a:r>
            <a:r>
              <a:rPr lang="ko-KR" altLang="en-US" sz="1100" dirty="0" smtClean="0"/>
              <a:t>에 저장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같은 이름의 </a:t>
            </a:r>
            <a:r>
              <a:rPr lang="en-US" altLang="ko-KR" sz="1100" dirty="0" smtClean="0"/>
              <a:t>VO</a:t>
            </a:r>
            <a:r>
              <a:rPr lang="ko-KR" altLang="en-US" sz="1100" dirty="0" smtClean="0"/>
              <a:t>객체를 </a:t>
            </a:r>
            <a:r>
              <a:rPr lang="ko-KR" altLang="en-US" sz="1100" dirty="0" err="1" smtClean="0"/>
              <a:t>중복되지않게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관리하기위해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List</a:t>
            </a:r>
            <a:r>
              <a:rPr lang="ko-KR" altLang="en-US" sz="1100" dirty="0" smtClean="0"/>
              <a:t>에 추가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825899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사원번호</a:t>
            </a:r>
            <a:r>
              <a:rPr lang="ko-KR" altLang="en-US" dirty="0" smtClean="0"/>
              <a:t>를 받아 </a:t>
            </a:r>
            <a:r>
              <a:rPr lang="ko-KR" altLang="en-US" b="1" dirty="0" smtClean="0"/>
              <a:t>사원명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부서번호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매니저번호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입사일 </a:t>
            </a:r>
            <a:r>
              <a:rPr lang="ko-KR" altLang="en-US" dirty="0" smtClean="0"/>
              <a:t>조회하는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public  VO 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)  {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사원번호를 받아 사원명 조회하는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b="1" dirty="0" smtClean="0"/>
              <a:t>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사원번호를 받아 부서번호 조회하는 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selectJob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94076"/>
            <a:ext cx="3829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1364981" y="4738092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1195505" y="3805238"/>
            <a:ext cx="2426274" cy="1169650"/>
          </a:xfrm>
          <a:custGeom>
            <a:avLst/>
            <a:gdLst>
              <a:gd name="connsiteX0" fmla="*/ 2376370 w 2426274"/>
              <a:gd name="connsiteY0" fmla="*/ 80962 h 1169650"/>
              <a:gd name="connsiteX1" fmla="*/ 2404945 w 2426274"/>
              <a:gd name="connsiteY1" fmla="*/ 100012 h 1169650"/>
              <a:gd name="connsiteX2" fmla="*/ 2409708 w 2426274"/>
              <a:gd name="connsiteY2" fmla="*/ 123825 h 1169650"/>
              <a:gd name="connsiteX3" fmla="*/ 2419233 w 2426274"/>
              <a:gd name="connsiteY3" fmla="*/ 142875 h 1169650"/>
              <a:gd name="connsiteX4" fmla="*/ 2404945 w 2426274"/>
              <a:gd name="connsiteY4" fmla="*/ 276225 h 1169650"/>
              <a:gd name="connsiteX5" fmla="*/ 2400183 w 2426274"/>
              <a:gd name="connsiteY5" fmla="*/ 300037 h 1169650"/>
              <a:gd name="connsiteX6" fmla="*/ 2385895 w 2426274"/>
              <a:gd name="connsiteY6" fmla="*/ 328612 h 1169650"/>
              <a:gd name="connsiteX7" fmla="*/ 2371608 w 2426274"/>
              <a:gd name="connsiteY7" fmla="*/ 347662 h 1169650"/>
              <a:gd name="connsiteX8" fmla="*/ 2347795 w 2426274"/>
              <a:gd name="connsiteY8" fmla="*/ 361950 h 1169650"/>
              <a:gd name="connsiteX9" fmla="*/ 2309695 w 2426274"/>
              <a:gd name="connsiteY9" fmla="*/ 381000 h 1169650"/>
              <a:gd name="connsiteX10" fmla="*/ 2295408 w 2426274"/>
              <a:gd name="connsiteY10" fmla="*/ 390525 h 1169650"/>
              <a:gd name="connsiteX11" fmla="*/ 2247783 w 2426274"/>
              <a:gd name="connsiteY11" fmla="*/ 400050 h 1169650"/>
              <a:gd name="connsiteX12" fmla="*/ 2228733 w 2426274"/>
              <a:gd name="connsiteY12" fmla="*/ 409575 h 1169650"/>
              <a:gd name="connsiteX13" fmla="*/ 2204920 w 2426274"/>
              <a:gd name="connsiteY13" fmla="*/ 414337 h 1169650"/>
              <a:gd name="connsiteX14" fmla="*/ 2171583 w 2426274"/>
              <a:gd name="connsiteY14" fmla="*/ 423862 h 1169650"/>
              <a:gd name="connsiteX15" fmla="*/ 2147770 w 2426274"/>
              <a:gd name="connsiteY15" fmla="*/ 428625 h 1169650"/>
              <a:gd name="connsiteX16" fmla="*/ 2123958 w 2426274"/>
              <a:gd name="connsiteY16" fmla="*/ 438150 h 1169650"/>
              <a:gd name="connsiteX17" fmla="*/ 2081095 w 2426274"/>
              <a:gd name="connsiteY17" fmla="*/ 447675 h 1169650"/>
              <a:gd name="connsiteX18" fmla="*/ 2042995 w 2426274"/>
              <a:gd name="connsiteY18" fmla="*/ 461962 h 1169650"/>
              <a:gd name="connsiteX19" fmla="*/ 1976320 w 2426274"/>
              <a:gd name="connsiteY19" fmla="*/ 481012 h 1169650"/>
              <a:gd name="connsiteX20" fmla="*/ 1928695 w 2426274"/>
              <a:gd name="connsiteY20" fmla="*/ 495300 h 1169650"/>
              <a:gd name="connsiteX21" fmla="*/ 1904883 w 2426274"/>
              <a:gd name="connsiteY21" fmla="*/ 500062 h 1169650"/>
              <a:gd name="connsiteX22" fmla="*/ 1890595 w 2426274"/>
              <a:gd name="connsiteY22" fmla="*/ 504825 h 1169650"/>
              <a:gd name="connsiteX23" fmla="*/ 1866783 w 2426274"/>
              <a:gd name="connsiteY23" fmla="*/ 514350 h 1169650"/>
              <a:gd name="connsiteX24" fmla="*/ 1833445 w 2426274"/>
              <a:gd name="connsiteY24" fmla="*/ 519112 h 1169650"/>
              <a:gd name="connsiteX25" fmla="*/ 1809633 w 2426274"/>
              <a:gd name="connsiteY25" fmla="*/ 523875 h 1169650"/>
              <a:gd name="connsiteX26" fmla="*/ 1766770 w 2426274"/>
              <a:gd name="connsiteY26" fmla="*/ 538162 h 1169650"/>
              <a:gd name="connsiteX27" fmla="*/ 1747720 w 2426274"/>
              <a:gd name="connsiteY27" fmla="*/ 547687 h 1169650"/>
              <a:gd name="connsiteX28" fmla="*/ 1690570 w 2426274"/>
              <a:gd name="connsiteY28" fmla="*/ 557212 h 1169650"/>
              <a:gd name="connsiteX29" fmla="*/ 1623895 w 2426274"/>
              <a:gd name="connsiteY29" fmla="*/ 566737 h 1169650"/>
              <a:gd name="connsiteX30" fmla="*/ 1590558 w 2426274"/>
              <a:gd name="connsiteY30" fmla="*/ 576262 h 1169650"/>
              <a:gd name="connsiteX31" fmla="*/ 1552458 w 2426274"/>
              <a:gd name="connsiteY31" fmla="*/ 581025 h 1169650"/>
              <a:gd name="connsiteX32" fmla="*/ 1461970 w 2426274"/>
              <a:gd name="connsiteY32" fmla="*/ 590550 h 1169650"/>
              <a:gd name="connsiteX33" fmla="*/ 1338145 w 2426274"/>
              <a:gd name="connsiteY33" fmla="*/ 604837 h 1169650"/>
              <a:gd name="connsiteX34" fmla="*/ 1290520 w 2426274"/>
              <a:gd name="connsiteY34" fmla="*/ 614362 h 1169650"/>
              <a:gd name="connsiteX35" fmla="*/ 1261945 w 2426274"/>
              <a:gd name="connsiteY35" fmla="*/ 619125 h 1169650"/>
              <a:gd name="connsiteX36" fmla="*/ 1242895 w 2426274"/>
              <a:gd name="connsiteY36" fmla="*/ 623887 h 1169650"/>
              <a:gd name="connsiteX37" fmla="*/ 1142883 w 2426274"/>
              <a:gd name="connsiteY37" fmla="*/ 633412 h 1169650"/>
              <a:gd name="connsiteX38" fmla="*/ 1123833 w 2426274"/>
              <a:gd name="connsiteY38" fmla="*/ 642937 h 1169650"/>
              <a:gd name="connsiteX39" fmla="*/ 338020 w 2426274"/>
              <a:gd name="connsiteY39" fmla="*/ 652462 h 1169650"/>
              <a:gd name="connsiteX40" fmla="*/ 290395 w 2426274"/>
              <a:gd name="connsiteY40" fmla="*/ 681037 h 1169650"/>
              <a:gd name="connsiteX41" fmla="*/ 276108 w 2426274"/>
              <a:gd name="connsiteY41" fmla="*/ 690562 h 1169650"/>
              <a:gd name="connsiteX42" fmla="*/ 252295 w 2426274"/>
              <a:gd name="connsiteY42" fmla="*/ 700087 h 1169650"/>
              <a:gd name="connsiteX43" fmla="*/ 233245 w 2426274"/>
              <a:gd name="connsiteY43" fmla="*/ 709612 h 1169650"/>
              <a:gd name="connsiteX44" fmla="*/ 218958 w 2426274"/>
              <a:gd name="connsiteY44" fmla="*/ 714375 h 1169650"/>
              <a:gd name="connsiteX45" fmla="*/ 199908 w 2426274"/>
              <a:gd name="connsiteY45" fmla="*/ 723900 h 1169650"/>
              <a:gd name="connsiteX46" fmla="*/ 166570 w 2426274"/>
              <a:gd name="connsiteY46" fmla="*/ 733425 h 1169650"/>
              <a:gd name="connsiteX47" fmla="*/ 142758 w 2426274"/>
              <a:gd name="connsiteY47" fmla="*/ 742950 h 1169650"/>
              <a:gd name="connsiteX48" fmla="*/ 104658 w 2426274"/>
              <a:gd name="connsiteY48" fmla="*/ 752475 h 1169650"/>
              <a:gd name="connsiteX49" fmla="*/ 61795 w 2426274"/>
              <a:gd name="connsiteY49" fmla="*/ 776287 h 1169650"/>
              <a:gd name="connsiteX50" fmla="*/ 33220 w 2426274"/>
              <a:gd name="connsiteY50" fmla="*/ 804862 h 1169650"/>
              <a:gd name="connsiteX51" fmla="*/ 23695 w 2426274"/>
              <a:gd name="connsiteY51" fmla="*/ 828675 h 1169650"/>
              <a:gd name="connsiteX52" fmla="*/ 18933 w 2426274"/>
              <a:gd name="connsiteY52" fmla="*/ 847725 h 1169650"/>
              <a:gd name="connsiteX53" fmla="*/ 9408 w 2426274"/>
              <a:gd name="connsiteY53" fmla="*/ 866775 h 1169650"/>
              <a:gd name="connsiteX54" fmla="*/ 9408 w 2426274"/>
              <a:gd name="connsiteY54" fmla="*/ 971550 h 1169650"/>
              <a:gd name="connsiteX55" fmla="*/ 14170 w 2426274"/>
              <a:gd name="connsiteY55" fmla="*/ 990600 h 1169650"/>
              <a:gd name="connsiteX56" fmla="*/ 61795 w 2426274"/>
              <a:gd name="connsiteY56" fmla="*/ 1038225 h 1169650"/>
              <a:gd name="connsiteX57" fmla="*/ 80845 w 2426274"/>
              <a:gd name="connsiteY57" fmla="*/ 1052512 h 1169650"/>
              <a:gd name="connsiteX58" fmla="*/ 95133 w 2426274"/>
              <a:gd name="connsiteY58" fmla="*/ 1057275 h 1169650"/>
              <a:gd name="connsiteX59" fmla="*/ 109420 w 2426274"/>
              <a:gd name="connsiteY59" fmla="*/ 1066800 h 1169650"/>
              <a:gd name="connsiteX60" fmla="*/ 137995 w 2426274"/>
              <a:gd name="connsiteY60" fmla="*/ 1076325 h 1169650"/>
              <a:gd name="connsiteX61" fmla="*/ 176095 w 2426274"/>
              <a:gd name="connsiteY61" fmla="*/ 1090612 h 1169650"/>
              <a:gd name="connsiteX62" fmla="*/ 223720 w 2426274"/>
              <a:gd name="connsiteY62" fmla="*/ 1104900 h 1169650"/>
              <a:gd name="connsiteX63" fmla="*/ 252295 w 2426274"/>
              <a:gd name="connsiteY63" fmla="*/ 1114425 h 1169650"/>
              <a:gd name="connsiteX64" fmla="*/ 280870 w 2426274"/>
              <a:gd name="connsiteY64" fmla="*/ 1119187 h 1169650"/>
              <a:gd name="connsiteX65" fmla="*/ 357070 w 2426274"/>
              <a:gd name="connsiteY65" fmla="*/ 1128712 h 1169650"/>
              <a:gd name="connsiteX66" fmla="*/ 447558 w 2426274"/>
              <a:gd name="connsiteY66" fmla="*/ 1143000 h 1169650"/>
              <a:gd name="connsiteX67" fmla="*/ 580908 w 2426274"/>
              <a:gd name="connsiteY67" fmla="*/ 1162050 h 1169650"/>
              <a:gd name="connsiteX68" fmla="*/ 761883 w 2426274"/>
              <a:gd name="connsiteY68" fmla="*/ 1157287 h 1169650"/>
              <a:gd name="connsiteX69" fmla="*/ 785695 w 2426274"/>
              <a:gd name="connsiteY69" fmla="*/ 1119187 h 1169650"/>
              <a:gd name="connsiteX70" fmla="*/ 799983 w 2426274"/>
              <a:gd name="connsiteY70" fmla="*/ 1090612 h 1169650"/>
              <a:gd name="connsiteX71" fmla="*/ 809508 w 2426274"/>
              <a:gd name="connsiteY71" fmla="*/ 1071562 h 1169650"/>
              <a:gd name="connsiteX72" fmla="*/ 823795 w 2426274"/>
              <a:gd name="connsiteY72" fmla="*/ 1052512 h 1169650"/>
              <a:gd name="connsiteX73" fmla="*/ 833320 w 2426274"/>
              <a:gd name="connsiteY73" fmla="*/ 1033462 h 1169650"/>
              <a:gd name="connsiteX74" fmla="*/ 842845 w 2426274"/>
              <a:gd name="connsiteY74" fmla="*/ 990600 h 1169650"/>
              <a:gd name="connsiteX75" fmla="*/ 852370 w 2426274"/>
              <a:gd name="connsiteY75" fmla="*/ 957262 h 1169650"/>
              <a:gd name="connsiteX76" fmla="*/ 838083 w 2426274"/>
              <a:gd name="connsiteY76" fmla="*/ 776287 h 1169650"/>
              <a:gd name="connsiteX77" fmla="*/ 833320 w 2426274"/>
              <a:gd name="connsiteY77" fmla="*/ 762000 h 1169650"/>
              <a:gd name="connsiteX78" fmla="*/ 819033 w 2426274"/>
              <a:gd name="connsiteY78" fmla="*/ 747712 h 1169650"/>
              <a:gd name="connsiteX79" fmla="*/ 799983 w 2426274"/>
              <a:gd name="connsiteY79" fmla="*/ 723900 h 1169650"/>
              <a:gd name="connsiteX80" fmla="*/ 790458 w 2426274"/>
              <a:gd name="connsiteY80" fmla="*/ 709612 h 1169650"/>
              <a:gd name="connsiteX81" fmla="*/ 776170 w 2426274"/>
              <a:gd name="connsiteY81" fmla="*/ 700087 h 1169650"/>
              <a:gd name="connsiteX82" fmla="*/ 733308 w 2426274"/>
              <a:gd name="connsiteY82" fmla="*/ 676275 h 1169650"/>
              <a:gd name="connsiteX83" fmla="*/ 719020 w 2426274"/>
              <a:gd name="connsiteY83" fmla="*/ 666750 h 1169650"/>
              <a:gd name="connsiteX84" fmla="*/ 685683 w 2426274"/>
              <a:gd name="connsiteY84" fmla="*/ 652462 h 1169650"/>
              <a:gd name="connsiteX85" fmla="*/ 657108 w 2426274"/>
              <a:gd name="connsiteY85" fmla="*/ 633412 h 1169650"/>
              <a:gd name="connsiteX86" fmla="*/ 595195 w 2426274"/>
              <a:gd name="connsiteY86" fmla="*/ 609600 h 1169650"/>
              <a:gd name="connsiteX87" fmla="*/ 566620 w 2426274"/>
              <a:gd name="connsiteY87" fmla="*/ 590550 h 1169650"/>
              <a:gd name="connsiteX88" fmla="*/ 552333 w 2426274"/>
              <a:gd name="connsiteY88" fmla="*/ 581025 h 1169650"/>
              <a:gd name="connsiteX89" fmla="*/ 490420 w 2426274"/>
              <a:gd name="connsiteY89" fmla="*/ 547687 h 1169650"/>
              <a:gd name="connsiteX90" fmla="*/ 471370 w 2426274"/>
              <a:gd name="connsiteY90" fmla="*/ 528637 h 1169650"/>
              <a:gd name="connsiteX91" fmla="*/ 442795 w 2426274"/>
              <a:gd name="connsiteY91" fmla="*/ 509587 h 1169650"/>
              <a:gd name="connsiteX92" fmla="*/ 414220 w 2426274"/>
              <a:gd name="connsiteY92" fmla="*/ 481012 h 1169650"/>
              <a:gd name="connsiteX93" fmla="*/ 395170 w 2426274"/>
              <a:gd name="connsiteY93" fmla="*/ 461962 h 1169650"/>
              <a:gd name="connsiteX94" fmla="*/ 380883 w 2426274"/>
              <a:gd name="connsiteY94" fmla="*/ 447675 h 1169650"/>
              <a:gd name="connsiteX95" fmla="*/ 342783 w 2426274"/>
              <a:gd name="connsiteY95" fmla="*/ 404812 h 1169650"/>
              <a:gd name="connsiteX96" fmla="*/ 318970 w 2426274"/>
              <a:gd name="connsiteY96" fmla="*/ 366712 h 1169650"/>
              <a:gd name="connsiteX97" fmla="*/ 304683 w 2426274"/>
              <a:gd name="connsiteY97" fmla="*/ 352425 h 1169650"/>
              <a:gd name="connsiteX98" fmla="*/ 295158 w 2426274"/>
              <a:gd name="connsiteY98" fmla="*/ 333375 h 1169650"/>
              <a:gd name="connsiteX99" fmla="*/ 276108 w 2426274"/>
              <a:gd name="connsiteY99" fmla="*/ 314325 h 1169650"/>
              <a:gd name="connsiteX100" fmla="*/ 266583 w 2426274"/>
              <a:gd name="connsiteY100" fmla="*/ 295275 h 1169650"/>
              <a:gd name="connsiteX101" fmla="*/ 252295 w 2426274"/>
              <a:gd name="connsiteY101" fmla="*/ 271462 h 1169650"/>
              <a:gd name="connsiteX102" fmla="*/ 247533 w 2426274"/>
              <a:gd name="connsiteY102" fmla="*/ 257175 h 1169650"/>
              <a:gd name="connsiteX103" fmla="*/ 233245 w 2426274"/>
              <a:gd name="connsiteY103" fmla="*/ 233362 h 1169650"/>
              <a:gd name="connsiteX104" fmla="*/ 223720 w 2426274"/>
              <a:gd name="connsiteY104" fmla="*/ 214312 h 1169650"/>
              <a:gd name="connsiteX105" fmla="*/ 214195 w 2426274"/>
              <a:gd name="connsiteY105" fmla="*/ 200025 h 1169650"/>
              <a:gd name="connsiteX106" fmla="*/ 195145 w 2426274"/>
              <a:gd name="connsiteY106" fmla="*/ 161925 h 1169650"/>
              <a:gd name="connsiteX107" fmla="*/ 180858 w 2426274"/>
              <a:gd name="connsiteY107" fmla="*/ 147637 h 1169650"/>
              <a:gd name="connsiteX108" fmla="*/ 157045 w 2426274"/>
              <a:gd name="connsiteY108" fmla="*/ 114300 h 1169650"/>
              <a:gd name="connsiteX109" fmla="*/ 133233 w 2426274"/>
              <a:gd name="connsiteY109" fmla="*/ 80962 h 1169650"/>
              <a:gd name="connsiteX110" fmla="*/ 123708 w 2426274"/>
              <a:gd name="connsiteY110" fmla="*/ 61912 h 1169650"/>
              <a:gd name="connsiteX111" fmla="*/ 104658 w 2426274"/>
              <a:gd name="connsiteY111" fmla="*/ 42862 h 1169650"/>
              <a:gd name="connsiteX112" fmla="*/ 85608 w 2426274"/>
              <a:gd name="connsiteY112" fmla="*/ 14287 h 1169650"/>
              <a:gd name="connsiteX113" fmla="*/ 80845 w 2426274"/>
              <a:gd name="connsiteY113" fmla="*/ 0 h 116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2426274" h="1169650">
                <a:moveTo>
                  <a:pt x="2376370" y="80962"/>
                </a:moveTo>
                <a:cubicBezTo>
                  <a:pt x="2389070" y="85196"/>
                  <a:pt x="2397810" y="85743"/>
                  <a:pt x="2404945" y="100012"/>
                </a:cubicBezTo>
                <a:cubicBezTo>
                  <a:pt x="2408565" y="107252"/>
                  <a:pt x="2407148" y="116146"/>
                  <a:pt x="2409708" y="123825"/>
                </a:cubicBezTo>
                <a:cubicBezTo>
                  <a:pt x="2411953" y="130560"/>
                  <a:pt x="2416058" y="136525"/>
                  <a:pt x="2419233" y="142875"/>
                </a:cubicBezTo>
                <a:cubicBezTo>
                  <a:pt x="2411407" y="315020"/>
                  <a:pt x="2426274" y="198016"/>
                  <a:pt x="2404945" y="276225"/>
                </a:cubicBezTo>
                <a:cubicBezTo>
                  <a:pt x="2402815" y="284034"/>
                  <a:pt x="2402146" y="292184"/>
                  <a:pt x="2400183" y="300037"/>
                </a:cubicBezTo>
                <a:cubicBezTo>
                  <a:pt x="2396554" y="314555"/>
                  <a:pt x="2394849" y="316077"/>
                  <a:pt x="2385895" y="328612"/>
                </a:cubicBezTo>
                <a:cubicBezTo>
                  <a:pt x="2381281" y="335071"/>
                  <a:pt x="2377581" y="342435"/>
                  <a:pt x="2371608" y="347662"/>
                </a:cubicBezTo>
                <a:cubicBezTo>
                  <a:pt x="2364642" y="353758"/>
                  <a:pt x="2355497" y="356815"/>
                  <a:pt x="2347795" y="361950"/>
                </a:cubicBezTo>
                <a:cubicBezTo>
                  <a:pt x="2318652" y="381378"/>
                  <a:pt x="2340450" y="373310"/>
                  <a:pt x="2309695" y="381000"/>
                </a:cubicBezTo>
                <a:cubicBezTo>
                  <a:pt x="2304933" y="384175"/>
                  <a:pt x="2300879" y="388842"/>
                  <a:pt x="2295408" y="390525"/>
                </a:cubicBezTo>
                <a:cubicBezTo>
                  <a:pt x="2279935" y="395286"/>
                  <a:pt x="2247783" y="400050"/>
                  <a:pt x="2247783" y="400050"/>
                </a:cubicBezTo>
                <a:cubicBezTo>
                  <a:pt x="2241433" y="403225"/>
                  <a:pt x="2235468" y="407330"/>
                  <a:pt x="2228733" y="409575"/>
                </a:cubicBezTo>
                <a:cubicBezTo>
                  <a:pt x="2221054" y="412135"/>
                  <a:pt x="2212773" y="412374"/>
                  <a:pt x="2204920" y="414337"/>
                </a:cubicBezTo>
                <a:cubicBezTo>
                  <a:pt x="2141234" y="430259"/>
                  <a:pt x="2251816" y="406033"/>
                  <a:pt x="2171583" y="423862"/>
                </a:cubicBezTo>
                <a:cubicBezTo>
                  <a:pt x="2163681" y="425618"/>
                  <a:pt x="2155523" y="426299"/>
                  <a:pt x="2147770" y="428625"/>
                </a:cubicBezTo>
                <a:cubicBezTo>
                  <a:pt x="2139582" y="431082"/>
                  <a:pt x="2132178" y="435801"/>
                  <a:pt x="2123958" y="438150"/>
                </a:cubicBezTo>
                <a:cubicBezTo>
                  <a:pt x="2109885" y="442171"/>
                  <a:pt x="2095294" y="444125"/>
                  <a:pt x="2081095" y="447675"/>
                </a:cubicBezTo>
                <a:cubicBezTo>
                  <a:pt x="2065663" y="451533"/>
                  <a:pt x="2059607" y="456716"/>
                  <a:pt x="2042995" y="461962"/>
                </a:cubicBezTo>
                <a:cubicBezTo>
                  <a:pt x="2020954" y="468922"/>
                  <a:pt x="1998248" y="473702"/>
                  <a:pt x="1976320" y="481012"/>
                </a:cubicBezTo>
                <a:cubicBezTo>
                  <a:pt x="1958170" y="487063"/>
                  <a:pt x="1950512" y="489846"/>
                  <a:pt x="1928695" y="495300"/>
                </a:cubicBezTo>
                <a:cubicBezTo>
                  <a:pt x="1920842" y="497263"/>
                  <a:pt x="1912736" y="498099"/>
                  <a:pt x="1904883" y="500062"/>
                </a:cubicBezTo>
                <a:cubicBezTo>
                  <a:pt x="1900013" y="501280"/>
                  <a:pt x="1895296" y="503062"/>
                  <a:pt x="1890595" y="504825"/>
                </a:cubicBezTo>
                <a:cubicBezTo>
                  <a:pt x="1882591" y="507827"/>
                  <a:pt x="1875077" y="512277"/>
                  <a:pt x="1866783" y="514350"/>
                </a:cubicBezTo>
                <a:cubicBezTo>
                  <a:pt x="1855893" y="517072"/>
                  <a:pt x="1844518" y="517267"/>
                  <a:pt x="1833445" y="519112"/>
                </a:cubicBezTo>
                <a:cubicBezTo>
                  <a:pt x="1825461" y="520443"/>
                  <a:pt x="1817570" y="522287"/>
                  <a:pt x="1809633" y="523875"/>
                </a:cubicBezTo>
                <a:cubicBezTo>
                  <a:pt x="1761751" y="547816"/>
                  <a:pt x="1822164" y="519698"/>
                  <a:pt x="1766770" y="538162"/>
                </a:cubicBezTo>
                <a:cubicBezTo>
                  <a:pt x="1760035" y="540407"/>
                  <a:pt x="1754608" y="545965"/>
                  <a:pt x="1747720" y="547687"/>
                </a:cubicBezTo>
                <a:cubicBezTo>
                  <a:pt x="1728984" y="552371"/>
                  <a:pt x="1709620" y="554037"/>
                  <a:pt x="1690570" y="557212"/>
                </a:cubicBezTo>
                <a:cubicBezTo>
                  <a:pt x="1652182" y="570010"/>
                  <a:pt x="1707361" y="552826"/>
                  <a:pt x="1623895" y="566737"/>
                </a:cubicBezTo>
                <a:cubicBezTo>
                  <a:pt x="1612495" y="568637"/>
                  <a:pt x="1601891" y="573995"/>
                  <a:pt x="1590558" y="576262"/>
                </a:cubicBezTo>
                <a:cubicBezTo>
                  <a:pt x="1578008" y="578772"/>
                  <a:pt x="1565145" y="579333"/>
                  <a:pt x="1552458" y="581025"/>
                </a:cubicBezTo>
                <a:cubicBezTo>
                  <a:pt x="1490256" y="589318"/>
                  <a:pt x="1547233" y="583444"/>
                  <a:pt x="1461970" y="590550"/>
                </a:cubicBezTo>
                <a:cubicBezTo>
                  <a:pt x="1388707" y="611483"/>
                  <a:pt x="1468620" y="591340"/>
                  <a:pt x="1338145" y="604837"/>
                </a:cubicBezTo>
                <a:cubicBezTo>
                  <a:pt x="1322042" y="606503"/>
                  <a:pt x="1306489" y="611700"/>
                  <a:pt x="1290520" y="614362"/>
                </a:cubicBezTo>
                <a:cubicBezTo>
                  <a:pt x="1280995" y="615950"/>
                  <a:pt x="1271414" y="617231"/>
                  <a:pt x="1261945" y="619125"/>
                </a:cubicBezTo>
                <a:cubicBezTo>
                  <a:pt x="1255527" y="620409"/>
                  <a:pt x="1249394" y="623107"/>
                  <a:pt x="1242895" y="623887"/>
                </a:cubicBezTo>
                <a:cubicBezTo>
                  <a:pt x="1209645" y="627877"/>
                  <a:pt x="1142883" y="633412"/>
                  <a:pt x="1142883" y="633412"/>
                </a:cubicBezTo>
                <a:cubicBezTo>
                  <a:pt x="1136533" y="636587"/>
                  <a:pt x="1130931" y="642808"/>
                  <a:pt x="1123833" y="642937"/>
                </a:cubicBezTo>
                <a:cubicBezTo>
                  <a:pt x="861919" y="647699"/>
                  <a:pt x="592157" y="588934"/>
                  <a:pt x="338020" y="652462"/>
                </a:cubicBezTo>
                <a:cubicBezTo>
                  <a:pt x="308732" y="667106"/>
                  <a:pt x="324876" y="658050"/>
                  <a:pt x="290395" y="681037"/>
                </a:cubicBezTo>
                <a:cubicBezTo>
                  <a:pt x="285633" y="684212"/>
                  <a:pt x="281422" y="688436"/>
                  <a:pt x="276108" y="690562"/>
                </a:cubicBezTo>
                <a:cubicBezTo>
                  <a:pt x="268170" y="693737"/>
                  <a:pt x="260107" y="696615"/>
                  <a:pt x="252295" y="700087"/>
                </a:cubicBezTo>
                <a:cubicBezTo>
                  <a:pt x="245807" y="702970"/>
                  <a:pt x="239770" y="706815"/>
                  <a:pt x="233245" y="709612"/>
                </a:cubicBezTo>
                <a:cubicBezTo>
                  <a:pt x="228631" y="711590"/>
                  <a:pt x="223572" y="712397"/>
                  <a:pt x="218958" y="714375"/>
                </a:cubicBezTo>
                <a:cubicBezTo>
                  <a:pt x="212433" y="717172"/>
                  <a:pt x="206434" y="721103"/>
                  <a:pt x="199908" y="723900"/>
                </a:cubicBezTo>
                <a:cubicBezTo>
                  <a:pt x="183864" y="730776"/>
                  <a:pt x="184683" y="727387"/>
                  <a:pt x="166570" y="733425"/>
                </a:cubicBezTo>
                <a:cubicBezTo>
                  <a:pt x="158460" y="736128"/>
                  <a:pt x="150946" y="740494"/>
                  <a:pt x="142758" y="742950"/>
                </a:cubicBezTo>
                <a:cubicBezTo>
                  <a:pt x="133571" y="745706"/>
                  <a:pt x="114501" y="747006"/>
                  <a:pt x="104658" y="752475"/>
                </a:cubicBezTo>
                <a:cubicBezTo>
                  <a:pt x="55537" y="779765"/>
                  <a:pt x="94122" y="765513"/>
                  <a:pt x="61795" y="776287"/>
                </a:cubicBezTo>
                <a:cubicBezTo>
                  <a:pt x="52270" y="785812"/>
                  <a:pt x="38223" y="792355"/>
                  <a:pt x="33220" y="804862"/>
                </a:cubicBezTo>
                <a:cubicBezTo>
                  <a:pt x="30045" y="812800"/>
                  <a:pt x="26398" y="820565"/>
                  <a:pt x="23695" y="828675"/>
                </a:cubicBezTo>
                <a:cubicBezTo>
                  <a:pt x="21625" y="834885"/>
                  <a:pt x="21231" y="841596"/>
                  <a:pt x="18933" y="847725"/>
                </a:cubicBezTo>
                <a:cubicBezTo>
                  <a:pt x="16440" y="854373"/>
                  <a:pt x="12583" y="860425"/>
                  <a:pt x="9408" y="866775"/>
                </a:cubicBezTo>
                <a:cubicBezTo>
                  <a:pt x="0" y="913809"/>
                  <a:pt x="1973" y="893486"/>
                  <a:pt x="9408" y="971550"/>
                </a:cubicBezTo>
                <a:cubicBezTo>
                  <a:pt x="10029" y="978066"/>
                  <a:pt x="11243" y="984746"/>
                  <a:pt x="14170" y="990600"/>
                </a:cubicBezTo>
                <a:cubicBezTo>
                  <a:pt x="31949" y="1026158"/>
                  <a:pt x="31316" y="1015367"/>
                  <a:pt x="61795" y="1038225"/>
                </a:cubicBezTo>
                <a:cubicBezTo>
                  <a:pt x="68145" y="1042987"/>
                  <a:pt x="73953" y="1048574"/>
                  <a:pt x="80845" y="1052512"/>
                </a:cubicBezTo>
                <a:cubicBezTo>
                  <a:pt x="85204" y="1055003"/>
                  <a:pt x="90643" y="1055030"/>
                  <a:pt x="95133" y="1057275"/>
                </a:cubicBezTo>
                <a:cubicBezTo>
                  <a:pt x="100252" y="1059835"/>
                  <a:pt x="104190" y="1064475"/>
                  <a:pt x="109420" y="1066800"/>
                </a:cubicBezTo>
                <a:cubicBezTo>
                  <a:pt x="118595" y="1070878"/>
                  <a:pt x="129641" y="1070756"/>
                  <a:pt x="137995" y="1076325"/>
                </a:cubicBezTo>
                <a:cubicBezTo>
                  <a:pt x="159018" y="1090340"/>
                  <a:pt x="146670" y="1084728"/>
                  <a:pt x="176095" y="1090612"/>
                </a:cubicBezTo>
                <a:cubicBezTo>
                  <a:pt x="226854" y="1110915"/>
                  <a:pt x="173128" y="1091102"/>
                  <a:pt x="223720" y="1104900"/>
                </a:cubicBezTo>
                <a:cubicBezTo>
                  <a:pt x="233406" y="1107542"/>
                  <a:pt x="242391" y="1112775"/>
                  <a:pt x="252295" y="1114425"/>
                </a:cubicBezTo>
                <a:cubicBezTo>
                  <a:pt x="261820" y="1116012"/>
                  <a:pt x="271302" y="1117882"/>
                  <a:pt x="280870" y="1119187"/>
                </a:cubicBezTo>
                <a:cubicBezTo>
                  <a:pt x="306233" y="1122645"/>
                  <a:pt x="331786" y="1124720"/>
                  <a:pt x="357070" y="1128712"/>
                </a:cubicBezTo>
                <a:cubicBezTo>
                  <a:pt x="387233" y="1133475"/>
                  <a:pt x="417208" y="1139628"/>
                  <a:pt x="447558" y="1143000"/>
                </a:cubicBezTo>
                <a:cubicBezTo>
                  <a:pt x="549373" y="1154313"/>
                  <a:pt x="505090" y="1146886"/>
                  <a:pt x="580908" y="1162050"/>
                </a:cubicBezTo>
                <a:cubicBezTo>
                  <a:pt x="641233" y="1160462"/>
                  <a:pt x="702817" y="1169650"/>
                  <a:pt x="761883" y="1157287"/>
                </a:cubicBezTo>
                <a:cubicBezTo>
                  <a:pt x="776542" y="1154219"/>
                  <a:pt x="780958" y="1133395"/>
                  <a:pt x="785695" y="1119187"/>
                </a:cubicBezTo>
                <a:cubicBezTo>
                  <a:pt x="794428" y="1092992"/>
                  <a:pt x="785211" y="1116463"/>
                  <a:pt x="799983" y="1090612"/>
                </a:cubicBezTo>
                <a:cubicBezTo>
                  <a:pt x="803505" y="1084448"/>
                  <a:pt x="805745" y="1077582"/>
                  <a:pt x="809508" y="1071562"/>
                </a:cubicBezTo>
                <a:cubicBezTo>
                  <a:pt x="813715" y="1064831"/>
                  <a:pt x="819588" y="1059243"/>
                  <a:pt x="823795" y="1052512"/>
                </a:cubicBezTo>
                <a:cubicBezTo>
                  <a:pt x="827558" y="1046492"/>
                  <a:pt x="830145" y="1039812"/>
                  <a:pt x="833320" y="1033462"/>
                </a:cubicBezTo>
                <a:cubicBezTo>
                  <a:pt x="836591" y="1017108"/>
                  <a:pt x="838364" y="1006283"/>
                  <a:pt x="842845" y="990600"/>
                </a:cubicBezTo>
                <a:cubicBezTo>
                  <a:pt x="856509" y="942774"/>
                  <a:pt x="837484" y="1016813"/>
                  <a:pt x="852370" y="957262"/>
                </a:cubicBezTo>
                <a:cubicBezTo>
                  <a:pt x="844705" y="696610"/>
                  <a:pt x="872111" y="855682"/>
                  <a:pt x="838083" y="776287"/>
                </a:cubicBezTo>
                <a:cubicBezTo>
                  <a:pt x="836105" y="771673"/>
                  <a:pt x="836105" y="766177"/>
                  <a:pt x="833320" y="762000"/>
                </a:cubicBezTo>
                <a:cubicBezTo>
                  <a:pt x="829584" y="756396"/>
                  <a:pt x="823795" y="752475"/>
                  <a:pt x="819033" y="747712"/>
                </a:cubicBezTo>
                <a:cubicBezTo>
                  <a:pt x="809760" y="719897"/>
                  <a:pt x="821525" y="745443"/>
                  <a:pt x="799983" y="723900"/>
                </a:cubicBezTo>
                <a:cubicBezTo>
                  <a:pt x="795936" y="719852"/>
                  <a:pt x="794505" y="713659"/>
                  <a:pt x="790458" y="709612"/>
                </a:cubicBezTo>
                <a:cubicBezTo>
                  <a:pt x="786411" y="705565"/>
                  <a:pt x="780828" y="703414"/>
                  <a:pt x="776170" y="700087"/>
                </a:cubicBezTo>
                <a:cubicBezTo>
                  <a:pt x="732454" y="668863"/>
                  <a:pt x="783689" y="701466"/>
                  <a:pt x="733308" y="676275"/>
                </a:cubicBezTo>
                <a:cubicBezTo>
                  <a:pt x="728188" y="673715"/>
                  <a:pt x="724140" y="669310"/>
                  <a:pt x="719020" y="666750"/>
                </a:cubicBezTo>
                <a:cubicBezTo>
                  <a:pt x="679609" y="647044"/>
                  <a:pt x="735229" y="682190"/>
                  <a:pt x="685683" y="652462"/>
                </a:cubicBezTo>
                <a:cubicBezTo>
                  <a:pt x="675867" y="646572"/>
                  <a:pt x="667968" y="637032"/>
                  <a:pt x="657108" y="633412"/>
                </a:cubicBezTo>
                <a:cubicBezTo>
                  <a:pt x="636003" y="626377"/>
                  <a:pt x="614955" y="620240"/>
                  <a:pt x="595195" y="609600"/>
                </a:cubicBezTo>
                <a:cubicBezTo>
                  <a:pt x="585116" y="604173"/>
                  <a:pt x="576145" y="596900"/>
                  <a:pt x="566620" y="590550"/>
                </a:cubicBezTo>
                <a:cubicBezTo>
                  <a:pt x="561858" y="587375"/>
                  <a:pt x="557763" y="582835"/>
                  <a:pt x="552333" y="581025"/>
                </a:cubicBezTo>
                <a:cubicBezTo>
                  <a:pt x="528931" y="573224"/>
                  <a:pt x="511191" y="568458"/>
                  <a:pt x="490420" y="547687"/>
                </a:cubicBezTo>
                <a:cubicBezTo>
                  <a:pt x="484070" y="541337"/>
                  <a:pt x="478382" y="534247"/>
                  <a:pt x="471370" y="528637"/>
                </a:cubicBezTo>
                <a:cubicBezTo>
                  <a:pt x="462431" y="521486"/>
                  <a:pt x="450890" y="517682"/>
                  <a:pt x="442795" y="509587"/>
                </a:cubicBezTo>
                <a:lnTo>
                  <a:pt x="414220" y="481012"/>
                </a:lnTo>
                <a:lnTo>
                  <a:pt x="395170" y="461962"/>
                </a:lnTo>
                <a:cubicBezTo>
                  <a:pt x="390408" y="457200"/>
                  <a:pt x="384348" y="453450"/>
                  <a:pt x="380883" y="447675"/>
                </a:cubicBezTo>
                <a:cubicBezTo>
                  <a:pt x="352885" y="401013"/>
                  <a:pt x="383135" y="445164"/>
                  <a:pt x="342783" y="404812"/>
                </a:cubicBezTo>
                <a:cubicBezTo>
                  <a:pt x="317763" y="379792"/>
                  <a:pt x="337834" y="393122"/>
                  <a:pt x="318970" y="366712"/>
                </a:cubicBezTo>
                <a:cubicBezTo>
                  <a:pt x="315055" y="361232"/>
                  <a:pt x="308598" y="357905"/>
                  <a:pt x="304683" y="352425"/>
                </a:cubicBezTo>
                <a:cubicBezTo>
                  <a:pt x="300557" y="346648"/>
                  <a:pt x="299418" y="339055"/>
                  <a:pt x="295158" y="333375"/>
                </a:cubicBezTo>
                <a:cubicBezTo>
                  <a:pt x="289770" y="326191"/>
                  <a:pt x="281496" y="321509"/>
                  <a:pt x="276108" y="314325"/>
                </a:cubicBezTo>
                <a:cubicBezTo>
                  <a:pt x="271848" y="308645"/>
                  <a:pt x="270031" y="301481"/>
                  <a:pt x="266583" y="295275"/>
                </a:cubicBezTo>
                <a:cubicBezTo>
                  <a:pt x="262087" y="287183"/>
                  <a:pt x="256435" y="279742"/>
                  <a:pt x="252295" y="271462"/>
                </a:cubicBezTo>
                <a:cubicBezTo>
                  <a:pt x="250050" y="266972"/>
                  <a:pt x="249778" y="261665"/>
                  <a:pt x="247533" y="257175"/>
                </a:cubicBezTo>
                <a:cubicBezTo>
                  <a:pt x="243393" y="248895"/>
                  <a:pt x="237741" y="241454"/>
                  <a:pt x="233245" y="233362"/>
                </a:cubicBezTo>
                <a:cubicBezTo>
                  <a:pt x="229797" y="227156"/>
                  <a:pt x="227242" y="220476"/>
                  <a:pt x="223720" y="214312"/>
                </a:cubicBezTo>
                <a:cubicBezTo>
                  <a:pt x="220880" y="209342"/>
                  <a:pt x="216936" y="205050"/>
                  <a:pt x="214195" y="200025"/>
                </a:cubicBezTo>
                <a:cubicBezTo>
                  <a:pt x="207396" y="187560"/>
                  <a:pt x="205185" y="171966"/>
                  <a:pt x="195145" y="161925"/>
                </a:cubicBezTo>
                <a:cubicBezTo>
                  <a:pt x="190383" y="157162"/>
                  <a:pt x="184773" y="153118"/>
                  <a:pt x="180858" y="147637"/>
                </a:cubicBezTo>
                <a:cubicBezTo>
                  <a:pt x="149523" y="103766"/>
                  <a:pt x="194187" y="151439"/>
                  <a:pt x="157045" y="114300"/>
                </a:cubicBezTo>
                <a:cubicBezTo>
                  <a:pt x="130940" y="62090"/>
                  <a:pt x="165412" y="126014"/>
                  <a:pt x="133233" y="80962"/>
                </a:cubicBezTo>
                <a:cubicBezTo>
                  <a:pt x="129107" y="75185"/>
                  <a:pt x="127968" y="67592"/>
                  <a:pt x="123708" y="61912"/>
                </a:cubicBezTo>
                <a:cubicBezTo>
                  <a:pt x="118320" y="54728"/>
                  <a:pt x="110268" y="49874"/>
                  <a:pt x="104658" y="42862"/>
                </a:cubicBezTo>
                <a:cubicBezTo>
                  <a:pt x="97507" y="33923"/>
                  <a:pt x="89229" y="25147"/>
                  <a:pt x="85608" y="14287"/>
                </a:cubicBezTo>
                <a:lnTo>
                  <a:pt x="80845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106244"/>
            <a:ext cx="3829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1364981" y="625026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238250" y="5453063"/>
            <a:ext cx="2344391" cy="1387521"/>
          </a:xfrm>
          <a:custGeom>
            <a:avLst/>
            <a:gdLst>
              <a:gd name="connsiteX0" fmla="*/ 2243138 w 2344391"/>
              <a:gd name="connsiteY0" fmla="*/ 0 h 1387521"/>
              <a:gd name="connsiteX1" fmla="*/ 2286000 w 2344391"/>
              <a:gd name="connsiteY1" fmla="*/ 38100 h 1387521"/>
              <a:gd name="connsiteX2" fmla="*/ 2309813 w 2344391"/>
              <a:gd name="connsiteY2" fmla="*/ 76200 h 1387521"/>
              <a:gd name="connsiteX3" fmla="*/ 2328863 w 2344391"/>
              <a:gd name="connsiteY3" fmla="*/ 114300 h 1387521"/>
              <a:gd name="connsiteX4" fmla="*/ 2343150 w 2344391"/>
              <a:gd name="connsiteY4" fmla="*/ 161925 h 1387521"/>
              <a:gd name="connsiteX5" fmla="*/ 2338388 w 2344391"/>
              <a:gd name="connsiteY5" fmla="*/ 257175 h 1387521"/>
              <a:gd name="connsiteX6" fmla="*/ 2300288 w 2344391"/>
              <a:gd name="connsiteY6" fmla="*/ 295275 h 1387521"/>
              <a:gd name="connsiteX7" fmla="*/ 2262188 w 2344391"/>
              <a:gd name="connsiteY7" fmla="*/ 319087 h 1387521"/>
              <a:gd name="connsiteX8" fmla="*/ 2238375 w 2344391"/>
              <a:gd name="connsiteY8" fmla="*/ 323850 h 1387521"/>
              <a:gd name="connsiteX9" fmla="*/ 2214563 w 2344391"/>
              <a:gd name="connsiteY9" fmla="*/ 333375 h 1387521"/>
              <a:gd name="connsiteX10" fmla="*/ 2157413 w 2344391"/>
              <a:gd name="connsiteY10" fmla="*/ 338137 h 1387521"/>
              <a:gd name="connsiteX11" fmla="*/ 2109788 w 2344391"/>
              <a:gd name="connsiteY11" fmla="*/ 342900 h 1387521"/>
              <a:gd name="connsiteX12" fmla="*/ 1219200 w 2344391"/>
              <a:gd name="connsiteY12" fmla="*/ 357187 h 1387521"/>
              <a:gd name="connsiteX13" fmla="*/ 1100138 w 2344391"/>
              <a:gd name="connsiteY13" fmla="*/ 361950 h 1387521"/>
              <a:gd name="connsiteX14" fmla="*/ 1076325 w 2344391"/>
              <a:gd name="connsiteY14" fmla="*/ 366712 h 1387521"/>
              <a:gd name="connsiteX15" fmla="*/ 1062038 w 2344391"/>
              <a:gd name="connsiteY15" fmla="*/ 371475 h 1387521"/>
              <a:gd name="connsiteX16" fmla="*/ 1000125 w 2344391"/>
              <a:gd name="connsiteY16" fmla="*/ 381000 h 1387521"/>
              <a:gd name="connsiteX17" fmla="*/ 962025 w 2344391"/>
              <a:gd name="connsiteY17" fmla="*/ 390525 h 1387521"/>
              <a:gd name="connsiteX18" fmla="*/ 947738 w 2344391"/>
              <a:gd name="connsiteY18" fmla="*/ 395287 h 1387521"/>
              <a:gd name="connsiteX19" fmla="*/ 895350 w 2344391"/>
              <a:gd name="connsiteY19" fmla="*/ 404812 h 1387521"/>
              <a:gd name="connsiteX20" fmla="*/ 842963 w 2344391"/>
              <a:gd name="connsiteY20" fmla="*/ 414337 h 1387521"/>
              <a:gd name="connsiteX21" fmla="*/ 823913 w 2344391"/>
              <a:gd name="connsiteY21" fmla="*/ 423862 h 1387521"/>
              <a:gd name="connsiteX22" fmla="*/ 766763 w 2344391"/>
              <a:gd name="connsiteY22" fmla="*/ 438150 h 1387521"/>
              <a:gd name="connsiteX23" fmla="*/ 733425 w 2344391"/>
              <a:gd name="connsiteY23" fmla="*/ 447675 h 1387521"/>
              <a:gd name="connsiteX24" fmla="*/ 719138 w 2344391"/>
              <a:gd name="connsiteY24" fmla="*/ 452437 h 1387521"/>
              <a:gd name="connsiteX25" fmla="*/ 695325 w 2344391"/>
              <a:gd name="connsiteY25" fmla="*/ 457200 h 1387521"/>
              <a:gd name="connsiteX26" fmla="*/ 666750 w 2344391"/>
              <a:gd name="connsiteY26" fmla="*/ 466725 h 1387521"/>
              <a:gd name="connsiteX27" fmla="*/ 647700 w 2344391"/>
              <a:gd name="connsiteY27" fmla="*/ 471487 h 1387521"/>
              <a:gd name="connsiteX28" fmla="*/ 600075 w 2344391"/>
              <a:gd name="connsiteY28" fmla="*/ 490537 h 1387521"/>
              <a:gd name="connsiteX29" fmla="*/ 581025 w 2344391"/>
              <a:gd name="connsiteY29" fmla="*/ 495300 h 1387521"/>
              <a:gd name="connsiteX30" fmla="*/ 561975 w 2344391"/>
              <a:gd name="connsiteY30" fmla="*/ 504825 h 1387521"/>
              <a:gd name="connsiteX31" fmla="*/ 519113 w 2344391"/>
              <a:gd name="connsiteY31" fmla="*/ 514350 h 1387521"/>
              <a:gd name="connsiteX32" fmla="*/ 500063 w 2344391"/>
              <a:gd name="connsiteY32" fmla="*/ 523875 h 1387521"/>
              <a:gd name="connsiteX33" fmla="*/ 471488 w 2344391"/>
              <a:gd name="connsiteY33" fmla="*/ 533400 h 1387521"/>
              <a:gd name="connsiteX34" fmla="*/ 447675 w 2344391"/>
              <a:gd name="connsiteY34" fmla="*/ 547687 h 1387521"/>
              <a:gd name="connsiteX35" fmla="*/ 385763 w 2344391"/>
              <a:gd name="connsiteY35" fmla="*/ 561975 h 1387521"/>
              <a:gd name="connsiteX36" fmla="*/ 347663 w 2344391"/>
              <a:gd name="connsiteY36" fmla="*/ 576262 h 1387521"/>
              <a:gd name="connsiteX37" fmla="*/ 333375 w 2344391"/>
              <a:gd name="connsiteY37" fmla="*/ 590550 h 1387521"/>
              <a:gd name="connsiteX38" fmla="*/ 314325 w 2344391"/>
              <a:gd name="connsiteY38" fmla="*/ 595312 h 1387521"/>
              <a:gd name="connsiteX39" fmla="*/ 300038 w 2344391"/>
              <a:gd name="connsiteY39" fmla="*/ 600075 h 1387521"/>
              <a:gd name="connsiteX40" fmla="*/ 242888 w 2344391"/>
              <a:gd name="connsiteY40" fmla="*/ 652462 h 1387521"/>
              <a:gd name="connsiteX41" fmla="*/ 223838 w 2344391"/>
              <a:gd name="connsiteY41" fmla="*/ 681037 h 1387521"/>
              <a:gd name="connsiteX42" fmla="*/ 214313 w 2344391"/>
              <a:gd name="connsiteY42" fmla="*/ 695325 h 1387521"/>
              <a:gd name="connsiteX43" fmla="*/ 190500 w 2344391"/>
              <a:gd name="connsiteY43" fmla="*/ 733425 h 1387521"/>
              <a:gd name="connsiteX44" fmla="*/ 176213 w 2344391"/>
              <a:gd name="connsiteY44" fmla="*/ 781050 h 1387521"/>
              <a:gd name="connsiteX45" fmla="*/ 171450 w 2344391"/>
              <a:gd name="connsiteY45" fmla="*/ 795337 h 1387521"/>
              <a:gd name="connsiteX46" fmla="*/ 161925 w 2344391"/>
              <a:gd name="connsiteY46" fmla="*/ 833437 h 1387521"/>
              <a:gd name="connsiteX47" fmla="*/ 166688 w 2344391"/>
              <a:gd name="connsiteY47" fmla="*/ 957262 h 1387521"/>
              <a:gd name="connsiteX48" fmla="*/ 176213 w 2344391"/>
              <a:gd name="connsiteY48" fmla="*/ 976312 h 1387521"/>
              <a:gd name="connsiteX49" fmla="*/ 180975 w 2344391"/>
              <a:gd name="connsiteY49" fmla="*/ 995362 h 1387521"/>
              <a:gd name="connsiteX50" fmla="*/ 204788 w 2344391"/>
              <a:gd name="connsiteY50" fmla="*/ 1019175 h 1387521"/>
              <a:gd name="connsiteX51" fmla="*/ 228600 w 2344391"/>
              <a:gd name="connsiteY51" fmla="*/ 1047750 h 1387521"/>
              <a:gd name="connsiteX52" fmla="*/ 266700 w 2344391"/>
              <a:gd name="connsiteY52" fmla="*/ 1095375 h 1387521"/>
              <a:gd name="connsiteX53" fmla="*/ 276225 w 2344391"/>
              <a:gd name="connsiteY53" fmla="*/ 1109662 h 1387521"/>
              <a:gd name="connsiteX54" fmla="*/ 300038 w 2344391"/>
              <a:gd name="connsiteY54" fmla="*/ 1128712 h 1387521"/>
              <a:gd name="connsiteX55" fmla="*/ 319088 w 2344391"/>
              <a:gd name="connsiteY55" fmla="*/ 1147762 h 1387521"/>
              <a:gd name="connsiteX56" fmla="*/ 338138 w 2344391"/>
              <a:gd name="connsiteY56" fmla="*/ 1157287 h 1387521"/>
              <a:gd name="connsiteX57" fmla="*/ 376238 w 2344391"/>
              <a:gd name="connsiteY57" fmla="*/ 1181100 h 1387521"/>
              <a:gd name="connsiteX58" fmla="*/ 414338 w 2344391"/>
              <a:gd name="connsiteY58" fmla="*/ 1204912 h 1387521"/>
              <a:gd name="connsiteX59" fmla="*/ 438150 w 2344391"/>
              <a:gd name="connsiteY59" fmla="*/ 1219200 h 1387521"/>
              <a:gd name="connsiteX60" fmla="*/ 466725 w 2344391"/>
              <a:gd name="connsiteY60" fmla="*/ 1228725 h 1387521"/>
              <a:gd name="connsiteX61" fmla="*/ 495300 w 2344391"/>
              <a:gd name="connsiteY61" fmla="*/ 1243012 h 1387521"/>
              <a:gd name="connsiteX62" fmla="*/ 533400 w 2344391"/>
              <a:gd name="connsiteY62" fmla="*/ 1257300 h 1387521"/>
              <a:gd name="connsiteX63" fmla="*/ 566738 w 2344391"/>
              <a:gd name="connsiteY63" fmla="*/ 1271587 h 1387521"/>
              <a:gd name="connsiteX64" fmla="*/ 647700 w 2344391"/>
              <a:gd name="connsiteY64" fmla="*/ 1290637 h 1387521"/>
              <a:gd name="connsiteX65" fmla="*/ 666750 w 2344391"/>
              <a:gd name="connsiteY65" fmla="*/ 1295400 h 1387521"/>
              <a:gd name="connsiteX66" fmla="*/ 690563 w 2344391"/>
              <a:gd name="connsiteY66" fmla="*/ 1300162 h 1387521"/>
              <a:gd name="connsiteX67" fmla="*/ 1352550 w 2344391"/>
              <a:gd name="connsiteY67" fmla="*/ 1304925 h 1387521"/>
              <a:gd name="connsiteX68" fmla="*/ 1395413 w 2344391"/>
              <a:gd name="connsiteY68" fmla="*/ 1285875 h 1387521"/>
              <a:gd name="connsiteX69" fmla="*/ 1433513 w 2344391"/>
              <a:gd name="connsiteY69" fmla="*/ 1276350 h 1387521"/>
              <a:gd name="connsiteX70" fmla="*/ 1452563 w 2344391"/>
              <a:gd name="connsiteY70" fmla="*/ 1262062 h 1387521"/>
              <a:gd name="connsiteX71" fmla="*/ 1481138 w 2344391"/>
              <a:gd name="connsiteY71" fmla="*/ 1243012 h 1387521"/>
              <a:gd name="connsiteX72" fmla="*/ 1514475 w 2344391"/>
              <a:gd name="connsiteY72" fmla="*/ 1200150 h 1387521"/>
              <a:gd name="connsiteX73" fmla="*/ 1528763 w 2344391"/>
              <a:gd name="connsiteY73" fmla="*/ 1181100 h 1387521"/>
              <a:gd name="connsiteX74" fmla="*/ 1538288 w 2344391"/>
              <a:gd name="connsiteY74" fmla="*/ 1162050 h 1387521"/>
              <a:gd name="connsiteX75" fmla="*/ 1566863 w 2344391"/>
              <a:gd name="connsiteY75" fmla="*/ 1119187 h 1387521"/>
              <a:gd name="connsiteX76" fmla="*/ 1571625 w 2344391"/>
              <a:gd name="connsiteY76" fmla="*/ 1085850 h 1387521"/>
              <a:gd name="connsiteX77" fmla="*/ 1576388 w 2344391"/>
              <a:gd name="connsiteY77" fmla="*/ 1057275 h 1387521"/>
              <a:gd name="connsiteX78" fmla="*/ 1566863 w 2344391"/>
              <a:gd name="connsiteY78" fmla="*/ 933450 h 1387521"/>
              <a:gd name="connsiteX79" fmla="*/ 1562100 w 2344391"/>
              <a:gd name="connsiteY79" fmla="*/ 919162 h 1387521"/>
              <a:gd name="connsiteX80" fmla="*/ 1524000 w 2344391"/>
              <a:gd name="connsiteY80" fmla="*/ 881062 h 1387521"/>
              <a:gd name="connsiteX81" fmla="*/ 1495425 w 2344391"/>
              <a:gd name="connsiteY81" fmla="*/ 866775 h 1387521"/>
              <a:gd name="connsiteX82" fmla="*/ 1481138 w 2344391"/>
              <a:gd name="connsiteY82" fmla="*/ 857250 h 1387521"/>
              <a:gd name="connsiteX83" fmla="*/ 1457325 w 2344391"/>
              <a:gd name="connsiteY83" fmla="*/ 842962 h 1387521"/>
              <a:gd name="connsiteX84" fmla="*/ 1419225 w 2344391"/>
              <a:gd name="connsiteY84" fmla="*/ 819150 h 1387521"/>
              <a:gd name="connsiteX85" fmla="*/ 1404938 w 2344391"/>
              <a:gd name="connsiteY85" fmla="*/ 814387 h 1387521"/>
              <a:gd name="connsiteX86" fmla="*/ 1362075 w 2344391"/>
              <a:gd name="connsiteY86" fmla="*/ 795337 h 1387521"/>
              <a:gd name="connsiteX87" fmla="*/ 1328738 w 2344391"/>
              <a:gd name="connsiteY87" fmla="*/ 776287 h 1387521"/>
              <a:gd name="connsiteX88" fmla="*/ 1304925 w 2344391"/>
              <a:gd name="connsiteY88" fmla="*/ 762000 h 1387521"/>
              <a:gd name="connsiteX89" fmla="*/ 1252538 w 2344391"/>
              <a:gd name="connsiteY89" fmla="*/ 738187 h 1387521"/>
              <a:gd name="connsiteX90" fmla="*/ 1233488 w 2344391"/>
              <a:gd name="connsiteY90" fmla="*/ 733425 h 1387521"/>
              <a:gd name="connsiteX91" fmla="*/ 1181100 w 2344391"/>
              <a:gd name="connsiteY91" fmla="*/ 709612 h 1387521"/>
              <a:gd name="connsiteX92" fmla="*/ 1133475 w 2344391"/>
              <a:gd name="connsiteY92" fmla="*/ 685800 h 1387521"/>
              <a:gd name="connsiteX93" fmla="*/ 1090613 w 2344391"/>
              <a:gd name="connsiteY93" fmla="*/ 671512 h 1387521"/>
              <a:gd name="connsiteX94" fmla="*/ 1071563 w 2344391"/>
              <a:gd name="connsiteY94" fmla="*/ 666750 h 1387521"/>
              <a:gd name="connsiteX95" fmla="*/ 1047750 w 2344391"/>
              <a:gd name="connsiteY95" fmla="*/ 657225 h 1387521"/>
              <a:gd name="connsiteX96" fmla="*/ 1019175 w 2344391"/>
              <a:gd name="connsiteY96" fmla="*/ 647700 h 1387521"/>
              <a:gd name="connsiteX97" fmla="*/ 995363 w 2344391"/>
              <a:gd name="connsiteY97" fmla="*/ 633412 h 1387521"/>
              <a:gd name="connsiteX98" fmla="*/ 947738 w 2344391"/>
              <a:gd name="connsiteY98" fmla="*/ 623887 h 1387521"/>
              <a:gd name="connsiteX99" fmla="*/ 909638 w 2344391"/>
              <a:gd name="connsiteY99" fmla="*/ 609600 h 1387521"/>
              <a:gd name="connsiteX100" fmla="*/ 871538 w 2344391"/>
              <a:gd name="connsiteY100" fmla="*/ 600075 h 1387521"/>
              <a:gd name="connsiteX101" fmla="*/ 847725 w 2344391"/>
              <a:gd name="connsiteY101" fmla="*/ 595312 h 1387521"/>
              <a:gd name="connsiteX102" fmla="*/ 809625 w 2344391"/>
              <a:gd name="connsiteY102" fmla="*/ 581025 h 1387521"/>
              <a:gd name="connsiteX103" fmla="*/ 771525 w 2344391"/>
              <a:gd name="connsiteY103" fmla="*/ 571500 h 1387521"/>
              <a:gd name="connsiteX104" fmla="*/ 709613 w 2344391"/>
              <a:gd name="connsiteY104" fmla="*/ 557212 h 1387521"/>
              <a:gd name="connsiteX105" fmla="*/ 685800 w 2344391"/>
              <a:gd name="connsiteY105" fmla="*/ 547687 h 1387521"/>
              <a:gd name="connsiteX106" fmla="*/ 642938 w 2344391"/>
              <a:gd name="connsiteY106" fmla="*/ 538162 h 1387521"/>
              <a:gd name="connsiteX107" fmla="*/ 619125 w 2344391"/>
              <a:gd name="connsiteY107" fmla="*/ 533400 h 1387521"/>
              <a:gd name="connsiteX108" fmla="*/ 590550 w 2344391"/>
              <a:gd name="connsiteY108" fmla="*/ 523875 h 1387521"/>
              <a:gd name="connsiteX109" fmla="*/ 561975 w 2344391"/>
              <a:gd name="connsiteY109" fmla="*/ 519112 h 1387521"/>
              <a:gd name="connsiteX110" fmla="*/ 538163 w 2344391"/>
              <a:gd name="connsiteY110" fmla="*/ 514350 h 1387521"/>
              <a:gd name="connsiteX111" fmla="*/ 447675 w 2344391"/>
              <a:gd name="connsiteY111" fmla="*/ 485775 h 1387521"/>
              <a:gd name="connsiteX112" fmla="*/ 414338 w 2344391"/>
              <a:gd name="connsiteY112" fmla="*/ 476250 h 1387521"/>
              <a:gd name="connsiteX113" fmla="*/ 385763 w 2344391"/>
              <a:gd name="connsiteY113" fmla="*/ 466725 h 1387521"/>
              <a:gd name="connsiteX114" fmla="*/ 347663 w 2344391"/>
              <a:gd name="connsiteY114" fmla="*/ 457200 h 1387521"/>
              <a:gd name="connsiteX115" fmla="*/ 309563 w 2344391"/>
              <a:gd name="connsiteY115" fmla="*/ 438150 h 1387521"/>
              <a:gd name="connsiteX116" fmla="*/ 271463 w 2344391"/>
              <a:gd name="connsiteY116" fmla="*/ 423862 h 1387521"/>
              <a:gd name="connsiteX117" fmla="*/ 257175 w 2344391"/>
              <a:gd name="connsiteY117" fmla="*/ 414337 h 1387521"/>
              <a:gd name="connsiteX118" fmla="*/ 228600 w 2344391"/>
              <a:gd name="connsiteY118" fmla="*/ 381000 h 1387521"/>
              <a:gd name="connsiteX119" fmla="*/ 204788 w 2344391"/>
              <a:gd name="connsiteY119" fmla="*/ 342900 h 1387521"/>
              <a:gd name="connsiteX120" fmla="*/ 200025 w 2344391"/>
              <a:gd name="connsiteY120" fmla="*/ 328612 h 1387521"/>
              <a:gd name="connsiteX121" fmla="*/ 185738 w 2344391"/>
              <a:gd name="connsiteY121" fmla="*/ 309562 h 1387521"/>
              <a:gd name="connsiteX122" fmla="*/ 157163 w 2344391"/>
              <a:gd name="connsiteY122" fmla="*/ 252412 h 1387521"/>
              <a:gd name="connsiteX123" fmla="*/ 142875 w 2344391"/>
              <a:gd name="connsiteY123" fmla="*/ 228600 h 1387521"/>
              <a:gd name="connsiteX124" fmla="*/ 138113 w 2344391"/>
              <a:gd name="connsiteY124" fmla="*/ 214312 h 1387521"/>
              <a:gd name="connsiteX125" fmla="*/ 119063 w 2344391"/>
              <a:gd name="connsiteY125" fmla="*/ 185737 h 1387521"/>
              <a:gd name="connsiteX126" fmla="*/ 109538 w 2344391"/>
              <a:gd name="connsiteY126" fmla="*/ 161925 h 1387521"/>
              <a:gd name="connsiteX127" fmla="*/ 95250 w 2344391"/>
              <a:gd name="connsiteY127" fmla="*/ 142875 h 1387521"/>
              <a:gd name="connsiteX128" fmla="*/ 85725 w 2344391"/>
              <a:gd name="connsiteY128" fmla="*/ 128587 h 1387521"/>
              <a:gd name="connsiteX129" fmla="*/ 71438 w 2344391"/>
              <a:gd name="connsiteY129" fmla="*/ 109537 h 1387521"/>
              <a:gd name="connsiteX130" fmla="*/ 52388 w 2344391"/>
              <a:gd name="connsiteY130" fmla="*/ 80962 h 1387521"/>
              <a:gd name="connsiteX131" fmla="*/ 33338 w 2344391"/>
              <a:gd name="connsiteY131" fmla="*/ 57150 h 1387521"/>
              <a:gd name="connsiteX132" fmla="*/ 14288 w 2344391"/>
              <a:gd name="connsiteY132" fmla="*/ 28575 h 1387521"/>
              <a:gd name="connsiteX133" fmla="*/ 0 w 2344391"/>
              <a:gd name="connsiteY133" fmla="*/ 14287 h 138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344391" h="1387521">
                <a:moveTo>
                  <a:pt x="2243138" y="0"/>
                </a:moveTo>
                <a:cubicBezTo>
                  <a:pt x="2257425" y="12700"/>
                  <a:pt x="2273412" y="23714"/>
                  <a:pt x="2286000" y="38100"/>
                </a:cubicBezTo>
                <a:cubicBezTo>
                  <a:pt x="2295862" y="49371"/>
                  <a:pt x="2302471" y="63147"/>
                  <a:pt x="2309813" y="76200"/>
                </a:cubicBezTo>
                <a:cubicBezTo>
                  <a:pt x="2316774" y="88575"/>
                  <a:pt x="2324373" y="100830"/>
                  <a:pt x="2328863" y="114300"/>
                </a:cubicBezTo>
                <a:cubicBezTo>
                  <a:pt x="2340458" y="149085"/>
                  <a:pt x="2335953" y="133134"/>
                  <a:pt x="2343150" y="161925"/>
                </a:cubicBezTo>
                <a:cubicBezTo>
                  <a:pt x="2341563" y="193675"/>
                  <a:pt x="2344391" y="225957"/>
                  <a:pt x="2338388" y="257175"/>
                </a:cubicBezTo>
                <a:cubicBezTo>
                  <a:pt x="2332971" y="285343"/>
                  <a:pt x="2318680" y="284547"/>
                  <a:pt x="2300288" y="295275"/>
                </a:cubicBezTo>
                <a:cubicBezTo>
                  <a:pt x="2287352" y="302821"/>
                  <a:pt x="2276873" y="316150"/>
                  <a:pt x="2262188" y="319087"/>
                </a:cubicBezTo>
                <a:cubicBezTo>
                  <a:pt x="2254250" y="320675"/>
                  <a:pt x="2246128" y="321524"/>
                  <a:pt x="2238375" y="323850"/>
                </a:cubicBezTo>
                <a:cubicBezTo>
                  <a:pt x="2230187" y="326307"/>
                  <a:pt x="2222982" y="331889"/>
                  <a:pt x="2214563" y="333375"/>
                </a:cubicBezTo>
                <a:cubicBezTo>
                  <a:pt x="2195738" y="336697"/>
                  <a:pt x="2176451" y="336406"/>
                  <a:pt x="2157413" y="338137"/>
                </a:cubicBezTo>
                <a:lnTo>
                  <a:pt x="2109788" y="342900"/>
                </a:lnTo>
                <a:cubicBezTo>
                  <a:pt x="1801155" y="431080"/>
                  <a:pt x="2101234" y="348582"/>
                  <a:pt x="1219200" y="357187"/>
                </a:cubicBezTo>
                <a:cubicBezTo>
                  <a:pt x="1179483" y="357574"/>
                  <a:pt x="1139825" y="360362"/>
                  <a:pt x="1100138" y="361950"/>
                </a:cubicBezTo>
                <a:cubicBezTo>
                  <a:pt x="1092200" y="363537"/>
                  <a:pt x="1084178" y="364749"/>
                  <a:pt x="1076325" y="366712"/>
                </a:cubicBezTo>
                <a:cubicBezTo>
                  <a:pt x="1071455" y="367930"/>
                  <a:pt x="1066938" y="370386"/>
                  <a:pt x="1062038" y="371475"/>
                </a:cubicBezTo>
                <a:cubicBezTo>
                  <a:pt x="1026670" y="379335"/>
                  <a:pt x="1038047" y="373415"/>
                  <a:pt x="1000125" y="381000"/>
                </a:cubicBezTo>
                <a:cubicBezTo>
                  <a:pt x="987288" y="383567"/>
                  <a:pt x="974655" y="387081"/>
                  <a:pt x="962025" y="390525"/>
                </a:cubicBezTo>
                <a:cubicBezTo>
                  <a:pt x="957182" y="391846"/>
                  <a:pt x="952608" y="394069"/>
                  <a:pt x="947738" y="395287"/>
                </a:cubicBezTo>
                <a:cubicBezTo>
                  <a:pt x="932036" y="399213"/>
                  <a:pt x="910939" y="401978"/>
                  <a:pt x="895350" y="404812"/>
                </a:cubicBezTo>
                <a:cubicBezTo>
                  <a:pt x="822131" y="418125"/>
                  <a:pt x="927166" y="400305"/>
                  <a:pt x="842963" y="414337"/>
                </a:cubicBezTo>
                <a:cubicBezTo>
                  <a:pt x="836613" y="417512"/>
                  <a:pt x="830585" y="421436"/>
                  <a:pt x="823913" y="423862"/>
                </a:cubicBezTo>
                <a:cubicBezTo>
                  <a:pt x="788918" y="436587"/>
                  <a:pt x="797617" y="430436"/>
                  <a:pt x="766763" y="438150"/>
                </a:cubicBezTo>
                <a:cubicBezTo>
                  <a:pt x="755551" y="440953"/>
                  <a:pt x="744495" y="444354"/>
                  <a:pt x="733425" y="447675"/>
                </a:cubicBezTo>
                <a:cubicBezTo>
                  <a:pt x="728617" y="449117"/>
                  <a:pt x="724008" y="451219"/>
                  <a:pt x="719138" y="452437"/>
                </a:cubicBezTo>
                <a:cubicBezTo>
                  <a:pt x="711285" y="454400"/>
                  <a:pt x="703135" y="455070"/>
                  <a:pt x="695325" y="457200"/>
                </a:cubicBezTo>
                <a:cubicBezTo>
                  <a:pt x="685639" y="459842"/>
                  <a:pt x="676491" y="464290"/>
                  <a:pt x="666750" y="466725"/>
                </a:cubicBezTo>
                <a:lnTo>
                  <a:pt x="647700" y="471487"/>
                </a:lnTo>
                <a:cubicBezTo>
                  <a:pt x="627991" y="481342"/>
                  <a:pt x="623618" y="484651"/>
                  <a:pt x="600075" y="490537"/>
                </a:cubicBezTo>
                <a:cubicBezTo>
                  <a:pt x="593725" y="492125"/>
                  <a:pt x="587154" y="493002"/>
                  <a:pt x="581025" y="495300"/>
                </a:cubicBezTo>
                <a:cubicBezTo>
                  <a:pt x="574378" y="497793"/>
                  <a:pt x="568623" y="502332"/>
                  <a:pt x="561975" y="504825"/>
                </a:cubicBezTo>
                <a:cubicBezTo>
                  <a:pt x="554295" y="507705"/>
                  <a:pt x="525571" y="513058"/>
                  <a:pt x="519113" y="514350"/>
                </a:cubicBezTo>
                <a:cubicBezTo>
                  <a:pt x="512763" y="517525"/>
                  <a:pt x="506655" y="521238"/>
                  <a:pt x="500063" y="523875"/>
                </a:cubicBezTo>
                <a:cubicBezTo>
                  <a:pt x="490741" y="527604"/>
                  <a:pt x="480098" y="528235"/>
                  <a:pt x="471488" y="533400"/>
                </a:cubicBezTo>
                <a:cubicBezTo>
                  <a:pt x="463550" y="538162"/>
                  <a:pt x="456315" y="544364"/>
                  <a:pt x="447675" y="547687"/>
                </a:cubicBezTo>
                <a:cubicBezTo>
                  <a:pt x="425670" y="556150"/>
                  <a:pt x="407604" y="556515"/>
                  <a:pt x="385763" y="561975"/>
                </a:cubicBezTo>
                <a:cubicBezTo>
                  <a:pt x="375801" y="564466"/>
                  <a:pt x="354960" y="573343"/>
                  <a:pt x="347663" y="576262"/>
                </a:cubicBezTo>
                <a:cubicBezTo>
                  <a:pt x="342900" y="581025"/>
                  <a:pt x="339223" y="587208"/>
                  <a:pt x="333375" y="590550"/>
                </a:cubicBezTo>
                <a:cubicBezTo>
                  <a:pt x="327692" y="593797"/>
                  <a:pt x="320619" y="593514"/>
                  <a:pt x="314325" y="595312"/>
                </a:cubicBezTo>
                <a:cubicBezTo>
                  <a:pt x="309498" y="596691"/>
                  <a:pt x="304800" y="598487"/>
                  <a:pt x="300038" y="600075"/>
                </a:cubicBezTo>
                <a:cubicBezTo>
                  <a:pt x="282676" y="613964"/>
                  <a:pt x="254467" y="635093"/>
                  <a:pt x="242888" y="652462"/>
                </a:cubicBezTo>
                <a:lnTo>
                  <a:pt x="223838" y="681037"/>
                </a:lnTo>
                <a:cubicBezTo>
                  <a:pt x="220663" y="685800"/>
                  <a:pt x="217747" y="690746"/>
                  <a:pt x="214313" y="695325"/>
                </a:cubicBezTo>
                <a:cubicBezTo>
                  <a:pt x="202030" y="711702"/>
                  <a:pt x="197972" y="714746"/>
                  <a:pt x="190500" y="733425"/>
                </a:cubicBezTo>
                <a:cubicBezTo>
                  <a:pt x="179178" y="761731"/>
                  <a:pt x="183232" y="756483"/>
                  <a:pt x="176213" y="781050"/>
                </a:cubicBezTo>
                <a:cubicBezTo>
                  <a:pt x="174834" y="785877"/>
                  <a:pt x="172668" y="790467"/>
                  <a:pt x="171450" y="795337"/>
                </a:cubicBezTo>
                <a:lnTo>
                  <a:pt x="161925" y="833437"/>
                </a:lnTo>
                <a:cubicBezTo>
                  <a:pt x="163513" y="874712"/>
                  <a:pt x="162578" y="916161"/>
                  <a:pt x="166688" y="957262"/>
                </a:cubicBezTo>
                <a:cubicBezTo>
                  <a:pt x="167394" y="964326"/>
                  <a:pt x="173720" y="969664"/>
                  <a:pt x="176213" y="976312"/>
                </a:cubicBezTo>
                <a:cubicBezTo>
                  <a:pt x="178511" y="982441"/>
                  <a:pt x="177344" y="989916"/>
                  <a:pt x="180975" y="995362"/>
                </a:cubicBezTo>
                <a:cubicBezTo>
                  <a:pt x="187202" y="1004702"/>
                  <a:pt x="197896" y="1010314"/>
                  <a:pt x="204788" y="1019175"/>
                </a:cubicBezTo>
                <a:cubicBezTo>
                  <a:pt x="230817" y="1052641"/>
                  <a:pt x="197164" y="1026792"/>
                  <a:pt x="228600" y="1047750"/>
                </a:cubicBezTo>
                <a:cubicBezTo>
                  <a:pt x="269930" y="1109745"/>
                  <a:pt x="225985" y="1047875"/>
                  <a:pt x="266700" y="1095375"/>
                </a:cubicBezTo>
                <a:cubicBezTo>
                  <a:pt x="270425" y="1099721"/>
                  <a:pt x="272178" y="1105615"/>
                  <a:pt x="276225" y="1109662"/>
                </a:cubicBezTo>
                <a:cubicBezTo>
                  <a:pt x="283413" y="1116850"/>
                  <a:pt x="292440" y="1121959"/>
                  <a:pt x="300038" y="1128712"/>
                </a:cubicBezTo>
                <a:cubicBezTo>
                  <a:pt x="306750" y="1134678"/>
                  <a:pt x="311904" y="1142374"/>
                  <a:pt x="319088" y="1147762"/>
                </a:cubicBezTo>
                <a:cubicBezTo>
                  <a:pt x="324768" y="1152022"/>
                  <a:pt x="332231" y="1153349"/>
                  <a:pt x="338138" y="1157287"/>
                </a:cubicBezTo>
                <a:cubicBezTo>
                  <a:pt x="376964" y="1183172"/>
                  <a:pt x="346828" y="1171296"/>
                  <a:pt x="376238" y="1181100"/>
                </a:cubicBezTo>
                <a:cubicBezTo>
                  <a:pt x="401308" y="1206170"/>
                  <a:pt x="378257" y="1186871"/>
                  <a:pt x="414338" y="1204912"/>
                </a:cubicBezTo>
                <a:cubicBezTo>
                  <a:pt x="422617" y="1209052"/>
                  <a:pt x="429723" y="1215370"/>
                  <a:pt x="438150" y="1219200"/>
                </a:cubicBezTo>
                <a:cubicBezTo>
                  <a:pt x="447290" y="1223355"/>
                  <a:pt x="457457" y="1224863"/>
                  <a:pt x="466725" y="1228725"/>
                </a:cubicBezTo>
                <a:cubicBezTo>
                  <a:pt x="476555" y="1232821"/>
                  <a:pt x="485512" y="1238817"/>
                  <a:pt x="495300" y="1243012"/>
                </a:cubicBezTo>
                <a:cubicBezTo>
                  <a:pt x="507767" y="1248355"/>
                  <a:pt x="520806" y="1252263"/>
                  <a:pt x="533400" y="1257300"/>
                </a:cubicBezTo>
                <a:cubicBezTo>
                  <a:pt x="544625" y="1261790"/>
                  <a:pt x="555352" y="1267521"/>
                  <a:pt x="566738" y="1271587"/>
                </a:cubicBezTo>
                <a:cubicBezTo>
                  <a:pt x="595403" y="1281824"/>
                  <a:pt x="617094" y="1284078"/>
                  <a:pt x="647700" y="1290637"/>
                </a:cubicBezTo>
                <a:cubicBezTo>
                  <a:pt x="654100" y="1292009"/>
                  <a:pt x="660360" y="1293980"/>
                  <a:pt x="666750" y="1295400"/>
                </a:cubicBezTo>
                <a:cubicBezTo>
                  <a:pt x="674652" y="1297156"/>
                  <a:pt x="682625" y="1298575"/>
                  <a:pt x="690563" y="1300162"/>
                </a:cubicBezTo>
                <a:cubicBezTo>
                  <a:pt x="908957" y="1387521"/>
                  <a:pt x="907883" y="1311714"/>
                  <a:pt x="1352550" y="1304925"/>
                </a:cubicBezTo>
                <a:cubicBezTo>
                  <a:pt x="1424199" y="1290594"/>
                  <a:pt x="1330614" y="1312874"/>
                  <a:pt x="1395413" y="1285875"/>
                </a:cubicBezTo>
                <a:cubicBezTo>
                  <a:pt x="1407497" y="1280840"/>
                  <a:pt x="1433513" y="1276350"/>
                  <a:pt x="1433513" y="1276350"/>
                </a:cubicBezTo>
                <a:cubicBezTo>
                  <a:pt x="1439863" y="1271587"/>
                  <a:pt x="1446060" y="1266614"/>
                  <a:pt x="1452563" y="1262062"/>
                </a:cubicBezTo>
                <a:cubicBezTo>
                  <a:pt x="1461941" y="1255497"/>
                  <a:pt x="1473043" y="1251107"/>
                  <a:pt x="1481138" y="1243012"/>
                </a:cubicBezTo>
                <a:cubicBezTo>
                  <a:pt x="1505755" y="1218395"/>
                  <a:pt x="1487890" y="1238128"/>
                  <a:pt x="1514475" y="1200150"/>
                </a:cubicBezTo>
                <a:cubicBezTo>
                  <a:pt x="1519027" y="1193647"/>
                  <a:pt x="1524556" y="1187831"/>
                  <a:pt x="1528763" y="1181100"/>
                </a:cubicBezTo>
                <a:cubicBezTo>
                  <a:pt x="1532526" y="1175080"/>
                  <a:pt x="1534162" y="1167827"/>
                  <a:pt x="1538288" y="1162050"/>
                </a:cubicBezTo>
                <a:cubicBezTo>
                  <a:pt x="1574652" y="1111139"/>
                  <a:pt x="1526562" y="1199786"/>
                  <a:pt x="1566863" y="1119187"/>
                </a:cubicBezTo>
                <a:cubicBezTo>
                  <a:pt x="1568450" y="1108075"/>
                  <a:pt x="1569918" y="1096945"/>
                  <a:pt x="1571625" y="1085850"/>
                </a:cubicBezTo>
                <a:cubicBezTo>
                  <a:pt x="1573093" y="1076306"/>
                  <a:pt x="1576690" y="1066927"/>
                  <a:pt x="1576388" y="1057275"/>
                </a:cubicBezTo>
                <a:cubicBezTo>
                  <a:pt x="1575095" y="1015898"/>
                  <a:pt x="1571123" y="974627"/>
                  <a:pt x="1566863" y="933450"/>
                </a:cubicBezTo>
                <a:cubicBezTo>
                  <a:pt x="1566346" y="928456"/>
                  <a:pt x="1564591" y="923521"/>
                  <a:pt x="1562100" y="919162"/>
                </a:cubicBezTo>
                <a:cubicBezTo>
                  <a:pt x="1552784" y="902859"/>
                  <a:pt x="1539834" y="891138"/>
                  <a:pt x="1524000" y="881062"/>
                </a:cubicBezTo>
                <a:cubicBezTo>
                  <a:pt x="1515016" y="875345"/>
                  <a:pt x="1504734" y="871947"/>
                  <a:pt x="1495425" y="866775"/>
                </a:cubicBezTo>
                <a:cubicBezTo>
                  <a:pt x="1490422" y="863995"/>
                  <a:pt x="1485992" y="860284"/>
                  <a:pt x="1481138" y="857250"/>
                </a:cubicBezTo>
                <a:cubicBezTo>
                  <a:pt x="1473288" y="852344"/>
                  <a:pt x="1465175" y="847868"/>
                  <a:pt x="1457325" y="842962"/>
                </a:cubicBezTo>
                <a:cubicBezTo>
                  <a:pt x="1442206" y="833513"/>
                  <a:pt x="1436835" y="827955"/>
                  <a:pt x="1419225" y="819150"/>
                </a:cubicBezTo>
                <a:cubicBezTo>
                  <a:pt x="1414735" y="816905"/>
                  <a:pt x="1409525" y="816426"/>
                  <a:pt x="1404938" y="814387"/>
                </a:cubicBezTo>
                <a:cubicBezTo>
                  <a:pt x="1355344" y="792345"/>
                  <a:pt x="1394258" y="806065"/>
                  <a:pt x="1362075" y="795337"/>
                </a:cubicBezTo>
                <a:cubicBezTo>
                  <a:pt x="1344277" y="768641"/>
                  <a:pt x="1363512" y="790197"/>
                  <a:pt x="1328738" y="776287"/>
                </a:cubicBezTo>
                <a:cubicBezTo>
                  <a:pt x="1320143" y="772849"/>
                  <a:pt x="1313051" y="766433"/>
                  <a:pt x="1304925" y="762000"/>
                </a:cubicBezTo>
                <a:cubicBezTo>
                  <a:pt x="1289658" y="753673"/>
                  <a:pt x="1269416" y="743813"/>
                  <a:pt x="1252538" y="738187"/>
                </a:cubicBezTo>
                <a:cubicBezTo>
                  <a:pt x="1246328" y="736117"/>
                  <a:pt x="1239838" y="735012"/>
                  <a:pt x="1233488" y="733425"/>
                </a:cubicBezTo>
                <a:cubicBezTo>
                  <a:pt x="1172368" y="696752"/>
                  <a:pt x="1249583" y="740740"/>
                  <a:pt x="1181100" y="709612"/>
                </a:cubicBezTo>
                <a:cubicBezTo>
                  <a:pt x="1118881" y="681331"/>
                  <a:pt x="1194584" y="707625"/>
                  <a:pt x="1133475" y="685800"/>
                </a:cubicBezTo>
                <a:cubicBezTo>
                  <a:pt x="1119292" y="680735"/>
                  <a:pt x="1105224" y="675164"/>
                  <a:pt x="1090613" y="671512"/>
                </a:cubicBezTo>
                <a:cubicBezTo>
                  <a:pt x="1084263" y="669925"/>
                  <a:pt x="1077773" y="668820"/>
                  <a:pt x="1071563" y="666750"/>
                </a:cubicBezTo>
                <a:cubicBezTo>
                  <a:pt x="1063453" y="664047"/>
                  <a:pt x="1055784" y="660147"/>
                  <a:pt x="1047750" y="657225"/>
                </a:cubicBezTo>
                <a:cubicBezTo>
                  <a:pt x="1038314" y="653794"/>
                  <a:pt x="1028315" y="651855"/>
                  <a:pt x="1019175" y="647700"/>
                </a:cubicBezTo>
                <a:cubicBezTo>
                  <a:pt x="1010748" y="643870"/>
                  <a:pt x="1004145" y="636339"/>
                  <a:pt x="995363" y="633412"/>
                </a:cubicBezTo>
                <a:cubicBezTo>
                  <a:pt x="980004" y="628292"/>
                  <a:pt x="962897" y="629571"/>
                  <a:pt x="947738" y="623887"/>
                </a:cubicBezTo>
                <a:cubicBezTo>
                  <a:pt x="935038" y="619125"/>
                  <a:pt x="922584" y="613646"/>
                  <a:pt x="909638" y="609600"/>
                </a:cubicBezTo>
                <a:cubicBezTo>
                  <a:pt x="897143" y="605695"/>
                  <a:pt x="884294" y="603019"/>
                  <a:pt x="871538" y="600075"/>
                </a:cubicBezTo>
                <a:cubicBezTo>
                  <a:pt x="863650" y="598255"/>
                  <a:pt x="855462" y="597693"/>
                  <a:pt x="847725" y="595312"/>
                </a:cubicBezTo>
                <a:cubicBezTo>
                  <a:pt x="834761" y="591323"/>
                  <a:pt x="822571" y="585071"/>
                  <a:pt x="809625" y="581025"/>
                </a:cubicBezTo>
                <a:cubicBezTo>
                  <a:pt x="797130" y="577120"/>
                  <a:pt x="784174" y="574873"/>
                  <a:pt x="771525" y="571500"/>
                </a:cubicBezTo>
                <a:cubicBezTo>
                  <a:pt x="720782" y="557969"/>
                  <a:pt x="756373" y="565006"/>
                  <a:pt x="709613" y="557212"/>
                </a:cubicBezTo>
                <a:cubicBezTo>
                  <a:pt x="701675" y="554037"/>
                  <a:pt x="694020" y="550036"/>
                  <a:pt x="685800" y="547687"/>
                </a:cubicBezTo>
                <a:cubicBezTo>
                  <a:pt x="671727" y="543666"/>
                  <a:pt x="657249" y="541229"/>
                  <a:pt x="642938" y="538162"/>
                </a:cubicBezTo>
                <a:cubicBezTo>
                  <a:pt x="635023" y="536466"/>
                  <a:pt x="626935" y="535530"/>
                  <a:pt x="619125" y="533400"/>
                </a:cubicBezTo>
                <a:cubicBezTo>
                  <a:pt x="609439" y="530758"/>
                  <a:pt x="600290" y="526310"/>
                  <a:pt x="590550" y="523875"/>
                </a:cubicBezTo>
                <a:cubicBezTo>
                  <a:pt x="581182" y="521533"/>
                  <a:pt x="571476" y="520839"/>
                  <a:pt x="561975" y="519112"/>
                </a:cubicBezTo>
                <a:cubicBezTo>
                  <a:pt x="554011" y="517664"/>
                  <a:pt x="546016" y="516313"/>
                  <a:pt x="538163" y="514350"/>
                </a:cubicBezTo>
                <a:cubicBezTo>
                  <a:pt x="485903" y="501285"/>
                  <a:pt x="515119" y="505045"/>
                  <a:pt x="447675" y="485775"/>
                </a:cubicBezTo>
                <a:cubicBezTo>
                  <a:pt x="436563" y="482600"/>
                  <a:pt x="425384" y="479649"/>
                  <a:pt x="414338" y="476250"/>
                </a:cubicBezTo>
                <a:cubicBezTo>
                  <a:pt x="404742" y="473297"/>
                  <a:pt x="395417" y="469483"/>
                  <a:pt x="385763" y="466725"/>
                </a:cubicBezTo>
                <a:cubicBezTo>
                  <a:pt x="373176" y="463129"/>
                  <a:pt x="347663" y="457200"/>
                  <a:pt x="347663" y="457200"/>
                </a:cubicBezTo>
                <a:cubicBezTo>
                  <a:pt x="295911" y="426148"/>
                  <a:pt x="345449" y="453529"/>
                  <a:pt x="309563" y="438150"/>
                </a:cubicBezTo>
                <a:cubicBezTo>
                  <a:pt x="274694" y="423206"/>
                  <a:pt x="306588" y="432644"/>
                  <a:pt x="271463" y="423862"/>
                </a:cubicBezTo>
                <a:cubicBezTo>
                  <a:pt x="266700" y="420687"/>
                  <a:pt x="261521" y="418062"/>
                  <a:pt x="257175" y="414337"/>
                </a:cubicBezTo>
                <a:cubicBezTo>
                  <a:pt x="239211" y="398940"/>
                  <a:pt x="239835" y="397851"/>
                  <a:pt x="228600" y="381000"/>
                </a:cubicBezTo>
                <a:cubicBezTo>
                  <a:pt x="217886" y="348852"/>
                  <a:pt x="232519" y="387268"/>
                  <a:pt x="204788" y="342900"/>
                </a:cubicBezTo>
                <a:cubicBezTo>
                  <a:pt x="202127" y="338643"/>
                  <a:pt x="202516" y="332971"/>
                  <a:pt x="200025" y="328612"/>
                </a:cubicBezTo>
                <a:cubicBezTo>
                  <a:pt x="196087" y="321720"/>
                  <a:pt x="189629" y="316480"/>
                  <a:pt x="185738" y="309562"/>
                </a:cubicBezTo>
                <a:cubicBezTo>
                  <a:pt x="175296" y="290999"/>
                  <a:pt x="168121" y="270675"/>
                  <a:pt x="157163" y="252412"/>
                </a:cubicBezTo>
                <a:cubicBezTo>
                  <a:pt x="152400" y="244475"/>
                  <a:pt x="147015" y="236879"/>
                  <a:pt x="142875" y="228600"/>
                </a:cubicBezTo>
                <a:cubicBezTo>
                  <a:pt x="140630" y="224110"/>
                  <a:pt x="140551" y="218700"/>
                  <a:pt x="138113" y="214312"/>
                </a:cubicBezTo>
                <a:cubicBezTo>
                  <a:pt x="132554" y="204305"/>
                  <a:pt x="124545" y="195787"/>
                  <a:pt x="119063" y="185737"/>
                </a:cubicBezTo>
                <a:cubicBezTo>
                  <a:pt x="114969" y="178232"/>
                  <a:pt x="113690" y="169398"/>
                  <a:pt x="109538" y="161925"/>
                </a:cubicBezTo>
                <a:cubicBezTo>
                  <a:pt x="105683" y="154986"/>
                  <a:pt x="99864" y="149334"/>
                  <a:pt x="95250" y="142875"/>
                </a:cubicBezTo>
                <a:cubicBezTo>
                  <a:pt x="91923" y="138217"/>
                  <a:pt x="89052" y="133245"/>
                  <a:pt x="85725" y="128587"/>
                </a:cubicBezTo>
                <a:cubicBezTo>
                  <a:pt x="81112" y="122128"/>
                  <a:pt x="75990" y="116040"/>
                  <a:pt x="71438" y="109537"/>
                </a:cubicBezTo>
                <a:cubicBezTo>
                  <a:pt x="64873" y="100159"/>
                  <a:pt x="59539" y="89901"/>
                  <a:pt x="52388" y="80962"/>
                </a:cubicBezTo>
                <a:cubicBezTo>
                  <a:pt x="46038" y="73025"/>
                  <a:pt x="39317" y="65371"/>
                  <a:pt x="33338" y="57150"/>
                </a:cubicBezTo>
                <a:cubicBezTo>
                  <a:pt x="26605" y="47892"/>
                  <a:pt x="22383" y="36670"/>
                  <a:pt x="14288" y="28575"/>
                </a:cubicBezTo>
                <a:lnTo>
                  <a:pt x="0" y="1428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3829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004941" y="234888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195388" y="1343025"/>
            <a:ext cx="2467299" cy="1114874"/>
          </a:xfrm>
          <a:custGeom>
            <a:avLst/>
            <a:gdLst>
              <a:gd name="connsiteX0" fmla="*/ 2343150 w 2467299"/>
              <a:gd name="connsiteY0" fmla="*/ 0 h 1114874"/>
              <a:gd name="connsiteX1" fmla="*/ 2428875 w 2467299"/>
              <a:gd name="connsiteY1" fmla="*/ 28575 h 1114874"/>
              <a:gd name="connsiteX2" fmla="*/ 2443162 w 2467299"/>
              <a:gd name="connsiteY2" fmla="*/ 52388 h 1114874"/>
              <a:gd name="connsiteX3" fmla="*/ 2452687 w 2467299"/>
              <a:gd name="connsiteY3" fmla="*/ 85725 h 1114874"/>
              <a:gd name="connsiteX4" fmla="*/ 2466975 w 2467299"/>
              <a:gd name="connsiteY4" fmla="*/ 128588 h 1114874"/>
              <a:gd name="connsiteX5" fmla="*/ 2462212 w 2467299"/>
              <a:gd name="connsiteY5" fmla="*/ 266700 h 1114874"/>
              <a:gd name="connsiteX6" fmla="*/ 2447925 w 2467299"/>
              <a:gd name="connsiteY6" fmla="*/ 300038 h 1114874"/>
              <a:gd name="connsiteX7" fmla="*/ 2409825 w 2467299"/>
              <a:gd name="connsiteY7" fmla="*/ 352425 h 1114874"/>
              <a:gd name="connsiteX8" fmla="*/ 2386012 w 2467299"/>
              <a:gd name="connsiteY8" fmla="*/ 371475 h 1114874"/>
              <a:gd name="connsiteX9" fmla="*/ 2371725 w 2467299"/>
              <a:gd name="connsiteY9" fmla="*/ 376238 h 1114874"/>
              <a:gd name="connsiteX10" fmla="*/ 2347912 w 2467299"/>
              <a:gd name="connsiteY10" fmla="*/ 390525 h 1114874"/>
              <a:gd name="connsiteX11" fmla="*/ 2305050 w 2467299"/>
              <a:gd name="connsiteY11" fmla="*/ 404813 h 1114874"/>
              <a:gd name="connsiteX12" fmla="*/ 2271712 w 2467299"/>
              <a:gd name="connsiteY12" fmla="*/ 414338 h 1114874"/>
              <a:gd name="connsiteX13" fmla="*/ 2214562 w 2467299"/>
              <a:gd name="connsiteY13" fmla="*/ 423863 h 1114874"/>
              <a:gd name="connsiteX14" fmla="*/ 2081212 w 2467299"/>
              <a:gd name="connsiteY14" fmla="*/ 452438 h 1114874"/>
              <a:gd name="connsiteX15" fmla="*/ 2081212 w 2467299"/>
              <a:gd name="connsiteY15" fmla="*/ 452438 h 1114874"/>
              <a:gd name="connsiteX16" fmla="*/ 2047875 w 2467299"/>
              <a:gd name="connsiteY16" fmla="*/ 461963 h 1114874"/>
              <a:gd name="connsiteX17" fmla="*/ 2009775 w 2467299"/>
              <a:gd name="connsiteY17" fmla="*/ 466725 h 1114874"/>
              <a:gd name="connsiteX18" fmla="*/ 1981200 w 2467299"/>
              <a:gd name="connsiteY18" fmla="*/ 471488 h 1114874"/>
              <a:gd name="connsiteX19" fmla="*/ 1881187 w 2467299"/>
              <a:gd name="connsiteY19" fmla="*/ 481013 h 1114874"/>
              <a:gd name="connsiteX20" fmla="*/ 1862137 w 2467299"/>
              <a:gd name="connsiteY20" fmla="*/ 485775 h 1114874"/>
              <a:gd name="connsiteX21" fmla="*/ 1514475 w 2467299"/>
              <a:gd name="connsiteY21" fmla="*/ 504825 h 1114874"/>
              <a:gd name="connsiteX22" fmla="*/ 738187 w 2467299"/>
              <a:gd name="connsiteY22" fmla="*/ 509588 h 1114874"/>
              <a:gd name="connsiteX23" fmla="*/ 576262 w 2467299"/>
              <a:gd name="connsiteY23" fmla="*/ 519113 h 1114874"/>
              <a:gd name="connsiteX24" fmla="*/ 528637 w 2467299"/>
              <a:gd name="connsiteY24" fmla="*/ 528638 h 1114874"/>
              <a:gd name="connsiteX25" fmla="*/ 447675 w 2467299"/>
              <a:gd name="connsiteY25" fmla="*/ 538163 h 1114874"/>
              <a:gd name="connsiteX26" fmla="*/ 385762 w 2467299"/>
              <a:gd name="connsiteY26" fmla="*/ 557213 h 1114874"/>
              <a:gd name="connsiteX27" fmla="*/ 361950 w 2467299"/>
              <a:gd name="connsiteY27" fmla="*/ 561975 h 1114874"/>
              <a:gd name="connsiteX28" fmla="*/ 319087 w 2467299"/>
              <a:gd name="connsiteY28" fmla="*/ 571500 h 1114874"/>
              <a:gd name="connsiteX29" fmla="*/ 295275 w 2467299"/>
              <a:gd name="connsiteY29" fmla="*/ 581025 h 1114874"/>
              <a:gd name="connsiteX30" fmla="*/ 271462 w 2467299"/>
              <a:gd name="connsiteY30" fmla="*/ 585788 h 1114874"/>
              <a:gd name="connsiteX31" fmla="*/ 257175 w 2467299"/>
              <a:gd name="connsiteY31" fmla="*/ 595313 h 1114874"/>
              <a:gd name="connsiteX32" fmla="*/ 238125 w 2467299"/>
              <a:gd name="connsiteY32" fmla="*/ 600075 h 1114874"/>
              <a:gd name="connsiteX33" fmla="*/ 200025 w 2467299"/>
              <a:gd name="connsiteY33" fmla="*/ 614363 h 1114874"/>
              <a:gd name="connsiteX34" fmla="*/ 171450 w 2467299"/>
              <a:gd name="connsiteY34" fmla="*/ 623888 h 1114874"/>
              <a:gd name="connsiteX35" fmla="*/ 138112 w 2467299"/>
              <a:gd name="connsiteY35" fmla="*/ 657225 h 1114874"/>
              <a:gd name="connsiteX36" fmla="*/ 104775 w 2467299"/>
              <a:gd name="connsiteY36" fmla="*/ 681038 h 1114874"/>
              <a:gd name="connsiteX37" fmla="*/ 80962 w 2467299"/>
              <a:gd name="connsiteY37" fmla="*/ 714375 h 1114874"/>
              <a:gd name="connsiteX38" fmla="*/ 57150 w 2467299"/>
              <a:gd name="connsiteY38" fmla="*/ 747713 h 1114874"/>
              <a:gd name="connsiteX39" fmla="*/ 38100 w 2467299"/>
              <a:gd name="connsiteY39" fmla="*/ 766763 h 1114874"/>
              <a:gd name="connsiteX40" fmla="*/ 28575 w 2467299"/>
              <a:gd name="connsiteY40" fmla="*/ 790575 h 1114874"/>
              <a:gd name="connsiteX41" fmla="*/ 23812 w 2467299"/>
              <a:gd name="connsiteY41" fmla="*/ 809625 h 1114874"/>
              <a:gd name="connsiteX42" fmla="*/ 14287 w 2467299"/>
              <a:gd name="connsiteY42" fmla="*/ 828675 h 1114874"/>
              <a:gd name="connsiteX43" fmla="*/ 9525 w 2467299"/>
              <a:gd name="connsiteY43" fmla="*/ 842963 h 1114874"/>
              <a:gd name="connsiteX44" fmla="*/ 4762 w 2467299"/>
              <a:gd name="connsiteY44" fmla="*/ 876300 h 1114874"/>
              <a:gd name="connsiteX45" fmla="*/ 0 w 2467299"/>
              <a:gd name="connsiteY45" fmla="*/ 904875 h 1114874"/>
              <a:gd name="connsiteX46" fmla="*/ 4762 w 2467299"/>
              <a:gd name="connsiteY46" fmla="*/ 985838 h 1114874"/>
              <a:gd name="connsiteX47" fmla="*/ 9525 w 2467299"/>
              <a:gd name="connsiteY47" fmla="*/ 1000125 h 1114874"/>
              <a:gd name="connsiteX48" fmla="*/ 38100 w 2467299"/>
              <a:gd name="connsiteY48" fmla="*/ 1028700 h 1114874"/>
              <a:gd name="connsiteX49" fmla="*/ 52387 w 2467299"/>
              <a:gd name="connsiteY49" fmla="*/ 1038225 h 1114874"/>
              <a:gd name="connsiteX50" fmla="*/ 71437 w 2467299"/>
              <a:gd name="connsiteY50" fmla="*/ 1042988 h 1114874"/>
              <a:gd name="connsiteX51" fmla="*/ 109537 w 2467299"/>
              <a:gd name="connsiteY51" fmla="*/ 1071563 h 1114874"/>
              <a:gd name="connsiteX52" fmla="*/ 142875 w 2467299"/>
              <a:gd name="connsiteY52" fmla="*/ 1081088 h 1114874"/>
              <a:gd name="connsiteX53" fmla="*/ 161925 w 2467299"/>
              <a:gd name="connsiteY53" fmla="*/ 1085850 h 1114874"/>
              <a:gd name="connsiteX54" fmla="*/ 195262 w 2467299"/>
              <a:gd name="connsiteY54" fmla="*/ 1095375 h 1114874"/>
              <a:gd name="connsiteX55" fmla="*/ 214312 w 2467299"/>
              <a:gd name="connsiteY55" fmla="*/ 1104900 h 1114874"/>
              <a:gd name="connsiteX56" fmla="*/ 252412 w 2467299"/>
              <a:gd name="connsiteY56" fmla="*/ 1114425 h 1114874"/>
              <a:gd name="connsiteX57" fmla="*/ 261937 w 2467299"/>
              <a:gd name="connsiteY57" fmla="*/ 1114425 h 111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67299" h="1114874">
                <a:moveTo>
                  <a:pt x="2343150" y="0"/>
                </a:moveTo>
                <a:cubicBezTo>
                  <a:pt x="2381464" y="6386"/>
                  <a:pt x="2402089" y="1789"/>
                  <a:pt x="2428875" y="28575"/>
                </a:cubicBezTo>
                <a:cubicBezTo>
                  <a:pt x="2435420" y="35121"/>
                  <a:pt x="2439022" y="44109"/>
                  <a:pt x="2443162" y="52388"/>
                </a:cubicBezTo>
                <a:cubicBezTo>
                  <a:pt x="2447284" y="60632"/>
                  <a:pt x="2450243" y="77780"/>
                  <a:pt x="2452687" y="85725"/>
                </a:cubicBezTo>
                <a:cubicBezTo>
                  <a:pt x="2457116" y="100120"/>
                  <a:pt x="2466975" y="128588"/>
                  <a:pt x="2466975" y="128588"/>
                </a:cubicBezTo>
                <a:cubicBezTo>
                  <a:pt x="2465387" y="174625"/>
                  <a:pt x="2467299" y="220917"/>
                  <a:pt x="2462212" y="266700"/>
                </a:cubicBezTo>
                <a:cubicBezTo>
                  <a:pt x="2460877" y="278716"/>
                  <a:pt x="2453614" y="289370"/>
                  <a:pt x="2447925" y="300038"/>
                </a:cubicBezTo>
                <a:cubicBezTo>
                  <a:pt x="2434989" y="324293"/>
                  <a:pt x="2428205" y="336342"/>
                  <a:pt x="2409825" y="352425"/>
                </a:cubicBezTo>
                <a:cubicBezTo>
                  <a:pt x="2402175" y="359119"/>
                  <a:pt x="2394632" y="366087"/>
                  <a:pt x="2386012" y="371475"/>
                </a:cubicBezTo>
                <a:cubicBezTo>
                  <a:pt x="2381755" y="374136"/>
                  <a:pt x="2376215" y="373993"/>
                  <a:pt x="2371725" y="376238"/>
                </a:cubicBezTo>
                <a:cubicBezTo>
                  <a:pt x="2363446" y="380378"/>
                  <a:pt x="2356191" y="386385"/>
                  <a:pt x="2347912" y="390525"/>
                </a:cubicBezTo>
                <a:cubicBezTo>
                  <a:pt x="2327604" y="400679"/>
                  <a:pt x="2325057" y="399356"/>
                  <a:pt x="2305050" y="404813"/>
                </a:cubicBezTo>
                <a:cubicBezTo>
                  <a:pt x="2293900" y="407854"/>
                  <a:pt x="2283021" y="411957"/>
                  <a:pt x="2271712" y="414338"/>
                </a:cubicBezTo>
                <a:cubicBezTo>
                  <a:pt x="2252813" y="418317"/>
                  <a:pt x="2214562" y="423863"/>
                  <a:pt x="2214562" y="423863"/>
                </a:cubicBezTo>
                <a:cubicBezTo>
                  <a:pt x="2146401" y="449423"/>
                  <a:pt x="2189875" y="436138"/>
                  <a:pt x="2081212" y="452438"/>
                </a:cubicBezTo>
                <a:lnTo>
                  <a:pt x="2081212" y="452438"/>
                </a:lnTo>
                <a:cubicBezTo>
                  <a:pt x="2070100" y="455613"/>
                  <a:pt x="2059208" y="459697"/>
                  <a:pt x="2047875" y="461963"/>
                </a:cubicBezTo>
                <a:cubicBezTo>
                  <a:pt x="2035325" y="464473"/>
                  <a:pt x="2022445" y="464915"/>
                  <a:pt x="2009775" y="466725"/>
                </a:cubicBezTo>
                <a:cubicBezTo>
                  <a:pt x="2000216" y="468091"/>
                  <a:pt x="1990797" y="470422"/>
                  <a:pt x="1981200" y="471488"/>
                </a:cubicBezTo>
                <a:cubicBezTo>
                  <a:pt x="1947916" y="475186"/>
                  <a:pt x="1881187" y="481013"/>
                  <a:pt x="1881187" y="481013"/>
                </a:cubicBezTo>
                <a:cubicBezTo>
                  <a:pt x="1874837" y="482600"/>
                  <a:pt x="1868632" y="484963"/>
                  <a:pt x="1862137" y="485775"/>
                </a:cubicBezTo>
                <a:cubicBezTo>
                  <a:pt x="1746508" y="500228"/>
                  <a:pt x="1631476" y="503200"/>
                  <a:pt x="1514475" y="504825"/>
                </a:cubicBezTo>
                <a:lnTo>
                  <a:pt x="738187" y="509588"/>
                </a:lnTo>
                <a:cubicBezTo>
                  <a:pt x="685466" y="511984"/>
                  <a:pt x="629348" y="513215"/>
                  <a:pt x="576262" y="519113"/>
                </a:cubicBezTo>
                <a:cubicBezTo>
                  <a:pt x="513345" y="526104"/>
                  <a:pt x="575957" y="520751"/>
                  <a:pt x="528637" y="528638"/>
                </a:cubicBezTo>
                <a:cubicBezTo>
                  <a:pt x="515567" y="530816"/>
                  <a:pt x="459123" y="536891"/>
                  <a:pt x="447675" y="538163"/>
                </a:cubicBezTo>
                <a:cubicBezTo>
                  <a:pt x="424143" y="546007"/>
                  <a:pt x="410328" y="551072"/>
                  <a:pt x="385762" y="557213"/>
                </a:cubicBezTo>
                <a:cubicBezTo>
                  <a:pt x="377909" y="559176"/>
                  <a:pt x="369852" y="560219"/>
                  <a:pt x="361950" y="561975"/>
                </a:cubicBezTo>
                <a:cubicBezTo>
                  <a:pt x="301431" y="575424"/>
                  <a:pt x="390891" y="557141"/>
                  <a:pt x="319087" y="571500"/>
                </a:cubicBezTo>
                <a:cubicBezTo>
                  <a:pt x="311150" y="574675"/>
                  <a:pt x="303463" y="578568"/>
                  <a:pt x="295275" y="581025"/>
                </a:cubicBezTo>
                <a:cubicBezTo>
                  <a:pt x="287522" y="583351"/>
                  <a:pt x="279041" y="582946"/>
                  <a:pt x="271462" y="585788"/>
                </a:cubicBezTo>
                <a:cubicBezTo>
                  <a:pt x="266103" y="587798"/>
                  <a:pt x="262436" y="593058"/>
                  <a:pt x="257175" y="595313"/>
                </a:cubicBezTo>
                <a:cubicBezTo>
                  <a:pt x="251159" y="597891"/>
                  <a:pt x="244335" y="598005"/>
                  <a:pt x="238125" y="600075"/>
                </a:cubicBezTo>
                <a:cubicBezTo>
                  <a:pt x="225257" y="604364"/>
                  <a:pt x="212798" y="609801"/>
                  <a:pt x="200025" y="614363"/>
                </a:cubicBezTo>
                <a:cubicBezTo>
                  <a:pt x="190570" y="617740"/>
                  <a:pt x="171450" y="623888"/>
                  <a:pt x="171450" y="623888"/>
                </a:cubicBezTo>
                <a:cubicBezTo>
                  <a:pt x="120656" y="661982"/>
                  <a:pt x="182557" y="612780"/>
                  <a:pt x="138112" y="657225"/>
                </a:cubicBezTo>
                <a:cubicBezTo>
                  <a:pt x="132204" y="663133"/>
                  <a:pt x="112888" y="675629"/>
                  <a:pt x="104775" y="681038"/>
                </a:cubicBezTo>
                <a:cubicBezTo>
                  <a:pt x="82319" y="714721"/>
                  <a:pt x="110511" y="673006"/>
                  <a:pt x="80962" y="714375"/>
                </a:cubicBezTo>
                <a:cubicBezTo>
                  <a:pt x="71083" y="728206"/>
                  <a:pt x="69257" y="733876"/>
                  <a:pt x="57150" y="747713"/>
                </a:cubicBezTo>
                <a:cubicBezTo>
                  <a:pt x="51237" y="754471"/>
                  <a:pt x="44450" y="760413"/>
                  <a:pt x="38100" y="766763"/>
                </a:cubicBezTo>
                <a:cubicBezTo>
                  <a:pt x="34925" y="774700"/>
                  <a:pt x="31278" y="782465"/>
                  <a:pt x="28575" y="790575"/>
                </a:cubicBezTo>
                <a:cubicBezTo>
                  <a:pt x="26505" y="796785"/>
                  <a:pt x="26110" y="803496"/>
                  <a:pt x="23812" y="809625"/>
                </a:cubicBezTo>
                <a:cubicBezTo>
                  <a:pt x="21319" y="816272"/>
                  <a:pt x="17084" y="822149"/>
                  <a:pt x="14287" y="828675"/>
                </a:cubicBezTo>
                <a:cubicBezTo>
                  <a:pt x="12310" y="833289"/>
                  <a:pt x="11112" y="838200"/>
                  <a:pt x="9525" y="842963"/>
                </a:cubicBezTo>
                <a:cubicBezTo>
                  <a:pt x="7937" y="854075"/>
                  <a:pt x="6469" y="865205"/>
                  <a:pt x="4762" y="876300"/>
                </a:cubicBezTo>
                <a:cubicBezTo>
                  <a:pt x="3294" y="885844"/>
                  <a:pt x="0" y="895219"/>
                  <a:pt x="0" y="904875"/>
                </a:cubicBezTo>
                <a:cubicBezTo>
                  <a:pt x="0" y="931909"/>
                  <a:pt x="2072" y="958938"/>
                  <a:pt x="4762" y="985838"/>
                </a:cubicBezTo>
                <a:cubicBezTo>
                  <a:pt x="5262" y="990833"/>
                  <a:pt x="6443" y="996162"/>
                  <a:pt x="9525" y="1000125"/>
                </a:cubicBezTo>
                <a:cubicBezTo>
                  <a:pt x="17795" y="1010758"/>
                  <a:pt x="26892" y="1021228"/>
                  <a:pt x="38100" y="1028700"/>
                </a:cubicBezTo>
                <a:cubicBezTo>
                  <a:pt x="42862" y="1031875"/>
                  <a:pt x="47126" y="1035970"/>
                  <a:pt x="52387" y="1038225"/>
                </a:cubicBezTo>
                <a:cubicBezTo>
                  <a:pt x="58403" y="1040803"/>
                  <a:pt x="65087" y="1041400"/>
                  <a:pt x="71437" y="1042988"/>
                </a:cubicBezTo>
                <a:cubicBezTo>
                  <a:pt x="84137" y="1052513"/>
                  <a:pt x="94273" y="1067202"/>
                  <a:pt x="109537" y="1071563"/>
                </a:cubicBezTo>
                <a:lnTo>
                  <a:pt x="142875" y="1081088"/>
                </a:lnTo>
                <a:cubicBezTo>
                  <a:pt x="149190" y="1082810"/>
                  <a:pt x="155631" y="1084052"/>
                  <a:pt x="161925" y="1085850"/>
                </a:cubicBezTo>
                <a:cubicBezTo>
                  <a:pt x="209751" y="1099515"/>
                  <a:pt x="135708" y="1080488"/>
                  <a:pt x="195262" y="1095375"/>
                </a:cubicBezTo>
                <a:cubicBezTo>
                  <a:pt x="201612" y="1098550"/>
                  <a:pt x="207787" y="1102103"/>
                  <a:pt x="214312" y="1104900"/>
                </a:cubicBezTo>
                <a:cubicBezTo>
                  <a:pt x="225395" y="1109650"/>
                  <a:pt x="241227" y="1112827"/>
                  <a:pt x="252412" y="1114425"/>
                </a:cubicBezTo>
                <a:cubicBezTo>
                  <a:pt x="255555" y="1114874"/>
                  <a:pt x="258762" y="1114425"/>
                  <a:pt x="261937" y="11144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75656" y="2348880"/>
            <a:ext cx="30963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207046" y="1245857"/>
            <a:ext cx="3709102" cy="1297318"/>
          </a:xfrm>
          <a:custGeom>
            <a:avLst/>
            <a:gdLst>
              <a:gd name="connsiteX0" fmla="*/ 3379242 w 3709102"/>
              <a:gd name="connsiteY0" fmla="*/ 1263981 h 1297318"/>
              <a:gd name="connsiteX1" fmla="*/ 3393529 w 3709102"/>
              <a:gd name="connsiteY1" fmla="*/ 1278268 h 1297318"/>
              <a:gd name="connsiteX2" fmla="*/ 3422104 w 3709102"/>
              <a:gd name="connsiteY2" fmla="*/ 1287793 h 1297318"/>
              <a:gd name="connsiteX3" fmla="*/ 3441154 w 3709102"/>
              <a:gd name="connsiteY3" fmla="*/ 1297318 h 1297318"/>
              <a:gd name="connsiteX4" fmla="*/ 3574504 w 3709102"/>
              <a:gd name="connsiteY4" fmla="*/ 1287793 h 1297318"/>
              <a:gd name="connsiteX5" fmla="*/ 3593554 w 3709102"/>
              <a:gd name="connsiteY5" fmla="*/ 1278268 h 1297318"/>
              <a:gd name="connsiteX6" fmla="*/ 3622129 w 3709102"/>
              <a:gd name="connsiteY6" fmla="*/ 1254456 h 1297318"/>
              <a:gd name="connsiteX7" fmla="*/ 3641179 w 3709102"/>
              <a:gd name="connsiteY7" fmla="*/ 1240168 h 1297318"/>
              <a:gd name="connsiteX8" fmla="*/ 3674517 w 3709102"/>
              <a:gd name="connsiteY8" fmla="*/ 1202068 h 1297318"/>
              <a:gd name="connsiteX9" fmla="*/ 3684042 w 3709102"/>
              <a:gd name="connsiteY9" fmla="*/ 1187781 h 1297318"/>
              <a:gd name="connsiteX10" fmla="*/ 3693567 w 3709102"/>
              <a:gd name="connsiteY10" fmla="*/ 1168731 h 1297318"/>
              <a:gd name="connsiteX11" fmla="*/ 3698329 w 3709102"/>
              <a:gd name="connsiteY11" fmla="*/ 1149681 h 1297318"/>
              <a:gd name="connsiteX12" fmla="*/ 3707854 w 3709102"/>
              <a:gd name="connsiteY12" fmla="*/ 1121106 h 1297318"/>
              <a:gd name="connsiteX13" fmla="*/ 3703092 w 3709102"/>
              <a:gd name="connsiteY13" fmla="*/ 1016331 h 1297318"/>
              <a:gd name="connsiteX14" fmla="*/ 3684042 w 3709102"/>
              <a:gd name="connsiteY14" fmla="*/ 982993 h 1297318"/>
              <a:gd name="connsiteX15" fmla="*/ 3664992 w 3709102"/>
              <a:gd name="connsiteY15" fmla="*/ 949656 h 1297318"/>
              <a:gd name="connsiteX16" fmla="*/ 3650704 w 3709102"/>
              <a:gd name="connsiteY16" fmla="*/ 940131 h 1297318"/>
              <a:gd name="connsiteX17" fmla="*/ 3617367 w 3709102"/>
              <a:gd name="connsiteY17" fmla="*/ 916318 h 1297318"/>
              <a:gd name="connsiteX18" fmla="*/ 3593554 w 3709102"/>
              <a:gd name="connsiteY18" fmla="*/ 906793 h 1297318"/>
              <a:gd name="connsiteX19" fmla="*/ 3579267 w 3709102"/>
              <a:gd name="connsiteY19" fmla="*/ 897268 h 1297318"/>
              <a:gd name="connsiteX20" fmla="*/ 3493542 w 3709102"/>
              <a:gd name="connsiteY20" fmla="*/ 878218 h 1297318"/>
              <a:gd name="connsiteX21" fmla="*/ 3460204 w 3709102"/>
              <a:gd name="connsiteY21" fmla="*/ 873456 h 1297318"/>
              <a:gd name="connsiteX22" fmla="*/ 2964904 w 3709102"/>
              <a:gd name="connsiteY22" fmla="*/ 868693 h 1297318"/>
              <a:gd name="connsiteX23" fmla="*/ 2879179 w 3709102"/>
              <a:gd name="connsiteY23" fmla="*/ 854406 h 1297318"/>
              <a:gd name="connsiteX24" fmla="*/ 2760117 w 3709102"/>
              <a:gd name="connsiteY24" fmla="*/ 835356 h 1297318"/>
              <a:gd name="connsiteX25" fmla="*/ 2726779 w 3709102"/>
              <a:gd name="connsiteY25" fmla="*/ 830593 h 1297318"/>
              <a:gd name="connsiteX26" fmla="*/ 2207667 w 3709102"/>
              <a:gd name="connsiteY26" fmla="*/ 821068 h 1297318"/>
              <a:gd name="connsiteX27" fmla="*/ 2026692 w 3709102"/>
              <a:gd name="connsiteY27" fmla="*/ 797256 h 1297318"/>
              <a:gd name="connsiteX28" fmla="*/ 1960017 w 3709102"/>
              <a:gd name="connsiteY28" fmla="*/ 787731 h 1297318"/>
              <a:gd name="connsiteX29" fmla="*/ 1926679 w 3709102"/>
              <a:gd name="connsiteY29" fmla="*/ 782968 h 1297318"/>
              <a:gd name="connsiteX30" fmla="*/ 1902867 w 3709102"/>
              <a:gd name="connsiteY30" fmla="*/ 778206 h 1297318"/>
              <a:gd name="connsiteX31" fmla="*/ 1836192 w 3709102"/>
              <a:gd name="connsiteY31" fmla="*/ 773443 h 1297318"/>
              <a:gd name="connsiteX32" fmla="*/ 1645692 w 3709102"/>
              <a:gd name="connsiteY32" fmla="*/ 759156 h 1297318"/>
              <a:gd name="connsiteX33" fmla="*/ 1626642 w 3709102"/>
              <a:gd name="connsiteY33" fmla="*/ 754393 h 1297318"/>
              <a:gd name="connsiteX34" fmla="*/ 1559967 w 3709102"/>
              <a:gd name="connsiteY34" fmla="*/ 749631 h 1297318"/>
              <a:gd name="connsiteX35" fmla="*/ 1536154 w 3709102"/>
              <a:gd name="connsiteY35" fmla="*/ 740106 h 1297318"/>
              <a:gd name="connsiteX36" fmla="*/ 1455192 w 3709102"/>
              <a:gd name="connsiteY36" fmla="*/ 730581 h 1297318"/>
              <a:gd name="connsiteX37" fmla="*/ 1336129 w 3709102"/>
              <a:gd name="connsiteY37" fmla="*/ 711531 h 1297318"/>
              <a:gd name="connsiteX38" fmla="*/ 1283742 w 3709102"/>
              <a:gd name="connsiteY38" fmla="*/ 706768 h 1297318"/>
              <a:gd name="connsiteX39" fmla="*/ 1217067 w 3709102"/>
              <a:gd name="connsiteY39" fmla="*/ 692481 h 1297318"/>
              <a:gd name="connsiteX40" fmla="*/ 1198017 w 3709102"/>
              <a:gd name="connsiteY40" fmla="*/ 687718 h 1297318"/>
              <a:gd name="connsiteX41" fmla="*/ 1126579 w 3709102"/>
              <a:gd name="connsiteY41" fmla="*/ 678193 h 1297318"/>
              <a:gd name="connsiteX42" fmla="*/ 1031329 w 3709102"/>
              <a:gd name="connsiteY42" fmla="*/ 649618 h 1297318"/>
              <a:gd name="connsiteX43" fmla="*/ 1007517 w 3709102"/>
              <a:gd name="connsiteY43" fmla="*/ 644856 h 1297318"/>
              <a:gd name="connsiteX44" fmla="*/ 988467 w 3709102"/>
              <a:gd name="connsiteY44" fmla="*/ 635331 h 1297318"/>
              <a:gd name="connsiteX45" fmla="*/ 945604 w 3709102"/>
              <a:gd name="connsiteY45" fmla="*/ 621043 h 1297318"/>
              <a:gd name="connsiteX46" fmla="*/ 897979 w 3709102"/>
              <a:gd name="connsiteY46" fmla="*/ 606756 h 1297318"/>
              <a:gd name="connsiteX47" fmla="*/ 883692 w 3709102"/>
              <a:gd name="connsiteY47" fmla="*/ 597231 h 1297318"/>
              <a:gd name="connsiteX48" fmla="*/ 850354 w 3709102"/>
              <a:gd name="connsiteY48" fmla="*/ 587706 h 1297318"/>
              <a:gd name="connsiteX49" fmla="*/ 802729 w 3709102"/>
              <a:gd name="connsiteY49" fmla="*/ 573418 h 1297318"/>
              <a:gd name="connsiteX50" fmla="*/ 788442 w 3709102"/>
              <a:gd name="connsiteY50" fmla="*/ 563893 h 1297318"/>
              <a:gd name="connsiteX51" fmla="*/ 755104 w 3709102"/>
              <a:gd name="connsiteY51" fmla="*/ 559131 h 1297318"/>
              <a:gd name="connsiteX52" fmla="*/ 731292 w 3709102"/>
              <a:gd name="connsiteY52" fmla="*/ 554368 h 1297318"/>
              <a:gd name="connsiteX53" fmla="*/ 693192 w 3709102"/>
              <a:gd name="connsiteY53" fmla="*/ 540081 h 1297318"/>
              <a:gd name="connsiteX54" fmla="*/ 645567 w 3709102"/>
              <a:gd name="connsiteY54" fmla="*/ 530556 h 1297318"/>
              <a:gd name="connsiteX55" fmla="*/ 631279 w 3709102"/>
              <a:gd name="connsiteY55" fmla="*/ 525793 h 1297318"/>
              <a:gd name="connsiteX56" fmla="*/ 593179 w 3709102"/>
              <a:gd name="connsiteY56" fmla="*/ 516268 h 1297318"/>
              <a:gd name="connsiteX57" fmla="*/ 574129 w 3709102"/>
              <a:gd name="connsiteY57" fmla="*/ 511506 h 1297318"/>
              <a:gd name="connsiteX58" fmla="*/ 559842 w 3709102"/>
              <a:gd name="connsiteY58" fmla="*/ 506743 h 1297318"/>
              <a:gd name="connsiteX59" fmla="*/ 536029 w 3709102"/>
              <a:gd name="connsiteY59" fmla="*/ 501981 h 1297318"/>
              <a:gd name="connsiteX60" fmla="*/ 516979 w 3709102"/>
              <a:gd name="connsiteY60" fmla="*/ 497218 h 1297318"/>
              <a:gd name="connsiteX61" fmla="*/ 502692 w 3709102"/>
              <a:gd name="connsiteY61" fmla="*/ 492456 h 1297318"/>
              <a:gd name="connsiteX62" fmla="*/ 478879 w 3709102"/>
              <a:gd name="connsiteY62" fmla="*/ 487693 h 1297318"/>
              <a:gd name="connsiteX63" fmla="*/ 445542 w 3709102"/>
              <a:gd name="connsiteY63" fmla="*/ 473406 h 1297318"/>
              <a:gd name="connsiteX64" fmla="*/ 426492 w 3709102"/>
              <a:gd name="connsiteY64" fmla="*/ 463881 h 1297318"/>
              <a:gd name="connsiteX65" fmla="*/ 412204 w 3709102"/>
              <a:gd name="connsiteY65" fmla="*/ 459118 h 1297318"/>
              <a:gd name="connsiteX66" fmla="*/ 393154 w 3709102"/>
              <a:gd name="connsiteY66" fmla="*/ 444831 h 1297318"/>
              <a:gd name="connsiteX67" fmla="*/ 378867 w 3709102"/>
              <a:gd name="connsiteY67" fmla="*/ 440068 h 1297318"/>
              <a:gd name="connsiteX68" fmla="*/ 359817 w 3709102"/>
              <a:gd name="connsiteY68" fmla="*/ 425781 h 1297318"/>
              <a:gd name="connsiteX69" fmla="*/ 326479 w 3709102"/>
              <a:gd name="connsiteY69" fmla="*/ 411493 h 1297318"/>
              <a:gd name="connsiteX70" fmla="*/ 312192 w 3709102"/>
              <a:gd name="connsiteY70" fmla="*/ 397206 h 1297318"/>
              <a:gd name="connsiteX71" fmla="*/ 288379 w 3709102"/>
              <a:gd name="connsiteY71" fmla="*/ 382918 h 1297318"/>
              <a:gd name="connsiteX72" fmla="*/ 278854 w 3709102"/>
              <a:gd name="connsiteY72" fmla="*/ 368631 h 1297318"/>
              <a:gd name="connsiteX73" fmla="*/ 250279 w 3709102"/>
              <a:gd name="connsiteY73" fmla="*/ 340056 h 1297318"/>
              <a:gd name="connsiteX74" fmla="*/ 216942 w 3709102"/>
              <a:gd name="connsiteY74" fmla="*/ 301956 h 1297318"/>
              <a:gd name="connsiteX75" fmla="*/ 212179 w 3709102"/>
              <a:gd name="connsiteY75" fmla="*/ 287668 h 1297318"/>
              <a:gd name="connsiteX76" fmla="*/ 159792 w 3709102"/>
              <a:gd name="connsiteY76" fmla="*/ 230518 h 1297318"/>
              <a:gd name="connsiteX77" fmla="*/ 121692 w 3709102"/>
              <a:gd name="connsiteY77" fmla="*/ 173368 h 1297318"/>
              <a:gd name="connsiteX78" fmla="*/ 83592 w 3709102"/>
              <a:gd name="connsiteY78" fmla="*/ 116218 h 1297318"/>
              <a:gd name="connsiteX79" fmla="*/ 69304 w 3709102"/>
              <a:gd name="connsiteY79" fmla="*/ 97168 h 1297318"/>
              <a:gd name="connsiteX80" fmla="*/ 55017 w 3709102"/>
              <a:gd name="connsiteY80" fmla="*/ 73356 h 1297318"/>
              <a:gd name="connsiteX81" fmla="*/ 31204 w 3709102"/>
              <a:gd name="connsiteY81" fmla="*/ 44781 h 1297318"/>
              <a:gd name="connsiteX82" fmla="*/ 16917 w 3709102"/>
              <a:gd name="connsiteY82" fmla="*/ 20968 h 129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709102" h="1297318">
                <a:moveTo>
                  <a:pt x="3379242" y="1263981"/>
                </a:moveTo>
                <a:cubicBezTo>
                  <a:pt x="3384004" y="1268743"/>
                  <a:pt x="3387642" y="1274997"/>
                  <a:pt x="3393529" y="1278268"/>
                </a:cubicBezTo>
                <a:cubicBezTo>
                  <a:pt x="3402306" y="1283144"/>
                  <a:pt x="3413124" y="1283303"/>
                  <a:pt x="3422104" y="1287793"/>
                </a:cubicBezTo>
                <a:lnTo>
                  <a:pt x="3441154" y="1297318"/>
                </a:lnTo>
                <a:cubicBezTo>
                  <a:pt x="3485604" y="1294143"/>
                  <a:pt x="3530285" y="1293320"/>
                  <a:pt x="3574504" y="1287793"/>
                </a:cubicBezTo>
                <a:cubicBezTo>
                  <a:pt x="3581549" y="1286912"/>
                  <a:pt x="3587390" y="1281790"/>
                  <a:pt x="3593554" y="1278268"/>
                </a:cubicBezTo>
                <a:cubicBezTo>
                  <a:pt x="3614607" y="1266238"/>
                  <a:pt x="3602429" y="1271342"/>
                  <a:pt x="3622129" y="1254456"/>
                </a:cubicBezTo>
                <a:cubicBezTo>
                  <a:pt x="3628156" y="1249290"/>
                  <a:pt x="3635205" y="1245395"/>
                  <a:pt x="3641179" y="1240168"/>
                </a:cubicBezTo>
                <a:cubicBezTo>
                  <a:pt x="3657143" y="1226200"/>
                  <a:pt x="3662530" y="1218849"/>
                  <a:pt x="3674517" y="1202068"/>
                </a:cubicBezTo>
                <a:cubicBezTo>
                  <a:pt x="3677844" y="1197411"/>
                  <a:pt x="3681202" y="1192751"/>
                  <a:pt x="3684042" y="1187781"/>
                </a:cubicBezTo>
                <a:cubicBezTo>
                  <a:pt x="3687564" y="1181617"/>
                  <a:pt x="3690392" y="1175081"/>
                  <a:pt x="3693567" y="1168731"/>
                </a:cubicBezTo>
                <a:cubicBezTo>
                  <a:pt x="3695154" y="1162381"/>
                  <a:pt x="3696448" y="1155950"/>
                  <a:pt x="3698329" y="1149681"/>
                </a:cubicBezTo>
                <a:cubicBezTo>
                  <a:pt x="3701214" y="1140064"/>
                  <a:pt x="3707496" y="1131140"/>
                  <a:pt x="3707854" y="1121106"/>
                </a:cubicBezTo>
                <a:cubicBezTo>
                  <a:pt x="3709102" y="1086167"/>
                  <a:pt x="3707099" y="1051062"/>
                  <a:pt x="3703092" y="1016331"/>
                </a:cubicBezTo>
                <a:cubicBezTo>
                  <a:pt x="3702052" y="1007316"/>
                  <a:pt x="3688600" y="990970"/>
                  <a:pt x="3684042" y="982993"/>
                </a:cubicBezTo>
                <a:cubicBezTo>
                  <a:pt x="3679062" y="974277"/>
                  <a:pt x="3672728" y="957391"/>
                  <a:pt x="3664992" y="949656"/>
                </a:cubicBezTo>
                <a:cubicBezTo>
                  <a:pt x="3660944" y="945609"/>
                  <a:pt x="3655362" y="943458"/>
                  <a:pt x="3650704" y="940131"/>
                </a:cubicBezTo>
                <a:cubicBezTo>
                  <a:pt x="3645671" y="936536"/>
                  <a:pt x="3624849" y="920059"/>
                  <a:pt x="3617367" y="916318"/>
                </a:cubicBezTo>
                <a:cubicBezTo>
                  <a:pt x="3609720" y="912495"/>
                  <a:pt x="3601201" y="910616"/>
                  <a:pt x="3593554" y="906793"/>
                </a:cubicBezTo>
                <a:cubicBezTo>
                  <a:pt x="3588435" y="904233"/>
                  <a:pt x="3584497" y="899593"/>
                  <a:pt x="3579267" y="897268"/>
                </a:cubicBezTo>
                <a:cubicBezTo>
                  <a:pt x="3551623" y="884982"/>
                  <a:pt x="3523563" y="882958"/>
                  <a:pt x="3493542" y="878218"/>
                </a:cubicBezTo>
                <a:cubicBezTo>
                  <a:pt x="3482454" y="876467"/>
                  <a:pt x="3471428" y="873658"/>
                  <a:pt x="3460204" y="873456"/>
                </a:cubicBezTo>
                <a:lnTo>
                  <a:pt x="2964904" y="868693"/>
                </a:lnTo>
                <a:cubicBezTo>
                  <a:pt x="2900943" y="850418"/>
                  <a:pt x="2963959" y="866181"/>
                  <a:pt x="2879179" y="854406"/>
                </a:cubicBezTo>
                <a:cubicBezTo>
                  <a:pt x="2839369" y="848877"/>
                  <a:pt x="2799827" y="841561"/>
                  <a:pt x="2760117" y="835356"/>
                </a:cubicBezTo>
                <a:cubicBezTo>
                  <a:pt x="2749026" y="833623"/>
                  <a:pt x="2737994" y="831081"/>
                  <a:pt x="2726779" y="830593"/>
                </a:cubicBezTo>
                <a:cubicBezTo>
                  <a:pt x="2480837" y="819901"/>
                  <a:pt x="2653786" y="826256"/>
                  <a:pt x="2207667" y="821068"/>
                </a:cubicBezTo>
                <a:lnTo>
                  <a:pt x="2026692" y="797256"/>
                </a:lnTo>
                <a:lnTo>
                  <a:pt x="1960017" y="787731"/>
                </a:lnTo>
                <a:cubicBezTo>
                  <a:pt x="1948904" y="786143"/>
                  <a:pt x="1937687" y="785169"/>
                  <a:pt x="1926679" y="782968"/>
                </a:cubicBezTo>
                <a:cubicBezTo>
                  <a:pt x="1918742" y="781381"/>
                  <a:pt x="1910917" y="779053"/>
                  <a:pt x="1902867" y="778206"/>
                </a:cubicBezTo>
                <a:cubicBezTo>
                  <a:pt x="1880708" y="775873"/>
                  <a:pt x="1858417" y="775031"/>
                  <a:pt x="1836192" y="773443"/>
                </a:cubicBezTo>
                <a:cubicBezTo>
                  <a:pt x="1718123" y="753765"/>
                  <a:pt x="1837601" y="771150"/>
                  <a:pt x="1645692" y="759156"/>
                </a:cubicBezTo>
                <a:cubicBezTo>
                  <a:pt x="1639159" y="758748"/>
                  <a:pt x="1633147" y="755116"/>
                  <a:pt x="1626642" y="754393"/>
                </a:cubicBezTo>
                <a:cubicBezTo>
                  <a:pt x="1604497" y="751932"/>
                  <a:pt x="1582192" y="751218"/>
                  <a:pt x="1559967" y="749631"/>
                </a:cubicBezTo>
                <a:cubicBezTo>
                  <a:pt x="1552029" y="746456"/>
                  <a:pt x="1544448" y="742180"/>
                  <a:pt x="1536154" y="740106"/>
                </a:cubicBezTo>
                <a:cubicBezTo>
                  <a:pt x="1522109" y="736595"/>
                  <a:pt x="1464119" y="731474"/>
                  <a:pt x="1455192" y="730581"/>
                </a:cubicBezTo>
                <a:cubicBezTo>
                  <a:pt x="1413995" y="722341"/>
                  <a:pt x="1383472" y="715835"/>
                  <a:pt x="1336129" y="711531"/>
                </a:cubicBezTo>
                <a:lnTo>
                  <a:pt x="1283742" y="706768"/>
                </a:lnTo>
                <a:cubicBezTo>
                  <a:pt x="1198758" y="685522"/>
                  <a:pt x="1286228" y="706313"/>
                  <a:pt x="1217067" y="692481"/>
                </a:cubicBezTo>
                <a:cubicBezTo>
                  <a:pt x="1210649" y="691197"/>
                  <a:pt x="1204482" y="688739"/>
                  <a:pt x="1198017" y="687718"/>
                </a:cubicBezTo>
                <a:cubicBezTo>
                  <a:pt x="1174288" y="683971"/>
                  <a:pt x="1150392" y="681368"/>
                  <a:pt x="1126579" y="678193"/>
                </a:cubicBezTo>
                <a:cubicBezTo>
                  <a:pt x="1097391" y="668464"/>
                  <a:pt x="1058586" y="655069"/>
                  <a:pt x="1031329" y="649618"/>
                </a:cubicBezTo>
                <a:lnTo>
                  <a:pt x="1007517" y="644856"/>
                </a:lnTo>
                <a:cubicBezTo>
                  <a:pt x="1001167" y="641681"/>
                  <a:pt x="995093" y="637880"/>
                  <a:pt x="988467" y="635331"/>
                </a:cubicBezTo>
                <a:cubicBezTo>
                  <a:pt x="974410" y="629925"/>
                  <a:pt x="959075" y="627778"/>
                  <a:pt x="945604" y="621043"/>
                </a:cubicBezTo>
                <a:cubicBezTo>
                  <a:pt x="917917" y="607200"/>
                  <a:pt x="933557" y="612685"/>
                  <a:pt x="897979" y="606756"/>
                </a:cubicBezTo>
                <a:cubicBezTo>
                  <a:pt x="893217" y="603581"/>
                  <a:pt x="888811" y="599791"/>
                  <a:pt x="883692" y="597231"/>
                </a:cubicBezTo>
                <a:cubicBezTo>
                  <a:pt x="875685" y="593227"/>
                  <a:pt x="857989" y="589997"/>
                  <a:pt x="850354" y="587706"/>
                </a:cubicBezTo>
                <a:cubicBezTo>
                  <a:pt x="792355" y="570307"/>
                  <a:pt x="846653" y="584400"/>
                  <a:pt x="802729" y="573418"/>
                </a:cubicBezTo>
                <a:cubicBezTo>
                  <a:pt x="797967" y="570243"/>
                  <a:pt x="793924" y="565538"/>
                  <a:pt x="788442" y="563893"/>
                </a:cubicBezTo>
                <a:cubicBezTo>
                  <a:pt x="777690" y="560667"/>
                  <a:pt x="766177" y="560976"/>
                  <a:pt x="755104" y="559131"/>
                </a:cubicBezTo>
                <a:cubicBezTo>
                  <a:pt x="747120" y="557800"/>
                  <a:pt x="739045" y="556694"/>
                  <a:pt x="731292" y="554368"/>
                </a:cubicBezTo>
                <a:cubicBezTo>
                  <a:pt x="718193" y="550438"/>
                  <a:pt x="706561" y="543166"/>
                  <a:pt x="693192" y="540081"/>
                </a:cubicBezTo>
                <a:cubicBezTo>
                  <a:pt x="677417" y="536441"/>
                  <a:pt x="661342" y="534196"/>
                  <a:pt x="645567" y="530556"/>
                </a:cubicBezTo>
                <a:cubicBezTo>
                  <a:pt x="640675" y="529427"/>
                  <a:pt x="636122" y="527114"/>
                  <a:pt x="631279" y="525793"/>
                </a:cubicBezTo>
                <a:cubicBezTo>
                  <a:pt x="618649" y="522348"/>
                  <a:pt x="605879" y="519443"/>
                  <a:pt x="593179" y="516268"/>
                </a:cubicBezTo>
                <a:cubicBezTo>
                  <a:pt x="586829" y="514681"/>
                  <a:pt x="580338" y="513576"/>
                  <a:pt x="574129" y="511506"/>
                </a:cubicBezTo>
                <a:cubicBezTo>
                  <a:pt x="569367" y="509918"/>
                  <a:pt x="564712" y="507961"/>
                  <a:pt x="559842" y="506743"/>
                </a:cubicBezTo>
                <a:cubicBezTo>
                  <a:pt x="551989" y="504780"/>
                  <a:pt x="543931" y="503737"/>
                  <a:pt x="536029" y="501981"/>
                </a:cubicBezTo>
                <a:cubicBezTo>
                  <a:pt x="529639" y="500561"/>
                  <a:pt x="523273" y="499016"/>
                  <a:pt x="516979" y="497218"/>
                </a:cubicBezTo>
                <a:cubicBezTo>
                  <a:pt x="512152" y="495839"/>
                  <a:pt x="507562" y="493674"/>
                  <a:pt x="502692" y="492456"/>
                </a:cubicBezTo>
                <a:cubicBezTo>
                  <a:pt x="494839" y="490493"/>
                  <a:pt x="486817" y="489281"/>
                  <a:pt x="478879" y="487693"/>
                </a:cubicBezTo>
                <a:cubicBezTo>
                  <a:pt x="449926" y="468390"/>
                  <a:pt x="480689" y="486586"/>
                  <a:pt x="445542" y="473406"/>
                </a:cubicBezTo>
                <a:cubicBezTo>
                  <a:pt x="438894" y="470913"/>
                  <a:pt x="433017" y="466678"/>
                  <a:pt x="426492" y="463881"/>
                </a:cubicBezTo>
                <a:cubicBezTo>
                  <a:pt x="421878" y="461903"/>
                  <a:pt x="416967" y="460706"/>
                  <a:pt x="412204" y="459118"/>
                </a:cubicBezTo>
                <a:cubicBezTo>
                  <a:pt x="405854" y="454356"/>
                  <a:pt x="400046" y="448769"/>
                  <a:pt x="393154" y="444831"/>
                </a:cubicBezTo>
                <a:cubicBezTo>
                  <a:pt x="388795" y="442340"/>
                  <a:pt x="383226" y="442559"/>
                  <a:pt x="378867" y="440068"/>
                </a:cubicBezTo>
                <a:cubicBezTo>
                  <a:pt x="371975" y="436130"/>
                  <a:pt x="366548" y="429988"/>
                  <a:pt x="359817" y="425781"/>
                </a:cubicBezTo>
                <a:cubicBezTo>
                  <a:pt x="346366" y="417374"/>
                  <a:pt x="340368" y="416123"/>
                  <a:pt x="326479" y="411493"/>
                </a:cubicBezTo>
                <a:cubicBezTo>
                  <a:pt x="321717" y="406731"/>
                  <a:pt x="317580" y="401247"/>
                  <a:pt x="312192" y="397206"/>
                </a:cubicBezTo>
                <a:cubicBezTo>
                  <a:pt x="304787" y="391652"/>
                  <a:pt x="295407" y="388942"/>
                  <a:pt x="288379" y="382918"/>
                </a:cubicBezTo>
                <a:cubicBezTo>
                  <a:pt x="284033" y="379193"/>
                  <a:pt x="282657" y="372909"/>
                  <a:pt x="278854" y="368631"/>
                </a:cubicBezTo>
                <a:cubicBezTo>
                  <a:pt x="269905" y="358563"/>
                  <a:pt x="258694" y="350575"/>
                  <a:pt x="250279" y="340056"/>
                </a:cubicBezTo>
                <a:cubicBezTo>
                  <a:pt x="227022" y="310984"/>
                  <a:pt x="238417" y="323431"/>
                  <a:pt x="216942" y="301956"/>
                </a:cubicBezTo>
                <a:cubicBezTo>
                  <a:pt x="215354" y="297193"/>
                  <a:pt x="214964" y="291845"/>
                  <a:pt x="212179" y="287668"/>
                </a:cubicBezTo>
                <a:cubicBezTo>
                  <a:pt x="184886" y="246729"/>
                  <a:pt x="188534" y="252075"/>
                  <a:pt x="159792" y="230518"/>
                </a:cubicBezTo>
                <a:cubicBezTo>
                  <a:pt x="132066" y="175068"/>
                  <a:pt x="161511" y="228502"/>
                  <a:pt x="121692" y="173368"/>
                </a:cubicBezTo>
                <a:cubicBezTo>
                  <a:pt x="108287" y="154807"/>
                  <a:pt x="97329" y="134534"/>
                  <a:pt x="83592" y="116218"/>
                </a:cubicBezTo>
                <a:cubicBezTo>
                  <a:pt x="78829" y="109868"/>
                  <a:pt x="73707" y="103772"/>
                  <a:pt x="69304" y="97168"/>
                </a:cubicBezTo>
                <a:cubicBezTo>
                  <a:pt x="64169" y="89466"/>
                  <a:pt x="60571" y="80761"/>
                  <a:pt x="55017" y="73356"/>
                </a:cubicBezTo>
                <a:cubicBezTo>
                  <a:pt x="0" y="0"/>
                  <a:pt x="75637" y="111428"/>
                  <a:pt x="31204" y="44781"/>
                </a:cubicBezTo>
                <a:cubicBezTo>
                  <a:pt x="25022" y="26233"/>
                  <a:pt x="29992" y="34043"/>
                  <a:pt x="16917" y="20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6016" y="2060848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</a:t>
            </a:r>
            <a:r>
              <a:rPr lang="ko-KR" altLang="en-US" dirty="0" smtClean="0"/>
              <a:t>에 저장되어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004048" y="2348880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36096" y="249289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개 값을 묶어서 반환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" y="360994"/>
            <a:ext cx="75568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PreparedStatement</a:t>
            </a:r>
            <a:endParaRPr lang="en-US" altLang="ko-KR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알고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미리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값이 들어가는 부분을 </a:t>
            </a:r>
            <a:r>
              <a:rPr lang="en-US" altLang="ko-KR" sz="1600" dirty="0" smtClean="0"/>
              <a:t>bind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처리하여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쿼리문의 복잡도를 낮추는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반복 실행되더라도 한번만 생성하여 처리하기 때문에 반복 실행되는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환경에서 효율이 좋다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SQLInjection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공격에 안전하다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0747" y="2514602"/>
            <a:ext cx="2775347" cy="1547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50545" y="2538415"/>
            <a:ext cx="1457325" cy="1547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29113" y="221932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7171" y="2224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4661305" y="3061512"/>
            <a:ext cx="482207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5304247" y="3061512"/>
            <a:ext cx="482207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5" y="2918636"/>
            <a:ext cx="419564" cy="24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463" y="2775761"/>
            <a:ext cx="560779" cy="2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850357" y="3276601"/>
            <a:ext cx="189309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86087" y="2981325"/>
            <a:ext cx="271463" cy="28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75398" y="27574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JDBC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618185" y="3367088"/>
            <a:ext cx="232172" cy="5286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732485" y="3038477"/>
            <a:ext cx="39291" cy="24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2423" y="2747986"/>
            <a:ext cx="690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en-US" altLang="ko-KR" sz="1400" dirty="0" smtClean="0"/>
              <a:t>. O.D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368154" y="3367088"/>
            <a:ext cx="232172" cy="5286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2084774" y="3058705"/>
            <a:ext cx="838206" cy="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1598" y="2357430"/>
            <a:ext cx="332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url,id,pass</a:t>
            </a:r>
            <a:r>
              <a:rPr lang="ko-KR" altLang="en-US" sz="1400" dirty="0" smtClean="0"/>
              <a:t>를 넣어서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얻기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532460" y="3486150"/>
            <a:ext cx="1864519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96967" y="3314701"/>
            <a:ext cx="135731" cy="5286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207669" y="3114676"/>
            <a:ext cx="96441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2642" y="28813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1521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9831" y="32813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r>
              <a:rPr lang="ko-KR" altLang="en-US" sz="1200" dirty="0" smtClean="0"/>
              <a:t>결과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29" idx="3"/>
          </p:cNvCxnSpPr>
          <p:nvPr/>
        </p:nvCxnSpPr>
        <p:spPr>
          <a:xfrm flipH="1">
            <a:off x="2228851" y="3579020"/>
            <a:ext cx="2203847" cy="2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21695" y="3362326"/>
            <a:ext cx="232172" cy="52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239566" y="3938588"/>
            <a:ext cx="100013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5913" y="420531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Connection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2557462" y="3957639"/>
            <a:ext cx="510779" cy="30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65510" y="4143380"/>
            <a:ext cx="13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DriverManager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460898" y="3157539"/>
            <a:ext cx="739378" cy="509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28662" y="4319611"/>
            <a:ext cx="173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PreparedStatement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85720" y="414338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78607" y="4826675"/>
            <a:ext cx="27558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작업 순서</a:t>
            </a:r>
            <a:endParaRPr lang="en-US" altLang="ko-KR" sz="1600" dirty="0" smtClean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드라이버로딩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커넥션 얻기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쿼리문생성객체</a:t>
            </a:r>
            <a:r>
              <a:rPr lang="ko-KR" altLang="en-US" sz="1600" dirty="0" smtClean="0"/>
              <a:t> 얻기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바인드변수에</a:t>
            </a:r>
            <a:r>
              <a:rPr lang="ko-KR" altLang="en-US" sz="1600" dirty="0" smtClean="0"/>
              <a:t> 값 설정</a:t>
            </a:r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후 결과 얻기</a:t>
            </a:r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연결 끊기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714626" y="4605339"/>
            <a:ext cx="5655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*bind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( ?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쿼리문과 값을 묶을 때 사용하는 변수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로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변수는 </a:t>
            </a:r>
            <a:r>
              <a:rPr lang="en-US" altLang="ko-KR" sz="1600" dirty="0" smtClean="0"/>
              <a:t>L -&gt; R </a:t>
            </a:r>
            <a:r>
              <a:rPr lang="ko-KR" altLang="en-US" sz="1600" dirty="0" smtClean="0"/>
              <a:t>진행하며 순서대로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번의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인덱스를 가진다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테이블명은</a:t>
            </a:r>
            <a:r>
              <a:rPr lang="ko-KR" altLang="en-US" sz="1600" dirty="0" smtClean="0"/>
              <a:t> 절대로 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변수를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바인드변수에는</a:t>
            </a:r>
            <a:r>
              <a:rPr lang="ko-KR" altLang="en-US" sz="1600" dirty="0" smtClean="0"/>
              <a:t> 문자열 일지라도 </a:t>
            </a:r>
            <a:r>
              <a:rPr lang="en-US" altLang="ko-KR" sz="1600" b="1" dirty="0" smtClean="0"/>
              <a:t>‘</a:t>
            </a:r>
            <a:r>
              <a:rPr lang="ko-KR" altLang="en-US" sz="1600" dirty="0" smtClean="0"/>
              <a:t>를 붙이지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85720" y="2571744"/>
            <a:ext cx="232146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쿼리문생성객체얻기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=“insert … </a:t>
            </a:r>
            <a:r>
              <a:rPr lang="en-US" altLang="ko-KR" sz="1400" b="1" dirty="0" smtClean="0"/>
              <a:t>?,?</a:t>
            </a:r>
            <a:r>
              <a:rPr lang="en-US" altLang="ko-KR" sz="1400" dirty="0" smtClean="0"/>
              <a:t> “;</a:t>
            </a:r>
          </a:p>
          <a:p>
            <a:r>
              <a:rPr lang="en-US" altLang="ko-KR" sz="1100" dirty="0" err="1"/>
              <a:t>p</a:t>
            </a:r>
            <a:r>
              <a:rPr lang="en-US" altLang="ko-KR" sz="1100" dirty="0" err="1" smtClean="0"/>
              <a:t>stmt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con.preareStatement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sql</a:t>
            </a:r>
            <a:r>
              <a:rPr lang="en-US" altLang="ko-KR" sz="1100" dirty="0" smtClean="0"/>
              <a:t>);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1891884" y="3357562"/>
            <a:ext cx="232172" cy="52863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endCxn id="51" idx="2"/>
          </p:cNvCxnSpPr>
          <p:nvPr/>
        </p:nvCxnSpPr>
        <p:spPr>
          <a:xfrm rot="5400000" flipH="1" flipV="1">
            <a:off x="1554040" y="3975202"/>
            <a:ext cx="542932" cy="36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51" idx="1"/>
          </p:cNvCxnSpPr>
          <p:nvPr/>
        </p:nvCxnSpPr>
        <p:spPr>
          <a:xfrm>
            <a:off x="1428728" y="3500438"/>
            <a:ext cx="463156" cy="1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71470" y="3264099"/>
            <a:ext cx="19415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바인드변수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값넣기</a:t>
            </a:r>
            <a:endParaRPr lang="en-US" altLang="ko-KR" sz="1400" dirty="0" smtClean="0"/>
          </a:p>
          <a:p>
            <a:r>
              <a:rPr lang="en-US" altLang="ko-KR" sz="1400" b="1" dirty="0" smtClean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100" dirty="0" err="1" smtClean="0"/>
              <a:t>pstmt.executeUpdate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                    </a:t>
            </a:r>
            <a:r>
              <a:rPr lang="ko-KR" altLang="en-US" sz="1100" dirty="0" err="1" smtClean="0"/>
              <a:t>결과받기</a:t>
            </a:r>
            <a:endParaRPr lang="ko-KR" altLang="en-US" sz="1100" dirty="0"/>
          </a:p>
        </p:txBody>
      </p:sp>
      <p:sp>
        <p:nvSpPr>
          <p:cNvPr id="67" name="자유형 66"/>
          <p:cNvSpPr/>
          <p:nvPr/>
        </p:nvSpPr>
        <p:spPr>
          <a:xfrm>
            <a:off x="1398769" y="3116553"/>
            <a:ext cx="3339919" cy="769940"/>
          </a:xfrm>
          <a:custGeom>
            <a:avLst/>
            <a:gdLst>
              <a:gd name="connsiteX0" fmla="*/ 1406 w 3339919"/>
              <a:gd name="connsiteY0" fmla="*/ 679160 h 769940"/>
              <a:gd name="connsiteX1" fmla="*/ 15694 w 3339919"/>
              <a:gd name="connsiteY1" fmla="*/ 645822 h 769940"/>
              <a:gd name="connsiteX2" fmla="*/ 25219 w 3339919"/>
              <a:gd name="connsiteY2" fmla="*/ 622010 h 769940"/>
              <a:gd name="connsiteX3" fmla="*/ 39506 w 3339919"/>
              <a:gd name="connsiteY3" fmla="*/ 607722 h 769940"/>
              <a:gd name="connsiteX4" fmla="*/ 58556 w 3339919"/>
              <a:gd name="connsiteY4" fmla="*/ 579147 h 769940"/>
              <a:gd name="connsiteX5" fmla="*/ 68081 w 3339919"/>
              <a:gd name="connsiteY5" fmla="*/ 564860 h 769940"/>
              <a:gd name="connsiteX6" fmla="*/ 87131 w 3339919"/>
              <a:gd name="connsiteY6" fmla="*/ 555335 h 769940"/>
              <a:gd name="connsiteX7" fmla="*/ 115706 w 3339919"/>
              <a:gd name="connsiteY7" fmla="*/ 536285 h 769940"/>
              <a:gd name="connsiteX8" fmla="*/ 144281 w 3339919"/>
              <a:gd name="connsiteY8" fmla="*/ 526760 h 769940"/>
              <a:gd name="connsiteX9" fmla="*/ 158569 w 3339919"/>
              <a:gd name="connsiteY9" fmla="*/ 521997 h 769940"/>
              <a:gd name="connsiteX10" fmla="*/ 272869 w 3339919"/>
              <a:gd name="connsiteY10" fmla="*/ 526760 h 769940"/>
              <a:gd name="connsiteX11" fmla="*/ 287156 w 3339919"/>
              <a:gd name="connsiteY11" fmla="*/ 531522 h 769940"/>
              <a:gd name="connsiteX12" fmla="*/ 320494 w 3339919"/>
              <a:gd name="connsiteY12" fmla="*/ 541047 h 769940"/>
              <a:gd name="connsiteX13" fmla="*/ 334781 w 3339919"/>
              <a:gd name="connsiteY13" fmla="*/ 550572 h 769940"/>
              <a:gd name="connsiteX14" fmla="*/ 349069 w 3339919"/>
              <a:gd name="connsiteY14" fmla="*/ 555335 h 769940"/>
              <a:gd name="connsiteX15" fmla="*/ 382406 w 3339919"/>
              <a:gd name="connsiteY15" fmla="*/ 574385 h 769940"/>
              <a:gd name="connsiteX16" fmla="*/ 430031 w 3339919"/>
              <a:gd name="connsiteY16" fmla="*/ 607722 h 769940"/>
              <a:gd name="connsiteX17" fmla="*/ 444319 w 3339919"/>
              <a:gd name="connsiteY17" fmla="*/ 612485 h 769940"/>
              <a:gd name="connsiteX18" fmla="*/ 458606 w 3339919"/>
              <a:gd name="connsiteY18" fmla="*/ 631535 h 769940"/>
              <a:gd name="connsiteX19" fmla="*/ 468131 w 3339919"/>
              <a:gd name="connsiteY19" fmla="*/ 645822 h 769940"/>
              <a:gd name="connsiteX20" fmla="*/ 501469 w 3339919"/>
              <a:gd name="connsiteY20" fmla="*/ 664872 h 769940"/>
              <a:gd name="connsiteX21" fmla="*/ 625294 w 3339919"/>
              <a:gd name="connsiteY21" fmla="*/ 660110 h 769940"/>
              <a:gd name="connsiteX22" fmla="*/ 649106 w 3339919"/>
              <a:gd name="connsiteY22" fmla="*/ 655347 h 769940"/>
              <a:gd name="connsiteX23" fmla="*/ 1330144 w 3339919"/>
              <a:gd name="connsiteY23" fmla="*/ 641060 h 769940"/>
              <a:gd name="connsiteX24" fmla="*/ 1368244 w 3339919"/>
              <a:gd name="connsiteY24" fmla="*/ 636297 h 769940"/>
              <a:gd name="connsiteX25" fmla="*/ 1415869 w 3339919"/>
              <a:gd name="connsiteY25" fmla="*/ 626772 h 769940"/>
              <a:gd name="connsiteX26" fmla="*/ 2130244 w 3339919"/>
              <a:gd name="connsiteY26" fmla="*/ 622010 h 769940"/>
              <a:gd name="connsiteX27" fmla="*/ 2158819 w 3339919"/>
              <a:gd name="connsiteY27" fmla="*/ 612485 h 769940"/>
              <a:gd name="connsiteX28" fmla="*/ 3049406 w 3339919"/>
              <a:gd name="connsiteY28" fmla="*/ 598197 h 769940"/>
              <a:gd name="connsiteX29" fmla="*/ 3054169 w 3339919"/>
              <a:gd name="connsiteY29" fmla="*/ 583910 h 769940"/>
              <a:gd name="connsiteX30" fmla="*/ 3063694 w 3339919"/>
              <a:gd name="connsiteY30" fmla="*/ 569622 h 769940"/>
              <a:gd name="connsiteX31" fmla="*/ 3087506 w 3339919"/>
              <a:gd name="connsiteY31" fmla="*/ 536285 h 769940"/>
              <a:gd name="connsiteX32" fmla="*/ 3097031 w 3339919"/>
              <a:gd name="connsiteY32" fmla="*/ 517235 h 769940"/>
              <a:gd name="connsiteX33" fmla="*/ 3101794 w 3339919"/>
              <a:gd name="connsiteY33" fmla="*/ 502947 h 769940"/>
              <a:gd name="connsiteX34" fmla="*/ 3111319 w 3339919"/>
              <a:gd name="connsiteY34" fmla="*/ 488660 h 769940"/>
              <a:gd name="connsiteX35" fmla="*/ 3116081 w 3339919"/>
              <a:gd name="connsiteY35" fmla="*/ 474372 h 769940"/>
              <a:gd name="connsiteX36" fmla="*/ 3125606 w 3339919"/>
              <a:gd name="connsiteY36" fmla="*/ 460085 h 769940"/>
              <a:gd name="connsiteX37" fmla="*/ 3135131 w 3339919"/>
              <a:gd name="connsiteY37" fmla="*/ 412460 h 769940"/>
              <a:gd name="connsiteX38" fmla="*/ 3144656 w 3339919"/>
              <a:gd name="connsiteY38" fmla="*/ 383885 h 769940"/>
              <a:gd name="connsiteX39" fmla="*/ 3149419 w 3339919"/>
              <a:gd name="connsiteY39" fmla="*/ 336260 h 769940"/>
              <a:gd name="connsiteX40" fmla="*/ 3154181 w 3339919"/>
              <a:gd name="connsiteY40" fmla="*/ 312447 h 769940"/>
              <a:gd name="connsiteX41" fmla="*/ 3158944 w 3339919"/>
              <a:gd name="connsiteY41" fmla="*/ 283872 h 769940"/>
              <a:gd name="connsiteX42" fmla="*/ 3163706 w 3339919"/>
              <a:gd name="connsiteY42" fmla="*/ 250535 h 769940"/>
              <a:gd name="connsiteX43" fmla="*/ 3173231 w 3339919"/>
              <a:gd name="connsiteY43" fmla="*/ 221960 h 769940"/>
              <a:gd name="connsiteX44" fmla="*/ 3177994 w 3339919"/>
              <a:gd name="connsiteY44" fmla="*/ 202910 h 769940"/>
              <a:gd name="connsiteX45" fmla="*/ 3187519 w 3339919"/>
              <a:gd name="connsiteY45" fmla="*/ 174335 h 769940"/>
              <a:gd name="connsiteX46" fmla="*/ 3197044 w 3339919"/>
              <a:gd name="connsiteY46" fmla="*/ 136235 h 769940"/>
              <a:gd name="connsiteX47" fmla="*/ 3216094 w 3339919"/>
              <a:gd name="connsiteY47" fmla="*/ 93372 h 769940"/>
              <a:gd name="connsiteX48" fmla="*/ 3230381 w 3339919"/>
              <a:gd name="connsiteY48" fmla="*/ 83847 h 769940"/>
              <a:gd name="connsiteX49" fmla="*/ 3254194 w 3339919"/>
              <a:gd name="connsiteY49" fmla="*/ 40985 h 769940"/>
              <a:gd name="connsiteX50" fmla="*/ 3268481 w 3339919"/>
              <a:gd name="connsiteY50" fmla="*/ 31460 h 769940"/>
              <a:gd name="connsiteX51" fmla="*/ 3339919 w 3339919"/>
              <a:gd name="connsiteY51" fmla="*/ 17172 h 76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39919" h="769940">
                <a:moveTo>
                  <a:pt x="1406" y="679160"/>
                </a:moveTo>
                <a:cubicBezTo>
                  <a:pt x="11189" y="649813"/>
                  <a:pt x="0" y="681133"/>
                  <a:pt x="15694" y="645822"/>
                </a:cubicBezTo>
                <a:cubicBezTo>
                  <a:pt x="19166" y="638010"/>
                  <a:pt x="20688" y="629259"/>
                  <a:pt x="25219" y="622010"/>
                </a:cubicBezTo>
                <a:cubicBezTo>
                  <a:pt x="28789" y="616299"/>
                  <a:pt x="35371" y="613038"/>
                  <a:pt x="39506" y="607722"/>
                </a:cubicBezTo>
                <a:cubicBezTo>
                  <a:pt x="46534" y="598686"/>
                  <a:pt x="52206" y="588672"/>
                  <a:pt x="58556" y="579147"/>
                </a:cubicBezTo>
                <a:cubicBezTo>
                  <a:pt x="61731" y="574385"/>
                  <a:pt x="62962" y="567420"/>
                  <a:pt x="68081" y="564860"/>
                </a:cubicBezTo>
                <a:cubicBezTo>
                  <a:pt x="74431" y="561685"/>
                  <a:pt x="81043" y="558988"/>
                  <a:pt x="87131" y="555335"/>
                </a:cubicBezTo>
                <a:cubicBezTo>
                  <a:pt x="96947" y="549445"/>
                  <a:pt x="104846" y="539905"/>
                  <a:pt x="115706" y="536285"/>
                </a:cubicBezTo>
                <a:lnTo>
                  <a:pt x="144281" y="526760"/>
                </a:lnTo>
                <a:lnTo>
                  <a:pt x="158569" y="521997"/>
                </a:lnTo>
                <a:cubicBezTo>
                  <a:pt x="196669" y="523585"/>
                  <a:pt x="234840" y="523943"/>
                  <a:pt x="272869" y="526760"/>
                </a:cubicBezTo>
                <a:cubicBezTo>
                  <a:pt x="277875" y="527131"/>
                  <a:pt x="282329" y="530143"/>
                  <a:pt x="287156" y="531522"/>
                </a:cubicBezTo>
                <a:cubicBezTo>
                  <a:pt x="329025" y="543485"/>
                  <a:pt x="286230" y="529627"/>
                  <a:pt x="320494" y="541047"/>
                </a:cubicBezTo>
                <a:cubicBezTo>
                  <a:pt x="325256" y="544222"/>
                  <a:pt x="329662" y="548012"/>
                  <a:pt x="334781" y="550572"/>
                </a:cubicBezTo>
                <a:cubicBezTo>
                  <a:pt x="339271" y="552817"/>
                  <a:pt x="344710" y="552844"/>
                  <a:pt x="349069" y="555335"/>
                </a:cubicBezTo>
                <a:cubicBezTo>
                  <a:pt x="389437" y="578402"/>
                  <a:pt x="349646" y="563464"/>
                  <a:pt x="382406" y="574385"/>
                </a:cubicBezTo>
                <a:cubicBezTo>
                  <a:pt x="391100" y="580905"/>
                  <a:pt x="422997" y="605377"/>
                  <a:pt x="430031" y="607722"/>
                </a:cubicBezTo>
                <a:lnTo>
                  <a:pt x="444319" y="612485"/>
                </a:lnTo>
                <a:cubicBezTo>
                  <a:pt x="449081" y="618835"/>
                  <a:pt x="453992" y="625076"/>
                  <a:pt x="458606" y="631535"/>
                </a:cubicBezTo>
                <a:cubicBezTo>
                  <a:pt x="461933" y="636193"/>
                  <a:pt x="464084" y="641775"/>
                  <a:pt x="468131" y="645822"/>
                </a:cubicBezTo>
                <a:cubicBezTo>
                  <a:pt x="474862" y="652553"/>
                  <a:pt x="493999" y="661137"/>
                  <a:pt x="501469" y="664872"/>
                </a:cubicBezTo>
                <a:cubicBezTo>
                  <a:pt x="542744" y="663285"/>
                  <a:pt x="584074" y="662769"/>
                  <a:pt x="625294" y="660110"/>
                </a:cubicBezTo>
                <a:cubicBezTo>
                  <a:pt x="633372" y="659589"/>
                  <a:pt x="641016" y="655614"/>
                  <a:pt x="649106" y="655347"/>
                </a:cubicBezTo>
                <a:cubicBezTo>
                  <a:pt x="834324" y="649241"/>
                  <a:pt x="1130786" y="644557"/>
                  <a:pt x="1330144" y="641060"/>
                </a:cubicBezTo>
                <a:cubicBezTo>
                  <a:pt x="1342844" y="639472"/>
                  <a:pt x="1355619" y="638401"/>
                  <a:pt x="1368244" y="636297"/>
                </a:cubicBezTo>
                <a:cubicBezTo>
                  <a:pt x="1388303" y="632954"/>
                  <a:pt x="1393171" y="627063"/>
                  <a:pt x="1415869" y="626772"/>
                </a:cubicBezTo>
                <a:lnTo>
                  <a:pt x="2130244" y="622010"/>
                </a:lnTo>
                <a:cubicBezTo>
                  <a:pt x="2139769" y="618835"/>
                  <a:pt x="2148780" y="612644"/>
                  <a:pt x="2158819" y="612485"/>
                </a:cubicBezTo>
                <a:cubicBezTo>
                  <a:pt x="3054874" y="598336"/>
                  <a:pt x="2791801" y="769940"/>
                  <a:pt x="3049406" y="598197"/>
                </a:cubicBezTo>
                <a:cubicBezTo>
                  <a:pt x="3050994" y="593435"/>
                  <a:pt x="3051924" y="588400"/>
                  <a:pt x="3054169" y="583910"/>
                </a:cubicBezTo>
                <a:cubicBezTo>
                  <a:pt x="3056729" y="578790"/>
                  <a:pt x="3060367" y="574280"/>
                  <a:pt x="3063694" y="569622"/>
                </a:cubicBezTo>
                <a:cubicBezTo>
                  <a:pt x="3070991" y="559406"/>
                  <a:pt x="3081095" y="547504"/>
                  <a:pt x="3087506" y="536285"/>
                </a:cubicBezTo>
                <a:cubicBezTo>
                  <a:pt x="3091028" y="530121"/>
                  <a:pt x="3094234" y="523760"/>
                  <a:pt x="3097031" y="517235"/>
                </a:cubicBezTo>
                <a:cubicBezTo>
                  <a:pt x="3099009" y="512621"/>
                  <a:pt x="3099549" y="507437"/>
                  <a:pt x="3101794" y="502947"/>
                </a:cubicBezTo>
                <a:cubicBezTo>
                  <a:pt x="3104354" y="497828"/>
                  <a:pt x="3108144" y="493422"/>
                  <a:pt x="3111319" y="488660"/>
                </a:cubicBezTo>
                <a:cubicBezTo>
                  <a:pt x="3112906" y="483897"/>
                  <a:pt x="3113836" y="478862"/>
                  <a:pt x="3116081" y="474372"/>
                </a:cubicBezTo>
                <a:cubicBezTo>
                  <a:pt x="3118641" y="469253"/>
                  <a:pt x="3123923" y="465556"/>
                  <a:pt x="3125606" y="460085"/>
                </a:cubicBezTo>
                <a:cubicBezTo>
                  <a:pt x="3130367" y="444612"/>
                  <a:pt x="3130011" y="427819"/>
                  <a:pt x="3135131" y="412460"/>
                </a:cubicBezTo>
                <a:lnTo>
                  <a:pt x="3144656" y="383885"/>
                </a:lnTo>
                <a:cubicBezTo>
                  <a:pt x="3146244" y="368010"/>
                  <a:pt x="3147310" y="352074"/>
                  <a:pt x="3149419" y="336260"/>
                </a:cubicBezTo>
                <a:cubicBezTo>
                  <a:pt x="3150489" y="328236"/>
                  <a:pt x="3152733" y="320411"/>
                  <a:pt x="3154181" y="312447"/>
                </a:cubicBezTo>
                <a:cubicBezTo>
                  <a:pt x="3155908" y="302946"/>
                  <a:pt x="3157476" y="293416"/>
                  <a:pt x="3158944" y="283872"/>
                </a:cubicBezTo>
                <a:cubicBezTo>
                  <a:pt x="3160651" y="272777"/>
                  <a:pt x="3161182" y="261473"/>
                  <a:pt x="3163706" y="250535"/>
                </a:cubicBezTo>
                <a:cubicBezTo>
                  <a:pt x="3165964" y="240752"/>
                  <a:pt x="3170796" y="231700"/>
                  <a:pt x="3173231" y="221960"/>
                </a:cubicBezTo>
                <a:cubicBezTo>
                  <a:pt x="3174819" y="215610"/>
                  <a:pt x="3176113" y="209179"/>
                  <a:pt x="3177994" y="202910"/>
                </a:cubicBezTo>
                <a:cubicBezTo>
                  <a:pt x="3180879" y="193293"/>
                  <a:pt x="3185084" y="184075"/>
                  <a:pt x="3187519" y="174335"/>
                </a:cubicBezTo>
                <a:cubicBezTo>
                  <a:pt x="3190694" y="161635"/>
                  <a:pt x="3192904" y="148654"/>
                  <a:pt x="3197044" y="136235"/>
                </a:cubicBezTo>
                <a:cubicBezTo>
                  <a:pt x="3201760" y="122088"/>
                  <a:pt x="3204774" y="104693"/>
                  <a:pt x="3216094" y="93372"/>
                </a:cubicBezTo>
                <a:cubicBezTo>
                  <a:pt x="3220141" y="89325"/>
                  <a:pt x="3225619" y="87022"/>
                  <a:pt x="3230381" y="83847"/>
                </a:cubicBezTo>
                <a:cubicBezTo>
                  <a:pt x="3235344" y="68959"/>
                  <a:pt x="3240159" y="50342"/>
                  <a:pt x="3254194" y="40985"/>
                </a:cubicBezTo>
                <a:lnTo>
                  <a:pt x="3268481" y="31460"/>
                </a:lnTo>
                <a:cubicBezTo>
                  <a:pt x="3289453" y="0"/>
                  <a:pt x="3272282" y="17172"/>
                  <a:pt x="3339919" y="17172"/>
                </a:cubicBezTo>
              </a:path>
            </a:pathLst>
          </a:cu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681163" y="3148013"/>
            <a:ext cx="3543300" cy="785812"/>
          </a:xfrm>
          <a:custGeom>
            <a:avLst/>
            <a:gdLst>
              <a:gd name="connsiteX0" fmla="*/ 3452812 w 3543300"/>
              <a:gd name="connsiteY0" fmla="*/ 0 h 785812"/>
              <a:gd name="connsiteX1" fmla="*/ 3467100 w 3543300"/>
              <a:gd name="connsiteY1" fmla="*/ 47625 h 785812"/>
              <a:gd name="connsiteX2" fmla="*/ 3476625 w 3543300"/>
              <a:gd name="connsiteY2" fmla="*/ 76200 h 785812"/>
              <a:gd name="connsiteX3" fmla="*/ 3486150 w 3543300"/>
              <a:gd name="connsiteY3" fmla="*/ 95250 h 785812"/>
              <a:gd name="connsiteX4" fmla="*/ 3495675 w 3543300"/>
              <a:gd name="connsiteY4" fmla="*/ 109537 h 785812"/>
              <a:gd name="connsiteX5" fmla="*/ 3509962 w 3543300"/>
              <a:gd name="connsiteY5" fmla="*/ 147637 h 785812"/>
              <a:gd name="connsiteX6" fmla="*/ 3514725 w 3543300"/>
              <a:gd name="connsiteY6" fmla="*/ 180975 h 785812"/>
              <a:gd name="connsiteX7" fmla="*/ 3524250 w 3543300"/>
              <a:gd name="connsiteY7" fmla="*/ 209550 h 785812"/>
              <a:gd name="connsiteX8" fmla="*/ 3529012 w 3543300"/>
              <a:gd name="connsiteY8" fmla="*/ 238125 h 785812"/>
              <a:gd name="connsiteX9" fmla="*/ 3533775 w 3543300"/>
              <a:gd name="connsiteY9" fmla="*/ 276225 h 785812"/>
              <a:gd name="connsiteX10" fmla="*/ 3543300 w 3543300"/>
              <a:gd name="connsiteY10" fmla="*/ 295275 h 785812"/>
              <a:gd name="connsiteX11" fmla="*/ 3538537 w 3543300"/>
              <a:gd name="connsiteY11" fmla="*/ 490537 h 785812"/>
              <a:gd name="connsiteX12" fmla="*/ 3533775 w 3543300"/>
              <a:gd name="connsiteY12" fmla="*/ 504825 h 785812"/>
              <a:gd name="connsiteX13" fmla="*/ 3519487 w 3543300"/>
              <a:gd name="connsiteY13" fmla="*/ 523875 h 785812"/>
              <a:gd name="connsiteX14" fmla="*/ 3514725 w 3543300"/>
              <a:gd name="connsiteY14" fmla="*/ 538162 h 785812"/>
              <a:gd name="connsiteX15" fmla="*/ 3505200 w 3543300"/>
              <a:gd name="connsiteY15" fmla="*/ 557212 h 785812"/>
              <a:gd name="connsiteX16" fmla="*/ 3500437 w 3543300"/>
              <a:gd name="connsiteY16" fmla="*/ 576262 h 785812"/>
              <a:gd name="connsiteX17" fmla="*/ 3476625 w 3543300"/>
              <a:gd name="connsiteY17" fmla="*/ 604837 h 785812"/>
              <a:gd name="connsiteX18" fmla="*/ 3452812 w 3543300"/>
              <a:gd name="connsiteY18" fmla="*/ 638175 h 785812"/>
              <a:gd name="connsiteX19" fmla="*/ 3433762 w 3543300"/>
              <a:gd name="connsiteY19" fmla="*/ 647700 h 785812"/>
              <a:gd name="connsiteX20" fmla="*/ 3405187 w 3543300"/>
              <a:gd name="connsiteY20" fmla="*/ 676275 h 785812"/>
              <a:gd name="connsiteX21" fmla="*/ 3386137 w 3543300"/>
              <a:gd name="connsiteY21" fmla="*/ 685800 h 785812"/>
              <a:gd name="connsiteX22" fmla="*/ 3333750 w 3543300"/>
              <a:gd name="connsiteY22" fmla="*/ 709612 h 785812"/>
              <a:gd name="connsiteX23" fmla="*/ 3319462 w 3543300"/>
              <a:gd name="connsiteY23" fmla="*/ 719137 h 785812"/>
              <a:gd name="connsiteX24" fmla="*/ 3271837 w 3543300"/>
              <a:gd name="connsiteY24" fmla="*/ 733425 h 785812"/>
              <a:gd name="connsiteX25" fmla="*/ 3243262 w 3543300"/>
              <a:gd name="connsiteY25" fmla="*/ 742950 h 785812"/>
              <a:gd name="connsiteX26" fmla="*/ 3181350 w 3543300"/>
              <a:gd name="connsiteY26" fmla="*/ 752475 h 785812"/>
              <a:gd name="connsiteX27" fmla="*/ 3157537 w 3543300"/>
              <a:gd name="connsiteY27" fmla="*/ 757237 h 785812"/>
              <a:gd name="connsiteX28" fmla="*/ 3090862 w 3543300"/>
              <a:gd name="connsiteY28" fmla="*/ 762000 h 785812"/>
              <a:gd name="connsiteX29" fmla="*/ 3057525 w 3543300"/>
              <a:gd name="connsiteY29" fmla="*/ 771525 h 785812"/>
              <a:gd name="connsiteX30" fmla="*/ 1533525 w 3543300"/>
              <a:gd name="connsiteY30" fmla="*/ 766762 h 785812"/>
              <a:gd name="connsiteX31" fmla="*/ 1509712 w 3543300"/>
              <a:gd name="connsiteY31" fmla="*/ 762000 h 785812"/>
              <a:gd name="connsiteX32" fmla="*/ 1476375 w 3543300"/>
              <a:gd name="connsiteY32" fmla="*/ 757237 h 785812"/>
              <a:gd name="connsiteX33" fmla="*/ 1447800 w 3543300"/>
              <a:gd name="connsiteY33" fmla="*/ 752475 h 785812"/>
              <a:gd name="connsiteX34" fmla="*/ 1366837 w 3543300"/>
              <a:gd name="connsiteY34" fmla="*/ 742950 h 785812"/>
              <a:gd name="connsiteX35" fmla="*/ 1343025 w 3543300"/>
              <a:gd name="connsiteY35" fmla="*/ 738187 h 785812"/>
              <a:gd name="connsiteX36" fmla="*/ 1309687 w 3543300"/>
              <a:gd name="connsiteY36" fmla="*/ 733425 h 785812"/>
              <a:gd name="connsiteX37" fmla="*/ 1252537 w 3543300"/>
              <a:gd name="connsiteY37" fmla="*/ 723900 h 785812"/>
              <a:gd name="connsiteX38" fmla="*/ 1195387 w 3543300"/>
              <a:gd name="connsiteY38" fmla="*/ 719137 h 785812"/>
              <a:gd name="connsiteX39" fmla="*/ 1143000 w 3543300"/>
              <a:gd name="connsiteY39" fmla="*/ 709612 h 785812"/>
              <a:gd name="connsiteX40" fmla="*/ 1119187 w 3543300"/>
              <a:gd name="connsiteY40" fmla="*/ 704850 h 785812"/>
              <a:gd name="connsiteX41" fmla="*/ 1009650 w 3543300"/>
              <a:gd name="connsiteY41" fmla="*/ 690562 h 785812"/>
              <a:gd name="connsiteX42" fmla="*/ 214312 w 3543300"/>
              <a:gd name="connsiteY42" fmla="*/ 695325 h 785812"/>
              <a:gd name="connsiteX43" fmla="*/ 200025 w 3543300"/>
              <a:gd name="connsiteY43" fmla="*/ 700087 h 785812"/>
              <a:gd name="connsiteX44" fmla="*/ 166687 w 3543300"/>
              <a:gd name="connsiteY44" fmla="*/ 709612 h 785812"/>
              <a:gd name="connsiteX45" fmla="*/ 138112 w 3543300"/>
              <a:gd name="connsiteY45" fmla="*/ 723900 h 785812"/>
              <a:gd name="connsiteX46" fmla="*/ 119062 w 3543300"/>
              <a:gd name="connsiteY46" fmla="*/ 733425 h 785812"/>
              <a:gd name="connsiteX47" fmla="*/ 104775 w 3543300"/>
              <a:gd name="connsiteY47" fmla="*/ 738187 h 785812"/>
              <a:gd name="connsiteX48" fmla="*/ 66675 w 3543300"/>
              <a:gd name="connsiteY48" fmla="*/ 757237 h 785812"/>
              <a:gd name="connsiteX49" fmla="*/ 47625 w 3543300"/>
              <a:gd name="connsiteY49" fmla="*/ 766762 h 785812"/>
              <a:gd name="connsiteX50" fmla="*/ 23812 w 3543300"/>
              <a:gd name="connsiteY50" fmla="*/ 771525 h 785812"/>
              <a:gd name="connsiteX51" fmla="*/ 0 w 3543300"/>
              <a:gd name="connsiteY51" fmla="*/ 785812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543300" h="785812">
                <a:moveTo>
                  <a:pt x="3452812" y="0"/>
                </a:moveTo>
                <a:cubicBezTo>
                  <a:pt x="3460011" y="28793"/>
                  <a:pt x="3455504" y="12837"/>
                  <a:pt x="3467100" y="47625"/>
                </a:cubicBezTo>
                <a:lnTo>
                  <a:pt x="3476625" y="76200"/>
                </a:lnTo>
                <a:cubicBezTo>
                  <a:pt x="3479800" y="82550"/>
                  <a:pt x="3482628" y="89086"/>
                  <a:pt x="3486150" y="95250"/>
                </a:cubicBezTo>
                <a:cubicBezTo>
                  <a:pt x="3488990" y="100220"/>
                  <a:pt x="3493115" y="104418"/>
                  <a:pt x="3495675" y="109537"/>
                </a:cubicBezTo>
                <a:cubicBezTo>
                  <a:pt x="3501370" y="120928"/>
                  <a:pt x="3505840" y="135271"/>
                  <a:pt x="3509962" y="147637"/>
                </a:cubicBezTo>
                <a:cubicBezTo>
                  <a:pt x="3511550" y="158750"/>
                  <a:pt x="3512201" y="170037"/>
                  <a:pt x="3514725" y="180975"/>
                </a:cubicBezTo>
                <a:cubicBezTo>
                  <a:pt x="3516983" y="190758"/>
                  <a:pt x="3524250" y="209550"/>
                  <a:pt x="3524250" y="209550"/>
                </a:cubicBezTo>
                <a:cubicBezTo>
                  <a:pt x="3525837" y="219075"/>
                  <a:pt x="3527646" y="228566"/>
                  <a:pt x="3529012" y="238125"/>
                </a:cubicBezTo>
                <a:cubicBezTo>
                  <a:pt x="3530822" y="250795"/>
                  <a:pt x="3530671" y="263808"/>
                  <a:pt x="3533775" y="276225"/>
                </a:cubicBezTo>
                <a:cubicBezTo>
                  <a:pt x="3535497" y="283113"/>
                  <a:pt x="3540125" y="288925"/>
                  <a:pt x="3543300" y="295275"/>
                </a:cubicBezTo>
                <a:cubicBezTo>
                  <a:pt x="3541712" y="360362"/>
                  <a:pt x="3541493" y="425497"/>
                  <a:pt x="3538537" y="490537"/>
                </a:cubicBezTo>
                <a:cubicBezTo>
                  <a:pt x="3538309" y="495552"/>
                  <a:pt x="3536266" y="500466"/>
                  <a:pt x="3533775" y="504825"/>
                </a:cubicBezTo>
                <a:cubicBezTo>
                  <a:pt x="3529837" y="511717"/>
                  <a:pt x="3524250" y="517525"/>
                  <a:pt x="3519487" y="523875"/>
                </a:cubicBezTo>
                <a:cubicBezTo>
                  <a:pt x="3517900" y="528637"/>
                  <a:pt x="3516702" y="533548"/>
                  <a:pt x="3514725" y="538162"/>
                </a:cubicBezTo>
                <a:cubicBezTo>
                  <a:pt x="3511928" y="544688"/>
                  <a:pt x="3507693" y="550565"/>
                  <a:pt x="3505200" y="557212"/>
                </a:cubicBezTo>
                <a:cubicBezTo>
                  <a:pt x="3502902" y="563341"/>
                  <a:pt x="3503015" y="570246"/>
                  <a:pt x="3500437" y="576262"/>
                </a:cubicBezTo>
                <a:cubicBezTo>
                  <a:pt x="3494176" y="590871"/>
                  <a:pt x="3486723" y="592719"/>
                  <a:pt x="3476625" y="604837"/>
                </a:cubicBezTo>
                <a:cubicBezTo>
                  <a:pt x="3468257" y="614879"/>
                  <a:pt x="3462824" y="629593"/>
                  <a:pt x="3452812" y="638175"/>
                </a:cubicBezTo>
                <a:cubicBezTo>
                  <a:pt x="3447422" y="642795"/>
                  <a:pt x="3439306" y="643265"/>
                  <a:pt x="3433762" y="647700"/>
                </a:cubicBezTo>
                <a:cubicBezTo>
                  <a:pt x="3423243" y="656115"/>
                  <a:pt x="3417235" y="670251"/>
                  <a:pt x="3405187" y="676275"/>
                </a:cubicBezTo>
                <a:cubicBezTo>
                  <a:pt x="3398837" y="679450"/>
                  <a:pt x="3392663" y="683003"/>
                  <a:pt x="3386137" y="685800"/>
                </a:cubicBezTo>
                <a:cubicBezTo>
                  <a:pt x="3357813" y="697938"/>
                  <a:pt x="3377941" y="680152"/>
                  <a:pt x="3333750" y="709612"/>
                </a:cubicBezTo>
                <a:cubicBezTo>
                  <a:pt x="3328987" y="712787"/>
                  <a:pt x="3324693" y="716812"/>
                  <a:pt x="3319462" y="719137"/>
                </a:cubicBezTo>
                <a:cubicBezTo>
                  <a:pt x="3296153" y="729497"/>
                  <a:pt x="3293146" y="727032"/>
                  <a:pt x="3271837" y="733425"/>
                </a:cubicBezTo>
                <a:cubicBezTo>
                  <a:pt x="3262220" y="736310"/>
                  <a:pt x="3253185" y="741423"/>
                  <a:pt x="3243262" y="742950"/>
                </a:cubicBezTo>
                <a:lnTo>
                  <a:pt x="3181350" y="752475"/>
                </a:lnTo>
                <a:cubicBezTo>
                  <a:pt x="3173365" y="753806"/>
                  <a:pt x="3165587" y="756390"/>
                  <a:pt x="3157537" y="757237"/>
                </a:cubicBezTo>
                <a:cubicBezTo>
                  <a:pt x="3135378" y="759570"/>
                  <a:pt x="3113087" y="760412"/>
                  <a:pt x="3090862" y="762000"/>
                </a:cubicBezTo>
                <a:cubicBezTo>
                  <a:pt x="3079750" y="765175"/>
                  <a:pt x="3069082" y="771490"/>
                  <a:pt x="3057525" y="771525"/>
                </a:cubicBezTo>
                <a:lnTo>
                  <a:pt x="1533525" y="766762"/>
                </a:lnTo>
                <a:cubicBezTo>
                  <a:pt x="1525430" y="766712"/>
                  <a:pt x="1517697" y="763331"/>
                  <a:pt x="1509712" y="762000"/>
                </a:cubicBezTo>
                <a:cubicBezTo>
                  <a:pt x="1498640" y="760155"/>
                  <a:pt x="1487470" y="758944"/>
                  <a:pt x="1476375" y="757237"/>
                </a:cubicBezTo>
                <a:cubicBezTo>
                  <a:pt x="1466831" y="755769"/>
                  <a:pt x="1457382" y="753673"/>
                  <a:pt x="1447800" y="752475"/>
                </a:cubicBezTo>
                <a:cubicBezTo>
                  <a:pt x="1393674" y="745709"/>
                  <a:pt x="1412684" y="750591"/>
                  <a:pt x="1366837" y="742950"/>
                </a:cubicBezTo>
                <a:cubicBezTo>
                  <a:pt x="1358853" y="741619"/>
                  <a:pt x="1351009" y="739518"/>
                  <a:pt x="1343025" y="738187"/>
                </a:cubicBezTo>
                <a:cubicBezTo>
                  <a:pt x="1331952" y="736342"/>
                  <a:pt x="1320775" y="735176"/>
                  <a:pt x="1309687" y="733425"/>
                </a:cubicBezTo>
                <a:cubicBezTo>
                  <a:pt x="1290611" y="730413"/>
                  <a:pt x="1271701" y="726296"/>
                  <a:pt x="1252537" y="723900"/>
                </a:cubicBezTo>
                <a:cubicBezTo>
                  <a:pt x="1233569" y="721529"/>
                  <a:pt x="1214437" y="720725"/>
                  <a:pt x="1195387" y="719137"/>
                </a:cubicBezTo>
                <a:cubicBezTo>
                  <a:pt x="1166243" y="709423"/>
                  <a:pt x="1193002" y="717305"/>
                  <a:pt x="1143000" y="709612"/>
                </a:cubicBezTo>
                <a:cubicBezTo>
                  <a:pt x="1134999" y="708381"/>
                  <a:pt x="1127200" y="705995"/>
                  <a:pt x="1119187" y="704850"/>
                </a:cubicBezTo>
                <a:cubicBezTo>
                  <a:pt x="1082735" y="699643"/>
                  <a:pt x="1009650" y="690562"/>
                  <a:pt x="1009650" y="690562"/>
                </a:cubicBezTo>
                <a:lnTo>
                  <a:pt x="214312" y="695325"/>
                </a:lnTo>
                <a:cubicBezTo>
                  <a:pt x="209292" y="695384"/>
                  <a:pt x="204852" y="698708"/>
                  <a:pt x="200025" y="700087"/>
                </a:cubicBezTo>
                <a:cubicBezTo>
                  <a:pt x="158156" y="712050"/>
                  <a:pt x="200951" y="698192"/>
                  <a:pt x="166687" y="709612"/>
                </a:cubicBezTo>
                <a:cubicBezTo>
                  <a:pt x="139233" y="727916"/>
                  <a:pt x="165715" y="712070"/>
                  <a:pt x="138112" y="723900"/>
                </a:cubicBezTo>
                <a:cubicBezTo>
                  <a:pt x="131587" y="726697"/>
                  <a:pt x="125588" y="730628"/>
                  <a:pt x="119062" y="733425"/>
                </a:cubicBezTo>
                <a:cubicBezTo>
                  <a:pt x="114448" y="735402"/>
                  <a:pt x="109345" y="736110"/>
                  <a:pt x="104775" y="738187"/>
                </a:cubicBezTo>
                <a:cubicBezTo>
                  <a:pt x="91849" y="744063"/>
                  <a:pt x="79375" y="750887"/>
                  <a:pt x="66675" y="757237"/>
                </a:cubicBezTo>
                <a:cubicBezTo>
                  <a:pt x="60325" y="760412"/>
                  <a:pt x="54587" y="765370"/>
                  <a:pt x="47625" y="766762"/>
                </a:cubicBezTo>
                <a:lnTo>
                  <a:pt x="23812" y="771525"/>
                </a:lnTo>
                <a:cubicBezTo>
                  <a:pt x="6572" y="783019"/>
                  <a:pt x="14645" y="778491"/>
                  <a:pt x="0" y="785812"/>
                </a:cubicBezTo>
              </a:path>
            </a:pathLst>
          </a:cu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rot="10800000">
            <a:off x="2000232" y="37131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2190731" y="365760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29" y="242888"/>
            <a:ext cx="581601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코드 예</a:t>
            </a:r>
            <a:endParaRPr lang="en-US" altLang="ko-KR" b="1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얻기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 smtClean="0"/>
              <a:t> String </a:t>
            </a:r>
            <a:r>
              <a:rPr lang="en-US" altLang="ko-KR" sz="1600" b="1" dirty="0" smtClean="0"/>
              <a:t>insert</a:t>
            </a:r>
            <a:r>
              <a:rPr lang="en-US" altLang="ko-KR" sz="1600" dirty="0" smtClean="0"/>
              <a:t>=“insert into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,,) values(</a:t>
            </a:r>
            <a:r>
              <a:rPr lang="en-US" altLang="ko-KR" sz="1600" b="1" dirty="0" smtClean="0"/>
              <a:t>?,?,?,?</a:t>
            </a:r>
            <a:r>
              <a:rPr lang="en-US" altLang="ko-KR" sz="1600" dirty="0" smtClean="0"/>
              <a:t>)”;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con.prepareStatement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insert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bind</a:t>
            </a:r>
            <a:r>
              <a:rPr lang="ko-KR" altLang="en-US" sz="1600" dirty="0" smtClean="0"/>
              <a:t>변수에 값 설정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바인드변수가</a:t>
            </a:r>
            <a:r>
              <a:rPr lang="ko-KR" altLang="en-US" sz="1600" dirty="0" smtClean="0"/>
              <a:t> 없다면 생략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정수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pstmt.</a:t>
            </a:r>
            <a:r>
              <a:rPr lang="en-US" altLang="ko-KR" sz="1600" b="1" dirty="0" err="1" smtClean="0"/>
              <a:t>setInt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정수값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실수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pstmt.</a:t>
            </a:r>
            <a:r>
              <a:rPr lang="en-US" altLang="ko-KR" sz="1600" b="1" dirty="0" err="1" smtClean="0"/>
              <a:t>setDouble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실수값</a:t>
            </a:r>
            <a:r>
              <a:rPr lang="en-US" altLang="ko-KR" sz="1600" dirty="0" smtClean="0"/>
              <a:t>); 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문자열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pstmt.</a:t>
            </a:r>
            <a:r>
              <a:rPr lang="en-US" altLang="ko-KR" sz="1600" b="1" dirty="0" err="1" smtClean="0"/>
              <a:t>setString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값</a:t>
            </a:r>
            <a:r>
              <a:rPr lang="en-US" altLang="ko-KR" sz="1600" dirty="0" smtClean="0"/>
              <a:t>);	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날짜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pstmt.</a:t>
            </a:r>
            <a:r>
              <a:rPr lang="en-US" altLang="ko-KR" sz="1600" b="1" dirty="0" err="1" smtClean="0"/>
              <a:t>setDate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java.sqlDate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후 결과 얻기 </a:t>
            </a:r>
            <a:endParaRPr lang="en-US" altLang="ko-KR" sz="1600" dirty="0" smtClean="0"/>
          </a:p>
          <a:p>
            <a:r>
              <a:rPr lang="en-US" altLang="ko-KR" sz="1600" dirty="0" smtClean="0"/>
              <a:t>   (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매개변수를 넣지 않도록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실행할 때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();// insert, update, delete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pstmt.executeQuery</a:t>
            </a:r>
            <a:r>
              <a:rPr lang="en-US" altLang="ko-KR" sz="1600" dirty="0" smtClean="0"/>
              <a:t>(); // select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6. </a:t>
            </a:r>
            <a:r>
              <a:rPr lang="ko-KR" altLang="en-US" sz="1600" dirty="0" err="1" smtClean="0"/>
              <a:t>연결끊기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pstmt.close</a:t>
            </a:r>
            <a:r>
              <a:rPr lang="en-US" altLang="ko-KR" sz="1600" dirty="0" smtClean="0"/>
              <a:t>();  ,  </a:t>
            </a:r>
            <a:r>
              <a:rPr lang="en-US" altLang="ko-KR" sz="1600" dirty="0" err="1" smtClean="0"/>
              <a:t>con.close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86351" y="981076"/>
            <a:ext cx="178594" cy="3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361373" y="995363"/>
            <a:ext cx="78581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314" y="800100"/>
            <a:ext cx="3235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Bind</a:t>
            </a:r>
            <a:r>
              <a:rPr lang="ko-KR" altLang="en-US" sz="1100" dirty="0" smtClean="0"/>
              <a:t>변수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문자열 일지라도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100" dirty="0" smtClean="0"/>
              <a:t>를 사용하지 않는다</a:t>
            </a:r>
            <a:endParaRPr lang="ko-KR" altLang="en-US" sz="1100" dirty="0"/>
          </a:p>
        </p:txBody>
      </p:sp>
      <p:sp>
        <p:nvSpPr>
          <p:cNvPr id="11" name="자유형 10"/>
          <p:cNvSpPr/>
          <p:nvPr/>
        </p:nvSpPr>
        <p:spPr>
          <a:xfrm>
            <a:off x="2386002" y="1728789"/>
            <a:ext cx="685800" cy="142875"/>
          </a:xfrm>
          <a:custGeom>
            <a:avLst/>
            <a:gdLst>
              <a:gd name="connsiteX0" fmla="*/ 914400 w 914400"/>
              <a:gd name="connsiteY0" fmla="*/ 142875 h 142875"/>
              <a:gd name="connsiteX1" fmla="*/ 895350 w 914400"/>
              <a:gd name="connsiteY1" fmla="*/ 114300 h 142875"/>
              <a:gd name="connsiteX2" fmla="*/ 885825 w 914400"/>
              <a:gd name="connsiteY2" fmla="*/ 100012 h 142875"/>
              <a:gd name="connsiteX3" fmla="*/ 871538 w 914400"/>
              <a:gd name="connsiteY3" fmla="*/ 90487 h 142875"/>
              <a:gd name="connsiteX4" fmla="*/ 857250 w 914400"/>
              <a:gd name="connsiteY4" fmla="*/ 76200 h 142875"/>
              <a:gd name="connsiteX5" fmla="*/ 842963 w 914400"/>
              <a:gd name="connsiteY5" fmla="*/ 71437 h 142875"/>
              <a:gd name="connsiteX6" fmla="*/ 814388 w 914400"/>
              <a:gd name="connsiteY6" fmla="*/ 52387 h 142875"/>
              <a:gd name="connsiteX7" fmla="*/ 785813 w 914400"/>
              <a:gd name="connsiteY7" fmla="*/ 42862 h 142875"/>
              <a:gd name="connsiteX8" fmla="*/ 771525 w 914400"/>
              <a:gd name="connsiteY8" fmla="*/ 33337 h 142875"/>
              <a:gd name="connsiteX9" fmla="*/ 747713 w 914400"/>
              <a:gd name="connsiteY9" fmla="*/ 28575 h 142875"/>
              <a:gd name="connsiteX10" fmla="*/ 714375 w 914400"/>
              <a:gd name="connsiteY10" fmla="*/ 19050 h 142875"/>
              <a:gd name="connsiteX11" fmla="*/ 681038 w 914400"/>
              <a:gd name="connsiteY11" fmla="*/ 14287 h 142875"/>
              <a:gd name="connsiteX12" fmla="*/ 638175 w 914400"/>
              <a:gd name="connsiteY12" fmla="*/ 4762 h 142875"/>
              <a:gd name="connsiteX13" fmla="*/ 566738 w 914400"/>
              <a:gd name="connsiteY13" fmla="*/ 0 h 142875"/>
              <a:gd name="connsiteX14" fmla="*/ 276225 w 914400"/>
              <a:gd name="connsiteY14" fmla="*/ 4762 h 142875"/>
              <a:gd name="connsiteX15" fmla="*/ 261938 w 914400"/>
              <a:gd name="connsiteY15" fmla="*/ 9525 h 142875"/>
              <a:gd name="connsiteX16" fmla="*/ 242888 w 914400"/>
              <a:gd name="connsiteY16" fmla="*/ 14287 h 142875"/>
              <a:gd name="connsiteX17" fmla="*/ 195263 w 914400"/>
              <a:gd name="connsiteY17" fmla="*/ 23812 h 142875"/>
              <a:gd name="connsiteX18" fmla="*/ 157163 w 914400"/>
              <a:gd name="connsiteY18" fmla="*/ 33337 h 142875"/>
              <a:gd name="connsiteX19" fmla="*/ 123825 w 914400"/>
              <a:gd name="connsiteY19" fmla="*/ 42862 h 142875"/>
              <a:gd name="connsiteX20" fmla="*/ 109538 w 914400"/>
              <a:gd name="connsiteY20" fmla="*/ 57150 h 142875"/>
              <a:gd name="connsiteX21" fmla="*/ 95250 w 914400"/>
              <a:gd name="connsiteY21" fmla="*/ 61912 h 142875"/>
              <a:gd name="connsiteX22" fmla="*/ 66675 w 914400"/>
              <a:gd name="connsiteY22" fmla="*/ 80962 h 142875"/>
              <a:gd name="connsiteX23" fmla="*/ 38100 w 914400"/>
              <a:gd name="connsiteY23" fmla="*/ 100012 h 142875"/>
              <a:gd name="connsiteX24" fmla="*/ 9525 w 914400"/>
              <a:gd name="connsiteY24" fmla="*/ 119062 h 142875"/>
              <a:gd name="connsiteX25" fmla="*/ 0 w 914400"/>
              <a:gd name="connsiteY25" fmla="*/ 12382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14400" h="142875">
                <a:moveTo>
                  <a:pt x="914400" y="142875"/>
                </a:moveTo>
                <a:lnTo>
                  <a:pt x="895350" y="114300"/>
                </a:lnTo>
                <a:cubicBezTo>
                  <a:pt x="892175" y="109537"/>
                  <a:pt x="890588" y="103187"/>
                  <a:pt x="885825" y="100012"/>
                </a:cubicBezTo>
                <a:cubicBezTo>
                  <a:pt x="881063" y="96837"/>
                  <a:pt x="875935" y="94151"/>
                  <a:pt x="871538" y="90487"/>
                </a:cubicBezTo>
                <a:cubicBezTo>
                  <a:pt x="866364" y="86175"/>
                  <a:pt x="862854" y="79936"/>
                  <a:pt x="857250" y="76200"/>
                </a:cubicBezTo>
                <a:cubicBezTo>
                  <a:pt x="853073" y="73415"/>
                  <a:pt x="847351" y="73875"/>
                  <a:pt x="842963" y="71437"/>
                </a:cubicBezTo>
                <a:cubicBezTo>
                  <a:pt x="832956" y="65877"/>
                  <a:pt x="825248" y="56007"/>
                  <a:pt x="814388" y="52387"/>
                </a:cubicBezTo>
                <a:cubicBezTo>
                  <a:pt x="804863" y="49212"/>
                  <a:pt x="794167" y="48431"/>
                  <a:pt x="785813" y="42862"/>
                </a:cubicBezTo>
                <a:cubicBezTo>
                  <a:pt x="781050" y="39687"/>
                  <a:pt x="776885" y="35347"/>
                  <a:pt x="771525" y="33337"/>
                </a:cubicBezTo>
                <a:cubicBezTo>
                  <a:pt x="763946" y="30495"/>
                  <a:pt x="755566" y="30538"/>
                  <a:pt x="747713" y="28575"/>
                </a:cubicBezTo>
                <a:cubicBezTo>
                  <a:pt x="720495" y="21771"/>
                  <a:pt x="747057" y="24992"/>
                  <a:pt x="714375" y="19050"/>
                </a:cubicBezTo>
                <a:cubicBezTo>
                  <a:pt x="703331" y="17042"/>
                  <a:pt x="692082" y="16295"/>
                  <a:pt x="681038" y="14287"/>
                </a:cubicBezTo>
                <a:cubicBezTo>
                  <a:pt x="661606" y="10754"/>
                  <a:pt x="659166" y="6861"/>
                  <a:pt x="638175" y="4762"/>
                </a:cubicBezTo>
                <a:cubicBezTo>
                  <a:pt x="614428" y="2387"/>
                  <a:pt x="590550" y="1587"/>
                  <a:pt x="566738" y="0"/>
                </a:cubicBezTo>
                <a:lnTo>
                  <a:pt x="276225" y="4762"/>
                </a:lnTo>
                <a:cubicBezTo>
                  <a:pt x="271207" y="4919"/>
                  <a:pt x="266765" y="8146"/>
                  <a:pt x="261938" y="9525"/>
                </a:cubicBezTo>
                <a:cubicBezTo>
                  <a:pt x="255644" y="11323"/>
                  <a:pt x="249288" y="12916"/>
                  <a:pt x="242888" y="14287"/>
                </a:cubicBezTo>
                <a:cubicBezTo>
                  <a:pt x="227058" y="17679"/>
                  <a:pt x="211067" y="20300"/>
                  <a:pt x="195263" y="23812"/>
                </a:cubicBezTo>
                <a:cubicBezTo>
                  <a:pt x="182484" y="26652"/>
                  <a:pt x="169582" y="29197"/>
                  <a:pt x="157163" y="33337"/>
                </a:cubicBezTo>
                <a:cubicBezTo>
                  <a:pt x="136666" y="40170"/>
                  <a:pt x="147745" y="36883"/>
                  <a:pt x="123825" y="42862"/>
                </a:cubicBezTo>
                <a:cubicBezTo>
                  <a:pt x="119063" y="47625"/>
                  <a:pt x="115142" y="53414"/>
                  <a:pt x="109538" y="57150"/>
                </a:cubicBezTo>
                <a:cubicBezTo>
                  <a:pt x="105361" y="59935"/>
                  <a:pt x="99638" y="59474"/>
                  <a:pt x="95250" y="61912"/>
                </a:cubicBezTo>
                <a:cubicBezTo>
                  <a:pt x="85243" y="67471"/>
                  <a:pt x="76200" y="74612"/>
                  <a:pt x="66675" y="80962"/>
                </a:cubicBezTo>
                <a:lnTo>
                  <a:pt x="38100" y="100012"/>
                </a:lnTo>
                <a:cubicBezTo>
                  <a:pt x="38095" y="100016"/>
                  <a:pt x="9530" y="119059"/>
                  <a:pt x="9525" y="119062"/>
                </a:cubicBezTo>
                <a:lnTo>
                  <a:pt x="0" y="1238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2066" y="14620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8504" y="14954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6934" y="14906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479278" y="14954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>
            <a:endCxn id="16" idx="3"/>
          </p:cNvCxnSpPr>
          <p:nvPr/>
        </p:nvCxnSpPr>
        <p:spPr>
          <a:xfrm rot="10800000">
            <a:off x="5734477" y="1618516"/>
            <a:ext cx="123407" cy="15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7160" y="1519238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bind</a:t>
            </a:r>
            <a:r>
              <a:rPr lang="ko-KR" altLang="en-US" sz="1100" dirty="0" smtClean="0"/>
              <a:t>변수 인덱스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789510" y="5176838"/>
            <a:ext cx="592931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5984" y="5286388"/>
            <a:ext cx="3889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부모인 </a:t>
            </a:r>
            <a:r>
              <a:rPr lang="en-US" altLang="ko-KR" sz="1100" dirty="0" smtClean="0"/>
              <a:t>Statement</a:t>
            </a:r>
            <a:r>
              <a:rPr lang="ko-KR" altLang="en-US" sz="1100" dirty="0" smtClean="0"/>
              <a:t>에 제공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를 사용하지 않도록 주의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785918" y="207167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28794" y="2000240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실행할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알고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2338388" y="1473877"/>
            <a:ext cx="2838450" cy="1350286"/>
          </a:xfrm>
          <a:custGeom>
            <a:avLst/>
            <a:gdLst>
              <a:gd name="connsiteX0" fmla="*/ 0 w 2838450"/>
              <a:gd name="connsiteY0" fmla="*/ 1350286 h 1350286"/>
              <a:gd name="connsiteX1" fmla="*/ 4762 w 2838450"/>
              <a:gd name="connsiteY1" fmla="*/ 1326473 h 1350286"/>
              <a:gd name="connsiteX2" fmla="*/ 28575 w 2838450"/>
              <a:gd name="connsiteY2" fmla="*/ 1293136 h 1350286"/>
              <a:gd name="connsiteX3" fmla="*/ 47625 w 2838450"/>
              <a:gd name="connsiteY3" fmla="*/ 1264561 h 1350286"/>
              <a:gd name="connsiteX4" fmla="*/ 85725 w 2838450"/>
              <a:gd name="connsiteY4" fmla="*/ 1235986 h 1350286"/>
              <a:gd name="connsiteX5" fmla="*/ 123825 w 2838450"/>
              <a:gd name="connsiteY5" fmla="*/ 1212173 h 1350286"/>
              <a:gd name="connsiteX6" fmla="*/ 147637 w 2838450"/>
              <a:gd name="connsiteY6" fmla="*/ 1193123 h 1350286"/>
              <a:gd name="connsiteX7" fmla="*/ 176212 w 2838450"/>
              <a:gd name="connsiteY7" fmla="*/ 1178836 h 1350286"/>
              <a:gd name="connsiteX8" fmla="*/ 214312 w 2838450"/>
              <a:gd name="connsiteY8" fmla="*/ 1159786 h 1350286"/>
              <a:gd name="connsiteX9" fmla="*/ 257175 w 2838450"/>
              <a:gd name="connsiteY9" fmla="*/ 1140736 h 1350286"/>
              <a:gd name="connsiteX10" fmla="*/ 280987 w 2838450"/>
              <a:gd name="connsiteY10" fmla="*/ 1131211 h 1350286"/>
              <a:gd name="connsiteX11" fmla="*/ 357187 w 2838450"/>
              <a:gd name="connsiteY11" fmla="*/ 1126448 h 1350286"/>
              <a:gd name="connsiteX12" fmla="*/ 1962150 w 2838450"/>
              <a:gd name="connsiteY12" fmla="*/ 1107398 h 1350286"/>
              <a:gd name="connsiteX13" fmla="*/ 1976437 w 2838450"/>
              <a:gd name="connsiteY13" fmla="*/ 1102636 h 1350286"/>
              <a:gd name="connsiteX14" fmla="*/ 1995487 w 2838450"/>
              <a:gd name="connsiteY14" fmla="*/ 1097873 h 1350286"/>
              <a:gd name="connsiteX15" fmla="*/ 2019300 w 2838450"/>
              <a:gd name="connsiteY15" fmla="*/ 1088348 h 1350286"/>
              <a:gd name="connsiteX16" fmla="*/ 2076450 w 2838450"/>
              <a:gd name="connsiteY16" fmla="*/ 1074061 h 1350286"/>
              <a:gd name="connsiteX17" fmla="*/ 2090737 w 2838450"/>
              <a:gd name="connsiteY17" fmla="*/ 1069298 h 1350286"/>
              <a:gd name="connsiteX18" fmla="*/ 2105025 w 2838450"/>
              <a:gd name="connsiteY18" fmla="*/ 1059773 h 1350286"/>
              <a:gd name="connsiteX19" fmla="*/ 2138362 w 2838450"/>
              <a:gd name="connsiteY19" fmla="*/ 1050248 h 1350286"/>
              <a:gd name="connsiteX20" fmla="*/ 2162175 w 2838450"/>
              <a:gd name="connsiteY20" fmla="*/ 1040723 h 1350286"/>
              <a:gd name="connsiteX21" fmla="*/ 2195512 w 2838450"/>
              <a:gd name="connsiteY21" fmla="*/ 1031198 h 1350286"/>
              <a:gd name="connsiteX22" fmla="*/ 2224087 w 2838450"/>
              <a:gd name="connsiteY22" fmla="*/ 1012148 h 1350286"/>
              <a:gd name="connsiteX23" fmla="*/ 2257425 w 2838450"/>
              <a:gd name="connsiteY23" fmla="*/ 988336 h 1350286"/>
              <a:gd name="connsiteX24" fmla="*/ 2286000 w 2838450"/>
              <a:gd name="connsiteY24" fmla="*/ 964523 h 1350286"/>
              <a:gd name="connsiteX25" fmla="*/ 2300287 w 2838450"/>
              <a:gd name="connsiteY25" fmla="*/ 950236 h 1350286"/>
              <a:gd name="connsiteX26" fmla="*/ 2319337 w 2838450"/>
              <a:gd name="connsiteY26" fmla="*/ 940711 h 1350286"/>
              <a:gd name="connsiteX27" fmla="*/ 2343150 w 2838450"/>
              <a:gd name="connsiteY27" fmla="*/ 921661 h 1350286"/>
              <a:gd name="connsiteX28" fmla="*/ 2371725 w 2838450"/>
              <a:gd name="connsiteY28" fmla="*/ 893086 h 1350286"/>
              <a:gd name="connsiteX29" fmla="*/ 2386012 w 2838450"/>
              <a:gd name="connsiteY29" fmla="*/ 888323 h 1350286"/>
              <a:gd name="connsiteX30" fmla="*/ 2395537 w 2838450"/>
              <a:gd name="connsiteY30" fmla="*/ 874036 h 1350286"/>
              <a:gd name="connsiteX31" fmla="*/ 2428875 w 2838450"/>
              <a:gd name="connsiteY31" fmla="*/ 850223 h 1350286"/>
              <a:gd name="connsiteX32" fmla="*/ 2452687 w 2838450"/>
              <a:gd name="connsiteY32" fmla="*/ 821648 h 1350286"/>
              <a:gd name="connsiteX33" fmla="*/ 2476500 w 2838450"/>
              <a:gd name="connsiteY33" fmla="*/ 797836 h 1350286"/>
              <a:gd name="connsiteX34" fmla="*/ 2505075 w 2838450"/>
              <a:gd name="connsiteY34" fmla="*/ 769261 h 1350286"/>
              <a:gd name="connsiteX35" fmla="*/ 2524125 w 2838450"/>
              <a:gd name="connsiteY35" fmla="*/ 735923 h 1350286"/>
              <a:gd name="connsiteX36" fmla="*/ 2538412 w 2838450"/>
              <a:gd name="connsiteY36" fmla="*/ 716873 h 1350286"/>
              <a:gd name="connsiteX37" fmla="*/ 2547937 w 2838450"/>
              <a:gd name="connsiteY37" fmla="*/ 702586 h 1350286"/>
              <a:gd name="connsiteX38" fmla="*/ 2562225 w 2838450"/>
              <a:gd name="connsiteY38" fmla="*/ 683536 h 1350286"/>
              <a:gd name="connsiteX39" fmla="*/ 2571750 w 2838450"/>
              <a:gd name="connsiteY39" fmla="*/ 669248 h 1350286"/>
              <a:gd name="connsiteX40" fmla="*/ 2600325 w 2838450"/>
              <a:gd name="connsiteY40" fmla="*/ 645436 h 1350286"/>
              <a:gd name="connsiteX41" fmla="*/ 2614612 w 2838450"/>
              <a:gd name="connsiteY41" fmla="*/ 616861 h 1350286"/>
              <a:gd name="connsiteX42" fmla="*/ 2628900 w 2838450"/>
              <a:gd name="connsiteY42" fmla="*/ 602573 h 1350286"/>
              <a:gd name="connsiteX43" fmla="*/ 2638425 w 2838450"/>
              <a:gd name="connsiteY43" fmla="*/ 588286 h 1350286"/>
              <a:gd name="connsiteX44" fmla="*/ 2652712 w 2838450"/>
              <a:gd name="connsiteY44" fmla="*/ 573998 h 1350286"/>
              <a:gd name="connsiteX45" fmla="*/ 2667000 w 2838450"/>
              <a:gd name="connsiteY45" fmla="*/ 554948 h 1350286"/>
              <a:gd name="connsiteX46" fmla="*/ 2671762 w 2838450"/>
              <a:gd name="connsiteY46" fmla="*/ 540661 h 1350286"/>
              <a:gd name="connsiteX47" fmla="*/ 2686050 w 2838450"/>
              <a:gd name="connsiteY47" fmla="*/ 521611 h 1350286"/>
              <a:gd name="connsiteX48" fmla="*/ 2695575 w 2838450"/>
              <a:gd name="connsiteY48" fmla="*/ 507323 h 1350286"/>
              <a:gd name="connsiteX49" fmla="*/ 2705100 w 2838450"/>
              <a:gd name="connsiteY49" fmla="*/ 488273 h 1350286"/>
              <a:gd name="connsiteX50" fmla="*/ 2724150 w 2838450"/>
              <a:gd name="connsiteY50" fmla="*/ 459698 h 1350286"/>
              <a:gd name="connsiteX51" fmla="*/ 2733675 w 2838450"/>
              <a:gd name="connsiteY51" fmla="*/ 445411 h 1350286"/>
              <a:gd name="connsiteX52" fmla="*/ 2757487 w 2838450"/>
              <a:gd name="connsiteY52" fmla="*/ 402548 h 1350286"/>
              <a:gd name="connsiteX53" fmla="*/ 2776537 w 2838450"/>
              <a:gd name="connsiteY53" fmla="*/ 369211 h 1350286"/>
              <a:gd name="connsiteX54" fmla="*/ 2786062 w 2838450"/>
              <a:gd name="connsiteY54" fmla="*/ 350161 h 1350286"/>
              <a:gd name="connsiteX55" fmla="*/ 2795587 w 2838450"/>
              <a:gd name="connsiteY55" fmla="*/ 321586 h 1350286"/>
              <a:gd name="connsiteX56" fmla="*/ 2809875 w 2838450"/>
              <a:gd name="connsiteY56" fmla="*/ 293011 h 1350286"/>
              <a:gd name="connsiteX57" fmla="*/ 2819400 w 2838450"/>
              <a:gd name="connsiteY57" fmla="*/ 278723 h 1350286"/>
              <a:gd name="connsiteX58" fmla="*/ 2828925 w 2838450"/>
              <a:gd name="connsiteY58" fmla="*/ 235861 h 1350286"/>
              <a:gd name="connsiteX59" fmla="*/ 2838450 w 2838450"/>
              <a:gd name="connsiteY59" fmla="*/ 207286 h 1350286"/>
              <a:gd name="connsiteX60" fmla="*/ 2833687 w 2838450"/>
              <a:gd name="connsiteY60" fmla="*/ 83461 h 1350286"/>
              <a:gd name="connsiteX61" fmla="*/ 2828925 w 2838450"/>
              <a:gd name="connsiteY61" fmla="*/ 50123 h 135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38450" h="1350286">
                <a:moveTo>
                  <a:pt x="0" y="1350286"/>
                </a:moveTo>
                <a:cubicBezTo>
                  <a:pt x="1587" y="1342348"/>
                  <a:pt x="1920" y="1334052"/>
                  <a:pt x="4762" y="1326473"/>
                </a:cubicBezTo>
                <a:cubicBezTo>
                  <a:pt x="6548" y="1321709"/>
                  <a:pt x="27691" y="1294399"/>
                  <a:pt x="28575" y="1293136"/>
                </a:cubicBezTo>
                <a:cubicBezTo>
                  <a:pt x="35140" y="1283758"/>
                  <a:pt x="39967" y="1273070"/>
                  <a:pt x="47625" y="1264561"/>
                </a:cubicBezTo>
                <a:cubicBezTo>
                  <a:pt x="60866" y="1249849"/>
                  <a:pt x="71449" y="1246693"/>
                  <a:pt x="85725" y="1235986"/>
                </a:cubicBezTo>
                <a:cubicBezTo>
                  <a:pt x="116786" y="1212690"/>
                  <a:pt x="98250" y="1220699"/>
                  <a:pt x="123825" y="1212173"/>
                </a:cubicBezTo>
                <a:cubicBezTo>
                  <a:pt x="131762" y="1205823"/>
                  <a:pt x="139061" y="1198580"/>
                  <a:pt x="147637" y="1193123"/>
                </a:cubicBezTo>
                <a:cubicBezTo>
                  <a:pt x="156621" y="1187406"/>
                  <a:pt x="166903" y="1184008"/>
                  <a:pt x="176212" y="1178836"/>
                </a:cubicBezTo>
                <a:cubicBezTo>
                  <a:pt x="231696" y="1148012"/>
                  <a:pt x="134282" y="1196164"/>
                  <a:pt x="214312" y="1159786"/>
                </a:cubicBezTo>
                <a:cubicBezTo>
                  <a:pt x="293381" y="1123844"/>
                  <a:pt x="211097" y="1158015"/>
                  <a:pt x="257175" y="1140736"/>
                </a:cubicBezTo>
                <a:cubicBezTo>
                  <a:pt x="265180" y="1137734"/>
                  <a:pt x="272524" y="1132420"/>
                  <a:pt x="280987" y="1131211"/>
                </a:cubicBezTo>
                <a:cubicBezTo>
                  <a:pt x="306181" y="1127612"/>
                  <a:pt x="331787" y="1128036"/>
                  <a:pt x="357187" y="1126448"/>
                </a:cubicBezTo>
                <a:cubicBezTo>
                  <a:pt x="887280" y="1050729"/>
                  <a:pt x="1429415" y="1160677"/>
                  <a:pt x="1962150" y="1107398"/>
                </a:cubicBezTo>
                <a:cubicBezTo>
                  <a:pt x="1966912" y="1105811"/>
                  <a:pt x="1971610" y="1104015"/>
                  <a:pt x="1976437" y="1102636"/>
                </a:cubicBezTo>
                <a:cubicBezTo>
                  <a:pt x="1982731" y="1100838"/>
                  <a:pt x="1989277" y="1099943"/>
                  <a:pt x="1995487" y="1097873"/>
                </a:cubicBezTo>
                <a:cubicBezTo>
                  <a:pt x="2003597" y="1095169"/>
                  <a:pt x="2011098" y="1090760"/>
                  <a:pt x="2019300" y="1088348"/>
                </a:cubicBezTo>
                <a:cubicBezTo>
                  <a:pt x="2038138" y="1082807"/>
                  <a:pt x="2057822" y="1080271"/>
                  <a:pt x="2076450" y="1074061"/>
                </a:cubicBezTo>
                <a:cubicBezTo>
                  <a:pt x="2081212" y="1072473"/>
                  <a:pt x="2086247" y="1071543"/>
                  <a:pt x="2090737" y="1069298"/>
                </a:cubicBezTo>
                <a:cubicBezTo>
                  <a:pt x="2095857" y="1066738"/>
                  <a:pt x="2099905" y="1062333"/>
                  <a:pt x="2105025" y="1059773"/>
                </a:cubicBezTo>
                <a:cubicBezTo>
                  <a:pt x="2114193" y="1055189"/>
                  <a:pt x="2129213" y="1053298"/>
                  <a:pt x="2138362" y="1050248"/>
                </a:cubicBezTo>
                <a:cubicBezTo>
                  <a:pt x="2146472" y="1047544"/>
                  <a:pt x="2154170" y="1043725"/>
                  <a:pt x="2162175" y="1040723"/>
                </a:cubicBezTo>
                <a:cubicBezTo>
                  <a:pt x="2175836" y="1035600"/>
                  <a:pt x="2180506" y="1034950"/>
                  <a:pt x="2195512" y="1031198"/>
                </a:cubicBezTo>
                <a:lnTo>
                  <a:pt x="2224087" y="1012148"/>
                </a:lnTo>
                <a:cubicBezTo>
                  <a:pt x="2238589" y="1002480"/>
                  <a:pt x="2242657" y="1000150"/>
                  <a:pt x="2257425" y="988336"/>
                </a:cubicBezTo>
                <a:cubicBezTo>
                  <a:pt x="2267107" y="980590"/>
                  <a:pt x="2276733" y="972760"/>
                  <a:pt x="2286000" y="964523"/>
                </a:cubicBezTo>
                <a:cubicBezTo>
                  <a:pt x="2291034" y="960049"/>
                  <a:pt x="2294807" y="954151"/>
                  <a:pt x="2300287" y="950236"/>
                </a:cubicBezTo>
                <a:cubicBezTo>
                  <a:pt x="2306064" y="946110"/>
                  <a:pt x="2313430" y="944649"/>
                  <a:pt x="2319337" y="940711"/>
                </a:cubicBezTo>
                <a:cubicBezTo>
                  <a:pt x="2327795" y="935072"/>
                  <a:pt x="2335628" y="928499"/>
                  <a:pt x="2343150" y="921661"/>
                </a:cubicBezTo>
                <a:cubicBezTo>
                  <a:pt x="2353117" y="912600"/>
                  <a:pt x="2358946" y="897346"/>
                  <a:pt x="2371725" y="893086"/>
                </a:cubicBezTo>
                <a:lnTo>
                  <a:pt x="2386012" y="888323"/>
                </a:lnTo>
                <a:cubicBezTo>
                  <a:pt x="2389187" y="883561"/>
                  <a:pt x="2391490" y="878083"/>
                  <a:pt x="2395537" y="874036"/>
                </a:cubicBezTo>
                <a:cubicBezTo>
                  <a:pt x="2401447" y="868126"/>
                  <a:pt x="2420760" y="855633"/>
                  <a:pt x="2428875" y="850223"/>
                </a:cubicBezTo>
                <a:cubicBezTo>
                  <a:pt x="2452524" y="814751"/>
                  <a:pt x="2422130" y="858317"/>
                  <a:pt x="2452687" y="821648"/>
                </a:cubicBezTo>
                <a:cubicBezTo>
                  <a:pt x="2472528" y="797838"/>
                  <a:pt x="2450308" y="815297"/>
                  <a:pt x="2476500" y="797836"/>
                </a:cubicBezTo>
                <a:cubicBezTo>
                  <a:pt x="2523191" y="735580"/>
                  <a:pt x="2463292" y="811044"/>
                  <a:pt x="2505075" y="769261"/>
                </a:cubicBezTo>
                <a:cubicBezTo>
                  <a:pt x="2513813" y="760523"/>
                  <a:pt x="2517901" y="745882"/>
                  <a:pt x="2524125" y="735923"/>
                </a:cubicBezTo>
                <a:cubicBezTo>
                  <a:pt x="2528332" y="729192"/>
                  <a:pt x="2533798" y="723332"/>
                  <a:pt x="2538412" y="716873"/>
                </a:cubicBezTo>
                <a:cubicBezTo>
                  <a:pt x="2541739" y="712215"/>
                  <a:pt x="2544610" y="707243"/>
                  <a:pt x="2547937" y="702586"/>
                </a:cubicBezTo>
                <a:cubicBezTo>
                  <a:pt x="2552551" y="696127"/>
                  <a:pt x="2557611" y="689995"/>
                  <a:pt x="2562225" y="683536"/>
                </a:cubicBezTo>
                <a:cubicBezTo>
                  <a:pt x="2565552" y="678878"/>
                  <a:pt x="2568086" y="673645"/>
                  <a:pt x="2571750" y="669248"/>
                </a:cubicBezTo>
                <a:cubicBezTo>
                  <a:pt x="2583209" y="655497"/>
                  <a:pt x="2586277" y="654801"/>
                  <a:pt x="2600325" y="645436"/>
                </a:cubicBezTo>
                <a:cubicBezTo>
                  <a:pt x="2605098" y="631115"/>
                  <a:pt x="2604353" y="629171"/>
                  <a:pt x="2614612" y="616861"/>
                </a:cubicBezTo>
                <a:cubicBezTo>
                  <a:pt x="2618924" y="611687"/>
                  <a:pt x="2624588" y="607747"/>
                  <a:pt x="2628900" y="602573"/>
                </a:cubicBezTo>
                <a:cubicBezTo>
                  <a:pt x="2632564" y="598176"/>
                  <a:pt x="2634761" y="592683"/>
                  <a:pt x="2638425" y="588286"/>
                </a:cubicBezTo>
                <a:cubicBezTo>
                  <a:pt x="2642737" y="583112"/>
                  <a:pt x="2648329" y="579112"/>
                  <a:pt x="2652712" y="573998"/>
                </a:cubicBezTo>
                <a:cubicBezTo>
                  <a:pt x="2657878" y="567971"/>
                  <a:pt x="2662237" y="561298"/>
                  <a:pt x="2667000" y="554948"/>
                </a:cubicBezTo>
                <a:cubicBezTo>
                  <a:pt x="2668587" y="550186"/>
                  <a:pt x="2669271" y="545019"/>
                  <a:pt x="2671762" y="540661"/>
                </a:cubicBezTo>
                <a:cubicBezTo>
                  <a:pt x="2675700" y="533769"/>
                  <a:pt x="2681436" y="528070"/>
                  <a:pt x="2686050" y="521611"/>
                </a:cubicBezTo>
                <a:cubicBezTo>
                  <a:pt x="2689377" y="516953"/>
                  <a:pt x="2692735" y="512293"/>
                  <a:pt x="2695575" y="507323"/>
                </a:cubicBezTo>
                <a:cubicBezTo>
                  <a:pt x="2699097" y="501159"/>
                  <a:pt x="2701447" y="494361"/>
                  <a:pt x="2705100" y="488273"/>
                </a:cubicBezTo>
                <a:cubicBezTo>
                  <a:pt x="2710990" y="478457"/>
                  <a:pt x="2717800" y="469223"/>
                  <a:pt x="2724150" y="459698"/>
                </a:cubicBezTo>
                <a:lnTo>
                  <a:pt x="2733675" y="445411"/>
                </a:lnTo>
                <a:cubicBezTo>
                  <a:pt x="2746842" y="405904"/>
                  <a:pt x="2724740" y="468043"/>
                  <a:pt x="2757487" y="402548"/>
                </a:cubicBezTo>
                <a:cubicBezTo>
                  <a:pt x="2786271" y="344980"/>
                  <a:pt x="2749611" y="416331"/>
                  <a:pt x="2776537" y="369211"/>
                </a:cubicBezTo>
                <a:cubicBezTo>
                  <a:pt x="2780059" y="363047"/>
                  <a:pt x="2783425" y="356753"/>
                  <a:pt x="2786062" y="350161"/>
                </a:cubicBezTo>
                <a:cubicBezTo>
                  <a:pt x="2789791" y="340839"/>
                  <a:pt x="2790018" y="329940"/>
                  <a:pt x="2795587" y="321586"/>
                </a:cubicBezTo>
                <a:cubicBezTo>
                  <a:pt x="2822885" y="280637"/>
                  <a:pt x="2790156" y="332447"/>
                  <a:pt x="2809875" y="293011"/>
                </a:cubicBezTo>
                <a:cubicBezTo>
                  <a:pt x="2812435" y="287891"/>
                  <a:pt x="2816225" y="283486"/>
                  <a:pt x="2819400" y="278723"/>
                </a:cubicBezTo>
                <a:cubicBezTo>
                  <a:pt x="2822121" y="265118"/>
                  <a:pt x="2824887" y="249320"/>
                  <a:pt x="2828925" y="235861"/>
                </a:cubicBezTo>
                <a:cubicBezTo>
                  <a:pt x="2831810" y="226244"/>
                  <a:pt x="2838450" y="207286"/>
                  <a:pt x="2838450" y="207286"/>
                </a:cubicBezTo>
                <a:cubicBezTo>
                  <a:pt x="2836862" y="166011"/>
                  <a:pt x="2836346" y="124681"/>
                  <a:pt x="2833687" y="83461"/>
                </a:cubicBezTo>
                <a:cubicBezTo>
                  <a:pt x="2828302" y="0"/>
                  <a:pt x="2828925" y="89917"/>
                  <a:pt x="2828925" y="50123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476375" y="1514475"/>
            <a:ext cx="3781425" cy="347663"/>
          </a:xfrm>
          <a:custGeom>
            <a:avLst/>
            <a:gdLst>
              <a:gd name="connsiteX0" fmla="*/ 0 w 3781425"/>
              <a:gd name="connsiteY0" fmla="*/ 0 h 347663"/>
              <a:gd name="connsiteX1" fmla="*/ 14288 w 3781425"/>
              <a:gd name="connsiteY1" fmla="*/ 61913 h 347663"/>
              <a:gd name="connsiteX2" fmla="*/ 52388 w 3781425"/>
              <a:gd name="connsiteY2" fmla="*/ 85725 h 347663"/>
              <a:gd name="connsiteX3" fmla="*/ 95250 w 3781425"/>
              <a:gd name="connsiteY3" fmla="*/ 114300 h 347663"/>
              <a:gd name="connsiteX4" fmla="*/ 128588 w 3781425"/>
              <a:gd name="connsiteY4" fmla="*/ 119063 h 347663"/>
              <a:gd name="connsiteX5" fmla="*/ 147638 w 3781425"/>
              <a:gd name="connsiteY5" fmla="*/ 123825 h 347663"/>
              <a:gd name="connsiteX6" fmla="*/ 180975 w 3781425"/>
              <a:gd name="connsiteY6" fmla="*/ 133350 h 347663"/>
              <a:gd name="connsiteX7" fmla="*/ 238125 w 3781425"/>
              <a:gd name="connsiteY7" fmla="*/ 138113 h 347663"/>
              <a:gd name="connsiteX8" fmla="*/ 1509713 w 3781425"/>
              <a:gd name="connsiteY8" fmla="*/ 147638 h 347663"/>
              <a:gd name="connsiteX9" fmla="*/ 1538288 w 3781425"/>
              <a:gd name="connsiteY9" fmla="*/ 152400 h 347663"/>
              <a:gd name="connsiteX10" fmla="*/ 1590675 w 3781425"/>
              <a:gd name="connsiteY10" fmla="*/ 157163 h 347663"/>
              <a:gd name="connsiteX11" fmla="*/ 1681163 w 3781425"/>
              <a:gd name="connsiteY11" fmla="*/ 171450 h 347663"/>
              <a:gd name="connsiteX12" fmla="*/ 1890713 w 3781425"/>
              <a:gd name="connsiteY12" fmla="*/ 176213 h 347663"/>
              <a:gd name="connsiteX13" fmla="*/ 1962150 w 3781425"/>
              <a:gd name="connsiteY13" fmla="*/ 190500 h 347663"/>
              <a:gd name="connsiteX14" fmla="*/ 1976438 w 3781425"/>
              <a:gd name="connsiteY14" fmla="*/ 195263 h 347663"/>
              <a:gd name="connsiteX15" fmla="*/ 2019300 w 3781425"/>
              <a:gd name="connsiteY15" fmla="*/ 200025 h 347663"/>
              <a:gd name="connsiteX16" fmla="*/ 2052638 w 3781425"/>
              <a:gd name="connsiteY16" fmla="*/ 204788 h 347663"/>
              <a:gd name="connsiteX17" fmla="*/ 2076450 w 3781425"/>
              <a:gd name="connsiteY17" fmla="*/ 209550 h 347663"/>
              <a:gd name="connsiteX18" fmla="*/ 2128838 w 3781425"/>
              <a:gd name="connsiteY18" fmla="*/ 214313 h 347663"/>
              <a:gd name="connsiteX19" fmla="*/ 2176463 w 3781425"/>
              <a:gd name="connsiteY19" fmla="*/ 223838 h 347663"/>
              <a:gd name="connsiteX20" fmla="*/ 2805113 w 3781425"/>
              <a:gd name="connsiteY20" fmla="*/ 233363 h 347663"/>
              <a:gd name="connsiteX21" fmla="*/ 3133725 w 3781425"/>
              <a:gd name="connsiteY21" fmla="*/ 238125 h 347663"/>
              <a:gd name="connsiteX22" fmla="*/ 3167063 w 3781425"/>
              <a:gd name="connsiteY22" fmla="*/ 247650 h 347663"/>
              <a:gd name="connsiteX23" fmla="*/ 3286125 w 3781425"/>
              <a:gd name="connsiteY23" fmla="*/ 252413 h 347663"/>
              <a:gd name="connsiteX24" fmla="*/ 3352800 w 3781425"/>
              <a:gd name="connsiteY24" fmla="*/ 257175 h 347663"/>
              <a:gd name="connsiteX25" fmla="*/ 3381375 w 3781425"/>
              <a:gd name="connsiteY25" fmla="*/ 261938 h 347663"/>
              <a:gd name="connsiteX26" fmla="*/ 3405188 w 3781425"/>
              <a:gd name="connsiteY26" fmla="*/ 266700 h 347663"/>
              <a:gd name="connsiteX27" fmla="*/ 3467100 w 3781425"/>
              <a:gd name="connsiteY27" fmla="*/ 271463 h 347663"/>
              <a:gd name="connsiteX28" fmla="*/ 3519488 w 3781425"/>
              <a:gd name="connsiteY28" fmla="*/ 280988 h 347663"/>
              <a:gd name="connsiteX29" fmla="*/ 3657600 w 3781425"/>
              <a:gd name="connsiteY29" fmla="*/ 300038 h 347663"/>
              <a:gd name="connsiteX30" fmla="*/ 3695700 w 3781425"/>
              <a:gd name="connsiteY30" fmla="*/ 309563 h 347663"/>
              <a:gd name="connsiteX31" fmla="*/ 3743325 w 3781425"/>
              <a:gd name="connsiteY31" fmla="*/ 319088 h 347663"/>
              <a:gd name="connsiteX32" fmla="*/ 3781425 w 3781425"/>
              <a:gd name="connsiteY32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1425" h="347663">
                <a:moveTo>
                  <a:pt x="0" y="0"/>
                </a:moveTo>
                <a:cubicBezTo>
                  <a:pt x="2817" y="22534"/>
                  <a:pt x="2018" y="42280"/>
                  <a:pt x="14288" y="61913"/>
                </a:cubicBezTo>
                <a:cubicBezTo>
                  <a:pt x="26468" y="81401"/>
                  <a:pt x="32670" y="74771"/>
                  <a:pt x="52388" y="85725"/>
                </a:cubicBezTo>
                <a:cubicBezTo>
                  <a:pt x="70488" y="95780"/>
                  <a:pt x="74375" y="107342"/>
                  <a:pt x="95250" y="114300"/>
                </a:cubicBezTo>
                <a:cubicBezTo>
                  <a:pt x="105899" y="117850"/>
                  <a:pt x="117544" y="117055"/>
                  <a:pt x="128588" y="119063"/>
                </a:cubicBezTo>
                <a:cubicBezTo>
                  <a:pt x="135028" y="120234"/>
                  <a:pt x="141344" y="122027"/>
                  <a:pt x="147638" y="123825"/>
                </a:cubicBezTo>
                <a:cubicBezTo>
                  <a:pt x="159947" y="127342"/>
                  <a:pt x="167730" y="131694"/>
                  <a:pt x="180975" y="133350"/>
                </a:cubicBezTo>
                <a:cubicBezTo>
                  <a:pt x="199943" y="135721"/>
                  <a:pt x="219010" y="137907"/>
                  <a:pt x="238125" y="138113"/>
                </a:cubicBezTo>
                <a:lnTo>
                  <a:pt x="1509713" y="147638"/>
                </a:lnTo>
                <a:cubicBezTo>
                  <a:pt x="1519238" y="149225"/>
                  <a:pt x="1528698" y="151272"/>
                  <a:pt x="1538288" y="152400"/>
                </a:cubicBezTo>
                <a:cubicBezTo>
                  <a:pt x="1555702" y="154449"/>
                  <a:pt x="1573355" y="154428"/>
                  <a:pt x="1590675" y="157163"/>
                </a:cubicBezTo>
                <a:cubicBezTo>
                  <a:pt x="1665631" y="168999"/>
                  <a:pt x="1589156" y="168104"/>
                  <a:pt x="1681163" y="171450"/>
                </a:cubicBezTo>
                <a:cubicBezTo>
                  <a:pt x="1750985" y="173989"/>
                  <a:pt x="1820863" y="174625"/>
                  <a:pt x="1890713" y="176213"/>
                </a:cubicBezTo>
                <a:cubicBezTo>
                  <a:pt x="1935918" y="194295"/>
                  <a:pt x="1893738" y="179975"/>
                  <a:pt x="1962150" y="190500"/>
                </a:cubicBezTo>
                <a:cubicBezTo>
                  <a:pt x="1967112" y="191263"/>
                  <a:pt x="1971486" y="194438"/>
                  <a:pt x="1976438" y="195263"/>
                </a:cubicBezTo>
                <a:cubicBezTo>
                  <a:pt x="1990618" y="197626"/>
                  <a:pt x="2005036" y="198242"/>
                  <a:pt x="2019300" y="200025"/>
                </a:cubicBezTo>
                <a:cubicBezTo>
                  <a:pt x="2030439" y="201417"/>
                  <a:pt x="2041565" y="202943"/>
                  <a:pt x="2052638" y="204788"/>
                </a:cubicBezTo>
                <a:cubicBezTo>
                  <a:pt x="2060622" y="206119"/>
                  <a:pt x="2068418" y="208546"/>
                  <a:pt x="2076450" y="209550"/>
                </a:cubicBezTo>
                <a:cubicBezTo>
                  <a:pt x="2093849" y="211725"/>
                  <a:pt x="2111375" y="212725"/>
                  <a:pt x="2128838" y="214313"/>
                </a:cubicBezTo>
                <a:cubicBezTo>
                  <a:pt x="2144713" y="217488"/>
                  <a:pt x="2160399" y="221830"/>
                  <a:pt x="2176463" y="223838"/>
                </a:cubicBezTo>
                <a:cubicBezTo>
                  <a:pt x="2410686" y="253113"/>
                  <a:pt x="2189672" y="226985"/>
                  <a:pt x="2805113" y="233363"/>
                </a:cubicBezTo>
                <a:lnTo>
                  <a:pt x="3133725" y="238125"/>
                </a:lnTo>
                <a:cubicBezTo>
                  <a:pt x="3141662" y="240771"/>
                  <a:pt x="3159519" y="247130"/>
                  <a:pt x="3167063" y="247650"/>
                </a:cubicBezTo>
                <a:cubicBezTo>
                  <a:pt x="3206688" y="250383"/>
                  <a:pt x="3246458" y="250379"/>
                  <a:pt x="3286125" y="252413"/>
                </a:cubicBezTo>
                <a:cubicBezTo>
                  <a:pt x="3308377" y="253554"/>
                  <a:pt x="3330575" y="255588"/>
                  <a:pt x="3352800" y="257175"/>
                </a:cubicBezTo>
                <a:lnTo>
                  <a:pt x="3381375" y="261938"/>
                </a:lnTo>
                <a:cubicBezTo>
                  <a:pt x="3389339" y="263386"/>
                  <a:pt x="3397143" y="265806"/>
                  <a:pt x="3405188" y="266700"/>
                </a:cubicBezTo>
                <a:cubicBezTo>
                  <a:pt x="3425760" y="268986"/>
                  <a:pt x="3446463" y="269875"/>
                  <a:pt x="3467100" y="271463"/>
                </a:cubicBezTo>
                <a:cubicBezTo>
                  <a:pt x="3497755" y="281680"/>
                  <a:pt x="3465637" y="272013"/>
                  <a:pt x="3519488" y="280988"/>
                </a:cubicBezTo>
                <a:cubicBezTo>
                  <a:pt x="3638439" y="300813"/>
                  <a:pt x="3551975" y="291912"/>
                  <a:pt x="3657600" y="300038"/>
                </a:cubicBezTo>
                <a:cubicBezTo>
                  <a:pt x="3670300" y="303213"/>
                  <a:pt x="3682921" y="306723"/>
                  <a:pt x="3695700" y="309563"/>
                </a:cubicBezTo>
                <a:cubicBezTo>
                  <a:pt x="3711504" y="313075"/>
                  <a:pt x="3743325" y="319088"/>
                  <a:pt x="3743325" y="319088"/>
                </a:cubicBezTo>
                <a:cubicBezTo>
                  <a:pt x="3775636" y="340629"/>
                  <a:pt x="3763805" y="330043"/>
                  <a:pt x="3781425" y="3476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29" y="280989"/>
            <a:ext cx="801918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*Singleton Pattern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실행중인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에서 하나의 객체를 만들어두고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객체를 유지하며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하나의 객체만 사용하도록 만드는 </a:t>
            </a:r>
            <a:r>
              <a:rPr lang="en-US" altLang="ko-KR" sz="1600" dirty="0" smtClean="0"/>
              <a:t>Design Pattern.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객체를 사용할 때 생성되어있는 객체를 사용하므로 객체를 참조하는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시간이 짧다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빠르다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메모리를 절약할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JVM</a:t>
            </a:r>
            <a:r>
              <a:rPr lang="ko-KR" altLang="en-US" sz="1600" dirty="0" smtClean="0"/>
              <a:t>에서 객체가 소멸된 이후에는 참조할 수 없다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해결하는 코드 작성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클래스외부에서 직접 객체화할 수 없도록 막는다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생성자의 접근 지정자를 </a:t>
            </a:r>
            <a:r>
              <a:rPr lang="en-US" altLang="ko-KR" sz="1600" dirty="0" smtClean="0"/>
              <a:t>private)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public class Test{</a:t>
            </a:r>
          </a:p>
          <a:p>
            <a:pPr marL="342900" indent="-342900"/>
            <a:r>
              <a:rPr lang="en-US" altLang="ko-KR" sz="1600" dirty="0" smtClean="0"/>
              <a:t>  private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Test </a:t>
            </a:r>
            <a:r>
              <a:rPr lang="en-US" altLang="ko-KR" sz="1600" b="1" dirty="0" smtClean="0"/>
              <a:t>t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</a:t>
            </a:r>
            <a:r>
              <a:rPr lang="en-US" altLang="ko-KR" sz="1600" dirty="0" smtClean="0"/>
              <a:t> Test(){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//2. </a:t>
            </a:r>
            <a:r>
              <a:rPr lang="ko-KR" altLang="en-US" sz="1600" dirty="0" smtClean="0"/>
              <a:t>객체를 하나로 유지하고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생성된 객체를 반환하는 일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</a:p>
          <a:p>
            <a:pPr marL="342900" indent="-342900"/>
            <a:r>
              <a:rPr lang="en-US" altLang="ko-KR" sz="1600" dirty="0" smtClean="0"/>
              <a:t> public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Test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(){</a:t>
            </a:r>
          </a:p>
          <a:p>
            <a:pPr marL="342900" indent="-342900"/>
            <a:r>
              <a:rPr lang="en-US" altLang="ko-KR" sz="1600" dirty="0" smtClean="0"/>
              <a:t>  if(  t == null ){ // </a:t>
            </a:r>
            <a:r>
              <a:rPr lang="ko-KR" altLang="en-US" sz="1600" dirty="0" smtClean="0"/>
              <a:t>객체가 생성되어있지 않다면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t=new Test(); </a:t>
            </a:r>
          </a:p>
          <a:p>
            <a:pPr marL="342900" indent="-342900"/>
            <a:r>
              <a:rPr lang="en-US" altLang="ko-KR" sz="1600" dirty="0" smtClean="0"/>
              <a:t>   }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return t;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}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529114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1457" y="152401"/>
            <a:ext cx="7545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*TEST_JDBC </a:t>
            </a:r>
            <a:r>
              <a:rPr lang="ko-KR" altLang="en-US" dirty="0" smtClean="0"/>
              <a:t>테이블을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cxnSp>
        <p:nvCxnSpPr>
          <p:cNvPr id="10" name="직선 화살표 연결선 9"/>
          <p:cNvCxnSpPr>
            <a:stCxn id="11" idx="2"/>
          </p:cNvCxnSpPr>
          <p:nvPr/>
        </p:nvCxnSpPr>
        <p:spPr>
          <a:xfrm rot="16200000" flipH="1">
            <a:off x="236872" y="3451589"/>
            <a:ext cx="651697" cy="44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14346" y="30718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업무로직처리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285852" y="135729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3306" y="967071"/>
            <a:ext cx="461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값을 저장할 수 있는 하나의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를 작성하여 사용하는 방식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주의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존재하지 않는 값을 사용하지 않도록 주의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014912" y="1609726"/>
            <a:ext cx="100013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4184" y="1338263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 저장 및 전달 작업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79661" y="3090859"/>
            <a:ext cx="128588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3942" y="2857496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연결 및 종료작업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4348" y="115173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r>
              <a:rPr lang="ko-KR" altLang="en-US" sz="1200" dirty="0" smtClean="0"/>
              <a:t>관련 업무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3689" y="2152639"/>
            <a:ext cx="2775347" cy="1547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93487" y="2176452"/>
            <a:ext cx="2364595" cy="210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72055" y="185736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50113" y="18621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5304247" y="2699549"/>
            <a:ext cx="482207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6572264" y="2714620"/>
            <a:ext cx="482207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27" y="2556673"/>
            <a:ext cx="419564" cy="24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405" y="2413798"/>
            <a:ext cx="560779" cy="2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3493299" y="2914638"/>
            <a:ext cx="189309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629029" y="2619362"/>
            <a:ext cx="271463" cy="28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340" y="239552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JDBC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261127" y="3005125"/>
            <a:ext cx="232172" cy="5286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75427" y="2676514"/>
            <a:ext cx="39291" cy="24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365" y="2386023"/>
            <a:ext cx="690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en-US" altLang="ko-KR" sz="1400" dirty="0" smtClean="0"/>
              <a:t>. O.D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011096" y="3005125"/>
            <a:ext cx="232172" cy="5286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H="1">
            <a:off x="2727716" y="2696742"/>
            <a:ext cx="838206" cy="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4540" y="1995467"/>
            <a:ext cx="332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url,id,pass</a:t>
            </a:r>
            <a:r>
              <a:rPr lang="ko-KR" altLang="en-US" sz="1400" dirty="0" smtClean="0"/>
              <a:t>를 넣어서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얻기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175402" y="3124187"/>
            <a:ext cx="1864519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939909" y="2952738"/>
            <a:ext cx="135731" cy="5286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50611" y="2752713"/>
            <a:ext cx="96441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25584" y="25193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82773" y="29193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r>
              <a:rPr lang="ko-KR" altLang="en-US" sz="1200" dirty="0" smtClean="0"/>
              <a:t>결과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H="1">
            <a:off x="2871793" y="3217057"/>
            <a:ext cx="2203847" cy="2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764637" y="3000363"/>
            <a:ext cx="232172" cy="52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882508" y="3576625"/>
            <a:ext cx="100013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28855" y="3843348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Connection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200404" y="3595676"/>
            <a:ext cx="510779" cy="30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08452" y="3781417"/>
            <a:ext cx="13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DriverManager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03840" y="2795576"/>
            <a:ext cx="739378" cy="509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71604" y="3957648"/>
            <a:ext cx="173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PreparedStatement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28662" y="378141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28662" y="2209781"/>
            <a:ext cx="232146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쿼리문생성객체얻기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=“select </a:t>
            </a:r>
            <a:r>
              <a:rPr lang="en-US" altLang="ko-KR" sz="1400" dirty="0" smtClean="0"/>
              <a:t>… </a:t>
            </a:r>
            <a:r>
              <a:rPr lang="en-US" altLang="ko-KR" sz="1400" b="1" dirty="0" smtClean="0"/>
              <a:t>?,?</a:t>
            </a:r>
            <a:r>
              <a:rPr lang="en-US" altLang="ko-KR" sz="1400" dirty="0" smtClean="0"/>
              <a:t> “;</a:t>
            </a:r>
          </a:p>
          <a:p>
            <a:r>
              <a:rPr lang="en-US" altLang="ko-KR" sz="1100" dirty="0" err="1"/>
              <a:t>p</a:t>
            </a:r>
            <a:r>
              <a:rPr lang="en-US" altLang="ko-KR" sz="1100" dirty="0" err="1" smtClean="0"/>
              <a:t>stmt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con.preareStatement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sql</a:t>
            </a:r>
            <a:r>
              <a:rPr lang="en-US" altLang="ko-KR" sz="1100" dirty="0" smtClean="0"/>
              <a:t>);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2534826" y="2995599"/>
            <a:ext cx="232172" cy="52863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endCxn id="36" idx="2"/>
          </p:cNvCxnSpPr>
          <p:nvPr/>
        </p:nvCxnSpPr>
        <p:spPr>
          <a:xfrm rot="5400000" flipH="1" flipV="1">
            <a:off x="2196982" y="3613239"/>
            <a:ext cx="542932" cy="36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6" idx="1"/>
          </p:cNvCxnSpPr>
          <p:nvPr/>
        </p:nvCxnSpPr>
        <p:spPr>
          <a:xfrm>
            <a:off x="2071670" y="3138475"/>
            <a:ext cx="463156" cy="1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472" y="2902136"/>
            <a:ext cx="19415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바인드변수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값넣기</a:t>
            </a:r>
            <a:endParaRPr lang="en-US" altLang="ko-KR" sz="1400" dirty="0" smtClean="0"/>
          </a:p>
          <a:p>
            <a:r>
              <a:rPr lang="en-US" altLang="ko-KR" sz="1400" b="1" dirty="0" smtClean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100" dirty="0" err="1" smtClean="0"/>
              <a:t>r</a:t>
            </a:r>
            <a:r>
              <a:rPr lang="en-US" altLang="ko-KR" sz="1100" dirty="0" err="1" smtClean="0"/>
              <a:t>s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pstmt.executeQuery</a:t>
            </a:r>
            <a:r>
              <a:rPr lang="en-US" altLang="ko-KR" sz="1100" dirty="0" smtClean="0"/>
              <a:t>();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     </a:t>
            </a:r>
            <a:r>
              <a:rPr lang="ko-KR" altLang="en-US" sz="1100" dirty="0" err="1" smtClean="0"/>
              <a:t>결과받기</a:t>
            </a:r>
            <a:endParaRPr lang="ko-KR" altLang="en-US" sz="1100" dirty="0"/>
          </a:p>
        </p:txBody>
      </p:sp>
      <p:sp>
        <p:nvSpPr>
          <p:cNvPr id="40" name="자유형 39"/>
          <p:cNvSpPr/>
          <p:nvPr/>
        </p:nvSpPr>
        <p:spPr>
          <a:xfrm>
            <a:off x="2041711" y="2754590"/>
            <a:ext cx="3339919" cy="769940"/>
          </a:xfrm>
          <a:custGeom>
            <a:avLst/>
            <a:gdLst>
              <a:gd name="connsiteX0" fmla="*/ 1406 w 3339919"/>
              <a:gd name="connsiteY0" fmla="*/ 679160 h 769940"/>
              <a:gd name="connsiteX1" fmla="*/ 15694 w 3339919"/>
              <a:gd name="connsiteY1" fmla="*/ 645822 h 769940"/>
              <a:gd name="connsiteX2" fmla="*/ 25219 w 3339919"/>
              <a:gd name="connsiteY2" fmla="*/ 622010 h 769940"/>
              <a:gd name="connsiteX3" fmla="*/ 39506 w 3339919"/>
              <a:gd name="connsiteY3" fmla="*/ 607722 h 769940"/>
              <a:gd name="connsiteX4" fmla="*/ 58556 w 3339919"/>
              <a:gd name="connsiteY4" fmla="*/ 579147 h 769940"/>
              <a:gd name="connsiteX5" fmla="*/ 68081 w 3339919"/>
              <a:gd name="connsiteY5" fmla="*/ 564860 h 769940"/>
              <a:gd name="connsiteX6" fmla="*/ 87131 w 3339919"/>
              <a:gd name="connsiteY6" fmla="*/ 555335 h 769940"/>
              <a:gd name="connsiteX7" fmla="*/ 115706 w 3339919"/>
              <a:gd name="connsiteY7" fmla="*/ 536285 h 769940"/>
              <a:gd name="connsiteX8" fmla="*/ 144281 w 3339919"/>
              <a:gd name="connsiteY8" fmla="*/ 526760 h 769940"/>
              <a:gd name="connsiteX9" fmla="*/ 158569 w 3339919"/>
              <a:gd name="connsiteY9" fmla="*/ 521997 h 769940"/>
              <a:gd name="connsiteX10" fmla="*/ 272869 w 3339919"/>
              <a:gd name="connsiteY10" fmla="*/ 526760 h 769940"/>
              <a:gd name="connsiteX11" fmla="*/ 287156 w 3339919"/>
              <a:gd name="connsiteY11" fmla="*/ 531522 h 769940"/>
              <a:gd name="connsiteX12" fmla="*/ 320494 w 3339919"/>
              <a:gd name="connsiteY12" fmla="*/ 541047 h 769940"/>
              <a:gd name="connsiteX13" fmla="*/ 334781 w 3339919"/>
              <a:gd name="connsiteY13" fmla="*/ 550572 h 769940"/>
              <a:gd name="connsiteX14" fmla="*/ 349069 w 3339919"/>
              <a:gd name="connsiteY14" fmla="*/ 555335 h 769940"/>
              <a:gd name="connsiteX15" fmla="*/ 382406 w 3339919"/>
              <a:gd name="connsiteY15" fmla="*/ 574385 h 769940"/>
              <a:gd name="connsiteX16" fmla="*/ 430031 w 3339919"/>
              <a:gd name="connsiteY16" fmla="*/ 607722 h 769940"/>
              <a:gd name="connsiteX17" fmla="*/ 444319 w 3339919"/>
              <a:gd name="connsiteY17" fmla="*/ 612485 h 769940"/>
              <a:gd name="connsiteX18" fmla="*/ 458606 w 3339919"/>
              <a:gd name="connsiteY18" fmla="*/ 631535 h 769940"/>
              <a:gd name="connsiteX19" fmla="*/ 468131 w 3339919"/>
              <a:gd name="connsiteY19" fmla="*/ 645822 h 769940"/>
              <a:gd name="connsiteX20" fmla="*/ 501469 w 3339919"/>
              <a:gd name="connsiteY20" fmla="*/ 664872 h 769940"/>
              <a:gd name="connsiteX21" fmla="*/ 625294 w 3339919"/>
              <a:gd name="connsiteY21" fmla="*/ 660110 h 769940"/>
              <a:gd name="connsiteX22" fmla="*/ 649106 w 3339919"/>
              <a:gd name="connsiteY22" fmla="*/ 655347 h 769940"/>
              <a:gd name="connsiteX23" fmla="*/ 1330144 w 3339919"/>
              <a:gd name="connsiteY23" fmla="*/ 641060 h 769940"/>
              <a:gd name="connsiteX24" fmla="*/ 1368244 w 3339919"/>
              <a:gd name="connsiteY24" fmla="*/ 636297 h 769940"/>
              <a:gd name="connsiteX25" fmla="*/ 1415869 w 3339919"/>
              <a:gd name="connsiteY25" fmla="*/ 626772 h 769940"/>
              <a:gd name="connsiteX26" fmla="*/ 2130244 w 3339919"/>
              <a:gd name="connsiteY26" fmla="*/ 622010 h 769940"/>
              <a:gd name="connsiteX27" fmla="*/ 2158819 w 3339919"/>
              <a:gd name="connsiteY27" fmla="*/ 612485 h 769940"/>
              <a:gd name="connsiteX28" fmla="*/ 3049406 w 3339919"/>
              <a:gd name="connsiteY28" fmla="*/ 598197 h 769940"/>
              <a:gd name="connsiteX29" fmla="*/ 3054169 w 3339919"/>
              <a:gd name="connsiteY29" fmla="*/ 583910 h 769940"/>
              <a:gd name="connsiteX30" fmla="*/ 3063694 w 3339919"/>
              <a:gd name="connsiteY30" fmla="*/ 569622 h 769940"/>
              <a:gd name="connsiteX31" fmla="*/ 3087506 w 3339919"/>
              <a:gd name="connsiteY31" fmla="*/ 536285 h 769940"/>
              <a:gd name="connsiteX32" fmla="*/ 3097031 w 3339919"/>
              <a:gd name="connsiteY32" fmla="*/ 517235 h 769940"/>
              <a:gd name="connsiteX33" fmla="*/ 3101794 w 3339919"/>
              <a:gd name="connsiteY33" fmla="*/ 502947 h 769940"/>
              <a:gd name="connsiteX34" fmla="*/ 3111319 w 3339919"/>
              <a:gd name="connsiteY34" fmla="*/ 488660 h 769940"/>
              <a:gd name="connsiteX35" fmla="*/ 3116081 w 3339919"/>
              <a:gd name="connsiteY35" fmla="*/ 474372 h 769940"/>
              <a:gd name="connsiteX36" fmla="*/ 3125606 w 3339919"/>
              <a:gd name="connsiteY36" fmla="*/ 460085 h 769940"/>
              <a:gd name="connsiteX37" fmla="*/ 3135131 w 3339919"/>
              <a:gd name="connsiteY37" fmla="*/ 412460 h 769940"/>
              <a:gd name="connsiteX38" fmla="*/ 3144656 w 3339919"/>
              <a:gd name="connsiteY38" fmla="*/ 383885 h 769940"/>
              <a:gd name="connsiteX39" fmla="*/ 3149419 w 3339919"/>
              <a:gd name="connsiteY39" fmla="*/ 336260 h 769940"/>
              <a:gd name="connsiteX40" fmla="*/ 3154181 w 3339919"/>
              <a:gd name="connsiteY40" fmla="*/ 312447 h 769940"/>
              <a:gd name="connsiteX41" fmla="*/ 3158944 w 3339919"/>
              <a:gd name="connsiteY41" fmla="*/ 283872 h 769940"/>
              <a:gd name="connsiteX42" fmla="*/ 3163706 w 3339919"/>
              <a:gd name="connsiteY42" fmla="*/ 250535 h 769940"/>
              <a:gd name="connsiteX43" fmla="*/ 3173231 w 3339919"/>
              <a:gd name="connsiteY43" fmla="*/ 221960 h 769940"/>
              <a:gd name="connsiteX44" fmla="*/ 3177994 w 3339919"/>
              <a:gd name="connsiteY44" fmla="*/ 202910 h 769940"/>
              <a:gd name="connsiteX45" fmla="*/ 3187519 w 3339919"/>
              <a:gd name="connsiteY45" fmla="*/ 174335 h 769940"/>
              <a:gd name="connsiteX46" fmla="*/ 3197044 w 3339919"/>
              <a:gd name="connsiteY46" fmla="*/ 136235 h 769940"/>
              <a:gd name="connsiteX47" fmla="*/ 3216094 w 3339919"/>
              <a:gd name="connsiteY47" fmla="*/ 93372 h 769940"/>
              <a:gd name="connsiteX48" fmla="*/ 3230381 w 3339919"/>
              <a:gd name="connsiteY48" fmla="*/ 83847 h 769940"/>
              <a:gd name="connsiteX49" fmla="*/ 3254194 w 3339919"/>
              <a:gd name="connsiteY49" fmla="*/ 40985 h 769940"/>
              <a:gd name="connsiteX50" fmla="*/ 3268481 w 3339919"/>
              <a:gd name="connsiteY50" fmla="*/ 31460 h 769940"/>
              <a:gd name="connsiteX51" fmla="*/ 3339919 w 3339919"/>
              <a:gd name="connsiteY51" fmla="*/ 17172 h 76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39919" h="769940">
                <a:moveTo>
                  <a:pt x="1406" y="679160"/>
                </a:moveTo>
                <a:cubicBezTo>
                  <a:pt x="11189" y="649813"/>
                  <a:pt x="0" y="681133"/>
                  <a:pt x="15694" y="645822"/>
                </a:cubicBezTo>
                <a:cubicBezTo>
                  <a:pt x="19166" y="638010"/>
                  <a:pt x="20688" y="629259"/>
                  <a:pt x="25219" y="622010"/>
                </a:cubicBezTo>
                <a:cubicBezTo>
                  <a:pt x="28789" y="616299"/>
                  <a:pt x="35371" y="613038"/>
                  <a:pt x="39506" y="607722"/>
                </a:cubicBezTo>
                <a:cubicBezTo>
                  <a:pt x="46534" y="598686"/>
                  <a:pt x="52206" y="588672"/>
                  <a:pt x="58556" y="579147"/>
                </a:cubicBezTo>
                <a:cubicBezTo>
                  <a:pt x="61731" y="574385"/>
                  <a:pt x="62962" y="567420"/>
                  <a:pt x="68081" y="564860"/>
                </a:cubicBezTo>
                <a:cubicBezTo>
                  <a:pt x="74431" y="561685"/>
                  <a:pt x="81043" y="558988"/>
                  <a:pt x="87131" y="555335"/>
                </a:cubicBezTo>
                <a:cubicBezTo>
                  <a:pt x="96947" y="549445"/>
                  <a:pt x="104846" y="539905"/>
                  <a:pt x="115706" y="536285"/>
                </a:cubicBezTo>
                <a:lnTo>
                  <a:pt x="144281" y="526760"/>
                </a:lnTo>
                <a:lnTo>
                  <a:pt x="158569" y="521997"/>
                </a:lnTo>
                <a:cubicBezTo>
                  <a:pt x="196669" y="523585"/>
                  <a:pt x="234840" y="523943"/>
                  <a:pt x="272869" y="526760"/>
                </a:cubicBezTo>
                <a:cubicBezTo>
                  <a:pt x="277875" y="527131"/>
                  <a:pt x="282329" y="530143"/>
                  <a:pt x="287156" y="531522"/>
                </a:cubicBezTo>
                <a:cubicBezTo>
                  <a:pt x="329025" y="543485"/>
                  <a:pt x="286230" y="529627"/>
                  <a:pt x="320494" y="541047"/>
                </a:cubicBezTo>
                <a:cubicBezTo>
                  <a:pt x="325256" y="544222"/>
                  <a:pt x="329662" y="548012"/>
                  <a:pt x="334781" y="550572"/>
                </a:cubicBezTo>
                <a:cubicBezTo>
                  <a:pt x="339271" y="552817"/>
                  <a:pt x="344710" y="552844"/>
                  <a:pt x="349069" y="555335"/>
                </a:cubicBezTo>
                <a:cubicBezTo>
                  <a:pt x="389437" y="578402"/>
                  <a:pt x="349646" y="563464"/>
                  <a:pt x="382406" y="574385"/>
                </a:cubicBezTo>
                <a:cubicBezTo>
                  <a:pt x="391100" y="580905"/>
                  <a:pt x="422997" y="605377"/>
                  <a:pt x="430031" y="607722"/>
                </a:cubicBezTo>
                <a:lnTo>
                  <a:pt x="444319" y="612485"/>
                </a:lnTo>
                <a:cubicBezTo>
                  <a:pt x="449081" y="618835"/>
                  <a:pt x="453992" y="625076"/>
                  <a:pt x="458606" y="631535"/>
                </a:cubicBezTo>
                <a:cubicBezTo>
                  <a:pt x="461933" y="636193"/>
                  <a:pt x="464084" y="641775"/>
                  <a:pt x="468131" y="645822"/>
                </a:cubicBezTo>
                <a:cubicBezTo>
                  <a:pt x="474862" y="652553"/>
                  <a:pt x="493999" y="661137"/>
                  <a:pt x="501469" y="664872"/>
                </a:cubicBezTo>
                <a:cubicBezTo>
                  <a:pt x="542744" y="663285"/>
                  <a:pt x="584074" y="662769"/>
                  <a:pt x="625294" y="660110"/>
                </a:cubicBezTo>
                <a:cubicBezTo>
                  <a:pt x="633372" y="659589"/>
                  <a:pt x="641016" y="655614"/>
                  <a:pt x="649106" y="655347"/>
                </a:cubicBezTo>
                <a:cubicBezTo>
                  <a:pt x="834324" y="649241"/>
                  <a:pt x="1130786" y="644557"/>
                  <a:pt x="1330144" y="641060"/>
                </a:cubicBezTo>
                <a:cubicBezTo>
                  <a:pt x="1342844" y="639472"/>
                  <a:pt x="1355619" y="638401"/>
                  <a:pt x="1368244" y="636297"/>
                </a:cubicBezTo>
                <a:cubicBezTo>
                  <a:pt x="1388303" y="632954"/>
                  <a:pt x="1393171" y="627063"/>
                  <a:pt x="1415869" y="626772"/>
                </a:cubicBezTo>
                <a:lnTo>
                  <a:pt x="2130244" y="622010"/>
                </a:lnTo>
                <a:cubicBezTo>
                  <a:pt x="2139769" y="618835"/>
                  <a:pt x="2148780" y="612644"/>
                  <a:pt x="2158819" y="612485"/>
                </a:cubicBezTo>
                <a:cubicBezTo>
                  <a:pt x="3054874" y="598336"/>
                  <a:pt x="2791801" y="769940"/>
                  <a:pt x="3049406" y="598197"/>
                </a:cubicBezTo>
                <a:cubicBezTo>
                  <a:pt x="3050994" y="593435"/>
                  <a:pt x="3051924" y="588400"/>
                  <a:pt x="3054169" y="583910"/>
                </a:cubicBezTo>
                <a:cubicBezTo>
                  <a:pt x="3056729" y="578790"/>
                  <a:pt x="3060367" y="574280"/>
                  <a:pt x="3063694" y="569622"/>
                </a:cubicBezTo>
                <a:cubicBezTo>
                  <a:pt x="3070991" y="559406"/>
                  <a:pt x="3081095" y="547504"/>
                  <a:pt x="3087506" y="536285"/>
                </a:cubicBezTo>
                <a:cubicBezTo>
                  <a:pt x="3091028" y="530121"/>
                  <a:pt x="3094234" y="523760"/>
                  <a:pt x="3097031" y="517235"/>
                </a:cubicBezTo>
                <a:cubicBezTo>
                  <a:pt x="3099009" y="512621"/>
                  <a:pt x="3099549" y="507437"/>
                  <a:pt x="3101794" y="502947"/>
                </a:cubicBezTo>
                <a:cubicBezTo>
                  <a:pt x="3104354" y="497828"/>
                  <a:pt x="3108144" y="493422"/>
                  <a:pt x="3111319" y="488660"/>
                </a:cubicBezTo>
                <a:cubicBezTo>
                  <a:pt x="3112906" y="483897"/>
                  <a:pt x="3113836" y="478862"/>
                  <a:pt x="3116081" y="474372"/>
                </a:cubicBezTo>
                <a:cubicBezTo>
                  <a:pt x="3118641" y="469253"/>
                  <a:pt x="3123923" y="465556"/>
                  <a:pt x="3125606" y="460085"/>
                </a:cubicBezTo>
                <a:cubicBezTo>
                  <a:pt x="3130367" y="444612"/>
                  <a:pt x="3130011" y="427819"/>
                  <a:pt x="3135131" y="412460"/>
                </a:cubicBezTo>
                <a:lnTo>
                  <a:pt x="3144656" y="383885"/>
                </a:lnTo>
                <a:cubicBezTo>
                  <a:pt x="3146244" y="368010"/>
                  <a:pt x="3147310" y="352074"/>
                  <a:pt x="3149419" y="336260"/>
                </a:cubicBezTo>
                <a:cubicBezTo>
                  <a:pt x="3150489" y="328236"/>
                  <a:pt x="3152733" y="320411"/>
                  <a:pt x="3154181" y="312447"/>
                </a:cubicBezTo>
                <a:cubicBezTo>
                  <a:pt x="3155908" y="302946"/>
                  <a:pt x="3157476" y="293416"/>
                  <a:pt x="3158944" y="283872"/>
                </a:cubicBezTo>
                <a:cubicBezTo>
                  <a:pt x="3160651" y="272777"/>
                  <a:pt x="3161182" y="261473"/>
                  <a:pt x="3163706" y="250535"/>
                </a:cubicBezTo>
                <a:cubicBezTo>
                  <a:pt x="3165964" y="240752"/>
                  <a:pt x="3170796" y="231700"/>
                  <a:pt x="3173231" y="221960"/>
                </a:cubicBezTo>
                <a:cubicBezTo>
                  <a:pt x="3174819" y="215610"/>
                  <a:pt x="3176113" y="209179"/>
                  <a:pt x="3177994" y="202910"/>
                </a:cubicBezTo>
                <a:cubicBezTo>
                  <a:pt x="3180879" y="193293"/>
                  <a:pt x="3185084" y="184075"/>
                  <a:pt x="3187519" y="174335"/>
                </a:cubicBezTo>
                <a:cubicBezTo>
                  <a:pt x="3190694" y="161635"/>
                  <a:pt x="3192904" y="148654"/>
                  <a:pt x="3197044" y="136235"/>
                </a:cubicBezTo>
                <a:cubicBezTo>
                  <a:pt x="3201760" y="122088"/>
                  <a:pt x="3204774" y="104693"/>
                  <a:pt x="3216094" y="93372"/>
                </a:cubicBezTo>
                <a:cubicBezTo>
                  <a:pt x="3220141" y="89325"/>
                  <a:pt x="3225619" y="87022"/>
                  <a:pt x="3230381" y="83847"/>
                </a:cubicBezTo>
                <a:cubicBezTo>
                  <a:pt x="3235344" y="68959"/>
                  <a:pt x="3240159" y="50342"/>
                  <a:pt x="3254194" y="40985"/>
                </a:cubicBezTo>
                <a:lnTo>
                  <a:pt x="3268481" y="31460"/>
                </a:lnTo>
                <a:cubicBezTo>
                  <a:pt x="3289453" y="0"/>
                  <a:pt x="3272282" y="17172"/>
                  <a:pt x="3339919" y="17172"/>
                </a:cubicBezTo>
              </a:path>
            </a:pathLst>
          </a:cu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2643174" y="335120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833673" y="32956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571876"/>
            <a:ext cx="1432015" cy="56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자유형 45"/>
          <p:cNvSpPr/>
          <p:nvPr/>
        </p:nvSpPr>
        <p:spPr>
          <a:xfrm>
            <a:off x="5872163" y="3114675"/>
            <a:ext cx="558855" cy="446979"/>
          </a:xfrm>
          <a:custGeom>
            <a:avLst/>
            <a:gdLst>
              <a:gd name="connsiteX0" fmla="*/ 0 w 558855"/>
              <a:gd name="connsiteY0" fmla="*/ 0 h 446979"/>
              <a:gd name="connsiteX1" fmla="*/ 33337 w 558855"/>
              <a:gd name="connsiteY1" fmla="*/ 14288 h 446979"/>
              <a:gd name="connsiteX2" fmla="*/ 57150 w 558855"/>
              <a:gd name="connsiteY2" fmla="*/ 23813 h 446979"/>
              <a:gd name="connsiteX3" fmla="*/ 80962 w 558855"/>
              <a:gd name="connsiteY3" fmla="*/ 28575 h 446979"/>
              <a:gd name="connsiteX4" fmla="*/ 95250 w 558855"/>
              <a:gd name="connsiteY4" fmla="*/ 33338 h 446979"/>
              <a:gd name="connsiteX5" fmla="*/ 133350 w 558855"/>
              <a:gd name="connsiteY5" fmla="*/ 42863 h 446979"/>
              <a:gd name="connsiteX6" fmla="*/ 147637 w 558855"/>
              <a:gd name="connsiteY6" fmla="*/ 52388 h 446979"/>
              <a:gd name="connsiteX7" fmla="*/ 171450 w 558855"/>
              <a:gd name="connsiteY7" fmla="*/ 57150 h 446979"/>
              <a:gd name="connsiteX8" fmla="*/ 209550 w 558855"/>
              <a:gd name="connsiteY8" fmla="*/ 66675 h 446979"/>
              <a:gd name="connsiteX9" fmla="*/ 223837 w 558855"/>
              <a:gd name="connsiteY9" fmla="*/ 71438 h 446979"/>
              <a:gd name="connsiteX10" fmla="*/ 257175 w 558855"/>
              <a:gd name="connsiteY10" fmla="*/ 80963 h 446979"/>
              <a:gd name="connsiteX11" fmla="*/ 295275 w 558855"/>
              <a:gd name="connsiteY11" fmla="*/ 95250 h 446979"/>
              <a:gd name="connsiteX12" fmla="*/ 323850 w 558855"/>
              <a:gd name="connsiteY12" fmla="*/ 109538 h 446979"/>
              <a:gd name="connsiteX13" fmla="*/ 338137 w 558855"/>
              <a:gd name="connsiteY13" fmla="*/ 119063 h 446979"/>
              <a:gd name="connsiteX14" fmla="*/ 366712 w 558855"/>
              <a:gd name="connsiteY14" fmla="*/ 128588 h 446979"/>
              <a:gd name="connsiteX15" fmla="*/ 414337 w 558855"/>
              <a:gd name="connsiteY15" fmla="*/ 152400 h 446979"/>
              <a:gd name="connsiteX16" fmla="*/ 433387 w 558855"/>
              <a:gd name="connsiteY16" fmla="*/ 157163 h 446979"/>
              <a:gd name="connsiteX17" fmla="*/ 471487 w 558855"/>
              <a:gd name="connsiteY17" fmla="*/ 176213 h 446979"/>
              <a:gd name="connsiteX18" fmla="*/ 481012 w 558855"/>
              <a:gd name="connsiteY18" fmla="*/ 190500 h 446979"/>
              <a:gd name="connsiteX19" fmla="*/ 495300 w 558855"/>
              <a:gd name="connsiteY19" fmla="*/ 204788 h 446979"/>
              <a:gd name="connsiteX20" fmla="*/ 519112 w 558855"/>
              <a:gd name="connsiteY20" fmla="*/ 233363 h 446979"/>
              <a:gd name="connsiteX21" fmla="*/ 523875 w 558855"/>
              <a:gd name="connsiteY21" fmla="*/ 247650 h 446979"/>
              <a:gd name="connsiteX22" fmla="*/ 542925 w 558855"/>
              <a:gd name="connsiteY22" fmla="*/ 280988 h 446979"/>
              <a:gd name="connsiteX23" fmla="*/ 547687 w 558855"/>
              <a:gd name="connsiteY23" fmla="*/ 381000 h 446979"/>
              <a:gd name="connsiteX24" fmla="*/ 542925 w 558855"/>
              <a:gd name="connsiteY24" fmla="*/ 395288 h 446979"/>
              <a:gd name="connsiteX25" fmla="*/ 528637 w 558855"/>
              <a:gd name="connsiteY25" fmla="*/ 409575 h 446979"/>
              <a:gd name="connsiteX26" fmla="*/ 523875 w 558855"/>
              <a:gd name="connsiteY26" fmla="*/ 423863 h 446979"/>
              <a:gd name="connsiteX27" fmla="*/ 509587 w 558855"/>
              <a:gd name="connsiteY27" fmla="*/ 442913 h 44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8855" h="446979">
                <a:moveTo>
                  <a:pt x="0" y="0"/>
                </a:moveTo>
                <a:cubicBezTo>
                  <a:pt x="33443" y="16722"/>
                  <a:pt x="5312" y="3778"/>
                  <a:pt x="33337" y="14288"/>
                </a:cubicBezTo>
                <a:cubicBezTo>
                  <a:pt x="41342" y="17290"/>
                  <a:pt x="48961" y="21357"/>
                  <a:pt x="57150" y="23813"/>
                </a:cubicBezTo>
                <a:cubicBezTo>
                  <a:pt x="64903" y="26139"/>
                  <a:pt x="73109" y="26612"/>
                  <a:pt x="80962" y="28575"/>
                </a:cubicBezTo>
                <a:cubicBezTo>
                  <a:pt x="85832" y="29793"/>
                  <a:pt x="90407" y="32017"/>
                  <a:pt x="95250" y="33338"/>
                </a:cubicBezTo>
                <a:cubicBezTo>
                  <a:pt x="107880" y="36783"/>
                  <a:pt x="133350" y="42863"/>
                  <a:pt x="133350" y="42863"/>
                </a:cubicBezTo>
                <a:cubicBezTo>
                  <a:pt x="138112" y="46038"/>
                  <a:pt x="142278" y="50378"/>
                  <a:pt x="147637" y="52388"/>
                </a:cubicBezTo>
                <a:cubicBezTo>
                  <a:pt x="155216" y="55230"/>
                  <a:pt x="163562" y="55330"/>
                  <a:pt x="171450" y="57150"/>
                </a:cubicBezTo>
                <a:cubicBezTo>
                  <a:pt x="184206" y="60093"/>
                  <a:pt x="197131" y="62535"/>
                  <a:pt x="209550" y="66675"/>
                </a:cubicBezTo>
                <a:cubicBezTo>
                  <a:pt x="214312" y="68263"/>
                  <a:pt x="219010" y="70059"/>
                  <a:pt x="223837" y="71438"/>
                </a:cubicBezTo>
                <a:cubicBezTo>
                  <a:pt x="230964" y="73474"/>
                  <a:pt x="249558" y="77154"/>
                  <a:pt x="257175" y="80963"/>
                </a:cubicBezTo>
                <a:cubicBezTo>
                  <a:pt x="289875" y="97314"/>
                  <a:pt x="249334" y="86063"/>
                  <a:pt x="295275" y="95250"/>
                </a:cubicBezTo>
                <a:cubicBezTo>
                  <a:pt x="336218" y="122546"/>
                  <a:pt x="284416" y="89820"/>
                  <a:pt x="323850" y="109538"/>
                </a:cubicBezTo>
                <a:cubicBezTo>
                  <a:pt x="328969" y="112098"/>
                  <a:pt x="332907" y="116738"/>
                  <a:pt x="338137" y="119063"/>
                </a:cubicBezTo>
                <a:cubicBezTo>
                  <a:pt x="347312" y="123141"/>
                  <a:pt x="357732" y="124098"/>
                  <a:pt x="366712" y="128588"/>
                </a:cubicBezTo>
                <a:cubicBezTo>
                  <a:pt x="382587" y="136525"/>
                  <a:pt x="397118" y="148095"/>
                  <a:pt x="414337" y="152400"/>
                </a:cubicBezTo>
                <a:cubicBezTo>
                  <a:pt x="420687" y="153988"/>
                  <a:pt x="427345" y="154645"/>
                  <a:pt x="433387" y="157163"/>
                </a:cubicBezTo>
                <a:cubicBezTo>
                  <a:pt x="446494" y="162624"/>
                  <a:pt x="471487" y="176213"/>
                  <a:pt x="471487" y="176213"/>
                </a:cubicBezTo>
                <a:cubicBezTo>
                  <a:pt x="474662" y="180975"/>
                  <a:pt x="477348" y="186103"/>
                  <a:pt x="481012" y="190500"/>
                </a:cubicBezTo>
                <a:cubicBezTo>
                  <a:pt x="485324" y="195674"/>
                  <a:pt x="491564" y="199184"/>
                  <a:pt x="495300" y="204788"/>
                </a:cubicBezTo>
                <a:cubicBezTo>
                  <a:pt x="517118" y="237516"/>
                  <a:pt x="473045" y="198812"/>
                  <a:pt x="519112" y="233363"/>
                </a:cubicBezTo>
                <a:cubicBezTo>
                  <a:pt x="520700" y="238125"/>
                  <a:pt x="521897" y="243036"/>
                  <a:pt x="523875" y="247650"/>
                </a:cubicBezTo>
                <a:cubicBezTo>
                  <a:pt x="531127" y="264570"/>
                  <a:pt x="533359" y="266638"/>
                  <a:pt x="542925" y="280988"/>
                </a:cubicBezTo>
                <a:cubicBezTo>
                  <a:pt x="558855" y="328777"/>
                  <a:pt x="555833" y="307689"/>
                  <a:pt x="547687" y="381000"/>
                </a:cubicBezTo>
                <a:cubicBezTo>
                  <a:pt x="547133" y="385990"/>
                  <a:pt x="545710" y="391111"/>
                  <a:pt x="542925" y="395288"/>
                </a:cubicBezTo>
                <a:cubicBezTo>
                  <a:pt x="539189" y="400892"/>
                  <a:pt x="533400" y="404813"/>
                  <a:pt x="528637" y="409575"/>
                </a:cubicBezTo>
                <a:cubicBezTo>
                  <a:pt x="527050" y="414338"/>
                  <a:pt x="526660" y="419686"/>
                  <a:pt x="523875" y="423863"/>
                </a:cubicBezTo>
                <a:cubicBezTo>
                  <a:pt x="508464" y="446979"/>
                  <a:pt x="509587" y="429598"/>
                  <a:pt x="509587" y="442913"/>
                </a:cubicBezTo>
              </a:path>
            </a:pathLst>
          </a:cu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rot="5400000">
            <a:off x="6929454" y="357187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72330" y="3357562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Inline view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자바에서 </a:t>
            </a:r>
            <a:r>
              <a:rPr lang="ko-KR" altLang="en-US" sz="1400" dirty="0" err="1" smtClean="0"/>
              <a:t>사용하기위해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제어권을</a:t>
            </a:r>
            <a:r>
              <a:rPr lang="ko-KR" altLang="en-US" sz="1400" dirty="0" smtClean="0"/>
              <a:t> 자바로 이양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5386396" y="3714752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16200000" flipV="1">
            <a:off x="5162555" y="4019555"/>
            <a:ext cx="819153" cy="1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43570" y="4429132"/>
            <a:ext cx="3272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Cursor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조회된 </a:t>
            </a:r>
            <a:r>
              <a:rPr lang="en-US" altLang="ko-KR" sz="1400" dirty="0" smtClean="0"/>
              <a:t>inline view</a:t>
            </a:r>
            <a:r>
              <a:rPr lang="ko-KR" altLang="en-US" sz="1400" dirty="0" smtClean="0"/>
              <a:t>에서 어떤 레코드를</a:t>
            </a:r>
            <a:endParaRPr lang="en-US" altLang="ko-KR" sz="1400" dirty="0" smtClean="0"/>
          </a:p>
          <a:p>
            <a:r>
              <a:rPr lang="ko-KR" altLang="en-US" sz="1400" dirty="0" smtClean="0"/>
              <a:t>가리키고 있는지 알려주는 객체</a:t>
            </a:r>
            <a:endParaRPr lang="ko-KR" altLang="en-US" sz="1400" dirty="0"/>
          </a:p>
        </p:txBody>
      </p:sp>
      <p:sp>
        <p:nvSpPr>
          <p:cNvPr id="57" name="자유형 56"/>
          <p:cNvSpPr/>
          <p:nvPr/>
        </p:nvSpPr>
        <p:spPr>
          <a:xfrm>
            <a:off x="714375" y="3458973"/>
            <a:ext cx="4714875" cy="279053"/>
          </a:xfrm>
          <a:custGeom>
            <a:avLst/>
            <a:gdLst>
              <a:gd name="connsiteX0" fmla="*/ 4714875 w 4714875"/>
              <a:gd name="connsiteY0" fmla="*/ 165290 h 279053"/>
              <a:gd name="connsiteX1" fmla="*/ 4700588 w 4714875"/>
              <a:gd name="connsiteY1" fmla="*/ 155765 h 279053"/>
              <a:gd name="connsiteX2" fmla="*/ 4681538 w 4714875"/>
              <a:gd name="connsiteY2" fmla="*/ 141477 h 279053"/>
              <a:gd name="connsiteX3" fmla="*/ 4648200 w 4714875"/>
              <a:gd name="connsiteY3" fmla="*/ 131952 h 279053"/>
              <a:gd name="connsiteX4" fmla="*/ 4600575 w 4714875"/>
              <a:gd name="connsiteY4" fmla="*/ 122427 h 279053"/>
              <a:gd name="connsiteX5" fmla="*/ 3348038 w 4714875"/>
              <a:gd name="connsiteY5" fmla="*/ 112902 h 279053"/>
              <a:gd name="connsiteX6" fmla="*/ 3300413 w 4714875"/>
              <a:gd name="connsiteY6" fmla="*/ 108140 h 279053"/>
              <a:gd name="connsiteX7" fmla="*/ 3276600 w 4714875"/>
              <a:gd name="connsiteY7" fmla="*/ 103377 h 279053"/>
              <a:gd name="connsiteX8" fmla="*/ 3209925 w 4714875"/>
              <a:gd name="connsiteY8" fmla="*/ 98615 h 279053"/>
              <a:gd name="connsiteX9" fmla="*/ 3100388 w 4714875"/>
              <a:gd name="connsiteY9" fmla="*/ 74802 h 279053"/>
              <a:gd name="connsiteX10" fmla="*/ 2905125 w 4714875"/>
              <a:gd name="connsiteY10" fmla="*/ 55752 h 279053"/>
              <a:gd name="connsiteX11" fmla="*/ 2409825 w 4714875"/>
              <a:gd name="connsiteY11" fmla="*/ 46227 h 279053"/>
              <a:gd name="connsiteX12" fmla="*/ 2366963 w 4714875"/>
              <a:gd name="connsiteY12" fmla="*/ 36702 h 279053"/>
              <a:gd name="connsiteX13" fmla="*/ 1457325 w 4714875"/>
              <a:gd name="connsiteY13" fmla="*/ 46227 h 279053"/>
              <a:gd name="connsiteX14" fmla="*/ 1452563 w 4714875"/>
              <a:gd name="connsiteY14" fmla="*/ 65277 h 279053"/>
              <a:gd name="connsiteX15" fmla="*/ 1443038 w 4714875"/>
              <a:gd name="connsiteY15" fmla="*/ 93852 h 279053"/>
              <a:gd name="connsiteX16" fmla="*/ 1433513 w 4714875"/>
              <a:gd name="connsiteY16" fmla="*/ 108140 h 279053"/>
              <a:gd name="connsiteX17" fmla="*/ 1400175 w 4714875"/>
              <a:gd name="connsiteY17" fmla="*/ 131952 h 279053"/>
              <a:gd name="connsiteX18" fmla="*/ 1357313 w 4714875"/>
              <a:gd name="connsiteY18" fmla="*/ 155765 h 279053"/>
              <a:gd name="connsiteX19" fmla="*/ 1323975 w 4714875"/>
              <a:gd name="connsiteY19" fmla="*/ 165290 h 279053"/>
              <a:gd name="connsiteX20" fmla="*/ 1304925 w 4714875"/>
              <a:gd name="connsiteY20" fmla="*/ 174815 h 279053"/>
              <a:gd name="connsiteX21" fmla="*/ 1271588 w 4714875"/>
              <a:gd name="connsiteY21" fmla="*/ 184340 h 279053"/>
              <a:gd name="connsiteX22" fmla="*/ 1233488 w 4714875"/>
              <a:gd name="connsiteY22" fmla="*/ 203390 h 279053"/>
              <a:gd name="connsiteX23" fmla="*/ 1204913 w 4714875"/>
              <a:gd name="connsiteY23" fmla="*/ 208152 h 279053"/>
              <a:gd name="connsiteX24" fmla="*/ 1171575 w 4714875"/>
              <a:gd name="connsiteY24" fmla="*/ 217677 h 279053"/>
              <a:gd name="connsiteX25" fmla="*/ 1147763 w 4714875"/>
              <a:gd name="connsiteY25" fmla="*/ 222440 h 279053"/>
              <a:gd name="connsiteX26" fmla="*/ 1123950 w 4714875"/>
              <a:gd name="connsiteY26" fmla="*/ 231965 h 279053"/>
              <a:gd name="connsiteX27" fmla="*/ 1104900 w 4714875"/>
              <a:gd name="connsiteY27" fmla="*/ 236727 h 279053"/>
              <a:gd name="connsiteX28" fmla="*/ 1076325 w 4714875"/>
              <a:gd name="connsiteY28" fmla="*/ 246252 h 279053"/>
              <a:gd name="connsiteX29" fmla="*/ 1047750 w 4714875"/>
              <a:gd name="connsiteY29" fmla="*/ 251015 h 279053"/>
              <a:gd name="connsiteX30" fmla="*/ 962025 w 4714875"/>
              <a:gd name="connsiteY30" fmla="*/ 260540 h 279053"/>
              <a:gd name="connsiteX31" fmla="*/ 852488 w 4714875"/>
              <a:gd name="connsiteY31" fmla="*/ 274827 h 279053"/>
              <a:gd name="connsiteX32" fmla="*/ 485775 w 4714875"/>
              <a:gd name="connsiteY32" fmla="*/ 265302 h 279053"/>
              <a:gd name="connsiteX33" fmla="*/ 452438 w 4714875"/>
              <a:gd name="connsiteY33" fmla="*/ 260540 h 279053"/>
              <a:gd name="connsiteX34" fmla="*/ 404813 w 4714875"/>
              <a:gd name="connsiteY34" fmla="*/ 251015 h 279053"/>
              <a:gd name="connsiteX35" fmla="*/ 328613 w 4714875"/>
              <a:gd name="connsiteY35" fmla="*/ 231965 h 279053"/>
              <a:gd name="connsiteX36" fmla="*/ 309563 w 4714875"/>
              <a:gd name="connsiteY36" fmla="*/ 222440 h 279053"/>
              <a:gd name="connsiteX37" fmla="*/ 261938 w 4714875"/>
              <a:gd name="connsiteY37" fmla="*/ 212915 h 279053"/>
              <a:gd name="connsiteX38" fmla="*/ 219075 w 4714875"/>
              <a:gd name="connsiteY38" fmla="*/ 198627 h 279053"/>
              <a:gd name="connsiteX39" fmla="*/ 190500 w 4714875"/>
              <a:gd name="connsiteY39" fmla="*/ 189102 h 279053"/>
              <a:gd name="connsiteX40" fmla="*/ 176213 w 4714875"/>
              <a:gd name="connsiteY40" fmla="*/ 184340 h 279053"/>
              <a:gd name="connsiteX41" fmla="*/ 128588 w 4714875"/>
              <a:gd name="connsiteY41" fmla="*/ 174815 h 279053"/>
              <a:gd name="connsiteX42" fmla="*/ 114300 w 4714875"/>
              <a:gd name="connsiteY42" fmla="*/ 165290 h 279053"/>
              <a:gd name="connsiteX43" fmla="*/ 66675 w 4714875"/>
              <a:gd name="connsiteY43" fmla="*/ 151002 h 279053"/>
              <a:gd name="connsiteX44" fmla="*/ 52388 w 4714875"/>
              <a:gd name="connsiteY44" fmla="*/ 146240 h 279053"/>
              <a:gd name="connsiteX45" fmla="*/ 28575 w 4714875"/>
              <a:gd name="connsiteY45" fmla="*/ 122427 h 279053"/>
              <a:gd name="connsiteX46" fmla="*/ 0 w 4714875"/>
              <a:gd name="connsiteY46" fmla="*/ 93852 h 2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714875" h="279053">
                <a:moveTo>
                  <a:pt x="4714875" y="165290"/>
                </a:moveTo>
                <a:cubicBezTo>
                  <a:pt x="4710113" y="162115"/>
                  <a:pt x="4705245" y="159092"/>
                  <a:pt x="4700588" y="155765"/>
                </a:cubicBezTo>
                <a:cubicBezTo>
                  <a:pt x="4694129" y="151151"/>
                  <a:pt x="4688430" y="145415"/>
                  <a:pt x="4681538" y="141477"/>
                </a:cubicBezTo>
                <a:cubicBezTo>
                  <a:pt x="4675833" y="138217"/>
                  <a:pt x="4652833" y="133276"/>
                  <a:pt x="4648200" y="131952"/>
                </a:cubicBezTo>
                <a:cubicBezTo>
                  <a:pt x="4627161" y="125941"/>
                  <a:pt x="4630166" y="122756"/>
                  <a:pt x="4600575" y="122427"/>
                </a:cubicBezTo>
                <a:lnTo>
                  <a:pt x="3348038" y="112902"/>
                </a:lnTo>
                <a:cubicBezTo>
                  <a:pt x="3332163" y="111315"/>
                  <a:pt x="3316227" y="110249"/>
                  <a:pt x="3300413" y="108140"/>
                </a:cubicBezTo>
                <a:cubicBezTo>
                  <a:pt x="3292389" y="107070"/>
                  <a:pt x="3284650" y="104224"/>
                  <a:pt x="3276600" y="103377"/>
                </a:cubicBezTo>
                <a:cubicBezTo>
                  <a:pt x="3254441" y="101044"/>
                  <a:pt x="3232150" y="100202"/>
                  <a:pt x="3209925" y="98615"/>
                </a:cubicBezTo>
                <a:cubicBezTo>
                  <a:pt x="3166998" y="69996"/>
                  <a:pt x="3212108" y="97146"/>
                  <a:pt x="3100388" y="74802"/>
                </a:cubicBezTo>
                <a:cubicBezTo>
                  <a:pt x="3004406" y="55606"/>
                  <a:pt x="3068919" y="66319"/>
                  <a:pt x="2905125" y="55752"/>
                </a:cubicBezTo>
                <a:cubicBezTo>
                  <a:pt x="2737856" y="0"/>
                  <a:pt x="2923447" y="60235"/>
                  <a:pt x="2409825" y="46227"/>
                </a:cubicBezTo>
                <a:cubicBezTo>
                  <a:pt x="2395195" y="45828"/>
                  <a:pt x="2381250" y="39877"/>
                  <a:pt x="2366963" y="36702"/>
                </a:cubicBezTo>
                <a:cubicBezTo>
                  <a:pt x="2063750" y="39877"/>
                  <a:pt x="1760406" y="36756"/>
                  <a:pt x="1457325" y="46227"/>
                </a:cubicBezTo>
                <a:cubicBezTo>
                  <a:pt x="1450783" y="46431"/>
                  <a:pt x="1454444" y="59008"/>
                  <a:pt x="1452563" y="65277"/>
                </a:cubicBezTo>
                <a:cubicBezTo>
                  <a:pt x="1449678" y="74894"/>
                  <a:pt x="1448607" y="85498"/>
                  <a:pt x="1443038" y="93852"/>
                </a:cubicBezTo>
                <a:cubicBezTo>
                  <a:pt x="1439863" y="98615"/>
                  <a:pt x="1437560" y="104093"/>
                  <a:pt x="1433513" y="108140"/>
                </a:cubicBezTo>
                <a:cubicBezTo>
                  <a:pt x="1425730" y="115923"/>
                  <a:pt x="1409640" y="125191"/>
                  <a:pt x="1400175" y="131952"/>
                </a:cubicBezTo>
                <a:cubicBezTo>
                  <a:pt x="1376925" y="148559"/>
                  <a:pt x="1385652" y="146319"/>
                  <a:pt x="1357313" y="155765"/>
                </a:cubicBezTo>
                <a:cubicBezTo>
                  <a:pt x="1339176" y="161810"/>
                  <a:pt x="1340036" y="158407"/>
                  <a:pt x="1323975" y="165290"/>
                </a:cubicBezTo>
                <a:cubicBezTo>
                  <a:pt x="1317450" y="168087"/>
                  <a:pt x="1311573" y="172322"/>
                  <a:pt x="1304925" y="174815"/>
                </a:cubicBezTo>
                <a:cubicBezTo>
                  <a:pt x="1292704" y="179398"/>
                  <a:pt x="1283112" y="178578"/>
                  <a:pt x="1271588" y="184340"/>
                </a:cubicBezTo>
                <a:cubicBezTo>
                  <a:pt x="1250373" y="194947"/>
                  <a:pt x="1252813" y="199095"/>
                  <a:pt x="1233488" y="203390"/>
                </a:cubicBezTo>
                <a:cubicBezTo>
                  <a:pt x="1224062" y="205485"/>
                  <a:pt x="1214322" y="205981"/>
                  <a:pt x="1204913" y="208152"/>
                </a:cubicBezTo>
                <a:cubicBezTo>
                  <a:pt x="1193652" y="210751"/>
                  <a:pt x="1182787" y="214874"/>
                  <a:pt x="1171575" y="217677"/>
                </a:cubicBezTo>
                <a:cubicBezTo>
                  <a:pt x="1163722" y="219640"/>
                  <a:pt x="1155516" y="220114"/>
                  <a:pt x="1147763" y="222440"/>
                </a:cubicBezTo>
                <a:cubicBezTo>
                  <a:pt x="1139574" y="224897"/>
                  <a:pt x="1132060" y="229262"/>
                  <a:pt x="1123950" y="231965"/>
                </a:cubicBezTo>
                <a:cubicBezTo>
                  <a:pt x="1117740" y="234035"/>
                  <a:pt x="1111169" y="234846"/>
                  <a:pt x="1104900" y="236727"/>
                </a:cubicBezTo>
                <a:cubicBezTo>
                  <a:pt x="1095283" y="239612"/>
                  <a:pt x="1086065" y="243817"/>
                  <a:pt x="1076325" y="246252"/>
                </a:cubicBezTo>
                <a:cubicBezTo>
                  <a:pt x="1066957" y="248594"/>
                  <a:pt x="1057332" y="249817"/>
                  <a:pt x="1047750" y="251015"/>
                </a:cubicBezTo>
                <a:cubicBezTo>
                  <a:pt x="1019221" y="254581"/>
                  <a:pt x="990312" y="255397"/>
                  <a:pt x="962025" y="260540"/>
                </a:cubicBezTo>
                <a:cubicBezTo>
                  <a:pt x="890830" y="273485"/>
                  <a:pt x="927325" y="268591"/>
                  <a:pt x="852488" y="274827"/>
                </a:cubicBezTo>
                <a:cubicBezTo>
                  <a:pt x="717743" y="272786"/>
                  <a:pt x="609535" y="279053"/>
                  <a:pt x="485775" y="265302"/>
                </a:cubicBezTo>
                <a:cubicBezTo>
                  <a:pt x="474619" y="264062"/>
                  <a:pt x="463533" y="262247"/>
                  <a:pt x="452438" y="260540"/>
                </a:cubicBezTo>
                <a:cubicBezTo>
                  <a:pt x="436059" y="258020"/>
                  <a:pt x="420588" y="255869"/>
                  <a:pt x="404813" y="251015"/>
                </a:cubicBezTo>
                <a:cubicBezTo>
                  <a:pt x="342974" y="231988"/>
                  <a:pt x="383066" y="239743"/>
                  <a:pt x="328613" y="231965"/>
                </a:cubicBezTo>
                <a:cubicBezTo>
                  <a:pt x="322263" y="228790"/>
                  <a:pt x="316210" y="224933"/>
                  <a:pt x="309563" y="222440"/>
                </a:cubicBezTo>
                <a:cubicBezTo>
                  <a:pt x="298192" y="218176"/>
                  <a:pt x="271821" y="214562"/>
                  <a:pt x="261938" y="212915"/>
                </a:cubicBezTo>
                <a:cubicBezTo>
                  <a:pt x="214193" y="193817"/>
                  <a:pt x="260089" y="210932"/>
                  <a:pt x="219075" y="198627"/>
                </a:cubicBezTo>
                <a:cubicBezTo>
                  <a:pt x="209458" y="195742"/>
                  <a:pt x="200025" y="192277"/>
                  <a:pt x="190500" y="189102"/>
                </a:cubicBezTo>
                <a:cubicBezTo>
                  <a:pt x="185738" y="187515"/>
                  <a:pt x="181165" y="185165"/>
                  <a:pt x="176213" y="184340"/>
                </a:cubicBezTo>
                <a:cubicBezTo>
                  <a:pt x="141182" y="178501"/>
                  <a:pt x="157006" y="181919"/>
                  <a:pt x="128588" y="174815"/>
                </a:cubicBezTo>
                <a:cubicBezTo>
                  <a:pt x="123825" y="171640"/>
                  <a:pt x="119531" y="167615"/>
                  <a:pt x="114300" y="165290"/>
                </a:cubicBezTo>
                <a:cubicBezTo>
                  <a:pt x="93934" y="156239"/>
                  <a:pt x="86066" y="156542"/>
                  <a:pt x="66675" y="151002"/>
                </a:cubicBezTo>
                <a:cubicBezTo>
                  <a:pt x="61848" y="149623"/>
                  <a:pt x="57150" y="147827"/>
                  <a:pt x="52388" y="146240"/>
                </a:cubicBezTo>
                <a:cubicBezTo>
                  <a:pt x="22946" y="126613"/>
                  <a:pt x="51666" y="148405"/>
                  <a:pt x="28575" y="122427"/>
                </a:cubicBezTo>
                <a:cubicBezTo>
                  <a:pt x="19626" y="112359"/>
                  <a:pt x="0" y="93852"/>
                  <a:pt x="0" y="93852"/>
                </a:cubicBezTo>
              </a:path>
            </a:pathLst>
          </a:cu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14348" y="4429132"/>
            <a:ext cx="76673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커서의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받았음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while( </a:t>
            </a:r>
            <a:r>
              <a:rPr lang="en-US" altLang="ko-KR" sz="1600" dirty="0" err="1" smtClean="0"/>
              <a:t>rs.next</a:t>
            </a:r>
            <a:r>
              <a:rPr lang="en-US" altLang="ko-KR" sz="1600" dirty="0" smtClean="0"/>
              <a:t>() ){ //</a:t>
            </a:r>
            <a:r>
              <a:rPr lang="ko-KR" altLang="en-US" sz="1600" dirty="0" smtClean="0"/>
              <a:t>커서의 다음 행에 레코드 존재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커서가 존재하는 위치의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값을 얻어 데이터 형 변환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rs.getInt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”);//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값을 얻어와서 자바에서 사용하는 값으로 변환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0" name="직선 화살표 연결선 59"/>
          <p:cNvCxnSpPr/>
          <p:nvPr/>
        </p:nvCxnSpPr>
        <p:spPr>
          <a:xfrm rot="5400000" flipH="1" flipV="1">
            <a:off x="357158" y="400050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928670"/>
            <a:ext cx="228601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4876" y="928670"/>
            <a:ext cx="264320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5918" y="5714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7367" y="5714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00232" y="228599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tjVO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1736" y="2285992"/>
            <a:ext cx="107157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428868"/>
            <a:ext cx="135732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14554"/>
            <a:ext cx="1571636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286124"/>
            <a:ext cx="1500198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985954"/>
            <a:ext cx="1571636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2000232" y="171448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list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1736" y="1714488"/>
            <a:ext cx="107157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57752" y="121442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tjVO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124200" y="1125969"/>
            <a:ext cx="1776413" cy="636156"/>
          </a:xfrm>
          <a:custGeom>
            <a:avLst/>
            <a:gdLst>
              <a:gd name="connsiteX0" fmla="*/ 1776413 w 1776413"/>
              <a:gd name="connsiteY0" fmla="*/ 97994 h 636156"/>
              <a:gd name="connsiteX1" fmla="*/ 1747838 w 1776413"/>
              <a:gd name="connsiteY1" fmla="*/ 74181 h 636156"/>
              <a:gd name="connsiteX2" fmla="*/ 1733550 w 1776413"/>
              <a:gd name="connsiteY2" fmla="*/ 64656 h 636156"/>
              <a:gd name="connsiteX3" fmla="*/ 1704975 w 1776413"/>
              <a:gd name="connsiteY3" fmla="*/ 40844 h 636156"/>
              <a:gd name="connsiteX4" fmla="*/ 1690688 w 1776413"/>
              <a:gd name="connsiteY4" fmla="*/ 36081 h 636156"/>
              <a:gd name="connsiteX5" fmla="*/ 1676400 w 1776413"/>
              <a:gd name="connsiteY5" fmla="*/ 26556 h 636156"/>
              <a:gd name="connsiteX6" fmla="*/ 1633538 w 1776413"/>
              <a:gd name="connsiteY6" fmla="*/ 17031 h 636156"/>
              <a:gd name="connsiteX7" fmla="*/ 1538288 w 1776413"/>
              <a:gd name="connsiteY7" fmla="*/ 2744 h 636156"/>
              <a:gd name="connsiteX8" fmla="*/ 1219200 w 1776413"/>
              <a:gd name="connsiteY8" fmla="*/ 12269 h 636156"/>
              <a:gd name="connsiteX9" fmla="*/ 1128713 w 1776413"/>
              <a:gd name="connsiteY9" fmla="*/ 31319 h 636156"/>
              <a:gd name="connsiteX10" fmla="*/ 1100138 w 1776413"/>
              <a:gd name="connsiteY10" fmla="*/ 36081 h 636156"/>
              <a:gd name="connsiteX11" fmla="*/ 1071563 w 1776413"/>
              <a:gd name="connsiteY11" fmla="*/ 50369 h 636156"/>
              <a:gd name="connsiteX12" fmla="*/ 1047750 w 1776413"/>
              <a:gd name="connsiteY12" fmla="*/ 55131 h 636156"/>
              <a:gd name="connsiteX13" fmla="*/ 990600 w 1776413"/>
              <a:gd name="connsiteY13" fmla="*/ 64656 h 636156"/>
              <a:gd name="connsiteX14" fmla="*/ 976313 w 1776413"/>
              <a:gd name="connsiteY14" fmla="*/ 74181 h 636156"/>
              <a:gd name="connsiteX15" fmla="*/ 947738 w 1776413"/>
              <a:gd name="connsiteY15" fmla="*/ 78944 h 636156"/>
              <a:gd name="connsiteX16" fmla="*/ 914400 w 1776413"/>
              <a:gd name="connsiteY16" fmla="*/ 88469 h 636156"/>
              <a:gd name="connsiteX17" fmla="*/ 890588 w 1776413"/>
              <a:gd name="connsiteY17" fmla="*/ 97994 h 636156"/>
              <a:gd name="connsiteX18" fmla="*/ 876300 w 1776413"/>
              <a:gd name="connsiteY18" fmla="*/ 102756 h 636156"/>
              <a:gd name="connsiteX19" fmla="*/ 833438 w 1776413"/>
              <a:gd name="connsiteY19" fmla="*/ 121806 h 636156"/>
              <a:gd name="connsiteX20" fmla="*/ 809625 w 1776413"/>
              <a:gd name="connsiteY20" fmla="*/ 126569 h 636156"/>
              <a:gd name="connsiteX21" fmla="*/ 752475 w 1776413"/>
              <a:gd name="connsiteY21" fmla="*/ 140856 h 636156"/>
              <a:gd name="connsiteX22" fmla="*/ 719138 w 1776413"/>
              <a:gd name="connsiteY22" fmla="*/ 159906 h 636156"/>
              <a:gd name="connsiteX23" fmla="*/ 623888 w 1776413"/>
              <a:gd name="connsiteY23" fmla="*/ 188481 h 636156"/>
              <a:gd name="connsiteX24" fmla="*/ 590550 w 1776413"/>
              <a:gd name="connsiteY24" fmla="*/ 198006 h 636156"/>
              <a:gd name="connsiteX25" fmla="*/ 566738 w 1776413"/>
              <a:gd name="connsiteY25" fmla="*/ 207531 h 636156"/>
              <a:gd name="connsiteX26" fmla="*/ 547688 w 1776413"/>
              <a:gd name="connsiteY26" fmla="*/ 217056 h 636156"/>
              <a:gd name="connsiteX27" fmla="*/ 519113 w 1776413"/>
              <a:gd name="connsiteY27" fmla="*/ 226581 h 636156"/>
              <a:gd name="connsiteX28" fmla="*/ 476250 w 1776413"/>
              <a:gd name="connsiteY28" fmla="*/ 250394 h 636156"/>
              <a:gd name="connsiteX29" fmla="*/ 452438 w 1776413"/>
              <a:gd name="connsiteY29" fmla="*/ 259919 h 636156"/>
              <a:gd name="connsiteX30" fmla="*/ 428625 w 1776413"/>
              <a:gd name="connsiteY30" fmla="*/ 278969 h 636156"/>
              <a:gd name="connsiteX31" fmla="*/ 409575 w 1776413"/>
              <a:gd name="connsiteY31" fmla="*/ 288494 h 636156"/>
              <a:gd name="connsiteX32" fmla="*/ 390525 w 1776413"/>
              <a:gd name="connsiteY32" fmla="*/ 302781 h 636156"/>
              <a:gd name="connsiteX33" fmla="*/ 366713 w 1776413"/>
              <a:gd name="connsiteY33" fmla="*/ 317069 h 636156"/>
              <a:gd name="connsiteX34" fmla="*/ 338138 w 1776413"/>
              <a:gd name="connsiteY34" fmla="*/ 326594 h 636156"/>
              <a:gd name="connsiteX35" fmla="*/ 300038 w 1776413"/>
              <a:gd name="connsiteY35" fmla="*/ 364694 h 636156"/>
              <a:gd name="connsiteX36" fmla="*/ 280988 w 1776413"/>
              <a:gd name="connsiteY36" fmla="*/ 378981 h 636156"/>
              <a:gd name="connsiteX37" fmla="*/ 252413 w 1776413"/>
              <a:gd name="connsiteY37" fmla="*/ 407556 h 636156"/>
              <a:gd name="connsiteX38" fmla="*/ 242888 w 1776413"/>
              <a:gd name="connsiteY38" fmla="*/ 421844 h 636156"/>
              <a:gd name="connsiteX39" fmla="*/ 214313 w 1776413"/>
              <a:gd name="connsiteY39" fmla="*/ 440894 h 636156"/>
              <a:gd name="connsiteX40" fmla="*/ 204788 w 1776413"/>
              <a:gd name="connsiteY40" fmla="*/ 455181 h 636156"/>
              <a:gd name="connsiteX41" fmla="*/ 166688 w 1776413"/>
              <a:gd name="connsiteY41" fmla="*/ 488519 h 636156"/>
              <a:gd name="connsiteX42" fmla="*/ 147638 w 1776413"/>
              <a:gd name="connsiteY42" fmla="*/ 498044 h 636156"/>
              <a:gd name="connsiteX43" fmla="*/ 100013 w 1776413"/>
              <a:gd name="connsiteY43" fmla="*/ 545669 h 636156"/>
              <a:gd name="connsiteX44" fmla="*/ 85725 w 1776413"/>
              <a:gd name="connsiteY44" fmla="*/ 555194 h 636156"/>
              <a:gd name="connsiteX45" fmla="*/ 47625 w 1776413"/>
              <a:gd name="connsiteY45" fmla="*/ 583769 h 636156"/>
              <a:gd name="connsiteX46" fmla="*/ 38100 w 1776413"/>
              <a:gd name="connsiteY46" fmla="*/ 598056 h 636156"/>
              <a:gd name="connsiteX47" fmla="*/ 9525 w 1776413"/>
              <a:gd name="connsiteY47" fmla="*/ 621869 h 636156"/>
              <a:gd name="connsiteX48" fmla="*/ 0 w 1776413"/>
              <a:gd name="connsiteY48" fmla="*/ 636156 h 63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76413" h="636156">
                <a:moveTo>
                  <a:pt x="1776413" y="97994"/>
                </a:moveTo>
                <a:cubicBezTo>
                  <a:pt x="1749123" y="88897"/>
                  <a:pt x="1773788" y="100131"/>
                  <a:pt x="1747838" y="74181"/>
                </a:cubicBezTo>
                <a:cubicBezTo>
                  <a:pt x="1743791" y="70134"/>
                  <a:pt x="1737947" y="68320"/>
                  <a:pt x="1733550" y="64656"/>
                </a:cubicBezTo>
                <a:cubicBezTo>
                  <a:pt x="1717747" y="51487"/>
                  <a:pt x="1722715" y="49714"/>
                  <a:pt x="1704975" y="40844"/>
                </a:cubicBezTo>
                <a:cubicBezTo>
                  <a:pt x="1700485" y="38599"/>
                  <a:pt x="1695178" y="38326"/>
                  <a:pt x="1690688" y="36081"/>
                </a:cubicBezTo>
                <a:cubicBezTo>
                  <a:pt x="1685568" y="33521"/>
                  <a:pt x="1681520" y="29116"/>
                  <a:pt x="1676400" y="26556"/>
                </a:cubicBezTo>
                <a:cubicBezTo>
                  <a:pt x="1663727" y="20220"/>
                  <a:pt x="1646337" y="19774"/>
                  <a:pt x="1633538" y="17031"/>
                </a:cubicBezTo>
                <a:cubicBezTo>
                  <a:pt x="1561449" y="1583"/>
                  <a:pt x="1631035" y="10472"/>
                  <a:pt x="1538288" y="2744"/>
                </a:cubicBezTo>
                <a:cubicBezTo>
                  <a:pt x="1408806" y="5056"/>
                  <a:pt x="1329619" y="0"/>
                  <a:pt x="1219200" y="12269"/>
                </a:cubicBezTo>
                <a:cubicBezTo>
                  <a:pt x="1171770" y="17539"/>
                  <a:pt x="1187401" y="18277"/>
                  <a:pt x="1128713" y="31319"/>
                </a:cubicBezTo>
                <a:cubicBezTo>
                  <a:pt x="1119287" y="33414"/>
                  <a:pt x="1109663" y="34494"/>
                  <a:pt x="1100138" y="36081"/>
                </a:cubicBezTo>
                <a:cubicBezTo>
                  <a:pt x="1090613" y="40844"/>
                  <a:pt x="1081571" y="46730"/>
                  <a:pt x="1071563" y="50369"/>
                </a:cubicBezTo>
                <a:cubicBezTo>
                  <a:pt x="1063956" y="53135"/>
                  <a:pt x="1055722" y="53724"/>
                  <a:pt x="1047750" y="55131"/>
                </a:cubicBezTo>
                <a:lnTo>
                  <a:pt x="990600" y="64656"/>
                </a:lnTo>
                <a:cubicBezTo>
                  <a:pt x="985838" y="67831"/>
                  <a:pt x="981743" y="72371"/>
                  <a:pt x="976313" y="74181"/>
                </a:cubicBezTo>
                <a:cubicBezTo>
                  <a:pt x="967152" y="77235"/>
                  <a:pt x="957207" y="77050"/>
                  <a:pt x="947738" y="78944"/>
                </a:cubicBezTo>
                <a:cubicBezTo>
                  <a:pt x="937009" y="81090"/>
                  <a:pt x="924780" y="84576"/>
                  <a:pt x="914400" y="88469"/>
                </a:cubicBezTo>
                <a:cubicBezTo>
                  <a:pt x="906396" y="91471"/>
                  <a:pt x="898593" y="94992"/>
                  <a:pt x="890588" y="97994"/>
                </a:cubicBezTo>
                <a:cubicBezTo>
                  <a:pt x="885887" y="99757"/>
                  <a:pt x="880914" y="100779"/>
                  <a:pt x="876300" y="102756"/>
                </a:cubicBezTo>
                <a:cubicBezTo>
                  <a:pt x="854407" y="112138"/>
                  <a:pt x="858058" y="114420"/>
                  <a:pt x="833438" y="121806"/>
                </a:cubicBezTo>
                <a:cubicBezTo>
                  <a:pt x="825685" y="124132"/>
                  <a:pt x="817435" y="124439"/>
                  <a:pt x="809625" y="126569"/>
                </a:cubicBezTo>
                <a:cubicBezTo>
                  <a:pt x="750333" y="142740"/>
                  <a:pt x="811685" y="130989"/>
                  <a:pt x="752475" y="140856"/>
                </a:cubicBezTo>
                <a:cubicBezTo>
                  <a:pt x="741363" y="147206"/>
                  <a:pt x="731140" y="155461"/>
                  <a:pt x="719138" y="159906"/>
                </a:cubicBezTo>
                <a:cubicBezTo>
                  <a:pt x="688054" y="171419"/>
                  <a:pt x="655670" y="179064"/>
                  <a:pt x="623888" y="188481"/>
                </a:cubicBezTo>
                <a:cubicBezTo>
                  <a:pt x="612807" y="191764"/>
                  <a:pt x="601281" y="193714"/>
                  <a:pt x="590550" y="198006"/>
                </a:cubicBezTo>
                <a:cubicBezTo>
                  <a:pt x="582613" y="201181"/>
                  <a:pt x="574550" y="204059"/>
                  <a:pt x="566738" y="207531"/>
                </a:cubicBezTo>
                <a:cubicBezTo>
                  <a:pt x="560250" y="210414"/>
                  <a:pt x="554280" y="214419"/>
                  <a:pt x="547688" y="217056"/>
                </a:cubicBezTo>
                <a:cubicBezTo>
                  <a:pt x="538366" y="220785"/>
                  <a:pt x="528435" y="222852"/>
                  <a:pt x="519113" y="226581"/>
                </a:cubicBezTo>
                <a:cubicBezTo>
                  <a:pt x="496181" y="235754"/>
                  <a:pt x="500417" y="238310"/>
                  <a:pt x="476250" y="250394"/>
                </a:cubicBezTo>
                <a:cubicBezTo>
                  <a:pt x="468604" y="254217"/>
                  <a:pt x="459769" y="255521"/>
                  <a:pt x="452438" y="259919"/>
                </a:cubicBezTo>
                <a:cubicBezTo>
                  <a:pt x="443722" y="265149"/>
                  <a:pt x="437083" y="273330"/>
                  <a:pt x="428625" y="278969"/>
                </a:cubicBezTo>
                <a:cubicBezTo>
                  <a:pt x="422718" y="282907"/>
                  <a:pt x="415595" y="284731"/>
                  <a:pt x="409575" y="288494"/>
                </a:cubicBezTo>
                <a:cubicBezTo>
                  <a:pt x="402844" y="292701"/>
                  <a:pt x="397129" y="298378"/>
                  <a:pt x="390525" y="302781"/>
                </a:cubicBezTo>
                <a:cubicBezTo>
                  <a:pt x="382823" y="307916"/>
                  <a:pt x="375140" y="313239"/>
                  <a:pt x="366713" y="317069"/>
                </a:cubicBezTo>
                <a:cubicBezTo>
                  <a:pt x="357573" y="321224"/>
                  <a:pt x="338138" y="326594"/>
                  <a:pt x="338138" y="326594"/>
                </a:cubicBezTo>
                <a:cubicBezTo>
                  <a:pt x="325438" y="339294"/>
                  <a:pt x="314407" y="353918"/>
                  <a:pt x="300038" y="364694"/>
                </a:cubicBezTo>
                <a:cubicBezTo>
                  <a:pt x="293688" y="369456"/>
                  <a:pt x="286888" y="373671"/>
                  <a:pt x="280988" y="378981"/>
                </a:cubicBezTo>
                <a:cubicBezTo>
                  <a:pt x="270975" y="387992"/>
                  <a:pt x="259885" y="396348"/>
                  <a:pt x="252413" y="407556"/>
                </a:cubicBezTo>
                <a:cubicBezTo>
                  <a:pt x="249238" y="412319"/>
                  <a:pt x="247196" y="418075"/>
                  <a:pt x="242888" y="421844"/>
                </a:cubicBezTo>
                <a:cubicBezTo>
                  <a:pt x="234273" y="429382"/>
                  <a:pt x="223838" y="434544"/>
                  <a:pt x="214313" y="440894"/>
                </a:cubicBezTo>
                <a:cubicBezTo>
                  <a:pt x="211138" y="445656"/>
                  <a:pt x="208452" y="450784"/>
                  <a:pt x="204788" y="455181"/>
                </a:cubicBezTo>
                <a:cubicBezTo>
                  <a:pt x="196182" y="465508"/>
                  <a:pt x="176338" y="482086"/>
                  <a:pt x="166688" y="488519"/>
                </a:cubicBezTo>
                <a:cubicBezTo>
                  <a:pt x="160781" y="492457"/>
                  <a:pt x="153028" y="493424"/>
                  <a:pt x="147638" y="498044"/>
                </a:cubicBezTo>
                <a:cubicBezTo>
                  <a:pt x="130592" y="512655"/>
                  <a:pt x="118693" y="533216"/>
                  <a:pt x="100013" y="545669"/>
                </a:cubicBezTo>
                <a:cubicBezTo>
                  <a:pt x="95250" y="548844"/>
                  <a:pt x="90071" y="551469"/>
                  <a:pt x="85725" y="555194"/>
                </a:cubicBezTo>
                <a:cubicBezTo>
                  <a:pt x="52026" y="584079"/>
                  <a:pt x="82320" y="566422"/>
                  <a:pt x="47625" y="583769"/>
                </a:cubicBezTo>
                <a:cubicBezTo>
                  <a:pt x="44450" y="588531"/>
                  <a:pt x="42147" y="594009"/>
                  <a:pt x="38100" y="598056"/>
                </a:cubicBezTo>
                <a:cubicBezTo>
                  <a:pt x="636" y="635520"/>
                  <a:pt x="48539" y="575053"/>
                  <a:pt x="9525" y="621869"/>
                </a:cubicBezTo>
                <a:cubicBezTo>
                  <a:pt x="5861" y="626266"/>
                  <a:pt x="0" y="636156"/>
                  <a:pt x="0" y="63615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253088" y="1476375"/>
            <a:ext cx="1809450" cy="947738"/>
          </a:xfrm>
          <a:custGeom>
            <a:avLst/>
            <a:gdLst>
              <a:gd name="connsiteX0" fmla="*/ 1809450 w 1809450"/>
              <a:gd name="connsiteY0" fmla="*/ 947738 h 947738"/>
              <a:gd name="connsiteX1" fmla="*/ 1795162 w 1809450"/>
              <a:gd name="connsiteY1" fmla="*/ 938213 h 947738"/>
              <a:gd name="connsiteX2" fmla="*/ 1776112 w 1809450"/>
              <a:gd name="connsiteY2" fmla="*/ 904875 h 947738"/>
              <a:gd name="connsiteX3" fmla="*/ 1771350 w 1809450"/>
              <a:gd name="connsiteY3" fmla="*/ 890588 h 947738"/>
              <a:gd name="connsiteX4" fmla="*/ 1761825 w 1809450"/>
              <a:gd name="connsiteY4" fmla="*/ 876300 h 947738"/>
              <a:gd name="connsiteX5" fmla="*/ 1752300 w 1809450"/>
              <a:gd name="connsiteY5" fmla="*/ 857250 h 947738"/>
              <a:gd name="connsiteX6" fmla="*/ 1738012 w 1809450"/>
              <a:gd name="connsiteY6" fmla="*/ 838200 h 947738"/>
              <a:gd name="connsiteX7" fmla="*/ 1728487 w 1809450"/>
              <a:gd name="connsiteY7" fmla="*/ 819150 h 947738"/>
              <a:gd name="connsiteX8" fmla="*/ 1714200 w 1809450"/>
              <a:gd name="connsiteY8" fmla="*/ 804863 h 947738"/>
              <a:gd name="connsiteX9" fmla="*/ 1690387 w 1809450"/>
              <a:gd name="connsiteY9" fmla="*/ 776288 h 947738"/>
              <a:gd name="connsiteX10" fmla="*/ 1685625 w 1809450"/>
              <a:gd name="connsiteY10" fmla="*/ 762000 h 947738"/>
              <a:gd name="connsiteX11" fmla="*/ 1676100 w 1809450"/>
              <a:gd name="connsiteY11" fmla="*/ 747713 h 947738"/>
              <a:gd name="connsiteX12" fmla="*/ 1661812 w 1809450"/>
              <a:gd name="connsiteY12" fmla="*/ 728663 h 947738"/>
              <a:gd name="connsiteX13" fmla="*/ 1623712 w 1809450"/>
              <a:gd name="connsiteY13" fmla="*/ 695325 h 947738"/>
              <a:gd name="connsiteX14" fmla="*/ 1604662 w 1809450"/>
              <a:gd name="connsiteY14" fmla="*/ 685800 h 947738"/>
              <a:gd name="connsiteX15" fmla="*/ 1590375 w 1809450"/>
              <a:gd name="connsiteY15" fmla="*/ 671513 h 947738"/>
              <a:gd name="connsiteX16" fmla="*/ 1576087 w 1809450"/>
              <a:gd name="connsiteY16" fmla="*/ 666750 h 947738"/>
              <a:gd name="connsiteX17" fmla="*/ 1561800 w 1809450"/>
              <a:gd name="connsiteY17" fmla="*/ 657225 h 947738"/>
              <a:gd name="connsiteX18" fmla="*/ 1518937 w 1809450"/>
              <a:gd name="connsiteY18" fmla="*/ 642938 h 947738"/>
              <a:gd name="connsiteX19" fmla="*/ 1490362 w 1809450"/>
              <a:gd name="connsiteY19" fmla="*/ 633413 h 947738"/>
              <a:gd name="connsiteX20" fmla="*/ 1452262 w 1809450"/>
              <a:gd name="connsiteY20" fmla="*/ 628650 h 947738"/>
              <a:gd name="connsiteX21" fmla="*/ 1409400 w 1809450"/>
              <a:gd name="connsiteY21" fmla="*/ 623888 h 947738"/>
              <a:gd name="connsiteX22" fmla="*/ 1385587 w 1809450"/>
              <a:gd name="connsiteY22" fmla="*/ 619125 h 947738"/>
              <a:gd name="connsiteX23" fmla="*/ 856950 w 1809450"/>
              <a:gd name="connsiteY23" fmla="*/ 623888 h 947738"/>
              <a:gd name="connsiteX24" fmla="*/ 795037 w 1809450"/>
              <a:gd name="connsiteY24" fmla="*/ 628650 h 947738"/>
              <a:gd name="connsiteX25" fmla="*/ 728362 w 1809450"/>
              <a:gd name="connsiteY25" fmla="*/ 642938 h 947738"/>
              <a:gd name="connsiteX26" fmla="*/ 699787 w 1809450"/>
              <a:gd name="connsiteY26" fmla="*/ 652463 h 947738"/>
              <a:gd name="connsiteX27" fmla="*/ 647400 w 1809450"/>
              <a:gd name="connsiteY27" fmla="*/ 666750 h 947738"/>
              <a:gd name="connsiteX28" fmla="*/ 628350 w 1809450"/>
              <a:gd name="connsiteY28" fmla="*/ 676275 h 947738"/>
              <a:gd name="connsiteX29" fmla="*/ 614062 w 1809450"/>
              <a:gd name="connsiteY29" fmla="*/ 685800 h 947738"/>
              <a:gd name="connsiteX30" fmla="*/ 585487 w 1809450"/>
              <a:gd name="connsiteY30" fmla="*/ 695325 h 947738"/>
              <a:gd name="connsiteX31" fmla="*/ 571200 w 1809450"/>
              <a:gd name="connsiteY31" fmla="*/ 704850 h 947738"/>
              <a:gd name="connsiteX32" fmla="*/ 552150 w 1809450"/>
              <a:gd name="connsiteY32" fmla="*/ 709613 h 947738"/>
              <a:gd name="connsiteX33" fmla="*/ 537862 w 1809450"/>
              <a:gd name="connsiteY33" fmla="*/ 714375 h 947738"/>
              <a:gd name="connsiteX34" fmla="*/ 523575 w 1809450"/>
              <a:gd name="connsiteY34" fmla="*/ 723900 h 947738"/>
              <a:gd name="connsiteX35" fmla="*/ 490237 w 1809450"/>
              <a:gd name="connsiteY35" fmla="*/ 728663 h 947738"/>
              <a:gd name="connsiteX36" fmla="*/ 471187 w 1809450"/>
              <a:gd name="connsiteY36" fmla="*/ 733425 h 947738"/>
              <a:gd name="connsiteX37" fmla="*/ 442612 w 1809450"/>
              <a:gd name="connsiteY37" fmla="*/ 742950 h 947738"/>
              <a:gd name="connsiteX38" fmla="*/ 423562 w 1809450"/>
              <a:gd name="connsiteY38" fmla="*/ 747713 h 947738"/>
              <a:gd name="connsiteX39" fmla="*/ 399750 w 1809450"/>
              <a:gd name="connsiteY39" fmla="*/ 752475 h 947738"/>
              <a:gd name="connsiteX40" fmla="*/ 385462 w 1809450"/>
              <a:gd name="connsiteY40" fmla="*/ 757238 h 947738"/>
              <a:gd name="connsiteX41" fmla="*/ 352125 w 1809450"/>
              <a:gd name="connsiteY41" fmla="*/ 766763 h 947738"/>
              <a:gd name="connsiteX42" fmla="*/ 337837 w 1809450"/>
              <a:gd name="connsiteY42" fmla="*/ 771525 h 947738"/>
              <a:gd name="connsiteX43" fmla="*/ 309262 w 1809450"/>
              <a:gd name="connsiteY43" fmla="*/ 776288 h 947738"/>
              <a:gd name="connsiteX44" fmla="*/ 294975 w 1809450"/>
              <a:gd name="connsiteY44" fmla="*/ 785813 h 947738"/>
              <a:gd name="connsiteX45" fmla="*/ 275925 w 1809450"/>
              <a:gd name="connsiteY45" fmla="*/ 790575 h 947738"/>
              <a:gd name="connsiteX46" fmla="*/ 261637 w 1809450"/>
              <a:gd name="connsiteY46" fmla="*/ 804863 h 947738"/>
              <a:gd name="connsiteX47" fmla="*/ 233062 w 1809450"/>
              <a:gd name="connsiteY47" fmla="*/ 814388 h 947738"/>
              <a:gd name="connsiteX48" fmla="*/ 218775 w 1809450"/>
              <a:gd name="connsiteY48" fmla="*/ 823913 h 947738"/>
              <a:gd name="connsiteX49" fmla="*/ 180675 w 1809450"/>
              <a:gd name="connsiteY49" fmla="*/ 852488 h 947738"/>
              <a:gd name="connsiteX50" fmla="*/ 166387 w 1809450"/>
              <a:gd name="connsiteY50" fmla="*/ 857250 h 947738"/>
              <a:gd name="connsiteX51" fmla="*/ 137812 w 1809450"/>
              <a:gd name="connsiteY51" fmla="*/ 876300 h 947738"/>
              <a:gd name="connsiteX52" fmla="*/ 123525 w 1809450"/>
              <a:gd name="connsiteY52" fmla="*/ 885825 h 947738"/>
              <a:gd name="connsiteX53" fmla="*/ 109237 w 1809450"/>
              <a:gd name="connsiteY53" fmla="*/ 900113 h 947738"/>
              <a:gd name="connsiteX54" fmla="*/ 90187 w 1809450"/>
              <a:gd name="connsiteY54" fmla="*/ 904875 h 947738"/>
              <a:gd name="connsiteX55" fmla="*/ 75900 w 1809450"/>
              <a:gd name="connsiteY55" fmla="*/ 909638 h 947738"/>
              <a:gd name="connsiteX56" fmla="*/ 13987 w 1809450"/>
              <a:gd name="connsiteY56" fmla="*/ 900113 h 947738"/>
              <a:gd name="connsiteX57" fmla="*/ 4462 w 1809450"/>
              <a:gd name="connsiteY57" fmla="*/ 871538 h 947738"/>
              <a:gd name="connsiteX58" fmla="*/ 18750 w 1809450"/>
              <a:gd name="connsiteY58" fmla="*/ 814388 h 947738"/>
              <a:gd name="connsiteX59" fmla="*/ 23512 w 1809450"/>
              <a:gd name="connsiteY59" fmla="*/ 800100 h 947738"/>
              <a:gd name="connsiteX60" fmla="*/ 37800 w 1809450"/>
              <a:gd name="connsiteY60" fmla="*/ 790575 h 947738"/>
              <a:gd name="connsiteX61" fmla="*/ 75900 w 1809450"/>
              <a:gd name="connsiteY61" fmla="*/ 771525 h 947738"/>
              <a:gd name="connsiteX62" fmla="*/ 90187 w 1809450"/>
              <a:gd name="connsiteY62" fmla="*/ 762000 h 947738"/>
              <a:gd name="connsiteX63" fmla="*/ 128287 w 1809450"/>
              <a:gd name="connsiteY63" fmla="*/ 752475 h 947738"/>
              <a:gd name="connsiteX64" fmla="*/ 185437 w 1809450"/>
              <a:gd name="connsiteY64" fmla="*/ 728663 h 947738"/>
              <a:gd name="connsiteX65" fmla="*/ 242587 w 1809450"/>
              <a:gd name="connsiteY65" fmla="*/ 719138 h 947738"/>
              <a:gd name="connsiteX66" fmla="*/ 261637 w 1809450"/>
              <a:gd name="connsiteY66" fmla="*/ 709613 h 947738"/>
              <a:gd name="connsiteX67" fmla="*/ 309262 w 1809450"/>
              <a:gd name="connsiteY67" fmla="*/ 700088 h 947738"/>
              <a:gd name="connsiteX68" fmla="*/ 323550 w 1809450"/>
              <a:gd name="connsiteY68" fmla="*/ 690563 h 947738"/>
              <a:gd name="connsiteX69" fmla="*/ 347362 w 1809450"/>
              <a:gd name="connsiteY69" fmla="*/ 685800 h 947738"/>
              <a:gd name="connsiteX70" fmla="*/ 366412 w 1809450"/>
              <a:gd name="connsiteY70" fmla="*/ 681038 h 947738"/>
              <a:gd name="connsiteX71" fmla="*/ 433087 w 1809450"/>
              <a:gd name="connsiteY71" fmla="*/ 657225 h 947738"/>
              <a:gd name="connsiteX72" fmla="*/ 461662 w 1809450"/>
              <a:gd name="connsiteY72" fmla="*/ 652463 h 947738"/>
              <a:gd name="connsiteX73" fmla="*/ 504525 w 1809450"/>
              <a:gd name="connsiteY73" fmla="*/ 638175 h 947738"/>
              <a:gd name="connsiteX74" fmla="*/ 552150 w 1809450"/>
              <a:gd name="connsiteY74" fmla="*/ 628650 h 947738"/>
              <a:gd name="connsiteX75" fmla="*/ 571200 w 1809450"/>
              <a:gd name="connsiteY75" fmla="*/ 619125 h 947738"/>
              <a:gd name="connsiteX76" fmla="*/ 590250 w 1809450"/>
              <a:gd name="connsiteY76" fmla="*/ 614363 h 947738"/>
              <a:gd name="connsiteX77" fmla="*/ 633112 w 1809450"/>
              <a:gd name="connsiteY77" fmla="*/ 604838 h 947738"/>
              <a:gd name="connsiteX78" fmla="*/ 652162 w 1809450"/>
              <a:gd name="connsiteY78" fmla="*/ 595313 h 947738"/>
              <a:gd name="connsiteX79" fmla="*/ 675975 w 1809450"/>
              <a:gd name="connsiteY79" fmla="*/ 590550 h 947738"/>
              <a:gd name="connsiteX80" fmla="*/ 714075 w 1809450"/>
              <a:gd name="connsiteY80" fmla="*/ 581025 h 947738"/>
              <a:gd name="connsiteX81" fmla="*/ 728362 w 1809450"/>
              <a:gd name="connsiteY81" fmla="*/ 571500 h 947738"/>
              <a:gd name="connsiteX82" fmla="*/ 742650 w 1809450"/>
              <a:gd name="connsiteY82" fmla="*/ 566738 h 947738"/>
              <a:gd name="connsiteX83" fmla="*/ 814087 w 1809450"/>
              <a:gd name="connsiteY83" fmla="*/ 552450 h 947738"/>
              <a:gd name="connsiteX84" fmla="*/ 828375 w 1809450"/>
              <a:gd name="connsiteY84" fmla="*/ 547688 h 947738"/>
              <a:gd name="connsiteX85" fmla="*/ 842662 w 1809450"/>
              <a:gd name="connsiteY85" fmla="*/ 538163 h 947738"/>
              <a:gd name="connsiteX86" fmla="*/ 904575 w 1809450"/>
              <a:gd name="connsiteY86" fmla="*/ 533400 h 947738"/>
              <a:gd name="connsiteX87" fmla="*/ 942675 w 1809450"/>
              <a:gd name="connsiteY87" fmla="*/ 519113 h 947738"/>
              <a:gd name="connsiteX88" fmla="*/ 961725 w 1809450"/>
              <a:gd name="connsiteY88" fmla="*/ 509588 h 947738"/>
              <a:gd name="connsiteX89" fmla="*/ 1004587 w 1809450"/>
              <a:gd name="connsiteY89" fmla="*/ 500063 h 947738"/>
              <a:gd name="connsiteX90" fmla="*/ 1023637 w 1809450"/>
              <a:gd name="connsiteY90" fmla="*/ 495300 h 947738"/>
              <a:gd name="connsiteX91" fmla="*/ 1037925 w 1809450"/>
              <a:gd name="connsiteY91" fmla="*/ 490538 h 947738"/>
              <a:gd name="connsiteX92" fmla="*/ 1071262 w 1809450"/>
              <a:gd name="connsiteY92" fmla="*/ 485775 h 947738"/>
              <a:gd name="connsiteX93" fmla="*/ 1095075 w 1809450"/>
              <a:gd name="connsiteY93" fmla="*/ 476250 h 947738"/>
              <a:gd name="connsiteX94" fmla="*/ 1118887 w 1809450"/>
              <a:gd name="connsiteY94" fmla="*/ 471488 h 947738"/>
              <a:gd name="connsiteX95" fmla="*/ 1133175 w 1809450"/>
              <a:gd name="connsiteY95" fmla="*/ 461963 h 947738"/>
              <a:gd name="connsiteX96" fmla="*/ 1204612 w 1809450"/>
              <a:gd name="connsiteY96" fmla="*/ 447675 h 947738"/>
              <a:gd name="connsiteX97" fmla="*/ 1261762 w 1809450"/>
              <a:gd name="connsiteY97" fmla="*/ 438150 h 947738"/>
              <a:gd name="connsiteX98" fmla="*/ 1309387 w 1809450"/>
              <a:gd name="connsiteY98" fmla="*/ 419100 h 947738"/>
              <a:gd name="connsiteX99" fmla="*/ 1380825 w 1809450"/>
              <a:gd name="connsiteY99" fmla="*/ 409575 h 947738"/>
              <a:gd name="connsiteX100" fmla="*/ 1428450 w 1809450"/>
              <a:gd name="connsiteY100" fmla="*/ 395288 h 947738"/>
              <a:gd name="connsiteX101" fmla="*/ 1442737 w 1809450"/>
              <a:gd name="connsiteY101" fmla="*/ 390525 h 947738"/>
              <a:gd name="connsiteX102" fmla="*/ 1457025 w 1809450"/>
              <a:gd name="connsiteY102" fmla="*/ 381000 h 947738"/>
              <a:gd name="connsiteX103" fmla="*/ 1485600 w 1809450"/>
              <a:gd name="connsiteY103" fmla="*/ 376238 h 947738"/>
              <a:gd name="connsiteX104" fmla="*/ 1499887 w 1809450"/>
              <a:gd name="connsiteY104" fmla="*/ 371475 h 947738"/>
              <a:gd name="connsiteX105" fmla="*/ 1518937 w 1809450"/>
              <a:gd name="connsiteY105" fmla="*/ 361950 h 947738"/>
              <a:gd name="connsiteX106" fmla="*/ 1537987 w 1809450"/>
              <a:gd name="connsiteY106" fmla="*/ 357188 h 947738"/>
              <a:gd name="connsiteX107" fmla="*/ 1566562 w 1809450"/>
              <a:gd name="connsiteY107" fmla="*/ 338138 h 947738"/>
              <a:gd name="connsiteX108" fmla="*/ 1599900 w 1809450"/>
              <a:gd name="connsiteY108" fmla="*/ 323850 h 947738"/>
              <a:gd name="connsiteX109" fmla="*/ 1628475 w 1809450"/>
              <a:gd name="connsiteY109" fmla="*/ 304800 h 947738"/>
              <a:gd name="connsiteX110" fmla="*/ 1657050 w 1809450"/>
              <a:gd name="connsiteY110" fmla="*/ 276225 h 947738"/>
              <a:gd name="connsiteX111" fmla="*/ 1666575 w 1809450"/>
              <a:gd name="connsiteY111" fmla="*/ 247650 h 947738"/>
              <a:gd name="connsiteX112" fmla="*/ 1676100 w 1809450"/>
              <a:gd name="connsiteY112" fmla="*/ 142875 h 947738"/>
              <a:gd name="connsiteX113" fmla="*/ 1680862 w 1809450"/>
              <a:gd name="connsiteY113" fmla="*/ 80963 h 947738"/>
              <a:gd name="connsiteX114" fmla="*/ 1685625 w 1809450"/>
              <a:gd name="connsiteY114" fmla="*/ 52388 h 947738"/>
              <a:gd name="connsiteX115" fmla="*/ 1690387 w 1809450"/>
              <a:gd name="connsiteY115" fmla="*/ 38100 h 947738"/>
              <a:gd name="connsiteX116" fmla="*/ 1690387 w 1809450"/>
              <a:gd name="connsiteY116" fmla="*/ 0 h 94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809450" h="947738">
                <a:moveTo>
                  <a:pt x="1809450" y="947738"/>
                </a:moveTo>
                <a:cubicBezTo>
                  <a:pt x="1804687" y="944563"/>
                  <a:pt x="1799209" y="942260"/>
                  <a:pt x="1795162" y="938213"/>
                </a:cubicBezTo>
                <a:cubicBezTo>
                  <a:pt x="1789184" y="932235"/>
                  <a:pt x="1778913" y="911411"/>
                  <a:pt x="1776112" y="904875"/>
                </a:cubicBezTo>
                <a:cubicBezTo>
                  <a:pt x="1774135" y="900261"/>
                  <a:pt x="1773595" y="895078"/>
                  <a:pt x="1771350" y="890588"/>
                </a:cubicBezTo>
                <a:cubicBezTo>
                  <a:pt x="1768790" y="885468"/>
                  <a:pt x="1764665" y="881270"/>
                  <a:pt x="1761825" y="876300"/>
                </a:cubicBezTo>
                <a:cubicBezTo>
                  <a:pt x="1758303" y="870136"/>
                  <a:pt x="1756063" y="863270"/>
                  <a:pt x="1752300" y="857250"/>
                </a:cubicBezTo>
                <a:cubicBezTo>
                  <a:pt x="1748093" y="850519"/>
                  <a:pt x="1742219" y="844931"/>
                  <a:pt x="1738012" y="838200"/>
                </a:cubicBezTo>
                <a:cubicBezTo>
                  <a:pt x="1734249" y="832180"/>
                  <a:pt x="1732613" y="824927"/>
                  <a:pt x="1728487" y="819150"/>
                </a:cubicBezTo>
                <a:cubicBezTo>
                  <a:pt x="1724572" y="813670"/>
                  <a:pt x="1718115" y="810343"/>
                  <a:pt x="1714200" y="804863"/>
                </a:cubicBezTo>
                <a:cubicBezTo>
                  <a:pt x="1692228" y="774102"/>
                  <a:pt x="1718554" y="795065"/>
                  <a:pt x="1690387" y="776288"/>
                </a:cubicBezTo>
                <a:cubicBezTo>
                  <a:pt x="1688800" y="771525"/>
                  <a:pt x="1687870" y="766490"/>
                  <a:pt x="1685625" y="762000"/>
                </a:cubicBezTo>
                <a:cubicBezTo>
                  <a:pt x="1683065" y="756881"/>
                  <a:pt x="1679427" y="752370"/>
                  <a:pt x="1676100" y="747713"/>
                </a:cubicBezTo>
                <a:cubicBezTo>
                  <a:pt x="1671486" y="741254"/>
                  <a:pt x="1667039" y="734637"/>
                  <a:pt x="1661812" y="728663"/>
                </a:cubicBezTo>
                <a:cubicBezTo>
                  <a:pt x="1651118" y="716441"/>
                  <a:pt x="1637599" y="704005"/>
                  <a:pt x="1623712" y="695325"/>
                </a:cubicBezTo>
                <a:cubicBezTo>
                  <a:pt x="1617692" y="691562"/>
                  <a:pt x="1610439" y="689926"/>
                  <a:pt x="1604662" y="685800"/>
                </a:cubicBezTo>
                <a:cubicBezTo>
                  <a:pt x="1599182" y="681885"/>
                  <a:pt x="1595979" y="675249"/>
                  <a:pt x="1590375" y="671513"/>
                </a:cubicBezTo>
                <a:cubicBezTo>
                  <a:pt x="1586198" y="668728"/>
                  <a:pt x="1580577" y="668995"/>
                  <a:pt x="1576087" y="666750"/>
                </a:cubicBezTo>
                <a:cubicBezTo>
                  <a:pt x="1570968" y="664190"/>
                  <a:pt x="1567083" y="659426"/>
                  <a:pt x="1561800" y="657225"/>
                </a:cubicBezTo>
                <a:cubicBezTo>
                  <a:pt x="1547898" y="651433"/>
                  <a:pt x="1533225" y="647701"/>
                  <a:pt x="1518937" y="642938"/>
                </a:cubicBezTo>
                <a:cubicBezTo>
                  <a:pt x="1518929" y="642935"/>
                  <a:pt x="1490371" y="633414"/>
                  <a:pt x="1490362" y="633413"/>
                </a:cubicBezTo>
                <a:lnTo>
                  <a:pt x="1452262" y="628650"/>
                </a:lnTo>
                <a:cubicBezTo>
                  <a:pt x="1437985" y="626970"/>
                  <a:pt x="1423631" y="625921"/>
                  <a:pt x="1409400" y="623888"/>
                </a:cubicBezTo>
                <a:cubicBezTo>
                  <a:pt x="1401386" y="622743"/>
                  <a:pt x="1393525" y="620713"/>
                  <a:pt x="1385587" y="619125"/>
                </a:cubicBezTo>
                <a:lnTo>
                  <a:pt x="856950" y="623888"/>
                </a:lnTo>
                <a:cubicBezTo>
                  <a:pt x="836254" y="624222"/>
                  <a:pt x="815454" y="625247"/>
                  <a:pt x="795037" y="628650"/>
                </a:cubicBezTo>
                <a:cubicBezTo>
                  <a:pt x="601753" y="660863"/>
                  <a:pt x="1042260" y="608057"/>
                  <a:pt x="728362" y="642938"/>
                </a:cubicBezTo>
                <a:cubicBezTo>
                  <a:pt x="718837" y="646113"/>
                  <a:pt x="709527" y="650028"/>
                  <a:pt x="699787" y="652463"/>
                </a:cubicBezTo>
                <a:cubicBezTo>
                  <a:pt x="693968" y="653918"/>
                  <a:pt x="659860" y="661410"/>
                  <a:pt x="647400" y="666750"/>
                </a:cubicBezTo>
                <a:cubicBezTo>
                  <a:pt x="640874" y="669547"/>
                  <a:pt x="634514" y="672753"/>
                  <a:pt x="628350" y="676275"/>
                </a:cubicBezTo>
                <a:cubicBezTo>
                  <a:pt x="623380" y="679115"/>
                  <a:pt x="619293" y="683475"/>
                  <a:pt x="614062" y="685800"/>
                </a:cubicBezTo>
                <a:cubicBezTo>
                  <a:pt x="604887" y="689878"/>
                  <a:pt x="585487" y="695325"/>
                  <a:pt x="585487" y="695325"/>
                </a:cubicBezTo>
                <a:cubicBezTo>
                  <a:pt x="580725" y="698500"/>
                  <a:pt x="576461" y="702595"/>
                  <a:pt x="571200" y="704850"/>
                </a:cubicBezTo>
                <a:cubicBezTo>
                  <a:pt x="565184" y="707428"/>
                  <a:pt x="558444" y="707815"/>
                  <a:pt x="552150" y="709613"/>
                </a:cubicBezTo>
                <a:cubicBezTo>
                  <a:pt x="547323" y="710992"/>
                  <a:pt x="542625" y="712788"/>
                  <a:pt x="537862" y="714375"/>
                </a:cubicBezTo>
                <a:cubicBezTo>
                  <a:pt x="533100" y="717550"/>
                  <a:pt x="529057" y="722255"/>
                  <a:pt x="523575" y="723900"/>
                </a:cubicBezTo>
                <a:cubicBezTo>
                  <a:pt x="512823" y="727126"/>
                  <a:pt x="501281" y="726655"/>
                  <a:pt x="490237" y="728663"/>
                </a:cubicBezTo>
                <a:cubicBezTo>
                  <a:pt x="483797" y="729834"/>
                  <a:pt x="477456" y="731544"/>
                  <a:pt x="471187" y="733425"/>
                </a:cubicBezTo>
                <a:cubicBezTo>
                  <a:pt x="461570" y="736310"/>
                  <a:pt x="452352" y="740515"/>
                  <a:pt x="442612" y="742950"/>
                </a:cubicBezTo>
                <a:cubicBezTo>
                  <a:pt x="436262" y="744538"/>
                  <a:pt x="429952" y="746293"/>
                  <a:pt x="423562" y="747713"/>
                </a:cubicBezTo>
                <a:cubicBezTo>
                  <a:pt x="415660" y="749469"/>
                  <a:pt x="407603" y="750512"/>
                  <a:pt x="399750" y="752475"/>
                </a:cubicBezTo>
                <a:cubicBezTo>
                  <a:pt x="394880" y="753693"/>
                  <a:pt x="390271" y="755795"/>
                  <a:pt x="385462" y="757238"/>
                </a:cubicBezTo>
                <a:cubicBezTo>
                  <a:pt x="374392" y="760559"/>
                  <a:pt x="363195" y="763442"/>
                  <a:pt x="352125" y="766763"/>
                </a:cubicBezTo>
                <a:cubicBezTo>
                  <a:pt x="347316" y="768206"/>
                  <a:pt x="342738" y="770436"/>
                  <a:pt x="337837" y="771525"/>
                </a:cubicBezTo>
                <a:cubicBezTo>
                  <a:pt x="328411" y="773620"/>
                  <a:pt x="318787" y="774700"/>
                  <a:pt x="309262" y="776288"/>
                </a:cubicBezTo>
                <a:cubicBezTo>
                  <a:pt x="304500" y="779463"/>
                  <a:pt x="300236" y="783558"/>
                  <a:pt x="294975" y="785813"/>
                </a:cubicBezTo>
                <a:cubicBezTo>
                  <a:pt x="288959" y="788391"/>
                  <a:pt x="281608" y="787328"/>
                  <a:pt x="275925" y="790575"/>
                </a:cubicBezTo>
                <a:cubicBezTo>
                  <a:pt x="270077" y="793917"/>
                  <a:pt x="267525" y="801592"/>
                  <a:pt x="261637" y="804863"/>
                </a:cubicBezTo>
                <a:cubicBezTo>
                  <a:pt x="252860" y="809739"/>
                  <a:pt x="241416" y="808819"/>
                  <a:pt x="233062" y="814388"/>
                </a:cubicBezTo>
                <a:cubicBezTo>
                  <a:pt x="228300" y="817563"/>
                  <a:pt x="223404" y="820546"/>
                  <a:pt x="218775" y="823913"/>
                </a:cubicBezTo>
                <a:cubicBezTo>
                  <a:pt x="205936" y="833250"/>
                  <a:pt x="195736" y="847469"/>
                  <a:pt x="180675" y="852488"/>
                </a:cubicBezTo>
                <a:lnTo>
                  <a:pt x="166387" y="857250"/>
                </a:lnTo>
                <a:lnTo>
                  <a:pt x="137812" y="876300"/>
                </a:lnTo>
                <a:cubicBezTo>
                  <a:pt x="133050" y="879475"/>
                  <a:pt x="127572" y="881778"/>
                  <a:pt x="123525" y="885825"/>
                </a:cubicBezTo>
                <a:cubicBezTo>
                  <a:pt x="118762" y="890588"/>
                  <a:pt x="115085" y="896771"/>
                  <a:pt x="109237" y="900113"/>
                </a:cubicBezTo>
                <a:cubicBezTo>
                  <a:pt x="103554" y="903360"/>
                  <a:pt x="96481" y="903077"/>
                  <a:pt x="90187" y="904875"/>
                </a:cubicBezTo>
                <a:cubicBezTo>
                  <a:pt x="85360" y="906254"/>
                  <a:pt x="80662" y="908050"/>
                  <a:pt x="75900" y="909638"/>
                </a:cubicBezTo>
                <a:cubicBezTo>
                  <a:pt x="55262" y="906463"/>
                  <a:pt x="32411" y="909939"/>
                  <a:pt x="13987" y="900113"/>
                </a:cubicBezTo>
                <a:cubicBezTo>
                  <a:pt x="5128" y="895388"/>
                  <a:pt x="4462" y="871538"/>
                  <a:pt x="4462" y="871538"/>
                </a:cubicBezTo>
                <a:cubicBezTo>
                  <a:pt x="12998" y="794724"/>
                  <a:pt x="0" y="851889"/>
                  <a:pt x="18750" y="814388"/>
                </a:cubicBezTo>
                <a:cubicBezTo>
                  <a:pt x="20995" y="809898"/>
                  <a:pt x="20376" y="804020"/>
                  <a:pt x="23512" y="800100"/>
                </a:cubicBezTo>
                <a:cubicBezTo>
                  <a:pt x="27088" y="795630"/>
                  <a:pt x="32775" y="793316"/>
                  <a:pt x="37800" y="790575"/>
                </a:cubicBezTo>
                <a:cubicBezTo>
                  <a:pt x="50265" y="783776"/>
                  <a:pt x="64086" y="779401"/>
                  <a:pt x="75900" y="771525"/>
                </a:cubicBezTo>
                <a:cubicBezTo>
                  <a:pt x="80662" y="768350"/>
                  <a:pt x="85068" y="764560"/>
                  <a:pt x="90187" y="762000"/>
                </a:cubicBezTo>
                <a:cubicBezTo>
                  <a:pt x="99946" y="757120"/>
                  <a:pt x="119236" y="754285"/>
                  <a:pt x="128287" y="752475"/>
                </a:cubicBezTo>
                <a:cubicBezTo>
                  <a:pt x="155478" y="736161"/>
                  <a:pt x="151355" y="735838"/>
                  <a:pt x="185437" y="728663"/>
                </a:cubicBezTo>
                <a:cubicBezTo>
                  <a:pt x="204336" y="724684"/>
                  <a:pt x="242587" y="719138"/>
                  <a:pt x="242587" y="719138"/>
                </a:cubicBezTo>
                <a:cubicBezTo>
                  <a:pt x="248937" y="715963"/>
                  <a:pt x="254811" y="711563"/>
                  <a:pt x="261637" y="709613"/>
                </a:cubicBezTo>
                <a:cubicBezTo>
                  <a:pt x="277203" y="705165"/>
                  <a:pt x="309262" y="700088"/>
                  <a:pt x="309262" y="700088"/>
                </a:cubicBezTo>
                <a:cubicBezTo>
                  <a:pt x="314025" y="696913"/>
                  <a:pt x="318191" y="692573"/>
                  <a:pt x="323550" y="690563"/>
                </a:cubicBezTo>
                <a:cubicBezTo>
                  <a:pt x="331129" y="687721"/>
                  <a:pt x="339460" y="687556"/>
                  <a:pt x="347362" y="685800"/>
                </a:cubicBezTo>
                <a:cubicBezTo>
                  <a:pt x="353752" y="684380"/>
                  <a:pt x="360118" y="682836"/>
                  <a:pt x="366412" y="681038"/>
                </a:cubicBezTo>
                <a:cubicBezTo>
                  <a:pt x="389183" y="674532"/>
                  <a:pt x="410011" y="662994"/>
                  <a:pt x="433087" y="657225"/>
                </a:cubicBezTo>
                <a:cubicBezTo>
                  <a:pt x="442455" y="654883"/>
                  <a:pt x="452137" y="654050"/>
                  <a:pt x="461662" y="652463"/>
                </a:cubicBezTo>
                <a:cubicBezTo>
                  <a:pt x="484680" y="643256"/>
                  <a:pt x="482443" y="642907"/>
                  <a:pt x="504525" y="638175"/>
                </a:cubicBezTo>
                <a:cubicBezTo>
                  <a:pt x="520355" y="634783"/>
                  <a:pt x="552150" y="628650"/>
                  <a:pt x="552150" y="628650"/>
                </a:cubicBezTo>
                <a:cubicBezTo>
                  <a:pt x="558500" y="625475"/>
                  <a:pt x="564552" y="621618"/>
                  <a:pt x="571200" y="619125"/>
                </a:cubicBezTo>
                <a:cubicBezTo>
                  <a:pt x="577329" y="616827"/>
                  <a:pt x="583860" y="615783"/>
                  <a:pt x="590250" y="614363"/>
                </a:cubicBezTo>
                <a:cubicBezTo>
                  <a:pt x="644665" y="602271"/>
                  <a:pt x="586653" y="616452"/>
                  <a:pt x="633112" y="604838"/>
                </a:cubicBezTo>
                <a:cubicBezTo>
                  <a:pt x="639462" y="601663"/>
                  <a:pt x="645427" y="597558"/>
                  <a:pt x="652162" y="595313"/>
                </a:cubicBezTo>
                <a:cubicBezTo>
                  <a:pt x="659841" y="592753"/>
                  <a:pt x="668087" y="592370"/>
                  <a:pt x="675975" y="590550"/>
                </a:cubicBezTo>
                <a:cubicBezTo>
                  <a:pt x="688731" y="587606"/>
                  <a:pt x="701375" y="584200"/>
                  <a:pt x="714075" y="581025"/>
                </a:cubicBezTo>
                <a:cubicBezTo>
                  <a:pt x="718837" y="577850"/>
                  <a:pt x="723243" y="574060"/>
                  <a:pt x="728362" y="571500"/>
                </a:cubicBezTo>
                <a:cubicBezTo>
                  <a:pt x="732852" y="569255"/>
                  <a:pt x="737807" y="568059"/>
                  <a:pt x="742650" y="566738"/>
                </a:cubicBezTo>
                <a:cubicBezTo>
                  <a:pt x="783069" y="555715"/>
                  <a:pt x="775140" y="558015"/>
                  <a:pt x="814087" y="552450"/>
                </a:cubicBezTo>
                <a:cubicBezTo>
                  <a:pt x="818850" y="550863"/>
                  <a:pt x="823885" y="549933"/>
                  <a:pt x="828375" y="547688"/>
                </a:cubicBezTo>
                <a:cubicBezTo>
                  <a:pt x="833494" y="545128"/>
                  <a:pt x="837036" y="539218"/>
                  <a:pt x="842662" y="538163"/>
                </a:cubicBezTo>
                <a:cubicBezTo>
                  <a:pt x="863006" y="534348"/>
                  <a:pt x="883937" y="534988"/>
                  <a:pt x="904575" y="533400"/>
                </a:cubicBezTo>
                <a:cubicBezTo>
                  <a:pt x="920285" y="528164"/>
                  <a:pt x="925590" y="526706"/>
                  <a:pt x="942675" y="519113"/>
                </a:cubicBezTo>
                <a:cubicBezTo>
                  <a:pt x="949163" y="516230"/>
                  <a:pt x="954939" y="511676"/>
                  <a:pt x="961725" y="509588"/>
                </a:cubicBezTo>
                <a:cubicBezTo>
                  <a:pt x="975714" y="505284"/>
                  <a:pt x="990326" y="503354"/>
                  <a:pt x="1004587" y="500063"/>
                </a:cubicBezTo>
                <a:cubicBezTo>
                  <a:pt x="1010965" y="498591"/>
                  <a:pt x="1017343" y="497098"/>
                  <a:pt x="1023637" y="495300"/>
                </a:cubicBezTo>
                <a:cubicBezTo>
                  <a:pt x="1028464" y="493921"/>
                  <a:pt x="1033002" y="491523"/>
                  <a:pt x="1037925" y="490538"/>
                </a:cubicBezTo>
                <a:cubicBezTo>
                  <a:pt x="1048932" y="488337"/>
                  <a:pt x="1060150" y="487363"/>
                  <a:pt x="1071262" y="485775"/>
                </a:cubicBezTo>
                <a:cubicBezTo>
                  <a:pt x="1079200" y="482600"/>
                  <a:pt x="1086886" y="478706"/>
                  <a:pt x="1095075" y="476250"/>
                </a:cubicBezTo>
                <a:cubicBezTo>
                  <a:pt x="1102828" y="473924"/>
                  <a:pt x="1111308" y="474330"/>
                  <a:pt x="1118887" y="471488"/>
                </a:cubicBezTo>
                <a:cubicBezTo>
                  <a:pt x="1124247" y="469478"/>
                  <a:pt x="1127660" y="463495"/>
                  <a:pt x="1133175" y="461963"/>
                </a:cubicBezTo>
                <a:cubicBezTo>
                  <a:pt x="1156573" y="455463"/>
                  <a:pt x="1180572" y="451109"/>
                  <a:pt x="1204612" y="447675"/>
                </a:cubicBezTo>
                <a:cubicBezTo>
                  <a:pt x="1218933" y="445629"/>
                  <a:pt x="1246434" y="442331"/>
                  <a:pt x="1261762" y="438150"/>
                </a:cubicBezTo>
                <a:cubicBezTo>
                  <a:pt x="1324614" y="421008"/>
                  <a:pt x="1261882" y="436914"/>
                  <a:pt x="1309387" y="419100"/>
                </a:cubicBezTo>
                <a:cubicBezTo>
                  <a:pt x="1329578" y="411528"/>
                  <a:pt x="1364433" y="411065"/>
                  <a:pt x="1380825" y="409575"/>
                </a:cubicBezTo>
                <a:cubicBezTo>
                  <a:pt x="1423492" y="392508"/>
                  <a:pt x="1385517" y="406021"/>
                  <a:pt x="1428450" y="395288"/>
                </a:cubicBezTo>
                <a:cubicBezTo>
                  <a:pt x="1433320" y="394070"/>
                  <a:pt x="1438247" y="392770"/>
                  <a:pt x="1442737" y="390525"/>
                </a:cubicBezTo>
                <a:cubicBezTo>
                  <a:pt x="1447857" y="387965"/>
                  <a:pt x="1451595" y="382810"/>
                  <a:pt x="1457025" y="381000"/>
                </a:cubicBezTo>
                <a:cubicBezTo>
                  <a:pt x="1466186" y="377947"/>
                  <a:pt x="1476075" y="377825"/>
                  <a:pt x="1485600" y="376238"/>
                </a:cubicBezTo>
                <a:cubicBezTo>
                  <a:pt x="1490362" y="374650"/>
                  <a:pt x="1495273" y="373453"/>
                  <a:pt x="1499887" y="371475"/>
                </a:cubicBezTo>
                <a:cubicBezTo>
                  <a:pt x="1506412" y="368678"/>
                  <a:pt x="1512289" y="364443"/>
                  <a:pt x="1518937" y="361950"/>
                </a:cubicBezTo>
                <a:cubicBezTo>
                  <a:pt x="1525066" y="359652"/>
                  <a:pt x="1531637" y="358775"/>
                  <a:pt x="1537987" y="357188"/>
                </a:cubicBezTo>
                <a:cubicBezTo>
                  <a:pt x="1547512" y="350838"/>
                  <a:pt x="1555702" y="341758"/>
                  <a:pt x="1566562" y="338138"/>
                </a:cubicBezTo>
                <a:cubicBezTo>
                  <a:pt x="1581342" y="333211"/>
                  <a:pt x="1585188" y="332677"/>
                  <a:pt x="1599900" y="323850"/>
                </a:cubicBezTo>
                <a:cubicBezTo>
                  <a:pt x="1609716" y="317960"/>
                  <a:pt x="1620380" y="312895"/>
                  <a:pt x="1628475" y="304800"/>
                </a:cubicBezTo>
                <a:lnTo>
                  <a:pt x="1657050" y="276225"/>
                </a:lnTo>
                <a:cubicBezTo>
                  <a:pt x="1660225" y="266700"/>
                  <a:pt x="1665985" y="257673"/>
                  <a:pt x="1666575" y="247650"/>
                </a:cubicBezTo>
                <a:cubicBezTo>
                  <a:pt x="1671812" y="158607"/>
                  <a:pt x="1666035" y="193197"/>
                  <a:pt x="1676100" y="142875"/>
                </a:cubicBezTo>
                <a:cubicBezTo>
                  <a:pt x="1677687" y="122238"/>
                  <a:pt x="1678695" y="101548"/>
                  <a:pt x="1680862" y="80963"/>
                </a:cubicBezTo>
                <a:cubicBezTo>
                  <a:pt x="1681873" y="71360"/>
                  <a:pt x="1683530" y="61814"/>
                  <a:pt x="1685625" y="52388"/>
                </a:cubicBezTo>
                <a:cubicBezTo>
                  <a:pt x="1686714" y="47487"/>
                  <a:pt x="1689933" y="43100"/>
                  <a:pt x="1690387" y="38100"/>
                </a:cubicBezTo>
                <a:cubicBezTo>
                  <a:pt x="1691537" y="25452"/>
                  <a:pt x="1690387" y="12700"/>
                  <a:pt x="169038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4286248" y="185736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4357686" y="1857364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3480824" y="1471613"/>
            <a:ext cx="2052059" cy="1020025"/>
          </a:xfrm>
          <a:custGeom>
            <a:avLst/>
            <a:gdLst>
              <a:gd name="connsiteX0" fmla="*/ 1600764 w 2052059"/>
              <a:gd name="connsiteY0" fmla="*/ 766762 h 1020025"/>
              <a:gd name="connsiteX1" fmla="*/ 1586476 w 2052059"/>
              <a:gd name="connsiteY1" fmla="*/ 738187 h 1020025"/>
              <a:gd name="connsiteX2" fmla="*/ 1581714 w 2052059"/>
              <a:gd name="connsiteY2" fmla="*/ 723900 h 1020025"/>
              <a:gd name="connsiteX3" fmla="*/ 1557901 w 2052059"/>
              <a:gd name="connsiteY3" fmla="*/ 695325 h 1020025"/>
              <a:gd name="connsiteX4" fmla="*/ 1529326 w 2052059"/>
              <a:gd name="connsiteY4" fmla="*/ 676275 h 1020025"/>
              <a:gd name="connsiteX5" fmla="*/ 1500751 w 2052059"/>
              <a:gd name="connsiteY5" fmla="*/ 666750 h 1020025"/>
              <a:gd name="connsiteX6" fmla="*/ 1443601 w 2052059"/>
              <a:gd name="connsiteY6" fmla="*/ 661987 h 1020025"/>
              <a:gd name="connsiteX7" fmla="*/ 1281676 w 2052059"/>
              <a:gd name="connsiteY7" fmla="*/ 671512 h 1020025"/>
              <a:gd name="connsiteX8" fmla="*/ 1215001 w 2052059"/>
              <a:gd name="connsiteY8" fmla="*/ 685800 h 1020025"/>
              <a:gd name="connsiteX9" fmla="*/ 1172139 w 2052059"/>
              <a:gd name="connsiteY9" fmla="*/ 700087 h 1020025"/>
              <a:gd name="connsiteX10" fmla="*/ 1153089 w 2052059"/>
              <a:gd name="connsiteY10" fmla="*/ 704850 h 1020025"/>
              <a:gd name="connsiteX11" fmla="*/ 1138801 w 2052059"/>
              <a:gd name="connsiteY11" fmla="*/ 709612 h 1020025"/>
              <a:gd name="connsiteX12" fmla="*/ 1114989 w 2052059"/>
              <a:gd name="connsiteY12" fmla="*/ 714375 h 1020025"/>
              <a:gd name="connsiteX13" fmla="*/ 1100701 w 2052059"/>
              <a:gd name="connsiteY13" fmla="*/ 719137 h 1020025"/>
              <a:gd name="connsiteX14" fmla="*/ 1081651 w 2052059"/>
              <a:gd name="connsiteY14" fmla="*/ 723900 h 1020025"/>
              <a:gd name="connsiteX15" fmla="*/ 1038789 w 2052059"/>
              <a:gd name="connsiteY15" fmla="*/ 738187 h 1020025"/>
              <a:gd name="connsiteX16" fmla="*/ 1024501 w 2052059"/>
              <a:gd name="connsiteY16" fmla="*/ 747712 h 1020025"/>
              <a:gd name="connsiteX17" fmla="*/ 1005451 w 2052059"/>
              <a:gd name="connsiteY17" fmla="*/ 752475 h 1020025"/>
              <a:gd name="connsiteX18" fmla="*/ 981639 w 2052059"/>
              <a:gd name="connsiteY18" fmla="*/ 762000 h 1020025"/>
              <a:gd name="connsiteX19" fmla="*/ 967351 w 2052059"/>
              <a:gd name="connsiteY19" fmla="*/ 771525 h 1020025"/>
              <a:gd name="connsiteX20" fmla="*/ 953064 w 2052059"/>
              <a:gd name="connsiteY20" fmla="*/ 776287 h 1020025"/>
              <a:gd name="connsiteX21" fmla="*/ 934014 w 2052059"/>
              <a:gd name="connsiteY21" fmla="*/ 785812 h 1020025"/>
              <a:gd name="connsiteX22" fmla="*/ 919726 w 2052059"/>
              <a:gd name="connsiteY22" fmla="*/ 790575 h 1020025"/>
              <a:gd name="connsiteX23" fmla="*/ 891151 w 2052059"/>
              <a:gd name="connsiteY23" fmla="*/ 804862 h 1020025"/>
              <a:gd name="connsiteX24" fmla="*/ 876864 w 2052059"/>
              <a:gd name="connsiteY24" fmla="*/ 814387 h 1020025"/>
              <a:gd name="connsiteX25" fmla="*/ 862576 w 2052059"/>
              <a:gd name="connsiteY25" fmla="*/ 819150 h 1020025"/>
              <a:gd name="connsiteX26" fmla="*/ 838764 w 2052059"/>
              <a:gd name="connsiteY26" fmla="*/ 828675 h 1020025"/>
              <a:gd name="connsiteX27" fmla="*/ 791139 w 2052059"/>
              <a:gd name="connsiteY27" fmla="*/ 842962 h 1020025"/>
              <a:gd name="connsiteX28" fmla="*/ 738751 w 2052059"/>
              <a:gd name="connsiteY28" fmla="*/ 857250 h 1020025"/>
              <a:gd name="connsiteX29" fmla="*/ 700651 w 2052059"/>
              <a:gd name="connsiteY29" fmla="*/ 862012 h 1020025"/>
              <a:gd name="connsiteX30" fmla="*/ 676839 w 2052059"/>
              <a:gd name="connsiteY30" fmla="*/ 866775 h 1020025"/>
              <a:gd name="connsiteX31" fmla="*/ 643501 w 2052059"/>
              <a:gd name="connsiteY31" fmla="*/ 871537 h 1020025"/>
              <a:gd name="connsiteX32" fmla="*/ 586351 w 2052059"/>
              <a:gd name="connsiteY32" fmla="*/ 881062 h 1020025"/>
              <a:gd name="connsiteX33" fmla="*/ 557776 w 2052059"/>
              <a:gd name="connsiteY33" fmla="*/ 885825 h 1020025"/>
              <a:gd name="connsiteX34" fmla="*/ 486339 w 2052059"/>
              <a:gd name="connsiteY34" fmla="*/ 895350 h 1020025"/>
              <a:gd name="connsiteX35" fmla="*/ 462526 w 2052059"/>
              <a:gd name="connsiteY35" fmla="*/ 900112 h 1020025"/>
              <a:gd name="connsiteX36" fmla="*/ 414901 w 2052059"/>
              <a:gd name="connsiteY36" fmla="*/ 904875 h 1020025"/>
              <a:gd name="connsiteX37" fmla="*/ 343464 w 2052059"/>
              <a:gd name="connsiteY37" fmla="*/ 923925 h 1020025"/>
              <a:gd name="connsiteX38" fmla="*/ 343464 w 2052059"/>
              <a:gd name="connsiteY38" fmla="*/ 923925 h 1020025"/>
              <a:gd name="connsiteX39" fmla="*/ 295839 w 2052059"/>
              <a:gd name="connsiteY39" fmla="*/ 938212 h 1020025"/>
              <a:gd name="connsiteX40" fmla="*/ 272026 w 2052059"/>
              <a:gd name="connsiteY40" fmla="*/ 942975 h 1020025"/>
              <a:gd name="connsiteX41" fmla="*/ 243451 w 2052059"/>
              <a:gd name="connsiteY41" fmla="*/ 952500 h 1020025"/>
              <a:gd name="connsiteX42" fmla="*/ 224401 w 2052059"/>
              <a:gd name="connsiteY42" fmla="*/ 957262 h 1020025"/>
              <a:gd name="connsiteX43" fmla="*/ 186301 w 2052059"/>
              <a:gd name="connsiteY43" fmla="*/ 971550 h 1020025"/>
              <a:gd name="connsiteX44" fmla="*/ 119626 w 2052059"/>
              <a:gd name="connsiteY44" fmla="*/ 1000125 h 1020025"/>
              <a:gd name="connsiteX45" fmla="*/ 72001 w 2052059"/>
              <a:gd name="connsiteY45" fmla="*/ 1009650 h 1020025"/>
              <a:gd name="connsiteX46" fmla="*/ 33901 w 2052059"/>
              <a:gd name="connsiteY46" fmla="*/ 1019175 h 1020025"/>
              <a:gd name="connsiteX47" fmla="*/ 5326 w 2052059"/>
              <a:gd name="connsiteY47" fmla="*/ 1014412 h 1020025"/>
              <a:gd name="connsiteX48" fmla="*/ 564 w 2052059"/>
              <a:gd name="connsiteY48" fmla="*/ 995362 h 1020025"/>
              <a:gd name="connsiteX49" fmla="*/ 24376 w 2052059"/>
              <a:gd name="connsiteY49" fmla="*/ 914400 h 1020025"/>
              <a:gd name="connsiteX50" fmla="*/ 48189 w 2052059"/>
              <a:gd name="connsiteY50" fmla="*/ 881062 h 1020025"/>
              <a:gd name="connsiteX51" fmla="*/ 62476 w 2052059"/>
              <a:gd name="connsiteY51" fmla="*/ 871537 h 1020025"/>
              <a:gd name="connsiteX52" fmla="*/ 81526 w 2052059"/>
              <a:gd name="connsiteY52" fmla="*/ 857250 h 1020025"/>
              <a:gd name="connsiteX53" fmla="*/ 110101 w 2052059"/>
              <a:gd name="connsiteY53" fmla="*/ 847725 h 1020025"/>
              <a:gd name="connsiteX54" fmla="*/ 205351 w 2052059"/>
              <a:gd name="connsiteY54" fmla="*/ 819150 h 1020025"/>
              <a:gd name="connsiteX55" fmla="*/ 372039 w 2052059"/>
              <a:gd name="connsiteY55" fmla="*/ 800100 h 1020025"/>
              <a:gd name="connsiteX56" fmla="*/ 500626 w 2052059"/>
              <a:gd name="connsiteY56" fmla="*/ 790575 h 1020025"/>
              <a:gd name="connsiteX57" fmla="*/ 538726 w 2052059"/>
              <a:gd name="connsiteY57" fmla="*/ 776287 h 1020025"/>
              <a:gd name="connsiteX58" fmla="*/ 667314 w 2052059"/>
              <a:gd name="connsiteY58" fmla="*/ 766762 h 1020025"/>
              <a:gd name="connsiteX59" fmla="*/ 757801 w 2052059"/>
              <a:gd name="connsiteY59" fmla="*/ 742950 h 1020025"/>
              <a:gd name="connsiteX60" fmla="*/ 795901 w 2052059"/>
              <a:gd name="connsiteY60" fmla="*/ 733425 h 1020025"/>
              <a:gd name="connsiteX61" fmla="*/ 843526 w 2052059"/>
              <a:gd name="connsiteY61" fmla="*/ 728662 h 1020025"/>
              <a:gd name="connsiteX62" fmla="*/ 876864 w 2052059"/>
              <a:gd name="connsiteY62" fmla="*/ 723900 h 1020025"/>
              <a:gd name="connsiteX63" fmla="*/ 900676 w 2052059"/>
              <a:gd name="connsiteY63" fmla="*/ 719137 h 1020025"/>
              <a:gd name="connsiteX64" fmla="*/ 962589 w 2052059"/>
              <a:gd name="connsiteY64" fmla="*/ 709612 h 1020025"/>
              <a:gd name="connsiteX65" fmla="*/ 981639 w 2052059"/>
              <a:gd name="connsiteY65" fmla="*/ 704850 h 1020025"/>
              <a:gd name="connsiteX66" fmla="*/ 1057839 w 2052059"/>
              <a:gd name="connsiteY66" fmla="*/ 700087 h 1020025"/>
              <a:gd name="connsiteX67" fmla="*/ 1167376 w 2052059"/>
              <a:gd name="connsiteY67" fmla="*/ 681037 h 1020025"/>
              <a:gd name="connsiteX68" fmla="*/ 1215001 w 2052059"/>
              <a:gd name="connsiteY68" fmla="*/ 666750 h 1020025"/>
              <a:gd name="connsiteX69" fmla="*/ 1300726 w 2052059"/>
              <a:gd name="connsiteY69" fmla="*/ 657225 h 1020025"/>
              <a:gd name="connsiteX70" fmla="*/ 1343589 w 2052059"/>
              <a:gd name="connsiteY70" fmla="*/ 652462 h 1020025"/>
              <a:gd name="connsiteX71" fmla="*/ 1457889 w 2052059"/>
              <a:gd name="connsiteY71" fmla="*/ 633412 h 1020025"/>
              <a:gd name="connsiteX72" fmla="*/ 1510276 w 2052059"/>
              <a:gd name="connsiteY72" fmla="*/ 619125 h 1020025"/>
              <a:gd name="connsiteX73" fmla="*/ 1524564 w 2052059"/>
              <a:gd name="connsiteY73" fmla="*/ 614362 h 1020025"/>
              <a:gd name="connsiteX74" fmla="*/ 1557901 w 2052059"/>
              <a:gd name="connsiteY74" fmla="*/ 604837 h 1020025"/>
              <a:gd name="connsiteX75" fmla="*/ 1605526 w 2052059"/>
              <a:gd name="connsiteY75" fmla="*/ 590550 h 1020025"/>
              <a:gd name="connsiteX76" fmla="*/ 1643626 w 2052059"/>
              <a:gd name="connsiteY76" fmla="*/ 576262 h 1020025"/>
              <a:gd name="connsiteX77" fmla="*/ 1710301 w 2052059"/>
              <a:gd name="connsiteY77" fmla="*/ 561975 h 1020025"/>
              <a:gd name="connsiteX78" fmla="*/ 1762689 w 2052059"/>
              <a:gd name="connsiteY78" fmla="*/ 542925 h 1020025"/>
              <a:gd name="connsiteX79" fmla="*/ 1781739 w 2052059"/>
              <a:gd name="connsiteY79" fmla="*/ 533400 h 1020025"/>
              <a:gd name="connsiteX80" fmla="*/ 1815076 w 2052059"/>
              <a:gd name="connsiteY80" fmla="*/ 519112 h 1020025"/>
              <a:gd name="connsiteX81" fmla="*/ 1838889 w 2052059"/>
              <a:gd name="connsiteY81" fmla="*/ 504825 h 1020025"/>
              <a:gd name="connsiteX82" fmla="*/ 1886514 w 2052059"/>
              <a:gd name="connsiteY82" fmla="*/ 471487 h 1020025"/>
              <a:gd name="connsiteX83" fmla="*/ 1900801 w 2052059"/>
              <a:gd name="connsiteY83" fmla="*/ 466725 h 1020025"/>
              <a:gd name="connsiteX84" fmla="*/ 1948426 w 2052059"/>
              <a:gd name="connsiteY84" fmla="*/ 423862 h 1020025"/>
              <a:gd name="connsiteX85" fmla="*/ 1967476 w 2052059"/>
              <a:gd name="connsiteY85" fmla="*/ 400050 h 1020025"/>
              <a:gd name="connsiteX86" fmla="*/ 1986526 w 2052059"/>
              <a:gd name="connsiteY86" fmla="*/ 371475 h 1020025"/>
              <a:gd name="connsiteX87" fmla="*/ 2000814 w 2052059"/>
              <a:gd name="connsiteY87" fmla="*/ 352425 h 1020025"/>
              <a:gd name="connsiteX88" fmla="*/ 2005576 w 2052059"/>
              <a:gd name="connsiteY88" fmla="*/ 338137 h 1020025"/>
              <a:gd name="connsiteX89" fmla="*/ 2015101 w 2052059"/>
              <a:gd name="connsiteY89" fmla="*/ 323850 h 1020025"/>
              <a:gd name="connsiteX90" fmla="*/ 2029389 w 2052059"/>
              <a:gd name="connsiteY90" fmla="*/ 300037 h 1020025"/>
              <a:gd name="connsiteX91" fmla="*/ 2043676 w 2052059"/>
              <a:gd name="connsiteY91" fmla="*/ 219075 h 1020025"/>
              <a:gd name="connsiteX92" fmla="*/ 2048439 w 2052059"/>
              <a:gd name="connsiteY92" fmla="*/ 0 h 10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52059" h="1020025">
                <a:moveTo>
                  <a:pt x="1600764" y="766762"/>
                </a:moveTo>
                <a:cubicBezTo>
                  <a:pt x="1588790" y="730845"/>
                  <a:pt x="1604944" y="775123"/>
                  <a:pt x="1586476" y="738187"/>
                </a:cubicBezTo>
                <a:cubicBezTo>
                  <a:pt x="1584231" y="733697"/>
                  <a:pt x="1583959" y="728390"/>
                  <a:pt x="1581714" y="723900"/>
                </a:cubicBezTo>
                <a:cubicBezTo>
                  <a:pt x="1576710" y="713892"/>
                  <a:pt x="1566521" y="702029"/>
                  <a:pt x="1557901" y="695325"/>
                </a:cubicBezTo>
                <a:cubicBezTo>
                  <a:pt x="1548865" y="688297"/>
                  <a:pt x="1540186" y="679895"/>
                  <a:pt x="1529326" y="676275"/>
                </a:cubicBezTo>
                <a:cubicBezTo>
                  <a:pt x="1519801" y="673100"/>
                  <a:pt x="1510757" y="667584"/>
                  <a:pt x="1500751" y="666750"/>
                </a:cubicBezTo>
                <a:lnTo>
                  <a:pt x="1443601" y="661987"/>
                </a:lnTo>
                <a:cubicBezTo>
                  <a:pt x="1389626" y="665162"/>
                  <a:pt x="1335522" y="666617"/>
                  <a:pt x="1281676" y="671512"/>
                </a:cubicBezTo>
                <a:cubicBezTo>
                  <a:pt x="1277696" y="671874"/>
                  <a:pt x="1229516" y="681334"/>
                  <a:pt x="1215001" y="685800"/>
                </a:cubicBezTo>
                <a:cubicBezTo>
                  <a:pt x="1200607" y="690229"/>
                  <a:pt x="1186749" y="696434"/>
                  <a:pt x="1172139" y="700087"/>
                </a:cubicBezTo>
                <a:cubicBezTo>
                  <a:pt x="1165789" y="701675"/>
                  <a:pt x="1159383" y="703052"/>
                  <a:pt x="1153089" y="704850"/>
                </a:cubicBezTo>
                <a:cubicBezTo>
                  <a:pt x="1148262" y="706229"/>
                  <a:pt x="1143671" y="708394"/>
                  <a:pt x="1138801" y="709612"/>
                </a:cubicBezTo>
                <a:cubicBezTo>
                  <a:pt x="1130948" y="711575"/>
                  <a:pt x="1122842" y="712412"/>
                  <a:pt x="1114989" y="714375"/>
                </a:cubicBezTo>
                <a:cubicBezTo>
                  <a:pt x="1110119" y="715593"/>
                  <a:pt x="1105528" y="717758"/>
                  <a:pt x="1100701" y="719137"/>
                </a:cubicBezTo>
                <a:cubicBezTo>
                  <a:pt x="1094407" y="720935"/>
                  <a:pt x="1087780" y="721602"/>
                  <a:pt x="1081651" y="723900"/>
                </a:cubicBezTo>
                <a:cubicBezTo>
                  <a:pt x="1036588" y="740799"/>
                  <a:pt x="1090967" y="727752"/>
                  <a:pt x="1038789" y="738187"/>
                </a:cubicBezTo>
                <a:cubicBezTo>
                  <a:pt x="1034026" y="741362"/>
                  <a:pt x="1029762" y="745457"/>
                  <a:pt x="1024501" y="747712"/>
                </a:cubicBezTo>
                <a:cubicBezTo>
                  <a:pt x="1018485" y="750290"/>
                  <a:pt x="1011661" y="750405"/>
                  <a:pt x="1005451" y="752475"/>
                </a:cubicBezTo>
                <a:cubicBezTo>
                  <a:pt x="997341" y="755178"/>
                  <a:pt x="989285" y="758177"/>
                  <a:pt x="981639" y="762000"/>
                </a:cubicBezTo>
                <a:cubicBezTo>
                  <a:pt x="976519" y="764560"/>
                  <a:pt x="972471" y="768965"/>
                  <a:pt x="967351" y="771525"/>
                </a:cubicBezTo>
                <a:cubicBezTo>
                  <a:pt x="962861" y="773770"/>
                  <a:pt x="957678" y="774310"/>
                  <a:pt x="953064" y="776287"/>
                </a:cubicBezTo>
                <a:cubicBezTo>
                  <a:pt x="946538" y="779084"/>
                  <a:pt x="940539" y="783015"/>
                  <a:pt x="934014" y="785812"/>
                </a:cubicBezTo>
                <a:cubicBezTo>
                  <a:pt x="929400" y="787790"/>
                  <a:pt x="924216" y="788330"/>
                  <a:pt x="919726" y="790575"/>
                </a:cubicBezTo>
                <a:cubicBezTo>
                  <a:pt x="882804" y="809036"/>
                  <a:pt x="927058" y="792895"/>
                  <a:pt x="891151" y="804862"/>
                </a:cubicBezTo>
                <a:cubicBezTo>
                  <a:pt x="886389" y="808037"/>
                  <a:pt x="881983" y="811827"/>
                  <a:pt x="876864" y="814387"/>
                </a:cubicBezTo>
                <a:cubicBezTo>
                  <a:pt x="872374" y="816632"/>
                  <a:pt x="867277" y="817387"/>
                  <a:pt x="862576" y="819150"/>
                </a:cubicBezTo>
                <a:cubicBezTo>
                  <a:pt x="854572" y="822152"/>
                  <a:pt x="846798" y="825753"/>
                  <a:pt x="838764" y="828675"/>
                </a:cubicBezTo>
                <a:cubicBezTo>
                  <a:pt x="797255" y="843769"/>
                  <a:pt x="824313" y="833484"/>
                  <a:pt x="791139" y="842962"/>
                </a:cubicBezTo>
                <a:cubicBezTo>
                  <a:pt x="769332" y="849192"/>
                  <a:pt x="768943" y="853476"/>
                  <a:pt x="738751" y="857250"/>
                </a:cubicBezTo>
                <a:cubicBezTo>
                  <a:pt x="726051" y="858837"/>
                  <a:pt x="713301" y="860066"/>
                  <a:pt x="700651" y="862012"/>
                </a:cubicBezTo>
                <a:cubicBezTo>
                  <a:pt x="692651" y="863243"/>
                  <a:pt x="684823" y="865444"/>
                  <a:pt x="676839" y="866775"/>
                </a:cubicBezTo>
                <a:cubicBezTo>
                  <a:pt x="665766" y="868620"/>
                  <a:pt x="654589" y="869786"/>
                  <a:pt x="643501" y="871537"/>
                </a:cubicBezTo>
                <a:lnTo>
                  <a:pt x="586351" y="881062"/>
                </a:lnTo>
                <a:cubicBezTo>
                  <a:pt x="576826" y="882650"/>
                  <a:pt x="567348" y="884549"/>
                  <a:pt x="557776" y="885825"/>
                </a:cubicBezTo>
                <a:lnTo>
                  <a:pt x="486339" y="895350"/>
                </a:lnTo>
                <a:cubicBezTo>
                  <a:pt x="478334" y="896551"/>
                  <a:pt x="470550" y="899042"/>
                  <a:pt x="462526" y="900112"/>
                </a:cubicBezTo>
                <a:cubicBezTo>
                  <a:pt x="446712" y="902221"/>
                  <a:pt x="430776" y="903287"/>
                  <a:pt x="414901" y="904875"/>
                </a:cubicBezTo>
                <a:cubicBezTo>
                  <a:pt x="376058" y="920413"/>
                  <a:pt x="399472" y="912723"/>
                  <a:pt x="343464" y="923925"/>
                </a:cubicBezTo>
                <a:lnTo>
                  <a:pt x="343464" y="923925"/>
                </a:lnTo>
                <a:cubicBezTo>
                  <a:pt x="319711" y="931843"/>
                  <a:pt x="317438" y="933412"/>
                  <a:pt x="295839" y="938212"/>
                </a:cubicBezTo>
                <a:cubicBezTo>
                  <a:pt x="287937" y="939968"/>
                  <a:pt x="279836" y="940845"/>
                  <a:pt x="272026" y="942975"/>
                </a:cubicBezTo>
                <a:cubicBezTo>
                  <a:pt x="262340" y="945617"/>
                  <a:pt x="253068" y="949615"/>
                  <a:pt x="243451" y="952500"/>
                </a:cubicBezTo>
                <a:cubicBezTo>
                  <a:pt x="237182" y="954381"/>
                  <a:pt x="230751" y="955675"/>
                  <a:pt x="224401" y="957262"/>
                </a:cubicBezTo>
                <a:cubicBezTo>
                  <a:pt x="143231" y="997847"/>
                  <a:pt x="264113" y="939127"/>
                  <a:pt x="186301" y="971550"/>
                </a:cubicBezTo>
                <a:cubicBezTo>
                  <a:pt x="122593" y="998096"/>
                  <a:pt x="173429" y="983985"/>
                  <a:pt x="119626" y="1000125"/>
                </a:cubicBezTo>
                <a:cubicBezTo>
                  <a:pt x="94602" y="1007632"/>
                  <a:pt x="102025" y="1003216"/>
                  <a:pt x="72001" y="1009650"/>
                </a:cubicBezTo>
                <a:cubicBezTo>
                  <a:pt x="59201" y="1012393"/>
                  <a:pt x="46601" y="1016000"/>
                  <a:pt x="33901" y="1019175"/>
                </a:cubicBezTo>
                <a:cubicBezTo>
                  <a:pt x="24376" y="1017587"/>
                  <a:pt x="13184" y="1020025"/>
                  <a:pt x="5326" y="1014412"/>
                </a:cubicBezTo>
                <a:cubicBezTo>
                  <a:pt x="0" y="1010607"/>
                  <a:pt x="129" y="1001893"/>
                  <a:pt x="564" y="995362"/>
                </a:cubicBezTo>
                <a:cubicBezTo>
                  <a:pt x="3207" y="955723"/>
                  <a:pt x="7424" y="944914"/>
                  <a:pt x="24376" y="914400"/>
                </a:cubicBezTo>
                <a:cubicBezTo>
                  <a:pt x="27757" y="908313"/>
                  <a:pt x="45092" y="884159"/>
                  <a:pt x="48189" y="881062"/>
                </a:cubicBezTo>
                <a:cubicBezTo>
                  <a:pt x="52236" y="877015"/>
                  <a:pt x="57818" y="874864"/>
                  <a:pt x="62476" y="871537"/>
                </a:cubicBezTo>
                <a:cubicBezTo>
                  <a:pt x="68935" y="866923"/>
                  <a:pt x="74427" y="860800"/>
                  <a:pt x="81526" y="857250"/>
                </a:cubicBezTo>
                <a:cubicBezTo>
                  <a:pt x="90506" y="852760"/>
                  <a:pt x="100743" y="851364"/>
                  <a:pt x="110101" y="847725"/>
                </a:cubicBezTo>
                <a:cubicBezTo>
                  <a:pt x="186325" y="818082"/>
                  <a:pt x="142271" y="827034"/>
                  <a:pt x="205351" y="819150"/>
                </a:cubicBezTo>
                <a:cubicBezTo>
                  <a:pt x="277091" y="795237"/>
                  <a:pt x="226731" y="809375"/>
                  <a:pt x="372039" y="800100"/>
                </a:cubicBezTo>
                <a:cubicBezTo>
                  <a:pt x="489627" y="792594"/>
                  <a:pt x="420525" y="799474"/>
                  <a:pt x="500626" y="790575"/>
                </a:cubicBezTo>
                <a:cubicBezTo>
                  <a:pt x="513326" y="785812"/>
                  <a:pt x="525620" y="779782"/>
                  <a:pt x="538726" y="776287"/>
                </a:cubicBezTo>
                <a:cubicBezTo>
                  <a:pt x="566495" y="768882"/>
                  <a:pt x="665744" y="766840"/>
                  <a:pt x="667314" y="766762"/>
                </a:cubicBezTo>
                <a:cubicBezTo>
                  <a:pt x="732410" y="753744"/>
                  <a:pt x="630176" y="774856"/>
                  <a:pt x="757801" y="742950"/>
                </a:cubicBezTo>
                <a:cubicBezTo>
                  <a:pt x="770501" y="739775"/>
                  <a:pt x="782988" y="735577"/>
                  <a:pt x="795901" y="733425"/>
                </a:cubicBezTo>
                <a:cubicBezTo>
                  <a:pt x="811638" y="730802"/>
                  <a:pt x="827681" y="730526"/>
                  <a:pt x="843526" y="728662"/>
                </a:cubicBezTo>
                <a:cubicBezTo>
                  <a:pt x="854675" y="727350"/>
                  <a:pt x="865791" y="725745"/>
                  <a:pt x="876864" y="723900"/>
                </a:cubicBezTo>
                <a:cubicBezTo>
                  <a:pt x="884848" y="722569"/>
                  <a:pt x="892692" y="720468"/>
                  <a:pt x="900676" y="719137"/>
                </a:cubicBezTo>
                <a:cubicBezTo>
                  <a:pt x="921272" y="715704"/>
                  <a:pt x="942026" y="713241"/>
                  <a:pt x="962589" y="709612"/>
                </a:cubicBezTo>
                <a:cubicBezTo>
                  <a:pt x="969035" y="708475"/>
                  <a:pt x="975126" y="705501"/>
                  <a:pt x="981639" y="704850"/>
                </a:cubicBezTo>
                <a:cubicBezTo>
                  <a:pt x="1006962" y="702318"/>
                  <a:pt x="1032439" y="701675"/>
                  <a:pt x="1057839" y="700087"/>
                </a:cubicBezTo>
                <a:cubicBezTo>
                  <a:pt x="1141826" y="683290"/>
                  <a:pt x="1105180" y="688812"/>
                  <a:pt x="1167376" y="681037"/>
                </a:cubicBezTo>
                <a:cubicBezTo>
                  <a:pt x="1183251" y="676275"/>
                  <a:pt x="1198685" y="669663"/>
                  <a:pt x="1215001" y="666750"/>
                </a:cubicBezTo>
                <a:cubicBezTo>
                  <a:pt x="1243304" y="661696"/>
                  <a:pt x="1272151" y="660400"/>
                  <a:pt x="1300726" y="657225"/>
                </a:cubicBezTo>
                <a:cubicBezTo>
                  <a:pt x="1315014" y="655637"/>
                  <a:pt x="1329460" y="655111"/>
                  <a:pt x="1343589" y="652462"/>
                </a:cubicBezTo>
                <a:cubicBezTo>
                  <a:pt x="1432369" y="635816"/>
                  <a:pt x="1394146" y="641381"/>
                  <a:pt x="1457889" y="633412"/>
                </a:cubicBezTo>
                <a:cubicBezTo>
                  <a:pt x="1519200" y="612975"/>
                  <a:pt x="1456418" y="632590"/>
                  <a:pt x="1510276" y="619125"/>
                </a:cubicBezTo>
                <a:cubicBezTo>
                  <a:pt x="1515146" y="617907"/>
                  <a:pt x="1519755" y="615805"/>
                  <a:pt x="1524564" y="614362"/>
                </a:cubicBezTo>
                <a:cubicBezTo>
                  <a:pt x="1535634" y="611041"/>
                  <a:pt x="1546789" y="608012"/>
                  <a:pt x="1557901" y="604837"/>
                </a:cubicBezTo>
                <a:cubicBezTo>
                  <a:pt x="1587686" y="584981"/>
                  <a:pt x="1554448" y="604171"/>
                  <a:pt x="1605526" y="590550"/>
                </a:cubicBezTo>
                <a:cubicBezTo>
                  <a:pt x="1618632" y="587055"/>
                  <a:pt x="1630758" y="580551"/>
                  <a:pt x="1643626" y="576262"/>
                </a:cubicBezTo>
                <a:cubicBezTo>
                  <a:pt x="1676723" y="565229"/>
                  <a:pt x="1676240" y="566840"/>
                  <a:pt x="1710301" y="561975"/>
                </a:cubicBezTo>
                <a:cubicBezTo>
                  <a:pt x="1758459" y="533080"/>
                  <a:pt x="1708225" y="559264"/>
                  <a:pt x="1762689" y="542925"/>
                </a:cubicBezTo>
                <a:cubicBezTo>
                  <a:pt x="1769489" y="540885"/>
                  <a:pt x="1775214" y="536197"/>
                  <a:pt x="1781739" y="533400"/>
                </a:cubicBezTo>
                <a:cubicBezTo>
                  <a:pt x="1811246" y="520753"/>
                  <a:pt x="1779536" y="538856"/>
                  <a:pt x="1815076" y="519112"/>
                </a:cubicBezTo>
                <a:cubicBezTo>
                  <a:pt x="1823168" y="514617"/>
                  <a:pt x="1831187" y="509960"/>
                  <a:pt x="1838889" y="504825"/>
                </a:cubicBezTo>
                <a:cubicBezTo>
                  <a:pt x="1863868" y="488173"/>
                  <a:pt x="1855992" y="488443"/>
                  <a:pt x="1886514" y="471487"/>
                </a:cubicBezTo>
                <a:cubicBezTo>
                  <a:pt x="1890902" y="469049"/>
                  <a:pt x="1896039" y="468312"/>
                  <a:pt x="1900801" y="466725"/>
                </a:cubicBezTo>
                <a:cubicBezTo>
                  <a:pt x="1920554" y="451909"/>
                  <a:pt x="1931332" y="445229"/>
                  <a:pt x="1948426" y="423862"/>
                </a:cubicBezTo>
                <a:cubicBezTo>
                  <a:pt x="1954776" y="415925"/>
                  <a:pt x="1961497" y="408271"/>
                  <a:pt x="1967476" y="400050"/>
                </a:cubicBezTo>
                <a:cubicBezTo>
                  <a:pt x="1974209" y="390792"/>
                  <a:pt x="1979657" y="380633"/>
                  <a:pt x="1986526" y="371475"/>
                </a:cubicBezTo>
                <a:lnTo>
                  <a:pt x="2000814" y="352425"/>
                </a:lnTo>
                <a:cubicBezTo>
                  <a:pt x="2002401" y="347662"/>
                  <a:pt x="2003331" y="342627"/>
                  <a:pt x="2005576" y="338137"/>
                </a:cubicBezTo>
                <a:cubicBezTo>
                  <a:pt x="2008136" y="333018"/>
                  <a:pt x="2012067" y="328704"/>
                  <a:pt x="2015101" y="323850"/>
                </a:cubicBezTo>
                <a:cubicBezTo>
                  <a:pt x="2020007" y="316000"/>
                  <a:pt x="2024626" y="307975"/>
                  <a:pt x="2029389" y="300037"/>
                </a:cubicBezTo>
                <a:cubicBezTo>
                  <a:pt x="2034151" y="273050"/>
                  <a:pt x="2041723" y="246410"/>
                  <a:pt x="2043676" y="219075"/>
                </a:cubicBezTo>
                <a:cubicBezTo>
                  <a:pt x="2052059" y="101729"/>
                  <a:pt x="2048439" y="174682"/>
                  <a:pt x="204843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57818" y="121442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tjVO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5072066" y="192880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 flipH="1">
            <a:off x="5072066" y="192880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>
            <a:off x="3252010" y="1466850"/>
            <a:ext cx="2797551" cy="1179405"/>
          </a:xfrm>
          <a:custGeom>
            <a:avLst/>
            <a:gdLst>
              <a:gd name="connsiteX0" fmla="*/ 2086753 w 2797551"/>
              <a:gd name="connsiteY0" fmla="*/ 585788 h 1179405"/>
              <a:gd name="connsiteX1" fmla="*/ 2053415 w 2797551"/>
              <a:gd name="connsiteY1" fmla="*/ 561975 h 1179405"/>
              <a:gd name="connsiteX2" fmla="*/ 2039128 w 2797551"/>
              <a:gd name="connsiteY2" fmla="*/ 542925 h 1179405"/>
              <a:gd name="connsiteX3" fmla="*/ 1981978 w 2797551"/>
              <a:gd name="connsiteY3" fmla="*/ 523875 h 1179405"/>
              <a:gd name="connsiteX4" fmla="*/ 1905778 w 2797551"/>
              <a:gd name="connsiteY4" fmla="*/ 509588 h 1179405"/>
              <a:gd name="connsiteX5" fmla="*/ 1772428 w 2797551"/>
              <a:gd name="connsiteY5" fmla="*/ 519113 h 1179405"/>
              <a:gd name="connsiteX6" fmla="*/ 1734328 w 2797551"/>
              <a:gd name="connsiteY6" fmla="*/ 538163 h 1179405"/>
              <a:gd name="connsiteX7" fmla="*/ 1720040 w 2797551"/>
              <a:gd name="connsiteY7" fmla="*/ 542925 h 1179405"/>
              <a:gd name="connsiteX8" fmla="*/ 1705753 w 2797551"/>
              <a:gd name="connsiteY8" fmla="*/ 552450 h 1179405"/>
              <a:gd name="connsiteX9" fmla="*/ 1686703 w 2797551"/>
              <a:gd name="connsiteY9" fmla="*/ 561975 h 1179405"/>
              <a:gd name="connsiteX10" fmla="*/ 1667653 w 2797551"/>
              <a:gd name="connsiteY10" fmla="*/ 576263 h 1179405"/>
              <a:gd name="connsiteX11" fmla="*/ 1648603 w 2797551"/>
              <a:gd name="connsiteY11" fmla="*/ 585788 h 1179405"/>
              <a:gd name="connsiteX12" fmla="*/ 1610503 w 2797551"/>
              <a:gd name="connsiteY12" fmla="*/ 614363 h 1179405"/>
              <a:gd name="connsiteX13" fmla="*/ 1591453 w 2797551"/>
              <a:gd name="connsiteY13" fmla="*/ 623888 h 1179405"/>
              <a:gd name="connsiteX14" fmla="*/ 1567640 w 2797551"/>
              <a:gd name="connsiteY14" fmla="*/ 642938 h 1179405"/>
              <a:gd name="connsiteX15" fmla="*/ 1548590 w 2797551"/>
              <a:gd name="connsiteY15" fmla="*/ 652463 h 1179405"/>
              <a:gd name="connsiteX16" fmla="*/ 1500965 w 2797551"/>
              <a:gd name="connsiteY16" fmla="*/ 681038 h 1179405"/>
              <a:gd name="connsiteX17" fmla="*/ 1486678 w 2797551"/>
              <a:gd name="connsiteY17" fmla="*/ 690563 h 1179405"/>
              <a:gd name="connsiteX18" fmla="*/ 1462865 w 2797551"/>
              <a:gd name="connsiteY18" fmla="*/ 700088 h 1179405"/>
              <a:gd name="connsiteX19" fmla="*/ 1410478 w 2797551"/>
              <a:gd name="connsiteY19" fmla="*/ 728663 h 1179405"/>
              <a:gd name="connsiteX20" fmla="*/ 1386665 w 2797551"/>
              <a:gd name="connsiteY20" fmla="*/ 757238 h 1179405"/>
              <a:gd name="connsiteX21" fmla="*/ 1367615 w 2797551"/>
              <a:gd name="connsiteY21" fmla="*/ 766763 h 1179405"/>
              <a:gd name="connsiteX22" fmla="*/ 1343803 w 2797551"/>
              <a:gd name="connsiteY22" fmla="*/ 781050 h 1179405"/>
              <a:gd name="connsiteX23" fmla="*/ 1305703 w 2797551"/>
              <a:gd name="connsiteY23" fmla="*/ 828675 h 1179405"/>
              <a:gd name="connsiteX24" fmla="*/ 1281890 w 2797551"/>
              <a:gd name="connsiteY24" fmla="*/ 838200 h 1179405"/>
              <a:gd name="connsiteX25" fmla="*/ 1248553 w 2797551"/>
              <a:gd name="connsiteY25" fmla="*/ 862013 h 1179405"/>
              <a:gd name="connsiteX26" fmla="*/ 1229503 w 2797551"/>
              <a:gd name="connsiteY26" fmla="*/ 881063 h 1179405"/>
              <a:gd name="connsiteX27" fmla="*/ 1210453 w 2797551"/>
              <a:gd name="connsiteY27" fmla="*/ 890588 h 1179405"/>
              <a:gd name="connsiteX28" fmla="*/ 1167590 w 2797551"/>
              <a:gd name="connsiteY28" fmla="*/ 914400 h 1179405"/>
              <a:gd name="connsiteX29" fmla="*/ 1119965 w 2797551"/>
              <a:gd name="connsiteY29" fmla="*/ 942975 h 1179405"/>
              <a:gd name="connsiteX30" fmla="*/ 1105678 w 2797551"/>
              <a:gd name="connsiteY30" fmla="*/ 952500 h 1179405"/>
              <a:gd name="connsiteX31" fmla="*/ 1091390 w 2797551"/>
              <a:gd name="connsiteY31" fmla="*/ 957263 h 1179405"/>
              <a:gd name="connsiteX32" fmla="*/ 1077103 w 2797551"/>
              <a:gd name="connsiteY32" fmla="*/ 966788 h 1179405"/>
              <a:gd name="connsiteX33" fmla="*/ 1034240 w 2797551"/>
              <a:gd name="connsiteY33" fmla="*/ 981075 h 1179405"/>
              <a:gd name="connsiteX34" fmla="*/ 1000903 w 2797551"/>
              <a:gd name="connsiteY34" fmla="*/ 990600 h 1179405"/>
              <a:gd name="connsiteX35" fmla="*/ 986615 w 2797551"/>
              <a:gd name="connsiteY35" fmla="*/ 1000125 h 1179405"/>
              <a:gd name="connsiteX36" fmla="*/ 948515 w 2797551"/>
              <a:gd name="connsiteY36" fmla="*/ 1009650 h 1179405"/>
              <a:gd name="connsiteX37" fmla="*/ 934228 w 2797551"/>
              <a:gd name="connsiteY37" fmla="*/ 1014413 h 1179405"/>
              <a:gd name="connsiteX38" fmla="*/ 915178 w 2797551"/>
              <a:gd name="connsiteY38" fmla="*/ 1019175 h 1179405"/>
              <a:gd name="connsiteX39" fmla="*/ 858028 w 2797551"/>
              <a:gd name="connsiteY39" fmla="*/ 1033463 h 1179405"/>
              <a:gd name="connsiteX40" fmla="*/ 819928 w 2797551"/>
              <a:gd name="connsiteY40" fmla="*/ 1047750 h 1179405"/>
              <a:gd name="connsiteX41" fmla="*/ 781828 w 2797551"/>
              <a:gd name="connsiteY41" fmla="*/ 1062038 h 1179405"/>
              <a:gd name="connsiteX42" fmla="*/ 743728 w 2797551"/>
              <a:gd name="connsiteY42" fmla="*/ 1076325 h 1179405"/>
              <a:gd name="connsiteX43" fmla="*/ 710390 w 2797551"/>
              <a:gd name="connsiteY43" fmla="*/ 1085850 h 1179405"/>
              <a:gd name="connsiteX44" fmla="*/ 691340 w 2797551"/>
              <a:gd name="connsiteY44" fmla="*/ 1090613 h 1179405"/>
              <a:gd name="connsiteX45" fmla="*/ 658003 w 2797551"/>
              <a:gd name="connsiteY45" fmla="*/ 1100138 h 1179405"/>
              <a:gd name="connsiteX46" fmla="*/ 634190 w 2797551"/>
              <a:gd name="connsiteY46" fmla="*/ 1104900 h 1179405"/>
              <a:gd name="connsiteX47" fmla="*/ 619903 w 2797551"/>
              <a:gd name="connsiteY47" fmla="*/ 1109663 h 1179405"/>
              <a:gd name="connsiteX48" fmla="*/ 538940 w 2797551"/>
              <a:gd name="connsiteY48" fmla="*/ 1119188 h 1179405"/>
              <a:gd name="connsiteX49" fmla="*/ 510365 w 2797551"/>
              <a:gd name="connsiteY49" fmla="*/ 1123950 h 1179405"/>
              <a:gd name="connsiteX50" fmla="*/ 453215 w 2797551"/>
              <a:gd name="connsiteY50" fmla="*/ 1128713 h 1179405"/>
              <a:gd name="connsiteX51" fmla="*/ 419878 w 2797551"/>
              <a:gd name="connsiteY51" fmla="*/ 1133475 h 1179405"/>
              <a:gd name="connsiteX52" fmla="*/ 329390 w 2797551"/>
              <a:gd name="connsiteY52" fmla="*/ 1138238 h 1179405"/>
              <a:gd name="connsiteX53" fmla="*/ 57928 w 2797551"/>
              <a:gd name="connsiteY53" fmla="*/ 1114425 h 1179405"/>
              <a:gd name="connsiteX54" fmla="*/ 43640 w 2797551"/>
              <a:gd name="connsiteY54" fmla="*/ 1104900 h 1179405"/>
              <a:gd name="connsiteX55" fmla="*/ 10303 w 2797551"/>
              <a:gd name="connsiteY55" fmla="*/ 1057275 h 1179405"/>
              <a:gd name="connsiteX56" fmla="*/ 10303 w 2797551"/>
              <a:gd name="connsiteY56" fmla="*/ 1004888 h 1179405"/>
              <a:gd name="connsiteX57" fmla="*/ 24590 w 2797551"/>
              <a:gd name="connsiteY57" fmla="*/ 990600 h 1179405"/>
              <a:gd name="connsiteX58" fmla="*/ 38878 w 2797551"/>
              <a:gd name="connsiteY58" fmla="*/ 981075 h 1179405"/>
              <a:gd name="connsiteX59" fmla="*/ 81740 w 2797551"/>
              <a:gd name="connsiteY59" fmla="*/ 952500 h 1179405"/>
              <a:gd name="connsiteX60" fmla="*/ 100790 w 2797551"/>
              <a:gd name="connsiteY60" fmla="*/ 947738 h 1179405"/>
              <a:gd name="connsiteX61" fmla="*/ 129365 w 2797551"/>
              <a:gd name="connsiteY61" fmla="*/ 938213 h 1179405"/>
              <a:gd name="connsiteX62" fmla="*/ 210328 w 2797551"/>
              <a:gd name="connsiteY62" fmla="*/ 900113 h 1179405"/>
              <a:gd name="connsiteX63" fmla="*/ 300815 w 2797551"/>
              <a:gd name="connsiteY63" fmla="*/ 866775 h 1179405"/>
              <a:gd name="connsiteX64" fmla="*/ 348440 w 2797551"/>
              <a:gd name="connsiteY64" fmla="*/ 847725 h 1179405"/>
              <a:gd name="connsiteX65" fmla="*/ 391303 w 2797551"/>
              <a:gd name="connsiteY65" fmla="*/ 838200 h 1179405"/>
              <a:gd name="connsiteX66" fmla="*/ 472265 w 2797551"/>
              <a:gd name="connsiteY66" fmla="*/ 814388 h 1179405"/>
              <a:gd name="connsiteX67" fmla="*/ 515128 w 2797551"/>
              <a:gd name="connsiteY67" fmla="*/ 800100 h 1179405"/>
              <a:gd name="connsiteX68" fmla="*/ 543703 w 2797551"/>
              <a:gd name="connsiteY68" fmla="*/ 795338 h 1179405"/>
              <a:gd name="connsiteX69" fmla="*/ 581803 w 2797551"/>
              <a:gd name="connsiteY69" fmla="*/ 781050 h 1179405"/>
              <a:gd name="connsiteX70" fmla="*/ 662765 w 2797551"/>
              <a:gd name="connsiteY70" fmla="*/ 762000 h 1179405"/>
              <a:gd name="connsiteX71" fmla="*/ 762778 w 2797551"/>
              <a:gd name="connsiteY71" fmla="*/ 728663 h 1179405"/>
              <a:gd name="connsiteX72" fmla="*/ 815165 w 2797551"/>
              <a:gd name="connsiteY72" fmla="*/ 719138 h 1179405"/>
              <a:gd name="connsiteX73" fmla="*/ 881840 w 2797551"/>
              <a:gd name="connsiteY73" fmla="*/ 695325 h 1179405"/>
              <a:gd name="connsiteX74" fmla="*/ 1010428 w 2797551"/>
              <a:gd name="connsiteY74" fmla="*/ 661988 h 1179405"/>
              <a:gd name="connsiteX75" fmla="*/ 1077103 w 2797551"/>
              <a:gd name="connsiteY75" fmla="*/ 657225 h 1179405"/>
              <a:gd name="connsiteX76" fmla="*/ 1139015 w 2797551"/>
              <a:gd name="connsiteY76" fmla="*/ 642938 h 1179405"/>
              <a:gd name="connsiteX77" fmla="*/ 1196165 w 2797551"/>
              <a:gd name="connsiteY77" fmla="*/ 638175 h 1179405"/>
              <a:gd name="connsiteX78" fmla="*/ 1243790 w 2797551"/>
              <a:gd name="connsiteY78" fmla="*/ 633413 h 1179405"/>
              <a:gd name="connsiteX79" fmla="*/ 1281890 w 2797551"/>
              <a:gd name="connsiteY79" fmla="*/ 623888 h 1179405"/>
              <a:gd name="connsiteX80" fmla="*/ 1372378 w 2797551"/>
              <a:gd name="connsiteY80" fmla="*/ 614363 h 1179405"/>
              <a:gd name="connsiteX81" fmla="*/ 1448578 w 2797551"/>
              <a:gd name="connsiteY81" fmla="*/ 600075 h 1179405"/>
              <a:gd name="connsiteX82" fmla="*/ 1496203 w 2797551"/>
              <a:gd name="connsiteY82" fmla="*/ 595313 h 1179405"/>
              <a:gd name="connsiteX83" fmla="*/ 1543828 w 2797551"/>
              <a:gd name="connsiteY83" fmla="*/ 585788 h 1179405"/>
              <a:gd name="connsiteX84" fmla="*/ 1596215 w 2797551"/>
              <a:gd name="connsiteY84" fmla="*/ 566738 h 1179405"/>
              <a:gd name="connsiteX85" fmla="*/ 1662890 w 2797551"/>
              <a:gd name="connsiteY85" fmla="*/ 557213 h 1179405"/>
              <a:gd name="connsiteX86" fmla="*/ 1791478 w 2797551"/>
              <a:gd name="connsiteY86" fmla="*/ 533400 h 1179405"/>
              <a:gd name="connsiteX87" fmla="*/ 1867678 w 2797551"/>
              <a:gd name="connsiteY87" fmla="*/ 519113 h 1179405"/>
              <a:gd name="connsiteX88" fmla="*/ 1958165 w 2797551"/>
              <a:gd name="connsiteY88" fmla="*/ 500063 h 1179405"/>
              <a:gd name="connsiteX89" fmla="*/ 2015315 w 2797551"/>
              <a:gd name="connsiteY89" fmla="*/ 485775 h 1179405"/>
              <a:gd name="connsiteX90" fmla="*/ 2081990 w 2797551"/>
              <a:gd name="connsiteY90" fmla="*/ 476250 h 1179405"/>
              <a:gd name="connsiteX91" fmla="*/ 2115328 w 2797551"/>
              <a:gd name="connsiteY91" fmla="*/ 466725 h 1179405"/>
              <a:gd name="connsiteX92" fmla="*/ 2143903 w 2797551"/>
              <a:gd name="connsiteY92" fmla="*/ 457200 h 1179405"/>
              <a:gd name="connsiteX93" fmla="*/ 2182003 w 2797551"/>
              <a:gd name="connsiteY93" fmla="*/ 452438 h 1179405"/>
              <a:gd name="connsiteX94" fmla="*/ 2239153 w 2797551"/>
              <a:gd name="connsiteY94" fmla="*/ 428625 h 1179405"/>
              <a:gd name="connsiteX95" fmla="*/ 2286778 w 2797551"/>
              <a:gd name="connsiteY95" fmla="*/ 404813 h 1179405"/>
              <a:gd name="connsiteX96" fmla="*/ 2320115 w 2797551"/>
              <a:gd name="connsiteY96" fmla="*/ 390525 h 1179405"/>
              <a:gd name="connsiteX97" fmla="*/ 2358215 w 2797551"/>
              <a:gd name="connsiteY97" fmla="*/ 371475 h 1179405"/>
              <a:gd name="connsiteX98" fmla="*/ 2448703 w 2797551"/>
              <a:gd name="connsiteY98" fmla="*/ 338138 h 1179405"/>
              <a:gd name="connsiteX99" fmla="*/ 2467753 w 2797551"/>
              <a:gd name="connsiteY99" fmla="*/ 328613 h 1179405"/>
              <a:gd name="connsiteX100" fmla="*/ 2491565 w 2797551"/>
              <a:gd name="connsiteY100" fmla="*/ 314325 h 1179405"/>
              <a:gd name="connsiteX101" fmla="*/ 2510615 w 2797551"/>
              <a:gd name="connsiteY101" fmla="*/ 309563 h 1179405"/>
              <a:gd name="connsiteX102" fmla="*/ 2534428 w 2797551"/>
              <a:gd name="connsiteY102" fmla="*/ 300038 h 1179405"/>
              <a:gd name="connsiteX103" fmla="*/ 2553478 w 2797551"/>
              <a:gd name="connsiteY103" fmla="*/ 290513 h 1179405"/>
              <a:gd name="connsiteX104" fmla="*/ 2567765 w 2797551"/>
              <a:gd name="connsiteY104" fmla="*/ 285750 h 1179405"/>
              <a:gd name="connsiteX105" fmla="*/ 2582053 w 2797551"/>
              <a:gd name="connsiteY105" fmla="*/ 276225 h 1179405"/>
              <a:gd name="connsiteX106" fmla="*/ 2610628 w 2797551"/>
              <a:gd name="connsiteY106" fmla="*/ 266700 h 1179405"/>
              <a:gd name="connsiteX107" fmla="*/ 2648728 w 2797551"/>
              <a:gd name="connsiteY107" fmla="*/ 252413 h 1179405"/>
              <a:gd name="connsiteX108" fmla="*/ 2677303 w 2797551"/>
              <a:gd name="connsiteY108" fmla="*/ 233363 h 1179405"/>
              <a:gd name="connsiteX109" fmla="*/ 2701115 w 2797551"/>
              <a:gd name="connsiteY109" fmla="*/ 219075 h 1179405"/>
              <a:gd name="connsiteX110" fmla="*/ 2715403 w 2797551"/>
              <a:gd name="connsiteY110" fmla="*/ 204788 h 1179405"/>
              <a:gd name="connsiteX111" fmla="*/ 2724928 w 2797551"/>
              <a:gd name="connsiteY111" fmla="*/ 190500 h 1179405"/>
              <a:gd name="connsiteX112" fmla="*/ 2743978 w 2797551"/>
              <a:gd name="connsiteY112" fmla="*/ 176213 h 1179405"/>
              <a:gd name="connsiteX113" fmla="*/ 2748740 w 2797551"/>
              <a:gd name="connsiteY113" fmla="*/ 161925 h 1179405"/>
              <a:gd name="connsiteX114" fmla="*/ 2777315 w 2797551"/>
              <a:gd name="connsiteY114" fmla="*/ 109538 h 1179405"/>
              <a:gd name="connsiteX115" fmla="*/ 2786840 w 2797551"/>
              <a:gd name="connsiteY115" fmla="*/ 76200 h 1179405"/>
              <a:gd name="connsiteX116" fmla="*/ 2791603 w 2797551"/>
              <a:gd name="connsiteY116" fmla="*/ 57150 h 1179405"/>
              <a:gd name="connsiteX117" fmla="*/ 2796365 w 2797551"/>
              <a:gd name="connsiteY117" fmla="*/ 42863 h 1179405"/>
              <a:gd name="connsiteX118" fmla="*/ 2796365 w 2797551"/>
              <a:gd name="connsiteY118" fmla="*/ 0 h 11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797551" h="1179405">
                <a:moveTo>
                  <a:pt x="2086753" y="585788"/>
                </a:moveTo>
                <a:cubicBezTo>
                  <a:pt x="2066767" y="575795"/>
                  <a:pt x="2067896" y="578869"/>
                  <a:pt x="2053415" y="561975"/>
                </a:cubicBezTo>
                <a:cubicBezTo>
                  <a:pt x="2048249" y="555948"/>
                  <a:pt x="2045478" y="547687"/>
                  <a:pt x="2039128" y="542925"/>
                </a:cubicBezTo>
                <a:cubicBezTo>
                  <a:pt x="2029678" y="535837"/>
                  <a:pt x="1989613" y="526651"/>
                  <a:pt x="1981978" y="523875"/>
                </a:cubicBezTo>
                <a:cubicBezTo>
                  <a:pt x="1928246" y="504336"/>
                  <a:pt x="2017350" y="518885"/>
                  <a:pt x="1905778" y="509588"/>
                </a:cubicBezTo>
                <a:cubicBezTo>
                  <a:pt x="1861328" y="512763"/>
                  <a:pt x="1816385" y="511787"/>
                  <a:pt x="1772428" y="519113"/>
                </a:cubicBezTo>
                <a:cubicBezTo>
                  <a:pt x="1758422" y="521447"/>
                  <a:pt x="1747799" y="533673"/>
                  <a:pt x="1734328" y="538163"/>
                </a:cubicBezTo>
                <a:lnTo>
                  <a:pt x="1720040" y="542925"/>
                </a:lnTo>
                <a:cubicBezTo>
                  <a:pt x="1715278" y="546100"/>
                  <a:pt x="1710723" y="549610"/>
                  <a:pt x="1705753" y="552450"/>
                </a:cubicBezTo>
                <a:cubicBezTo>
                  <a:pt x="1699589" y="555972"/>
                  <a:pt x="1692723" y="558212"/>
                  <a:pt x="1686703" y="561975"/>
                </a:cubicBezTo>
                <a:cubicBezTo>
                  <a:pt x="1679972" y="566182"/>
                  <a:pt x="1674384" y="572056"/>
                  <a:pt x="1667653" y="576263"/>
                </a:cubicBezTo>
                <a:cubicBezTo>
                  <a:pt x="1661633" y="580026"/>
                  <a:pt x="1654510" y="581850"/>
                  <a:pt x="1648603" y="585788"/>
                </a:cubicBezTo>
                <a:cubicBezTo>
                  <a:pt x="1635394" y="594594"/>
                  <a:pt x="1624702" y="607263"/>
                  <a:pt x="1610503" y="614363"/>
                </a:cubicBezTo>
                <a:cubicBezTo>
                  <a:pt x="1604153" y="617538"/>
                  <a:pt x="1597360" y="619950"/>
                  <a:pt x="1591453" y="623888"/>
                </a:cubicBezTo>
                <a:cubicBezTo>
                  <a:pt x="1582995" y="629527"/>
                  <a:pt x="1576098" y="637299"/>
                  <a:pt x="1567640" y="642938"/>
                </a:cubicBezTo>
                <a:cubicBezTo>
                  <a:pt x="1561733" y="646876"/>
                  <a:pt x="1554754" y="648941"/>
                  <a:pt x="1548590" y="652463"/>
                </a:cubicBezTo>
                <a:cubicBezTo>
                  <a:pt x="1532516" y="661648"/>
                  <a:pt x="1516369" y="670768"/>
                  <a:pt x="1500965" y="681038"/>
                </a:cubicBezTo>
                <a:cubicBezTo>
                  <a:pt x="1496203" y="684213"/>
                  <a:pt x="1491797" y="688003"/>
                  <a:pt x="1486678" y="690563"/>
                </a:cubicBezTo>
                <a:cubicBezTo>
                  <a:pt x="1479031" y="694386"/>
                  <a:pt x="1470803" y="696913"/>
                  <a:pt x="1462865" y="700088"/>
                </a:cubicBezTo>
                <a:cubicBezTo>
                  <a:pt x="1378487" y="770402"/>
                  <a:pt x="1478820" y="694492"/>
                  <a:pt x="1410478" y="728663"/>
                </a:cubicBezTo>
                <a:cubicBezTo>
                  <a:pt x="1388433" y="739685"/>
                  <a:pt x="1403078" y="743560"/>
                  <a:pt x="1386665" y="757238"/>
                </a:cubicBezTo>
                <a:cubicBezTo>
                  <a:pt x="1381211" y="761783"/>
                  <a:pt x="1373821" y="763315"/>
                  <a:pt x="1367615" y="766763"/>
                </a:cubicBezTo>
                <a:cubicBezTo>
                  <a:pt x="1359523" y="771258"/>
                  <a:pt x="1351740" y="776288"/>
                  <a:pt x="1343803" y="781050"/>
                </a:cubicBezTo>
                <a:cubicBezTo>
                  <a:pt x="1333613" y="796335"/>
                  <a:pt x="1321990" y="817817"/>
                  <a:pt x="1305703" y="828675"/>
                </a:cubicBezTo>
                <a:cubicBezTo>
                  <a:pt x="1298590" y="833417"/>
                  <a:pt x="1289828" y="835025"/>
                  <a:pt x="1281890" y="838200"/>
                </a:cubicBezTo>
                <a:cubicBezTo>
                  <a:pt x="1261383" y="868962"/>
                  <a:pt x="1287000" y="836382"/>
                  <a:pt x="1248553" y="862013"/>
                </a:cubicBezTo>
                <a:cubicBezTo>
                  <a:pt x="1241081" y="866994"/>
                  <a:pt x="1236687" y="875675"/>
                  <a:pt x="1229503" y="881063"/>
                </a:cubicBezTo>
                <a:cubicBezTo>
                  <a:pt x="1223823" y="885323"/>
                  <a:pt x="1216541" y="886935"/>
                  <a:pt x="1210453" y="890588"/>
                </a:cubicBezTo>
                <a:cubicBezTo>
                  <a:pt x="1169514" y="915151"/>
                  <a:pt x="1196328" y="904822"/>
                  <a:pt x="1167590" y="914400"/>
                </a:cubicBezTo>
                <a:cubicBezTo>
                  <a:pt x="1132423" y="940776"/>
                  <a:pt x="1165833" y="917493"/>
                  <a:pt x="1119965" y="942975"/>
                </a:cubicBezTo>
                <a:cubicBezTo>
                  <a:pt x="1114962" y="945755"/>
                  <a:pt x="1110797" y="949940"/>
                  <a:pt x="1105678" y="952500"/>
                </a:cubicBezTo>
                <a:cubicBezTo>
                  <a:pt x="1101188" y="954745"/>
                  <a:pt x="1095880" y="955018"/>
                  <a:pt x="1091390" y="957263"/>
                </a:cubicBezTo>
                <a:cubicBezTo>
                  <a:pt x="1086271" y="959823"/>
                  <a:pt x="1082386" y="964587"/>
                  <a:pt x="1077103" y="966788"/>
                </a:cubicBezTo>
                <a:cubicBezTo>
                  <a:pt x="1063201" y="972580"/>
                  <a:pt x="1048528" y="976312"/>
                  <a:pt x="1034240" y="981075"/>
                </a:cubicBezTo>
                <a:cubicBezTo>
                  <a:pt x="1013732" y="987911"/>
                  <a:pt x="1024838" y="984617"/>
                  <a:pt x="1000903" y="990600"/>
                </a:cubicBezTo>
                <a:cubicBezTo>
                  <a:pt x="996140" y="993775"/>
                  <a:pt x="991735" y="997565"/>
                  <a:pt x="986615" y="1000125"/>
                </a:cubicBezTo>
                <a:cubicBezTo>
                  <a:pt x="975724" y="1005571"/>
                  <a:pt x="959392" y="1006931"/>
                  <a:pt x="948515" y="1009650"/>
                </a:cubicBezTo>
                <a:cubicBezTo>
                  <a:pt x="943645" y="1010868"/>
                  <a:pt x="939055" y="1013034"/>
                  <a:pt x="934228" y="1014413"/>
                </a:cubicBezTo>
                <a:cubicBezTo>
                  <a:pt x="927934" y="1016211"/>
                  <a:pt x="921493" y="1017453"/>
                  <a:pt x="915178" y="1019175"/>
                </a:cubicBezTo>
                <a:cubicBezTo>
                  <a:pt x="866706" y="1032394"/>
                  <a:pt x="898322" y="1025403"/>
                  <a:pt x="858028" y="1033463"/>
                </a:cubicBezTo>
                <a:cubicBezTo>
                  <a:pt x="804990" y="1059982"/>
                  <a:pt x="871803" y="1028297"/>
                  <a:pt x="819928" y="1047750"/>
                </a:cubicBezTo>
                <a:cubicBezTo>
                  <a:pt x="770109" y="1066432"/>
                  <a:pt x="830736" y="1049810"/>
                  <a:pt x="781828" y="1062038"/>
                </a:cubicBezTo>
                <a:cubicBezTo>
                  <a:pt x="759764" y="1076747"/>
                  <a:pt x="774625" y="1069459"/>
                  <a:pt x="743728" y="1076325"/>
                </a:cubicBezTo>
                <a:cubicBezTo>
                  <a:pt x="710255" y="1083764"/>
                  <a:pt x="738215" y="1077900"/>
                  <a:pt x="710390" y="1085850"/>
                </a:cubicBezTo>
                <a:cubicBezTo>
                  <a:pt x="704096" y="1087648"/>
                  <a:pt x="697634" y="1088815"/>
                  <a:pt x="691340" y="1090613"/>
                </a:cubicBezTo>
                <a:cubicBezTo>
                  <a:pt x="663515" y="1098563"/>
                  <a:pt x="691479" y="1092699"/>
                  <a:pt x="658003" y="1100138"/>
                </a:cubicBezTo>
                <a:cubicBezTo>
                  <a:pt x="650101" y="1101894"/>
                  <a:pt x="642043" y="1102937"/>
                  <a:pt x="634190" y="1104900"/>
                </a:cubicBezTo>
                <a:cubicBezTo>
                  <a:pt x="629320" y="1106118"/>
                  <a:pt x="624826" y="1108678"/>
                  <a:pt x="619903" y="1109663"/>
                </a:cubicBezTo>
                <a:cubicBezTo>
                  <a:pt x="594433" y="1114757"/>
                  <a:pt x="564106" y="1116042"/>
                  <a:pt x="538940" y="1119188"/>
                </a:cubicBezTo>
                <a:cubicBezTo>
                  <a:pt x="529358" y="1120386"/>
                  <a:pt x="519962" y="1122884"/>
                  <a:pt x="510365" y="1123950"/>
                </a:cubicBezTo>
                <a:cubicBezTo>
                  <a:pt x="491366" y="1126061"/>
                  <a:pt x="472226" y="1126712"/>
                  <a:pt x="453215" y="1128713"/>
                </a:cubicBezTo>
                <a:cubicBezTo>
                  <a:pt x="442052" y="1129888"/>
                  <a:pt x="431070" y="1132614"/>
                  <a:pt x="419878" y="1133475"/>
                </a:cubicBezTo>
                <a:cubicBezTo>
                  <a:pt x="389763" y="1135792"/>
                  <a:pt x="359553" y="1136650"/>
                  <a:pt x="329390" y="1138238"/>
                </a:cubicBezTo>
                <a:cubicBezTo>
                  <a:pt x="20633" y="1126587"/>
                  <a:pt x="148899" y="1179405"/>
                  <a:pt x="57928" y="1114425"/>
                </a:cubicBezTo>
                <a:cubicBezTo>
                  <a:pt x="53270" y="1111098"/>
                  <a:pt x="48403" y="1108075"/>
                  <a:pt x="43640" y="1104900"/>
                </a:cubicBezTo>
                <a:cubicBezTo>
                  <a:pt x="20187" y="1069721"/>
                  <a:pt x="31458" y="1085483"/>
                  <a:pt x="10303" y="1057275"/>
                </a:cubicBezTo>
                <a:cubicBezTo>
                  <a:pt x="3421" y="1036631"/>
                  <a:pt x="0" y="1033221"/>
                  <a:pt x="10303" y="1004888"/>
                </a:cubicBezTo>
                <a:cubicBezTo>
                  <a:pt x="12605" y="998558"/>
                  <a:pt x="19416" y="994912"/>
                  <a:pt x="24590" y="990600"/>
                </a:cubicBezTo>
                <a:cubicBezTo>
                  <a:pt x="28987" y="986936"/>
                  <a:pt x="34481" y="984739"/>
                  <a:pt x="38878" y="981075"/>
                </a:cubicBezTo>
                <a:cubicBezTo>
                  <a:pt x="64037" y="960110"/>
                  <a:pt x="41857" y="968453"/>
                  <a:pt x="81740" y="952500"/>
                </a:cubicBezTo>
                <a:cubicBezTo>
                  <a:pt x="87817" y="950069"/>
                  <a:pt x="94521" y="949619"/>
                  <a:pt x="100790" y="947738"/>
                </a:cubicBezTo>
                <a:cubicBezTo>
                  <a:pt x="110407" y="944853"/>
                  <a:pt x="119994" y="941817"/>
                  <a:pt x="129365" y="938213"/>
                </a:cubicBezTo>
                <a:cubicBezTo>
                  <a:pt x="176072" y="920248"/>
                  <a:pt x="156211" y="924465"/>
                  <a:pt x="210328" y="900113"/>
                </a:cubicBezTo>
                <a:cubicBezTo>
                  <a:pt x="263022" y="876401"/>
                  <a:pt x="249584" y="885650"/>
                  <a:pt x="300815" y="866775"/>
                </a:cubicBezTo>
                <a:cubicBezTo>
                  <a:pt x="316859" y="860864"/>
                  <a:pt x="332136" y="852874"/>
                  <a:pt x="348440" y="847725"/>
                </a:cubicBezTo>
                <a:cubicBezTo>
                  <a:pt x="362397" y="843318"/>
                  <a:pt x="377170" y="842005"/>
                  <a:pt x="391303" y="838200"/>
                </a:cubicBezTo>
                <a:cubicBezTo>
                  <a:pt x="418466" y="830887"/>
                  <a:pt x="445578" y="823284"/>
                  <a:pt x="472265" y="814388"/>
                </a:cubicBezTo>
                <a:cubicBezTo>
                  <a:pt x="486553" y="809625"/>
                  <a:pt x="500576" y="803981"/>
                  <a:pt x="515128" y="800100"/>
                </a:cubicBezTo>
                <a:cubicBezTo>
                  <a:pt x="524458" y="797612"/>
                  <a:pt x="534178" y="796925"/>
                  <a:pt x="543703" y="795338"/>
                </a:cubicBezTo>
                <a:cubicBezTo>
                  <a:pt x="556403" y="790575"/>
                  <a:pt x="568791" y="784877"/>
                  <a:pt x="581803" y="781050"/>
                </a:cubicBezTo>
                <a:cubicBezTo>
                  <a:pt x="666584" y="756114"/>
                  <a:pt x="584403" y="786319"/>
                  <a:pt x="662765" y="762000"/>
                </a:cubicBezTo>
                <a:cubicBezTo>
                  <a:pt x="696327" y="751584"/>
                  <a:pt x="728204" y="734949"/>
                  <a:pt x="762778" y="728663"/>
                </a:cubicBezTo>
                <a:cubicBezTo>
                  <a:pt x="780240" y="725488"/>
                  <a:pt x="798074" y="723924"/>
                  <a:pt x="815165" y="719138"/>
                </a:cubicBezTo>
                <a:cubicBezTo>
                  <a:pt x="837891" y="712775"/>
                  <a:pt x="859372" y="702547"/>
                  <a:pt x="881840" y="695325"/>
                </a:cubicBezTo>
                <a:cubicBezTo>
                  <a:pt x="907009" y="687235"/>
                  <a:pt x="982686" y="666098"/>
                  <a:pt x="1010428" y="661988"/>
                </a:cubicBezTo>
                <a:cubicBezTo>
                  <a:pt x="1032469" y="658723"/>
                  <a:pt x="1054878" y="658813"/>
                  <a:pt x="1077103" y="657225"/>
                </a:cubicBezTo>
                <a:cubicBezTo>
                  <a:pt x="1097740" y="652463"/>
                  <a:pt x="1118101" y="646284"/>
                  <a:pt x="1139015" y="642938"/>
                </a:cubicBezTo>
                <a:cubicBezTo>
                  <a:pt x="1157891" y="639918"/>
                  <a:pt x="1177127" y="639906"/>
                  <a:pt x="1196165" y="638175"/>
                </a:cubicBezTo>
                <a:lnTo>
                  <a:pt x="1243790" y="633413"/>
                </a:lnTo>
                <a:cubicBezTo>
                  <a:pt x="1256490" y="630238"/>
                  <a:pt x="1268998" y="626163"/>
                  <a:pt x="1281890" y="623888"/>
                </a:cubicBezTo>
                <a:cubicBezTo>
                  <a:pt x="1292126" y="622082"/>
                  <a:pt x="1364257" y="615318"/>
                  <a:pt x="1372378" y="614363"/>
                </a:cubicBezTo>
                <a:cubicBezTo>
                  <a:pt x="1456212" y="604500"/>
                  <a:pt x="1347808" y="615985"/>
                  <a:pt x="1448578" y="600075"/>
                </a:cubicBezTo>
                <a:cubicBezTo>
                  <a:pt x="1464337" y="597587"/>
                  <a:pt x="1480328" y="596900"/>
                  <a:pt x="1496203" y="595313"/>
                </a:cubicBezTo>
                <a:cubicBezTo>
                  <a:pt x="1512078" y="592138"/>
                  <a:pt x="1528262" y="590236"/>
                  <a:pt x="1543828" y="585788"/>
                </a:cubicBezTo>
                <a:cubicBezTo>
                  <a:pt x="1561694" y="580683"/>
                  <a:pt x="1578147" y="571074"/>
                  <a:pt x="1596215" y="566738"/>
                </a:cubicBezTo>
                <a:cubicBezTo>
                  <a:pt x="1618046" y="561499"/>
                  <a:pt x="1640905" y="561762"/>
                  <a:pt x="1662890" y="557213"/>
                </a:cubicBezTo>
                <a:cubicBezTo>
                  <a:pt x="1796292" y="529613"/>
                  <a:pt x="1676032" y="543021"/>
                  <a:pt x="1791478" y="533400"/>
                </a:cubicBezTo>
                <a:cubicBezTo>
                  <a:pt x="1816878" y="528638"/>
                  <a:pt x="1842497" y="524924"/>
                  <a:pt x="1867678" y="519113"/>
                </a:cubicBezTo>
                <a:cubicBezTo>
                  <a:pt x="1964595" y="496748"/>
                  <a:pt x="1868020" y="510078"/>
                  <a:pt x="1958165" y="500063"/>
                </a:cubicBezTo>
                <a:cubicBezTo>
                  <a:pt x="1977215" y="495300"/>
                  <a:pt x="1996146" y="490035"/>
                  <a:pt x="2015315" y="485775"/>
                </a:cubicBezTo>
                <a:cubicBezTo>
                  <a:pt x="2032961" y="481854"/>
                  <a:pt x="2065527" y="478308"/>
                  <a:pt x="2081990" y="476250"/>
                </a:cubicBezTo>
                <a:cubicBezTo>
                  <a:pt x="2093103" y="473075"/>
                  <a:pt x="2104282" y="470124"/>
                  <a:pt x="2115328" y="466725"/>
                </a:cubicBezTo>
                <a:cubicBezTo>
                  <a:pt x="2124924" y="463772"/>
                  <a:pt x="2134086" y="459304"/>
                  <a:pt x="2143903" y="457200"/>
                </a:cubicBezTo>
                <a:cubicBezTo>
                  <a:pt x="2156418" y="454518"/>
                  <a:pt x="2169303" y="454025"/>
                  <a:pt x="2182003" y="452438"/>
                </a:cubicBezTo>
                <a:cubicBezTo>
                  <a:pt x="2201053" y="444500"/>
                  <a:pt x="2222643" y="441007"/>
                  <a:pt x="2239153" y="428625"/>
                </a:cubicBezTo>
                <a:cubicBezTo>
                  <a:pt x="2266235" y="408314"/>
                  <a:pt x="2250673" y="416848"/>
                  <a:pt x="2286778" y="404813"/>
                </a:cubicBezTo>
                <a:cubicBezTo>
                  <a:pt x="2320851" y="382097"/>
                  <a:pt x="2279113" y="407609"/>
                  <a:pt x="2320115" y="390525"/>
                </a:cubicBezTo>
                <a:cubicBezTo>
                  <a:pt x="2333222" y="385064"/>
                  <a:pt x="2344745" y="375965"/>
                  <a:pt x="2358215" y="371475"/>
                </a:cubicBezTo>
                <a:cubicBezTo>
                  <a:pt x="2385356" y="362428"/>
                  <a:pt x="2426774" y="349102"/>
                  <a:pt x="2448703" y="338138"/>
                </a:cubicBezTo>
                <a:cubicBezTo>
                  <a:pt x="2455053" y="334963"/>
                  <a:pt x="2461547" y="332061"/>
                  <a:pt x="2467753" y="328613"/>
                </a:cubicBezTo>
                <a:cubicBezTo>
                  <a:pt x="2475845" y="324117"/>
                  <a:pt x="2483106" y="318084"/>
                  <a:pt x="2491565" y="314325"/>
                </a:cubicBezTo>
                <a:cubicBezTo>
                  <a:pt x="2497546" y="311667"/>
                  <a:pt x="2504405" y="311633"/>
                  <a:pt x="2510615" y="309563"/>
                </a:cubicBezTo>
                <a:cubicBezTo>
                  <a:pt x="2518725" y="306860"/>
                  <a:pt x="2526616" y="303510"/>
                  <a:pt x="2534428" y="300038"/>
                </a:cubicBezTo>
                <a:cubicBezTo>
                  <a:pt x="2540916" y="297155"/>
                  <a:pt x="2546953" y="293310"/>
                  <a:pt x="2553478" y="290513"/>
                </a:cubicBezTo>
                <a:cubicBezTo>
                  <a:pt x="2558092" y="288535"/>
                  <a:pt x="2563275" y="287995"/>
                  <a:pt x="2567765" y="285750"/>
                </a:cubicBezTo>
                <a:cubicBezTo>
                  <a:pt x="2572885" y="283190"/>
                  <a:pt x="2576822" y="278550"/>
                  <a:pt x="2582053" y="276225"/>
                </a:cubicBezTo>
                <a:cubicBezTo>
                  <a:pt x="2591228" y="272147"/>
                  <a:pt x="2601192" y="270131"/>
                  <a:pt x="2610628" y="266700"/>
                </a:cubicBezTo>
                <a:cubicBezTo>
                  <a:pt x="2673217" y="243940"/>
                  <a:pt x="2606295" y="266555"/>
                  <a:pt x="2648728" y="252413"/>
                </a:cubicBezTo>
                <a:cubicBezTo>
                  <a:pt x="2658253" y="246063"/>
                  <a:pt x="2667645" y="239509"/>
                  <a:pt x="2677303" y="233363"/>
                </a:cubicBezTo>
                <a:cubicBezTo>
                  <a:pt x="2685112" y="228393"/>
                  <a:pt x="2694569" y="225620"/>
                  <a:pt x="2701115" y="219075"/>
                </a:cubicBezTo>
                <a:cubicBezTo>
                  <a:pt x="2705878" y="214313"/>
                  <a:pt x="2711091" y="209962"/>
                  <a:pt x="2715403" y="204788"/>
                </a:cubicBezTo>
                <a:cubicBezTo>
                  <a:pt x="2719067" y="200391"/>
                  <a:pt x="2720881" y="194547"/>
                  <a:pt x="2724928" y="190500"/>
                </a:cubicBezTo>
                <a:cubicBezTo>
                  <a:pt x="2730541" y="184887"/>
                  <a:pt x="2737628" y="180975"/>
                  <a:pt x="2743978" y="176213"/>
                </a:cubicBezTo>
                <a:cubicBezTo>
                  <a:pt x="2745565" y="171450"/>
                  <a:pt x="2746495" y="166415"/>
                  <a:pt x="2748740" y="161925"/>
                </a:cubicBezTo>
                <a:cubicBezTo>
                  <a:pt x="2761783" y="135839"/>
                  <a:pt x="2766518" y="152720"/>
                  <a:pt x="2777315" y="109538"/>
                </a:cubicBezTo>
                <a:cubicBezTo>
                  <a:pt x="2792205" y="49985"/>
                  <a:pt x="2773175" y="124027"/>
                  <a:pt x="2786840" y="76200"/>
                </a:cubicBezTo>
                <a:cubicBezTo>
                  <a:pt x="2788638" y="69906"/>
                  <a:pt x="2789805" y="63444"/>
                  <a:pt x="2791603" y="57150"/>
                </a:cubicBezTo>
                <a:cubicBezTo>
                  <a:pt x="2792982" y="52323"/>
                  <a:pt x="2795948" y="47866"/>
                  <a:pt x="2796365" y="42863"/>
                </a:cubicBezTo>
                <a:cubicBezTo>
                  <a:pt x="2797551" y="28625"/>
                  <a:pt x="2796365" y="14288"/>
                  <a:pt x="279636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57884" y="1214422"/>
            <a:ext cx="50006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tjVO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67A371-3657-4B40-9C1C-3F5674D6A2F4}"/>
              </a:ext>
            </a:extLst>
          </p:cNvPr>
          <p:cNvSpPr txBox="1"/>
          <p:nvPr/>
        </p:nvSpPr>
        <p:spPr>
          <a:xfrm>
            <a:off x="285751" y="304800"/>
            <a:ext cx="8691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차량의 </a:t>
            </a:r>
            <a:r>
              <a:rPr lang="en-US" altLang="ko-KR" dirty="0"/>
              <a:t>“</a:t>
            </a:r>
            <a:r>
              <a:rPr lang="ko-KR" altLang="en-US" dirty="0"/>
              <a:t>제조사</a:t>
            </a:r>
            <a:r>
              <a:rPr lang="en-US" altLang="ko-KR" dirty="0"/>
              <a:t>”</a:t>
            </a:r>
            <a:r>
              <a:rPr lang="ko-KR" altLang="en-US" dirty="0"/>
              <a:t>가  입력되면</a:t>
            </a:r>
            <a:r>
              <a:rPr lang="en-US" altLang="ko-KR" dirty="0"/>
              <a:t>, </a:t>
            </a:r>
            <a:r>
              <a:rPr lang="ko-KR" altLang="en-US" dirty="0"/>
              <a:t>제조사가 보유한 모든 차량의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제조국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모델명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옵션을 조회하여  </a:t>
            </a:r>
            <a:r>
              <a:rPr lang="en-US" altLang="ko-KR" dirty="0" err="1"/>
              <a:t>JOptionPane</a:t>
            </a:r>
            <a:r>
              <a:rPr lang="ko-KR" altLang="en-US" dirty="0"/>
              <a:t>에 </a:t>
            </a:r>
            <a:r>
              <a:rPr lang="en-US" altLang="ko-KR" dirty="0" err="1"/>
              <a:t>JTextArea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 사용하여 출력한다</a:t>
            </a:r>
            <a:r>
              <a:rPr lang="en-US" altLang="ko-KR" dirty="0" smtClean="0"/>
              <a:t>. ( Statement</a:t>
            </a:r>
            <a:r>
              <a:rPr lang="ko-KR" altLang="en-US" dirty="0" smtClean="0"/>
              <a:t>를 사용하여 처리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DbConnction</a:t>
            </a:r>
            <a:r>
              <a:rPr lang="en-US" altLang="ko-KR" dirty="0"/>
              <a:t> =&gt; 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DAO</a:t>
            </a:r>
          </a:p>
          <a:p>
            <a:r>
              <a:rPr lang="en-US" altLang="ko-KR" dirty="0"/>
              <a:t>Service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334FE25-8E67-40B9-8368-57D0C97CC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500306"/>
            <a:ext cx="210740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98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848</Words>
  <Application>Microsoft Office PowerPoint</Application>
  <PresentationFormat>화면 슬라이드 쇼(4:3)</PresentationFormat>
  <Paragraphs>225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47</cp:revision>
  <dcterms:created xsi:type="dcterms:W3CDTF">2023-02-03T00:32:22Z</dcterms:created>
  <dcterms:modified xsi:type="dcterms:W3CDTF">2023-02-06T01:49:38Z</dcterms:modified>
</cp:coreProperties>
</file>