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4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87" autoAdjust="0"/>
    <p:restoredTop sz="94660"/>
  </p:normalViewPr>
  <p:slideViewPr>
    <p:cSldViewPr>
      <p:cViewPr>
        <p:scale>
          <a:sx n="150" d="100"/>
          <a:sy n="150" d="100"/>
        </p:scale>
        <p:origin x="-654" y="2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071D-5294-4DEE-B77F-94A4BA2E1E79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C003-902C-4F6D-90D4-F52E4417B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071D-5294-4DEE-B77F-94A4BA2E1E79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C003-902C-4F6D-90D4-F52E4417B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071D-5294-4DEE-B77F-94A4BA2E1E79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C003-902C-4F6D-90D4-F52E4417B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071D-5294-4DEE-B77F-94A4BA2E1E79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C003-902C-4F6D-90D4-F52E4417B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071D-5294-4DEE-B77F-94A4BA2E1E79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C003-902C-4F6D-90D4-F52E4417B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071D-5294-4DEE-B77F-94A4BA2E1E79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C003-902C-4F6D-90D4-F52E4417B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071D-5294-4DEE-B77F-94A4BA2E1E79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C003-902C-4F6D-90D4-F52E4417B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071D-5294-4DEE-B77F-94A4BA2E1E79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C003-902C-4F6D-90D4-F52E4417B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071D-5294-4DEE-B77F-94A4BA2E1E79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C003-902C-4F6D-90D4-F52E4417B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071D-5294-4DEE-B77F-94A4BA2E1E79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C003-902C-4F6D-90D4-F52E4417B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071D-5294-4DEE-B77F-94A4BA2E1E79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C003-902C-4F6D-90D4-F52E4417B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071D-5294-4DEE-B77F-94A4BA2E1E79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C003-902C-4F6D-90D4-F52E4417B6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864399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285720" y="357166"/>
            <a:ext cx="18213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SQLPlus</a:t>
            </a:r>
            <a:r>
              <a:rPr lang="ko-KR" altLang="en-US" sz="1600" dirty="0" smtClean="0"/>
              <a:t>에서 실행</a:t>
            </a:r>
            <a:endParaRPr lang="en-US" altLang="ko-KR" sz="1600" dirty="0" smtClean="0"/>
          </a:p>
          <a:p>
            <a:r>
              <a:rPr lang="en-US" altLang="ko-KR" sz="1400" b="1" dirty="0" smtClean="0"/>
              <a:t>1.</a:t>
            </a:r>
            <a:r>
              <a:rPr lang="ko-KR" altLang="en-US" sz="1400" b="1" dirty="0" smtClean="0"/>
              <a:t>프로시저 생성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5720" y="2071678"/>
            <a:ext cx="87580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</a:t>
            </a:r>
            <a:r>
              <a:rPr lang="ko-KR" altLang="en-US" sz="1600" b="1" dirty="0" smtClean="0"/>
              <a:t>저장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파일명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sql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3.</a:t>
            </a:r>
            <a:r>
              <a:rPr lang="ko-KR" altLang="en-US" sz="1600" b="1" dirty="0" smtClean="0"/>
              <a:t>컴파일 </a:t>
            </a:r>
            <a:r>
              <a:rPr lang="en-US" altLang="ko-KR" sz="1600" b="1" dirty="0" smtClean="0"/>
              <a:t>: @</a:t>
            </a:r>
            <a:r>
              <a:rPr lang="ko-KR" altLang="en-US" sz="1600" b="1" dirty="0" smtClean="0"/>
              <a:t>파일명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 smtClean="0"/>
              <a:t>4. </a:t>
            </a:r>
            <a:r>
              <a:rPr lang="en-US" altLang="ko-KR" sz="1600" b="1" dirty="0"/>
              <a:t>b</a:t>
            </a:r>
            <a:r>
              <a:rPr lang="en-US" altLang="ko-KR" sz="1600" b="1" dirty="0" smtClean="0"/>
              <a:t>ind</a:t>
            </a:r>
            <a:r>
              <a:rPr lang="ko-KR" altLang="en-US" sz="1600" b="1" dirty="0" smtClean="0"/>
              <a:t>변수 선언 </a:t>
            </a:r>
            <a:r>
              <a:rPr lang="en-US" altLang="ko-KR" sz="1600" b="1" dirty="0" smtClean="0"/>
              <a:t>( out parameter</a:t>
            </a:r>
            <a:r>
              <a:rPr lang="ko-KR" altLang="en-US" sz="1600" b="1" dirty="0" smtClean="0"/>
              <a:t>를 저장용 </a:t>
            </a:r>
            <a:r>
              <a:rPr lang="en-US" altLang="ko-KR" sz="1600" b="1" dirty="0" smtClean="0"/>
              <a:t>: out parameter</a:t>
            </a:r>
            <a:r>
              <a:rPr lang="ko-KR" altLang="en-US" sz="1600" b="1" dirty="0" smtClean="0"/>
              <a:t>명과는 관련 없음 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</a:t>
            </a:r>
            <a:r>
              <a:rPr lang="en-US" altLang="ko-KR" sz="1600" b="1" dirty="0" smtClean="0"/>
              <a:t> r number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var</a:t>
            </a:r>
            <a:r>
              <a:rPr lang="en-US" altLang="ko-KR" sz="1600" b="1" dirty="0" smtClean="0"/>
              <a:t> m varchar2(100)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5. </a:t>
            </a:r>
            <a:r>
              <a:rPr lang="ko-KR" altLang="en-US" sz="1600" b="1" dirty="0" smtClean="0"/>
              <a:t>프로시저 실행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exec </a:t>
            </a:r>
            <a:r>
              <a:rPr lang="en-US" altLang="ko-KR" sz="1600" b="1" dirty="0" err="1" smtClean="0"/>
              <a:t>insert_cp_emp</a:t>
            </a:r>
            <a:r>
              <a:rPr lang="en-US" altLang="ko-KR" sz="1600" b="1" dirty="0" smtClean="0"/>
              <a:t>( </a:t>
            </a:r>
            <a:r>
              <a:rPr lang="ko-KR" altLang="en-US" sz="1600" b="1" dirty="0" smtClean="0"/>
              <a:t>사원번호</a:t>
            </a:r>
            <a:r>
              <a:rPr lang="en-US" altLang="ko-KR" sz="1600" b="1" dirty="0" smtClean="0"/>
              <a:t>, ‘</a:t>
            </a:r>
            <a:r>
              <a:rPr lang="ko-KR" altLang="en-US" sz="1600" b="1" dirty="0" smtClean="0"/>
              <a:t>사원명</a:t>
            </a:r>
            <a:r>
              <a:rPr lang="en-US" altLang="ko-KR" sz="1600" b="1" dirty="0" smtClean="0"/>
              <a:t>’, ‘</a:t>
            </a:r>
            <a:r>
              <a:rPr lang="ko-KR" altLang="en-US" sz="1600" b="1" dirty="0" smtClean="0"/>
              <a:t>직무</a:t>
            </a:r>
            <a:r>
              <a:rPr lang="en-US" altLang="ko-KR" sz="1600" b="1" dirty="0" smtClean="0"/>
              <a:t>’, </a:t>
            </a:r>
            <a:r>
              <a:rPr lang="ko-KR" altLang="en-US" sz="1600" b="1" dirty="0" smtClean="0"/>
              <a:t>연봉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부서번호</a:t>
            </a:r>
            <a:r>
              <a:rPr lang="en-US" altLang="ko-KR" sz="1600" b="1" dirty="0" smtClean="0"/>
              <a:t>, :bind</a:t>
            </a:r>
            <a:r>
              <a:rPr lang="ko-KR" altLang="en-US" sz="1600" b="1" dirty="0" err="1" smtClean="0"/>
              <a:t>변수명</a:t>
            </a:r>
            <a:r>
              <a:rPr lang="en-US" altLang="ko-KR" sz="1600" b="1" dirty="0" smtClean="0"/>
              <a:t>, :bind</a:t>
            </a:r>
            <a:r>
              <a:rPr lang="ko-KR" altLang="en-US" sz="1600" b="1" dirty="0" err="1" smtClean="0"/>
              <a:t>변수명</a:t>
            </a:r>
            <a:r>
              <a:rPr lang="en-US" altLang="ko-KR" sz="1600" b="1" dirty="0" smtClean="0"/>
              <a:t>);</a:t>
            </a:r>
          </a:p>
          <a:p>
            <a:endParaRPr lang="en-US" altLang="ko-KR" sz="1600" b="1" dirty="0"/>
          </a:p>
          <a:p>
            <a:r>
              <a:rPr lang="en-US" altLang="ko-KR" sz="1600" b="1" dirty="0" smtClean="0"/>
              <a:t>6. </a:t>
            </a:r>
            <a:r>
              <a:rPr lang="ko-KR" altLang="en-US" sz="1600" b="1" dirty="0" err="1" smtClean="0"/>
              <a:t>바인드변수</a:t>
            </a:r>
            <a:r>
              <a:rPr lang="ko-KR" altLang="en-US" sz="1600" b="1" dirty="0" smtClean="0"/>
              <a:t> 출력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print </a:t>
            </a:r>
            <a:r>
              <a:rPr lang="ko-KR" altLang="en-US" sz="1600" b="1" dirty="0" err="1" smtClean="0"/>
              <a:t>바인드변수명</a:t>
            </a:r>
            <a:r>
              <a:rPr lang="ko-KR" altLang="en-US" sz="1600" b="1" dirty="0" smtClean="0"/>
              <a:t>  </a:t>
            </a:r>
            <a:r>
              <a:rPr lang="ko-KR" altLang="en-US" sz="1600" b="1" dirty="0" err="1" smtClean="0"/>
              <a:t>바인드변수명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64399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1429015"/>
            <a:ext cx="755860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3.</a:t>
            </a:r>
            <a:r>
              <a:rPr lang="ko-KR" altLang="en-US" sz="1600" dirty="0" smtClean="0"/>
              <a:t>프로시저를 호출하는 객체 얻기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</a:t>
            </a:r>
          </a:p>
          <a:p>
            <a:pPr marL="342900" indent="-342900"/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CallableStatement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cstmt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con.prepareCall</a:t>
            </a:r>
            <a:r>
              <a:rPr lang="en-US" altLang="ko-KR" sz="1600" dirty="0" smtClean="0"/>
              <a:t>(“{ call </a:t>
            </a:r>
            <a:r>
              <a:rPr lang="en-US" altLang="ko-KR" sz="1600" dirty="0" err="1" smtClean="0"/>
              <a:t>insert_cp_emp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?,?,?,?,?</a:t>
            </a:r>
            <a:r>
              <a:rPr lang="en-US" altLang="ko-KR" sz="1600" dirty="0" smtClean="0"/>
              <a:t>,?,?) }”);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바인드변수에</a:t>
            </a:r>
            <a:r>
              <a:rPr lang="ko-KR" altLang="en-US" sz="1600" dirty="0" smtClean="0"/>
              <a:t> 값 설정</a:t>
            </a:r>
            <a:endParaRPr lang="en-US" altLang="ko-KR" sz="1600" dirty="0" smtClean="0"/>
          </a:p>
          <a:p>
            <a:pPr marL="342900" indent="-342900"/>
            <a:r>
              <a:rPr lang="en-US" altLang="ko-KR" sz="1600" b="1" dirty="0" smtClean="0"/>
              <a:t>  in parameter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부모인 </a:t>
            </a:r>
            <a:r>
              <a:rPr lang="en-US" altLang="ko-KR" sz="1600" dirty="0" err="1" smtClean="0"/>
              <a:t>PreparedStatement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cstmt.setInt</a:t>
            </a:r>
            <a:r>
              <a:rPr lang="en-US" altLang="ko-KR" sz="1600" dirty="0" smtClean="0"/>
              <a:t>(1, </a:t>
            </a:r>
            <a:r>
              <a:rPr lang="en-US" altLang="ko-KR" sz="1600" dirty="0" err="1" smtClean="0"/>
              <a:t>empno</a:t>
            </a:r>
            <a:r>
              <a:rPr lang="en-US" altLang="ko-KR" sz="1600" dirty="0" smtClean="0"/>
              <a:t> );</a:t>
            </a:r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cstmt.setString</a:t>
            </a:r>
            <a:r>
              <a:rPr lang="en-US" altLang="ko-KR" sz="1600" dirty="0" smtClean="0"/>
              <a:t>( 2, </a:t>
            </a:r>
            <a:r>
              <a:rPr lang="en-US" altLang="ko-KR" sz="1600" dirty="0" err="1" smtClean="0"/>
              <a:t>ename</a:t>
            </a:r>
            <a:r>
              <a:rPr lang="en-US" altLang="ko-KR" sz="1600" dirty="0" smtClean="0"/>
              <a:t> );</a:t>
            </a:r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cstmt.setString</a:t>
            </a:r>
            <a:r>
              <a:rPr lang="en-US" altLang="ko-KR" sz="1600" dirty="0" smtClean="0"/>
              <a:t> (3, job);</a:t>
            </a:r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cstmt.setInt</a:t>
            </a:r>
            <a:r>
              <a:rPr lang="en-US" altLang="ko-KR" sz="1600" dirty="0" smtClean="0"/>
              <a:t>(4, </a:t>
            </a:r>
            <a:r>
              <a:rPr lang="en-US" altLang="ko-KR" sz="1600" dirty="0" err="1" smtClean="0"/>
              <a:t>sal</a:t>
            </a:r>
            <a:r>
              <a:rPr lang="en-US" altLang="ko-KR" sz="1600" dirty="0" smtClean="0"/>
              <a:t>);</a:t>
            </a:r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cstmt.setInt</a:t>
            </a:r>
            <a:r>
              <a:rPr lang="en-US" altLang="ko-KR" sz="1600" dirty="0" smtClean="0"/>
              <a:t>(5, </a:t>
            </a:r>
            <a:r>
              <a:rPr lang="en-US" altLang="ko-KR" sz="1600" dirty="0" err="1" smtClean="0"/>
              <a:t>deptno</a:t>
            </a:r>
            <a:r>
              <a:rPr lang="en-US" altLang="ko-KR" sz="1600" dirty="0" smtClean="0"/>
              <a:t>);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out parameter </a:t>
            </a:r>
            <a:r>
              <a:rPr lang="en-US" altLang="ko-KR" sz="1600" dirty="0" smtClean="0"/>
              <a:t>: oracle bind </a:t>
            </a:r>
            <a:r>
              <a:rPr lang="ko-KR" altLang="en-US" sz="1600" dirty="0" smtClean="0"/>
              <a:t>변수가 필요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크기 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cstmt.registerOutParameter</a:t>
            </a:r>
            <a:r>
              <a:rPr lang="en-US" altLang="ko-KR" sz="1600" dirty="0" smtClean="0"/>
              <a:t>( </a:t>
            </a:r>
            <a:r>
              <a:rPr lang="en-US" altLang="ko-KR" sz="1600" b="1" dirty="0"/>
              <a:t>6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Types.NUMERIC</a:t>
            </a:r>
            <a:r>
              <a:rPr lang="en-US" altLang="ko-KR" sz="1600" dirty="0" smtClean="0"/>
              <a:t> );</a:t>
            </a:r>
          </a:p>
          <a:p>
            <a:pPr marL="342900" indent="-342900"/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cstmt.registerOutParameter</a:t>
            </a:r>
            <a:r>
              <a:rPr lang="en-US" altLang="ko-KR" sz="1600" dirty="0" smtClean="0"/>
              <a:t>( </a:t>
            </a:r>
            <a:r>
              <a:rPr lang="en-US" altLang="ko-KR" sz="1600" b="1" dirty="0" smtClean="0"/>
              <a:t>7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Types.VARCHAR</a:t>
            </a:r>
            <a:r>
              <a:rPr lang="en-US" altLang="ko-KR" sz="1600" dirty="0" smtClean="0"/>
              <a:t> );</a:t>
            </a:r>
          </a:p>
          <a:p>
            <a:pPr marL="342900" indent="-342900"/>
            <a:r>
              <a:rPr lang="en-US" altLang="ko-KR" sz="1600" dirty="0" smtClean="0"/>
              <a:t>5.</a:t>
            </a:r>
            <a:r>
              <a:rPr lang="ko-KR" altLang="en-US" sz="1600" dirty="0" smtClean="0"/>
              <a:t>프로시저 실행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cstmt.execute</a:t>
            </a:r>
            <a:r>
              <a:rPr lang="en-US" altLang="ko-KR" sz="1600" dirty="0" smtClean="0"/>
              <a:t>();</a:t>
            </a:r>
          </a:p>
          <a:p>
            <a:pPr marL="342900" indent="-342900"/>
            <a:r>
              <a:rPr lang="en-US" altLang="ko-KR" sz="1600" dirty="0" smtClean="0"/>
              <a:t>6. Bind</a:t>
            </a:r>
            <a:r>
              <a:rPr lang="ko-KR" altLang="en-US" sz="1600" dirty="0" smtClean="0"/>
              <a:t>변수에 저장된 값 받기 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cstmt.getXxx</a:t>
            </a:r>
            <a:r>
              <a:rPr lang="en-US" altLang="ko-KR" sz="1600" dirty="0" smtClean="0"/>
              <a:t>( out parameter </a:t>
            </a:r>
            <a:r>
              <a:rPr lang="ko-KR" altLang="en-US" sz="1600" dirty="0" smtClean="0"/>
              <a:t>인덱스 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row_cnt</a:t>
            </a:r>
            <a:r>
              <a:rPr lang="en-US" altLang="ko-KR" sz="1600" dirty="0" smtClean="0"/>
              <a:t>= </a:t>
            </a:r>
            <a:r>
              <a:rPr lang="en-US" altLang="ko-KR" sz="1600" dirty="0" err="1" smtClean="0"/>
              <a:t>cstmt.getInt</a:t>
            </a:r>
            <a:r>
              <a:rPr lang="en-US" altLang="ko-KR" sz="1600" dirty="0" smtClean="0"/>
              <a:t>( </a:t>
            </a:r>
            <a:r>
              <a:rPr lang="en-US" altLang="ko-KR" sz="1600" b="1" dirty="0" smtClean="0"/>
              <a:t>6</a:t>
            </a:r>
            <a:r>
              <a:rPr lang="en-US" altLang="ko-KR" sz="1600" dirty="0" smtClean="0"/>
              <a:t> );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msg</a:t>
            </a:r>
            <a:r>
              <a:rPr lang="en-US" altLang="ko-KR" sz="1600" dirty="0" smtClean="0"/>
              <a:t>=  </a:t>
            </a:r>
            <a:r>
              <a:rPr lang="en-US" altLang="ko-KR" sz="1600" dirty="0" err="1" smtClean="0"/>
              <a:t>cstmt.getString</a:t>
            </a:r>
            <a:r>
              <a:rPr lang="en-US" altLang="ko-KR" sz="1600" dirty="0" smtClean="0"/>
              <a:t>( </a:t>
            </a:r>
            <a:r>
              <a:rPr lang="en-US" altLang="ko-KR" sz="1600" b="1" dirty="0" smtClean="0"/>
              <a:t>7</a:t>
            </a:r>
            <a:r>
              <a:rPr lang="en-US" altLang="ko-KR" sz="1600" dirty="0" smtClean="0"/>
              <a:t> );</a:t>
            </a:r>
          </a:p>
        </p:txBody>
      </p:sp>
      <p:sp>
        <p:nvSpPr>
          <p:cNvPr id="27" name="자유형 26"/>
          <p:cNvSpPr/>
          <p:nvPr/>
        </p:nvSpPr>
        <p:spPr>
          <a:xfrm>
            <a:off x="5886450" y="125221"/>
            <a:ext cx="3103917" cy="2339813"/>
          </a:xfrm>
          <a:custGeom>
            <a:avLst/>
            <a:gdLst>
              <a:gd name="connsiteX0" fmla="*/ 793750 w 3103917"/>
              <a:gd name="connsiteY0" fmla="*/ 2332229 h 2339813"/>
              <a:gd name="connsiteX1" fmla="*/ 819150 w 3103917"/>
              <a:gd name="connsiteY1" fmla="*/ 2338579 h 2339813"/>
              <a:gd name="connsiteX2" fmla="*/ 838200 w 3103917"/>
              <a:gd name="connsiteY2" fmla="*/ 2325879 h 2339813"/>
              <a:gd name="connsiteX3" fmla="*/ 863600 w 3103917"/>
              <a:gd name="connsiteY3" fmla="*/ 2294129 h 2339813"/>
              <a:gd name="connsiteX4" fmla="*/ 876300 w 3103917"/>
              <a:gd name="connsiteY4" fmla="*/ 2275079 h 2339813"/>
              <a:gd name="connsiteX5" fmla="*/ 895350 w 3103917"/>
              <a:gd name="connsiteY5" fmla="*/ 2262379 h 2339813"/>
              <a:gd name="connsiteX6" fmla="*/ 977900 w 3103917"/>
              <a:gd name="connsiteY6" fmla="*/ 2192529 h 2339813"/>
              <a:gd name="connsiteX7" fmla="*/ 1016000 w 3103917"/>
              <a:gd name="connsiteY7" fmla="*/ 2148079 h 2339813"/>
              <a:gd name="connsiteX8" fmla="*/ 1041400 w 3103917"/>
              <a:gd name="connsiteY8" fmla="*/ 2135379 h 2339813"/>
              <a:gd name="connsiteX9" fmla="*/ 1079500 w 3103917"/>
              <a:gd name="connsiteY9" fmla="*/ 2097279 h 2339813"/>
              <a:gd name="connsiteX10" fmla="*/ 1104900 w 3103917"/>
              <a:gd name="connsiteY10" fmla="*/ 2078229 h 2339813"/>
              <a:gd name="connsiteX11" fmla="*/ 1136650 w 3103917"/>
              <a:gd name="connsiteY11" fmla="*/ 2059179 h 2339813"/>
              <a:gd name="connsiteX12" fmla="*/ 1200150 w 3103917"/>
              <a:gd name="connsiteY12" fmla="*/ 2002029 h 2339813"/>
              <a:gd name="connsiteX13" fmla="*/ 1244600 w 3103917"/>
              <a:gd name="connsiteY13" fmla="*/ 1982979 h 2339813"/>
              <a:gd name="connsiteX14" fmla="*/ 1276350 w 3103917"/>
              <a:gd name="connsiteY14" fmla="*/ 1957579 h 2339813"/>
              <a:gd name="connsiteX15" fmla="*/ 1358900 w 3103917"/>
              <a:gd name="connsiteY15" fmla="*/ 1925829 h 2339813"/>
              <a:gd name="connsiteX16" fmla="*/ 1447800 w 3103917"/>
              <a:gd name="connsiteY16" fmla="*/ 1875029 h 2339813"/>
              <a:gd name="connsiteX17" fmla="*/ 1536700 w 3103917"/>
              <a:gd name="connsiteY17" fmla="*/ 1849629 h 2339813"/>
              <a:gd name="connsiteX18" fmla="*/ 1593850 w 3103917"/>
              <a:gd name="connsiteY18" fmla="*/ 1830579 h 2339813"/>
              <a:gd name="connsiteX19" fmla="*/ 1638300 w 3103917"/>
              <a:gd name="connsiteY19" fmla="*/ 1817879 h 2339813"/>
              <a:gd name="connsiteX20" fmla="*/ 1689100 w 3103917"/>
              <a:gd name="connsiteY20" fmla="*/ 1798829 h 2339813"/>
              <a:gd name="connsiteX21" fmla="*/ 1746250 w 3103917"/>
              <a:gd name="connsiteY21" fmla="*/ 1779779 h 2339813"/>
              <a:gd name="connsiteX22" fmla="*/ 1797050 w 3103917"/>
              <a:gd name="connsiteY22" fmla="*/ 1760729 h 2339813"/>
              <a:gd name="connsiteX23" fmla="*/ 1930400 w 3103917"/>
              <a:gd name="connsiteY23" fmla="*/ 1722629 h 2339813"/>
              <a:gd name="connsiteX24" fmla="*/ 2032000 w 3103917"/>
              <a:gd name="connsiteY24" fmla="*/ 1684529 h 2339813"/>
              <a:gd name="connsiteX25" fmla="*/ 2108200 w 3103917"/>
              <a:gd name="connsiteY25" fmla="*/ 1652779 h 2339813"/>
              <a:gd name="connsiteX26" fmla="*/ 2165350 w 3103917"/>
              <a:gd name="connsiteY26" fmla="*/ 1633729 h 2339813"/>
              <a:gd name="connsiteX27" fmla="*/ 2266950 w 3103917"/>
              <a:gd name="connsiteY27" fmla="*/ 1582929 h 2339813"/>
              <a:gd name="connsiteX28" fmla="*/ 2286000 w 3103917"/>
              <a:gd name="connsiteY28" fmla="*/ 1563879 h 2339813"/>
              <a:gd name="connsiteX29" fmla="*/ 2317750 w 3103917"/>
              <a:gd name="connsiteY29" fmla="*/ 1551179 h 2339813"/>
              <a:gd name="connsiteX30" fmla="*/ 2374900 w 3103917"/>
              <a:gd name="connsiteY30" fmla="*/ 1506729 h 2339813"/>
              <a:gd name="connsiteX31" fmla="*/ 2425700 w 3103917"/>
              <a:gd name="connsiteY31" fmla="*/ 1474979 h 2339813"/>
              <a:gd name="connsiteX32" fmla="*/ 2457450 w 3103917"/>
              <a:gd name="connsiteY32" fmla="*/ 1449579 h 2339813"/>
              <a:gd name="connsiteX33" fmla="*/ 2482850 w 3103917"/>
              <a:gd name="connsiteY33" fmla="*/ 1436879 h 2339813"/>
              <a:gd name="connsiteX34" fmla="*/ 2501900 w 3103917"/>
              <a:gd name="connsiteY34" fmla="*/ 1424179 h 2339813"/>
              <a:gd name="connsiteX35" fmla="*/ 2546350 w 3103917"/>
              <a:gd name="connsiteY35" fmla="*/ 1398779 h 2339813"/>
              <a:gd name="connsiteX36" fmla="*/ 2590800 w 3103917"/>
              <a:gd name="connsiteY36" fmla="*/ 1354329 h 2339813"/>
              <a:gd name="connsiteX37" fmla="*/ 2609850 w 3103917"/>
              <a:gd name="connsiteY37" fmla="*/ 1341629 h 2339813"/>
              <a:gd name="connsiteX38" fmla="*/ 2641600 w 3103917"/>
              <a:gd name="connsiteY38" fmla="*/ 1316229 h 2339813"/>
              <a:gd name="connsiteX39" fmla="*/ 2686050 w 3103917"/>
              <a:gd name="connsiteY39" fmla="*/ 1284479 h 2339813"/>
              <a:gd name="connsiteX40" fmla="*/ 2717800 w 3103917"/>
              <a:gd name="connsiteY40" fmla="*/ 1259079 h 2339813"/>
              <a:gd name="connsiteX41" fmla="*/ 2736850 w 3103917"/>
              <a:gd name="connsiteY41" fmla="*/ 1246379 h 2339813"/>
              <a:gd name="connsiteX42" fmla="*/ 2762250 w 3103917"/>
              <a:gd name="connsiteY42" fmla="*/ 1220979 h 2339813"/>
              <a:gd name="connsiteX43" fmla="*/ 2800350 w 3103917"/>
              <a:gd name="connsiteY43" fmla="*/ 1195579 h 2339813"/>
              <a:gd name="connsiteX44" fmla="*/ 2825750 w 3103917"/>
              <a:gd name="connsiteY44" fmla="*/ 1182879 h 2339813"/>
              <a:gd name="connsiteX45" fmla="*/ 2857500 w 3103917"/>
              <a:gd name="connsiteY45" fmla="*/ 1151129 h 2339813"/>
              <a:gd name="connsiteX46" fmla="*/ 2876550 w 3103917"/>
              <a:gd name="connsiteY46" fmla="*/ 1138429 h 2339813"/>
              <a:gd name="connsiteX47" fmla="*/ 2990850 w 3103917"/>
              <a:gd name="connsiteY47" fmla="*/ 1036829 h 2339813"/>
              <a:gd name="connsiteX48" fmla="*/ 3009900 w 3103917"/>
              <a:gd name="connsiteY48" fmla="*/ 1011429 h 2339813"/>
              <a:gd name="connsiteX49" fmla="*/ 3022600 w 3103917"/>
              <a:gd name="connsiteY49" fmla="*/ 986029 h 2339813"/>
              <a:gd name="connsiteX50" fmla="*/ 3041650 w 3103917"/>
              <a:gd name="connsiteY50" fmla="*/ 941579 h 2339813"/>
              <a:gd name="connsiteX51" fmla="*/ 3067050 w 3103917"/>
              <a:gd name="connsiteY51" fmla="*/ 846329 h 2339813"/>
              <a:gd name="connsiteX52" fmla="*/ 3035300 w 3103917"/>
              <a:gd name="connsiteY52" fmla="*/ 573279 h 2339813"/>
              <a:gd name="connsiteX53" fmla="*/ 3009900 w 3103917"/>
              <a:gd name="connsiteY53" fmla="*/ 541529 h 2339813"/>
              <a:gd name="connsiteX54" fmla="*/ 2984500 w 3103917"/>
              <a:gd name="connsiteY54" fmla="*/ 503429 h 2339813"/>
              <a:gd name="connsiteX55" fmla="*/ 2959100 w 3103917"/>
              <a:gd name="connsiteY55" fmla="*/ 465329 h 2339813"/>
              <a:gd name="connsiteX56" fmla="*/ 2914650 w 3103917"/>
              <a:gd name="connsiteY56" fmla="*/ 427229 h 2339813"/>
              <a:gd name="connsiteX57" fmla="*/ 2895600 w 3103917"/>
              <a:gd name="connsiteY57" fmla="*/ 401829 h 2339813"/>
              <a:gd name="connsiteX58" fmla="*/ 2876550 w 3103917"/>
              <a:gd name="connsiteY58" fmla="*/ 389129 h 2339813"/>
              <a:gd name="connsiteX59" fmla="*/ 2832100 w 3103917"/>
              <a:gd name="connsiteY59" fmla="*/ 351029 h 2339813"/>
              <a:gd name="connsiteX60" fmla="*/ 2774950 w 3103917"/>
              <a:gd name="connsiteY60" fmla="*/ 319279 h 2339813"/>
              <a:gd name="connsiteX61" fmla="*/ 2755900 w 3103917"/>
              <a:gd name="connsiteY61" fmla="*/ 300229 h 2339813"/>
              <a:gd name="connsiteX62" fmla="*/ 2698750 w 3103917"/>
              <a:gd name="connsiteY62" fmla="*/ 281179 h 2339813"/>
              <a:gd name="connsiteX63" fmla="*/ 2660650 w 3103917"/>
              <a:gd name="connsiteY63" fmla="*/ 255779 h 2339813"/>
              <a:gd name="connsiteX64" fmla="*/ 2622550 w 3103917"/>
              <a:gd name="connsiteY64" fmla="*/ 243079 h 2339813"/>
              <a:gd name="connsiteX65" fmla="*/ 2603500 w 3103917"/>
              <a:gd name="connsiteY65" fmla="*/ 217679 h 2339813"/>
              <a:gd name="connsiteX66" fmla="*/ 2578100 w 3103917"/>
              <a:gd name="connsiteY66" fmla="*/ 204979 h 2339813"/>
              <a:gd name="connsiteX67" fmla="*/ 2520950 w 3103917"/>
              <a:gd name="connsiteY67" fmla="*/ 173229 h 2339813"/>
              <a:gd name="connsiteX68" fmla="*/ 2489200 w 3103917"/>
              <a:gd name="connsiteY68" fmla="*/ 160529 h 2339813"/>
              <a:gd name="connsiteX69" fmla="*/ 2470150 w 3103917"/>
              <a:gd name="connsiteY69" fmla="*/ 154179 h 2339813"/>
              <a:gd name="connsiteX70" fmla="*/ 2451100 w 3103917"/>
              <a:gd name="connsiteY70" fmla="*/ 141479 h 2339813"/>
              <a:gd name="connsiteX71" fmla="*/ 2400300 w 3103917"/>
              <a:gd name="connsiteY71" fmla="*/ 128779 h 2339813"/>
              <a:gd name="connsiteX72" fmla="*/ 2374900 w 3103917"/>
              <a:gd name="connsiteY72" fmla="*/ 116079 h 2339813"/>
              <a:gd name="connsiteX73" fmla="*/ 2305050 w 3103917"/>
              <a:gd name="connsiteY73" fmla="*/ 90679 h 2339813"/>
              <a:gd name="connsiteX74" fmla="*/ 2279650 w 3103917"/>
              <a:gd name="connsiteY74" fmla="*/ 84329 h 2339813"/>
              <a:gd name="connsiteX75" fmla="*/ 2228850 w 3103917"/>
              <a:gd name="connsiteY75" fmla="*/ 71629 h 2339813"/>
              <a:gd name="connsiteX76" fmla="*/ 2146300 w 3103917"/>
              <a:gd name="connsiteY76" fmla="*/ 52579 h 2339813"/>
              <a:gd name="connsiteX77" fmla="*/ 2019300 w 3103917"/>
              <a:gd name="connsiteY77" fmla="*/ 39879 h 2339813"/>
              <a:gd name="connsiteX78" fmla="*/ 1993900 w 3103917"/>
              <a:gd name="connsiteY78" fmla="*/ 27179 h 2339813"/>
              <a:gd name="connsiteX79" fmla="*/ 1955800 w 3103917"/>
              <a:gd name="connsiteY79" fmla="*/ 20829 h 2339813"/>
              <a:gd name="connsiteX80" fmla="*/ 1708150 w 3103917"/>
              <a:gd name="connsiteY80" fmla="*/ 8129 h 2339813"/>
              <a:gd name="connsiteX81" fmla="*/ 831850 w 3103917"/>
              <a:gd name="connsiteY81" fmla="*/ 20829 h 2339813"/>
              <a:gd name="connsiteX82" fmla="*/ 698500 w 3103917"/>
              <a:gd name="connsiteY82" fmla="*/ 33529 h 2339813"/>
              <a:gd name="connsiteX83" fmla="*/ 488950 w 3103917"/>
              <a:gd name="connsiteY83" fmla="*/ 97029 h 2339813"/>
              <a:gd name="connsiteX84" fmla="*/ 406400 w 3103917"/>
              <a:gd name="connsiteY84" fmla="*/ 141479 h 2339813"/>
              <a:gd name="connsiteX85" fmla="*/ 317500 w 3103917"/>
              <a:gd name="connsiteY85" fmla="*/ 166879 h 2339813"/>
              <a:gd name="connsiteX86" fmla="*/ 228600 w 3103917"/>
              <a:gd name="connsiteY86" fmla="*/ 198629 h 2339813"/>
              <a:gd name="connsiteX87" fmla="*/ 203200 w 3103917"/>
              <a:gd name="connsiteY87" fmla="*/ 224029 h 2339813"/>
              <a:gd name="connsiteX88" fmla="*/ 171450 w 3103917"/>
              <a:gd name="connsiteY88" fmla="*/ 262129 h 2339813"/>
              <a:gd name="connsiteX89" fmla="*/ 146050 w 3103917"/>
              <a:gd name="connsiteY89" fmla="*/ 274829 h 2339813"/>
              <a:gd name="connsiteX90" fmla="*/ 82550 w 3103917"/>
              <a:gd name="connsiteY90" fmla="*/ 331979 h 2339813"/>
              <a:gd name="connsiteX91" fmla="*/ 50800 w 3103917"/>
              <a:gd name="connsiteY91" fmla="*/ 357379 h 2339813"/>
              <a:gd name="connsiteX92" fmla="*/ 12700 w 3103917"/>
              <a:gd name="connsiteY92" fmla="*/ 427229 h 2339813"/>
              <a:gd name="connsiteX93" fmla="*/ 0 w 3103917"/>
              <a:gd name="connsiteY93" fmla="*/ 439929 h 233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103917" h="2339813">
                <a:moveTo>
                  <a:pt x="793750" y="2332229"/>
                </a:moveTo>
                <a:cubicBezTo>
                  <a:pt x="802217" y="2334346"/>
                  <a:pt x="810510" y="2339813"/>
                  <a:pt x="819150" y="2338579"/>
                </a:cubicBezTo>
                <a:cubicBezTo>
                  <a:pt x="826705" y="2337500"/>
                  <a:pt x="832804" y="2331275"/>
                  <a:pt x="838200" y="2325879"/>
                </a:cubicBezTo>
                <a:cubicBezTo>
                  <a:pt x="847784" y="2316295"/>
                  <a:pt x="855468" y="2304972"/>
                  <a:pt x="863600" y="2294129"/>
                </a:cubicBezTo>
                <a:cubicBezTo>
                  <a:pt x="868179" y="2288024"/>
                  <a:pt x="870904" y="2280475"/>
                  <a:pt x="876300" y="2275079"/>
                </a:cubicBezTo>
                <a:cubicBezTo>
                  <a:pt x="881696" y="2269683"/>
                  <a:pt x="889427" y="2267192"/>
                  <a:pt x="895350" y="2262379"/>
                </a:cubicBezTo>
                <a:cubicBezTo>
                  <a:pt x="923325" y="2239649"/>
                  <a:pt x="957906" y="2222521"/>
                  <a:pt x="977900" y="2192529"/>
                </a:cubicBezTo>
                <a:cubicBezTo>
                  <a:pt x="990699" y="2173331"/>
                  <a:pt x="995469" y="2163477"/>
                  <a:pt x="1016000" y="2148079"/>
                </a:cubicBezTo>
                <a:cubicBezTo>
                  <a:pt x="1023573" y="2142399"/>
                  <a:pt x="1034008" y="2141292"/>
                  <a:pt x="1041400" y="2135379"/>
                </a:cubicBezTo>
                <a:cubicBezTo>
                  <a:pt x="1055425" y="2124159"/>
                  <a:pt x="1065132" y="2108055"/>
                  <a:pt x="1079500" y="2097279"/>
                </a:cubicBezTo>
                <a:cubicBezTo>
                  <a:pt x="1087967" y="2090929"/>
                  <a:pt x="1096094" y="2084100"/>
                  <a:pt x="1104900" y="2078229"/>
                </a:cubicBezTo>
                <a:cubicBezTo>
                  <a:pt x="1115169" y="2071383"/>
                  <a:pt x="1126908" y="2066756"/>
                  <a:pt x="1136650" y="2059179"/>
                </a:cubicBezTo>
                <a:cubicBezTo>
                  <a:pt x="1178517" y="2026616"/>
                  <a:pt x="1146256" y="2035194"/>
                  <a:pt x="1200150" y="2002029"/>
                </a:cubicBezTo>
                <a:cubicBezTo>
                  <a:pt x="1213879" y="1993581"/>
                  <a:pt x="1230676" y="1991101"/>
                  <a:pt x="1244600" y="1982979"/>
                </a:cubicBezTo>
                <a:cubicBezTo>
                  <a:pt x="1256307" y="1976150"/>
                  <a:pt x="1264916" y="1964855"/>
                  <a:pt x="1276350" y="1957579"/>
                </a:cubicBezTo>
                <a:cubicBezTo>
                  <a:pt x="1308056" y="1937402"/>
                  <a:pt x="1322694" y="1936174"/>
                  <a:pt x="1358900" y="1925829"/>
                </a:cubicBezTo>
                <a:cubicBezTo>
                  <a:pt x="1389369" y="1905516"/>
                  <a:pt x="1412351" y="1887919"/>
                  <a:pt x="1447800" y="1875029"/>
                </a:cubicBezTo>
                <a:cubicBezTo>
                  <a:pt x="1476764" y="1864497"/>
                  <a:pt x="1507462" y="1859375"/>
                  <a:pt x="1536700" y="1849629"/>
                </a:cubicBezTo>
                <a:cubicBezTo>
                  <a:pt x="1555750" y="1843279"/>
                  <a:pt x="1574684" y="1836569"/>
                  <a:pt x="1593850" y="1830579"/>
                </a:cubicBezTo>
                <a:cubicBezTo>
                  <a:pt x="1608558" y="1825983"/>
                  <a:pt x="1623681" y="1822752"/>
                  <a:pt x="1638300" y="1817879"/>
                </a:cubicBezTo>
                <a:cubicBezTo>
                  <a:pt x="1655457" y="1812160"/>
                  <a:pt x="1672046" y="1804848"/>
                  <a:pt x="1689100" y="1798829"/>
                </a:cubicBezTo>
                <a:cubicBezTo>
                  <a:pt x="1708036" y="1792146"/>
                  <a:pt x="1727314" y="1786462"/>
                  <a:pt x="1746250" y="1779779"/>
                </a:cubicBezTo>
                <a:cubicBezTo>
                  <a:pt x="1763304" y="1773760"/>
                  <a:pt x="1779778" y="1766089"/>
                  <a:pt x="1797050" y="1760729"/>
                </a:cubicBezTo>
                <a:cubicBezTo>
                  <a:pt x="1841201" y="1747027"/>
                  <a:pt x="1887115" y="1738861"/>
                  <a:pt x="1930400" y="1722629"/>
                </a:cubicBezTo>
                <a:cubicBezTo>
                  <a:pt x="1964267" y="1709929"/>
                  <a:pt x="1998613" y="1698440"/>
                  <a:pt x="2032000" y="1684529"/>
                </a:cubicBezTo>
                <a:cubicBezTo>
                  <a:pt x="2057400" y="1673946"/>
                  <a:pt x="2082486" y="1662575"/>
                  <a:pt x="2108200" y="1652779"/>
                </a:cubicBezTo>
                <a:cubicBezTo>
                  <a:pt x="2126965" y="1645630"/>
                  <a:pt x="2146635" y="1641007"/>
                  <a:pt x="2165350" y="1633729"/>
                </a:cubicBezTo>
                <a:cubicBezTo>
                  <a:pt x="2193526" y="1622772"/>
                  <a:pt x="2240883" y="1601176"/>
                  <a:pt x="2266950" y="1582929"/>
                </a:cubicBezTo>
                <a:cubicBezTo>
                  <a:pt x="2274307" y="1577779"/>
                  <a:pt x="2278385" y="1568639"/>
                  <a:pt x="2286000" y="1563879"/>
                </a:cubicBezTo>
                <a:cubicBezTo>
                  <a:pt x="2295666" y="1557838"/>
                  <a:pt x="2308162" y="1557343"/>
                  <a:pt x="2317750" y="1551179"/>
                </a:cubicBezTo>
                <a:cubicBezTo>
                  <a:pt x="2338051" y="1538129"/>
                  <a:pt x="2354435" y="1519520"/>
                  <a:pt x="2374900" y="1506729"/>
                </a:cubicBezTo>
                <a:cubicBezTo>
                  <a:pt x="2391833" y="1496146"/>
                  <a:pt x="2409282" y="1486345"/>
                  <a:pt x="2425700" y="1474979"/>
                </a:cubicBezTo>
                <a:cubicBezTo>
                  <a:pt x="2436843" y="1467264"/>
                  <a:pt x="2446173" y="1457097"/>
                  <a:pt x="2457450" y="1449579"/>
                </a:cubicBezTo>
                <a:cubicBezTo>
                  <a:pt x="2465326" y="1444328"/>
                  <a:pt x="2474631" y="1441575"/>
                  <a:pt x="2482850" y="1436879"/>
                </a:cubicBezTo>
                <a:cubicBezTo>
                  <a:pt x="2489476" y="1433093"/>
                  <a:pt x="2495356" y="1428106"/>
                  <a:pt x="2501900" y="1424179"/>
                </a:cubicBezTo>
                <a:cubicBezTo>
                  <a:pt x="2516533" y="1415399"/>
                  <a:pt x="2532931" y="1409322"/>
                  <a:pt x="2546350" y="1398779"/>
                </a:cubicBezTo>
                <a:cubicBezTo>
                  <a:pt x="2562826" y="1385833"/>
                  <a:pt x="2575225" y="1368346"/>
                  <a:pt x="2590800" y="1354329"/>
                </a:cubicBezTo>
                <a:cubicBezTo>
                  <a:pt x="2596473" y="1349224"/>
                  <a:pt x="2603745" y="1346208"/>
                  <a:pt x="2609850" y="1341629"/>
                </a:cubicBezTo>
                <a:cubicBezTo>
                  <a:pt x="2620693" y="1333497"/>
                  <a:pt x="2630757" y="1324361"/>
                  <a:pt x="2641600" y="1316229"/>
                </a:cubicBezTo>
                <a:cubicBezTo>
                  <a:pt x="2656167" y="1305304"/>
                  <a:pt x="2671483" y="1295404"/>
                  <a:pt x="2686050" y="1284479"/>
                </a:cubicBezTo>
                <a:cubicBezTo>
                  <a:pt x="2696893" y="1276347"/>
                  <a:pt x="2706957" y="1267211"/>
                  <a:pt x="2717800" y="1259079"/>
                </a:cubicBezTo>
                <a:cubicBezTo>
                  <a:pt x="2723905" y="1254500"/>
                  <a:pt x="2731056" y="1251346"/>
                  <a:pt x="2736850" y="1246379"/>
                </a:cubicBezTo>
                <a:cubicBezTo>
                  <a:pt x="2745941" y="1238587"/>
                  <a:pt x="2752900" y="1228459"/>
                  <a:pt x="2762250" y="1220979"/>
                </a:cubicBezTo>
                <a:cubicBezTo>
                  <a:pt x="2774169" y="1211444"/>
                  <a:pt x="2786698" y="1202405"/>
                  <a:pt x="2800350" y="1195579"/>
                </a:cubicBezTo>
                <a:cubicBezTo>
                  <a:pt x="2808817" y="1191346"/>
                  <a:pt x="2818278" y="1188691"/>
                  <a:pt x="2825750" y="1182879"/>
                </a:cubicBezTo>
                <a:cubicBezTo>
                  <a:pt x="2837564" y="1173690"/>
                  <a:pt x="2846236" y="1160985"/>
                  <a:pt x="2857500" y="1151129"/>
                </a:cubicBezTo>
                <a:cubicBezTo>
                  <a:pt x="2863243" y="1146103"/>
                  <a:pt x="2870445" y="1143008"/>
                  <a:pt x="2876550" y="1138429"/>
                </a:cubicBezTo>
                <a:cubicBezTo>
                  <a:pt x="2913242" y="1110910"/>
                  <a:pt x="2963212" y="1073680"/>
                  <a:pt x="2990850" y="1036829"/>
                </a:cubicBezTo>
                <a:cubicBezTo>
                  <a:pt x="2997200" y="1028362"/>
                  <a:pt x="3004291" y="1020404"/>
                  <a:pt x="3009900" y="1011429"/>
                </a:cubicBezTo>
                <a:cubicBezTo>
                  <a:pt x="3014917" y="1003402"/>
                  <a:pt x="3018683" y="994647"/>
                  <a:pt x="3022600" y="986029"/>
                </a:cubicBezTo>
                <a:cubicBezTo>
                  <a:pt x="3029271" y="971354"/>
                  <a:pt x="3036228" y="956760"/>
                  <a:pt x="3041650" y="941579"/>
                </a:cubicBezTo>
                <a:cubicBezTo>
                  <a:pt x="3048940" y="921168"/>
                  <a:pt x="3062172" y="865839"/>
                  <a:pt x="3067050" y="846329"/>
                </a:cubicBezTo>
                <a:cubicBezTo>
                  <a:pt x="3061528" y="642006"/>
                  <a:pt x="3103917" y="667627"/>
                  <a:pt x="3035300" y="573279"/>
                </a:cubicBezTo>
                <a:cubicBezTo>
                  <a:pt x="3027328" y="562318"/>
                  <a:pt x="3018367" y="552112"/>
                  <a:pt x="3009900" y="541529"/>
                </a:cubicBezTo>
                <a:cubicBezTo>
                  <a:pt x="2994801" y="496233"/>
                  <a:pt x="3016211" y="550995"/>
                  <a:pt x="2984500" y="503429"/>
                </a:cubicBezTo>
                <a:cubicBezTo>
                  <a:pt x="2957807" y="463389"/>
                  <a:pt x="3006367" y="505843"/>
                  <a:pt x="2959100" y="465329"/>
                </a:cubicBezTo>
                <a:cubicBezTo>
                  <a:pt x="2932074" y="442164"/>
                  <a:pt x="2936467" y="452682"/>
                  <a:pt x="2914650" y="427229"/>
                </a:cubicBezTo>
                <a:cubicBezTo>
                  <a:pt x="2907762" y="419194"/>
                  <a:pt x="2903084" y="409313"/>
                  <a:pt x="2895600" y="401829"/>
                </a:cubicBezTo>
                <a:cubicBezTo>
                  <a:pt x="2890204" y="396433"/>
                  <a:pt x="2881946" y="394525"/>
                  <a:pt x="2876550" y="389129"/>
                </a:cubicBezTo>
                <a:cubicBezTo>
                  <a:pt x="2835334" y="347913"/>
                  <a:pt x="2881712" y="375835"/>
                  <a:pt x="2832100" y="351029"/>
                </a:cubicBezTo>
                <a:cubicBezTo>
                  <a:pt x="2792856" y="298704"/>
                  <a:pt x="2838658" y="347594"/>
                  <a:pt x="2774950" y="319279"/>
                </a:cubicBezTo>
                <a:cubicBezTo>
                  <a:pt x="2766744" y="315632"/>
                  <a:pt x="2763932" y="304245"/>
                  <a:pt x="2755900" y="300229"/>
                </a:cubicBezTo>
                <a:cubicBezTo>
                  <a:pt x="2737939" y="291249"/>
                  <a:pt x="2715458" y="292318"/>
                  <a:pt x="2698750" y="281179"/>
                </a:cubicBezTo>
                <a:cubicBezTo>
                  <a:pt x="2686050" y="272712"/>
                  <a:pt x="2674302" y="262605"/>
                  <a:pt x="2660650" y="255779"/>
                </a:cubicBezTo>
                <a:cubicBezTo>
                  <a:pt x="2648676" y="249792"/>
                  <a:pt x="2622550" y="243079"/>
                  <a:pt x="2622550" y="243079"/>
                </a:cubicBezTo>
                <a:cubicBezTo>
                  <a:pt x="2616200" y="234612"/>
                  <a:pt x="2611535" y="224567"/>
                  <a:pt x="2603500" y="217679"/>
                </a:cubicBezTo>
                <a:cubicBezTo>
                  <a:pt x="2596313" y="211519"/>
                  <a:pt x="2586319" y="209675"/>
                  <a:pt x="2578100" y="204979"/>
                </a:cubicBezTo>
                <a:cubicBezTo>
                  <a:pt x="2531478" y="178338"/>
                  <a:pt x="2595194" y="206976"/>
                  <a:pt x="2520950" y="173229"/>
                </a:cubicBezTo>
                <a:cubicBezTo>
                  <a:pt x="2510573" y="168512"/>
                  <a:pt x="2499873" y="164531"/>
                  <a:pt x="2489200" y="160529"/>
                </a:cubicBezTo>
                <a:cubicBezTo>
                  <a:pt x="2482933" y="158179"/>
                  <a:pt x="2476137" y="157172"/>
                  <a:pt x="2470150" y="154179"/>
                </a:cubicBezTo>
                <a:cubicBezTo>
                  <a:pt x="2463324" y="150766"/>
                  <a:pt x="2457926" y="144892"/>
                  <a:pt x="2451100" y="141479"/>
                </a:cubicBezTo>
                <a:cubicBezTo>
                  <a:pt x="2438083" y="134970"/>
                  <a:pt x="2412376" y="131194"/>
                  <a:pt x="2400300" y="128779"/>
                </a:cubicBezTo>
                <a:cubicBezTo>
                  <a:pt x="2391833" y="124546"/>
                  <a:pt x="2383550" y="119924"/>
                  <a:pt x="2374900" y="116079"/>
                </a:cubicBezTo>
                <a:cubicBezTo>
                  <a:pt x="2353925" y="106757"/>
                  <a:pt x="2326711" y="97177"/>
                  <a:pt x="2305050" y="90679"/>
                </a:cubicBezTo>
                <a:cubicBezTo>
                  <a:pt x="2296691" y="88171"/>
                  <a:pt x="2288041" y="86727"/>
                  <a:pt x="2279650" y="84329"/>
                </a:cubicBezTo>
                <a:cubicBezTo>
                  <a:pt x="2234089" y="71312"/>
                  <a:pt x="2293401" y="84539"/>
                  <a:pt x="2228850" y="71629"/>
                </a:cubicBezTo>
                <a:cubicBezTo>
                  <a:pt x="2187219" y="50814"/>
                  <a:pt x="2211009" y="59050"/>
                  <a:pt x="2146300" y="52579"/>
                </a:cubicBezTo>
                <a:cubicBezTo>
                  <a:pt x="1984594" y="36408"/>
                  <a:pt x="2159344" y="55439"/>
                  <a:pt x="2019300" y="39879"/>
                </a:cubicBezTo>
                <a:cubicBezTo>
                  <a:pt x="2010833" y="35646"/>
                  <a:pt x="2002967" y="29899"/>
                  <a:pt x="1993900" y="27179"/>
                </a:cubicBezTo>
                <a:cubicBezTo>
                  <a:pt x="1981568" y="23479"/>
                  <a:pt x="1968468" y="23132"/>
                  <a:pt x="1955800" y="20829"/>
                </a:cubicBezTo>
                <a:cubicBezTo>
                  <a:pt x="1841240" y="0"/>
                  <a:pt x="2016290" y="17192"/>
                  <a:pt x="1708150" y="8129"/>
                </a:cubicBezTo>
                <a:lnTo>
                  <a:pt x="831850" y="20829"/>
                </a:lnTo>
                <a:cubicBezTo>
                  <a:pt x="787213" y="21952"/>
                  <a:pt x="698500" y="33529"/>
                  <a:pt x="698500" y="33529"/>
                </a:cubicBezTo>
                <a:cubicBezTo>
                  <a:pt x="682720" y="38038"/>
                  <a:pt x="526004" y="80725"/>
                  <a:pt x="488950" y="97029"/>
                </a:cubicBezTo>
                <a:cubicBezTo>
                  <a:pt x="460344" y="109615"/>
                  <a:pt x="435342" y="129688"/>
                  <a:pt x="406400" y="141479"/>
                </a:cubicBezTo>
                <a:cubicBezTo>
                  <a:pt x="377859" y="153107"/>
                  <a:pt x="346841" y="157448"/>
                  <a:pt x="317500" y="166879"/>
                </a:cubicBezTo>
                <a:cubicBezTo>
                  <a:pt x="287543" y="176508"/>
                  <a:pt x="228600" y="198629"/>
                  <a:pt x="228600" y="198629"/>
                </a:cubicBezTo>
                <a:cubicBezTo>
                  <a:pt x="220133" y="207096"/>
                  <a:pt x="211210" y="215129"/>
                  <a:pt x="203200" y="224029"/>
                </a:cubicBezTo>
                <a:cubicBezTo>
                  <a:pt x="192141" y="236317"/>
                  <a:pt x="183806" y="251146"/>
                  <a:pt x="171450" y="262129"/>
                </a:cubicBezTo>
                <a:cubicBezTo>
                  <a:pt x="164375" y="268418"/>
                  <a:pt x="153493" y="268981"/>
                  <a:pt x="146050" y="274829"/>
                </a:cubicBezTo>
                <a:cubicBezTo>
                  <a:pt x="123658" y="292423"/>
                  <a:pt x="104070" y="313329"/>
                  <a:pt x="82550" y="331979"/>
                </a:cubicBezTo>
                <a:cubicBezTo>
                  <a:pt x="72308" y="340855"/>
                  <a:pt x="61383" y="348912"/>
                  <a:pt x="50800" y="357379"/>
                </a:cubicBezTo>
                <a:cubicBezTo>
                  <a:pt x="41172" y="376634"/>
                  <a:pt x="28168" y="407894"/>
                  <a:pt x="12700" y="427229"/>
                </a:cubicBezTo>
                <a:cubicBezTo>
                  <a:pt x="8960" y="431904"/>
                  <a:pt x="4233" y="435696"/>
                  <a:pt x="0" y="439929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6834327" y="95250"/>
            <a:ext cx="2235881" cy="2402245"/>
          </a:xfrm>
          <a:custGeom>
            <a:avLst/>
            <a:gdLst>
              <a:gd name="connsiteX0" fmla="*/ 4623 w 2235881"/>
              <a:gd name="connsiteY0" fmla="*/ 2400300 h 2402245"/>
              <a:gd name="connsiteX1" fmla="*/ 61773 w 2235881"/>
              <a:gd name="connsiteY1" fmla="*/ 2368550 h 2402245"/>
              <a:gd name="connsiteX2" fmla="*/ 93523 w 2235881"/>
              <a:gd name="connsiteY2" fmla="*/ 2349500 h 2402245"/>
              <a:gd name="connsiteX3" fmla="*/ 157023 w 2235881"/>
              <a:gd name="connsiteY3" fmla="*/ 2317750 h 2402245"/>
              <a:gd name="connsiteX4" fmla="*/ 226873 w 2235881"/>
              <a:gd name="connsiteY4" fmla="*/ 2286000 h 2402245"/>
              <a:gd name="connsiteX5" fmla="*/ 271323 w 2235881"/>
              <a:gd name="connsiteY5" fmla="*/ 2273300 h 2402245"/>
              <a:gd name="connsiteX6" fmla="*/ 290373 w 2235881"/>
              <a:gd name="connsiteY6" fmla="*/ 2266950 h 2402245"/>
              <a:gd name="connsiteX7" fmla="*/ 328473 w 2235881"/>
              <a:gd name="connsiteY7" fmla="*/ 2235200 h 2402245"/>
              <a:gd name="connsiteX8" fmla="*/ 353873 w 2235881"/>
              <a:gd name="connsiteY8" fmla="*/ 2222500 h 2402245"/>
              <a:gd name="connsiteX9" fmla="*/ 379273 w 2235881"/>
              <a:gd name="connsiteY9" fmla="*/ 2197100 h 2402245"/>
              <a:gd name="connsiteX10" fmla="*/ 468173 w 2235881"/>
              <a:gd name="connsiteY10" fmla="*/ 2152650 h 2402245"/>
              <a:gd name="connsiteX11" fmla="*/ 525323 w 2235881"/>
              <a:gd name="connsiteY11" fmla="*/ 2120900 h 2402245"/>
              <a:gd name="connsiteX12" fmla="*/ 576123 w 2235881"/>
              <a:gd name="connsiteY12" fmla="*/ 2101850 h 2402245"/>
              <a:gd name="connsiteX13" fmla="*/ 684073 w 2235881"/>
              <a:gd name="connsiteY13" fmla="*/ 2057400 h 2402245"/>
              <a:gd name="connsiteX14" fmla="*/ 722173 w 2235881"/>
              <a:gd name="connsiteY14" fmla="*/ 2044700 h 2402245"/>
              <a:gd name="connsiteX15" fmla="*/ 766623 w 2235881"/>
              <a:gd name="connsiteY15" fmla="*/ 2038350 h 2402245"/>
              <a:gd name="connsiteX16" fmla="*/ 804723 w 2235881"/>
              <a:gd name="connsiteY16" fmla="*/ 2025650 h 2402245"/>
              <a:gd name="connsiteX17" fmla="*/ 887273 w 2235881"/>
              <a:gd name="connsiteY17" fmla="*/ 2012950 h 2402245"/>
              <a:gd name="connsiteX18" fmla="*/ 1052373 w 2235881"/>
              <a:gd name="connsiteY18" fmla="*/ 1943100 h 2402245"/>
              <a:gd name="connsiteX19" fmla="*/ 1173023 w 2235881"/>
              <a:gd name="connsiteY19" fmla="*/ 1905000 h 2402245"/>
              <a:gd name="connsiteX20" fmla="*/ 1230173 w 2235881"/>
              <a:gd name="connsiteY20" fmla="*/ 1873250 h 2402245"/>
              <a:gd name="connsiteX21" fmla="*/ 1306373 w 2235881"/>
              <a:gd name="connsiteY21" fmla="*/ 1828800 h 2402245"/>
              <a:gd name="connsiteX22" fmla="*/ 1338123 w 2235881"/>
              <a:gd name="connsiteY22" fmla="*/ 1809750 h 2402245"/>
              <a:gd name="connsiteX23" fmla="*/ 1369873 w 2235881"/>
              <a:gd name="connsiteY23" fmla="*/ 1784350 h 2402245"/>
              <a:gd name="connsiteX24" fmla="*/ 1420673 w 2235881"/>
              <a:gd name="connsiteY24" fmla="*/ 1739900 h 2402245"/>
              <a:gd name="connsiteX25" fmla="*/ 1452423 w 2235881"/>
              <a:gd name="connsiteY25" fmla="*/ 1720850 h 2402245"/>
              <a:gd name="connsiteX26" fmla="*/ 1522273 w 2235881"/>
              <a:gd name="connsiteY26" fmla="*/ 1670050 h 2402245"/>
              <a:gd name="connsiteX27" fmla="*/ 1554023 w 2235881"/>
              <a:gd name="connsiteY27" fmla="*/ 1651000 h 2402245"/>
              <a:gd name="connsiteX28" fmla="*/ 1579423 w 2235881"/>
              <a:gd name="connsiteY28" fmla="*/ 1631950 h 2402245"/>
              <a:gd name="connsiteX29" fmla="*/ 1604823 w 2235881"/>
              <a:gd name="connsiteY29" fmla="*/ 1619250 h 2402245"/>
              <a:gd name="connsiteX30" fmla="*/ 1623873 w 2235881"/>
              <a:gd name="connsiteY30" fmla="*/ 1600200 h 2402245"/>
              <a:gd name="connsiteX31" fmla="*/ 1687373 w 2235881"/>
              <a:gd name="connsiteY31" fmla="*/ 1568450 h 2402245"/>
              <a:gd name="connsiteX32" fmla="*/ 1744523 w 2235881"/>
              <a:gd name="connsiteY32" fmla="*/ 1536700 h 2402245"/>
              <a:gd name="connsiteX33" fmla="*/ 1763573 w 2235881"/>
              <a:gd name="connsiteY33" fmla="*/ 1517650 h 2402245"/>
              <a:gd name="connsiteX34" fmla="*/ 1808023 w 2235881"/>
              <a:gd name="connsiteY34" fmla="*/ 1498600 h 2402245"/>
              <a:gd name="connsiteX35" fmla="*/ 1865173 w 2235881"/>
              <a:gd name="connsiteY35" fmla="*/ 1447800 h 2402245"/>
              <a:gd name="connsiteX36" fmla="*/ 1896923 w 2235881"/>
              <a:gd name="connsiteY36" fmla="*/ 1435100 h 2402245"/>
              <a:gd name="connsiteX37" fmla="*/ 1922323 w 2235881"/>
              <a:gd name="connsiteY37" fmla="*/ 1409700 h 2402245"/>
              <a:gd name="connsiteX38" fmla="*/ 1960423 w 2235881"/>
              <a:gd name="connsiteY38" fmla="*/ 1365250 h 2402245"/>
              <a:gd name="connsiteX39" fmla="*/ 1979473 w 2235881"/>
              <a:gd name="connsiteY39" fmla="*/ 1352550 h 2402245"/>
              <a:gd name="connsiteX40" fmla="*/ 2017573 w 2235881"/>
              <a:gd name="connsiteY40" fmla="*/ 1314450 h 2402245"/>
              <a:gd name="connsiteX41" fmla="*/ 2055673 w 2235881"/>
              <a:gd name="connsiteY41" fmla="*/ 1250950 h 2402245"/>
              <a:gd name="connsiteX42" fmla="*/ 2074723 w 2235881"/>
              <a:gd name="connsiteY42" fmla="*/ 1231900 h 2402245"/>
              <a:gd name="connsiteX43" fmla="*/ 2106473 w 2235881"/>
              <a:gd name="connsiteY43" fmla="*/ 1168400 h 2402245"/>
              <a:gd name="connsiteX44" fmla="*/ 2112823 w 2235881"/>
              <a:gd name="connsiteY44" fmla="*/ 1149350 h 2402245"/>
              <a:gd name="connsiteX45" fmla="*/ 2125523 w 2235881"/>
              <a:gd name="connsiteY45" fmla="*/ 1130300 h 2402245"/>
              <a:gd name="connsiteX46" fmla="*/ 2138223 w 2235881"/>
              <a:gd name="connsiteY46" fmla="*/ 1092200 h 2402245"/>
              <a:gd name="connsiteX47" fmla="*/ 2163623 w 2235881"/>
              <a:gd name="connsiteY47" fmla="*/ 1041400 h 2402245"/>
              <a:gd name="connsiteX48" fmla="*/ 2176323 w 2235881"/>
              <a:gd name="connsiteY48" fmla="*/ 1009650 h 2402245"/>
              <a:gd name="connsiteX49" fmla="*/ 2189023 w 2235881"/>
              <a:gd name="connsiteY49" fmla="*/ 965200 h 2402245"/>
              <a:gd name="connsiteX50" fmla="*/ 2201723 w 2235881"/>
              <a:gd name="connsiteY50" fmla="*/ 946150 h 2402245"/>
              <a:gd name="connsiteX51" fmla="*/ 2214423 w 2235881"/>
              <a:gd name="connsiteY51" fmla="*/ 882650 h 2402245"/>
              <a:gd name="connsiteX52" fmla="*/ 2227123 w 2235881"/>
              <a:gd name="connsiteY52" fmla="*/ 863600 h 2402245"/>
              <a:gd name="connsiteX53" fmla="*/ 2220773 w 2235881"/>
              <a:gd name="connsiteY53" fmla="*/ 654050 h 2402245"/>
              <a:gd name="connsiteX54" fmla="*/ 2208073 w 2235881"/>
              <a:gd name="connsiteY54" fmla="*/ 635000 h 2402245"/>
              <a:gd name="connsiteX55" fmla="*/ 2169973 w 2235881"/>
              <a:gd name="connsiteY55" fmla="*/ 590550 h 2402245"/>
              <a:gd name="connsiteX56" fmla="*/ 2150923 w 2235881"/>
              <a:gd name="connsiteY56" fmla="*/ 565150 h 2402245"/>
              <a:gd name="connsiteX57" fmla="*/ 2100123 w 2235881"/>
              <a:gd name="connsiteY57" fmla="*/ 520700 h 2402245"/>
              <a:gd name="connsiteX58" fmla="*/ 2068373 w 2235881"/>
              <a:gd name="connsiteY58" fmla="*/ 482600 h 2402245"/>
              <a:gd name="connsiteX59" fmla="*/ 2017573 w 2235881"/>
              <a:gd name="connsiteY59" fmla="*/ 438150 h 2402245"/>
              <a:gd name="connsiteX60" fmla="*/ 2004873 w 2235881"/>
              <a:gd name="connsiteY60" fmla="*/ 419100 h 2402245"/>
              <a:gd name="connsiteX61" fmla="*/ 1979473 w 2235881"/>
              <a:gd name="connsiteY61" fmla="*/ 393700 h 2402245"/>
              <a:gd name="connsiteX62" fmla="*/ 1960423 w 2235881"/>
              <a:gd name="connsiteY62" fmla="*/ 361950 h 2402245"/>
              <a:gd name="connsiteX63" fmla="*/ 1941373 w 2235881"/>
              <a:gd name="connsiteY63" fmla="*/ 336550 h 2402245"/>
              <a:gd name="connsiteX64" fmla="*/ 1922323 w 2235881"/>
              <a:gd name="connsiteY64" fmla="*/ 304800 h 2402245"/>
              <a:gd name="connsiteX65" fmla="*/ 1903273 w 2235881"/>
              <a:gd name="connsiteY65" fmla="*/ 292100 h 2402245"/>
              <a:gd name="connsiteX66" fmla="*/ 1884223 w 2235881"/>
              <a:gd name="connsiteY66" fmla="*/ 266700 h 2402245"/>
              <a:gd name="connsiteX67" fmla="*/ 1858823 w 2235881"/>
              <a:gd name="connsiteY67" fmla="*/ 241300 h 2402245"/>
              <a:gd name="connsiteX68" fmla="*/ 1846123 w 2235881"/>
              <a:gd name="connsiteY68" fmla="*/ 222250 h 2402245"/>
              <a:gd name="connsiteX69" fmla="*/ 1820723 w 2235881"/>
              <a:gd name="connsiteY69" fmla="*/ 203200 h 2402245"/>
              <a:gd name="connsiteX70" fmla="*/ 1776273 w 2235881"/>
              <a:gd name="connsiteY70" fmla="*/ 152400 h 2402245"/>
              <a:gd name="connsiteX71" fmla="*/ 1744523 w 2235881"/>
              <a:gd name="connsiteY71" fmla="*/ 133350 h 2402245"/>
              <a:gd name="connsiteX72" fmla="*/ 1681023 w 2235881"/>
              <a:gd name="connsiteY72" fmla="*/ 107950 h 2402245"/>
              <a:gd name="connsiteX73" fmla="*/ 1636573 w 2235881"/>
              <a:gd name="connsiteY73" fmla="*/ 69850 h 2402245"/>
              <a:gd name="connsiteX74" fmla="*/ 1579423 w 2235881"/>
              <a:gd name="connsiteY74" fmla="*/ 44450 h 2402245"/>
              <a:gd name="connsiteX75" fmla="*/ 1554023 w 2235881"/>
              <a:gd name="connsiteY75" fmla="*/ 38100 h 2402245"/>
              <a:gd name="connsiteX76" fmla="*/ 1522273 w 2235881"/>
              <a:gd name="connsiteY76" fmla="*/ 25400 h 2402245"/>
              <a:gd name="connsiteX77" fmla="*/ 1465123 w 2235881"/>
              <a:gd name="connsiteY77" fmla="*/ 12700 h 2402245"/>
              <a:gd name="connsiteX78" fmla="*/ 1439723 w 2235881"/>
              <a:gd name="connsiteY78" fmla="*/ 6350 h 2402245"/>
              <a:gd name="connsiteX79" fmla="*/ 1300023 w 2235881"/>
              <a:gd name="connsiteY79" fmla="*/ 0 h 2402245"/>
              <a:gd name="connsiteX80" fmla="*/ 690423 w 2235881"/>
              <a:gd name="connsiteY80" fmla="*/ 12700 h 2402245"/>
              <a:gd name="connsiteX81" fmla="*/ 626923 w 2235881"/>
              <a:gd name="connsiteY81" fmla="*/ 31750 h 2402245"/>
              <a:gd name="connsiteX82" fmla="*/ 512623 w 2235881"/>
              <a:gd name="connsiteY82" fmla="*/ 69850 h 2402245"/>
              <a:gd name="connsiteX83" fmla="*/ 487223 w 2235881"/>
              <a:gd name="connsiteY83" fmla="*/ 88900 h 2402245"/>
              <a:gd name="connsiteX84" fmla="*/ 442773 w 2235881"/>
              <a:gd name="connsiteY84" fmla="*/ 114300 h 2402245"/>
              <a:gd name="connsiteX85" fmla="*/ 423723 w 2235881"/>
              <a:gd name="connsiteY85" fmla="*/ 120650 h 2402245"/>
              <a:gd name="connsiteX86" fmla="*/ 372923 w 2235881"/>
              <a:gd name="connsiteY86" fmla="*/ 165100 h 2402245"/>
              <a:gd name="connsiteX87" fmla="*/ 334823 w 2235881"/>
              <a:gd name="connsiteY87" fmla="*/ 190500 h 2402245"/>
              <a:gd name="connsiteX88" fmla="*/ 277673 w 2235881"/>
              <a:gd name="connsiteY88" fmla="*/ 234950 h 2402245"/>
              <a:gd name="connsiteX89" fmla="*/ 258623 w 2235881"/>
              <a:gd name="connsiteY89" fmla="*/ 247650 h 2402245"/>
              <a:gd name="connsiteX90" fmla="*/ 233223 w 2235881"/>
              <a:gd name="connsiteY90" fmla="*/ 273050 h 2402245"/>
              <a:gd name="connsiteX91" fmla="*/ 214173 w 2235881"/>
              <a:gd name="connsiteY91" fmla="*/ 285750 h 2402245"/>
              <a:gd name="connsiteX92" fmla="*/ 188773 w 2235881"/>
              <a:gd name="connsiteY92" fmla="*/ 304800 h 2402245"/>
              <a:gd name="connsiteX93" fmla="*/ 150673 w 2235881"/>
              <a:gd name="connsiteY93" fmla="*/ 330200 h 2402245"/>
              <a:gd name="connsiteX94" fmla="*/ 106223 w 2235881"/>
              <a:gd name="connsiteY94" fmla="*/ 368300 h 2402245"/>
              <a:gd name="connsiteX95" fmla="*/ 55423 w 2235881"/>
              <a:gd name="connsiteY95" fmla="*/ 412750 h 2402245"/>
              <a:gd name="connsiteX96" fmla="*/ 23673 w 2235881"/>
              <a:gd name="connsiteY96" fmla="*/ 425450 h 2402245"/>
              <a:gd name="connsiteX97" fmla="*/ 4623 w 2235881"/>
              <a:gd name="connsiteY97" fmla="*/ 450850 h 240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235881" h="2402245">
                <a:moveTo>
                  <a:pt x="4623" y="2400300"/>
                </a:moveTo>
                <a:cubicBezTo>
                  <a:pt x="44542" y="2373687"/>
                  <a:pt x="0" y="2402245"/>
                  <a:pt x="61773" y="2368550"/>
                </a:cubicBezTo>
                <a:cubicBezTo>
                  <a:pt x="72608" y="2362640"/>
                  <a:pt x="82633" y="2355308"/>
                  <a:pt x="93523" y="2349500"/>
                </a:cubicBezTo>
                <a:cubicBezTo>
                  <a:pt x="114404" y="2338364"/>
                  <a:pt x="135856" y="2328333"/>
                  <a:pt x="157023" y="2317750"/>
                </a:cubicBezTo>
                <a:cubicBezTo>
                  <a:pt x="181236" y="2305644"/>
                  <a:pt x="200298" y="2295491"/>
                  <a:pt x="226873" y="2286000"/>
                </a:cubicBezTo>
                <a:cubicBezTo>
                  <a:pt x="241385" y="2280817"/>
                  <a:pt x="256563" y="2277728"/>
                  <a:pt x="271323" y="2273300"/>
                </a:cubicBezTo>
                <a:cubicBezTo>
                  <a:pt x="277734" y="2271377"/>
                  <a:pt x="284386" y="2269943"/>
                  <a:pt x="290373" y="2266950"/>
                </a:cubicBezTo>
                <a:cubicBezTo>
                  <a:pt x="323967" y="2250153"/>
                  <a:pt x="295704" y="2258606"/>
                  <a:pt x="328473" y="2235200"/>
                </a:cubicBezTo>
                <a:cubicBezTo>
                  <a:pt x="336176" y="2229698"/>
                  <a:pt x="346300" y="2228180"/>
                  <a:pt x="353873" y="2222500"/>
                </a:cubicBezTo>
                <a:cubicBezTo>
                  <a:pt x="363452" y="2215316"/>
                  <a:pt x="369822" y="2204451"/>
                  <a:pt x="379273" y="2197100"/>
                </a:cubicBezTo>
                <a:cubicBezTo>
                  <a:pt x="405241" y="2176903"/>
                  <a:pt x="439705" y="2166884"/>
                  <a:pt x="468173" y="2152650"/>
                </a:cubicBezTo>
                <a:cubicBezTo>
                  <a:pt x="508370" y="2132552"/>
                  <a:pt x="488631" y="2136188"/>
                  <a:pt x="525323" y="2120900"/>
                </a:cubicBezTo>
                <a:cubicBezTo>
                  <a:pt x="542017" y="2113944"/>
                  <a:pt x="559332" y="2108567"/>
                  <a:pt x="576123" y="2101850"/>
                </a:cubicBezTo>
                <a:cubicBezTo>
                  <a:pt x="612254" y="2087398"/>
                  <a:pt x="647156" y="2069706"/>
                  <a:pt x="684073" y="2057400"/>
                </a:cubicBezTo>
                <a:cubicBezTo>
                  <a:pt x="696773" y="2053167"/>
                  <a:pt x="709129" y="2047710"/>
                  <a:pt x="722173" y="2044700"/>
                </a:cubicBezTo>
                <a:cubicBezTo>
                  <a:pt x="736757" y="2041335"/>
                  <a:pt x="751806" y="2040467"/>
                  <a:pt x="766623" y="2038350"/>
                </a:cubicBezTo>
                <a:cubicBezTo>
                  <a:pt x="779323" y="2034117"/>
                  <a:pt x="791623" y="2028408"/>
                  <a:pt x="804723" y="2025650"/>
                </a:cubicBezTo>
                <a:cubicBezTo>
                  <a:pt x="831966" y="2019915"/>
                  <a:pt x="860607" y="2020950"/>
                  <a:pt x="887273" y="2012950"/>
                </a:cubicBezTo>
                <a:cubicBezTo>
                  <a:pt x="985149" y="1983587"/>
                  <a:pt x="975386" y="1971970"/>
                  <a:pt x="1052373" y="1943100"/>
                </a:cubicBezTo>
                <a:cubicBezTo>
                  <a:pt x="1088472" y="1929563"/>
                  <a:pt x="1141444" y="1923947"/>
                  <a:pt x="1173023" y="1905000"/>
                </a:cubicBezTo>
                <a:cubicBezTo>
                  <a:pt x="1292075" y="1833569"/>
                  <a:pt x="1133002" y="1927909"/>
                  <a:pt x="1230173" y="1873250"/>
                </a:cubicBezTo>
                <a:cubicBezTo>
                  <a:pt x="1255802" y="1858834"/>
                  <a:pt x="1281027" y="1843709"/>
                  <a:pt x="1306373" y="1828800"/>
                </a:cubicBezTo>
                <a:cubicBezTo>
                  <a:pt x="1317011" y="1822542"/>
                  <a:pt x="1328485" y="1817460"/>
                  <a:pt x="1338123" y="1809750"/>
                </a:cubicBezTo>
                <a:cubicBezTo>
                  <a:pt x="1348706" y="1801283"/>
                  <a:pt x="1359743" y="1793354"/>
                  <a:pt x="1369873" y="1784350"/>
                </a:cubicBezTo>
                <a:cubicBezTo>
                  <a:pt x="1404358" y="1753697"/>
                  <a:pt x="1384279" y="1764163"/>
                  <a:pt x="1420673" y="1739900"/>
                </a:cubicBezTo>
                <a:cubicBezTo>
                  <a:pt x="1430942" y="1733054"/>
                  <a:pt x="1442253" y="1727842"/>
                  <a:pt x="1452423" y="1720850"/>
                </a:cubicBezTo>
                <a:cubicBezTo>
                  <a:pt x="1476147" y="1704540"/>
                  <a:pt x="1497586" y="1684862"/>
                  <a:pt x="1522273" y="1670050"/>
                </a:cubicBezTo>
                <a:cubicBezTo>
                  <a:pt x="1532856" y="1663700"/>
                  <a:pt x="1543754" y="1657846"/>
                  <a:pt x="1554023" y="1651000"/>
                </a:cubicBezTo>
                <a:cubicBezTo>
                  <a:pt x="1562829" y="1645129"/>
                  <a:pt x="1570448" y="1637559"/>
                  <a:pt x="1579423" y="1631950"/>
                </a:cubicBezTo>
                <a:cubicBezTo>
                  <a:pt x="1587450" y="1626933"/>
                  <a:pt x="1597120" y="1624752"/>
                  <a:pt x="1604823" y="1619250"/>
                </a:cubicBezTo>
                <a:cubicBezTo>
                  <a:pt x="1612131" y="1614030"/>
                  <a:pt x="1616258" y="1604960"/>
                  <a:pt x="1623873" y="1600200"/>
                </a:cubicBezTo>
                <a:cubicBezTo>
                  <a:pt x="1745578" y="1524134"/>
                  <a:pt x="1560855" y="1657012"/>
                  <a:pt x="1687373" y="1568450"/>
                </a:cubicBezTo>
                <a:cubicBezTo>
                  <a:pt x="1734508" y="1535456"/>
                  <a:pt x="1700456" y="1547717"/>
                  <a:pt x="1744523" y="1536700"/>
                </a:cubicBezTo>
                <a:cubicBezTo>
                  <a:pt x="1750873" y="1530350"/>
                  <a:pt x="1756265" y="1522870"/>
                  <a:pt x="1763573" y="1517650"/>
                </a:cubicBezTo>
                <a:cubicBezTo>
                  <a:pt x="1777305" y="1507842"/>
                  <a:pt x="1792477" y="1503782"/>
                  <a:pt x="1808023" y="1498600"/>
                </a:cubicBezTo>
                <a:cubicBezTo>
                  <a:pt x="1824852" y="1481771"/>
                  <a:pt x="1842510" y="1459131"/>
                  <a:pt x="1865173" y="1447800"/>
                </a:cubicBezTo>
                <a:cubicBezTo>
                  <a:pt x="1875368" y="1442702"/>
                  <a:pt x="1886340" y="1439333"/>
                  <a:pt x="1896923" y="1435100"/>
                </a:cubicBezTo>
                <a:cubicBezTo>
                  <a:pt x="1905390" y="1426633"/>
                  <a:pt x="1914269" y="1418560"/>
                  <a:pt x="1922323" y="1409700"/>
                </a:cubicBezTo>
                <a:cubicBezTo>
                  <a:pt x="1935450" y="1395260"/>
                  <a:pt x="1946624" y="1379049"/>
                  <a:pt x="1960423" y="1365250"/>
                </a:cubicBezTo>
                <a:cubicBezTo>
                  <a:pt x="1965819" y="1359854"/>
                  <a:pt x="1973769" y="1357620"/>
                  <a:pt x="1979473" y="1352550"/>
                </a:cubicBezTo>
                <a:cubicBezTo>
                  <a:pt x="1992897" y="1340618"/>
                  <a:pt x="2006075" y="1328248"/>
                  <a:pt x="2017573" y="1314450"/>
                </a:cubicBezTo>
                <a:cubicBezTo>
                  <a:pt x="2096702" y="1219495"/>
                  <a:pt x="2006082" y="1320377"/>
                  <a:pt x="2055673" y="1250950"/>
                </a:cubicBezTo>
                <a:cubicBezTo>
                  <a:pt x="2060893" y="1243642"/>
                  <a:pt x="2070016" y="1239548"/>
                  <a:pt x="2074723" y="1231900"/>
                </a:cubicBezTo>
                <a:cubicBezTo>
                  <a:pt x="2087126" y="1211745"/>
                  <a:pt x="2098989" y="1190851"/>
                  <a:pt x="2106473" y="1168400"/>
                </a:cubicBezTo>
                <a:cubicBezTo>
                  <a:pt x="2108590" y="1162050"/>
                  <a:pt x="2109830" y="1155337"/>
                  <a:pt x="2112823" y="1149350"/>
                </a:cubicBezTo>
                <a:cubicBezTo>
                  <a:pt x="2116236" y="1142524"/>
                  <a:pt x="2122423" y="1137274"/>
                  <a:pt x="2125523" y="1130300"/>
                </a:cubicBezTo>
                <a:cubicBezTo>
                  <a:pt x="2130960" y="1118067"/>
                  <a:pt x="2132950" y="1104505"/>
                  <a:pt x="2138223" y="1092200"/>
                </a:cubicBezTo>
                <a:cubicBezTo>
                  <a:pt x="2145681" y="1074799"/>
                  <a:pt x="2156592" y="1058978"/>
                  <a:pt x="2163623" y="1041400"/>
                </a:cubicBezTo>
                <a:cubicBezTo>
                  <a:pt x="2167856" y="1030817"/>
                  <a:pt x="2172718" y="1020464"/>
                  <a:pt x="2176323" y="1009650"/>
                </a:cubicBezTo>
                <a:cubicBezTo>
                  <a:pt x="2180392" y="997443"/>
                  <a:pt x="2182908" y="977431"/>
                  <a:pt x="2189023" y="965200"/>
                </a:cubicBezTo>
                <a:cubicBezTo>
                  <a:pt x="2192436" y="958374"/>
                  <a:pt x="2197490" y="952500"/>
                  <a:pt x="2201723" y="946150"/>
                </a:cubicBezTo>
                <a:cubicBezTo>
                  <a:pt x="2203156" y="937555"/>
                  <a:pt x="2209256" y="894706"/>
                  <a:pt x="2214423" y="882650"/>
                </a:cubicBezTo>
                <a:cubicBezTo>
                  <a:pt x="2217429" y="875635"/>
                  <a:pt x="2222890" y="869950"/>
                  <a:pt x="2227123" y="863600"/>
                </a:cubicBezTo>
                <a:cubicBezTo>
                  <a:pt x="2225006" y="793750"/>
                  <a:pt x="2226576" y="723691"/>
                  <a:pt x="2220773" y="654050"/>
                </a:cubicBezTo>
                <a:cubicBezTo>
                  <a:pt x="2220139" y="646445"/>
                  <a:pt x="2211486" y="641826"/>
                  <a:pt x="2208073" y="635000"/>
                </a:cubicBezTo>
                <a:cubicBezTo>
                  <a:pt x="2183149" y="585152"/>
                  <a:pt x="2235881" y="656458"/>
                  <a:pt x="2169973" y="590550"/>
                </a:cubicBezTo>
                <a:cubicBezTo>
                  <a:pt x="2162489" y="583066"/>
                  <a:pt x="2157892" y="573115"/>
                  <a:pt x="2150923" y="565150"/>
                </a:cubicBezTo>
                <a:cubicBezTo>
                  <a:pt x="2081668" y="486002"/>
                  <a:pt x="2167250" y="587827"/>
                  <a:pt x="2100123" y="520700"/>
                </a:cubicBezTo>
                <a:cubicBezTo>
                  <a:pt x="2088433" y="509010"/>
                  <a:pt x="2080063" y="494290"/>
                  <a:pt x="2068373" y="482600"/>
                </a:cubicBezTo>
                <a:cubicBezTo>
                  <a:pt x="2009991" y="424218"/>
                  <a:pt x="2076934" y="507405"/>
                  <a:pt x="2017573" y="438150"/>
                </a:cubicBezTo>
                <a:cubicBezTo>
                  <a:pt x="2012606" y="432356"/>
                  <a:pt x="2009840" y="424894"/>
                  <a:pt x="2004873" y="419100"/>
                </a:cubicBezTo>
                <a:cubicBezTo>
                  <a:pt x="1997081" y="410009"/>
                  <a:pt x="1986824" y="403151"/>
                  <a:pt x="1979473" y="393700"/>
                </a:cubicBezTo>
                <a:cubicBezTo>
                  <a:pt x="1971896" y="383958"/>
                  <a:pt x="1967269" y="372219"/>
                  <a:pt x="1960423" y="361950"/>
                </a:cubicBezTo>
                <a:cubicBezTo>
                  <a:pt x="1954552" y="353144"/>
                  <a:pt x="1947244" y="345356"/>
                  <a:pt x="1941373" y="336550"/>
                </a:cubicBezTo>
                <a:cubicBezTo>
                  <a:pt x="1934527" y="326281"/>
                  <a:pt x="1930355" y="314171"/>
                  <a:pt x="1922323" y="304800"/>
                </a:cubicBezTo>
                <a:cubicBezTo>
                  <a:pt x="1917356" y="299006"/>
                  <a:pt x="1908669" y="297496"/>
                  <a:pt x="1903273" y="292100"/>
                </a:cubicBezTo>
                <a:cubicBezTo>
                  <a:pt x="1895789" y="284616"/>
                  <a:pt x="1891192" y="274665"/>
                  <a:pt x="1884223" y="266700"/>
                </a:cubicBezTo>
                <a:cubicBezTo>
                  <a:pt x="1876338" y="257689"/>
                  <a:pt x="1866615" y="250391"/>
                  <a:pt x="1858823" y="241300"/>
                </a:cubicBezTo>
                <a:cubicBezTo>
                  <a:pt x="1853856" y="235506"/>
                  <a:pt x="1851519" y="227646"/>
                  <a:pt x="1846123" y="222250"/>
                </a:cubicBezTo>
                <a:cubicBezTo>
                  <a:pt x="1838639" y="214766"/>
                  <a:pt x="1828207" y="210684"/>
                  <a:pt x="1820723" y="203200"/>
                </a:cubicBezTo>
                <a:cubicBezTo>
                  <a:pt x="1801918" y="184395"/>
                  <a:pt x="1796820" y="167810"/>
                  <a:pt x="1776273" y="152400"/>
                </a:cubicBezTo>
                <a:cubicBezTo>
                  <a:pt x="1766399" y="144995"/>
                  <a:pt x="1755759" y="138457"/>
                  <a:pt x="1744523" y="133350"/>
                </a:cubicBezTo>
                <a:cubicBezTo>
                  <a:pt x="1720563" y="122459"/>
                  <a:pt x="1702048" y="123241"/>
                  <a:pt x="1681023" y="107950"/>
                </a:cubicBezTo>
                <a:cubicBezTo>
                  <a:pt x="1665241" y="96472"/>
                  <a:pt x="1652355" y="81328"/>
                  <a:pt x="1636573" y="69850"/>
                </a:cubicBezTo>
                <a:cubicBezTo>
                  <a:pt x="1627211" y="63041"/>
                  <a:pt x="1588373" y="47433"/>
                  <a:pt x="1579423" y="44450"/>
                </a:cubicBezTo>
                <a:cubicBezTo>
                  <a:pt x="1571144" y="41690"/>
                  <a:pt x="1562302" y="40860"/>
                  <a:pt x="1554023" y="38100"/>
                </a:cubicBezTo>
                <a:cubicBezTo>
                  <a:pt x="1543209" y="34495"/>
                  <a:pt x="1533087" y="29005"/>
                  <a:pt x="1522273" y="25400"/>
                </a:cubicBezTo>
                <a:cubicBezTo>
                  <a:pt x="1506787" y="20238"/>
                  <a:pt x="1480222" y="16055"/>
                  <a:pt x="1465123" y="12700"/>
                </a:cubicBezTo>
                <a:cubicBezTo>
                  <a:pt x="1456604" y="10807"/>
                  <a:pt x="1448425" y="7019"/>
                  <a:pt x="1439723" y="6350"/>
                </a:cubicBezTo>
                <a:cubicBezTo>
                  <a:pt x="1393246" y="2775"/>
                  <a:pt x="1346590" y="2117"/>
                  <a:pt x="1300023" y="0"/>
                </a:cubicBezTo>
                <a:lnTo>
                  <a:pt x="690423" y="12700"/>
                </a:lnTo>
                <a:cubicBezTo>
                  <a:pt x="640966" y="14155"/>
                  <a:pt x="665324" y="18035"/>
                  <a:pt x="626923" y="31750"/>
                </a:cubicBezTo>
                <a:cubicBezTo>
                  <a:pt x="590211" y="44861"/>
                  <a:pt x="548016" y="52153"/>
                  <a:pt x="512623" y="69850"/>
                </a:cubicBezTo>
                <a:cubicBezTo>
                  <a:pt x="503157" y="74583"/>
                  <a:pt x="495835" y="82749"/>
                  <a:pt x="487223" y="88900"/>
                </a:cubicBezTo>
                <a:cubicBezTo>
                  <a:pt x="471280" y="100288"/>
                  <a:pt x="461376" y="106327"/>
                  <a:pt x="442773" y="114300"/>
                </a:cubicBezTo>
                <a:cubicBezTo>
                  <a:pt x="436621" y="116937"/>
                  <a:pt x="430073" y="118533"/>
                  <a:pt x="423723" y="120650"/>
                </a:cubicBezTo>
                <a:cubicBezTo>
                  <a:pt x="401938" y="142435"/>
                  <a:pt x="401349" y="144427"/>
                  <a:pt x="372923" y="165100"/>
                </a:cubicBezTo>
                <a:cubicBezTo>
                  <a:pt x="360579" y="174078"/>
                  <a:pt x="347132" y="181474"/>
                  <a:pt x="334823" y="190500"/>
                </a:cubicBezTo>
                <a:cubicBezTo>
                  <a:pt x="315361" y="204772"/>
                  <a:pt x="297753" y="221563"/>
                  <a:pt x="277673" y="234950"/>
                </a:cubicBezTo>
                <a:cubicBezTo>
                  <a:pt x="271323" y="239183"/>
                  <a:pt x="264417" y="242683"/>
                  <a:pt x="258623" y="247650"/>
                </a:cubicBezTo>
                <a:cubicBezTo>
                  <a:pt x="249532" y="255442"/>
                  <a:pt x="242314" y="265258"/>
                  <a:pt x="233223" y="273050"/>
                </a:cubicBezTo>
                <a:cubicBezTo>
                  <a:pt x="227429" y="278017"/>
                  <a:pt x="220383" y="281314"/>
                  <a:pt x="214173" y="285750"/>
                </a:cubicBezTo>
                <a:cubicBezTo>
                  <a:pt x="205561" y="291901"/>
                  <a:pt x="197443" y="298731"/>
                  <a:pt x="188773" y="304800"/>
                </a:cubicBezTo>
                <a:cubicBezTo>
                  <a:pt x="176269" y="313553"/>
                  <a:pt x="161466" y="319407"/>
                  <a:pt x="150673" y="330200"/>
                </a:cubicBezTo>
                <a:cubicBezTo>
                  <a:pt x="74358" y="406515"/>
                  <a:pt x="164248" y="319946"/>
                  <a:pt x="106223" y="368300"/>
                </a:cubicBezTo>
                <a:cubicBezTo>
                  <a:pt x="79151" y="390860"/>
                  <a:pt x="91828" y="390907"/>
                  <a:pt x="55423" y="412750"/>
                </a:cubicBezTo>
                <a:cubicBezTo>
                  <a:pt x="45649" y="418615"/>
                  <a:pt x="34256" y="421217"/>
                  <a:pt x="23673" y="425450"/>
                </a:cubicBezTo>
                <a:cubicBezTo>
                  <a:pt x="9313" y="446991"/>
                  <a:pt x="16369" y="439104"/>
                  <a:pt x="4623" y="450850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1440781" y="1003300"/>
            <a:ext cx="5525169" cy="1504950"/>
          </a:xfrm>
          <a:custGeom>
            <a:avLst/>
            <a:gdLst>
              <a:gd name="connsiteX0" fmla="*/ 5525169 w 5525169"/>
              <a:gd name="connsiteY0" fmla="*/ 1504950 h 1504950"/>
              <a:gd name="connsiteX1" fmla="*/ 5480719 w 5525169"/>
              <a:gd name="connsiteY1" fmla="*/ 1447800 h 1504950"/>
              <a:gd name="connsiteX2" fmla="*/ 5455319 w 5525169"/>
              <a:gd name="connsiteY2" fmla="*/ 1416050 h 1504950"/>
              <a:gd name="connsiteX3" fmla="*/ 5417219 w 5525169"/>
              <a:gd name="connsiteY3" fmla="*/ 1377950 h 1504950"/>
              <a:gd name="connsiteX4" fmla="*/ 5404519 w 5525169"/>
              <a:gd name="connsiteY4" fmla="*/ 1358900 h 1504950"/>
              <a:gd name="connsiteX5" fmla="*/ 5385469 w 5525169"/>
              <a:gd name="connsiteY5" fmla="*/ 1333500 h 1504950"/>
              <a:gd name="connsiteX6" fmla="*/ 5315619 w 5525169"/>
              <a:gd name="connsiteY6" fmla="*/ 1270000 h 1504950"/>
              <a:gd name="connsiteX7" fmla="*/ 5302919 w 5525169"/>
              <a:gd name="connsiteY7" fmla="*/ 1250950 h 1504950"/>
              <a:gd name="connsiteX8" fmla="*/ 5264819 w 5525169"/>
              <a:gd name="connsiteY8" fmla="*/ 1212850 h 1504950"/>
              <a:gd name="connsiteX9" fmla="*/ 5264819 w 5525169"/>
              <a:gd name="connsiteY9" fmla="*/ 1212850 h 1504950"/>
              <a:gd name="connsiteX10" fmla="*/ 5194969 w 5525169"/>
              <a:gd name="connsiteY10" fmla="*/ 1162050 h 1504950"/>
              <a:gd name="connsiteX11" fmla="*/ 5144169 w 5525169"/>
              <a:gd name="connsiteY11" fmla="*/ 1123950 h 1504950"/>
              <a:gd name="connsiteX12" fmla="*/ 5029869 w 5525169"/>
              <a:gd name="connsiteY12" fmla="*/ 1060450 h 1504950"/>
              <a:gd name="connsiteX13" fmla="*/ 4991769 w 5525169"/>
              <a:gd name="connsiteY13" fmla="*/ 1041400 h 1504950"/>
              <a:gd name="connsiteX14" fmla="*/ 4953669 w 5525169"/>
              <a:gd name="connsiteY14" fmla="*/ 1035050 h 1504950"/>
              <a:gd name="connsiteX15" fmla="*/ 4864769 w 5525169"/>
              <a:gd name="connsiteY15" fmla="*/ 996950 h 1504950"/>
              <a:gd name="connsiteX16" fmla="*/ 4813969 w 5525169"/>
              <a:gd name="connsiteY16" fmla="*/ 971550 h 1504950"/>
              <a:gd name="connsiteX17" fmla="*/ 4763169 w 5525169"/>
              <a:gd name="connsiteY17" fmla="*/ 958850 h 1504950"/>
              <a:gd name="connsiteX18" fmla="*/ 4718719 w 5525169"/>
              <a:gd name="connsiteY18" fmla="*/ 946150 h 1504950"/>
              <a:gd name="connsiteX19" fmla="*/ 4680619 w 5525169"/>
              <a:gd name="connsiteY19" fmla="*/ 933450 h 1504950"/>
              <a:gd name="connsiteX20" fmla="*/ 4648869 w 5525169"/>
              <a:gd name="connsiteY20" fmla="*/ 927100 h 1504950"/>
              <a:gd name="connsiteX21" fmla="*/ 4559969 w 5525169"/>
              <a:gd name="connsiteY21" fmla="*/ 889000 h 1504950"/>
              <a:gd name="connsiteX22" fmla="*/ 4528219 w 5525169"/>
              <a:gd name="connsiteY22" fmla="*/ 869950 h 1504950"/>
              <a:gd name="connsiteX23" fmla="*/ 4413919 w 5525169"/>
              <a:gd name="connsiteY23" fmla="*/ 838200 h 1504950"/>
              <a:gd name="connsiteX24" fmla="*/ 4350419 w 5525169"/>
              <a:gd name="connsiteY24" fmla="*/ 819150 h 1504950"/>
              <a:gd name="connsiteX25" fmla="*/ 4318669 w 5525169"/>
              <a:gd name="connsiteY25" fmla="*/ 806450 h 1504950"/>
              <a:gd name="connsiteX26" fmla="*/ 4255169 w 5525169"/>
              <a:gd name="connsiteY26" fmla="*/ 787400 h 1504950"/>
              <a:gd name="connsiteX27" fmla="*/ 4159919 w 5525169"/>
              <a:gd name="connsiteY27" fmla="*/ 736600 h 1504950"/>
              <a:gd name="connsiteX28" fmla="*/ 4083719 w 5525169"/>
              <a:gd name="connsiteY28" fmla="*/ 717550 h 1504950"/>
              <a:gd name="connsiteX29" fmla="*/ 3982119 w 5525169"/>
              <a:gd name="connsiteY29" fmla="*/ 666750 h 1504950"/>
              <a:gd name="connsiteX30" fmla="*/ 3899569 w 5525169"/>
              <a:gd name="connsiteY30" fmla="*/ 647700 h 1504950"/>
              <a:gd name="connsiteX31" fmla="*/ 3848769 w 5525169"/>
              <a:gd name="connsiteY31" fmla="*/ 641350 h 1504950"/>
              <a:gd name="connsiteX32" fmla="*/ 3804319 w 5525169"/>
              <a:gd name="connsiteY32" fmla="*/ 628650 h 1504950"/>
              <a:gd name="connsiteX33" fmla="*/ 3747169 w 5525169"/>
              <a:gd name="connsiteY33" fmla="*/ 622300 h 1504950"/>
              <a:gd name="connsiteX34" fmla="*/ 3664619 w 5525169"/>
              <a:gd name="connsiteY34" fmla="*/ 615950 h 1504950"/>
              <a:gd name="connsiteX35" fmla="*/ 3601119 w 5525169"/>
              <a:gd name="connsiteY35" fmla="*/ 609600 h 1504950"/>
              <a:gd name="connsiteX36" fmla="*/ 3569369 w 5525169"/>
              <a:gd name="connsiteY36" fmla="*/ 590550 h 1504950"/>
              <a:gd name="connsiteX37" fmla="*/ 3442369 w 5525169"/>
              <a:gd name="connsiteY37" fmla="*/ 571500 h 1504950"/>
              <a:gd name="connsiteX38" fmla="*/ 3404269 w 5525169"/>
              <a:gd name="connsiteY38" fmla="*/ 565150 h 1504950"/>
              <a:gd name="connsiteX39" fmla="*/ 3315369 w 5525169"/>
              <a:gd name="connsiteY39" fmla="*/ 552450 h 1504950"/>
              <a:gd name="connsiteX40" fmla="*/ 3201069 w 5525169"/>
              <a:gd name="connsiteY40" fmla="*/ 533400 h 1504950"/>
              <a:gd name="connsiteX41" fmla="*/ 3042319 w 5525169"/>
              <a:gd name="connsiteY41" fmla="*/ 520700 h 1504950"/>
              <a:gd name="connsiteX42" fmla="*/ 2991519 w 5525169"/>
              <a:gd name="connsiteY42" fmla="*/ 495300 h 1504950"/>
              <a:gd name="connsiteX43" fmla="*/ 2921669 w 5525169"/>
              <a:gd name="connsiteY43" fmla="*/ 488950 h 1504950"/>
              <a:gd name="connsiteX44" fmla="*/ 2591469 w 5525169"/>
              <a:gd name="connsiteY44" fmla="*/ 482600 h 1504950"/>
              <a:gd name="connsiteX45" fmla="*/ 2458119 w 5525169"/>
              <a:gd name="connsiteY45" fmla="*/ 469900 h 1504950"/>
              <a:gd name="connsiteX46" fmla="*/ 2426369 w 5525169"/>
              <a:gd name="connsiteY46" fmla="*/ 463550 h 1504950"/>
              <a:gd name="connsiteX47" fmla="*/ 2375569 w 5525169"/>
              <a:gd name="connsiteY47" fmla="*/ 457200 h 1504950"/>
              <a:gd name="connsiteX48" fmla="*/ 2350169 w 5525169"/>
              <a:gd name="connsiteY48" fmla="*/ 450850 h 1504950"/>
              <a:gd name="connsiteX49" fmla="*/ 2331119 w 5525169"/>
              <a:gd name="connsiteY49" fmla="*/ 444500 h 1504950"/>
              <a:gd name="connsiteX50" fmla="*/ 2115219 w 5525169"/>
              <a:gd name="connsiteY50" fmla="*/ 431800 h 1504950"/>
              <a:gd name="connsiteX51" fmla="*/ 2026319 w 5525169"/>
              <a:gd name="connsiteY51" fmla="*/ 406400 h 1504950"/>
              <a:gd name="connsiteX52" fmla="*/ 1950119 w 5525169"/>
              <a:gd name="connsiteY52" fmla="*/ 393700 h 1504950"/>
              <a:gd name="connsiteX53" fmla="*/ 1918369 w 5525169"/>
              <a:gd name="connsiteY53" fmla="*/ 387350 h 1504950"/>
              <a:gd name="connsiteX54" fmla="*/ 1842169 w 5525169"/>
              <a:gd name="connsiteY54" fmla="*/ 381000 h 1504950"/>
              <a:gd name="connsiteX55" fmla="*/ 1765969 w 5525169"/>
              <a:gd name="connsiteY55" fmla="*/ 368300 h 1504950"/>
              <a:gd name="connsiteX56" fmla="*/ 1721519 w 5525169"/>
              <a:gd name="connsiteY56" fmla="*/ 361950 h 1504950"/>
              <a:gd name="connsiteX57" fmla="*/ 1683419 w 5525169"/>
              <a:gd name="connsiteY57" fmla="*/ 355600 h 1504950"/>
              <a:gd name="connsiteX58" fmla="*/ 1531019 w 5525169"/>
              <a:gd name="connsiteY58" fmla="*/ 349250 h 1504950"/>
              <a:gd name="connsiteX59" fmla="*/ 1315119 w 5525169"/>
              <a:gd name="connsiteY59" fmla="*/ 304800 h 1504950"/>
              <a:gd name="connsiteX60" fmla="*/ 1251619 w 5525169"/>
              <a:gd name="connsiteY60" fmla="*/ 298450 h 1504950"/>
              <a:gd name="connsiteX61" fmla="*/ 1207169 w 5525169"/>
              <a:gd name="connsiteY61" fmla="*/ 292100 h 1504950"/>
              <a:gd name="connsiteX62" fmla="*/ 508669 w 5525169"/>
              <a:gd name="connsiteY62" fmla="*/ 285750 h 1504950"/>
              <a:gd name="connsiteX63" fmla="*/ 407069 w 5525169"/>
              <a:gd name="connsiteY63" fmla="*/ 279400 h 1504950"/>
              <a:gd name="connsiteX64" fmla="*/ 375319 w 5525169"/>
              <a:gd name="connsiteY64" fmla="*/ 273050 h 1504950"/>
              <a:gd name="connsiteX65" fmla="*/ 267369 w 5525169"/>
              <a:gd name="connsiteY65" fmla="*/ 266700 h 1504950"/>
              <a:gd name="connsiteX66" fmla="*/ 210219 w 5525169"/>
              <a:gd name="connsiteY66" fmla="*/ 247650 h 1504950"/>
              <a:gd name="connsiteX67" fmla="*/ 159419 w 5525169"/>
              <a:gd name="connsiteY67" fmla="*/ 215900 h 1504950"/>
              <a:gd name="connsiteX68" fmla="*/ 114969 w 5525169"/>
              <a:gd name="connsiteY68" fmla="*/ 171450 h 1504950"/>
              <a:gd name="connsiteX69" fmla="*/ 89569 w 5525169"/>
              <a:gd name="connsiteY69" fmla="*/ 152400 h 1504950"/>
              <a:gd name="connsiteX70" fmla="*/ 76869 w 5525169"/>
              <a:gd name="connsiteY70" fmla="*/ 133350 h 1504950"/>
              <a:gd name="connsiteX71" fmla="*/ 57819 w 5525169"/>
              <a:gd name="connsiteY71" fmla="*/ 114300 h 1504950"/>
              <a:gd name="connsiteX72" fmla="*/ 26069 w 5525169"/>
              <a:gd name="connsiteY72" fmla="*/ 44450 h 1504950"/>
              <a:gd name="connsiteX73" fmla="*/ 7019 w 5525169"/>
              <a:gd name="connsiteY73" fmla="*/ 25400 h 1504950"/>
              <a:gd name="connsiteX74" fmla="*/ 669 w 5525169"/>
              <a:gd name="connsiteY74" fmla="*/ 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525169" h="1504950">
                <a:moveTo>
                  <a:pt x="5525169" y="1504950"/>
                </a:moveTo>
                <a:lnTo>
                  <a:pt x="5480719" y="1447800"/>
                </a:lnTo>
                <a:cubicBezTo>
                  <a:pt x="5472345" y="1437143"/>
                  <a:pt x="5464903" y="1425634"/>
                  <a:pt x="5455319" y="1416050"/>
                </a:cubicBezTo>
                <a:cubicBezTo>
                  <a:pt x="5442619" y="1403350"/>
                  <a:pt x="5429151" y="1391374"/>
                  <a:pt x="5417219" y="1377950"/>
                </a:cubicBezTo>
                <a:cubicBezTo>
                  <a:pt x="5412149" y="1372246"/>
                  <a:pt x="5408955" y="1365110"/>
                  <a:pt x="5404519" y="1358900"/>
                </a:cubicBezTo>
                <a:cubicBezTo>
                  <a:pt x="5398368" y="1350288"/>
                  <a:pt x="5392500" y="1341410"/>
                  <a:pt x="5385469" y="1333500"/>
                </a:cubicBezTo>
                <a:cubicBezTo>
                  <a:pt x="5325597" y="1266144"/>
                  <a:pt x="5383367" y="1337748"/>
                  <a:pt x="5315619" y="1270000"/>
                </a:cubicBezTo>
                <a:cubicBezTo>
                  <a:pt x="5310223" y="1264604"/>
                  <a:pt x="5307989" y="1256654"/>
                  <a:pt x="5302919" y="1250950"/>
                </a:cubicBezTo>
                <a:cubicBezTo>
                  <a:pt x="5290987" y="1237526"/>
                  <a:pt x="5277519" y="1225550"/>
                  <a:pt x="5264819" y="1212850"/>
                </a:cubicBezTo>
                <a:lnTo>
                  <a:pt x="5264819" y="1212850"/>
                </a:lnTo>
                <a:cubicBezTo>
                  <a:pt x="5176973" y="1139645"/>
                  <a:pt x="5270955" y="1214656"/>
                  <a:pt x="5194969" y="1162050"/>
                </a:cubicBezTo>
                <a:cubicBezTo>
                  <a:pt x="5177566" y="1150002"/>
                  <a:pt x="5161781" y="1135691"/>
                  <a:pt x="5144169" y="1123950"/>
                </a:cubicBezTo>
                <a:cubicBezTo>
                  <a:pt x="5096329" y="1092056"/>
                  <a:pt x="5078286" y="1084659"/>
                  <a:pt x="5029869" y="1060450"/>
                </a:cubicBezTo>
                <a:cubicBezTo>
                  <a:pt x="5017169" y="1054100"/>
                  <a:pt x="5005775" y="1043734"/>
                  <a:pt x="4991769" y="1041400"/>
                </a:cubicBezTo>
                <a:lnTo>
                  <a:pt x="4953669" y="1035050"/>
                </a:lnTo>
                <a:cubicBezTo>
                  <a:pt x="4849070" y="982751"/>
                  <a:pt x="4992959" y="1053033"/>
                  <a:pt x="4864769" y="996950"/>
                </a:cubicBezTo>
                <a:cubicBezTo>
                  <a:pt x="4847424" y="989362"/>
                  <a:pt x="4831696" y="978197"/>
                  <a:pt x="4813969" y="971550"/>
                </a:cubicBezTo>
                <a:cubicBezTo>
                  <a:pt x="4797626" y="965421"/>
                  <a:pt x="4780034" y="963347"/>
                  <a:pt x="4763169" y="958850"/>
                </a:cubicBezTo>
                <a:cubicBezTo>
                  <a:pt x="4748280" y="954880"/>
                  <a:pt x="4733447" y="950682"/>
                  <a:pt x="4718719" y="946150"/>
                </a:cubicBezTo>
                <a:cubicBezTo>
                  <a:pt x="4705924" y="942213"/>
                  <a:pt x="4693534" y="936972"/>
                  <a:pt x="4680619" y="933450"/>
                </a:cubicBezTo>
                <a:cubicBezTo>
                  <a:pt x="4670206" y="930610"/>
                  <a:pt x="4659452" y="929217"/>
                  <a:pt x="4648869" y="927100"/>
                </a:cubicBezTo>
                <a:cubicBezTo>
                  <a:pt x="4576387" y="883611"/>
                  <a:pt x="4667083" y="934906"/>
                  <a:pt x="4559969" y="889000"/>
                </a:cubicBezTo>
                <a:cubicBezTo>
                  <a:pt x="4548625" y="884138"/>
                  <a:pt x="4539678" y="874534"/>
                  <a:pt x="4528219" y="869950"/>
                </a:cubicBezTo>
                <a:cubicBezTo>
                  <a:pt x="4454004" y="840264"/>
                  <a:pt x="4481416" y="860699"/>
                  <a:pt x="4413919" y="838200"/>
                </a:cubicBezTo>
                <a:cubicBezTo>
                  <a:pt x="4340087" y="813589"/>
                  <a:pt x="4448067" y="835425"/>
                  <a:pt x="4350419" y="819150"/>
                </a:cubicBezTo>
                <a:cubicBezTo>
                  <a:pt x="4339836" y="814917"/>
                  <a:pt x="4329587" y="809725"/>
                  <a:pt x="4318669" y="806450"/>
                </a:cubicBezTo>
                <a:cubicBezTo>
                  <a:pt x="4279945" y="794833"/>
                  <a:pt x="4292501" y="807310"/>
                  <a:pt x="4255169" y="787400"/>
                </a:cubicBezTo>
                <a:cubicBezTo>
                  <a:pt x="4211697" y="764215"/>
                  <a:pt x="4200826" y="748872"/>
                  <a:pt x="4159919" y="736600"/>
                </a:cubicBezTo>
                <a:cubicBezTo>
                  <a:pt x="4120763" y="724853"/>
                  <a:pt x="4127547" y="736606"/>
                  <a:pt x="4083719" y="717550"/>
                </a:cubicBezTo>
                <a:cubicBezTo>
                  <a:pt x="4048995" y="702453"/>
                  <a:pt x="4018853" y="675933"/>
                  <a:pt x="3982119" y="666750"/>
                </a:cubicBezTo>
                <a:cubicBezTo>
                  <a:pt x="3958781" y="660915"/>
                  <a:pt x="3924979" y="651609"/>
                  <a:pt x="3899569" y="647700"/>
                </a:cubicBezTo>
                <a:cubicBezTo>
                  <a:pt x="3882702" y="645105"/>
                  <a:pt x="3865702" y="643467"/>
                  <a:pt x="3848769" y="641350"/>
                </a:cubicBezTo>
                <a:cubicBezTo>
                  <a:pt x="3833952" y="637117"/>
                  <a:pt x="3819465" y="631490"/>
                  <a:pt x="3804319" y="628650"/>
                </a:cubicBezTo>
                <a:cubicBezTo>
                  <a:pt x="3785480" y="625118"/>
                  <a:pt x="3766258" y="624035"/>
                  <a:pt x="3747169" y="622300"/>
                </a:cubicBezTo>
                <a:cubicBezTo>
                  <a:pt x="3719684" y="619801"/>
                  <a:pt x="3692113" y="618341"/>
                  <a:pt x="3664619" y="615950"/>
                </a:cubicBezTo>
                <a:cubicBezTo>
                  <a:pt x="3643427" y="614107"/>
                  <a:pt x="3622286" y="611717"/>
                  <a:pt x="3601119" y="609600"/>
                </a:cubicBezTo>
                <a:cubicBezTo>
                  <a:pt x="3590536" y="603250"/>
                  <a:pt x="3581210" y="594033"/>
                  <a:pt x="3569369" y="590550"/>
                </a:cubicBezTo>
                <a:cubicBezTo>
                  <a:pt x="3541124" y="582243"/>
                  <a:pt x="3475785" y="576274"/>
                  <a:pt x="3442369" y="571500"/>
                </a:cubicBezTo>
                <a:cubicBezTo>
                  <a:pt x="3429623" y="569679"/>
                  <a:pt x="3417015" y="566971"/>
                  <a:pt x="3404269" y="565150"/>
                </a:cubicBezTo>
                <a:cubicBezTo>
                  <a:pt x="3373339" y="560731"/>
                  <a:pt x="3345672" y="558943"/>
                  <a:pt x="3315369" y="552450"/>
                </a:cubicBezTo>
                <a:cubicBezTo>
                  <a:pt x="3231461" y="534470"/>
                  <a:pt x="3297136" y="541634"/>
                  <a:pt x="3201069" y="533400"/>
                </a:cubicBezTo>
                <a:lnTo>
                  <a:pt x="3042319" y="520700"/>
                </a:lnTo>
                <a:cubicBezTo>
                  <a:pt x="3025386" y="512233"/>
                  <a:pt x="3009828" y="500118"/>
                  <a:pt x="2991519" y="495300"/>
                </a:cubicBezTo>
                <a:cubicBezTo>
                  <a:pt x="2968909" y="489350"/>
                  <a:pt x="2945037" y="489692"/>
                  <a:pt x="2921669" y="488950"/>
                </a:cubicBezTo>
                <a:cubicBezTo>
                  <a:pt x="2811637" y="485457"/>
                  <a:pt x="2701536" y="484717"/>
                  <a:pt x="2591469" y="482600"/>
                </a:cubicBezTo>
                <a:cubicBezTo>
                  <a:pt x="2515276" y="467361"/>
                  <a:pt x="2605607" y="483946"/>
                  <a:pt x="2458119" y="469900"/>
                </a:cubicBezTo>
                <a:cubicBezTo>
                  <a:pt x="2447375" y="468877"/>
                  <a:pt x="2437036" y="465191"/>
                  <a:pt x="2426369" y="463550"/>
                </a:cubicBezTo>
                <a:cubicBezTo>
                  <a:pt x="2409502" y="460955"/>
                  <a:pt x="2392402" y="460005"/>
                  <a:pt x="2375569" y="457200"/>
                </a:cubicBezTo>
                <a:cubicBezTo>
                  <a:pt x="2366961" y="455765"/>
                  <a:pt x="2358560" y="453248"/>
                  <a:pt x="2350169" y="450850"/>
                </a:cubicBezTo>
                <a:cubicBezTo>
                  <a:pt x="2343733" y="449011"/>
                  <a:pt x="2337767" y="445282"/>
                  <a:pt x="2331119" y="444500"/>
                </a:cubicBezTo>
                <a:cubicBezTo>
                  <a:pt x="2289566" y="439611"/>
                  <a:pt x="2144021" y="433240"/>
                  <a:pt x="2115219" y="431800"/>
                </a:cubicBezTo>
                <a:cubicBezTo>
                  <a:pt x="2109250" y="430009"/>
                  <a:pt x="2047136" y="410303"/>
                  <a:pt x="2026319" y="406400"/>
                </a:cubicBezTo>
                <a:cubicBezTo>
                  <a:pt x="2001010" y="401655"/>
                  <a:pt x="1975369" y="398750"/>
                  <a:pt x="1950119" y="393700"/>
                </a:cubicBezTo>
                <a:cubicBezTo>
                  <a:pt x="1939536" y="391583"/>
                  <a:pt x="1929088" y="388611"/>
                  <a:pt x="1918369" y="387350"/>
                </a:cubicBezTo>
                <a:cubicBezTo>
                  <a:pt x="1893056" y="384372"/>
                  <a:pt x="1867460" y="384161"/>
                  <a:pt x="1842169" y="381000"/>
                </a:cubicBezTo>
                <a:cubicBezTo>
                  <a:pt x="1816617" y="377806"/>
                  <a:pt x="1791461" y="371942"/>
                  <a:pt x="1765969" y="368300"/>
                </a:cubicBezTo>
                <a:lnTo>
                  <a:pt x="1721519" y="361950"/>
                </a:lnTo>
                <a:cubicBezTo>
                  <a:pt x="1708794" y="359992"/>
                  <a:pt x="1696266" y="356456"/>
                  <a:pt x="1683419" y="355600"/>
                </a:cubicBezTo>
                <a:cubicBezTo>
                  <a:pt x="1632688" y="352218"/>
                  <a:pt x="1581819" y="351367"/>
                  <a:pt x="1531019" y="349250"/>
                </a:cubicBezTo>
                <a:cubicBezTo>
                  <a:pt x="1457726" y="324819"/>
                  <a:pt x="1392465" y="315468"/>
                  <a:pt x="1315119" y="304800"/>
                </a:cubicBezTo>
                <a:cubicBezTo>
                  <a:pt x="1294046" y="301893"/>
                  <a:pt x="1272746" y="300935"/>
                  <a:pt x="1251619" y="298450"/>
                </a:cubicBezTo>
                <a:cubicBezTo>
                  <a:pt x="1236754" y="296701"/>
                  <a:pt x="1222134" y="292356"/>
                  <a:pt x="1207169" y="292100"/>
                </a:cubicBezTo>
                <a:lnTo>
                  <a:pt x="508669" y="285750"/>
                </a:lnTo>
                <a:cubicBezTo>
                  <a:pt x="474802" y="283633"/>
                  <a:pt x="440849" y="282617"/>
                  <a:pt x="407069" y="279400"/>
                </a:cubicBezTo>
                <a:cubicBezTo>
                  <a:pt x="396325" y="278377"/>
                  <a:pt x="386068" y="274027"/>
                  <a:pt x="375319" y="273050"/>
                </a:cubicBezTo>
                <a:cubicBezTo>
                  <a:pt x="339421" y="269787"/>
                  <a:pt x="303352" y="268817"/>
                  <a:pt x="267369" y="266700"/>
                </a:cubicBezTo>
                <a:cubicBezTo>
                  <a:pt x="240611" y="261348"/>
                  <a:pt x="232753" y="262673"/>
                  <a:pt x="210219" y="247650"/>
                </a:cubicBezTo>
                <a:cubicBezTo>
                  <a:pt x="158452" y="213138"/>
                  <a:pt x="198631" y="228971"/>
                  <a:pt x="159419" y="215900"/>
                </a:cubicBezTo>
                <a:cubicBezTo>
                  <a:pt x="144602" y="201083"/>
                  <a:pt x="131732" y="184022"/>
                  <a:pt x="114969" y="171450"/>
                </a:cubicBezTo>
                <a:cubicBezTo>
                  <a:pt x="106502" y="165100"/>
                  <a:pt x="97053" y="159884"/>
                  <a:pt x="89569" y="152400"/>
                </a:cubicBezTo>
                <a:cubicBezTo>
                  <a:pt x="84173" y="147004"/>
                  <a:pt x="81755" y="139213"/>
                  <a:pt x="76869" y="133350"/>
                </a:cubicBezTo>
                <a:cubicBezTo>
                  <a:pt x="71120" y="126451"/>
                  <a:pt x="63039" y="121608"/>
                  <a:pt x="57819" y="114300"/>
                </a:cubicBezTo>
                <a:cubicBezTo>
                  <a:pt x="49265" y="102324"/>
                  <a:pt x="29511" y="50187"/>
                  <a:pt x="26069" y="44450"/>
                </a:cubicBezTo>
                <a:cubicBezTo>
                  <a:pt x="21449" y="36749"/>
                  <a:pt x="13369" y="31750"/>
                  <a:pt x="7019" y="25400"/>
                </a:cubicBezTo>
                <a:cubicBezTo>
                  <a:pt x="0" y="4342"/>
                  <a:pt x="669" y="13043"/>
                  <a:pt x="669" y="0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692400" y="958850"/>
            <a:ext cx="4394200" cy="1568450"/>
          </a:xfrm>
          <a:custGeom>
            <a:avLst/>
            <a:gdLst>
              <a:gd name="connsiteX0" fmla="*/ 4394200 w 4394200"/>
              <a:gd name="connsiteY0" fmla="*/ 1568450 h 1568450"/>
              <a:gd name="connsiteX1" fmla="*/ 4381500 w 4394200"/>
              <a:gd name="connsiteY1" fmla="*/ 1524000 h 1568450"/>
              <a:gd name="connsiteX2" fmla="*/ 4375150 w 4394200"/>
              <a:gd name="connsiteY2" fmla="*/ 1504950 h 1568450"/>
              <a:gd name="connsiteX3" fmla="*/ 4368800 w 4394200"/>
              <a:gd name="connsiteY3" fmla="*/ 1479550 h 1568450"/>
              <a:gd name="connsiteX4" fmla="*/ 4349750 w 4394200"/>
              <a:gd name="connsiteY4" fmla="*/ 1447800 h 1568450"/>
              <a:gd name="connsiteX5" fmla="*/ 4343400 w 4394200"/>
              <a:gd name="connsiteY5" fmla="*/ 1422400 h 1568450"/>
              <a:gd name="connsiteX6" fmla="*/ 4330700 w 4394200"/>
              <a:gd name="connsiteY6" fmla="*/ 1403350 h 1568450"/>
              <a:gd name="connsiteX7" fmla="*/ 4311650 w 4394200"/>
              <a:gd name="connsiteY7" fmla="*/ 1371600 h 1568450"/>
              <a:gd name="connsiteX8" fmla="*/ 4254500 w 4394200"/>
              <a:gd name="connsiteY8" fmla="*/ 1301750 h 1568450"/>
              <a:gd name="connsiteX9" fmla="*/ 4229100 w 4394200"/>
              <a:gd name="connsiteY9" fmla="*/ 1282700 h 1568450"/>
              <a:gd name="connsiteX10" fmla="*/ 4203700 w 4394200"/>
              <a:gd name="connsiteY10" fmla="*/ 1250950 h 1568450"/>
              <a:gd name="connsiteX11" fmla="*/ 4165600 w 4394200"/>
              <a:gd name="connsiteY11" fmla="*/ 1225550 h 1568450"/>
              <a:gd name="connsiteX12" fmla="*/ 4146550 w 4394200"/>
              <a:gd name="connsiteY12" fmla="*/ 1200150 h 1568450"/>
              <a:gd name="connsiteX13" fmla="*/ 4127500 w 4394200"/>
              <a:gd name="connsiteY13" fmla="*/ 1187450 h 1568450"/>
              <a:gd name="connsiteX14" fmla="*/ 4102100 w 4394200"/>
              <a:gd name="connsiteY14" fmla="*/ 1162050 h 1568450"/>
              <a:gd name="connsiteX15" fmla="*/ 4038600 w 4394200"/>
              <a:gd name="connsiteY15" fmla="*/ 1117600 h 1568450"/>
              <a:gd name="connsiteX16" fmla="*/ 4000500 w 4394200"/>
              <a:gd name="connsiteY16" fmla="*/ 1079500 h 1568450"/>
              <a:gd name="connsiteX17" fmla="*/ 3962400 w 4394200"/>
              <a:gd name="connsiteY17" fmla="*/ 1060450 h 1568450"/>
              <a:gd name="connsiteX18" fmla="*/ 3930650 w 4394200"/>
              <a:gd name="connsiteY18" fmla="*/ 1041400 h 1568450"/>
              <a:gd name="connsiteX19" fmla="*/ 3873500 w 4394200"/>
              <a:gd name="connsiteY19" fmla="*/ 996950 h 1568450"/>
              <a:gd name="connsiteX20" fmla="*/ 3803650 w 4394200"/>
              <a:gd name="connsiteY20" fmla="*/ 958850 h 1568450"/>
              <a:gd name="connsiteX21" fmla="*/ 3771900 w 4394200"/>
              <a:gd name="connsiteY21" fmla="*/ 933450 h 1568450"/>
              <a:gd name="connsiteX22" fmla="*/ 3740150 w 4394200"/>
              <a:gd name="connsiteY22" fmla="*/ 914400 h 1568450"/>
              <a:gd name="connsiteX23" fmla="*/ 3708400 w 4394200"/>
              <a:gd name="connsiteY23" fmla="*/ 882650 h 1568450"/>
              <a:gd name="connsiteX24" fmla="*/ 3657600 w 4394200"/>
              <a:gd name="connsiteY24" fmla="*/ 850900 h 1568450"/>
              <a:gd name="connsiteX25" fmla="*/ 3638550 w 4394200"/>
              <a:gd name="connsiteY25" fmla="*/ 838200 h 1568450"/>
              <a:gd name="connsiteX26" fmla="*/ 3600450 w 4394200"/>
              <a:gd name="connsiteY26" fmla="*/ 825500 h 1568450"/>
              <a:gd name="connsiteX27" fmla="*/ 3536950 w 4394200"/>
              <a:gd name="connsiteY27" fmla="*/ 781050 h 1568450"/>
              <a:gd name="connsiteX28" fmla="*/ 3505200 w 4394200"/>
              <a:gd name="connsiteY28" fmla="*/ 774700 h 1568450"/>
              <a:gd name="connsiteX29" fmla="*/ 3460750 w 4394200"/>
              <a:gd name="connsiteY29" fmla="*/ 749300 h 1568450"/>
              <a:gd name="connsiteX30" fmla="*/ 3429000 w 4394200"/>
              <a:gd name="connsiteY30" fmla="*/ 742950 h 1568450"/>
              <a:gd name="connsiteX31" fmla="*/ 3371850 w 4394200"/>
              <a:gd name="connsiteY31" fmla="*/ 723900 h 1568450"/>
              <a:gd name="connsiteX32" fmla="*/ 3308350 w 4394200"/>
              <a:gd name="connsiteY32" fmla="*/ 692150 h 1568450"/>
              <a:gd name="connsiteX33" fmla="*/ 3200400 w 4394200"/>
              <a:gd name="connsiteY33" fmla="*/ 635000 h 1568450"/>
              <a:gd name="connsiteX34" fmla="*/ 3149600 w 4394200"/>
              <a:gd name="connsiteY34" fmla="*/ 622300 h 1568450"/>
              <a:gd name="connsiteX35" fmla="*/ 3105150 w 4394200"/>
              <a:gd name="connsiteY35" fmla="*/ 615950 h 1568450"/>
              <a:gd name="connsiteX36" fmla="*/ 3035300 w 4394200"/>
              <a:gd name="connsiteY36" fmla="*/ 590550 h 1568450"/>
              <a:gd name="connsiteX37" fmla="*/ 2984500 w 4394200"/>
              <a:gd name="connsiteY37" fmla="*/ 577850 h 1568450"/>
              <a:gd name="connsiteX38" fmla="*/ 2889250 w 4394200"/>
              <a:gd name="connsiteY38" fmla="*/ 558800 h 1568450"/>
              <a:gd name="connsiteX39" fmla="*/ 2851150 w 4394200"/>
              <a:gd name="connsiteY39" fmla="*/ 546100 h 1568450"/>
              <a:gd name="connsiteX40" fmla="*/ 2762250 w 4394200"/>
              <a:gd name="connsiteY40" fmla="*/ 533400 h 1568450"/>
              <a:gd name="connsiteX41" fmla="*/ 2692400 w 4394200"/>
              <a:gd name="connsiteY41" fmla="*/ 520700 h 1568450"/>
              <a:gd name="connsiteX42" fmla="*/ 2667000 w 4394200"/>
              <a:gd name="connsiteY42" fmla="*/ 514350 h 1568450"/>
              <a:gd name="connsiteX43" fmla="*/ 2635250 w 4394200"/>
              <a:gd name="connsiteY43" fmla="*/ 508000 h 1568450"/>
              <a:gd name="connsiteX44" fmla="*/ 2578100 w 4394200"/>
              <a:gd name="connsiteY44" fmla="*/ 488950 h 1568450"/>
              <a:gd name="connsiteX45" fmla="*/ 2540000 w 4394200"/>
              <a:gd name="connsiteY45" fmla="*/ 476250 h 1568450"/>
              <a:gd name="connsiteX46" fmla="*/ 2476500 w 4394200"/>
              <a:gd name="connsiteY46" fmla="*/ 463550 h 1568450"/>
              <a:gd name="connsiteX47" fmla="*/ 2457450 w 4394200"/>
              <a:gd name="connsiteY47" fmla="*/ 457200 h 1568450"/>
              <a:gd name="connsiteX48" fmla="*/ 2362200 w 4394200"/>
              <a:gd name="connsiteY48" fmla="*/ 438150 h 1568450"/>
              <a:gd name="connsiteX49" fmla="*/ 2317750 w 4394200"/>
              <a:gd name="connsiteY49" fmla="*/ 425450 h 1568450"/>
              <a:gd name="connsiteX50" fmla="*/ 2197100 w 4394200"/>
              <a:gd name="connsiteY50" fmla="*/ 419100 h 1568450"/>
              <a:gd name="connsiteX51" fmla="*/ 2032000 w 4394200"/>
              <a:gd name="connsiteY51" fmla="*/ 387350 h 1568450"/>
              <a:gd name="connsiteX52" fmla="*/ 2000250 w 4394200"/>
              <a:gd name="connsiteY52" fmla="*/ 381000 h 1568450"/>
              <a:gd name="connsiteX53" fmla="*/ 1962150 w 4394200"/>
              <a:gd name="connsiteY53" fmla="*/ 374650 h 1568450"/>
              <a:gd name="connsiteX54" fmla="*/ 1936750 w 4394200"/>
              <a:gd name="connsiteY54" fmla="*/ 368300 h 1568450"/>
              <a:gd name="connsiteX55" fmla="*/ 1816100 w 4394200"/>
              <a:gd name="connsiteY55" fmla="*/ 361950 h 1568450"/>
              <a:gd name="connsiteX56" fmla="*/ 1752600 w 4394200"/>
              <a:gd name="connsiteY56" fmla="*/ 349250 h 1568450"/>
              <a:gd name="connsiteX57" fmla="*/ 1720850 w 4394200"/>
              <a:gd name="connsiteY57" fmla="*/ 342900 h 1568450"/>
              <a:gd name="connsiteX58" fmla="*/ 1689100 w 4394200"/>
              <a:gd name="connsiteY58" fmla="*/ 330200 h 1568450"/>
              <a:gd name="connsiteX59" fmla="*/ 1625600 w 4394200"/>
              <a:gd name="connsiteY59" fmla="*/ 323850 h 1568450"/>
              <a:gd name="connsiteX60" fmla="*/ 1568450 w 4394200"/>
              <a:gd name="connsiteY60" fmla="*/ 298450 h 1568450"/>
              <a:gd name="connsiteX61" fmla="*/ 1530350 w 4394200"/>
              <a:gd name="connsiteY61" fmla="*/ 292100 h 1568450"/>
              <a:gd name="connsiteX62" fmla="*/ 1511300 w 4394200"/>
              <a:gd name="connsiteY62" fmla="*/ 285750 h 1568450"/>
              <a:gd name="connsiteX63" fmla="*/ 1479550 w 4394200"/>
              <a:gd name="connsiteY63" fmla="*/ 279400 h 1568450"/>
              <a:gd name="connsiteX64" fmla="*/ 1435100 w 4394200"/>
              <a:gd name="connsiteY64" fmla="*/ 266700 h 1568450"/>
              <a:gd name="connsiteX65" fmla="*/ 1301750 w 4394200"/>
              <a:gd name="connsiteY65" fmla="*/ 247650 h 1568450"/>
              <a:gd name="connsiteX66" fmla="*/ 1270000 w 4394200"/>
              <a:gd name="connsiteY66" fmla="*/ 241300 h 1568450"/>
              <a:gd name="connsiteX67" fmla="*/ 1231900 w 4394200"/>
              <a:gd name="connsiteY67" fmla="*/ 234950 h 1568450"/>
              <a:gd name="connsiteX68" fmla="*/ 1212850 w 4394200"/>
              <a:gd name="connsiteY68" fmla="*/ 228600 h 1568450"/>
              <a:gd name="connsiteX69" fmla="*/ 1168400 w 4394200"/>
              <a:gd name="connsiteY69" fmla="*/ 222250 h 1568450"/>
              <a:gd name="connsiteX70" fmla="*/ 1104900 w 4394200"/>
              <a:gd name="connsiteY70" fmla="*/ 209550 h 1568450"/>
              <a:gd name="connsiteX71" fmla="*/ 1054100 w 4394200"/>
              <a:gd name="connsiteY71" fmla="*/ 196850 h 1568450"/>
              <a:gd name="connsiteX72" fmla="*/ 958850 w 4394200"/>
              <a:gd name="connsiteY72" fmla="*/ 190500 h 1568450"/>
              <a:gd name="connsiteX73" fmla="*/ 889000 w 4394200"/>
              <a:gd name="connsiteY73" fmla="*/ 184150 h 1568450"/>
              <a:gd name="connsiteX74" fmla="*/ 825500 w 4394200"/>
              <a:gd name="connsiteY74" fmla="*/ 171450 h 1568450"/>
              <a:gd name="connsiteX75" fmla="*/ 806450 w 4394200"/>
              <a:gd name="connsiteY75" fmla="*/ 165100 h 1568450"/>
              <a:gd name="connsiteX76" fmla="*/ 711200 w 4394200"/>
              <a:gd name="connsiteY76" fmla="*/ 158750 h 1568450"/>
              <a:gd name="connsiteX77" fmla="*/ 565150 w 4394200"/>
              <a:gd name="connsiteY77" fmla="*/ 146050 h 1568450"/>
              <a:gd name="connsiteX78" fmla="*/ 508000 w 4394200"/>
              <a:gd name="connsiteY78" fmla="*/ 139700 h 1568450"/>
              <a:gd name="connsiteX79" fmla="*/ 336550 w 4394200"/>
              <a:gd name="connsiteY79" fmla="*/ 127000 h 1568450"/>
              <a:gd name="connsiteX80" fmla="*/ 304800 w 4394200"/>
              <a:gd name="connsiteY80" fmla="*/ 114300 h 1568450"/>
              <a:gd name="connsiteX81" fmla="*/ 260350 w 4394200"/>
              <a:gd name="connsiteY81" fmla="*/ 107950 h 1568450"/>
              <a:gd name="connsiteX82" fmla="*/ 165100 w 4394200"/>
              <a:gd name="connsiteY82" fmla="*/ 95250 h 1568450"/>
              <a:gd name="connsiteX83" fmla="*/ 107950 w 4394200"/>
              <a:gd name="connsiteY83" fmla="*/ 76200 h 1568450"/>
              <a:gd name="connsiteX84" fmla="*/ 50800 w 4394200"/>
              <a:gd name="connsiteY84" fmla="*/ 31750 h 1568450"/>
              <a:gd name="connsiteX85" fmla="*/ 31750 w 4394200"/>
              <a:gd name="connsiteY85" fmla="*/ 25400 h 1568450"/>
              <a:gd name="connsiteX86" fmla="*/ 19050 w 4394200"/>
              <a:gd name="connsiteY86" fmla="*/ 6350 h 1568450"/>
              <a:gd name="connsiteX87" fmla="*/ 0 w 4394200"/>
              <a:gd name="connsiteY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394200" h="1568450">
                <a:moveTo>
                  <a:pt x="4394200" y="1568450"/>
                </a:moveTo>
                <a:cubicBezTo>
                  <a:pt x="4389967" y="1553633"/>
                  <a:pt x="4385928" y="1538760"/>
                  <a:pt x="4381500" y="1524000"/>
                </a:cubicBezTo>
                <a:cubicBezTo>
                  <a:pt x="4379577" y="1517589"/>
                  <a:pt x="4376989" y="1511386"/>
                  <a:pt x="4375150" y="1504950"/>
                </a:cubicBezTo>
                <a:cubicBezTo>
                  <a:pt x="4372752" y="1496559"/>
                  <a:pt x="4372344" y="1487525"/>
                  <a:pt x="4368800" y="1479550"/>
                </a:cubicBezTo>
                <a:cubicBezTo>
                  <a:pt x="4363787" y="1468272"/>
                  <a:pt x="4356100" y="1458383"/>
                  <a:pt x="4349750" y="1447800"/>
                </a:cubicBezTo>
                <a:cubicBezTo>
                  <a:pt x="4347633" y="1439333"/>
                  <a:pt x="4346838" y="1430422"/>
                  <a:pt x="4343400" y="1422400"/>
                </a:cubicBezTo>
                <a:cubicBezTo>
                  <a:pt x="4340394" y="1415385"/>
                  <a:pt x="4334745" y="1409822"/>
                  <a:pt x="4330700" y="1403350"/>
                </a:cubicBezTo>
                <a:cubicBezTo>
                  <a:pt x="4324159" y="1392884"/>
                  <a:pt x="4319055" y="1381474"/>
                  <a:pt x="4311650" y="1371600"/>
                </a:cubicBezTo>
                <a:cubicBezTo>
                  <a:pt x="4293600" y="1347533"/>
                  <a:pt x="4278567" y="1319800"/>
                  <a:pt x="4254500" y="1301750"/>
                </a:cubicBezTo>
                <a:cubicBezTo>
                  <a:pt x="4246033" y="1295400"/>
                  <a:pt x="4236584" y="1290184"/>
                  <a:pt x="4229100" y="1282700"/>
                </a:cubicBezTo>
                <a:cubicBezTo>
                  <a:pt x="4219516" y="1273116"/>
                  <a:pt x="4213774" y="1260017"/>
                  <a:pt x="4203700" y="1250950"/>
                </a:cubicBezTo>
                <a:cubicBezTo>
                  <a:pt x="4192355" y="1240739"/>
                  <a:pt x="4177008" y="1235691"/>
                  <a:pt x="4165600" y="1225550"/>
                </a:cubicBezTo>
                <a:cubicBezTo>
                  <a:pt x="4157690" y="1218519"/>
                  <a:pt x="4154034" y="1207634"/>
                  <a:pt x="4146550" y="1200150"/>
                </a:cubicBezTo>
                <a:cubicBezTo>
                  <a:pt x="4141154" y="1194754"/>
                  <a:pt x="4133294" y="1192417"/>
                  <a:pt x="4127500" y="1187450"/>
                </a:cubicBezTo>
                <a:cubicBezTo>
                  <a:pt x="4118409" y="1179658"/>
                  <a:pt x="4111111" y="1169935"/>
                  <a:pt x="4102100" y="1162050"/>
                </a:cubicBezTo>
                <a:cubicBezTo>
                  <a:pt x="4047228" y="1114037"/>
                  <a:pt x="4110400" y="1177433"/>
                  <a:pt x="4038600" y="1117600"/>
                </a:cubicBezTo>
                <a:cubicBezTo>
                  <a:pt x="4024802" y="1106102"/>
                  <a:pt x="4014868" y="1090276"/>
                  <a:pt x="4000500" y="1079500"/>
                </a:cubicBezTo>
                <a:cubicBezTo>
                  <a:pt x="3989141" y="1070981"/>
                  <a:pt x="3974865" y="1067249"/>
                  <a:pt x="3962400" y="1060450"/>
                </a:cubicBezTo>
                <a:cubicBezTo>
                  <a:pt x="3951565" y="1054540"/>
                  <a:pt x="3940693" y="1048574"/>
                  <a:pt x="3930650" y="1041400"/>
                </a:cubicBezTo>
                <a:cubicBezTo>
                  <a:pt x="3911012" y="1027373"/>
                  <a:pt x="3895086" y="1007743"/>
                  <a:pt x="3873500" y="996950"/>
                </a:cubicBezTo>
                <a:cubicBezTo>
                  <a:pt x="3844652" y="982526"/>
                  <a:pt x="3826852" y="976251"/>
                  <a:pt x="3803650" y="958850"/>
                </a:cubicBezTo>
                <a:cubicBezTo>
                  <a:pt x="3792807" y="950718"/>
                  <a:pt x="3783003" y="941222"/>
                  <a:pt x="3771900" y="933450"/>
                </a:cubicBezTo>
                <a:cubicBezTo>
                  <a:pt x="3761789" y="926372"/>
                  <a:pt x="3749788" y="922110"/>
                  <a:pt x="3740150" y="914400"/>
                </a:cubicBezTo>
                <a:cubicBezTo>
                  <a:pt x="3728463" y="905050"/>
                  <a:pt x="3720263" y="891776"/>
                  <a:pt x="3708400" y="882650"/>
                </a:cubicBezTo>
                <a:cubicBezTo>
                  <a:pt x="3692572" y="870475"/>
                  <a:pt x="3674215" y="861977"/>
                  <a:pt x="3657600" y="850900"/>
                </a:cubicBezTo>
                <a:cubicBezTo>
                  <a:pt x="3651250" y="846667"/>
                  <a:pt x="3645524" y="841300"/>
                  <a:pt x="3638550" y="838200"/>
                </a:cubicBezTo>
                <a:cubicBezTo>
                  <a:pt x="3626317" y="832763"/>
                  <a:pt x="3613150" y="829733"/>
                  <a:pt x="3600450" y="825500"/>
                </a:cubicBezTo>
                <a:cubicBezTo>
                  <a:pt x="3586189" y="814804"/>
                  <a:pt x="3550180" y="787064"/>
                  <a:pt x="3536950" y="781050"/>
                </a:cubicBezTo>
                <a:cubicBezTo>
                  <a:pt x="3527124" y="776584"/>
                  <a:pt x="3515783" y="776817"/>
                  <a:pt x="3505200" y="774700"/>
                </a:cubicBezTo>
                <a:cubicBezTo>
                  <a:pt x="3490383" y="766233"/>
                  <a:pt x="3476502" y="755864"/>
                  <a:pt x="3460750" y="749300"/>
                </a:cubicBezTo>
                <a:cubicBezTo>
                  <a:pt x="3450787" y="745149"/>
                  <a:pt x="3439378" y="745915"/>
                  <a:pt x="3429000" y="742950"/>
                </a:cubicBezTo>
                <a:cubicBezTo>
                  <a:pt x="3409692" y="737433"/>
                  <a:pt x="3390357" y="731692"/>
                  <a:pt x="3371850" y="723900"/>
                </a:cubicBezTo>
                <a:cubicBezTo>
                  <a:pt x="3350039" y="714717"/>
                  <a:pt x="3327607" y="705905"/>
                  <a:pt x="3308350" y="692150"/>
                </a:cubicBezTo>
                <a:cubicBezTo>
                  <a:pt x="3266097" y="661970"/>
                  <a:pt x="3254829" y="648607"/>
                  <a:pt x="3200400" y="635000"/>
                </a:cubicBezTo>
                <a:cubicBezTo>
                  <a:pt x="3183467" y="630767"/>
                  <a:pt x="3166716" y="625723"/>
                  <a:pt x="3149600" y="622300"/>
                </a:cubicBezTo>
                <a:cubicBezTo>
                  <a:pt x="3134924" y="619365"/>
                  <a:pt x="3119785" y="619086"/>
                  <a:pt x="3105150" y="615950"/>
                </a:cubicBezTo>
                <a:cubicBezTo>
                  <a:pt x="2994430" y="592224"/>
                  <a:pt x="3109601" y="615317"/>
                  <a:pt x="3035300" y="590550"/>
                </a:cubicBezTo>
                <a:cubicBezTo>
                  <a:pt x="3018741" y="585030"/>
                  <a:pt x="3001556" y="581558"/>
                  <a:pt x="2984500" y="577850"/>
                </a:cubicBezTo>
                <a:cubicBezTo>
                  <a:pt x="2952860" y="570972"/>
                  <a:pt x="2919967" y="569039"/>
                  <a:pt x="2889250" y="558800"/>
                </a:cubicBezTo>
                <a:cubicBezTo>
                  <a:pt x="2876550" y="554567"/>
                  <a:pt x="2864065" y="549622"/>
                  <a:pt x="2851150" y="546100"/>
                </a:cubicBezTo>
                <a:cubicBezTo>
                  <a:pt x="2820883" y="537845"/>
                  <a:pt x="2794115" y="537649"/>
                  <a:pt x="2762250" y="533400"/>
                </a:cubicBezTo>
                <a:cubicBezTo>
                  <a:pt x="2745018" y="531102"/>
                  <a:pt x="2710358" y="524691"/>
                  <a:pt x="2692400" y="520700"/>
                </a:cubicBezTo>
                <a:cubicBezTo>
                  <a:pt x="2683881" y="518807"/>
                  <a:pt x="2675519" y="516243"/>
                  <a:pt x="2667000" y="514350"/>
                </a:cubicBezTo>
                <a:cubicBezTo>
                  <a:pt x="2656464" y="512009"/>
                  <a:pt x="2645628" y="510965"/>
                  <a:pt x="2635250" y="508000"/>
                </a:cubicBezTo>
                <a:cubicBezTo>
                  <a:pt x="2615942" y="502483"/>
                  <a:pt x="2597150" y="495300"/>
                  <a:pt x="2578100" y="488950"/>
                </a:cubicBezTo>
                <a:cubicBezTo>
                  <a:pt x="2565400" y="484717"/>
                  <a:pt x="2553127" y="478875"/>
                  <a:pt x="2540000" y="476250"/>
                </a:cubicBezTo>
                <a:cubicBezTo>
                  <a:pt x="2518833" y="472017"/>
                  <a:pt x="2497533" y="468404"/>
                  <a:pt x="2476500" y="463550"/>
                </a:cubicBezTo>
                <a:cubicBezTo>
                  <a:pt x="2469978" y="462045"/>
                  <a:pt x="2463984" y="458652"/>
                  <a:pt x="2457450" y="457200"/>
                </a:cubicBezTo>
                <a:cubicBezTo>
                  <a:pt x="2425842" y="450176"/>
                  <a:pt x="2393333" y="447045"/>
                  <a:pt x="2362200" y="438150"/>
                </a:cubicBezTo>
                <a:cubicBezTo>
                  <a:pt x="2347383" y="433917"/>
                  <a:pt x="2333058" y="427216"/>
                  <a:pt x="2317750" y="425450"/>
                </a:cubicBezTo>
                <a:cubicBezTo>
                  <a:pt x="2277743" y="420834"/>
                  <a:pt x="2237317" y="421217"/>
                  <a:pt x="2197100" y="419100"/>
                </a:cubicBezTo>
                <a:cubicBezTo>
                  <a:pt x="2085535" y="378531"/>
                  <a:pt x="2167139" y="400864"/>
                  <a:pt x="2032000" y="387350"/>
                </a:cubicBezTo>
                <a:cubicBezTo>
                  <a:pt x="2021261" y="386276"/>
                  <a:pt x="2010869" y="382931"/>
                  <a:pt x="2000250" y="381000"/>
                </a:cubicBezTo>
                <a:cubicBezTo>
                  <a:pt x="1987582" y="378697"/>
                  <a:pt x="1974775" y="377175"/>
                  <a:pt x="1962150" y="374650"/>
                </a:cubicBezTo>
                <a:cubicBezTo>
                  <a:pt x="1953592" y="372938"/>
                  <a:pt x="1945444" y="369056"/>
                  <a:pt x="1936750" y="368300"/>
                </a:cubicBezTo>
                <a:cubicBezTo>
                  <a:pt x="1896629" y="364811"/>
                  <a:pt x="1856317" y="364067"/>
                  <a:pt x="1816100" y="361950"/>
                </a:cubicBezTo>
                <a:lnTo>
                  <a:pt x="1752600" y="349250"/>
                </a:lnTo>
                <a:cubicBezTo>
                  <a:pt x="1742017" y="347133"/>
                  <a:pt x="1730871" y="346908"/>
                  <a:pt x="1720850" y="342900"/>
                </a:cubicBezTo>
                <a:cubicBezTo>
                  <a:pt x="1710267" y="338667"/>
                  <a:pt x="1700277" y="332435"/>
                  <a:pt x="1689100" y="330200"/>
                </a:cubicBezTo>
                <a:cubicBezTo>
                  <a:pt x="1668241" y="326028"/>
                  <a:pt x="1646767" y="325967"/>
                  <a:pt x="1625600" y="323850"/>
                </a:cubicBezTo>
                <a:cubicBezTo>
                  <a:pt x="1606550" y="315383"/>
                  <a:pt x="1588227" y="305042"/>
                  <a:pt x="1568450" y="298450"/>
                </a:cubicBezTo>
                <a:cubicBezTo>
                  <a:pt x="1556236" y="294379"/>
                  <a:pt x="1542919" y="294893"/>
                  <a:pt x="1530350" y="292100"/>
                </a:cubicBezTo>
                <a:cubicBezTo>
                  <a:pt x="1523816" y="290648"/>
                  <a:pt x="1517794" y="287373"/>
                  <a:pt x="1511300" y="285750"/>
                </a:cubicBezTo>
                <a:cubicBezTo>
                  <a:pt x="1500829" y="283132"/>
                  <a:pt x="1490021" y="282018"/>
                  <a:pt x="1479550" y="279400"/>
                </a:cubicBezTo>
                <a:cubicBezTo>
                  <a:pt x="1440243" y="269573"/>
                  <a:pt x="1482611" y="275608"/>
                  <a:pt x="1435100" y="266700"/>
                </a:cubicBezTo>
                <a:cubicBezTo>
                  <a:pt x="1305328" y="242368"/>
                  <a:pt x="1410296" y="263157"/>
                  <a:pt x="1301750" y="247650"/>
                </a:cubicBezTo>
                <a:cubicBezTo>
                  <a:pt x="1291066" y="246124"/>
                  <a:pt x="1280619" y="243231"/>
                  <a:pt x="1270000" y="241300"/>
                </a:cubicBezTo>
                <a:cubicBezTo>
                  <a:pt x="1257332" y="238997"/>
                  <a:pt x="1244469" y="237743"/>
                  <a:pt x="1231900" y="234950"/>
                </a:cubicBezTo>
                <a:cubicBezTo>
                  <a:pt x="1225366" y="233498"/>
                  <a:pt x="1219414" y="229913"/>
                  <a:pt x="1212850" y="228600"/>
                </a:cubicBezTo>
                <a:cubicBezTo>
                  <a:pt x="1198174" y="225665"/>
                  <a:pt x="1183139" y="224851"/>
                  <a:pt x="1168400" y="222250"/>
                </a:cubicBezTo>
                <a:cubicBezTo>
                  <a:pt x="1147143" y="218499"/>
                  <a:pt x="1125972" y="214233"/>
                  <a:pt x="1104900" y="209550"/>
                </a:cubicBezTo>
                <a:cubicBezTo>
                  <a:pt x="1087861" y="205764"/>
                  <a:pt x="1071408" y="199108"/>
                  <a:pt x="1054100" y="196850"/>
                </a:cubicBezTo>
                <a:cubicBezTo>
                  <a:pt x="1022547" y="192734"/>
                  <a:pt x="990577" y="192941"/>
                  <a:pt x="958850" y="190500"/>
                </a:cubicBezTo>
                <a:cubicBezTo>
                  <a:pt x="935540" y="188707"/>
                  <a:pt x="912283" y="186267"/>
                  <a:pt x="889000" y="184150"/>
                </a:cubicBezTo>
                <a:cubicBezTo>
                  <a:pt x="787788" y="158847"/>
                  <a:pt x="965625" y="202589"/>
                  <a:pt x="825500" y="171450"/>
                </a:cubicBezTo>
                <a:cubicBezTo>
                  <a:pt x="818966" y="169998"/>
                  <a:pt x="813103" y="165839"/>
                  <a:pt x="806450" y="165100"/>
                </a:cubicBezTo>
                <a:cubicBezTo>
                  <a:pt x="774824" y="161586"/>
                  <a:pt x="742922" y="161254"/>
                  <a:pt x="711200" y="158750"/>
                </a:cubicBezTo>
                <a:cubicBezTo>
                  <a:pt x="662485" y="154904"/>
                  <a:pt x="613718" y="151446"/>
                  <a:pt x="565150" y="146050"/>
                </a:cubicBezTo>
                <a:cubicBezTo>
                  <a:pt x="546100" y="143933"/>
                  <a:pt x="527115" y="141116"/>
                  <a:pt x="508000" y="139700"/>
                </a:cubicBezTo>
                <a:cubicBezTo>
                  <a:pt x="307843" y="124874"/>
                  <a:pt x="465138" y="141288"/>
                  <a:pt x="336550" y="127000"/>
                </a:cubicBezTo>
                <a:cubicBezTo>
                  <a:pt x="325967" y="122767"/>
                  <a:pt x="315858" y="117065"/>
                  <a:pt x="304800" y="114300"/>
                </a:cubicBezTo>
                <a:cubicBezTo>
                  <a:pt x="290280" y="110670"/>
                  <a:pt x="275143" y="110226"/>
                  <a:pt x="260350" y="107950"/>
                </a:cubicBezTo>
                <a:cubicBezTo>
                  <a:pt x="186242" y="96549"/>
                  <a:pt x="260506" y="105851"/>
                  <a:pt x="165100" y="95250"/>
                </a:cubicBezTo>
                <a:cubicBezTo>
                  <a:pt x="108291" y="57378"/>
                  <a:pt x="199206" y="114223"/>
                  <a:pt x="107950" y="76200"/>
                </a:cubicBezTo>
                <a:cubicBezTo>
                  <a:pt x="40319" y="48020"/>
                  <a:pt x="93621" y="60298"/>
                  <a:pt x="50800" y="31750"/>
                </a:cubicBezTo>
                <a:cubicBezTo>
                  <a:pt x="45231" y="28037"/>
                  <a:pt x="38100" y="27517"/>
                  <a:pt x="31750" y="25400"/>
                </a:cubicBezTo>
                <a:cubicBezTo>
                  <a:pt x="27517" y="19050"/>
                  <a:pt x="25009" y="11118"/>
                  <a:pt x="19050" y="6350"/>
                </a:cubicBezTo>
                <a:cubicBezTo>
                  <a:pt x="13823" y="2169"/>
                  <a:pt x="0" y="0"/>
                  <a:pt x="0" y="0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4267200" y="952500"/>
            <a:ext cx="2967137" cy="1593850"/>
          </a:xfrm>
          <a:custGeom>
            <a:avLst/>
            <a:gdLst>
              <a:gd name="connsiteX0" fmla="*/ 2965450 w 2967137"/>
              <a:gd name="connsiteY0" fmla="*/ 1593850 h 1593850"/>
              <a:gd name="connsiteX1" fmla="*/ 2952750 w 2967137"/>
              <a:gd name="connsiteY1" fmla="*/ 1447800 h 1593850"/>
              <a:gd name="connsiteX2" fmla="*/ 2946400 w 2967137"/>
              <a:gd name="connsiteY2" fmla="*/ 1409700 h 1593850"/>
              <a:gd name="connsiteX3" fmla="*/ 2933700 w 2967137"/>
              <a:gd name="connsiteY3" fmla="*/ 1390650 h 1593850"/>
              <a:gd name="connsiteX4" fmla="*/ 2927350 w 2967137"/>
              <a:gd name="connsiteY4" fmla="*/ 1365250 h 1593850"/>
              <a:gd name="connsiteX5" fmla="*/ 2908300 w 2967137"/>
              <a:gd name="connsiteY5" fmla="*/ 1320800 h 1593850"/>
              <a:gd name="connsiteX6" fmla="*/ 2901950 w 2967137"/>
              <a:gd name="connsiteY6" fmla="*/ 1289050 h 1593850"/>
              <a:gd name="connsiteX7" fmla="*/ 2870200 w 2967137"/>
              <a:gd name="connsiteY7" fmla="*/ 1231900 h 1593850"/>
              <a:gd name="connsiteX8" fmla="*/ 2851150 w 2967137"/>
              <a:gd name="connsiteY8" fmla="*/ 1181100 h 1593850"/>
              <a:gd name="connsiteX9" fmla="*/ 2838450 w 2967137"/>
              <a:gd name="connsiteY9" fmla="*/ 1149350 h 1593850"/>
              <a:gd name="connsiteX10" fmla="*/ 2800350 w 2967137"/>
              <a:gd name="connsiteY10" fmla="*/ 1117600 h 1593850"/>
              <a:gd name="connsiteX11" fmla="*/ 2794000 w 2967137"/>
              <a:gd name="connsiteY11" fmla="*/ 1085850 h 1593850"/>
              <a:gd name="connsiteX12" fmla="*/ 2781300 w 2967137"/>
              <a:gd name="connsiteY12" fmla="*/ 1066800 h 1593850"/>
              <a:gd name="connsiteX13" fmla="*/ 2730500 w 2967137"/>
              <a:gd name="connsiteY13" fmla="*/ 1003300 h 1593850"/>
              <a:gd name="connsiteX14" fmla="*/ 2717800 w 2967137"/>
              <a:gd name="connsiteY14" fmla="*/ 984250 h 1593850"/>
              <a:gd name="connsiteX15" fmla="*/ 2660650 w 2967137"/>
              <a:gd name="connsiteY15" fmla="*/ 927100 h 1593850"/>
              <a:gd name="connsiteX16" fmla="*/ 2641600 w 2967137"/>
              <a:gd name="connsiteY16" fmla="*/ 895350 h 1593850"/>
              <a:gd name="connsiteX17" fmla="*/ 2578100 w 2967137"/>
              <a:gd name="connsiteY17" fmla="*/ 819150 h 1593850"/>
              <a:gd name="connsiteX18" fmla="*/ 2559050 w 2967137"/>
              <a:gd name="connsiteY18" fmla="*/ 800100 h 1593850"/>
              <a:gd name="connsiteX19" fmla="*/ 2527300 w 2967137"/>
              <a:gd name="connsiteY19" fmla="*/ 762000 h 1593850"/>
              <a:gd name="connsiteX20" fmla="*/ 2508250 w 2967137"/>
              <a:gd name="connsiteY20" fmla="*/ 736600 h 1593850"/>
              <a:gd name="connsiteX21" fmla="*/ 2451100 w 2967137"/>
              <a:gd name="connsiteY21" fmla="*/ 704850 h 1593850"/>
              <a:gd name="connsiteX22" fmla="*/ 2400300 w 2967137"/>
              <a:gd name="connsiteY22" fmla="*/ 660400 h 1593850"/>
              <a:gd name="connsiteX23" fmla="*/ 2368550 w 2967137"/>
              <a:gd name="connsiteY23" fmla="*/ 647700 h 1593850"/>
              <a:gd name="connsiteX24" fmla="*/ 2324100 w 2967137"/>
              <a:gd name="connsiteY24" fmla="*/ 628650 h 1593850"/>
              <a:gd name="connsiteX25" fmla="*/ 2254250 w 2967137"/>
              <a:gd name="connsiteY25" fmla="*/ 590550 h 1593850"/>
              <a:gd name="connsiteX26" fmla="*/ 2190750 w 2967137"/>
              <a:gd name="connsiteY26" fmla="*/ 577850 h 1593850"/>
              <a:gd name="connsiteX27" fmla="*/ 2114550 w 2967137"/>
              <a:gd name="connsiteY27" fmla="*/ 558800 h 1593850"/>
              <a:gd name="connsiteX28" fmla="*/ 2000250 w 2967137"/>
              <a:gd name="connsiteY28" fmla="*/ 539750 h 1593850"/>
              <a:gd name="connsiteX29" fmla="*/ 1917700 w 2967137"/>
              <a:gd name="connsiteY29" fmla="*/ 508000 h 1593850"/>
              <a:gd name="connsiteX30" fmla="*/ 1816100 w 2967137"/>
              <a:gd name="connsiteY30" fmla="*/ 495300 h 1593850"/>
              <a:gd name="connsiteX31" fmla="*/ 1784350 w 2967137"/>
              <a:gd name="connsiteY31" fmla="*/ 488950 h 1593850"/>
              <a:gd name="connsiteX32" fmla="*/ 1758950 w 2967137"/>
              <a:gd name="connsiteY32" fmla="*/ 476250 h 1593850"/>
              <a:gd name="connsiteX33" fmla="*/ 1695450 w 2967137"/>
              <a:gd name="connsiteY33" fmla="*/ 463550 h 1593850"/>
              <a:gd name="connsiteX34" fmla="*/ 1670050 w 2967137"/>
              <a:gd name="connsiteY34" fmla="*/ 444500 h 1593850"/>
              <a:gd name="connsiteX35" fmla="*/ 1593850 w 2967137"/>
              <a:gd name="connsiteY35" fmla="*/ 425450 h 1593850"/>
              <a:gd name="connsiteX36" fmla="*/ 1492250 w 2967137"/>
              <a:gd name="connsiteY36" fmla="*/ 400050 h 1593850"/>
              <a:gd name="connsiteX37" fmla="*/ 1403350 w 2967137"/>
              <a:gd name="connsiteY37" fmla="*/ 374650 h 1593850"/>
              <a:gd name="connsiteX38" fmla="*/ 1377950 w 2967137"/>
              <a:gd name="connsiteY38" fmla="*/ 368300 h 1593850"/>
              <a:gd name="connsiteX39" fmla="*/ 1333500 w 2967137"/>
              <a:gd name="connsiteY39" fmla="*/ 355600 h 1593850"/>
              <a:gd name="connsiteX40" fmla="*/ 1276350 w 2967137"/>
              <a:gd name="connsiteY40" fmla="*/ 349250 h 1593850"/>
              <a:gd name="connsiteX41" fmla="*/ 1200150 w 2967137"/>
              <a:gd name="connsiteY41" fmla="*/ 323850 h 1593850"/>
              <a:gd name="connsiteX42" fmla="*/ 1143000 w 2967137"/>
              <a:gd name="connsiteY42" fmla="*/ 317500 h 1593850"/>
              <a:gd name="connsiteX43" fmla="*/ 1104900 w 2967137"/>
              <a:gd name="connsiteY43" fmla="*/ 304800 h 1593850"/>
              <a:gd name="connsiteX44" fmla="*/ 1054100 w 2967137"/>
              <a:gd name="connsiteY44" fmla="*/ 298450 h 1593850"/>
              <a:gd name="connsiteX45" fmla="*/ 1028700 w 2967137"/>
              <a:gd name="connsiteY45" fmla="*/ 292100 h 1593850"/>
              <a:gd name="connsiteX46" fmla="*/ 946150 w 2967137"/>
              <a:gd name="connsiteY46" fmla="*/ 285750 h 1593850"/>
              <a:gd name="connsiteX47" fmla="*/ 901700 w 2967137"/>
              <a:gd name="connsiteY47" fmla="*/ 279400 h 1593850"/>
              <a:gd name="connsiteX48" fmla="*/ 666750 w 2967137"/>
              <a:gd name="connsiteY48" fmla="*/ 273050 h 1593850"/>
              <a:gd name="connsiteX49" fmla="*/ 565150 w 2967137"/>
              <a:gd name="connsiteY49" fmla="*/ 260350 h 1593850"/>
              <a:gd name="connsiteX50" fmla="*/ 527050 w 2967137"/>
              <a:gd name="connsiteY50" fmla="*/ 254000 h 1593850"/>
              <a:gd name="connsiteX51" fmla="*/ 469900 w 2967137"/>
              <a:gd name="connsiteY51" fmla="*/ 234950 h 1593850"/>
              <a:gd name="connsiteX52" fmla="*/ 393700 w 2967137"/>
              <a:gd name="connsiteY52" fmla="*/ 215900 h 1593850"/>
              <a:gd name="connsiteX53" fmla="*/ 298450 w 2967137"/>
              <a:gd name="connsiteY53" fmla="*/ 190500 h 1593850"/>
              <a:gd name="connsiteX54" fmla="*/ 279400 w 2967137"/>
              <a:gd name="connsiteY54" fmla="*/ 177800 h 1593850"/>
              <a:gd name="connsiteX55" fmla="*/ 234950 w 2967137"/>
              <a:gd name="connsiteY55" fmla="*/ 165100 h 1593850"/>
              <a:gd name="connsiteX56" fmla="*/ 165100 w 2967137"/>
              <a:gd name="connsiteY56" fmla="*/ 120650 h 1593850"/>
              <a:gd name="connsiteX57" fmla="*/ 127000 w 2967137"/>
              <a:gd name="connsiteY57" fmla="*/ 101600 h 1593850"/>
              <a:gd name="connsiteX58" fmla="*/ 76200 w 2967137"/>
              <a:gd name="connsiteY58" fmla="*/ 63500 h 1593850"/>
              <a:gd name="connsiteX59" fmla="*/ 57150 w 2967137"/>
              <a:gd name="connsiteY59" fmla="*/ 44450 h 1593850"/>
              <a:gd name="connsiteX60" fmla="*/ 31750 w 2967137"/>
              <a:gd name="connsiteY60" fmla="*/ 31750 h 1593850"/>
              <a:gd name="connsiteX61" fmla="*/ 12700 w 2967137"/>
              <a:gd name="connsiteY61" fmla="*/ 19050 h 1593850"/>
              <a:gd name="connsiteX62" fmla="*/ 0 w 2967137"/>
              <a:gd name="connsiteY62" fmla="*/ 0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67137" h="1593850">
                <a:moveTo>
                  <a:pt x="2965450" y="1593850"/>
                </a:moveTo>
                <a:cubicBezTo>
                  <a:pt x="2956545" y="1433559"/>
                  <a:pt x="2967137" y="1526928"/>
                  <a:pt x="2952750" y="1447800"/>
                </a:cubicBezTo>
                <a:cubicBezTo>
                  <a:pt x="2950447" y="1435132"/>
                  <a:pt x="2950471" y="1421914"/>
                  <a:pt x="2946400" y="1409700"/>
                </a:cubicBezTo>
                <a:cubicBezTo>
                  <a:pt x="2943987" y="1402460"/>
                  <a:pt x="2937933" y="1397000"/>
                  <a:pt x="2933700" y="1390650"/>
                </a:cubicBezTo>
                <a:cubicBezTo>
                  <a:pt x="2931583" y="1382183"/>
                  <a:pt x="2930414" y="1373422"/>
                  <a:pt x="2927350" y="1365250"/>
                </a:cubicBezTo>
                <a:cubicBezTo>
                  <a:pt x="2913720" y="1328904"/>
                  <a:pt x="2916184" y="1352337"/>
                  <a:pt x="2908300" y="1320800"/>
                </a:cubicBezTo>
                <a:cubicBezTo>
                  <a:pt x="2905682" y="1310329"/>
                  <a:pt x="2905363" y="1299289"/>
                  <a:pt x="2901950" y="1289050"/>
                </a:cubicBezTo>
                <a:cubicBezTo>
                  <a:pt x="2895835" y="1270704"/>
                  <a:pt x="2878338" y="1248176"/>
                  <a:pt x="2870200" y="1231900"/>
                </a:cubicBezTo>
                <a:cubicBezTo>
                  <a:pt x="2857928" y="1207355"/>
                  <a:pt x="2859394" y="1203083"/>
                  <a:pt x="2851150" y="1181100"/>
                </a:cubicBezTo>
                <a:cubicBezTo>
                  <a:pt x="2847148" y="1170427"/>
                  <a:pt x="2845571" y="1158251"/>
                  <a:pt x="2838450" y="1149350"/>
                </a:cubicBezTo>
                <a:cubicBezTo>
                  <a:pt x="2828123" y="1136441"/>
                  <a:pt x="2813050" y="1128183"/>
                  <a:pt x="2800350" y="1117600"/>
                </a:cubicBezTo>
                <a:cubicBezTo>
                  <a:pt x="2798233" y="1107017"/>
                  <a:pt x="2797790" y="1095956"/>
                  <a:pt x="2794000" y="1085850"/>
                </a:cubicBezTo>
                <a:cubicBezTo>
                  <a:pt x="2791320" y="1078704"/>
                  <a:pt x="2785953" y="1072849"/>
                  <a:pt x="2781300" y="1066800"/>
                </a:cubicBezTo>
                <a:cubicBezTo>
                  <a:pt x="2764773" y="1045315"/>
                  <a:pt x="2745536" y="1025854"/>
                  <a:pt x="2730500" y="1003300"/>
                </a:cubicBezTo>
                <a:cubicBezTo>
                  <a:pt x="2726267" y="996950"/>
                  <a:pt x="2722957" y="989876"/>
                  <a:pt x="2717800" y="984250"/>
                </a:cubicBezTo>
                <a:cubicBezTo>
                  <a:pt x="2699595" y="964391"/>
                  <a:pt x="2674511" y="950202"/>
                  <a:pt x="2660650" y="927100"/>
                </a:cubicBezTo>
                <a:cubicBezTo>
                  <a:pt x="2654300" y="916517"/>
                  <a:pt x="2649097" y="905154"/>
                  <a:pt x="2641600" y="895350"/>
                </a:cubicBezTo>
                <a:cubicBezTo>
                  <a:pt x="2621516" y="869086"/>
                  <a:pt x="2601479" y="842529"/>
                  <a:pt x="2578100" y="819150"/>
                </a:cubicBezTo>
                <a:cubicBezTo>
                  <a:pt x="2571750" y="812800"/>
                  <a:pt x="2565016" y="806812"/>
                  <a:pt x="2559050" y="800100"/>
                </a:cubicBezTo>
                <a:cubicBezTo>
                  <a:pt x="2548067" y="787744"/>
                  <a:pt x="2537627" y="774909"/>
                  <a:pt x="2527300" y="762000"/>
                </a:cubicBezTo>
                <a:cubicBezTo>
                  <a:pt x="2520689" y="753736"/>
                  <a:pt x="2516160" y="743631"/>
                  <a:pt x="2508250" y="736600"/>
                </a:cubicBezTo>
                <a:cubicBezTo>
                  <a:pt x="2482048" y="713310"/>
                  <a:pt x="2476970" y="713473"/>
                  <a:pt x="2451100" y="704850"/>
                </a:cubicBezTo>
                <a:cubicBezTo>
                  <a:pt x="2435530" y="689280"/>
                  <a:pt x="2419976" y="671331"/>
                  <a:pt x="2400300" y="660400"/>
                </a:cubicBezTo>
                <a:cubicBezTo>
                  <a:pt x="2390336" y="654864"/>
                  <a:pt x="2378745" y="652798"/>
                  <a:pt x="2368550" y="647700"/>
                </a:cubicBezTo>
                <a:cubicBezTo>
                  <a:pt x="2324697" y="625774"/>
                  <a:pt x="2376963" y="641866"/>
                  <a:pt x="2324100" y="628650"/>
                </a:cubicBezTo>
                <a:cubicBezTo>
                  <a:pt x="2297013" y="610592"/>
                  <a:pt x="2284865" y="598714"/>
                  <a:pt x="2254250" y="590550"/>
                </a:cubicBezTo>
                <a:cubicBezTo>
                  <a:pt x="2233393" y="584988"/>
                  <a:pt x="2211691" y="583085"/>
                  <a:pt x="2190750" y="577850"/>
                </a:cubicBezTo>
                <a:cubicBezTo>
                  <a:pt x="2165350" y="571500"/>
                  <a:pt x="2140309" y="563484"/>
                  <a:pt x="2114550" y="558800"/>
                </a:cubicBezTo>
                <a:cubicBezTo>
                  <a:pt x="2029974" y="543423"/>
                  <a:pt x="2068127" y="549447"/>
                  <a:pt x="2000250" y="539750"/>
                </a:cubicBezTo>
                <a:cubicBezTo>
                  <a:pt x="1982974" y="532346"/>
                  <a:pt x="1938308" y="511747"/>
                  <a:pt x="1917700" y="508000"/>
                </a:cubicBezTo>
                <a:cubicBezTo>
                  <a:pt x="1884120" y="501895"/>
                  <a:pt x="1849567" y="501993"/>
                  <a:pt x="1816100" y="495300"/>
                </a:cubicBezTo>
                <a:lnTo>
                  <a:pt x="1784350" y="488950"/>
                </a:lnTo>
                <a:cubicBezTo>
                  <a:pt x="1775883" y="484717"/>
                  <a:pt x="1767813" y="479574"/>
                  <a:pt x="1758950" y="476250"/>
                </a:cubicBezTo>
                <a:cubicBezTo>
                  <a:pt x="1743794" y="470566"/>
                  <a:pt x="1708619" y="465745"/>
                  <a:pt x="1695450" y="463550"/>
                </a:cubicBezTo>
                <a:cubicBezTo>
                  <a:pt x="1686983" y="457200"/>
                  <a:pt x="1679685" y="448879"/>
                  <a:pt x="1670050" y="444500"/>
                </a:cubicBezTo>
                <a:cubicBezTo>
                  <a:pt x="1636083" y="429060"/>
                  <a:pt x="1626099" y="434664"/>
                  <a:pt x="1593850" y="425450"/>
                </a:cubicBezTo>
                <a:cubicBezTo>
                  <a:pt x="1498718" y="398269"/>
                  <a:pt x="1574305" y="411772"/>
                  <a:pt x="1492250" y="400050"/>
                </a:cubicBezTo>
                <a:cubicBezTo>
                  <a:pt x="1414428" y="370867"/>
                  <a:pt x="1469944" y="387969"/>
                  <a:pt x="1403350" y="374650"/>
                </a:cubicBezTo>
                <a:cubicBezTo>
                  <a:pt x="1394792" y="372938"/>
                  <a:pt x="1386370" y="370596"/>
                  <a:pt x="1377950" y="368300"/>
                </a:cubicBezTo>
                <a:cubicBezTo>
                  <a:pt x="1363083" y="364245"/>
                  <a:pt x="1348646" y="358440"/>
                  <a:pt x="1333500" y="355600"/>
                </a:cubicBezTo>
                <a:cubicBezTo>
                  <a:pt x="1314661" y="352068"/>
                  <a:pt x="1295400" y="351367"/>
                  <a:pt x="1276350" y="349250"/>
                </a:cubicBezTo>
                <a:cubicBezTo>
                  <a:pt x="1256070" y="341645"/>
                  <a:pt x="1224423" y="327584"/>
                  <a:pt x="1200150" y="323850"/>
                </a:cubicBezTo>
                <a:cubicBezTo>
                  <a:pt x="1181206" y="320935"/>
                  <a:pt x="1162050" y="319617"/>
                  <a:pt x="1143000" y="317500"/>
                </a:cubicBezTo>
                <a:cubicBezTo>
                  <a:pt x="1130300" y="313267"/>
                  <a:pt x="1117990" y="307605"/>
                  <a:pt x="1104900" y="304800"/>
                </a:cubicBezTo>
                <a:cubicBezTo>
                  <a:pt x="1088214" y="301224"/>
                  <a:pt x="1070933" y="301255"/>
                  <a:pt x="1054100" y="298450"/>
                </a:cubicBezTo>
                <a:cubicBezTo>
                  <a:pt x="1045492" y="297015"/>
                  <a:pt x="1037367" y="293120"/>
                  <a:pt x="1028700" y="292100"/>
                </a:cubicBezTo>
                <a:cubicBezTo>
                  <a:pt x="1001291" y="288875"/>
                  <a:pt x="973611" y="288496"/>
                  <a:pt x="946150" y="285750"/>
                </a:cubicBezTo>
                <a:cubicBezTo>
                  <a:pt x="931257" y="284261"/>
                  <a:pt x="916652" y="280080"/>
                  <a:pt x="901700" y="279400"/>
                </a:cubicBezTo>
                <a:cubicBezTo>
                  <a:pt x="823436" y="275843"/>
                  <a:pt x="745067" y="275167"/>
                  <a:pt x="666750" y="273050"/>
                </a:cubicBezTo>
                <a:cubicBezTo>
                  <a:pt x="618829" y="257076"/>
                  <a:pt x="665461" y="270909"/>
                  <a:pt x="565150" y="260350"/>
                </a:cubicBezTo>
                <a:cubicBezTo>
                  <a:pt x="552346" y="259002"/>
                  <a:pt x="539750" y="256117"/>
                  <a:pt x="527050" y="254000"/>
                </a:cubicBezTo>
                <a:cubicBezTo>
                  <a:pt x="487198" y="234074"/>
                  <a:pt x="516403" y="245892"/>
                  <a:pt x="469900" y="234950"/>
                </a:cubicBezTo>
                <a:cubicBezTo>
                  <a:pt x="444414" y="228953"/>
                  <a:pt x="419525" y="220204"/>
                  <a:pt x="393700" y="215900"/>
                </a:cubicBezTo>
                <a:cubicBezTo>
                  <a:pt x="365443" y="211190"/>
                  <a:pt x="321571" y="205914"/>
                  <a:pt x="298450" y="190500"/>
                </a:cubicBezTo>
                <a:cubicBezTo>
                  <a:pt x="292100" y="186267"/>
                  <a:pt x="286415" y="180806"/>
                  <a:pt x="279400" y="177800"/>
                </a:cubicBezTo>
                <a:cubicBezTo>
                  <a:pt x="250916" y="165593"/>
                  <a:pt x="259664" y="177457"/>
                  <a:pt x="234950" y="165100"/>
                </a:cubicBezTo>
                <a:cubicBezTo>
                  <a:pt x="204806" y="150028"/>
                  <a:pt x="195297" y="138265"/>
                  <a:pt x="165100" y="120650"/>
                </a:cubicBezTo>
                <a:cubicBezTo>
                  <a:pt x="152835" y="113496"/>
                  <a:pt x="138944" y="109278"/>
                  <a:pt x="127000" y="101600"/>
                </a:cubicBezTo>
                <a:cubicBezTo>
                  <a:pt x="109195" y="90154"/>
                  <a:pt x="91167" y="78467"/>
                  <a:pt x="76200" y="63500"/>
                </a:cubicBezTo>
                <a:cubicBezTo>
                  <a:pt x="69850" y="57150"/>
                  <a:pt x="64458" y="49670"/>
                  <a:pt x="57150" y="44450"/>
                </a:cubicBezTo>
                <a:cubicBezTo>
                  <a:pt x="49447" y="38948"/>
                  <a:pt x="39969" y="36446"/>
                  <a:pt x="31750" y="31750"/>
                </a:cubicBezTo>
                <a:cubicBezTo>
                  <a:pt x="25124" y="27964"/>
                  <a:pt x="19050" y="23283"/>
                  <a:pt x="12700" y="19050"/>
                </a:cubicBezTo>
                <a:lnTo>
                  <a:pt x="0" y="0"/>
                </a:ln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6144896" y="933450"/>
            <a:ext cx="1348104" cy="1604049"/>
          </a:xfrm>
          <a:custGeom>
            <a:avLst/>
            <a:gdLst>
              <a:gd name="connsiteX0" fmla="*/ 1259204 w 1348104"/>
              <a:gd name="connsiteY0" fmla="*/ 1555750 h 1604049"/>
              <a:gd name="connsiteX1" fmla="*/ 1310004 w 1348104"/>
              <a:gd name="connsiteY1" fmla="*/ 1435100 h 1604049"/>
              <a:gd name="connsiteX2" fmla="*/ 1329054 w 1348104"/>
              <a:gd name="connsiteY2" fmla="*/ 1384300 h 1604049"/>
              <a:gd name="connsiteX3" fmla="*/ 1341754 w 1348104"/>
              <a:gd name="connsiteY3" fmla="*/ 1263650 h 1604049"/>
              <a:gd name="connsiteX4" fmla="*/ 1348104 w 1348104"/>
              <a:gd name="connsiteY4" fmla="*/ 1098550 h 1604049"/>
              <a:gd name="connsiteX5" fmla="*/ 1341754 w 1348104"/>
              <a:gd name="connsiteY5" fmla="*/ 838200 h 1604049"/>
              <a:gd name="connsiteX6" fmla="*/ 1322704 w 1348104"/>
              <a:gd name="connsiteY6" fmla="*/ 781050 h 1604049"/>
              <a:gd name="connsiteX7" fmla="*/ 1310004 w 1348104"/>
              <a:gd name="connsiteY7" fmla="*/ 762000 h 1604049"/>
              <a:gd name="connsiteX8" fmla="*/ 1271904 w 1348104"/>
              <a:gd name="connsiteY8" fmla="*/ 692150 h 1604049"/>
              <a:gd name="connsiteX9" fmla="*/ 1252854 w 1348104"/>
              <a:gd name="connsiteY9" fmla="*/ 673100 h 1604049"/>
              <a:gd name="connsiteX10" fmla="*/ 1195704 w 1348104"/>
              <a:gd name="connsiteY10" fmla="*/ 615950 h 1604049"/>
              <a:gd name="connsiteX11" fmla="*/ 1176654 w 1348104"/>
              <a:gd name="connsiteY11" fmla="*/ 596900 h 1604049"/>
              <a:gd name="connsiteX12" fmla="*/ 1151254 w 1348104"/>
              <a:gd name="connsiteY12" fmla="*/ 590550 h 1604049"/>
              <a:gd name="connsiteX13" fmla="*/ 1075054 w 1348104"/>
              <a:gd name="connsiteY13" fmla="*/ 533400 h 1604049"/>
              <a:gd name="connsiteX14" fmla="*/ 1030604 w 1348104"/>
              <a:gd name="connsiteY14" fmla="*/ 520700 h 1604049"/>
              <a:gd name="connsiteX15" fmla="*/ 960754 w 1348104"/>
              <a:gd name="connsiteY15" fmla="*/ 488950 h 1604049"/>
              <a:gd name="connsiteX16" fmla="*/ 922654 w 1348104"/>
              <a:gd name="connsiteY16" fmla="*/ 476250 h 1604049"/>
              <a:gd name="connsiteX17" fmla="*/ 884554 w 1348104"/>
              <a:gd name="connsiteY17" fmla="*/ 463550 h 1604049"/>
              <a:gd name="connsiteX18" fmla="*/ 802004 w 1348104"/>
              <a:gd name="connsiteY18" fmla="*/ 438150 h 1604049"/>
              <a:gd name="connsiteX19" fmla="*/ 732154 w 1348104"/>
              <a:gd name="connsiteY19" fmla="*/ 400050 h 1604049"/>
              <a:gd name="connsiteX20" fmla="*/ 713104 w 1348104"/>
              <a:gd name="connsiteY20" fmla="*/ 387350 h 1604049"/>
              <a:gd name="connsiteX21" fmla="*/ 675004 w 1348104"/>
              <a:gd name="connsiteY21" fmla="*/ 374650 h 1604049"/>
              <a:gd name="connsiteX22" fmla="*/ 624204 w 1348104"/>
              <a:gd name="connsiteY22" fmla="*/ 355600 h 1604049"/>
              <a:gd name="connsiteX23" fmla="*/ 586104 w 1348104"/>
              <a:gd name="connsiteY23" fmla="*/ 336550 h 1604049"/>
              <a:gd name="connsiteX24" fmla="*/ 509904 w 1348104"/>
              <a:gd name="connsiteY24" fmla="*/ 304800 h 1604049"/>
              <a:gd name="connsiteX25" fmla="*/ 459104 w 1348104"/>
              <a:gd name="connsiteY25" fmla="*/ 285750 h 1604049"/>
              <a:gd name="connsiteX26" fmla="*/ 433704 w 1348104"/>
              <a:gd name="connsiteY26" fmla="*/ 266700 h 1604049"/>
              <a:gd name="connsiteX27" fmla="*/ 306704 w 1348104"/>
              <a:gd name="connsiteY27" fmla="*/ 215900 h 1604049"/>
              <a:gd name="connsiteX28" fmla="*/ 281304 w 1348104"/>
              <a:gd name="connsiteY28" fmla="*/ 209550 h 1604049"/>
              <a:gd name="connsiteX29" fmla="*/ 249554 w 1348104"/>
              <a:gd name="connsiteY29" fmla="*/ 184150 h 1604049"/>
              <a:gd name="connsiteX30" fmla="*/ 211454 w 1348104"/>
              <a:gd name="connsiteY30" fmla="*/ 171450 h 1604049"/>
              <a:gd name="connsiteX31" fmla="*/ 186054 w 1348104"/>
              <a:gd name="connsiteY31" fmla="*/ 158750 h 1604049"/>
              <a:gd name="connsiteX32" fmla="*/ 154304 w 1348104"/>
              <a:gd name="connsiteY32" fmla="*/ 146050 h 1604049"/>
              <a:gd name="connsiteX33" fmla="*/ 128904 w 1348104"/>
              <a:gd name="connsiteY33" fmla="*/ 127000 h 1604049"/>
              <a:gd name="connsiteX34" fmla="*/ 40004 w 1348104"/>
              <a:gd name="connsiteY34" fmla="*/ 76200 h 1604049"/>
              <a:gd name="connsiteX35" fmla="*/ 20954 w 1348104"/>
              <a:gd name="connsiteY35" fmla="*/ 63500 h 1604049"/>
              <a:gd name="connsiteX36" fmla="*/ 8254 w 1348104"/>
              <a:gd name="connsiteY36" fmla="*/ 0 h 16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48104" h="1604049">
                <a:moveTo>
                  <a:pt x="1259204" y="1555750"/>
                </a:moveTo>
                <a:cubicBezTo>
                  <a:pt x="1276638" y="1468580"/>
                  <a:pt x="1246648" y="1604049"/>
                  <a:pt x="1310004" y="1435100"/>
                </a:cubicBezTo>
                <a:lnTo>
                  <a:pt x="1329054" y="1384300"/>
                </a:lnTo>
                <a:cubicBezTo>
                  <a:pt x="1334188" y="1343231"/>
                  <a:pt x="1339498" y="1305381"/>
                  <a:pt x="1341754" y="1263650"/>
                </a:cubicBezTo>
                <a:cubicBezTo>
                  <a:pt x="1344727" y="1208656"/>
                  <a:pt x="1345987" y="1153583"/>
                  <a:pt x="1348104" y="1098550"/>
                </a:cubicBezTo>
                <a:cubicBezTo>
                  <a:pt x="1345987" y="1011767"/>
                  <a:pt x="1345608" y="924924"/>
                  <a:pt x="1341754" y="838200"/>
                </a:cubicBezTo>
                <a:cubicBezTo>
                  <a:pt x="1341162" y="824890"/>
                  <a:pt x="1327513" y="790669"/>
                  <a:pt x="1322704" y="781050"/>
                </a:cubicBezTo>
                <a:cubicBezTo>
                  <a:pt x="1319291" y="774224"/>
                  <a:pt x="1313710" y="768671"/>
                  <a:pt x="1310004" y="762000"/>
                </a:cubicBezTo>
                <a:cubicBezTo>
                  <a:pt x="1296562" y="737804"/>
                  <a:pt x="1288587" y="714394"/>
                  <a:pt x="1271904" y="692150"/>
                </a:cubicBezTo>
                <a:cubicBezTo>
                  <a:pt x="1266516" y="684966"/>
                  <a:pt x="1258820" y="679812"/>
                  <a:pt x="1252854" y="673100"/>
                </a:cubicBezTo>
                <a:cubicBezTo>
                  <a:pt x="1179408" y="590473"/>
                  <a:pt x="1256685" y="668220"/>
                  <a:pt x="1195704" y="615950"/>
                </a:cubicBezTo>
                <a:cubicBezTo>
                  <a:pt x="1188886" y="610106"/>
                  <a:pt x="1184451" y="601355"/>
                  <a:pt x="1176654" y="596900"/>
                </a:cubicBezTo>
                <a:cubicBezTo>
                  <a:pt x="1169077" y="592570"/>
                  <a:pt x="1159721" y="592667"/>
                  <a:pt x="1151254" y="590550"/>
                </a:cubicBezTo>
                <a:cubicBezTo>
                  <a:pt x="1120033" y="559329"/>
                  <a:pt x="1118138" y="551864"/>
                  <a:pt x="1075054" y="533400"/>
                </a:cubicBezTo>
                <a:cubicBezTo>
                  <a:pt x="1060890" y="527330"/>
                  <a:pt x="1045116" y="525883"/>
                  <a:pt x="1030604" y="520700"/>
                </a:cubicBezTo>
                <a:cubicBezTo>
                  <a:pt x="907819" y="476848"/>
                  <a:pt x="1041463" y="521234"/>
                  <a:pt x="960754" y="488950"/>
                </a:cubicBezTo>
                <a:cubicBezTo>
                  <a:pt x="948325" y="483978"/>
                  <a:pt x="935354" y="480483"/>
                  <a:pt x="922654" y="476250"/>
                </a:cubicBezTo>
                <a:cubicBezTo>
                  <a:pt x="909954" y="472017"/>
                  <a:pt x="897426" y="467228"/>
                  <a:pt x="884554" y="463550"/>
                </a:cubicBezTo>
                <a:cubicBezTo>
                  <a:pt x="827232" y="447172"/>
                  <a:pt x="854723" y="455723"/>
                  <a:pt x="802004" y="438150"/>
                </a:cubicBezTo>
                <a:cubicBezTo>
                  <a:pt x="753545" y="401806"/>
                  <a:pt x="801811" y="434878"/>
                  <a:pt x="732154" y="400050"/>
                </a:cubicBezTo>
                <a:cubicBezTo>
                  <a:pt x="725328" y="396637"/>
                  <a:pt x="720078" y="390450"/>
                  <a:pt x="713104" y="387350"/>
                </a:cubicBezTo>
                <a:cubicBezTo>
                  <a:pt x="700871" y="381913"/>
                  <a:pt x="687611" y="379153"/>
                  <a:pt x="675004" y="374650"/>
                </a:cubicBezTo>
                <a:cubicBezTo>
                  <a:pt x="657973" y="368567"/>
                  <a:pt x="640827" y="362724"/>
                  <a:pt x="624204" y="355600"/>
                </a:cubicBezTo>
                <a:cubicBezTo>
                  <a:pt x="611153" y="350007"/>
                  <a:pt x="599079" y="342317"/>
                  <a:pt x="586104" y="336550"/>
                </a:cubicBezTo>
                <a:cubicBezTo>
                  <a:pt x="560959" y="325374"/>
                  <a:pt x="535348" y="315277"/>
                  <a:pt x="509904" y="304800"/>
                </a:cubicBezTo>
                <a:cubicBezTo>
                  <a:pt x="477634" y="291512"/>
                  <a:pt x="485624" y="294590"/>
                  <a:pt x="459104" y="285750"/>
                </a:cubicBezTo>
                <a:cubicBezTo>
                  <a:pt x="450637" y="279400"/>
                  <a:pt x="443170" y="271433"/>
                  <a:pt x="433704" y="266700"/>
                </a:cubicBezTo>
                <a:cubicBezTo>
                  <a:pt x="396213" y="247955"/>
                  <a:pt x="348934" y="228569"/>
                  <a:pt x="306704" y="215900"/>
                </a:cubicBezTo>
                <a:cubicBezTo>
                  <a:pt x="298345" y="213392"/>
                  <a:pt x="289771" y="211667"/>
                  <a:pt x="281304" y="209550"/>
                </a:cubicBezTo>
                <a:cubicBezTo>
                  <a:pt x="270721" y="201083"/>
                  <a:pt x="261452" y="190640"/>
                  <a:pt x="249554" y="184150"/>
                </a:cubicBezTo>
                <a:cubicBezTo>
                  <a:pt x="237802" y="177740"/>
                  <a:pt x="223883" y="176422"/>
                  <a:pt x="211454" y="171450"/>
                </a:cubicBezTo>
                <a:cubicBezTo>
                  <a:pt x="202665" y="167934"/>
                  <a:pt x="194704" y="162595"/>
                  <a:pt x="186054" y="158750"/>
                </a:cubicBezTo>
                <a:cubicBezTo>
                  <a:pt x="175638" y="154121"/>
                  <a:pt x="164268" y="151586"/>
                  <a:pt x="154304" y="146050"/>
                </a:cubicBezTo>
                <a:cubicBezTo>
                  <a:pt x="145053" y="140910"/>
                  <a:pt x="138046" y="132333"/>
                  <a:pt x="128904" y="127000"/>
                </a:cubicBezTo>
                <a:cubicBezTo>
                  <a:pt x="0" y="51806"/>
                  <a:pt x="145819" y="146744"/>
                  <a:pt x="40004" y="76200"/>
                </a:cubicBezTo>
                <a:lnTo>
                  <a:pt x="20954" y="63500"/>
                </a:lnTo>
                <a:cubicBezTo>
                  <a:pt x="35" y="32122"/>
                  <a:pt x="8254" y="52082"/>
                  <a:pt x="8254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7448550" y="965200"/>
            <a:ext cx="345994" cy="1504950"/>
          </a:xfrm>
          <a:custGeom>
            <a:avLst/>
            <a:gdLst>
              <a:gd name="connsiteX0" fmla="*/ 88900 w 345994"/>
              <a:gd name="connsiteY0" fmla="*/ 1504950 h 1504950"/>
              <a:gd name="connsiteX1" fmla="*/ 101600 w 345994"/>
              <a:gd name="connsiteY1" fmla="*/ 1454150 h 1504950"/>
              <a:gd name="connsiteX2" fmla="*/ 139700 w 345994"/>
              <a:gd name="connsiteY2" fmla="*/ 1397000 h 1504950"/>
              <a:gd name="connsiteX3" fmla="*/ 146050 w 345994"/>
              <a:gd name="connsiteY3" fmla="*/ 1377950 h 1504950"/>
              <a:gd name="connsiteX4" fmla="*/ 215900 w 345994"/>
              <a:gd name="connsiteY4" fmla="*/ 1282700 h 1504950"/>
              <a:gd name="connsiteX5" fmla="*/ 247650 w 345994"/>
              <a:gd name="connsiteY5" fmla="*/ 1238250 h 1504950"/>
              <a:gd name="connsiteX6" fmla="*/ 266700 w 345994"/>
              <a:gd name="connsiteY6" fmla="*/ 1174750 h 1504950"/>
              <a:gd name="connsiteX7" fmla="*/ 311150 w 345994"/>
              <a:gd name="connsiteY7" fmla="*/ 1092200 h 1504950"/>
              <a:gd name="connsiteX8" fmla="*/ 330200 w 345994"/>
              <a:gd name="connsiteY8" fmla="*/ 1016000 h 1504950"/>
              <a:gd name="connsiteX9" fmla="*/ 323850 w 345994"/>
              <a:gd name="connsiteY9" fmla="*/ 609600 h 1504950"/>
              <a:gd name="connsiteX10" fmla="*/ 304800 w 345994"/>
              <a:gd name="connsiteY10" fmla="*/ 565150 h 1504950"/>
              <a:gd name="connsiteX11" fmla="*/ 273050 w 345994"/>
              <a:gd name="connsiteY11" fmla="*/ 501650 h 1504950"/>
              <a:gd name="connsiteX12" fmla="*/ 247650 w 345994"/>
              <a:gd name="connsiteY12" fmla="*/ 457200 h 1504950"/>
              <a:gd name="connsiteX13" fmla="*/ 228600 w 345994"/>
              <a:gd name="connsiteY13" fmla="*/ 400050 h 1504950"/>
              <a:gd name="connsiteX14" fmla="*/ 209550 w 345994"/>
              <a:gd name="connsiteY14" fmla="*/ 381000 h 1504950"/>
              <a:gd name="connsiteX15" fmla="*/ 190500 w 345994"/>
              <a:gd name="connsiteY15" fmla="*/ 349250 h 1504950"/>
              <a:gd name="connsiteX16" fmla="*/ 177800 w 345994"/>
              <a:gd name="connsiteY16" fmla="*/ 330200 h 1504950"/>
              <a:gd name="connsiteX17" fmla="*/ 114300 w 345994"/>
              <a:gd name="connsiteY17" fmla="*/ 228600 h 1504950"/>
              <a:gd name="connsiteX18" fmla="*/ 82550 w 345994"/>
              <a:gd name="connsiteY18" fmla="*/ 184150 h 1504950"/>
              <a:gd name="connsiteX19" fmla="*/ 69850 w 345994"/>
              <a:gd name="connsiteY19" fmla="*/ 158750 h 1504950"/>
              <a:gd name="connsiteX20" fmla="*/ 38100 w 345994"/>
              <a:gd name="connsiteY20" fmla="*/ 114300 h 1504950"/>
              <a:gd name="connsiteX21" fmla="*/ 25400 w 345994"/>
              <a:gd name="connsiteY21" fmla="*/ 88900 h 1504950"/>
              <a:gd name="connsiteX22" fmla="*/ 0 w 345994"/>
              <a:gd name="connsiteY22" fmla="*/ 31750 h 1504950"/>
              <a:gd name="connsiteX23" fmla="*/ 0 w 345994"/>
              <a:gd name="connsiteY23" fmla="*/ 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5994" h="1504950">
                <a:moveTo>
                  <a:pt x="88900" y="1504950"/>
                </a:moveTo>
                <a:cubicBezTo>
                  <a:pt x="93133" y="1488017"/>
                  <a:pt x="95334" y="1470441"/>
                  <a:pt x="101600" y="1454150"/>
                </a:cubicBezTo>
                <a:cubicBezTo>
                  <a:pt x="108046" y="1437390"/>
                  <a:pt x="128722" y="1411638"/>
                  <a:pt x="139700" y="1397000"/>
                </a:cubicBezTo>
                <a:cubicBezTo>
                  <a:pt x="141817" y="1390650"/>
                  <a:pt x="143057" y="1383937"/>
                  <a:pt x="146050" y="1377950"/>
                </a:cubicBezTo>
                <a:cubicBezTo>
                  <a:pt x="170369" y="1329312"/>
                  <a:pt x="176447" y="1341880"/>
                  <a:pt x="215900" y="1282700"/>
                </a:cubicBezTo>
                <a:cubicBezTo>
                  <a:pt x="234471" y="1254844"/>
                  <a:pt x="224021" y="1269755"/>
                  <a:pt x="247650" y="1238250"/>
                </a:cubicBezTo>
                <a:cubicBezTo>
                  <a:pt x="253599" y="1208507"/>
                  <a:pt x="252776" y="1202597"/>
                  <a:pt x="266700" y="1174750"/>
                </a:cubicBezTo>
                <a:cubicBezTo>
                  <a:pt x="280596" y="1146958"/>
                  <a:pt x="299902" y="1121445"/>
                  <a:pt x="311150" y="1092200"/>
                </a:cubicBezTo>
                <a:cubicBezTo>
                  <a:pt x="320941" y="1066744"/>
                  <a:pt x="324942" y="1042288"/>
                  <a:pt x="330200" y="1016000"/>
                </a:cubicBezTo>
                <a:cubicBezTo>
                  <a:pt x="344931" y="853962"/>
                  <a:pt x="345994" y="875327"/>
                  <a:pt x="323850" y="609600"/>
                </a:cubicBezTo>
                <a:cubicBezTo>
                  <a:pt x="322511" y="593536"/>
                  <a:pt x="311664" y="579736"/>
                  <a:pt x="304800" y="565150"/>
                </a:cubicBezTo>
                <a:cubicBezTo>
                  <a:pt x="294723" y="543737"/>
                  <a:pt x="283633" y="522817"/>
                  <a:pt x="273050" y="501650"/>
                </a:cubicBezTo>
                <a:cubicBezTo>
                  <a:pt x="256937" y="469424"/>
                  <a:pt x="265601" y="484126"/>
                  <a:pt x="247650" y="457200"/>
                </a:cubicBezTo>
                <a:cubicBezTo>
                  <a:pt x="242774" y="432821"/>
                  <a:pt x="243206" y="420498"/>
                  <a:pt x="228600" y="400050"/>
                </a:cubicBezTo>
                <a:cubicBezTo>
                  <a:pt x="223380" y="392742"/>
                  <a:pt x="214938" y="388184"/>
                  <a:pt x="209550" y="381000"/>
                </a:cubicBezTo>
                <a:cubicBezTo>
                  <a:pt x="202145" y="371126"/>
                  <a:pt x="197041" y="359716"/>
                  <a:pt x="190500" y="349250"/>
                </a:cubicBezTo>
                <a:cubicBezTo>
                  <a:pt x="186455" y="342778"/>
                  <a:pt x="181727" y="336744"/>
                  <a:pt x="177800" y="330200"/>
                </a:cubicBezTo>
                <a:cubicBezTo>
                  <a:pt x="149578" y="283163"/>
                  <a:pt x="150412" y="276750"/>
                  <a:pt x="114300" y="228600"/>
                </a:cubicBezTo>
                <a:cubicBezTo>
                  <a:pt x="106123" y="217697"/>
                  <a:pt x="89978" y="197149"/>
                  <a:pt x="82550" y="184150"/>
                </a:cubicBezTo>
                <a:cubicBezTo>
                  <a:pt x="77854" y="175931"/>
                  <a:pt x="74932" y="166736"/>
                  <a:pt x="69850" y="158750"/>
                </a:cubicBezTo>
                <a:cubicBezTo>
                  <a:pt x="60074" y="143388"/>
                  <a:pt x="47876" y="129662"/>
                  <a:pt x="38100" y="114300"/>
                </a:cubicBezTo>
                <a:cubicBezTo>
                  <a:pt x="33018" y="106314"/>
                  <a:pt x="30096" y="97119"/>
                  <a:pt x="25400" y="88900"/>
                </a:cubicBezTo>
                <a:cubicBezTo>
                  <a:pt x="13890" y="68758"/>
                  <a:pt x="0" y="59467"/>
                  <a:pt x="0" y="31750"/>
                </a:cubicBez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643702" y="2687632"/>
            <a:ext cx="571504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 중괄호 39"/>
          <p:cNvSpPr/>
          <p:nvPr/>
        </p:nvSpPr>
        <p:spPr>
          <a:xfrm>
            <a:off x="3500430" y="3571876"/>
            <a:ext cx="142876" cy="1071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3727450" y="2787650"/>
            <a:ext cx="3085739" cy="1314450"/>
          </a:xfrm>
          <a:custGeom>
            <a:avLst/>
            <a:gdLst>
              <a:gd name="connsiteX0" fmla="*/ 0 w 3085739"/>
              <a:gd name="connsiteY0" fmla="*/ 1314450 h 1314450"/>
              <a:gd name="connsiteX1" fmla="*/ 25400 w 3085739"/>
              <a:gd name="connsiteY1" fmla="*/ 1282700 h 1314450"/>
              <a:gd name="connsiteX2" fmla="*/ 139700 w 3085739"/>
              <a:gd name="connsiteY2" fmla="*/ 1276350 h 1314450"/>
              <a:gd name="connsiteX3" fmla="*/ 184150 w 3085739"/>
              <a:gd name="connsiteY3" fmla="*/ 1270000 h 1314450"/>
              <a:gd name="connsiteX4" fmla="*/ 1917700 w 3085739"/>
              <a:gd name="connsiteY4" fmla="*/ 1263650 h 1314450"/>
              <a:gd name="connsiteX5" fmla="*/ 1987550 w 3085739"/>
              <a:gd name="connsiteY5" fmla="*/ 1244600 h 1314450"/>
              <a:gd name="connsiteX6" fmla="*/ 2120900 w 3085739"/>
              <a:gd name="connsiteY6" fmla="*/ 1206500 h 1314450"/>
              <a:gd name="connsiteX7" fmla="*/ 2241550 w 3085739"/>
              <a:gd name="connsiteY7" fmla="*/ 1168400 h 1314450"/>
              <a:gd name="connsiteX8" fmla="*/ 2362200 w 3085739"/>
              <a:gd name="connsiteY8" fmla="*/ 1092200 h 1314450"/>
              <a:gd name="connsiteX9" fmla="*/ 2432050 w 3085739"/>
              <a:gd name="connsiteY9" fmla="*/ 1047750 h 1314450"/>
              <a:gd name="connsiteX10" fmla="*/ 2565400 w 3085739"/>
              <a:gd name="connsiteY10" fmla="*/ 977900 h 1314450"/>
              <a:gd name="connsiteX11" fmla="*/ 2616200 w 3085739"/>
              <a:gd name="connsiteY11" fmla="*/ 920750 h 1314450"/>
              <a:gd name="connsiteX12" fmla="*/ 2673350 w 3085739"/>
              <a:gd name="connsiteY12" fmla="*/ 876300 h 1314450"/>
              <a:gd name="connsiteX13" fmla="*/ 2698750 w 3085739"/>
              <a:gd name="connsiteY13" fmla="*/ 838200 h 1314450"/>
              <a:gd name="connsiteX14" fmla="*/ 2781300 w 3085739"/>
              <a:gd name="connsiteY14" fmla="*/ 768350 h 1314450"/>
              <a:gd name="connsiteX15" fmla="*/ 2800350 w 3085739"/>
              <a:gd name="connsiteY15" fmla="*/ 730250 h 1314450"/>
              <a:gd name="connsiteX16" fmla="*/ 2882900 w 3085739"/>
              <a:gd name="connsiteY16" fmla="*/ 635000 h 1314450"/>
              <a:gd name="connsiteX17" fmla="*/ 2895600 w 3085739"/>
              <a:gd name="connsiteY17" fmla="*/ 609600 h 1314450"/>
              <a:gd name="connsiteX18" fmla="*/ 2946400 w 3085739"/>
              <a:gd name="connsiteY18" fmla="*/ 546100 h 1314450"/>
              <a:gd name="connsiteX19" fmla="*/ 2997200 w 3085739"/>
              <a:gd name="connsiteY19" fmla="*/ 469900 h 1314450"/>
              <a:gd name="connsiteX20" fmla="*/ 3009900 w 3085739"/>
              <a:gd name="connsiteY20" fmla="*/ 450850 h 1314450"/>
              <a:gd name="connsiteX21" fmla="*/ 3035300 w 3085739"/>
              <a:gd name="connsiteY21" fmla="*/ 412750 h 1314450"/>
              <a:gd name="connsiteX22" fmla="*/ 3041650 w 3085739"/>
              <a:gd name="connsiteY22" fmla="*/ 393700 h 1314450"/>
              <a:gd name="connsiteX23" fmla="*/ 3067050 w 3085739"/>
              <a:gd name="connsiteY23" fmla="*/ 349250 h 1314450"/>
              <a:gd name="connsiteX24" fmla="*/ 3073400 w 3085739"/>
              <a:gd name="connsiteY24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85739" h="1314450">
                <a:moveTo>
                  <a:pt x="0" y="1314450"/>
                </a:moveTo>
                <a:cubicBezTo>
                  <a:pt x="8467" y="1303867"/>
                  <a:pt x="12324" y="1286266"/>
                  <a:pt x="25400" y="1282700"/>
                </a:cubicBezTo>
                <a:cubicBezTo>
                  <a:pt x="62214" y="1272660"/>
                  <a:pt x="101663" y="1279393"/>
                  <a:pt x="139700" y="1276350"/>
                </a:cubicBezTo>
                <a:cubicBezTo>
                  <a:pt x="154619" y="1275156"/>
                  <a:pt x="169183" y="1270107"/>
                  <a:pt x="184150" y="1270000"/>
                </a:cubicBezTo>
                <a:lnTo>
                  <a:pt x="1917700" y="1263650"/>
                </a:lnTo>
                <a:lnTo>
                  <a:pt x="1987550" y="1244600"/>
                </a:lnTo>
                <a:cubicBezTo>
                  <a:pt x="2032052" y="1232084"/>
                  <a:pt x="2075772" y="1216528"/>
                  <a:pt x="2120900" y="1206500"/>
                </a:cubicBezTo>
                <a:cubicBezTo>
                  <a:pt x="2168133" y="1196004"/>
                  <a:pt x="2197514" y="1192696"/>
                  <a:pt x="2241550" y="1168400"/>
                </a:cubicBezTo>
                <a:cubicBezTo>
                  <a:pt x="2283198" y="1145422"/>
                  <a:pt x="2322015" y="1117650"/>
                  <a:pt x="2362200" y="1092200"/>
                </a:cubicBezTo>
                <a:cubicBezTo>
                  <a:pt x="2385515" y="1077434"/>
                  <a:pt x="2407603" y="1060556"/>
                  <a:pt x="2432050" y="1047750"/>
                </a:cubicBezTo>
                <a:lnTo>
                  <a:pt x="2565400" y="977900"/>
                </a:lnTo>
                <a:cubicBezTo>
                  <a:pt x="2582333" y="958850"/>
                  <a:pt x="2597640" y="938219"/>
                  <a:pt x="2616200" y="920750"/>
                </a:cubicBezTo>
                <a:cubicBezTo>
                  <a:pt x="2633774" y="904210"/>
                  <a:pt x="2659963" y="896380"/>
                  <a:pt x="2673350" y="876300"/>
                </a:cubicBezTo>
                <a:cubicBezTo>
                  <a:pt x="2681817" y="863600"/>
                  <a:pt x="2687957" y="848993"/>
                  <a:pt x="2698750" y="838200"/>
                </a:cubicBezTo>
                <a:cubicBezTo>
                  <a:pt x="2724238" y="812712"/>
                  <a:pt x="2781300" y="768350"/>
                  <a:pt x="2781300" y="768350"/>
                </a:cubicBezTo>
                <a:cubicBezTo>
                  <a:pt x="2787650" y="755650"/>
                  <a:pt x="2791578" y="741415"/>
                  <a:pt x="2800350" y="730250"/>
                </a:cubicBezTo>
                <a:cubicBezTo>
                  <a:pt x="2887692" y="619087"/>
                  <a:pt x="2819236" y="735044"/>
                  <a:pt x="2882900" y="635000"/>
                </a:cubicBezTo>
                <a:cubicBezTo>
                  <a:pt x="2887982" y="627014"/>
                  <a:pt x="2890098" y="617303"/>
                  <a:pt x="2895600" y="609600"/>
                </a:cubicBezTo>
                <a:cubicBezTo>
                  <a:pt x="2911355" y="587542"/>
                  <a:pt x="2931364" y="568654"/>
                  <a:pt x="2946400" y="546100"/>
                </a:cubicBezTo>
                <a:lnTo>
                  <a:pt x="2997200" y="469900"/>
                </a:lnTo>
                <a:lnTo>
                  <a:pt x="3009900" y="450850"/>
                </a:lnTo>
                <a:cubicBezTo>
                  <a:pt x="3018367" y="438150"/>
                  <a:pt x="3030473" y="427230"/>
                  <a:pt x="3035300" y="412750"/>
                </a:cubicBezTo>
                <a:cubicBezTo>
                  <a:pt x="3037417" y="406400"/>
                  <a:pt x="3039013" y="399852"/>
                  <a:pt x="3041650" y="393700"/>
                </a:cubicBezTo>
                <a:cubicBezTo>
                  <a:pt x="3051318" y="371142"/>
                  <a:pt x="3054295" y="368382"/>
                  <a:pt x="3067050" y="349250"/>
                </a:cubicBezTo>
                <a:cubicBezTo>
                  <a:pt x="3085739" y="199735"/>
                  <a:pt x="3073400" y="315515"/>
                  <a:pt x="3073400" y="0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7326332" y="2689220"/>
            <a:ext cx="223818" cy="31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오른쪽 중괄호 44"/>
          <p:cNvSpPr/>
          <p:nvPr/>
        </p:nvSpPr>
        <p:spPr>
          <a:xfrm>
            <a:off x="5500694" y="5214950"/>
            <a:ext cx="142876" cy="35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5689600" y="2743200"/>
            <a:ext cx="2114550" cy="2667000"/>
          </a:xfrm>
          <a:custGeom>
            <a:avLst/>
            <a:gdLst>
              <a:gd name="connsiteX0" fmla="*/ 0 w 2114550"/>
              <a:gd name="connsiteY0" fmla="*/ 2667000 h 2667000"/>
              <a:gd name="connsiteX1" fmla="*/ 1123950 w 2114550"/>
              <a:gd name="connsiteY1" fmla="*/ 2641600 h 2667000"/>
              <a:gd name="connsiteX2" fmla="*/ 1320800 w 2114550"/>
              <a:gd name="connsiteY2" fmla="*/ 2616200 h 2667000"/>
              <a:gd name="connsiteX3" fmla="*/ 1498600 w 2114550"/>
              <a:gd name="connsiteY3" fmla="*/ 2552700 h 2667000"/>
              <a:gd name="connsiteX4" fmla="*/ 1562100 w 2114550"/>
              <a:gd name="connsiteY4" fmla="*/ 2501900 h 2667000"/>
              <a:gd name="connsiteX5" fmla="*/ 1784350 w 2114550"/>
              <a:gd name="connsiteY5" fmla="*/ 2343150 h 2667000"/>
              <a:gd name="connsiteX6" fmla="*/ 1879600 w 2114550"/>
              <a:gd name="connsiteY6" fmla="*/ 2235200 h 2667000"/>
              <a:gd name="connsiteX7" fmla="*/ 2006600 w 2114550"/>
              <a:gd name="connsiteY7" fmla="*/ 2044700 h 2667000"/>
              <a:gd name="connsiteX8" fmla="*/ 2051050 w 2114550"/>
              <a:gd name="connsiteY8" fmla="*/ 1968500 h 2667000"/>
              <a:gd name="connsiteX9" fmla="*/ 2076450 w 2114550"/>
              <a:gd name="connsiteY9" fmla="*/ 1911350 h 2667000"/>
              <a:gd name="connsiteX10" fmla="*/ 2095500 w 2114550"/>
              <a:gd name="connsiteY10" fmla="*/ 1854200 h 2667000"/>
              <a:gd name="connsiteX11" fmla="*/ 2114550 w 2114550"/>
              <a:gd name="connsiteY11" fmla="*/ 1803400 h 2667000"/>
              <a:gd name="connsiteX12" fmla="*/ 2095500 w 2114550"/>
              <a:gd name="connsiteY12" fmla="*/ 1257300 h 2667000"/>
              <a:gd name="connsiteX13" fmla="*/ 2057400 w 2114550"/>
              <a:gd name="connsiteY13" fmla="*/ 1181100 h 2667000"/>
              <a:gd name="connsiteX14" fmla="*/ 2025650 w 2114550"/>
              <a:gd name="connsiteY14" fmla="*/ 1111250 h 2667000"/>
              <a:gd name="connsiteX15" fmla="*/ 2006600 w 2114550"/>
              <a:gd name="connsiteY15" fmla="*/ 1073150 h 2667000"/>
              <a:gd name="connsiteX16" fmla="*/ 1993900 w 2114550"/>
              <a:gd name="connsiteY16" fmla="*/ 1041400 h 2667000"/>
              <a:gd name="connsiteX17" fmla="*/ 1974850 w 2114550"/>
              <a:gd name="connsiteY17" fmla="*/ 1016000 h 2667000"/>
              <a:gd name="connsiteX18" fmla="*/ 1924050 w 2114550"/>
              <a:gd name="connsiteY18" fmla="*/ 958850 h 2667000"/>
              <a:gd name="connsiteX19" fmla="*/ 1898650 w 2114550"/>
              <a:gd name="connsiteY19" fmla="*/ 895350 h 2667000"/>
              <a:gd name="connsiteX20" fmla="*/ 1885950 w 2114550"/>
              <a:gd name="connsiteY20" fmla="*/ 863600 h 2667000"/>
              <a:gd name="connsiteX21" fmla="*/ 1860550 w 2114550"/>
              <a:gd name="connsiteY21" fmla="*/ 838200 h 2667000"/>
              <a:gd name="connsiteX22" fmla="*/ 1822450 w 2114550"/>
              <a:gd name="connsiteY22" fmla="*/ 762000 h 2667000"/>
              <a:gd name="connsiteX23" fmla="*/ 1809750 w 2114550"/>
              <a:gd name="connsiteY23" fmla="*/ 736600 h 2667000"/>
              <a:gd name="connsiteX24" fmla="*/ 1797050 w 2114550"/>
              <a:gd name="connsiteY24" fmla="*/ 698500 h 2667000"/>
              <a:gd name="connsiteX25" fmla="*/ 1771650 w 2114550"/>
              <a:gd name="connsiteY25" fmla="*/ 647700 h 2667000"/>
              <a:gd name="connsiteX26" fmla="*/ 1746250 w 2114550"/>
              <a:gd name="connsiteY26" fmla="*/ 590550 h 2667000"/>
              <a:gd name="connsiteX27" fmla="*/ 1727200 w 2114550"/>
              <a:gd name="connsiteY27" fmla="*/ 514350 h 2667000"/>
              <a:gd name="connsiteX28" fmla="*/ 1714500 w 2114550"/>
              <a:gd name="connsiteY28" fmla="*/ 400050 h 2667000"/>
              <a:gd name="connsiteX29" fmla="*/ 1733550 w 2114550"/>
              <a:gd name="connsiteY29" fmla="*/ 25400 h 2667000"/>
              <a:gd name="connsiteX30" fmla="*/ 1739900 w 2114550"/>
              <a:gd name="connsiteY30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114550" h="2667000">
                <a:moveTo>
                  <a:pt x="0" y="2667000"/>
                </a:moveTo>
                <a:lnTo>
                  <a:pt x="1123950" y="2641600"/>
                </a:lnTo>
                <a:cubicBezTo>
                  <a:pt x="1154960" y="2640641"/>
                  <a:pt x="1284162" y="2621434"/>
                  <a:pt x="1320800" y="2616200"/>
                </a:cubicBezTo>
                <a:cubicBezTo>
                  <a:pt x="1370909" y="2600782"/>
                  <a:pt x="1453973" y="2577691"/>
                  <a:pt x="1498600" y="2552700"/>
                </a:cubicBezTo>
                <a:cubicBezTo>
                  <a:pt x="1522251" y="2539456"/>
                  <a:pt x="1539546" y="2516936"/>
                  <a:pt x="1562100" y="2501900"/>
                </a:cubicBezTo>
                <a:cubicBezTo>
                  <a:pt x="1669843" y="2430071"/>
                  <a:pt x="1657543" y="2486865"/>
                  <a:pt x="1784350" y="2343150"/>
                </a:cubicBezTo>
                <a:cubicBezTo>
                  <a:pt x="1816100" y="2307167"/>
                  <a:pt x="1851375" y="2274010"/>
                  <a:pt x="1879600" y="2235200"/>
                </a:cubicBezTo>
                <a:cubicBezTo>
                  <a:pt x="1947955" y="2141212"/>
                  <a:pt x="1932245" y="2166015"/>
                  <a:pt x="2006600" y="2044700"/>
                </a:cubicBezTo>
                <a:cubicBezTo>
                  <a:pt x="2021966" y="2019629"/>
                  <a:pt x="2039107" y="1995371"/>
                  <a:pt x="2051050" y="1968500"/>
                </a:cubicBezTo>
                <a:cubicBezTo>
                  <a:pt x="2059517" y="1949450"/>
                  <a:pt x="2068894" y="1930779"/>
                  <a:pt x="2076450" y="1911350"/>
                </a:cubicBezTo>
                <a:cubicBezTo>
                  <a:pt x="2083728" y="1892635"/>
                  <a:pt x="2088817" y="1873136"/>
                  <a:pt x="2095500" y="1854200"/>
                </a:cubicBezTo>
                <a:cubicBezTo>
                  <a:pt x="2101519" y="1837146"/>
                  <a:pt x="2108200" y="1820333"/>
                  <a:pt x="2114550" y="1803400"/>
                </a:cubicBezTo>
                <a:cubicBezTo>
                  <a:pt x="2108200" y="1621367"/>
                  <a:pt x="2105385" y="1439176"/>
                  <a:pt x="2095500" y="1257300"/>
                </a:cubicBezTo>
                <a:cubicBezTo>
                  <a:pt x="2093780" y="1225647"/>
                  <a:pt x="2072204" y="1206478"/>
                  <a:pt x="2057400" y="1181100"/>
                </a:cubicBezTo>
                <a:cubicBezTo>
                  <a:pt x="2033628" y="1140348"/>
                  <a:pt x="2043322" y="1150128"/>
                  <a:pt x="2025650" y="1111250"/>
                </a:cubicBezTo>
                <a:cubicBezTo>
                  <a:pt x="2019774" y="1098324"/>
                  <a:pt x="2012476" y="1086076"/>
                  <a:pt x="2006600" y="1073150"/>
                </a:cubicBezTo>
                <a:cubicBezTo>
                  <a:pt x="2001883" y="1062773"/>
                  <a:pt x="1999436" y="1051364"/>
                  <a:pt x="1993900" y="1041400"/>
                </a:cubicBezTo>
                <a:cubicBezTo>
                  <a:pt x="1988760" y="1032149"/>
                  <a:pt x="1981001" y="1024612"/>
                  <a:pt x="1974850" y="1016000"/>
                </a:cubicBezTo>
                <a:cubicBezTo>
                  <a:pt x="1946522" y="976340"/>
                  <a:pt x="1980880" y="1015680"/>
                  <a:pt x="1924050" y="958850"/>
                </a:cubicBezTo>
                <a:cubicBezTo>
                  <a:pt x="1912889" y="903045"/>
                  <a:pt x="1925987" y="950023"/>
                  <a:pt x="1898650" y="895350"/>
                </a:cubicBezTo>
                <a:cubicBezTo>
                  <a:pt x="1893552" y="885155"/>
                  <a:pt x="1892273" y="873084"/>
                  <a:pt x="1885950" y="863600"/>
                </a:cubicBezTo>
                <a:cubicBezTo>
                  <a:pt x="1879308" y="853637"/>
                  <a:pt x="1866896" y="848354"/>
                  <a:pt x="1860550" y="838200"/>
                </a:cubicBezTo>
                <a:cubicBezTo>
                  <a:pt x="1845499" y="814118"/>
                  <a:pt x="1835150" y="787400"/>
                  <a:pt x="1822450" y="762000"/>
                </a:cubicBezTo>
                <a:cubicBezTo>
                  <a:pt x="1818217" y="753533"/>
                  <a:pt x="1812743" y="745580"/>
                  <a:pt x="1809750" y="736600"/>
                </a:cubicBezTo>
                <a:cubicBezTo>
                  <a:pt x="1805517" y="723900"/>
                  <a:pt x="1804476" y="709639"/>
                  <a:pt x="1797050" y="698500"/>
                </a:cubicBezTo>
                <a:cubicBezTo>
                  <a:pt x="1774560" y="664765"/>
                  <a:pt x="1792362" y="694303"/>
                  <a:pt x="1771650" y="647700"/>
                </a:cubicBezTo>
                <a:cubicBezTo>
                  <a:pt x="1760522" y="622662"/>
                  <a:pt x="1754434" y="618376"/>
                  <a:pt x="1746250" y="590550"/>
                </a:cubicBezTo>
                <a:cubicBezTo>
                  <a:pt x="1738862" y="565432"/>
                  <a:pt x="1732335" y="540023"/>
                  <a:pt x="1727200" y="514350"/>
                </a:cubicBezTo>
                <a:cubicBezTo>
                  <a:pt x="1723605" y="496373"/>
                  <a:pt x="1715825" y="413304"/>
                  <a:pt x="1714500" y="400050"/>
                </a:cubicBezTo>
                <a:cubicBezTo>
                  <a:pt x="1720850" y="275167"/>
                  <a:pt x="1725627" y="150193"/>
                  <a:pt x="1733550" y="25400"/>
                </a:cubicBezTo>
                <a:cubicBezTo>
                  <a:pt x="1734103" y="16690"/>
                  <a:pt x="1739900" y="0"/>
                  <a:pt x="1739900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3263900" y="5372100"/>
            <a:ext cx="342900" cy="1042347"/>
          </a:xfrm>
          <a:custGeom>
            <a:avLst/>
            <a:gdLst>
              <a:gd name="connsiteX0" fmla="*/ 0 w 342900"/>
              <a:gd name="connsiteY0" fmla="*/ 1028700 h 1042347"/>
              <a:gd name="connsiteX1" fmla="*/ 19050 w 342900"/>
              <a:gd name="connsiteY1" fmla="*/ 1041400 h 1042347"/>
              <a:gd name="connsiteX2" fmla="*/ 50800 w 342900"/>
              <a:gd name="connsiteY2" fmla="*/ 1022350 h 1042347"/>
              <a:gd name="connsiteX3" fmla="*/ 82550 w 342900"/>
              <a:gd name="connsiteY3" fmla="*/ 977900 h 1042347"/>
              <a:gd name="connsiteX4" fmla="*/ 88900 w 342900"/>
              <a:gd name="connsiteY4" fmla="*/ 952500 h 1042347"/>
              <a:gd name="connsiteX5" fmla="*/ 101600 w 342900"/>
              <a:gd name="connsiteY5" fmla="*/ 908050 h 1042347"/>
              <a:gd name="connsiteX6" fmla="*/ 107950 w 342900"/>
              <a:gd name="connsiteY6" fmla="*/ 844550 h 1042347"/>
              <a:gd name="connsiteX7" fmla="*/ 114300 w 342900"/>
              <a:gd name="connsiteY7" fmla="*/ 196850 h 1042347"/>
              <a:gd name="connsiteX8" fmla="*/ 139700 w 342900"/>
              <a:gd name="connsiteY8" fmla="*/ 133350 h 1042347"/>
              <a:gd name="connsiteX9" fmla="*/ 165100 w 342900"/>
              <a:gd name="connsiteY9" fmla="*/ 76200 h 1042347"/>
              <a:gd name="connsiteX10" fmla="*/ 209550 w 342900"/>
              <a:gd name="connsiteY10" fmla="*/ 50800 h 1042347"/>
              <a:gd name="connsiteX11" fmla="*/ 336550 w 342900"/>
              <a:gd name="connsiteY11" fmla="*/ 12700 h 1042347"/>
              <a:gd name="connsiteX12" fmla="*/ 342900 w 342900"/>
              <a:gd name="connsiteY12" fmla="*/ 0 h 104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" h="1042347">
                <a:moveTo>
                  <a:pt x="0" y="1028700"/>
                </a:moveTo>
                <a:cubicBezTo>
                  <a:pt x="6350" y="1032933"/>
                  <a:pt x="11477" y="1042347"/>
                  <a:pt x="19050" y="1041400"/>
                </a:cubicBezTo>
                <a:cubicBezTo>
                  <a:pt x="31297" y="1039869"/>
                  <a:pt x="41512" y="1030477"/>
                  <a:pt x="50800" y="1022350"/>
                </a:cubicBezTo>
                <a:cubicBezTo>
                  <a:pt x="57101" y="1016837"/>
                  <a:pt x="76475" y="987013"/>
                  <a:pt x="82550" y="977900"/>
                </a:cubicBezTo>
                <a:cubicBezTo>
                  <a:pt x="84667" y="969433"/>
                  <a:pt x="86604" y="960920"/>
                  <a:pt x="88900" y="952500"/>
                </a:cubicBezTo>
                <a:cubicBezTo>
                  <a:pt x="92955" y="937633"/>
                  <a:pt x="98922" y="923225"/>
                  <a:pt x="101600" y="908050"/>
                </a:cubicBezTo>
                <a:cubicBezTo>
                  <a:pt x="105297" y="887101"/>
                  <a:pt x="105833" y="865717"/>
                  <a:pt x="107950" y="844550"/>
                </a:cubicBezTo>
                <a:cubicBezTo>
                  <a:pt x="110067" y="628650"/>
                  <a:pt x="110302" y="412723"/>
                  <a:pt x="114300" y="196850"/>
                </a:cubicBezTo>
                <a:cubicBezTo>
                  <a:pt x="115017" y="158141"/>
                  <a:pt x="118986" y="160969"/>
                  <a:pt x="139700" y="133350"/>
                </a:cubicBezTo>
                <a:cubicBezTo>
                  <a:pt x="143340" y="122430"/>
                  <a:pt x="151515" y="86766"/>
                  <a:pt x="165100" y="76200"/>
                </a:cubicBezTo>
                <a:cubicBezTo>
                  <a:pt x="178570" y="65723"/>
                  <a:pt x="193458" y="56480"/>
                  <a:pt x="209550" y="50800"/>
                </a:cubicBezTo>
                <a:cubicBezTo>
                  <a:pt x="226534" y="44806"/>
                  <a:pt x="325744" y="34313"/>
                  <a:pt x="336550" y="12700"/>
                </a:cubicBezTo>
                <a:lnTo>
                  <a:pt x="342900" y="0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3587750" y="5657850"/>
            <a:ext cx="254000" cy="971550"/>
          </a:xfrm>
          <a:custGeom>
            <a:avLst/>
            <a:gdLst>
              <a:gd name="connsiteX0" fmla="*/ 44450 w 254000"/>
              <a:gd name="connsiteY0" fmla="*/ 971550 h 971550"/>
              <a:gd name="connsiteX1" fmla="*/ 69850 w 254000"/>
              <a:gd name="connsiteY1" fmla="*/ 908050 h 971550"/>
              <a:gd name="connsiteX2" fmla="*/ 95250 w 254000"/>
              <a:gd name="connsiteY2" fmla="*/ 882650 h 971550"/>
              <a:gd name="connsiteX3" fmla="*/ 114300 w 254000"/>
              <a:gd name="connsiteY3" fmla="*/ 857250 h 971550"/>
              <a:gd name="connsiteX4" fmla="*/ 165100 w 254000"/>
              <a:gd name="connsiteY4" fmla="*/ 781050 h 971550"/>
              <a:gd name="connsiteX5" fmla="*/ 190500 w 254000"/>
              <a:gd name="connsiteY5" fmla="*/ 749300 h 971550"/>
              <a:gd name="connsiteX6" fmla="*/ 203200 w 254000"/>
              <a:gd name="connsiteY6" fmla="*/ 717550 h 971550"/>
              <a:gd name="connsiteX7" fmla="*/ 215900 w 254000"/>
              <a:gd name="connsiteY7" fmla="*/ 698500 h 971550"/>
              <a:gd name="connsiteX8" fmla="*/ 222250 w 254000"/>
              <a:gd name="connsiteY8" fmla="*/ 679450 h 971550"/>
              <a:gd name="connsiteX9" fmla="*/ 234950 w 254000"/>
              <a:gd name="connsiteY9" fmla="*/ 647700 h 971550"/>
              <a:gd name="connsiteX10" fmla="*/ 254000 w 254000"/>
              <a:gd name="connsiteY10" fmla="*/ 590550 h 971550"/>
              <a:gd name="connsiteX11" fmla="*/ 234950 w 254000"/>
              <a:gd name="connsiteY11" fmla="*/ 400050 h 971550"/>
              <a:gd name="connsiteX12" fmla="*/ 215900 w 254000"/>
              <a:gd name="connsiteY12" fmla="*/ 342900 h 971550"/>
              <a:gd name="connsiteX13" fmla="*/ 209550 w 254000"/>
              <a:gd name="connsiteY13" fmla="*/ 323850 h 971550"/>
              <a:gd name="connsiteX14" fmla="*/ 184150 w 254000"/>
              <a:gd name="connsiteY14" fmla="*/ 279400 h 971550"/>
              <a:gd name="connsiteX15" fmla="*/ 177800 w 254000"/>
              <a:gd name="connsiteY15" fmla="*/ 260350 h 971550"/>
              <a:gd name="connsiteX16" fmla="*/ 120650 w 254000"/>
              <a:gd name="connsiteY16" fmla="*/ 171450 h 971550"/>
              <a:gd name="connsiteX17" fmla="*/ 101600 w 254000"/>
              <a:gd name="connsiteY17" fmla="*/ 158750 h 971550"/>
              <a:gd name="connsiteX18" fmla="*/ 88900 w 254000"/>
              <a:gd name="connsiteY18" fmla="*/ 139700 h 971550"/>
              <a:gd name="connsiteX19" fmla="*/ 63500 w 254000"/>
              <a:gd name="connsiteY19" fmla="*/ 95250 h 971550"/>
              <a:gd name="connsiteX20" fmla="*/ 38100 w 254000"/>
              <a:gd name="connsiteY20" fmla="*/ 63500 h 971550"/>
              <a:gd name="connsiteX21" fmla="*/ 31750 w 254000"/>
              <a:gd name="connsiteY21" fmla="*/ 31750 h 971550"/>
              <a:gd name="connsiteX22" fmla="*/ 6350 w 254000"/>
              <a:gd name="connsiteY22" fmla="*/ 12700 h 971550"/>
              <a:gd name="connsiteX23" fmla="*/ 0 w 254000"/>
              <a:gd name="connsiteY23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4000" h="971550">
                <a:moveTo>
                  <a:pt x="44450" y="971550"/>
                </a:moveTo>
                <a:cubicBezTo>
                  <a:pt x="52917" y="950383"/>
                  <a:pt x="58539" y="927844"/>
                  <a:pt x="69850" y="908050"/>
                </a:cubicBezTo>
                <a:cubicBezTo>
                  <a:pt x="75791" y="897654"/>
                  <a:pt x="87365" y="891661"/>
                  <a:pt x="95250" y="882650"/>
                </a:cubicBezTo>
                <a:cubicBezTo>
                  <a:pt x="102219" y="874685"/>
                  <a:pt x="108304" y="865971"/>
                  <a:pt x="114300" y="857250"/>
                </a:cubicBezTo>
                <a:cubicBezTo>
                  <a:pt x="131594" y="832094"/>
                  <a:pt x="146030" y="804888"/>
                  <a:pt x="165100" y="781050"/>
                </a:cubicBezTo>
                <a:cubicBezTo>
                  <a:pt x="173567" y="770467"/>
                  <a:pt x="183527" y="760922"/>
                  <a:pt x="190500" y="749300"/>
                </a:cubicBezTo>
                <a:cubicBezTo>
                  <a:pt x="196365" y="739526"/>
                  <a:pt x="198102" y="727745"/>
                  <a:pt x="203200" y="717550"/>
                </a:cubicBezTo>
                <a:cubicBezTo>
                  <a:pt x="206613" y="710724"/>
                  <a:pt x="212487" y="705326"/>
                  <a:pt x="215900" y="698500"/>
                </a:cubicBezTo>
                <a:cubicBezTo>
                  <a:pt x="218893" y="692513"/>
                  <a:pt x="219900" y="685717"/>
                  <a:pt x="222250" y="679450"/>
                </a:cubicBezTo>
                <a:cubicBezTo>
                  <a:pt x="226252" y="668777"/>
                  <a:pt x="231675" y="658618"/>
                  <a:pt x="234950" y="647700"/>
                </a:cubicBezTo>
                <a:cubicBezTo>
                  <a:pt x="253414" y="586152"/>
                  <a:pt x="227476" y="643597"/>
                  <a:pt x="254000" y="590550"/>
                </a:cubicBezTo>
                <a:cubicBezTo>
                  <a:pt x="247650" y="527050"/>
                  <a:pt x="244654" y="463125"/>
                  <a:pt x="234950" y="400050"/>
                </a:cubicBezTo>
                <a:cubicBezTo>
                  <a:pt x="231897" y="380203"/>
                  <a:pt x="222250" y="361950"/>
                  <a:pt x="215900" y="342900"/>
                </a:cubicBezTo>
                <a:cubicBezTo>
                  <a:pt x="213783" y="336550"/>
                  <a:pt x="213263" y="329419"/>
                  <a:pt x="209550" y="323850"/>
                </a:cubicBezTo>
                <a:cubicBezTo>
                  <a:pt x="196795" y="304718"/>
                  <a:pt x="193818" y="301958"/>
                  <a:pt x="184150" y="279400"/>
                </a:cubicBezTo>
                <a:cubicBezTo>
                  <a:pt x="181513" y="273248"/>
                  <a:pt x="180518" y="266467"/>
                  <a:pt x="177800" y="260350"/>
                </a:cubicBezTo>
                <a:cubicBezTo>
                  <a:pt x="166954" y="235947"/>
                  <a:pt x="140928" y="184969"/>
                  <a:pt x="120650" y="171450"/>
                </a:cubicBezTo>
                <a:lnTo>
                  <a:pt x="101600" y="158750"/>
                </a:lnTo>
                <a:cubicBezTo>
                  <a:pt x="97367" y="152400"/>
                  <a:pt x="92827" y="146244"/>
                  <a:pt x="88900" y="139700"/>
                </a:cubicBezTo>
                <a:cubicBezTo>
                  <a:pt x="80120" y="125067"/>
                  <a:pt x="72966" y="109449"/>
                  <a:pt x="63500" y="95250"/>
                </a:cubicBezTo>
                <a:cubicBezTo>
                  <a:pt x="55982" y="83973"/>
                  <a:pt x="46567" y="74083"/>
                  <a:pt x="38100" y="63500"/>
                </a:cubicBezTo>
                <a:cubicBezTo>
                  <a:pt x="35983" y="52917"/>
                  <a:pt x="37470" y="40902"/>
                  <a:pt x="31750" y="31750"/>
                </a:cubicBezTo>
                <a:cubicBezTo>
                  <a:pt x="26141" y="22775"/>
                  <a:pt x="13834" y="20184"/>
                  <a:pt x="6350" y="12700"/>
                </a:cubicBezTo>
                <a:cubicBezTo>
                  <a:pt x="3003" y="9353"/>
                  <a:pt x="2117" y="4233"/>
                  <a:pt x="0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7215437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java.sql.</a:t>
            </a:r>
            <a:r>
              <a:rPr lang="en-US" altLang="ko-KR" b="1" dirty="0" err="1" smtClean="0"/>
              <a:t>Types</a:t>
            </a:r>
            <a:endParaRPr lang="en-US" altLang="ko-KR" b="1" dirty="0" smtClean="0"/>
          </a:p>
          <a:p>
            <a:r>
              <a:rPr lang="en-US" altLang="ko-KR" sz="1600" dirty="0" smtClean="0"/>
              <a:t> - DBMS</a:t>
            </a:r>
            <a:r>
              <a:rPr lang="ko-KR" altLang="en-US" sz="1600" dirty="0" smtClean="0"/>
              <a:t>에서 사용하는 데이터형을 자바에서 지원하는 클래스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특정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에서 사용하는 데이터 형을 지원하지 않고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공통의 이름으로 된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데이터 형을 제공한다</a:t>
            </a:r>
            <a:r>
              <a:rPr lang="en-US" altLang="ko-KR" sz="1600" dirty="0" smtClean="0"/>
              <a:t>.  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특정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의 데이터형을 사용하려면 </a:t>
            </a:r>
            <a:r>
              <a:rPr lang="en-US" altLang="ko-KR" sz="1600" dirty="0" smtClean="0"/>
              <a:t>DB Vendor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smtClean="0"/>
              <a:t>Types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사용하면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CallableStatement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Out Parameter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저장하기위해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create or replace procedure </a:t>
            </a:r>
            <a:r>
              <a:rPr lang="ko-KR" altLang="en-US" sz="1600" dirty="0" err="1" smtClean="0"/>
              <a:t>프로시저명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out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number)</a:t>
            </a:r>
          </a:p>
          <a:p>
            <a:r>
              <a:rPr lang="en-US" altLang="ko-KR" sz="1600" dirty="0" smtClean="0"/>
              <a:t>   Types</a:t>
            </a:r>
            <a:r>
              <a:rPr lang="ko-KR" altLang="en-US" sz="1600" dirty="0" smtClean="0"/>
              <a:t>에는 </a:t>
            </a:r>
            <a:r>
              <a:rPr lang="en-US" altLang="ko-KR" sz="1600" dirty="0" smtClean="0"/>
              <a:t>number</a:t>
            </a:r>
            <a:r>
              <a:rPr lang="ko-KR" altLang="en-US" sz="1600" dirty="0" smtClean="0"/>
              <a:t>가 없으므로 공통 데이터형인 </a:t>
            </a:r>
            <a:r>
              <a:rPr lang="en-US" altLang="ko-KR" sz="1600" dirty="0" smtClean="0"/>
              <a:t>NUMERIC</a:t>
            </a:r>
            <a:r>
              <a:rPr lang="ko-KR" altLang="en-US" sz="1600" dirty="0" smtClean="0"/>
              <a:t>을 사용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cstmt.registerOutParameter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Types.NUMERIC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</a:p>
          <a:p>
            <a:r>
              <a:rPr lang="en-US" altLang="ko-KR" sz="1600" dirty="0" smtClean="0"/>
              <a:t>   create or replace procedure </a:t>
            </a:r>
            <a:r>
              <a:rPr lang="ko-KR" altLang="en-US" sz="1600" dirty="0" err="1" smtClean="0"/>
              <a:t>프로시저명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msg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out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varchar2)</a:t>
            </a:r>
          </a:p>
          <a:p>
            <a:r>
              <a:rPr lang="en-US" altLang="ko-KR" sz="1600" dirty="0" smtClean="0"/>
              <a:t>   Types</a:t>
            </a:r>
            <a:r>
              <a:rPr lang="ko-KR" altLang="en-US" sz="1600" dirty="0" smtClean="0"/>
              <a:t>에는 </a:t>
            </a:r>
            <a:r>
              <a:rPr lang="en-US" altLang="ko-KR" sz="1600" dirty="0" smtClean="0"/>
              <a:t>varchar2</a:t>
            </a:r>
            <a:r>
              <a:rPr lang="ko-KR" altLang="en-US" sz="1600" dirty="0" smtClean="0"/>
              <a:t>가 없으므로 공통 데이터형인 </a:t>
            </a:r>
            <a:r>
              <a:rPr lang="en-US" altLang="ko-KR" sz="1600" dirty="0" smtClean="0"/>
              <a:t>VARCHAR</a:t>
            </a:r>
            <a:r>
              <a:rPr lang="ko-KR" altLang="en-US" sz="1600" dirty="0" smtClean="0"/>
              <a:t>을 사용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cstmt.registerOutParameter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Types.VARCHAR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3" name="자유형 2"/>
          <p:cNvSpPr/>
          <p:nvPr/>
        </p:nvSpPr>
        <p:spPr>
          <a:xfrm>
            <a:off x="5295900" y="2386013"/>
            <a:ext cx="1924025" cy="985837"/>
          </a:xfrm>
          <a:custGeom>
            <a:avLst/>
            <a:gdLst>
              <a:gd name="connsiteX0" fmla="*/ 0 w 1924025"/>
              <a:gd name="connsiteY0" fmla="*/ 985837 h 985837"/>
              <a:gd name="connsiteX1" fmla="*/ 71438 w 1924025"/>
              <a:gd name="connsiteY1" fmla="*/ 976312 h 985837"/>
              <a:gd name="connsiteX2" fmla="*/ 95250 w 1924025"/>
              <a:gd name="connsiteY2" fmla="*/ 966787 h 985837"/>
              <a:gd name="connsiteX3" fmla="*/ 195263 w 1924025"/>
              <a:gd name="connsiteY3" fmla="*/ 938212 h 985837"/>
              <a:gd name="connsiteX4" fmla="*/ 342900 w 1924025"/>
              <a:gd name="connsiteY4" fmla="*/ 919162 h 985837"/>
              <a:gd name="connsiteX5" fmla="*/ 395288 w 1924025"/>
              <a:gd name="connsiteY5" fmla="*/ 909637 h 985837"/>
              <a:gd name="connsiteX6" fmla="*/ 504825 w 1924025"/>
              <a:gd name="connsiteY6" fmla="*/ 904875 h 985837"/>
              <a:gd name="connsiteX7" fmla="*/ 1433513 w 1924025"/>
              <a:gd name="connsiteY7" fmla="*/ 890587 h 985837"/>
              <a:gd name="connsiteX8" fmla="*/ 1504950 w 1924025"/>
              <a:gd name="connsiteY8" fmla="*/ 881062 h 985837"/>
              <a:gd name="connsiteX9" fmla="*/ 1576388 w 1924025"/>
              <a:gd name="connsiteY9" fmla="*/ 876300 h 985837"/>
              <a:gd name="connsiteX10" fmla="*/ 1600200 w 1924025"/>
              <a:gd name="connsiteY10" fmla="*/ 866775 h 985837"/>
              <a:gd name="connsiteX11" fmla="*/ 1647825 w 1924025"/>
              <a:gd name="connsiteY11" fmla="*/ 857250 h 985837"/>
              <a:gd name="connsiteX12" fmla="*/ 1681163 w 1924025"/>
              <a:gd name="connsiteY12" fmla="*/ 842962 h 985837"/>
              <a:gd name="connsiteX13" fmla="*/ 1709738 w 1924025"/>
              <a:gd name="connsiteY13" fmla="*/ 838200 h 985837"/>
              <a:gd name="connsiteX14" fmla="*/ 1757363 w 1924025"/>
              <a:gd name="connsiteY14" fmla="*/ 823912 h 985837"/>
              <a:gd name="connsiteX15" fmla="*/ 1776413 w 1924025"/>
              <a:gd name="connsiteY15" fmla="*/ 814387 h 985837"/>
              <a:gd name="connsiteX16" fmla="*/ 1800225 w 1924025"/>
              <a:gd name="connsiteY16" fmla="*/ 804862 h 985837"/>
              <a:gd name="connsiteX17" fmla="*/ 1833563 w 1924025"/>
              <a:gd name="connsiteY17" fmla="*/ 790575 h 985837"/>
              <a:gd name="connsiteX18" fmla="*/ 1852613 w 1924025"/>
              <a:gd name="connsiteY18" fmla="*/ 771525 h 985837"/>
              <a:gd name="connsiteX19" fmla="*/ 1866900 w 1924025"/>
              <a:gd name="connsiteY19" fmla="*/ 762000 h 985837"/>
              <a:gd name="connsiteX20" fmla="*/ 1881188 w 1924025"/>
              <a:gd name="connsiteY20" fmla="*/ 728662 h 985837"/>
              <a:gd name="connsiteX21" fmla="*/ 1895475 w 1924025"/>
              <a:gd name="connsiteY21" fmla="*/ 709612 h 985837"/>
              <a:gd name="connsiteX22" fmla="*/ 1890713 w 1924025"/>
              <a:gd name="connsiteY22" fmla="*/ 466725 h 985837"/>
              <a:gd name="connsiteX23" fmla="*/ 1871663 w 1924025"/>
              <a:gd name="connsiteY23" fmla="*/ 395287 h 985837"/>
              <a:gd name="connsiteX24" fmla="*/ 1847850 w 1924025"/>
              <a:gd name="connsiteY24" fmla="*/ 333375 h 985837"/>
              <a:gd name="connsiteX25" fmla="*/ 1819275 w 1924025"/>
              <a:gd name="connsiteY25" fmla="*/ 280987 h 985837"/>
              <a:gd name="connsiteX26" fmla="*/ 1776413 w 1924025"/>
              <a:gd name="connsiteY26" fmla="*/ 233362 h 985837"/>
              <a:gd name="connsiteX27" fmla="*/ 1762125 w 1924025"/>
              <a:gd name="connsiteY27" fmla="*/ 223837 h 985837"/>
              <a:gd name="connsiteX28" fmla="*/ 1743075 w 1924025"/>
              <a:gd name="connsiteY28" fmla="*/ 209550 h 985837"/>
              <a:gd name="connsiteX29" fmla="*/ 1714500 w 1924025"/>
              <a:gd name="connsiteY29" fmla="*/ 195262 h 985837"/>
              <a:gd name="connsiteX30" fmla="*/ 1700213 w 1924025"/>
              <a:gd name="connsiteY30" fmla="*/ 180975 h 985837"/>
              <a:gd name="connsiteX31" fmla="*/ 1671638 w 1924025"/>
              <a:gd name="connsiteY31" fmla="*/ 161925 h 985837"/>
              <a:gd name="connsiteX32" fmla="*/ 1600200 w 1924025"/>
              <a:gd name="connsiteY32" fmla="*/ 119062 h 985837"/>
              <a:gd name="connsiteX33" fmla="*/ 1576388 w 1924025"/>
              <a:gd name="connsiteY33" fmla="*/ 104775 h 985837"/>
              <a:gd name="connsiteX34" fmla="*/ 1533525 w 1924025"/>
              <a:gd name="connsiteY34" fmla="*/ 85725 h 985837"/>
              <a:gd name="connsiteX35" fmla="*/ 1509713 w 1924025"/>
              <a:gd name="connsiteY35" fmla="*/ 76200 h 985837"/>
              <a:gd name="connsiteX36" fmla="*/ 1452563 w 1924025"/>
              <a:gd name="connsiteY36" fmla="*/ 52387 h 985837"/>
              <a:gd name="connsiteX37" fmla="*/ 1414463 w 1924025"/>
              <a:gd name="connsiteY37" fmla="*/ 33337 h 985837"/>
              <a:gd name="connsiteX38" fmla="*/ 1395413 w 1924025"/>
              <a:gd name="connsiteY38" fmla="*/ 28575 h 985837"/>
              <a:gd name="connsiteX39" fmla="*/ 1371600 w 1924025"/>
              <a:gd name="connsiteY39" fmla="*/ 19050 h 985837"/>
              <a:gd name="connsiteX40" fmla="*/ 1352550 w 1924025"/>
              <a:gd name="connsiteY40" fmla="*/ 14287 h 985837"/>
              <a:gd name="connsiteX41" fmla="*/ 1323975 w 1924025"/>
              <a:gd name="connsiteY41" fmla="*/ 4762 h 985837"/>
              <a:gd name="connsiteX42" fmla="*/ 1276350 w 1924025"/>
              <a:gd name="connsiteY42" fmla="*/ 0 h 985837"/>
              <a:gd name="connsiteX43" fmla="*/ 938213 w 1924025"/>
              <a:gd name="connsiteY43" fmla="*/ 4762 h 985837"/>
              <a:gd name="connsiteX44" fmla="*/ 900113 w 1924025"/>
              <a:gd name="connsiteY44" fmla="*/ 14287 h 985837"/>
              <a:gd name="connsiteX45" fmla="*/ 876300 w 1924025"/>
              <a:gd name="connsiteY45" fmla="*/ 23812 h 985837"/>
              <a:gd name="connsiteX46" fmla="*/ 847725 w 1924025"/>
              <a:gd name="connsiteY46" fmla="*/ 28575 h 985837"/>
              <a:gd name="connsiteX47" fmla="*/ 795338 w 1924025"/>
              <a:gd name="connsiteY47" fmla="*/ 47625 h 985837"/>
              <a:gd name="connsiteX48" fmla="*/ 771525 w 1924025"/>
              <a:gd name="connsiteY48" fmla="*/ 57150 h 985837"/>
              <a:gd name="connsiteX49" fmla="*/ 728663 w 1924025"/>
              <a:gd name="connsiteY49" fmla="*/ 80962 h 985837"/>
              <a:gd name="connsiteX50" fmla="*/ 714375 w 1924025"/>
              <a:gd name="connsiteY50" fmla="*/ 85725 h 985837"/>
              <a:gd name="connsiteX51" fmla="*/ 681038 w 1924025"/>
              <a:gd name="connsiteY51" fmla="*/ 95250 h 985837"/>
              <a:gd name="connsiteX52" fmla="*/ 661988 w 1924025"/>
              <a:gd name="connsiteY52" fmla="*/ 104775 h 985837"/>
              <a:gd name="connsiteX53" fmla="*/ 652463 w 1924025"/>
              <a:gd name="connsiteY53" fmla="*/ 119062 h 985837"/>
              <a:gd name="connsiteX54" fmla="*/ 609600 w 1924025"/>
              <a:gd name="connsiteY54" fmla="*/ 142875 h 985837"/>
              <a:gd name="connsiteX55" fmla="*/ 585788 w 1924025"/>
              <a:gd name="connsiteY55" fmla="*/ 157162 h 985837"/>
              <a:gd name="connsiteX56" fmla="*/ 566738 w 1924025"/>
              <a:gd name="connsiteY56" fmla="*/ 171450 h 985837"/>
              <a:gd name="connsiteX57" fmla="*/ 552450 w 1924025"/>
              <a:gd name="connsiteY57" fmla="*/ 176212 h 985837"/>
              <a:gd name="connsiteX58" fmla="*/ 538163 w 1924025"/>
              <a:gd name="connsiteY58" fmla="*/ 190500 h 985837"/>
              <a:gd name="connsiteX59" fmla="*/ 523875 w 1924025"/>
              <a:gd name="connsiteY59" fmla="*/ 200025 h 985837"/>
              <a:gd name="connsiteX60" fmla="*/ 504825 w 1924025"/>
              <a:gd name="connsiteY60" fmla="*/ 214312 h 985837"/>
              <a:gd name="connsiteX61" fmla="*/ 490538 w 1924025"/>
              <a:gd name="connsiteY61" fmla="*/ 228600 h 985837"/>
              <a:gd name="connsiteX62" fmla="*/ 471488 w 1924025"/>
              <a:gd name="connsiteY62" fmla="*/ 238125 h 985837"/>
              <a:gd name="connsiteX63" fmla="*/ 442913 w 1924025"/>
              <a:gd name="connsiteY63" fmla="*/ 266700 h 985837"/>
              <a:gd name="connsiteX64" fmla="*/ 428625 w 1924025"/>
              <a:gd name="connsiteY64" fmla="*/ 280987 h 985837"/>
              <a:gd name="connsiteX65" fmla="*/ 404813 w 1924025"/>
              <a:gd name="connsiteY65" fmla="*/ 304800 h 98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24025" h="985837">
                <a:moveTo>
                  <a:pt x="0" y="985837"/>
                </a:moveTo>
                <a:cubicBezTo>
                  <a:pt x="23813" y="982662"/>
                  <a:pt x="47881" y="981023"/>
                  <a:pt x="71438" y="976312"/>
                </a:cubicBezTo>
                <a:cubicBezTo>
                  <a:pt x="79821" y="974635"/>
                  <a:pt x="87216" y="969709"/>
                  <a:pt x="95250" y="966787"/>
                </a:cubicBezTo>
                <a:cubicBezTo>
                  <a:pt x="120335" y="957665"/>
                  <a:pt x="180078" y="939730"/>
                  <a:pt x="195263" y="938212"/>
                </a:cubicBezTo>
                <a:cubicBezTo>
                  <a:pt x="263339" y="931405"/>
                  <a:pt x="254655" y="932951"/>
                  <a:pt x="342900" y="919162"/>
                </a:cubicBezTo>
                <a:cubicBezTo>
                  <a:pt x="360436" y="916422"/>
                  <a:pt x="377608" y="911197"/>
                  <a:pt x="395288" y="909637"/>
                </a:cubicBezTo>
                <a:cubicBezTo>
                  <a:pt x="431693" y="906425"/>
                  <a:pt x="468313" y="906462"/>
                  <a:pt x="504825" y="904875"/>
                </a:cubicBezTo>
                <a:cubicBezTo>
                  <a:pt x="851519" y="873354"/>
                  <a:pt x="483232" y="905435"/>
                  <a:pt x="1433513" y="890587"/>
                </a:cubicBezTo>
                <a:cubicBezTo>
                  <a:pt x="1447433" y="890370"/>
                  <a:pt x="1489919" y="882428"/>
                  <a:pt x="1504950" y="881062"/>
                </a:cubicBezTo>
                <a:cubicBezTo>
                  <a:pt x="1528718" y="878901"/>
                  <a:pt x="1552575" y="877887"/>
                  <a:pt x="1576388" y="876300"/>
                </a:cubicBezTo>
                <a:cubicBezTo>
                  <a:pt x="1584325" y="873125"/>
                  <a:pt x="1591952" y="869024"/>
                  <a:pt x="1600200" y="866775"/>
                </a:cubicBezTo>
                <a:cubicBezTo>
                  <a:pt x="1623680" y="860371"/>
                  <a:pt x="1627237" y="864737"/>
                  <a:pt x="1647825" y="857250"/>
                </a:cubicBezTo>
                <a:cubicBezTo>
                  <a:pt x="1659187" y="853118"/>
                  <a:pt x="1669607" y="846518"/>
                  <a:pt x="1681163" y="842962"/>
                </a:cubicBezTo>
                <a:cubicBezTo>
                  <a:pt x="1690392" y="840122"/>
                  <a:pt x="1700370" y="840542"/>
                  <a:pt x="1709738" y="838200"/>
                </a:cubicBezTo>
                <a:cubicBezTo>
                  <a:pt x="1725817" y="834180"/>
                  <a:pt x="1741755" y="829487"/>
                  <a:pt x="1757363" y="823912"/>
                </a:cubicBezTo>
                <a:cubicBezTo>
                  <a:pt x="1764049" y="821524"/>
                  <a:pt x="1769925" y="817270"/>
                  <a:pt x="1776413" y="814387"/>
                </a:cubicBezTo>
                <a:cubicBezTo>
                  <a:pt x="1784225" y="810915"/>
                  <a:pt x="1792220" y="807864"/>
                  <a:pt x="1800225" y="804862"/>
                </a:cubicBezTo>
                <a:cubicBezTo>
                  <a:pt x="1812489" y="800263"/>
                  <a:pt x="1822410" y="798940"/>
                  <a:pt x="1833563" y="790575"/>
                </a:cubicBezTo>
                <a:cubicBezTo>
                  <a:pt x="1840747" y="785187"/>
                  <a:pt x="1845795" y="777369"/>
                  <a:pt x="1852613" y="771525"/>
                </a:cubicBezTo>
                <a:cubicBezTo>
                  <a:pt x="1856959" y="767800"/>
                  <a:pt x="1862138" y="765175"/>
                  <a:pt x="1866900" y="762000"/>
                </a:cubicBezTo>
                <a:cubicBezTo>
                  <a:pt x="1901571" y="709992"/>
                  <a:pt x="1850434" y="790171"/>
                  <a:pt x="1881188" y="728662"/>
                </a:cubicBezTo>
                <a:cubicBezTo>
                  <a:pt x="1884738" y="721563"/>
                  <a:pt x="1890713" y="715962"/>
                  <a:pt x="1895475" y="709612"/>
                </a:cubicBezTo>
                <a:cubicBezTo>
                  <a:pt x="1924025" y="623975"/>
                  <a:pt x="1905520" y="685125"/>
                  <a:pt x="1890713" y="466725"/>
                </a:cubicBezTo>
                <a:cubicBezTo>
                  <a:pt x="1886504" y="404638"/>
                  <a:pt x="1886491" y="431298"/>
                  <a:pt x="1871663" y="395287"/>
                </a:cubicBezTo>
                <a:cubicBezTo>
                  <a:pt x="1863244" y="374841"/>
                  <a:pt x="1857738" y="353152"/>
                  <a:pt x="1847850" y="333375"/>
                </a:cubicBezTo>
                <a:cubicBezTo>
                  <a:pt x="1839488" y="316651"/>
                  <a:pt x="1829432" y="295659"/>
                  <a:pt x="1819275" y="280987"/>
                </a:cubicBezTo>
                <a:cubicBezTo>
                  <a:pt x="1811359" y="269553"/>
                  <a:pt x="1788553" y="243767"/>
                  <a:pt x="1776413" y="233362"/>
                </a:cubicBezTo>
                <a:cubicBezTo>
                  <a:pt x="1772067" y="229637"/>
                  <a:pt x="1766783" y="227164"/>
                  <a:pt x="1762125" y="223837"/>
                </a:cubicBezTo>
                <a:cubicBezTo>
                  <a:pt x="1755666" y="219224"/>
                  <a:pt x="1749881" y="213634"/>
                  <a:pt x="1743075" y="209550"/>
                </a:cubicBezTo>
                <a:cubicBezTo>
                  <a:pt x="1733943" y="204071"/>
                  <a:pt x="1723361" y="201169"/>
                  <a:pt x="1714500" y="195262"/>
                </a:cubicBezTo>
                <a:cubicBezTo>
                  <a:pt x="1708896" y="191526"/>
                  <a:pt x="1705529" y="185110"/>
                  <a:pt x="1700213" y="180975"/>
                </a:cubicBezTo>
                <a:cubicBezTo>
                  <a:pt x="1691177" y="173947"/>
                  <a:pt x="1681163" y="168275"/>
                  <a:pt x="1671638" y="161925"/>
                </a:cubicBezTo>
                <a:cubicBezTo>
                  <a:pt x="1638000" y="139500"/>
                  <a:pt x="1666147" y="157854"/>
                  <a:pt x="1600200" y="119062"/>
                </a:cubicBezTo>
                <a:cubicBezTo>
                  <a:pt x="1592222" y="114369"/>
                  <a:pt x="1585169" y="107702"/>
                  <a:pt x="1576388" y="104775"/>
                </a:cubicBezTo>
                <a:cubicBezTo>
                  <a:pt x="1546152" y="94696"/>
                  <a:pt x="1578989" y="106390"/>
                  <a:pt x="1533525" y="85725"/>
                </a:cubicBezTo>
                <a:cubicBezTo>
                  <a:pt x="1525742" y="82188"/>
                  <a:pt x="1517186" y="80352"/>
                  <a:pt x="1509713" y="76200"/>
                </a:cubicBezTo>
                <a:cubicBezTo>
                  <a:pt x="1461404" y="49361"/>
                  <a:pt x="1529347" y="71583"/>
                  <a:pt x="1452563" y="52387"/>
                </a:cubicBezTo>
                <a:cubicBezTo>
                  <a:pt x="1435063" y="40721"/>
                  <a:pt x="1437763" y="41103"/>
                  <a:pt x="1414463" y="33337"/>
                </a:cubicBezTo>
                <a:cubicBezTo>
                  <a:pt x="1408253" y="31267"/>
                  <a:pt x="1401623" y="30645"/>
                  <a:pt x="1395413" y="28575"/>
                </a:cubicBezTo>
                <a:cubicBezTo>
                  <a:pt x="1387303" y="25872"/>
                  <a:pt x="1379710" y="21754"/>
                  <a:pt x="1371600" y="19050"/>
                </a:cubicBezTo>
                <a:cubicBezTo>
                  <a:pt x="1365390" y="16980"/>
                  <a:pt x="1358819" y="16168"/>
                  <a:pt x="1352550" y="14287"/>
                </a:cubicBezTo>
                <a:cubicBezTo>
                  <a:pt x="1342933" y="11402"/>
                  <a:pt x="1333965" y="5761"/>
                  <a:pt x="1323975" y="4762"/>
                </a:cubicBezTo>
                <a:lnTo>
                  <a:pt x="1276350" y="0"/>
                </a:lnTo>
                <a:lnTo>
                  <a:pt x="938213" y="4762"/>
                </a:lnTo>
                <a:cubicBezTo>
                  <a:pt x="928027" y="5030"/>
                  <a:pt x="910576" y="10363"/>
                  <a:pt x="900113" y="14287"/>
                </a:cubicBezTo>
                <a:cubicBezTo>
                  <a:pt x="892108" y="17289"/>
                  <a:pt x="884548" y="21563"/>
                  <a:pt x="876300" y="23812"/>
                </a:cubicBezTo>
                <a:cubicBezTo>
                  <a:pt x="866984" y="26353"/>
                  <a:pt x="857250" y="26987"/>
                  <a:pt x="847725" y="28575"/>
                </a:cubicBezTo>
                <a:cubicBezTo>
                  <a:pt x="803920" y="54858"/>
                  <a:pt x="845262" y="34009"/>
                  <a:pt x="795338" y="47625"/>
                </a:cubicBezTo>
                <a:cubicBezTo>
                  <a:pt x="787090" y="49874"/>
                  <a:pt x="779172" y="53327"/>
                  <a:pt x="771525" y="57150"/>
                </a:cubicBezTo>
                <a:cubicBezTo>
                  <a:pt x="735391" y="75217"/>
                  <a:pt x="760774" y="67200"/>
                  <a:pt x="728663" y="80962"/>
                </a:cubicBezTo>
                <a:cubicBezTo>
                  <a:pt x="724049" y="82940"/>
                  <a:pt x="719184" y="84282"/>
                  <a:pt x="714375" y="85725"/>
                </a:cubicBezTo>
                <a:cubicBezTo>
                  <a:pt x="703305" y="89046"/>
                  <a:pt x="691899" y="91300"/>
                  <a:pt x="681038" y="95250"/>
                </a:cubicBezTo>
                <a:cubicBezTo>
                  <a:pt x="674366" y="97676"/>
                  <a:pt x="668338" y="101600"/>
                  <a:pt x="661988" y="104775"/>
                </a:cubicBezTo>
                <a:cubicBezTo>
                  <a:pt x="658813" y="109537"/>
                  <a:pt x="656809" y="115337"/>
                  <a:pt x="652463" y="119062"/>
                </a:cubicBezTo>
                <a:cubicBezTo>
                  <a:pt x="641491" y="128466"/>
                  <a:pt x="622412" y="135757"/>
                  <a:pt x="609600" y="142875"/>
                </a:cubicBezTo>
                <a:cubicBezTo>
                  <a:pt x="601508" y="147370"/>
                  <a:pt x="593490" y="152027"/>
                  <a:pt x="585788" y="157162"/>
                </a:cubicBezTo>
                <a:cubicBezTo>
                  <a:pt x="579184" y="161565"/>
                  <a:pt x="573630" y="167512"/>
                  <a:pt x="566738" y="171450"/>
                </a:cubicBezTo>
                <a:cubicBezTo>
                  <a:pt x="562379" y="173941"/>
                  <a:pt x="557213" y="174625"/>
                  <a:pt x="552450" y="176212"/>
                </a:cubicBezTo>
                <a:cubicBezTo>
                  <a:pt x="547688" y="180975"/>
                  <a:pt x="543337" y="186188"/>
                  <a:pt x="538163" y="190500"/>
                </a:cubicBezTo>
                <a:cubicBezTo>
                  <a:pt x="533766" y="194164"/>
                  <a:pt x="528533" y="196698"/>
                  <a:pt x="523875" y="200025"/>
                </a:cubicBezTo>
                <a:cubicBezTo>
                  <a:pt x="517416" y="204638"/>
                  <a:pt x="510851" y="209146"/>
                  <a:pt x="504825" y="214312"/>
                </a:cubicBezTo>
                <a:cubicBezTo>
                  <a:pt x="499711" y="218695"/>
                  <a:pt x="496019" y="224685"/>
                  <a:pt x="490538" y="228600"/>
                </a:cubicBezTo>
                <a:cubicBezTo>
                  <a:pt x="484761" y="232727"/>
                  <a:pt x="477032" y="233690"/>
                  <a:pt x="471488" y="238125"/>
                </a:cubicBezTo>
                <a:cubicBezTo>
                  <a:pt x="460969" y="246540"/>
                  <a:pt x="452438" y="257175"/>
                  <a:pt x="442913" y="266700"/>
                </a:cubicBezTo>
                <a:cubicBezTo>
                  <a:pt x="438150" y="271462"/>
                  <a:pt x="434013" y="276946"/>
                  <a:pt x="428625" y="280987"/>
                </a:cubicBezTo>
                <a:cubicBezTo>
                  <a:pt x="406735" y="297405"/>
                  <a:pt x="413125" y="288175"/>
                  <a:pt x="404813" y="3048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5334000" y="3881438"/>
            <a:ext cx="1810283" cy="995362"/>
          </a:xfrm>
          <a:custGeom>
            <a:avLst/>
            <a:gdLst>
              <a:gd name="connsiteX0" fmla="*/ 0 w 1810283"/>
              <a:gd name="connsiteY0" fmla="*/ 995362 h 995362"/>
              <a:gd name="connsiteX1" fmla="*/ 23813 w 1810283"/>
              <a:gd name="connsiteY1" fmla="*/ 985837 h 995362"/>
              <a:gd name="connsiteX2" fmla="*/ 147638 w 1810283"/>
              <a:gd name="connsiteY2" fmla="*/ 976312 h 995362"/>
              <a:gd name="connsiteX3" fmla="*/ 957263 w 1810283"/>
              <a:gd name="connsiteY3" fmla="*/ 971550 h 995362"/>
              <a:gd name="connsiteX4" fmla="*/ 1109663 w 1810283"/>
              <a:gd name="connsiteY4" fmla="*/ 962025 h 995362"/>
              <a:gd name="connsiteX5" fmla="*/ 1157288 w 1810283"/>
              <a:gd name="connsiteY5" fmla="*/ 957262 h 995362"/>
              <a:gd name="connsiteX6" fmla="*/ 1257300 w 1810283"/>
              <a:gd name="connsiteY6" fmla="*/ 947737 h 995362"/>
              <a:gd name="connsiteX7" fmla="*/ 1295400 w 1810283"/>
              <a:gd name="connsiteY7" fmla="*/ 938212 h 995362"/>
              <a:gd name="connsiteX8" fmla="*/ 1343025 w 1810283"/>
              <a:gd name="connsiteY8" fmla="*/ 933450 h 995362"/>
              <a:gd name="connsiteX9" fmla="*/ 1381125 w 1810283"/>
              <a:gd name="connsiteY9" fmla="*/ 928687 h 995362"/>
              <a:gd name="connsiteX10" fmla="*/ 1462088 w 1810283"/>
              <a:gd name="connsiteY10" fmla="*/ 900112 h 995362"/>
              <a:gd name="connsiteX11" fmla="*/ 1519238 w 1810283"/>
              <a:gd name="connsiteY11" fmla="*/ 866775 h 995362"/>
              <a:gd name="connsiteX12" fmla="*/ 1533525 w 1810283"/>
              <a:gd name="connsiteY12" fmla="*/ 857250 h 995362"/>
              <a:gd name="connsiteX13" fmla="*/ 1557338 w 1810283"/>
              <a:gd name="connsiteY13" fmla="*/ 847725 h 995362"/>
              <a:gd name="connsiteX14" fmla="*/ 1609725 w 1810283"/>
              <a:gd name="connsiteY14" fmla="*/ 804862 h 995362"/>
              <a:gd name="connsiteX15" fmla="*/ 1624013 w 1810283"/>
              <a:gd name="connsiteY15" fmla="*/ 790575 h 995362"/>
              <a:gd name="connsiteX16" fmla="*/ 1643063 w 1810283"/>
              <a:gd name="connsiteY16" fmla="*/ 776287 h 995362"/>
              <a:gd name="connsiteX17" fmla="*/ 1685925 w 1810283"/>
              <a:gd name="connsiteY17" fmla="*/ 728662 h 995362"/>
              <a:gd name="connsiteX18" fmla="*/ 1704975 w 1810283"/>
              <a:gd name="connsiteY18" fmla="*/ 700087 h 995362"/>
              <a:gd name="connsiteX19" fmla="*/ 1714500 w 1810283"/>
              <a:gd name="connsiteY19" fmla="*/ 681037 h 995362"/>
              <a:gd name="connsiteX20" fmla="*/ 1728788 w 1810283"/>
              <a:gd name="connsiteY20" fmla="*/ 671512 h 995362"/>
              <a:gd name="connsiteX21" fmla="*/ 1743075 w 1810283"/>
              <a:gd name="connsiteY21" fmla="*/ 633412 h 995362"/>
              <a:gd name="connsiteX22" fmla="*/ 1752600 w 1810283"/>
              <a:gd name="connsiteY22" fmla="*/ 604837 h 995362"/>
              <a:gd name="connsiteX23" fmla="*/ 1766888 w 1810283"/>
              <a:gd name="connsiteY23" fmla="*/ 576262 h 995362"/>
              <a:gd name="connsiteX24" fmla="*/ 1785938 w 1810283"/>
              <a:gd name="connsiteY24" fmla="*/ 528637 h 995362"/>
              <a:gd name="connsiteX25" fmla="*/ 1795463 w 1810283"/>
              <a:gd name="connsiteY25" fmla="*/ 481012 h 995362"/>
              <a:gd name="connsiteX26" fmla="*/ 1804988 w 1810283"/>
              <a:gd name="connsiteY26" fmla="*/ 395287 h 995362"/>
              <a:gd name="connsiteX27" fmla="*/ 1785938 w 1810283"/>
              <a:gd name="connsiteY27" fmla="*/ 276225 h 995362"/>
              <a:gd name="connsiteX28" fmla="*/ 1781175 w 1810283"/>
              <a:gd name="connsiteY28" fmla="*/ 257175 h 995362"/>
              <a:gd name="connsiteX29" fmla="*/ 1762125 w 1810283"/>
              <a:gd name="connsiteY29" fmla="*/ 233362 h 995362"/>
              <a:gd name="connsiteX30" fmla="*/ 1743075 w 1810283"/>
              <a:gd name="connsiteY30" fmla="*/ 209550 h 995362"/>
              <a:gd name="connsiteX31" fmla="*/ 1733550 w 1810283"/>
              <a:gd name="connsiteY31" fmla="*/ 190500 h 995362"/>
              <a:gd name="connsiteX32" fmla="*/ 1685925 w 1810283"/>
              <a:gd name="connsiteY32" fmla="*/ 147637 h 995362"/>
              <a:gd name="connsiteX33" fmla="*/ 1662113 w 1810283"/>
              <a:gd name="connsiteY33" fmla="*/ 128587 h 995362"/>
              <a:gd name="connsiteX34" fmla="*/ 1600200 w 1810283"/>
              <a:gd name="connsiteY34" fmla="*/ 76200 h 995362"/>
              <a:gd name="connsiteX35" fmla="*/ 1576388 w 1810283"/>
              <a:gd name="connsiteY35" fmla="*/ 61912 h 995362"/>
              <a:gd name="connsiteX36" fmla="*/ 1557338 w 1810283"/>
              <a:gd name="connsiteY36" fmla="*/ 52387 h 995362"/>
              <a:gd name="connsiteX37" fmla="*/ 1519238 w 1810283"/>
              <a:gd name="connsiteY37" fmla="*/ 33337 h 995362"/>
              <a:gd name="connsiteX38" fmla="*/ 1481138 w 1810283"/>
              <a:gd name="connsiteY38" fmla="*/ 14287 h 995362"/>
              <a:gd name="connsiteX39" fmla="*/ 1433513 w 1810283"/>
              <a:gd name="connsiteY39" fmla="*/ 0 h 995362"/>
              <a:gd name="connsiteX40" fmla="*/ 1157288 w 1810283"/>
              <a:gd name="connsiteY40" fmla="*/ 4762 h 995362"/>
              <a:gd name="connsiteX41" fmla="*/ 1128713 w 1810283"/>
              <a:gd name="connsiteY41" fmla="*/ 9525 h 995362"/>
              <a:gd name="connsiteX42" fmla="*/ 1090613 w 1810283"/>
              <a:gd name="connsiteY42" fmla="*/ 14287 h 995362"/>
              <a:gd name="connsiteX43" fmla="*/ 1057275 w 1810283"/>
              <a:gd name="connsiteY43" fmla="*/ 19050 h 995362"/>
              <a:gd name="connsiteX44" fmla="*/ 1042988 w 1810283"/>
              <a:gd name="connsiteY44" fmla="*/ 23812 h 995362"/>
              <a:gd name="connsiteX45" fmla="*/ 1023938 w 1810283"/>
              <a:gd name="connsiteY45" fmla="*/ 28575 h 995362"/>
              <a:gd name="connsiteX46" fmla="*/ 981075 w 1810283"/>
              <a:gd name="connsiteY46" fmla="*/ 42862 h 995362"/>
              <a:gd name="connsiteX47" fmla="*/ 933450 w 1810283"/>
              <a:gd name="connsiteY47" fmla="*/ 57150 h 995362"/>
              <a:gd name="connsiteX48" fmla="*/ 895350 w 1810283"/>
              <a:gd name="connsiteY48" fmla="*/ 66675 h 995362"/>
              <a:gd name="connsiteX49" fmla="*/ 881063 w 1810283"/>
              <a:gd name="connsiteY49" fmla="*/ 71437 h 995362"/>
              <a:gd name="connsiteX50" fmla="*/ 862013 w 1810283"/>
              <a:gd name="connsiteY50" fmla="*/ 76200 h 995362"/>
              <a:gd name="connsiteX51" fmla="*/ 823913 w 1810283"/>
              <a:gd name="connsiteY51" fmla="*/ 85725 h 995362"/>
              <a:gd name="connsiteX52" fmla="*/ 804863 w 1810283"/>
              <a:gd name="connsiteY52" fmla="*/ 95250 h 995362"/>
              <a:gd name="connsiteX53" fmla="*/ 790575 w 1810283"/>
              <a:gd name="connsiteY53" fmla="*/ 104775 h 995362"/>
              <a:gd name="connsiteX54" fmla="*/ 762000 w 1810283"/>
              <a:gd name="connsiteY54" fmla="*/ 114300 h 995362"/>
              <a:gd name="connsiteX55" fmla="*/ 738188 w 1810283"/>
              <a:gd name="connsiteY55" fmla="*/ 128587 h 995362"/>
              <a:gd name="connsiteX56" fmla="*/ 723900 w 1810283"/>
              <a:gd name="connsiteY56" fmla="*/ 138112 h 995362"/>
              <a:gd name="connsiteX57" fmla="*/ 704850 w 1810283"/>
              <a:gd name="connsiteY57" fmla="*/ 147637 h 995362"/>
              <a:gd name="connsiteX58" fmla="*/ 690563 w 1810283"/>
              <a:gd name="connsiteY58" fmla="*/ 157162 h 995362"/>
              <a:gd name="connsiteX59" fmla="*/ 666750 w 1810283"/>
              <a:gd name="connsiteY59" fmla="*/ 166687 h 995362"/>
              <a:gd name="connsiteX60" fmla="*/ 633413 w 1810283"/>
              <a:gd name="connsiteY60" fmla="*/ 185737 h 995362"/>
              <a:gd name="connsiteX61" fmla="*/ 619125 w 1810283"/>
              <a:gd name="connsiteY61" fmla="*/ 200025 h 995362"/>
              <a:gd name="connsiteX62" fmla="*/ 595313 w 1810283"/>
              <a:gd name="connsiteY62" fmla="*/ 209550 h 995362"/>
              <a:gd name="connsiteX63" fmla="*/ 581025 w 1810283"/>
              <a:gd name="connsiteY63" fmla="*/ 223837 h 995362"/>
              <a:gd name="connsiteX64" fmla="*/ 552450 w 1810283"/>
              <a:gd name="connsiteY64" fmla="*/ 233362 h 99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810283" h="995362">
                <a:moveTo>
                  <a:pt x="0" y="995362"/>
                </a:moveTo>
                <a:cubicBezTo>
                  <a:pt x="7938" y="992187"/>
                  <a:pt x="15483" y="987759"/>
                  <a:pt x="23813" y="985837"/>
                </a:cubicBezTo>
                <a:cubicBezTo>
                  <a:pt x="49367" y="979940"/>
                  <a:pt x="140688" y="976386"/>
                  <a:pt x="147638" y="976312"/>
                </a:cubicBezTo>
                <a:lnTo>
                  <a:pt x="957263" y="971550"/>
                </a:lnTo>
                <a:lnTo>
                  <a:pt x="1109663" y="962025"/>
                </a:lnTo>
                <a:cubicBezTo>
                  <a:pt x="1125577" y="960888"/>
                  <a:pt x="1141399" y="958706"/>
                  <a:pt x="1157288" y="957262"/>
                </a:cubicBezTo>
                <a:cubicBezTo>
                  <a:pt x="1255581" y="948326"/>
                  <a:pt x="1175272" y="956852"/>
                  <a:pt x="1257300" y="947737"/>
                </a:cubicBezTo>
                <a:cubicBezTo>
                  <a:pt x="1270000" y="944562"/>
                  <a:pt x="1282487" y="940364"/>
                  <a:pt x="1295400" y="938212"/>
                </a:cubicBezTo>
                <a:cubicBezTo>
                  <a:pt x="1311137" y="935589"/>
                  <a:pt x="1327168" y="935212"/>
                  <a:pt x="1343025" y="933450"/>
                </a:cubicBezTo>
                <a:cubicBezTo>
                  <a:pt x="1355746" y="932037"/>
                  <a:pt x="1368425" y="930275"/>
                  <a:pt x="1381125" y="928687"/>
                </a:cubicBezTo>
                <a:cubicBezTo>
                  <a:pt x="1406605" y="921407"/>
                  <a:pt x="1439678" y="913184"/>
                  <a:pt x="1462088" y="900112"/>
                </a:cubicBezTo>
                <a:cubicBezTo>
                  <a:pt x="1481138" y="889000"/>
                  <a:pt x="1500888" y="879009"/>
                  <a:pt x="1519238" y="866775"/>
                </a:cubicBezTo>
                <a:cubicBezTo>
                  <a:pt x="1524000" y="863600"/>
                  <a:pt x="1528406" y="859810"/>
                  <a:pt x="1533525" y="857250"/>
                </a:cubicBezTo>
                <a:cubicBezTo>
                  <a:pt x="1541172" y="853427"/>
                  <a:pt x="1549400" y="850900"/>
                  <a:pt x="1557338" y="847725"/>
                </a:cubicBezTo>
                <a:cubicBezTo>
                  <a:pt x="1574800" y="833437"/>
                  <a:pt x="1593770" y="820816"/>
                  <a:pt x="1609725" y="804862"/>
                </a:cubicBezTo>
                <a:cubicBezTo>
                  <a:pt x="1614488" y="800100"/>
                  <a:pt x="1618899" y="794958"/>
                  <a:pt x="1624013" y="790575"/>
                </a:cubicBezTo>
                <a:cubicBezTo>
                  <a:pt x="1630040" y="785409"/>
                  <a:pt x="1637724" y="782160"/>
                  <a:pt x="1643063" y="776287"/>
                </a:cubicBezTo>
                <a:cubicBezTo>
                  <a:pt x="1692308" y="722117"/>
                  <a:pt x="1652215" y="751136"/>
                  <a:pt x="1685925" y="728662"/>
                </a:cubicBezTo>
                <a:cubicBezTo>
                  <a:pt x="1692275" y="719137"/>
                  <a:pt x="1699085" y="709903"/>
                  <a:pt x="1704975" y="700087"/>
                </a:cubicBezTo>
                <a:cubicBezTo>
                  <a:pt x="1708628" y="693999"/>
                  <a:pt x="1709955" y="686491"/>
                  <a:pt x="1714500" y="681037"/>
                </a:cubicBezTo>
                <a:cubicBezTo>
                  <a:pt x="1718164" y="676640"/>
                  <a:pt x="1724025" y="674687"/>
                  <a:pt x="1728788" y="671512"/>
                </a:cubicBezTo>
                <a:cubicBezTo>
                  <a:pt x="1733550" y="658812"/>
                  <a:pt x="1738513" y="646185"/>
                  <a:pt x="1743075" y="633412"/>
                </a:cubicBezTo>
                <a:cubicBezTo>
                  <a:pt x="1746452" y="623957"/>
                  <a:pt x="1748738" y="614105"/>
                  <a:pt x="1752600" y="604837"/>
                </a:cubicBezTo>
                <a:cubicBezTo>
                  <a:pt x="1756696" y="595007"/>
                  <a:pt x="1762792" y="586092"/>
                  <a:pt x="1766888" y="576262"/>
                </a:cubicBezTo>
                <a:cubicBezTo>
                  <a:pt x="1796317" y="505634"/>
                  <a:pt x="1759436" y="581641"/>
                  <a:pt x="1785938" y="528637"/>
                </a:cubicBezTo>
                <a:cubicBezTo>
                  <a:pt x="1790522" y="510297"/>
                  <a:pt x="1793341" y="501175"/>
                  <a:pt x="1795463" y="481012"/>
                </a:cubicBezTo>
                <a:cubicBezTo>
                  <a:pt x="1805034" y="390091"/>
                  <a:pt x="1794528" y="447585"/>
                  <a:pt x="1804988" y="395287"/>
                </a:cubicBezTo>
                <a:cubicBezTo>
                  <a:pt x="1798300" y="281606"/>
                  <a:pt x="1810283" y="349260"/>
                  <a:pt x="1785938" y="276225"/>
                </a:cubicBezTo>
                <a:cubicBezTo>
                  <a:pt x="1783868" y="270015"/>
                  <a:pt x="1784354" y="262897"/>
                  <a:pt x="1781175" y="257175"/>
                </a:cubicBezTo>
                <a:cubicBezTo>
                  <a:pt x="1776238" y="248289"/>
                  <a:pt x="1768475" y="241300"/>
                  <a:pt x="1762125" y="233362"/>
                </a:cubicBezTo>
                <a:cubicBezTo>
                  <a:pt x="1750756" y="199251"/>
                  <a:pt x="1767010" y="238272"/>
                  <a:pt x="1743075" y="209550"/>
                </a:cubicBezTo>
                <a:cubicBezTo>
                  <a:pt x="1738530" y="204096"/>
                  <a:pt x="1737810" y="196180"/>
                  <a:pt x="1733550" y="190500"/>
                </a:cubicBezTo>
                <a:cubicBezTo>
                  <a:pt x="1720705" y="173373"/>
                  <a:pt x="1700727" y="162439"/>
                  <a:pt x="1685925" y="147637"/>
                </a:cubicBezTo>
                <a:cubicBezTo>
                  <a:pt x="1664383" y="126095"/>
                  <a:pt x="1689927" y="137860"/>
                  <a:pt x="1662113" y="128587"/>
                </a:cubicBezTo>
                <a:cubicBezTo>
                  <a:pt x="1641276" y="107750"/>
                  <a:pt x="1627956" y="92854"/>
                  <a:pt x="1600200" y="76200"/>
                </a:cubicBezTo>
                <a:cubicBezTo>
                  <a:pt x="1592263" y="71437"/>
                  <a:pt x="1584480" y="66408"/>
                  <a:pt x="1576388" y="61912"/>
                </a:cubicBezTo>
                <a:cubicBezTo>
                  <a:pt x="1570182" y="58464"/>
                  <a:pt x="1563115" y="56513"/>
                  <a:pt x="1557338" y="52387"/>
                </a:cubicBezTo>
                <a:cubicBezTo>
                  <a:pt x="1526209" y="30153"/>
                  <a:pt x="1563015" y="42094"/>
                  <a:pt x="1519238" y="33337"/>
                </a:cubicBezTo>
                <a:cubicBezTo>
                  <a:pt x="1506538" y="26987"/>
                  <a:pt x="1494608" y="18777"/>
                  <a:pt x="1481138" y="14287"/>
                </a:cubicBezTo>
                <a:cubicBezTo>
                  <a:pt x="1446353" y="2692"/>
                  <a:pt x="1462304" y="7197"/>
                  <a:pt x="1433513" y="0"/>
                </a:cubicBezTo>
                <a:lnTo>
                  <a:pt x="1157288" y="4762"/>
                </a:lnTo>
                <a:cubicBezTo>
                  <a:pt x="1147636" y="5064"/>
                  <a:pt x="1138272" y="8159"/>
                  <a:pt x="1128713" y="9525"/>
                </a:cubicBezTo>
                <a:cubicBezTo>
                  <a:pt x="1116043" y="11335"/>
                  <a:pt x="1103300" y="12595"/>
                  <a:pt x="1090613" y="14287"/>
                </a:cubicBezTo>
                <a:lnTo>
                  <a:pt x="1057275" y="19050"/>
                </a:lnTo>
                <a:cubicBezTo>
                  <a:pt x="1052513" y="20637"/>
                  <a:pt x="1047815" y="22433"/>
                  <a:pt x="1042988" y="23812"/>
                </a:cubicBezTo>
                <a:cubicBezTo>
                  <a:pt x="1036694" y="25610"/>
                  <a:pt x="1030194" y="26650"/>
                  <a:pt x="1023938" y="28575"/>
                </a:cubicBezTo>
                <a:cubicBezTo>
                  <a:pt x="1009544" y="33004"/>
                  <a:pt x="995686" y="39209"/>
                  <a:pt x="981075" y="42862"/>
                </a:cubicBezTo>
                <a:cubicBezTo>
                  <a:pt x="922026" y="57626"/>
                  <a:pt x="1014648" y="33951"/>
                  <a:pt x="933450" y="57150"/>
                </a:cubicBezTo>
                <a:cubicBezTo>
                  <a:pt x="920863" y="60746"/>
                  <a:pt x="907769" y="62536"/>
                  <a:pt x="895350" y="66675"/>
                </a:cubicBezTo>
                <a:cubicBezTo>
                  <a:pt x="890588" y="68262"/>
                  <a:pt x="885890" y="70058"/>
                  <a:pt x="881063" y="71437"/>
                </a:cubicBezTo>
                <a:cubicBezTo>
                  <a:pt x="874769" y="73235"/>
                  <a:pt x="868403" y="74780"/>
                  <a:pt x="862013" y="76200"/>
                </a:cubicBezTo>
                <a:cubicBezTo>
                  <a:pt x="846522" y="79642"/>
                  <a:pt x="837666" y="79831"/>
                  <a:pt x="823913" y="85725"/>
                </a:cubicBezTo>
                <a:cubicBezTo>
                  <a:pt x="817388" y="88522"/>
                  <a:pt x="811027" y="91728"/>
                  <a:pt x="804863" y="95250"/>
                </a:cubicBezTo>
                <a:cubicBezTo>
                  <a:pt x="799893" y="98090"/>
                  <a:pt x="795806" y="102450"/>
                  <a:pt x="790575" y="104775"/>
                </a:cubicBezTo>
                <a:cubicBezTo>
                  <a:pt x="781400" y="108853"/>
                  <a:pt x="770609" y="109134"/>
                  <a:pt x="762000" y="114300"/>
                </a:cubicBezTo>
                <a:cubicBezTo>
                  <a:pt x="754063" y="119062"/>
                  <a:pt x="746037" y="123681"/>
                  <a:pt x="738188" y="128587"/>
                </a:cubicBezTo>
                <a:cubicBezTo>
                  <a:pt x="733334" y="131621"/>
                  <a:pt x="728870" y="135272"/>
                  <a:pt x="723900" y="138112"/>
                </a:cubicBezTo>
                <a:cubicBezTo>
                  <a:pt x="717736" y="141634"/>
                  <a:pt x="711014" y="144115"/>
                  <a:pt x="704850" y="147637"/>
                </a:cubicBezTo>
                <a:cubicBezTo>
                  <a:pt x="699880" y="150477"/>
                  <a:pt x="695682" y="154602"/>
                  <a:pt x="690563" y="157162"/>
                </a:cubicBezTo>
                <a:cubicBezTo>
                  <a:pt x="682916" y="160985"/>
                  <a:pt x="674688" y="163512"/>
                  <a:pt x="666750" y="166687"/>
                </a:cubicBezTo>
                <a:cubicBezTo>
                  <a:pt x="628093" y="205347"/>
                  <a:pt x="678183" y="160155"/>
                  <a:pt x="633413" y="185737"/>
                </a:cubicBezTo>
                <a:cubicBezTo>
                  <a:pt x="627565" y="189079"/>
                  <a:pt x="624837" y="196455"/>
                  <a:pt x="619125" y="200025"/>
                </a:cubicBezTo>
                <a:cubicBezTo>
                  <a:pt x="611876" y="204556"/>
                  <a:pt x="603250" y="206375"/>
                  <a:pt x="595313" y="209550"/>
                </a:cubicBezTo>
                <a:cubicBezTo>
                  <a:pt x="590550" y="214312"/>
                  <a:pt x="586913" y="220566"/>
                  <a:pt x="581025" y="223837"/>
                </a:cubicBezTo>
                <a:cubicBezTo>
                  <a:pt x="572248" y="228713"/>
                  <a:pt x="552450" y="233362"/>
                  <a:pt x="552450" y="23336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793839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b="1" dirty="0" smtClean="0"/>
              <a:t>SYS_REFCURSOR</a:t>
            </a:r>
          </a:p>
          <a:p>
            <a:r>
              <a:rPr lang="en-US" altLang="ko-KR" sz="1600" dirty="0" smtClean="0"/>
              <a:t> - PL/SQL</a:t>
            </a:r>
            <a:r>
              <a:rPr lang="ko-KR" altLang="en-US" sz="1600" dirty="0" smtClean="0"/>
              <a:t>에서 여러 행을 조회할 때 사용하는 객체 </a:t>
            </a:r>
            <a:r>
              <a:rPr lang="en-US" altLang="ko-KR" sz="1600" dirty="0" smtClean="0"/>
              <a:t>=&gt; CURSOR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명시적커서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 PL/SQL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쿼리로 한 행만 조회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SYS_REFCURSOR</a:t>
            </a:r>
            <a:r>
              <a:rPr lang="ko-KR" altLang="en-US" sz="1600" dirty="0" smtClean="0"/>
              <a:t>는 커서의 제어권을 프로시저 외부로 내보낼 때 사용하는 </a:t>
            </a:r>
            <a:endParaRPr lang="en-US" altLang="ko-KR" sz="1600" dirty="0" smtClean="0"/>
          </a:p>
          <a:p>
            <a:r>
              <a:rPr lang="en-US" altLang="ko-KR" sz="1600" dirty="0" smtClean="0"/>
              <a:t>   out parameter</a:t>
            </a:r>
            <a:r>
              <a:rPr lang="ko-KR" altLang="en-US" sz="1600" dirty="0" smtClean="0"/>
              <a:t>의 데이터형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b="1" dirty="0" smtClean="0"/>
              <a:t>1.</a:t>
            </a:r>
            <a:r>
              <a:rPr lang="ko-KR" altLang="en-US" sz="1600" dirty="0" smtClean="0"/>
              <a:t>프로시저를 실행 한 후 </a:t>
            </a:r>
            <a:r>
              <a:rPr lang="en-US" altLang="ko-KR" sz="1600" b="1" dirty="0" smtClean="0"/>
              <a:t>2.</a:t>
            </a:r>
            <a:r>
              <a:rPr lang="en-US" altLang="ko-KR" sz="1600" dirty="0" smtClean="0"/>
              <a:t>REFCURSOR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제어권을</a:t>
            </a:r>
            <a:r>
              <a:rPr lang="ko-KR" altLang="en-US" sz="1600" dirty="0" smtClean="0"/>
              <a:t> 받은 다음 </a:t>
            </a:r>
            <a:r>
              <a:rPr lang="en-US" altLang="ko-KR" sz="1600" b="1" dirty="0" smtClean="0"/>
              <a:t>3.</a:t>
            </a:r>
            <a:r>
              <a:rPr lang="en-US" altLang="ko-KR" sz="1600" dirty="0" smtClean="0"/>
              <a:t>print </a:t>
            </a:r>
            <a:r>
              <a:rPr lang="ko-KR" altLang="en-US" sz="1600" dirty="0" smtClean="0"/>
              <a:t>를 사용하면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조회 결과를 출력 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create or replace procedure </a:t>
            </a:r>
            <a:r>
              <a:rPr lang="ko-KR" altLang="en-US" sz="1600" dirty="0" err="1" smtClean="0"/>
              <a:t>프로시저명</a:t>
            </a:r>
            <a:r>
              <a:rPr lang="en-US" altLang="ko-KR" sz="1600" dirty="0" smtClean="0"/>
              <a:t>( </a:t>
            </a:r>
            <a:r>
              <a:rPr lang="ko-KR" altLang="en-US" sz="1600" b="1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out SYS_REFCURSOR)</a:t>
            </a:r>
          </a:p>
          <a:p>
            <a:r>
              <a:rPr lang="en-US" altLang="ko-KR" sz="1600" dirty="0" smtClean="0"/>
              <a:t>  is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begin</a:t>
            </a:r>
          </a:p>
          <a:p>
            <a:r>
              <a:rPr lang="en-US" altLang="ko-KR" sz="1600" dirty="0" smtClean="0"/>
              <a:t>   - </a:t>
            </a:r>
            <a:r>
              <a:rPr lang="ko-KR" altLang="en-US" sz="1600" dirty="0" smtClean="0"/>
              <a:t>커서를 연다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open </a:t>
            </a:r>
            <a:r>
              <a:rPr lang="ko-KR" altLang="en-US" sz="1600" b="1" dirty="0" err="1" smtClean="0"/>
              <a:t>커서명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for select…….. ;.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end;</a:t>
            </a:r>
          </a:p>
          <a:p>
            <a:r>
              <a:rPr lang="en-US" altLang="ko-KR" sz="1600" dirty="0" smtClean="0"/>
              <a:t>  /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컴파일 </a:t>
            </a:r>
            <a:r>
              <a:rPr lang="en-US" altLang="ko-KR" sz="1600" dirty="0" smtClean="0"/>
              <a:t>&gt; show error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1. </a:t>
            </a:r>
            <a:r>
              <a:rPr lang="ko-KR" altLang="en-US" sz="1600" dirty="0" err="1" smtClean="0"/>
              <a:t>바인드</a:t>
            </a:r>
            <a:r>
              <a:rPr lang="ko-KR" altLang="en-US" sz="1600" dirty="0" smtClean="0"/>
              <a:t> 변수 선언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cur REFCUSOR</a:t>
            </a:r>
          </a:p>
          <a:p>
            <a:r>
              <a:rPr lang="en-US" altLang="ko-KR" sz="1600" dirty="0" smtClean="0"/>
              <a:t> 2. </a:t>
            </a:r>
            <a:r>
              <a:rPr lang="ko-KR" altLang="en-US" sz="1600" dirty="0" smtClean="0"/>
              <a:t>프로시저 호출</a:t>
            </a:r>
            <a:endParaRPr lang="en-US" altLang="ko-KR" sz="1600" dirty="0" smtClean="0"/>
          </a:p>
          <a:p>
            <a:r>
              <a:rPr lang="en-US" altLang="ko-KR" sz="1600" dirty="0" smtClean="0"/>
              <a:t>    exec </a:t>
            </a:r>
            <a:r>
              <a:rPr lang="ko-KR" altLang="en-US" sz="1600" dirty="0" err="1" smtClean="0"/>
              <a:t>프로시저명</a:t>
            </a:r>
            <a:r>
              <a:rPr lang="en-US" altLang="ko-KR" sz="1600" dirty="0" smtClean="0"/>
              <a:t>(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</a:rPr>
              <a:t>cur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3.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r>
              <a:rPr lang="en-US" altLang="ko-KR" sz="1600" dirty="0" smtClean="0"/>
              <a:t>    print cur  &lt;- </a:t>
            </a:r>
            <a:r>
              <a:rPr lang="ko-KR" altLang="en-US" sz="1600" dirty="0" smtClean="0"/>
              <a:t>조회된 결과가 출력</a:t>
            </a:r>
            <a:endParaRPr lang="en-US" altLang="ko-KR" sz="1600" dirty="0" smtClean="0"/>
          </a:p>
        </p:txBody>
      </p:sp>
      <p:sp>
        <p:nvSpPr>
          <p:cNvPr id="5" name="자유형 4"/>
          <p:cNvSpPr/>
          <p:nvPr/>
        </p:nvSpPr>
        <p:spPr>
          <a:xfrm>
            <a:off x="1676400" y="2762250"/>
            <a:ext cx="2986088" cy="1100138"/>
          </a:xfrm>
          <a:custGeom>
            <a:avLst/>
            <a:gdLst>
              <a:gd name="connsiteX0" fmla="*/ 0 w 2986088"/>
              <a:gd name="connsiteY0" fmla="*/ 1100138 h 1100138"/>
              <a:gd name="connsiteX1" fmla="*/ 9525 w 2986088"/>
              <a:gd name="connsiteY1" fmla="*/ 1062038 h 1100138"/>
              <a:gd name="connsiteX2" fmla="*/ 23813 w 2986088"/>
              <a:gd name="connsiteY2" fmla="*/ 1052513 h 1100138"/>
              <a:gd name="connsiteX3" fmla="*/ 104775 w 2986088"/>
              <a:gd name="connsiteY3" fmla="*/ 981075 h 1100138"/>
              <a:gd name="connsiteX4" fmla="*/ 128588 w 2986088"/>
              <a:gd name="connsiteY4" fmla="*/ 966788 h 1100138"/>
              <a:gd name="connsiteX5" fmla="*/ 152400 w 2986088"/>
              <a:gd name="connsiteY5" fmla="*/ 962025 h 1100138"/>
              <a:gd name="connsiteX6" fmla="*/ 185738 w 2986088"/>
              <a:gd name="connsiteY6" fmla="*/ 947738 h 1100138"/>
              <a:gd name="connsiteX7" fmla="*/ 228600 w 2986088"/>
              <a:gd name="connsiteY7" fmla="*/ 938213 h 1100138"/>
              <a:gd name="connsiteX8" fmla="*/ 261938 w 2986088"/>
              <a:gd name="connsiteY8" fmla="*/ 923925 h 1100138"/>
              <a:gd name="connsiteX9" fmla="*/ 314325 w 2986088"/>
              <a:gd name="connsiteY9" fmla="*/ 919163 h 1100138"/>
              <a:gd name="connsiteX10" fmla="*/ 347663 w 2986088"/>
              <a:gd name="connsiteY10" fmla="*/ 914400 h 1100138"/>
              <a:gd name="connsiteX11" fmla="*/ 457200 w 2986088"/>
              <a:gd name="connsiteY11" fmla="*/ 900113 h 1100138"/>
              <a:gd name="connsiteX12" fmla="*/ 561975 w 2986088"/>
              <a:gd name="connsiteY12" fmla="*/ 890588 h 1100138"/>
              <a:gd name="connsiteX13" fmla="*/ 790575 w 2986088"/>
              <a:gd name="connsiteY13" fmla="*/ 885825 h 1100138"/>
              <a:gd name="connsiteX14" fmla="*/ 976313 w 2986088"/>
              <a:gd name="connsiteY14" fmla="*/ 876300 h 1100138"/>
              <a:gd name="connsiteX15" fmla="*/ 1057275 w 2986088"/>
              <a:gd name="connsiteY15" fmla="*/ 871538 h 1100138"/>
              <a:gd name="connsiteX16" fmla="*/ 1143000 w 2986088"/>
              <a:gd name="connsiteY16" fmla="*/ 862013 h 1100138"/>
              <a:gd name="connsiteX17" fmla="*/ 1181100 w 2986088"/>
              <a:gd name="connsiteY17" fmla="*/ 852488 h 1100138"/>
              <a:gd name="connsiteX18" fmla="*/ 1219200 w 2986088"/>
              <a:gd name="connsiteY18" fmla="*/ 847725 h 1100138"/>
              <a:gd name="connsiteX19" fmla="*/ 1338263 w 2986088"/>
              <a:gd name="connsiteY19" fmla="*/ 838200 h 1100138"/>
              <a:gd name="connsiteX20" fmla="*/ 1490663 w 2986088"/>
              <a:gd name="connsiteY20" fmla="*/ 814388 h 1100138"/>
              <a:gd name="connsiteX21" fmla="*/ 1552575 w 2986088"/>
              <a:gd name="connsiteY21" fmla="*/ 804863 h 1100138"/>
              <a:gd name="connsiteX22" fmla="*/ 1576388 w 2986088"/>
              <a:gd name="connsiteY22" fmla="*/ 800100 h 1100138"/>
              <a:gd name="connsiteX23" fmla="*/ 1671638 w 2986088"/>
              <a:gd name="connsiteY23" fmla="*/ 790575 h 1100138"/>
              <a:gd name="connsiteX24" fmla="*/ 1704975 w 2986088"/>
              <a:gd name="connsiteY24" fmla="*/ 781050 h 1100138"/>
              <a:gd name="connsiteX25" fmla="*/ 1785938 w 2986088"/>
              <a:gd name="connsiteY25" fmla="*/ 771525 h 1100138"/>
              <a:gd name="connsiteX26" fmla="*/ 1814513 w 2986088"/>
              <a:gd name="connsiteY26" fmla="*/ 766763 h 1100138"/>
              <a:gd name="connsiteX27" fmla="*/ 1862138 w 2986088"/>
              <a:gd name="connsiteY27" fmla="*/ 752475 h 1100138"/>
              <a:gd name="connsiteX28" fmla="*/ 1900238 w 2986088"/>
              <a:gd name="connsiteY28" fmla="*/ 742950 h 1100138"/>
              <a:gd name="connsiteX29" fmla="*/ 1933575 w 2986088"/>
              <a:gd name="connsiteY29" fmla="*/ 728663 h 1100138"/>
              <a:gd name="connsiteX30" fmla="*/ 1976438 w 2986088"/>
              <a:gd name="connsiteY30" fmla="*/ 723900 h 1100138"/>
              <a:gd name="connsiteX31" fmla="*/ 2038350 w 2986088"/>
              <a:gd name="connsiteY31" fmla="*/ 700088 h 1100138"/>
              <a:gd name="connsiteX32" fmla="*/ 2066925 w 2986088"/>
              <a:gd name="connsiteY32" fmla="*/ 695325 h 1100138"/>
              <a:gd name="connsiteX33" fmla="*/ 2090738 w 2986088"/>
              <a:gd name="connsiteY33" fmla="*/ 681038 h 1100138"/>
              <a:gd name="connsiteX34" fmla="*/ 2147888 w 2986088"/>
              <a:gd name="connsiteY34" fmla="*/ 661988 h 1100138"/>
              <a:gd name="connsiteX35" fmla="*/ 2162175 w 2986088"/>
              <a:gd name="connsiteY35" fmla="*/ 657225 h 1100138"/>
              <a:gd name="connsiteX36" fmla="*/ 2200275 w 2986088"/>
              <a:gd name="connsiteY36" fmla="*/ 647700 h 1100138"/>
              <a:gd name="connsiteX37" fmla="*/ 2228850 w 2986088"/>
              <a:gd name="connsiteY37" fmla="*/ 638175 h 1100138"/>
              <a:gd name="connsiteX38" fmla="*/ 2276475 w 2986088"/>
              <a:gd name="connsiteY38" fmla="*/ 628650 h 1100138"/>
              <a:gd name="connsiteX39" fmla="*/ 2305050 w 2986088"/>
              <a:gd name="connsiteY39" fmla="*/ 614363 h 1100138"/>
              <a:gd name="connsiteX40" fmla="*/ 2333625 w 2986088"/>
              <a:gd name="connsiteY40" fmla="*/ 604838 h 1100138"/>
              <a:gd name="connsiteX41" fmla="*/ 2386013 w 2986088"/>
              <a:gd name="connsiteY41" fmla="*/ 571500 h 1100138"/>
              <a:gd name="connsiteX42" fmla="*/ 2409825 w 2986088"/>
              <a:gd name="connsiteY42" fmla="*/ 561975 h 1100138"/>
              <a:gd name="connsiteX43" fmla="*/ 2433638 w 2986088"/>
              <a:gd name="connsiteY43" fmla="*/ 547688 h 1100138"/>
              <a:gd name="connsiteX44" fmla="*/ 2447925 w 2986088"/>
              <a:gd name="connsiteY44" fmla="*/ 538163 h 1100138"/>
              <a:gd name="connsiteX45" fmla="*/ 2471738 w 2986088"/>
              <a:gd name="connsiteY45" fmla="*/ 528638 h 1100138"/>
              <a:gd name="connsiteX46" fmla="*/ 2490788 w 2986088"/>
              <a:gd name="connsiteY46" fmla="*/ 514350 h 1100138"/>
              <a:gd name="connsiteX47" fmla="*/ 2524125 w 2986088"/>
              <a:gd name="connsiteY47" fmla="*/ 500063 h 1100138"/>
              <a:gd name="connsiteX48" fmla="*/ 2566988 w 2986088"/>
              <a:gd name="connsiteY48" fmla="*/ 471488 h 1100138"/>
              <a:gd name="connsiteX49" fmla="*/ 2600325 w 2986088"/>
              <a:gd name="connsiteY49" fmla="*/ 452438 h 1100138"/>
              <a:gd name="connsiteX50" fmla="*/ 2643188 w 2986088"/>
              <a:gd name="connsiteY50" fmla="*/ 419100 h 1100138"/>
              <a:gd name="connsiteX51" fmla="*/ 2690813 w 2986088"/>
              <a:gd name="connsiteY51" fmla="*/ 385763 h 1100138"/>
              <a:gd name="connsiteX52" fmla="*/ 2705100 w 2986088"/>
              <a:gd name="connsiteY52" fmla="*/ 376238 h 1100138"/>
              <a:gd name="connsiteX53" fmla="*/ 2719388 w 2986088"/>
              <a:gd name="connsiteY53" fmla="*/ 361950 h 1100138"/>
              <a:gd name="connsiteX54" fmla="*/ 2762250 w 2986088"/>
              <a:gd name="connsiteY54" fmla="*/ 328613 h 1100138"/>
              <a:gd name="connsiteX55" fmla="*/ 2781300 w 2986088"/>
              <a:gd name="connsiteY55" fmla="*/ 309563 h 1100138"/>
              <a:gd name="connsiteX56" fmla="*/ 2809875 w 2986088"/>
              <a:gd name="connsiteY56" fmla="*/ 290513 h 1100138"/>
              <a:gd name="connsiteX57" fmla="*/ 2843213 w 2986088"/>
              <a:gd name="connsiteY57" fmla="*/ 242888 h 1100138"/>
              <a:gd name="connsiteX58" fmla="*/ 2862263 w 2986088"/>
              <a:gd name="connsiteY58" fmla="*/ 214313 h 1100138"/>
              <a:gd name="connsiteX59" fmla="*/ 2886075 w 2986088"/>
              <a:gd name="connsiteY59" fmla="*/ 180975 h 1100138"/>
              <a:gd name="connsiteX60" fmla="*/ 2905125 w 2986088"/>
              <a:gd name="connsiteY60" fmla="*/ 142875 h 1100138"/>
              <a:gd name="connsiteX61" fmla="*/ 2914650 w 2986088"/>
              <a:gd name="connsiteY61" fmla="*/ 128588 h 1100138"/>
              <a:gd name="connsiteX62" fmla="*/ 2919413 w 2986088"/>
              <a:gd name="connsiteY62" fmla="*/ 114300 h 1100138"/>
              <a:gd name="connsiteX63" fmla="*/ 2943225 w 2986088"/>
              <a:gd name="connsiteY63" fmla="*/ 76200 h 1100138"/>
              <a:gd name="connsiteX64" fmla="*/ 2952750 w 2986088"/>
              <a:gd name="connsiteY64" fmla="*/ 61913 h 1100138"/>
              <a:gd name="connsiteX65" fmla="*/ 2971800 w 2986088"/>
              <a:gd name="connsiteY65" fmla="*/ 23813 h 1100138"/>
              <a:gd name="connsiteX66" fmla="*/ 2976563 w 2986088"/>
              <a:gd name="connsiteY66" fmla="*/ 9525 h 1100138"/>
              <a:gd name="connsiteX67" fmla="*/ 2986088 w 2986088"/>
              <a:gd name="connsiteY67" fmla="*/ 0 h 110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986088" h="1100138">
                <a:moveTo>
                  <a:pt x="0" y="1100138"/>
                </a:moveTo>
                <a:cubicBezTo>
                  <a:pt x="3175" y="1087438"/>
                  <a:pt x="3670" y="1073747"/>
                  <a:pt x="9525" y="1062038"/>
                </a:cubicBezTo>
                <a:cubicBezTo>
                  <a:pt x="12085" y="1056918"/>
                  <a:pt x="19619" y="1056408"/>
                  <a:pt x="23813" y="1052513"/>
                </a:cubicBezTo>
                <a:cubicBezTo>
                  <a:pt x="88086" y="992831"/>
                  <a:pt x="53895" y="1013453"/>
                  <a:pt x="104775" y="981075"/>
                </a:cubicBezTo>
                <a:cubicBezTo>
                  <a:pt x="112585" y="976105"/>
                  <a:pt x="119993" y="970226"/>
                  <a:pt x="128588" y="966788"/>
                </a:cubicBezTo>
                <a:cubicBezTo>
                  <a:pt x="136104" y="963782"/>
                  <a:pt x="144547" y="963988"/>
                  <a:pt x="152400" y="962025"/>
                </a:cubicBezTo>
                <a:cubicBezTo>
                  <a:pt x="185698" y="953701"/>
                  <a:pt x="144839" y="961372"/>
                  <a:pt x="185738" y="947738"/>
                </a:cubicBezTo>
                <a:cubicBezTo>
                  <a:pt x="224188" y="934921"/>
                  <a:pt x="195050" y="950413"/>
                  <a:pt x="228600" y="938213"/>
                </a:cubicBezTo>
                <a:cubicBezTo>
                  <a:pt x="239962" y="934081"/>
                  <a:pt x="250136" y="926548"/>
                  <a:pt x="261938" y="923925"/>
                </a:cubicBezTo>
                <a:cubicBezTo>
                  <a:pt x="279055" y="920121"/>
                  <a:pt x="296898" y="921099"/>
                  <a:pt x="314325" y="919163"/>
                </a:cubicBezTo>
                <a:cubicBezTo>
                  <a:pt x="325482" y="917923"/>
                  <a:pt x="336536" y="915884"/>
                  <a:pt x="347663" y="914400"/>
                </a:cubicBezTo>
                <a:lnTo>
                  <a:pt x="457200" y="900113"/>
                </a:lnTo>
                <a:cubicBezTo>
                  <a:pt x="496442" y="895049"/>
                  <a:pt x="519036" y="891973"/>
                  <a:pt x="561975" y="890588"/>
                </a:cubicBezTo>
                <a:cubicBezTo>
                  <a:pt x="638152" y="888131"/>
                  <a:pt x="714375" y="887413"/>
                  <a:pt x="790575" y="885825"/>
                </a:cubicBezTo>
                <a:lnTo>
                  <a:pt x="976313" y="876300"/>
                </a:lnTo>
                <a:lnTo>
                  <a:pt x="1057275" y="871538"/>
                </a:lnTo>
                <a:cubicBezTo>
                  <a:pt x="1086886" y="869345"/>
                  <a:pt x="1113737" y="865671"/>
                  <a:pt x="1143000" y="862013"/>
                </a:cubicBezTo>
                <a:cubicBezTo>
                  <a:pt x="1155700" y="858838"/>
                  <a:pt x="1168233" y="854901"/>
                  <a:pt x="1181100" y="852488"/>
                </a:cubicBezTo>
                <a:cubicBezTo>
                  <a:pt x="1193680" y="850129"/>
                  <a:pt x="1206454" y="848884"/>
                  <a:pt x="1219200" y="847725"/>
                </a:cubicBezTo>
                <a:cubicBezTo>
                  <a:pt x="1258851" y="844120"/>
                  <a:pt x="1298692" y="842597"/>
                  <a:pt x="1338263" y="838200"/>
                </a:cubicBezTo>
                <a:cubicBezTo>
                  <a:pt x="1381796" y="833363"/>
                  <a:pt x="1444444" y="821783"/>
                  <a:pt x="1490663" y="814388"/>
                </a:cubicBezTo>
                <a:cubicBezTo>
                  <a:pt x="1511281" y="811089"/>
                  <a:pt x="1532100" y="808958"/>
                  <a:pt x="1552575" y="804863"/>
                </a:cubicBezTo>
                <a:cubicBezTo>
                  <a:pt x="1560513" y="803275"/>
                  <a:pt x="1568343" y="800994"/>
                  <a:pt x="1576388" y="800100"/>
                </a:cubicBezTo>
                <a:cubicBezTo>
                  <a:pt x="1605017" y="796919"/>
                  <a:pt x="1641930" y="796941"/>
                  <a:pt x="1671638" y="790575"/>
                </a:cubicBezTo>
                <a:cubicBezTo>
                  <a:pt x="1682938" y="788153"/>
                  <a:pt x="1693642" y="783316"/>
                  <a:pt x="1704975" y="781050"/>
                </a:cubicBezTo>
                <a:cubicBezTo>
                  <a:pt x="1714908" y="779064"/>
                  <a:pt x="1778014" y="772582"/>
                  <a:pt x="1785938" y="771525"/>
                </a:cubicBezTo>
                <a:cubicBezTo>
                  <a:pt x="1795510" y="770249"/>
                  <a:pt x="1805145" y="769105"/>
                  <a:pt x="1814513" y="766763"/>
                </a:cubicBezTo>
                <a:cubicBezTo>
                  <a:pt x="1830592" y="762743"/>
                  <a:pt x="1846169" y="756911"/>
                  <a:pt x="1862138" y="752475"/>
                </a:cubicBezTo>
                <a:cubicBezTo>
                  <a:pt x="1874751" y="748971"/>
                  <a:pt x="1887819" y="747090"/>
                  <a:pt x="1900238" y="742950"/>
                </a:cubicBezTo>
                <a:cubicBezTo>
                  <a:pt x="1911707" y="739127"/>
                  <a:pt x="1921846" y="731595"/>
                  <a:pt x="1933575" y="728663"/>
                </a:cubicBezTo>
                <a:cubicBezTo>
                  <a:pt x="1947521" y="725176"/>
                  <a:pt x="1962150" y="725488"/>
                  <a:pt x="1976438" y="723900"/>
                </a:cubicBezTo>
                <a:cubicBezTo>
                  <a:pt x="1996501" y="715302"/>
                  <a:pt x="2016993" y="705427"/>
                  <a:pt x="2038350" y="700088"/>
                </a:cubicBezTo>
                <a:cubicBezTo>
                  <a:pt x="2047718" y="697746"/>
                  <a:pt x="2057400" y="696913"/>
                  <a:pt x="2066925" y="695325"/>
                </a:cubicBezTo>
                <a:cubicBezTo>
                  <a:pt x="2074863" y="690563"/>
                  <a:pt x="2082179" y="684562"/>
                  <a:pt x="2090738" y="681038"/>
                </a:cubicBezTo>
                <a:cubicBezTo>
                  <a:pt x="2109306" y="673393"/>
                  <a:pt x="2128838" y="668338"/>
                  <a:pt x="2147888" y="661988"/>
                </a:cubicBezTo>
                <a:cubicBezTo>
                  <a:pt x="2152650" y="660400"/>
                  <a:pt x="2157305" y="658443"/>
                  <a:pt x="2162175" y="657225"/>
                </a:cubicBezTo>
                <a:cubicBezTo>
                  <a:pt x="2174875" y="654050"/>
                  <a:pt x="2187688" y="651296"/>
                  <a:pt x="2200275" y="647700"/>
                </a:cubicBezTo>
                <a:cubicBezTo>
                  <a:pt x="2209929" y="644942"/>
                  <a:pt x="2219110" y="640610"/>
                  <a:pt x="2228850" y="638175"/>
                </a:cubicBezTo>
                <a:cubicBezTo>
                  <a:pt x="2244556" y="634248"/>
                  <a:pt x="2276475" y="628650"/>
                  <a:pt x="2276475" y="628650"/>
                </a:cubicBezTo>
                <a:cubicBezTo>
                  <a:pt x="2286000" y="623888"/>
                  <a:pt x="2295220" y="618459"/>
                  <a:pt x="2305050" y="614363"/>
                </a:cubicBezTo>
                <a:cubicBezTo>
                  <a:pt x="2314318" y="610501"/>
                  <a:pt x="2324752" y="609536"/>
                  <a:pt x="2333625" y="604838"/>
                </a:cubicBezTo>
                <a:cubicBezTo>
                  <a:pt x="2351918" y="595153"/>
                  <a:pt x="2366795" y="579187"/>
                  <a:pt x="2386013" y="571500"/>
                </a:cubicBezTo>
                <a:cubicBezTo>
                  <a:pt x="2393950" y="568325"/>
                  <a:pt x="2402179" y="565798"/>
                  <a:pt x="2409825" y="561975"/>
                </a:cubicBezTo>
                <a:cubicBezTo>
                  <a:pt x="2418104" y="557835"/>
                  <a:pt x="2425788" y="552594"/>
                  <a:pt x="2433638" y="547688"/>
                </a:cubicBezTo>
                <a:cubicBezTo>
                  <a:pt x="2438492" y="544655"/>
                  <a:pt x="2442806" y="540723"/>
                  <a:pt x="2447925" y="538163"/>
                </a:cubicBezTo>
                <a:cubicBezTo>
                  <a:pt x="2455572" y="534340"/>
                  <a:pt x="2464265" y="532790"/>
                  <a:pt x="2471738" y="528638"/>
                </a:cubicBezTo>
                <a:cubicBezTo>
                  <a:pt x="2478677" y="524783"/>
                  <a:pt x="2484057" y="518557"/>
                  <a:pt x="2490788" y="514350"/>
                </a:cubicBezTo>
                <a:cubicBezTo>
                  <a:pt x="2504240" y="505943"/>
                  <a:pt x="2510236" y="504692"/>
                  <a:pt x="2524125" y="500063"/>
                </a:cubicBezTo>
                <a:cubicBezTo>
                  <a:pt x="2582271" y="453547"/>
                  <a:pt x="2518739" y="501644"/>
                  <a:pt x="2566988" y="471488"/>
                </a:cubicBezTo>
                <a:cubicBezTo>
                  <a:pt x="2599939" y="450893"/>
                  <a:pt x="2572256" y="461794"/>
                  <a:pt x="2600325" y="452438"/>
                </a:cubicBezTo>
                <a:cubicBezTo>
                  <a:pt x="2614613" y="441325"/>
                  <a:pt x="2628127" y="429140"/>
                  <a:pt x="2643188" y="419100"/>
                </a:cubicBezTo>
                <a:cubicBezTo>
                  <a:pt x="2708864" y="375316"/>
                  <a:pt x="2641460" y="421015"/>
                  <a:pt x="2690813" y="385763"/>
                </a:cubicBezTo>
                <a:cubicBezTo>
                  <a:pt x="2695471" y="382436"/>
                  <a:pt x="2700703" y="379902"/>
                  <a:pt x="2705100" y="376238"/>
                </a:cubicBezTo>
                <a:cubicBezTo>
                  <a:pt x="2710274" y="371926"/>
                  <a:pt x="2714214" y="366262"/>
                  <a:pt x="2719388" y="361950"/>
                </a:cubicBezTo>
                <a:cubicBezTo>
                  <a:pt x="2733293" y="350363"/>
                  <a:pt x="2749451" y="341412"/>
                  <a:pt x="2762250" y="328613"/>
                </a:cubicBezTo>
                <a:cubicBezTo>
                  <a:pt x="2768600" y="322263"/>
                  <a:pt x="2774288" y="315173"/>
                  <a:pt x="2781300" y="309563"/>
                </a:cubicBezTo>
                <a:cubicBezTo>
                  <a:pt x="2790239" y="302412"/>
                  <a:pt x="2809875" y="290513"/>
                  <a:pt x="2809875" y="290513"/>
                </a:cubicBezTo>
                <a:cubicBezTo>
                  <a:pt x="2839086" y="241828"/>
                  <a:pt x="2807736" y="291668"/>
                  <a:pt x="2843213" y="242888"/>
                </a:cubicBezTo>
                <a:cubicBezTo>
                  <a:pt x="2849946" y="233630"/>
                  <a:pt x="2855395" y="223471"/>
                  <a:pt x="2862263" y="214313"/>
                </a:cubicBezTo>
                <a:cubicBezTo>
                  <a:pt x="2867109" y="207851"/>
                  <a:pt x="2881432" y="189487"/>
                  <a:pt x="2886075" y="180975"/>
                </a:cubicBezTo>
                <a:cubicBezTo>
                  <a:pt x="2892874" y="168510"/>
                  <a:pt x="2897249" y="154689"/>
                  <a:pt x="2905125" y="142875"/>
                </a:cubicBezTo>
                <a:cubicBezTo>
                  <a:pt x="2908300" y="138113"/>
                  <a:pt x="2912090" y="133707"/>
                  <a:pt x="2914650" y="128588"/>
                </a:cubicBezTo>
                <a:cubicBezTo>
                  <a:pt x="2916895" y="124098"/>
                  <a:pt x="2917009" y="118707"/>
                  <a:pt x="2919413" y="114300"/>
                </a:cubicBezTo>
                <a:cubicBezTo>
                  <a:pt x="2926584" y="101152"/>
                  <a:pt x="2935185" y="88835"/>
                  <a:pt x="2943225" y="76200"/>
                </a:cubicBezTo>
                <a:cubicBezTo>
                  <a:pt x="2946298" y="71371"/>
                  <a:pt x="2950190" y="67032"/>
                  <a:pt x="2952750" y="61913"/>
                </a:cubicBezTo>
                <a:cubicBezTo>
                  <a:pt x="2959100" y="49213"/>
                  <a:pt x="2967310" y="37283"/>
                  <a:pt x="2971800" y="23813"/>
                </a:cubicBezTo>
                <a:cubicBezTo>
                  <a:pt x="2973388" y="19050"/>
                  <a:pt x="2973980" y="13830"/>
                  <a:pt x="2976563" y="9525"/>
                </a:cubicBezTo>
                <a:cubicBezTo>
                  <a:pt x="2978873" y="5675"/>
                  <a:pt x="2982913" y="3175"/>
                  <a:pt x="2986088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453640" y="2209800"/>
            <a:ext cx="5054464" cy="4030980"/>
          </a:xfrm>
          <a:custGeom>
            <a:avLst/>
            <a:gdLst>
              <a:gd name="connsiteX0" fmla="*/ 0 w 5054464"/>
              <a:gd name="connsiteY0" fmla="*/ 4030980 h 4030980"/>
              <a:gd name="connsiteX1" fmla="*/ 30480 w 5054464"/>
              <a:gd name="connsiteY1" fmla="*/ 3947160 h 4030980"/>
              <a:gd name="connsiteX2" fmla="*/ 114300 w 5054464"/>
              <a:gd name="connsiteY2" fmla="*/ 3886200 h 4030980"/>
              <a:gd name="connsiteX3" fmla="*/ 220980 w 5054464"/>
              <a:gd name="connsiteY3" fmla="*/ 3802380 h 4030980"/>
              <a:gd name="connsiteX4" fmla="*/ 342900 w 5054464"/>
              <a:gd name="connsiteY4" fmla="*/ 3726180 h 4030980"/>
              <a:gd name="connsiteX5" fmla="*/ 487680 w 5054464"/>
              <a:gd name="connsiteY5" fmla="*/ 3619500 h 4030980"/>
              <a:gd name="connsiteX6" fmla="*/ 563880 w 5054464"/>
              <a:gd name="connsiteY6" fmla="*/ 3581400 h 4030980"/>
              <a:gd name="connsiteX7" fmla="*/ 693420 w 5054464"/>
              <a:gd name="connsiteY7" fmla="*/ 3497580 h 4030980"/>
              <a:gd name="connsiteX8" fmla="*/ 769620 w 5054464"/>
              <a:gd name="connsiteY8" fmla="*/ 3467100 h 4030980"/>
              <a:gd name="connsiteX9" fmla="*/ 906780 w 5054464"/>
              <a:gd name="connsiteY9" fmla="*/ 3398520 h 4030980"/>
              <a:gd name="connsiteX10" fmla="*/ 952500 w 5054464"/>
              <a:gd name="connsiteY10" fmla="*/ 3383280 h 4030980"/>
              <a:gd name="connsiteX11" fmla="*/ 1082040 w 5054464"/>
              <a:gd name="connsiteY11" fmla="*/ 3314700 h 4030980"/>
              <a:gd name="connsiteX12" fmla="*/ 1143000 w 5054464"/>
              <a:gd name="connsiteY12" fmla="*/ 3268980 h 4030980"/>
              <a:gd name="connsiteX13" fmla="*/ 1219200 w 5054464"/>
              <a:gd name="connsiteY13" fmla="*/ 3230880 h 4030980"/>
              <a:gd name="connsiteX14" fmla="*/ 1363980 w 5054464"/>
              <a:gd name="connsiteY14" fmla="*/ 3147060 h 4030980"/>
              <a:gd name="connsiteX15" fmla="*/ 1524000 w 5054464"/>
              <a:gd name="connsiteY15" fmla="*/ 3063240 h 4030980"/>
              <a:gd name="connsiteX16" fmla="*/ 1607820 w 5054464"/>
              <a:gd name="connsiteY16" fmla="*/ 3025140 h 4030980"/>
              <a:gd name="connsiteX17" fmla="*/ 1699260 w 5054464"/>
              <a:gd name="connsiteY17" fmla="*/ 2971800 h 4030980"/>
              <a:gd name="connsiteX18" fmla="*/ 1912620 w 5054464"/>
              <a:gd name="connsiteY18" fmla="*/ 2880360 h 4030980"/>
              <a:gd name="connsiteX19" fmla="*/ 2087880 w 5054464"/>
              <a:gd name="connsiteY19" fmla="*/ 2796540 h 4030980"/>
              <a:gd name="connsiteX20" fmla="*/ 2194560 w 5054464"/>
              <a:gd name="connsiteY20" fmla="*/ 2750820 h 4030980"/>
              <a:gd name="connsiteX21" fmla="*/ 2346960 w 5054464"/>
              <a:gd name="connsiteY21" fmla="*/ 2674620 h 4030980"/>
              <a:gd name="connsiteX22" fmla="*/ 2430780 w 5054464"/>
              <a:gd name="connsiteY22" fmla="*/ 2628900 h 4030980"/>
              <a:gd name="connsiteX23" fmla="*/ 2506980 w 5054464"/>
              <a:gd name="connsiteY23" fmla="*/ 2590800 h 4030980"/>
              <a:gd name="connsiteX24" fmla="*/ 2590800 w 5054464"/>
              <a:gd name="connsiteY24" fmla="*/ 2545080 h 4030980"/>
              <a:gd name="connsiteX25" fmla="*/ 2834640 w 5054464"/>
              <a:gd name="connsiteY25" fmla="*/ 2423160 h 4030980"/>
              <a:gd name="connsiteX26" fmla="*/ 2987040 w 5054464"/>
              <a:gd name="connsiteY26" fmla="*/ 2331720 h 4030980"/>
              <a:gd name="connsiteX27" fmla="*/ 3063240 w 5054464"/>
              <a:gd name="connsiteY27" fmla="*/ 2286000 h 4030980"/>
              <a:gd name="connsiteX28" fmla="*/ 3147060 w 5054464"/>
              <a:gd name="connsiteY28" fmla="*/ 2255520 h 4030980"/>
              <a:gd name="connsiteX29" fmla="*/ 3276600 w 5054464"/>
              <a:gd name="connsiteY29" fmla="*/ 2171700 h 4030980"/>
              <a:gd name="connsiteX30" fmla="*/ 3352800 w 5054464"/>
              <a:gd name="connsiteY30" fmla="*/ 2133600 h 4030980"/>
              <a:gd name="connsiteX31" fmla="*/ 3413760 w 5054464"/>
              <a:gd name="connsiteY31" fmla="*/ 2087880 h 4030980"/>
              <a:gd name="connsiteX32" fmla="*/ 3467100 w 5054464"/>
              <a:gd name="connsiteY32" fmla="*/ 2072640 h 4030980"/>
              <a:gd name="connsiteX33" fmla="*/ 3535680 w 5054464"/>
              <a:gd name="connsiteY33" fmla="*/ 2042160 h 4030980"/>
              <a:gd name="connsiteX34" fmla="*/ 3589020 w 5054464"/>
              <a:gd name="connsiteY34" fmla="*/ 2004060 h 4030980"/>
              <a:gd name="connsiteX35" fmla="*/ 3657600 w 5054464"/>
              <a:gd name="connsiteY35" fmla="*/ 1973580 h 4030980"/>
              <a:gd name="connsiteX36" fmla="*/ 3710940 w 5054464"/>
              <a:gd name="connsiteY36" fmla="*/ 1935480 h 4030980"/>
              <a:gd name="connsiteX37" fmla="*/ 3832860 w 5054464"/>
              <a:gd name="connsiteY37" fmla="*/ 1874520 h 4030980"/>
              <a:gd name="connsiteX38" fmla="*/ 3878580 w 5054464"/>
              <a:gd name="connsiteY38" fmla="*/ 1844040 h 4030980"/>
              <a:gd name="connsiteX39" fmla="*/ 3939540 w 5054464"/>
              <a:gd name="connsiteY39" fmla="*/ 1813560 h 4030980"/>
              <a:gd name="connsiteX40" fmla="*/ 3992880 w 5054464"/>
              <a:gd name="connsiteY40" fmla="*/ 1767840 h 4030980"/>
              <a:gd name="connsiteX41" fmla="*/ 4038600 w 5054464"/>
              <a:gd name="connsiteY41" fmla="*/ 1752600 h 4030980"/>
              <a:gd name="connsiteX42" fmla="*/ 4145280 w 5054464"/>
              <a:gd name="connsiteY42" fmla="*/ 1684020 h 4030980"/>
              <a:gd name="connsiteX43" fmla="*/ 4206240 w 5054464"/>
              <a:gd name="connsiteY43" fmla="*/ 1653540 h 4030980"/>
              <a:gd name="connsiteX44" fmla="*/ 4290060 w 5054464"/>
              <a:gd name="connsiteY44" fmla="*/ 1600200 h 4030980"/>
              <a:gd name="connsiteX45" fmla="*/ 4320540 w 5054464"/>
              <a:gd name="connsiteY45" fmla="*/ 1577340 h 4030980"/>
              <a:gd name="connsiteX46" fmla="*/ 4366260 w 5054464"/>
              <a:gd name="connsiteY46" fmla="*/ 1554480 h 4030980"/>
              <a:gd name="connsiteX47" fmla="*/ 4389120 w 5054464"/>
              <a:gd name="connsiteY47" fmla="*/ 1531620 h 4030980"/>
              <a:gd name="connsiteX48" fmla="*/ 4411980 w 5054464"/>
              <a:gd name="connsiteY48" fmla="*/ 1516380 h 4030980"/>
              <a:gd name="connsiteX49" fmla="*/ 4465320 w 5054464"/>
              <a:gd name="connsiteY49" fmla="*/ 1478280 h 4030980"/>
              <a:gd name="connsiteX50" fmla="*/ 4526280 w 5054464"/>
              <a:gd name="connsiteY50" fmla="*/ 1440180 h 4030980"/>
              <a:gd name="connsiteX51" fmla="*/ 4579620 w 5054464"/>
              <a:gd name="connsiteY51" fmla="*/ 1394460 h 4030980"/>
              <a:gd name="connsiteX52" fmla="*/ 4602480 w 5054464"/>
              <a:gd name="connsiteY52" fmla="*/ 1371600 h 4030980"/>
              <a:gd name="connsiteX53" fmla="*/ 4632960 w 5054464"/>
              <a:gd name="connsiteY53" fmla="*/ 1356360 h 4030980"/>
              <a:gd name="connsiteX54" fmla="*/ 4655820 w 5054464"/>
              <a:gd name="connsiteY54" fmla="*/ 1325880 h 4030980"/>
              <a:gd name="connsiteX55" fmla="*/ 4686300 w 5054464"/>
              <a:gd name="connsiteY55" fmla="*/ 1310640 h 4030980"/>
              <a:gd name="connsiteX56" fmla="*/ 4693920 w 5054464"/>
              <a:gd name="connsiteY56" fmla="*/ 1287780 h 4030980"/>
              <a:gd name="connsiteX57" fmla="*/ 4724400 w 5054464"/>
              <a:gd name="connsiteY57" fmla="*/ 1257300 h 4030980"/>
              <a:gd name="connsiteX58" fmla="*/ 4747260 w 5054464"/>
              <a:gd name="connsiteY58" fmla="*/ 1226820 h 4030980"/>
              <a:gd name="connsiteX59" fmla="*/ 4777740 w 5054464"/>
              <a:gd name="connsiteY59" fmla="*/ 1219200 h 4030980"/>
              <a:gd name="connsiteX60" fmla="*/ 4808220 w 5054464"/>
              <a:gd name="connsiteY60" fmla="*/ 1181100 h 4030980"/>
              <a:gd name="connsiteX61" fmla="*/ 4823460 w 5054464"/>
              <a:gd name="connsiteY61" fmla="*/ 1158240 h 4030980"/>
              <a:gd name="connsiteX62" fmla="*/ 4846320 w 5054464"/>
              <a:gd name="connsiteY62" fmla="*/ 1127760 h 4030980"/>
              <a:gd name="connsiteX63" fmla="*/ 4861560 w 5054464"/>
              <a:gd name="connsiteY63" fmla="*/ 1104900 h 4030980"/>
              <a:gd name="connsiteX64" fmla="*/ 4884420 w 5054464"/>
              <a:gd name="connsiteY64" fmla="*/ 1082040 h 4030980"/>
              <a:gd name="connsiteX65" fmla="*/ 4899660 w 5054464"/>
              <a:gd name="connsiteY65" fmla="*/ 1059180 h 4030980"/>
              <a:gd name="connsiteX66" fmla="*/ 4922520 w 5054464"/>
              <a:gd name="connsiteY66" fmla="*/ 1036320 h 4030980"/>
              <a:gd name="connsiteX67" fmla="*/ 4975860 w 5054464"/>
              <a:gd name="connsiteY67" fmla="*/ 952500 h 4030980"/>
              <a:gd name="connsiteX68" fmla="*/ 4983480 w 5054464"/>
              <a:gd name="connsiteY68" fmla="*/ 929640 h 4030980"/>
              <a:gd name="connsiteX69" fmla="*/ 5029200 w 5054464"/>
              <a:gd name="connsiteY69" fmla="*/ 861060 h 4030980"/>
              <a:gd name="connsiteX70" fmla="*/ 5036820 w 5054464"/>
              <a:gd name="connsiteY70" fmla="*/ 830580 h 4030980"/>
              <a:gd name="connsiteX71" fmla="*/ 5052060 w 5054464"/>
              <a:gd name="connsiteY71" fmla="*/ 807720 h 4030980"/>
              <a:gd name="connsiteX72" fmla="*/ 5044440 w 5054464"/>
              <a:gd name="connsiteY72" fmla="*/ 403860 h 4030980"/>
              <a:gd name="connsiteX73" fmla="*/ 5021580 w 5054464"/>
              <a:gd name="connsiteY73" fmla="*/ 342900 h 4030980"/>
              <a:gd name="connsiteX74" fmla="*/ 5013960 w 5054464"/>
              <a:gd name="connsiteY74" fmla="*/ 312420 h 4030980"/>
              <a:gd name="connsiteX75" fmla="*/ 4998720 w 5054464"/>
              <a:gd name="connsiteY75" fmla="*/ 281940 h 4030980"/>
              <a:gd name="connsiteX76" fmla="*/ 4983480 w 5054464"/>
              <a:gd name="connsiteY76" fmla="*/ 228600 h 4030980"/>
              <a:gd name="connsiteX77" fmla="*/ 4960620 w 5054464"/>
              <a:gd name="connsiteY77" fmla="*/ 205740 h 4030980"/>
              <a:gd name="connsiteX78" fmla="*/ 4930140 w 5054464"/>
              <a:gd name="connsiteY78" fmla="*/ 144780 h 4030980"/>
              <a:gd name="connsiteX79" fmla="*/ 4922520 w 5054464"/>
              <a:gd name="connsiteY79" fmla="*/ 121920 h 4030980"/>
              <a:gd name="connsiteX80" fmla="*/ 4892040 w 5054464"/>
              <a:gd name="connsiteY80" fmla="*/ 91440 h 4030980"/>
              <a:gd name="connsiteX81" fmla="*/ 4876800 w 5054464"/>
              <a:gd name="connsiteY81" fmla="*/ 68580 h 4030980"/>
              <a:gd name="connsiteX82" fmla="*/ 4831080 w 5054464"/>
              <a:gd name="connsiteY82" fmla="*/ 45720 h 4030980"/>
              <a:gd name="connsiteX83" fmla="*/ 4800600 w 5054464"/>
              <a:gd name="connsiteY83" fmla="*/ 30480 h 4030980"/>
              <a:gd name="connsiteX84" fmla="*/ 4747260 w 5054464"/>
              <a:gd name="connsiteY84" fmla="*/ 22860 h 4030980"/>
              <a:gd name="connsiteX85" fmla="*/ 4701540 w 5054464"/>
              <a:gd name="connsiteY85" fmla="*/ 15240 h 4030980"/>
              <a:gd name="connsiteX86" fmla="*/ 4587240 w 5054464"/>
              <a:gd name="connsiteY86" fmla="*/ 0 h 4030980"/>
              <a:gd name="connsiteX87" fmla="*/ 4099560 w 5054464"/>
              <a:gd name="connsiteY87" fmla="*/ 7620 h 4030980"/>
              <a:gd name="connsiteX88" fmla="*/ 4053840 w 5054464"/>
              <a:gd name="connsiteY88" fmla="*/ 15240 h 4030980"/>
              <a:gd name="connsiteX89" fmla="*/ 3985260 w 5054464"/>
              <a:gd name="connsiteY89" fmla="*/ 22860 h 4030980"/>
              <a:gd name="connsiteX90" fmla="*/ 3901440 w 5054464"/>
              <a:gd name="connsiteY90" fmla="*/ 45720 h 4030980"/>
              <a:gd name="connsiteX91" fmla="*/ 3878580 w 5054464"/>
              <a:gd name="connsiteY91" fmla="*/ 60960 h 4030980"/>
              <a:gd name="connsiteX92" fmla="*/ 3810000 w 5054464"/>
              <a:gd name="connsiteY92" fmla="*/ 76200 h 4030980"/>
              <a:gd name="connsiteX93" fmla="*/ 3764280 w 5054464"/>
              <a:gd name="connsiteY93" fmla="*/ 91440 h 4030980"/>
              <a:gd name="connsiteX94" fmla="*/ 3741420 w 5054464"/>
              <a:gd name="connsiteY94" fmla="*/ 99060 h 4030980"/>
              <a:gd name="connsiteX95" fmla="*/ 3710940 w 5054464"/>
              <a:gd name="connsiteY95" fmla="*/ 114300 h 4030980"/>
              <a:gd name="connsiteX96" fmla="*/ 3672840 w 5054464"/>
              <a:gd name="connsiteY96" fmla="*/ 121920 h 4030980"/>
              <a:gd name="connsiteX97" fmla="*/ 3649980 w 5054464"/>
              <a:gd name="connsiteY97" fmla="*/ 137160 h 4030980"/>
              <a:gd name="connsiteX98" fmla="*/ 3604260 w 5054464"/>
              <a:gd name="connsiteY98" fmla="*/ 152400 h 4030980"/>
              <a:gd name="connsiteX99" fmla="*/ 3581400 w 5054464"/>
              <a:gd name="connsiteY99" fmla="*/ 167640 h 4030980"/>
              <a:gd name="connsiteX100" fmla="*/ 3528060 w 5054464"/>
              <a:gd name="connsiteY100" fmla="*/ 182880 h 4030980"/>
              <a:gd name="connsiteX101" fmla="*/ 3505200 w 5054464"/>
              <a:gd name="connsiteY101" fmla="*/ 198120 h 4030980"/>
              <a:gd name="connsiteX102" fmla="*/ 3451860 w 5054464"/>
              <a:gd name="connsiteY102" fmla="*/ 220980 h 4030980"/>
              <a:gd name="connsiteX103" fmla="*/ 3406140 w 5054464"/>
              <a:gd name="connsiteY103" fmla="*/ 251460 h 4030980"/>
              <a:gd name="connsiteX104" fmla="*/ 3383280 w 5054464"/>
              <a:gd name="connsiteY104" fmla="*/ 266700 h 4030980"/>
              <a:gd name="connsiteX105" fmla="*/ 3345180 w 5054464"/>
              <a:gd name="connsiteY105" fmla="*/ 274320 h 4030980"/>
              <a:gd name="connsiteX106" fmla="*/ 3322320 w 5054464"/>
              <a:gd name="connsiteY106" fmla="*/ 289560 h 4030980"/>
              <a:gd name="connsiteX107" fmla="*/ 3276600 w 5054464"/>
              <a:gd name="connsiteY107" fmla="*/ 304800 h 4030980"/>
              <a:gd name="connsiteX108" fmla="*/ 3238500 w 5054464"/>
              <a:gd name="connsiteY108" fmla="*/ 320040 h 403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054464" h="4030980">
                <a:moveTo>
                  <a:pt x="0" y="4030980"/>
                </a:moveTo>
                <a:cubicBezTo>
                  <a:pt x="10160" y="4003040"/>
                  <a:pt x="17184" y="3973751"/>
                  <a:pt x="30480" y="3947160"/>
                </a:cubicBezTo>
                <a:cubicBezTo>
                  <a:pt x="41515" y="3925091"/>
                  <a:pt x="108174" y="3890576"/>
                  <a:pt x="114300" y="3886200"/>
                </a:cubicBezTo>
                <a:cubicBezTo>
                  <a:pt x="237604" y="3798126"/>
                  <a:pt x="69798" y="3903168"/>
                  <a:pt x="220980" y="3802380"/>
                </a:cubicBezTo>
                <a:cubicBezTo>
                  <a:pt x="260856" y="3775796"/>
                  <a:pt x="305071" y="3755603"/>
                  <a:pt x="342900" y="3726180"/>
                </a:cubicBezTo>
                <a:cubicBezTo>
                  <a:pt x="383451" y="3694640"/>
                  <a:pt x="443963" y="3645730"/>
                  <a:pt x="487680" y="3619500"/>
                </a:cubicBezTo>
                <a:cubicBezTo>
                  <a:pt x="512031" y="3604889"/>
                  <a:pt x="539403" y="3595798"/>
                  <a:pt x="563880" y="3581400"/>
                </a:cubicBezTo>
                <a:cubicBezTo>
                  <a:pt x="672592" y="3517452"/>
                  <a:pt x="556095" y="3566242"/>
                  <a:pt x="693420" y="3497580"/>
                </a:cubicBezTo>
                <a:cubicBezTo>
                  <a:pt x="717889" y="3485346"/>
                  <a:pt x="744807" y="3478620"/>
                  <a:pt x="769620" y="3467100"/>
                </a:cubicBezTo>
                <a:cubicBezTo>
                  <a:pt x="815983" y="3445574"/>
                  <a:pt x="858287" y="3414684"/>
                  <a:pt x="906780" y="3398520"/>
                </a:cubicBezTo>
                <a:cubicBezTo>
                  <a:pt x="922020" y="3393440"/>
                  <a:pt x="937783" y="3389719"/>
                  <a:pt x="952500" y="3383280"/>
                </a:cubicBezTo>
                <a:cubicBezTo>
                  <a:pt x="976289" y="3372872"/>
                  <a:pt x="1055046" y="3332696"/>
                  <a:pt x="1082040" y="3314700"/>
                </a:cubicBezTo>
                <a:cubicBezTo>
                  <a:pt x="1103174" y="3300611"/>
                  <a:pt x="1121327" y="3282225"/>
                  <a:pt x="1143000" y="3268980"/>
                </a:cubicBezTo>
                <a:cubicBezTo>
                  <a:pt x="1167232" y="3254172"/>
                  <a:pt x="1194335" y="3244598"/>
                  <a:pt x="1219200" y="3230880"/>
                </a:cubicBezTo>
                <a:cubicBezTo>
                  <a:pt x="1268026" y="3203941"/>
                  <a:pt x="1314582" y="3172935"/>
                  <a:pt x="1363980" y="3147060"/>
                </a:cubicBezTo>
                <a:cubicBezTo>
                  <a:pt x="1417320" y="3119120"/>
                  <a:pt x="1469183" y="3088157"/>
                  <a:pt x="1524000" y="3063240"/>
                </a:cubicBezTo>
                <a:cubicBezTo>
                  <a:pt x="1551940" y="3050540"/>
                  <a:pt x="1580610" y="3039337"/>
                  <a:pt x="1607820" y="3025140"/>
                </a:cubicBezTo>
                <a:cubicBezTo>
                  <a:pt x="1639105" y="3008818"/>
                  <a:pt x="1667934" y="2988043"/>
                  <a:pt x="1699260" y="2971800"/>
                </a:cubicBezTo>
                <a:cubicBezTo>
                  <a:pt x="1875922" y="2880197"/>
                  <a:pt x="1748820" y="2953160"/>
                  <a:pt x="1912620" y="2880360"/>
                </a:cubicBezTo>
                <a:cubicBezTo>
                  <a:pt x="1971796" y="2854059"/>
                  <a:pt x="2029036" y="2823576"/>
                  <a:pt x="2087880" y="2796540"/>
                </a:cubicBezTo>
                <a:cubicBezTo>
                  <a:pt x="2123035" y="2780388"/>
                  <a:pt x="2159956" y="2768122"/>
                  <a:pt x="2194560" y="2750820"/>
                </a:cubicBezTo>
                <a:lnTo>
                  <a:pt x="2346960" y="2674620"/>
                </a:lnTo>
                <a:cubicBezTo>
                  <a:pt x="2375241" y="2660023"/>
                  <a:pt x="2402587" y="2643668"/>
                  <a:pt x="2430780" y="2628900"/>
                </a:cubicBezTo>
                <a:cubicBezTo>
                  <a:pt x="2455936" y="2615723"/>
                  <a:pt x="2481824" y="2603977"/>
                  <a:pt x="2506980" y="2590800"/>
                </a:cubicBezTo>
                <a:cubicBezTo>
                  <a:pt x="2535173" y="2576032"/>
                  <a:pt x="2561827" y="2558250"/>
                  <a:pt x="2590800" y="2545080"/>
                </a:cubicBezTo>
                <a:cubicBezTo>
                  <a:pt x="2660945" y="2513196"/>
                  <a:pt x="2781813" y="2460139"/>
                  <a:pt x="2834640" y="2423160"/>
                </a:cubicBezTo>
                <a:cubicBezTo>
                  <a:pt x="2971928" y="2327058"/>
                  <a:pt x="2848465" y="2407936"/>
                  <a:pt x="2987040" y="2331720"/>
                </a:cubicBezTo>
                <a:cubicBezTo>
                  <a:pt x="3012995" y="2317445"/>
                  <a:pt x="3036496" y="2298735"/>
                  <a:pt x="3063240" y="2286000"/>
                </a:cubicBezTo>
                <a:cubicBezTo>
                  <a:pt x="3090082" y="2273218"/>
                  <a:pt x="3120854" y="2269559"/>
                  <a:pt x="3147060" y="2255520"/>
                </a:cubicBezTo>
                <a:cubicBezTo>
                  <a:pt x="3192395" y="2231233"/>
                  <a:pt x="3230599" y="2194701"/>
                  <a:pt x="3276600" y="2171700"/>
                </a:cubicBezTo>
                <a:cubicBezTo>
                  <a:pt x="3302000" y="2159000"/>
                  <a:pt x="3328568" y="2148408"/>
                  <a:pt x="3352800" y="2133600"/>
                </a:cubicBezTo>
                <a:cubicBezTo>
                  <a:pt x="3374473" y="2120355"/>
                  <a:pt x="3391348" y="2099833"/>
                  <a:pt x="3413760" y="2087880"/>
                </a:cubicBezTo>
                <a:cubicBezTo>
                  <a:pt x="3430076" y="2079178"/>
                  <a:pt x="3449786" y="2079133"/>
                  <a:pt x="3467100" y="2072640"/>
                </a:cubicBezTo>
                <a:cubicBezTo>
                  <a:pt x="3490523" y="2063856"/>
                  <a:pt x="3513877" y="2054424"/>
                  <a:pt x="3535680" y="2042160"/>
                </a:cubicBezTo>
                <a:cubicBezTo>
                  <a:pt x="3554724" y="2031448"/>
                  <a:pt x="3569976" y="2014772"/>
                  <a:pt x="3589020" y="2004060"/>
                </a:cubicBezTo>
                <a:cubicBezTo>
                  <a:pt x="3610823" y="1991796"/>
                  <a:pt x="3635797" y="1985844"/>
                  <a:pt x="3657600" y="1973580"/>
                </a:cubicBezTo>
                <a:cubicBezTo>
                  <a:pt x="3676644" y="1962868"/>
                  <a:pt x="3691918" y="1946231"/>
                  <a:pt x="3710940" y="1935480"/>
                </a:cubicBezTo>
                <a:cubicBezTo>
                  <a:pt x="3750496" y="1913122"/>
                  <a:pt x="3795054" y="1899724"/>
                  <a:pt x="3832860" y="1874520"/>
                </a:cubicBezTo>
                <a:cubicBezTo>
                  <a:pt x="3848100" y="1864360"/>
                  <a:pt x="3862677" y="1853127"/>
                  <a:pt x="3878580" y="1844040"/>
                </a:cubicBezTo>
                <a:cubicBezTo>
                  <a:pt x="3898305" y="1832768"/>
                  <a:pt x="3920637" y="1826162"/>
                  <a:pt x="3939540" y="1813560"/>
                </a:cubicBezTo>
                <a:cubicBezTo>
                  <a:pt x="3959025" y="1800570"/>
                  <a:pt x="3972936" y="1780113"/>
                  <a:pt x="3992880" y="1767840"/>
                </a:cubicBezTo>
                <a:cubicBezTo>
                  <a:pt x="4006561" y="1759421"/>
                  <a:pt x="4024524" y="1760342"/>
                  <a:pt x="4038600" y="1752600"/>
                </a:cubicBezTo>
                <a:cubicBezTo>
                  <a:pt x="4075641" y="1732227"/>
                  <a:pt x="4107469" y="1702926"/>
                  <a:pt x="4145280" y="1684020"/>
                </a:cubicBezTo>
                <a:cubicBezTo>
                  <a:pt x="4165600" y="1673860"/>
                  <a:pt x="4186579" y="1664923"/>
                  <a:pt x="4206240" y="1653540"/>
                </a:cubicBezTo>
                <a:cubicBezTo>
                  <a:pt x="4234901" y="1636947"/>
                  <a:pt x="4263566" y="1620071"/>
                  <a:pt x="4290060" y="1600200"/>
                </a:cubicBezTo>
                <a:cubicBezTo>
                  <a:pt x="4300220" y="1592580"/>
                  <a:pt x="4309513" y="1583641"/>
                  <a:pt x="4320540" y="1577340"/>
                </a:cubicBezTo>
                <a:cubicBezTo>
                  <a:pt x="4364279" y="1552346"/>
                  <a:pt x="4322817" y="1590683"/>
                  <a:pt x="4366260" y="1554480"/>
                </a:cubicBezTo>
                <a:cubicBezTo>
                  <a:pt x="4374539" y="1547581"/>
                  <a:pt x="4380841" y="1538519"/>
                  <a:pt x="4389120" y="1531620"/>
                </a:cubicBezTo>
                <a:cubicBezTo>
                  <a:pt x="4396155" y="1525757"/>
                  <a:pt x="4404528" y="1521703"/>
                  <a:pt x="4411980" y="1516380"/>
                </a:cubicBezTo>
                <a:cubicBezTo>
                  <a:pt x="4428335" y="1504698"/>
                  <a:pt x="4447362" y="1488542"/>
                  <a:pt x="4465320" y="1478280"/>
                </a:cubicBezTo>
                <a:cubicBezTo>
                  <a:pt x="4509492" y="1453039"/>
                  <a:pt x="4484105" y="1474687"/>
                  <a:pt x="4526280" y="1440180"/>
                </a:cubicBezTo>
                <a:cubicBezTo>
                  <a:pt x="4544404" y="1425351"/>
                  <a:pt x="4562214" y="1410126"/>
                  <a:pt x="4579620" y="1394460"/>
                </a:cubicBezTo>
                <a:cubicBezTo>
                  <a:pt x="4587630" y="1387251"/>
                  <a:pt x="4593711" y="1377864"/>
                  <a:pt x="4602480" y="1371600"/>
                </a:cubicBezTo>
                <a:cubicBezTo>
                  <a:pt x="4611723" y="1364998"/>
                  <a:pt x="4622800" y="1361440"/>
                  <a:pt x="4632960" y="1356360"/>
                </a:cubicBezTo>
                <a:cubicBezTo>
                  <a:pt x="4640580" y="1346200"/>
                  <a:pt x="4646177" y="1334145"/>
                  <a:pt x="4655820" y="1325880"/>
                </a:cubicBezTo>
                <a:cubicBezTo>
                  <a:pt x="4664445" y="1318488"/>
                  <a:pt x="4678268" y="1318672"/>
                  <a:pt x="4686300" y="1310640"/>
                </a:cubicBezTo>
                <a:cubicBezTo>
                  <a:pt x="4691980" y="1304960"/>
                  <a:pt x="4689251" y="1294316"/>
                  <a:pt x="4693920" y="1287780"/>
                </a:cubicBezTo>
                <a:cubicBezTo>
                  <a:pt x="4702271" y="1276088"/>
                  <a:pt x="4714938" y="1268113"/>
                  <a:pt x="4724400" y="1257300"/>
                </a:cubicBezTo>
                <a:cubicBezTo>
                  <a:pt x="4732763" y="1247742"/>
                  <a:pt x="4736926" y="1234202"/>
                  <a:pt x="4747260" y="1226820"/>
                </a:cubicBezTo>
                <a:cubicBezTo>
                  <a:pt x="4755782" y="1220733"/>
                  <a:pt x="4767580" y="1221740"/>
                  <a:pt x="4777740" y="1219200"/>
                </a:cubicBezTo>
                <a:cubicBezTo>
                  <a:pt x="4787900" y="1206500"/>
                  <a:pt x="4798462" y="1194111"/>
                  <a:pt x="4808220" y="1181100"/>
                </a:cubicBezTo>
                <a:cubicBezTo>
                  <a:pt x="4813715" y="1173774"/>
                  <a:pt x="4818137" y="1165692"/>
                  <a:pt x="4823460" y="1158240"/>
                </a:cubicBezTo>
                <a:cubicBezTo>
                  <a:pt x="4830842" y="1147906"/>
                  <a:pt x="4838938" y="1138094"/>
                  <a:pt x="4846320" y="1127760"/>
                </a:cubicBezTo>
                <a:cubicBezTo>
                  <a:pt x="4851643" y="1120308"/>
                  <a:pt x="4855697" y="1111935"/>
                  <a:pt x="4861560" y="1104900"/>
                </a:cubicBezTo>
                <a:cubicBezTo>
                  <a:pt x="4868459" y="1096621"/>
                  <a:pt x="4877521" y="1090319"/>
                  <a:pt x="4884420" y="1082040"/>
                </a:cubicBezTo>
                <a:cubicBezTo>
                  <a:pt x="4890283" y="1075005"/>
                  <a:pt x="4893797" y="1066215"/>
                  <a:pt x="4899660" y="1059180"/>
                </a:cubicBezTo>
                <a:cubicBezTo>
                  <a:pt x="4906559" y="1050901"/>
                  <a:pt x="4915904" y="1044826"/>
                  <a:pt x="4922520" y="1036320"/>
                </a:cubicBezTo>
                <a:cubicBezTo>
                  <a:pt x="4930975" y="1025449"/>
                  <a:pt x="4968029" y="968162"/>
                  <a:pt x="4975860" y="952500"/>
                </a:cubicBezTo>
                <a:cubicBezTo>
                  <a:pt x="4979452" y="945316"/>
                  <a:pt x="4979888" y="936824"/>
                  <a:pt x="4983480" y="929640"/>
                </a:cubicBezTo>
                <a:cubicBezTo>
                  <a:pt x="4998177" y="900246"/>
                  <a:pt x="5010056" y="886585"/>
                  <a:pt x="5029200" y="861060"/>
                </a:cubicBezTo>
                <a:cubicBezTo>
                  <a:pt x="5031740" y="850900"/>
                  <a:pt x="5032695" y="840206"/>
                  <a:pt x="5036820" y="830580"/>
                </a:cubicBezTo>
                <a:cubicBezTo>
                  <a:pt x="5040428" y="822162"/>
                  <a:pt x="5051896" y="816877"/>
                  <a:pt x="5052060" y="807720"/>
                </a:cubicBezTo>
                <a:cubicBezTo>
                  <a:pt x="5054464" y="673098"/>
                  <a:pt x="5049161" y="538421"/>
                  <a:pt x="5044440" y="403860"/>
                </a:cubicBezTo>
                <a:cubicBezTo>
                  <a:pt x="5043430" y="375089"/>
                  <a:pt x="5031345" y="368941"/>
                  <a:pt x="5021580" y="342900"/>
                </a:cubicBezTo>
                <a:cubicBezTo>
                  <a:pt x="5017903" y="333094"/>
                  <a:pt x="5017637" y="322226"/>
                  <a:pt x="5013960" y="312420"/>
                </a:cubicBezTo>
                <a:cubicBezTo>
                  <a:pt x="5009972" y="301784"/>
                  <a:pt x="5002708" y="292576"/>
                  <a:pt x="4998720" y="281940"/>
                </a:cubicBezTo>
                <a:cubicBezTo>
                  <a:pt x="4996543" y="276134"/>
                  <a:pt x="4988743" y="236495"/>
                  <a:pt x="4983480" y="228600"/>
                </a:cubicBezTo>
                <a:cubicBezTo>
                  <a:pt x="4977502" y="219634"/>
                  <a:pt x="4968240" y="213360"/>
                  <a:pt x="4960620" y="205740"/>
                </a:cubicBezTo>
                <a:cubicBezTo>
                  <a:pt x="4907884" y="73901"/>
                  <a:pt x="4975795" y="236089"/>
                  <a:pt x="4930140" y="144780"/>
                </a:cubicBezTo>
                <a:cubicBezTo>
                  <a:pt x="4926548" y="137596"/>
                  <a:pt x="4927189" y="128456"/>
                  <a:pt x="4922520" y="121920"/>
                </a:cubicBezTo>
                <a:cubicBezTo>
                  <a:pt x="4914169" y="110228"/>
                  <a:pt x="4901391" y="102349"/>
                  <a:pt x="4892040" y="91440"/>
                </a:cubicBezTo>
                <a:cubicBezTo>
                  <a:pt x="4886080" y="84487"/>
                  <a:pt x="4883276" y="75056"/>
                  <a:pt x="4876800" y="68580"/>
                </a:cubicBezTo>
                <a:cubicBezTo>
                  <a:pt x="4858495" y="50275"/>
                  <a:pt x="4852771" y="55016"/>
                  <a:pt x="4831080" y="45720"/>
                </a:cubicBezTo>
                <a:cubicBezTo>
                  <a:pt x="4820639" y="41245"/>
                  <a:pt x="4811559" y="33469"/>
                  <a:pt x="4800600" y="30480"/>
                </a:cubicBezTo>
                <a:cubicBezTo>
                  <a:pt x="4783272" y="25754"/>
                  <a:pt x="4765012" y="25591"/>
                  <a:pt x="4747260" y="22860"/>
                </a:cubicBezTo>
                <a:cubicBezTo>
                  <a:pt x="4731989" y="20511"/>
                  <a:pt x="4716811" y="17589"/>
                  <a:pt x="4701540" y="15240"/>
                </a:cubicBezTo>
                <a:cubicBezTo>
                  <a:pt x="4655970" y="8229"/>
                  <a:pt x="4634048" y="5851"/>
                  <a:pt x="4587240" y="0"/>
                </a:cubicBezTo>
                <a:lnTo>
                  <a:pt x="4099560" y="7620"/>
                </a:lnTo>
                <a:cubicBezTo>
                  <a:pt x="4084116" y="8061"/>
                  <a:pt x="4069155" y="13198"/>
                  <a:pt x="4053840" y="15240"/>
                </a:cubicBezTo>
                <a:cubicBezTo>
                  <a:pt x="4031041" y="18280"/>
                  <a:pt x="4008120" y="20320"/>
                  <a:pt x="3985260" y="22860"/>
                </a:cubicBezTo>
                <a:cubicBezTo>
                  <a:pt x="3927253" y="42196"/>
                  <a:pt x="3955292" y="34950"/>
                  <a:pt x="3901440" y="45720"/>
                </a:cubicBezTo>
                <a:cubicBezTo>
                  <a:pt x="3893820" y="50800"/>
                  <a:pt x="3886998" y="57352"/>
                  <a:pt x="3878580" y="60960"/>
                </a:cubicBezTo>
                <a:cubicBezTo>
                  <a:pt x="3866605" y="66092"/>
                  <a:pt x="3819945" y="73488"/>
                  <a:pt x="3810000" y="76200"/>
                </a:cubicBezTo>
                <a:cubicBezTo>
                  <a:pt x="3794502" y="80427"/>
                  <a:pt x="3779520" y="86360"/>
                  <a:pt x="3764280" y="91440"/>
                </a:cubicBezTo>
                <a:cubicBezTo>
                  <a:pt x="3756660" y="93980"/>
                  <a:pt x="3748604" y="95468"/>
                  <a:pt x="3741420" y="99060"/>
                </a:cubicBezTo>
                <a:cubicBezTo>
                  <a:pt x="3731260" y="104140"/>
                  <a:pt x="3721716" y="110708"/>
                  <a:pt x="3710940" y="114300"/>
                </a:cubicBezTo>
                <a:cubicBezTo>
                  <a:pt x="3698653" y="118396"/>
                  <a:pt x="3685540" y="119380"/>
                  <a:pt x="3672840" y="121920"/>
                </a:cubicBezTo>
                <a:cubicBezTo>
                  <a:pt x="3665220" y="127000"/>
                  <a:pt x="3658349" y="133441"/>
                  <a:pt x="3649980" y="137160"/>
                </a:cubicBezTo>
                <a:cubicBezTo>
                  <a:pt x="3635300" y="143684"/>
                  <a:pt x="3617626" y="143489"/>
                  <a:pt x="3604260" y="152400"/>
                </a:cubicBezTo>
                <a:cubicBezTo>
                  <a:pt x="3596640" y="157480"/>
                  <a:pt x="3589818" y="164032"/>
                  <a:pt x="3581400" y="167640"/>
                </a:cubicBezTo>
                <a:cubicBezTo>
                  <a:pt x="3547220" y="182289"/>
                  <a:pt x="3557717" y="168052"/>
                  <a:pt x="3528060" y="182880"/>
                </a:cubicBezTo>
                <a:cubicBezTo>
                  <a:pt x="3519869" y="186976"/>
                  <a:pt x="3513391" y="194024"/>
                  <a:pt x="3505200" y="198120"/>
                </a:cubicBezTo>
                <a:cubicBezTo>
                  <a:pt x="3442136" y="229652"/>
                  <a:pt x="3531142" y="173411"/>
                  <a:pt x="3451860" y="220980"/>
                </a:cubicBezTo>
                <a:cubicBezTo>
                  <a:pt x="3436154" y="230404"/>
                  <a:pt x="3421380" y="241300"/>
                  <a:pt x="3406140" y="251460"/>
                </a:cubicBezTo>
                <a:cubicBezTo>
                  <a:pt x="3398520" y="256540"/>
                  <a:pt x="3392260" y="264904"/>
                  <a:pt x="3383280" y="266700"/>
                </a:cubicBezTo>
                <a:lnTo>
                  <a:pt x="3345180" y="274320"/>
                </a:lnTo>
                <a:cubicBezTo>
                  <a:pt x="3337560" y="279400"/>
                  <a:pt x="3330689" y="285841"/>
                  <a:pt x="3322320" y="289560"/>
                </a:cubicBezTo>
                <a:cubicBezTo>
                  <a:pt x="3307640" y="296084"/>
                  <a:pt x="3289966" y="295889"/>
                  <a:pt x="3276600" y="304800"/>
                </a:cubicBezTo>
                <a:cubicBezTo>
                  <a:pt x="3249513" y="322858"/>
                  <a:pt x="3262898" y="320040"/>
                  <a:pt x="3238500" y="3200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628" y="4929198"/>
            <a:ext cx="4216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en-US" altLang="ko-KR" sz="1600" dirty="0" smtClean="0"/>
              <a:t>PL/SQL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으로 한 행만 조회가능</a:t>
            </a:r>
            <a:endParaRPr lang="en-US" altLang="ko-KR" sz="1600" dirty="0" smtClean="0"/>
          </a:p>
          <a:p>
            <a:r>
              <a:rPr lang="ko-KR" altLang="en-US" sz="1600" dirty="0" smtClean="0"/>
              <a:t>문법</a:t>
            </a:r>
            <a:endParaRPr lang="en-US" altLang="ko-KR" sz="1600" dirty="0" smtClean="0"/>
          </a:p>
          <a:p>
            <a:r>
              <a:rPr lang="en-US" altLang="ko-KR" sz="1600" dirty="0" smtClean="0"/>
              <a:t>select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,,,,</a:t>
            </a:r>
          </a:p>
          <a:p>
            <a:r>
              <a:rPr lang="en-US" altLang="ko-KR" sz="1600" b="1" dirty="0"/>
              <a:t>i</a:t>
            </a:r>
            <a:r>
              <a:rPr lang="en-US" altLang="ko-KR" sz="1600" b="1" dirty="0" smtClean="0"/>
              <a:t>nto  </a:t>
            </a:r>
            <a:r>
              <a:rPr lang="ko-KR" altLang="en-US" sz="1600" b="1" dirty="0" err="1" smtClean="0"/>
              <a:t>변수명</a:t>
            </a:r>
            <a:r>
              <a:rPr lang="en-US" altLang="ko-KR" sz="1600" b="1" dirty="0" smtClean="0"/>
              <a:t>,,,</a:t>
            </a:r>
          </a:p>
          <a:p>
            <a:r>
              <a:rPr lang="en-US" altLang="ko-KR" sz="1600" dirty="0" smtClean="0"/>
              <a:t>from </a:t>
            </a:r>
            <a:r>
              <a:rPr lang="ko-KR" altLang="en-US" sz="1600" dirty="0" err="1" smtClean="0"/>
              <a:t>테이블명</a:t>
            </a:r>
            <a:endParaRPr lang="en-US" altLang="ko-KR" sz="1600" dirty="0" smtClean="0"/>
          </a:p>
          <a:p>
            <a:r>
              <a:rPr lang="en-US" altLang="ko-KR" sz="1600" dirty="0" smtClean="0"/>
              <a:t>where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6357950" y="578645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00892" y="5643578"/>
            <a:ext cx="3071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되는 </a:t>
            </a:r>
            <a:r>
              <a:rPr lang="ko-KR" altLang="en-US" sz="1400" dirty="0" err="1" smtClean="0"/>
              <a:t>컬럼</a:t>
            </a:r>
            <a:r>
              <a:rPr lang="ko-KR" altLang="en-US" sz="1400" dirty="0" smtClean="0"/>
              <a:t> 값을 저장할 </a:t>
            </a:r>
            <a:r>
              <a:rPr lang="ko-KR" altLang="en-US" sz="1400" dirty="0" err="1" smtClean="0"/>
              <a:t>변수명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6200000" flipV="1">
            <a:off x="4822033" y="1964521"/>
            <a:ext cx="314327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07122" y="3947702"/>
            <a:ext cx="3786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커서의 생명주기</a:t>
            </a:r>
            <a:endParaRPr lang="en-US" altLang="ko-KR" sz="1600" dirty="0" smtClean="0"/>
          </a:p>
          <a:p>
            <a:r>
              <a:rPr lang="ko-KR" altLang="en-US" sz="1600" dirty="0" smtClean="0"/>
              <a:t>선언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열기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인출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닫기</a:t>
            </a:r>
            <a:endParaRPr lang="en-US" altLang="ko-KR" sz="1600" dirty="0" smtClean="0"/>
          </a:p>
          <a:p>
            <a:r>
              <a:rPr lang="en-US" altLang="ko-KR" sz="1600" dirty="0" smtClean="0"/>
              <a:t>*SYS_REFCURSOR</a:t>
            </a:r>
            <a:r>
              <a:rPr lang="ko-KR" altLang="en-US" sz="1600" dirty="0" smtClean="0"/>
              <a:t>를 사용하면</a:t>
            </a:r>
            <a:endParaRPr lang="en-US" altLang="ko-KR" sz="1600" dirty="0" smtClean="0"/>
          </a:p>
          <a:p>
            <a:r>
              <a:rPr lang="ko-KR" altLang="en-US" sz="1600" dirty="0" smtClean="0"/>
              <a:t>생명주기의 관리를 </a:t>
            </a:r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에서 수행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73271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CallableStatement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SYS_REFCURSOR </a:t>
            </a:r>
            <a:r>
              <a:rPr lang="ko-KR" altLang="en-US" dirty="0" smtClean="0"/>
              <a:t>받기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b="1" dirty="0" err="1" smtClean="0"/>
              <a:t>Types.REF_CURSOR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b="1" dirty="0" err="1" smtClean="0"/>
              <a:t>OralceTypes.CURSOR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CallableStatement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CallableStatement</a:t>
            </a:r>
            <a:r>
              <a:rPr lang="en-US" altLang="ko-KR" dirty="0" smtClean="0"/>
              <a:t> 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stmt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con.prepareCall</a:t>
            </a:r>
            <a:r>
              <a:rPr lang="en-US" altLang="ko-KR" dirty="0" smtClean="0"/>
              <a:t>(“{ call </a:t>
            </a:r>
            <a:r>
              <a:rPr lang="ko-KR" altLang="en-US" dirty="0" err="1" smtClean="0"/>
              <a:t>프로시저명</a:t>
            </a:r>
            <a:r>
              <a:rPr lang="en-US" altLang="ko-KR" dirty="0" smtClean="0"/>
              <a:t>( ?,, ) }”);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바인드</a:t>
            </a:r>
            <a:r>
              <a:rPr lang="ko-KR" altLang="en-US" dirty="0" smtClean="0"/>
              <a:t> 변수 값 설정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cstmt.registerOutParameter</a:t>
            </a:r>
            <a:r>
              <a:rPr lang="en-US" altLang="ko-KR" dirty="0" smtClean="0"/>
              <a:t>(1, </a:t>
            </a:r>
            <a:r>
              <a:rPr lang="en-US" altLang="ko-KR" dirty="0" err="1" smtClean="0"/>
              <a:t>Types.REF_CURSOR</a:t>
            </a:r>
            <a:r>
              <a:rPr lang="en-US" altLang="ko-KR" dirty="0" smtClean="0"/>
              <a:t> );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프로시저 실행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cstmt.execute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out parameter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설정된 값 받기</a:t>
            </a:r>
            <a:endParaRPr lang="en-US" altLang="ko-KR" dirty="0" smtClean="0"/>
          </a:p>
          <a:p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rs</a:t>
            </a:r>
            <a:r>
              <a:rPr lang="en-US" altLang="ko-KR" dirty="0" smtClean="0"/>
              <a:t>=(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cstmt.getObject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인덱스 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H="1">
            <a:off x="3893339" y="2035959"/>
            <a:ext cx="157163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928794" y="1142984"/>
            <a:ext cx="2786082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B67A371-3657-4B40-9C1C-3F5674D6A2F4}"/>
              </a:ext>
            </a:extLst>
          </p:cNvPr>
          <p:cNvSpPr txBox="1"/>
          <p:nvPr/>
        </p:nvSpPr>
        <p:spPr>
          <a:xfrm>
            <a:off x="285751" y="304800"/>
            <a:ext cx="86916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숙제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차량의 </a:t>
            </a:r>
            <a:r>
              <a:rPr lang="en-US" altLang="ko-KR" dirty="0"/>
              <a:t>“</a:t>
            </a:r>
            <a:r>
              <a:rPr lang="ko-KR" altLang="en-US" dirty="0"/>
              <a:t>제조사</a:t>
            </a:r>
            <a:r>
              <a:rPr lang="en-US" altLang="ko-KR" dirty="0"/>
              <a:t>”</a:t>
            </a:r>
            <a:r>
              <a:rPr lang="ko-KR" altLang="en-US" dirty="0"/>
              <a:t>가  입력되면</a:t>
            </a:r>
            <a:r>
              <a:rPr lang="en-US" altLang="ko-KR" dirty="0"/>
              <a:t>, </a:t>
            </a:r>
            <a:r>
              <a:rPr lang="ko-KR" altLang="en-US" dirty="0"/>
              <a:t>제조사가 보유한 모든 차량의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 err="1"/>
              <a:t>제조국</a:t>
            </a:r>
            <a:r>
              <a:rPr lang="en-US" altLang="ko-KR" dirty="0"/>
              <a:t>, </a:t>
            </a:r>
            <a:r>
              <a:rPr lang="ko-KR" altLang="en-US" dirty="0"/>
              <a:t>제조사</a:t>
            </a:r>
            <a:r>
              <a:rPr lang="en-US" altLang="ko-KR" dirty="0"/>
              <a:t>, </a:t>
            </a:r>
            <a:r>
              <a:rPr lang="ko-KR" altLang="en-US" dirty="0"/>
              <a:t>모델명</a:t>
            </a:r>
            <a:r>
              <a:rPr lang="en-US" altLang="ko-KR" dirty="0"/>
              <a:t>, </a:t>
            </a:r>
            <a:r>
              <a:rPr lang="ko-KR" altLang="en-US" dirty="0"/>
              <a:t>연식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옵션을 조회하여  </a:t>
            </a:r>
            <a:r>
              <a:rPr lang="en-US" altLang="ko-KR" dirty="0" err="1"/>
              <a:t>JOptionPane</a:t>
            </a:r>
            <a:r>
              <a:rPr lang="ko-KR" altLang="en-US" dirty="0"/>
              <a:t>에 </a:t>
            </a:r>
            <a:r>
              <a:rPr lang="en-US" altLang="ko-KR" dirty="0" err="1"/>
              <a:t>JTextArea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 사용하여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DbConnction</a:t>
            </a:r>
            <a:r>
              <a:rPr lang="en-US" altLang="ko-KR" dirty="0"/>
              <a:t> =&gt; DB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en-US" altLang="ko-KR" dirty="0"/>
              <a:t>DAO</a:t>
            </a:r>
          </a:p>
          <a:p>
            <a:r>
              <a:rPr lang="en-US" altLang="ko-KR" dirty="0"/>
              <a:t>Service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334FE25-8E67-40B9-8368-57D0C97CCF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7510" y="2497139"/>
            <a:ext cx="2107406" cy="10758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980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85852" y="1000108"/>
            <a:ext cx="5286412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52" y="1000108"/>
            <a:ext cx="5286412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44590" y="1481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16160" y="1509698"/>
            <a:ext cx="928694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7290" y="19166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28860" y="1945234"/>
            <a:ext cx="928694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96990" y="9879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명함관리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7290" y="23452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28860" y="2373862"/>
            <a:ext cx="928694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57290" y="26961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28860" y="2724702"/>
            <a:ext cx="928694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43306" y="1500174"/>
            <a:ext cx="2714644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rot="5400000">
            <a:off x="5322099" y="821513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000232" y="3438524"/>
            <a:ext cx="928694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00364" y="3438524"/>
            <a:ext cx="928694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변경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00496" y="3438524"/>
            <a:ext cx="928694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00628" y="3429000"/>
            <a:ext cx="928694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472" y="4000504"/>
            <a:ext cx="937468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이메일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입력일을</a:t>
            </a:r>
            <a:r>
              <a:rPr lang="ko-KR" altLang="en-US" sz="1600" dirty="0" smtClean="0"/>
              <a:t> 저장할 수 있는 테이블 생성</a:t>
            </a:r>
            <a:endParaRPr lang="en-US" altLang="ko-KR" sz="1600" dirty="0" smtClean="0"/>
          </a:p>
          <a:p>
            <a:r>
              <a:rPr lang="en-US" altLang="ko-KR" sz="1600" dirty="0" smtClean="0"/>
              <a:t>2.1~9999 </a:t>
            </a:r>
            <a:r>
              <a:rPr lang="ko-KR" altLang="en-US" sz="1600" dirty="0" smtClean="0"/>
              <a:t>까지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증가할 수 있는 시퀀스 생성</a:t>
            </a: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프로그램이 실행되면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번에서 생성된 테이블을 검색하여 검색결과를 </a:t>
            </a:r>
            <a:r>
              <a:rPr lang="en-US" altLang="ko-KR" sz="1600" dirty="0" err="1" smtClean="0"/>
              <a:t>JList</a:t>
            </a:r>
            <a:r>
              <a:rPr lang="ko-KR" altLang="en-US" sz="1600" dirty="0" smtClean="0"/>
              <a:t>에 추가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하여 보여준다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번호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이메일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입력일 </a:t>
            </a:r>
            <a:r>
              <a:rPr lang="en-US" altLang="ko-KR" sz="1600" dirty="0" smtClean="0"/>
              <a:t>&lt;- CSV</a:t>
            </a:r>
            <a:r>
              <a:rPr lang="ko-KR" altLang="en-US" sz="1600" dirty="0" smtClean="0"/>
              <a:t>데이터형식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이메일을</a:t>
            </a:r>
            <a:r>
              <a:rPr lang="ko-KR" altLang="en-US" sz="1600" dirty="0" smtClean="0"/>
              <a:t> 넣고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추가버튼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클릭하면  생성된테이블에 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입력된 데이터가 추가된다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번호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시퀀스를 사용한 추가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입력일은</a:t>
            </a:r>
            <a:r>
              <a:rPr lang="ko-KR" altLang="en-US" sz="1600" dirty="0" smtClean="0"/>
              <a:t> 레코드가 추가되는 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시점에 날짜로 추가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 smtClean="0"/>
              <a:t>5. </a:t>
            </a:r>
            <a:r>
              <a:rPr lang="en-US" altLang="ko-KR" sz="1600" dirty="0" err="1" smtClean="0"/>
              <a:t>JList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item</a:t>
            </a:r>
            <a:r>
              <a:rPr lang="ko-KR" altLang="en-US" sz="1600" dirty="0" smtClean="0"/>
              <a:t>을 클릭하면 선택된 아이템의 값 </a:t>
            </a:r>
            <a:r>
              <a:rPr lang="en-US" altLang="ko-KR" sz="1600" dirty="0" smtClean="0"/>
              <a:t>J.T.F</a:t>
            </a:r>
            <a:r>
              <a:rPr lang="ko-KR" altLang="en-US" sz="1600" dirty="0" smtClean="0"/>
              <a:t>에 추가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6. 5</a:t>
            </a:r>
            <a:r>
              <a:rPr lang="ko-KR" altLang="en-US" sz="1600" dirty="0" smtClean="0"/>
              <a:t>번의 작업 결과로 </a:t>
            </a:r>
            <a:r>
              <a:rPr lang="en-US" altLang="ko-KR" sz="1600" dirty="0" smtClean="0"/>
              <a:t>JTF</a:t>
            </a:r>
            <a:r>
              <a:rPr lang="ko-KR" altLang="en-US" sz="1600" dirty="0" smtClean="0"/>
              <a:t>추가된 상태에서 이름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이메일을</a:t>
            </a:r>
            <a:r>
              <a:rPr lang="ko-KR" altLang="en-US" sz="1600" dirty="0" smtClean="0"/>
              <a:t> 수정한 후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변경버튼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클릭하면 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테이블을 </a:t>
            </a:r>
            <a:r>
              <a:rPr lang="en-US" altLang="ko-KR" sz="1600" dirty="0" smtClean="0"/>
              <a:t>update </a:t>
            </a:r>
            <a:r>
              <a:rPr lang="ko-KR" altLang="en-US" sz="1600" dirty="0" smtClean="0"/>
              <a:t>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후 </a:t>
            </a:r>
            <a:r>
              <a:rPr lang="en-US" altLang="ko-KR" sz="1600" dirty="0" err="1" smtClean="0"/>
              <a:t>JList</a:t>
            </a:r>
            <a:r>
              <a:rPr lang="ko-KR" altLang="en-US" sz="1600" dirty="0" smtClean="0"/>
              <a:t>를 변경된 값으로 갱신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7. 5</a:t>
            </a:r>
            <a:r>
              <a:rPr lang="ko-KR" altLang="en-US" sz="1600" dirty="0" smtClean="0"/>
              <a:t>번의 작업 결과로  </a:t>
            </a:r>
            <a:r>
              <a:rPr lang="en-US" altLang="ko-KR" sz="1600" dirty="0" smtClean="0"/>
              <a:t>JTF</a:t>
            </a:r>
            <a:r>
              <a:rPr lang="ko-KR" altLang="en-US" sz="1600" dirty="0" smtClean="0"/>
              <a:t>에 추가된 상태에서 </a:t>
            </a:r>
            <a:r>
              <a:rPr lang="en-US" altLang="ko-KR" sz="1600" dirty="0" smtClean="0"/>
              <a:t>“ </a:t>
            </a:r>
            <a:r>
              <a:rPr lang="ko-KR" altLang="en-US" sz="1600" dirty="0" smtClean="0"/>
              <a:t>삭제버튼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클릭하면 </a:t>
            </a:r>
            <a:endParaRPr lang="en-US" altLang="ko-KR" sz="1600" dirty="0" smtClean="0"/>
          </a:p>
          <a:p>
            <a:r>
              <a:rPr lang="ko-KR" altLang="en-US" sz="1600" dirty="0" smtClean="0"/>
              <a:t>테이블을  </a:t>
            </a:r>
            <a:r>
              <a:rPr lang="en-US" altLang="ko-KR" sz="1600" dirty="0" smtClean="0"/>
              <a:t>delete</a:t>
            </a:r>
            <a:r>
              <a:rPr lang="ko-KR" altLang="en-US" sz="1600" dirty="0" err="1" smtClean="0"/>
              <a:t>한후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Jlist</a:t>
            </a:r>
            <a:r>
              <a:rPr lang="ko-KR" altLang="en-US" sz="1600" dirty="0" smtClean="0"/>
              <a:t>를 삭제된 값으로 갱신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8. </a:t>
            </a:r>
            <a:r>
              <a:rPr lang="ko-KR" altLang="en-US" sz="1600" dirty="0" smtClean="0"/>
              <a:t>종료버튼을 클릭하면 프로그램을 종료한다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357290" y="30533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입력일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28860" y="3081892"/>
            <a:ext cx="928694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rot="16200000" flipH="1">
            <a:off x="2143108" y="857232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H="1">
            <a:off x="1214414" y="1714488"/>
            <a:ext cx="250033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14480" y="428604"/>
            <a:ext cx="10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readonly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43570" y="50004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JList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643306" y="1509698"/>
            <a:ext cx="3929090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1,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이단군</a:t>
            </a:r>
            <a:r>
              <a:rPr lang="en-US" altLang="ko-KR" sz="1400" dirty="0" smtClean="0">
                <a:solidFill>
                  <a:schemeClr val="tx1"/>
                </a:solidFill>
              </a:rPr>
              <a:t>,010-1234-4566,lee@daum.net,</a:t>
            </a:r>
            <a:r>
              <a:rPr lang="ko-KR" altLang="en-US" sz="1400" dirty="0" smtClean="0">
                <a:solidFill>
                  <a:schemeClr val="tx1"/>
                </a:solidFill>
              </a:rPr>
              <a:t>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6146800" y="2326221"/>
            <a:ext cx="1225550" cy="182029"/>
          </a:xfrm>
          <a:custGeom>
            <a:avLst/>
            <a:gdLst>
              <a:gd name="connsiteX0" fmla="*/ 1225550 w 1225550"/>
              <a:gd name="connsiteY0" fmla="*/ 182029 h 182029"/>
              <a:gd name="connsiteX1" fmla="*/ 1219200 w 1225550"/>
              <a:gd name="connsiteY1" fmla="*/ 156629 h 182029"/>
              <a:gd name="connsiteX2" fmla="*/ 1123950 w 1225550"/>
              <a:gd name="connsiteY2" fmla="*/ 105829 h 182029"/>
              <a:gd name="connsiteX3" fmla="*/ 1003300 w 1225550"/>
              <a:gd name="connsiteY3" fmla="*/ 74079 h 182029"/>
              <a:gd name="connsiteX4" fmla="*/ 946150 w 1225550"/>
              <a:gd name="connsiteY4" fmla="*/ 67729 h 182029"/>
              <a:gd name="connsiteX5" fmla="*/ 895350 w 1225550"/>
              <a:gd name="connsiteY5" fmla="*/ 48679 h 182029"/>
              <a:gd name="connsiteX6" fmla="*/ 850900 w 1225550"/>
              <a:gd name="connsiteY6" fmla="*/ 42329 h 182029"/>
              <a:gd name="connsiteX7" fmla="*/ 704850 w 1225550"/>
              <a:gd name="connsiteY7" fmla="*/ 29629 h 182029"/>
              <a:gd name="connsiteX8" fmla="*/ 463550 w 1225550"/>
              <a:gd name="connsiteY8" fmla="*/ 23279 h 182029"/>
              <a:gd name="connsiteX9" fmla="*/ 425450 w 1225550"/>
              <a:gd name="connsiteY9" fmla="*/ 16929 h 182029"/>
              <a:gd name="connsiteX10" fmla="*/ 400050 w 1225550"/>
              <a:gd name="connsiteY10" fmla="*/ 10579 h 182029"/>
              <a:gd name="connsiteX11" fmla="*/ 0 w 1225550"/>
              <a:gd name="connsiteY11" fmla="*/ 4229 h 1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550" h="182029">
                <a:moveTo>
                  <a:pt x="1225550" y="182029"/>
                </a:moveTo>
                <a:cubicBezTo>
                  <a:pt x="1223433" y="173562"/>
                  <a:pt x="1224998" y="163152"/>
                  <a:pt x="1219200" y="156629"/>
                </a:cubicBezTo>
                <a:cubicBezTo>
                  <a:pt x="1194324" y="128644"/>
                  <a:pt x="1157741" y="117093"/>
                  <a:pt x="1123950" y="105829"/>
                </a:cubicBezTo>
                <a:cubicBezTo>
                  <a:pt x="1102775" y="98771"/>
                  <a:pt x="1012132" y="75060"/>
                  <a:pt x="1003300" y="74079"/>
                </a:cubicBezTo>
                <a:lnTo>
                  <a:pt x="946150" y="67729"/>
                </a:lnTo>
                <a:cubicBezTo>
                  <a:pt x="929217" y="61379"/>
                  <a:pt x="912824" y="53339"/>
                  <a:pt x="895350" y="48679"/>
                </a:cubicBezTo>
                <a:cubicBezTo>
                  <a:pt x="880888" y="44823"/>
                  <a:pt x="865793" y="43818"/>
                  <a:pt x="850900" y="42329"/>
                </a:cubicBezTo>
                <a:cubicBezTo>
                  <a:pt x="802275" y="37467"/>
                  <a:pt x="753700" y="30915"/>
                  <a:pt x="704850" y="29629"/>
                </a:cubicBezTo>
                <a:lnTo>
                  <a:pt x="463550" y="23279"/>
                </a:lnTo>
                <a:cubicBezTo>
                  <a:pt x="450850" y="21162"/>
                  <a:pt x="438075" y="19454"/>
                  <a:pt x="425450" y="16929"/>
                </a:cubicBezTo>
                <a:cubicBezTo>
                  <a:pt x="416892" y="15217"/>
                  <a:pt x="408749" y="11275"/>
                  <a:pt x="400050" y="10579"/>
                </a:cubicBezTo>
                <a:cubicBezTo>
                  <a:pt x="267818" y="0"/>
                  <a:pt x="131569" y="4229"/>
                  <a:pt x="0" y="422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358082" y="2285992"/>
            <a:ext cx="157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JTable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025" y="357166"/>
            <a:ext cx="68691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SQLInjection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악의적인 목적의 사용자가 정보탈취를 위해 작성된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예상하고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프로그램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외부에서 나머지 </a:t>
            </a:r>
            <a:r>
              <a:rPr lang="ko-KR" altLang="en-US" sz="1600" dirty="0" err="1" smtClean="0"/>
              <a:t>쿼리문을</a:t>
            </a:r>
            <a:r>
              <a:rPr lang="ko-KR" altLang="en-US" sz="1600" dirty="0" smtClean="0"/>
              <a:t> 작성하여 실행 시키는 것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785926"/>
            <a:ext cx="9045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.append(“</a:t>
            </a:r>
            <a:r>
              <a:rPr lang="en-US" altLang="ko-KR" b="1" dirty="0" smtClean="0"/>
              <a:t>select name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.append("</a:t>
            </a:r>
            <a:r>
              <a:rPr lang="en-US" altLang="ko-KR" b="1" dirty="0" smtClean="0"/>
              <a:t>from </a:t>
            </a:r>
            <a:r>
              <a:rPr lang="en-US" altLang="ko-KR" b="1" dirty="0" err="1" smtClean="0"/>
              <a:t>test_injection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.append("</a:t>
            </a:r>
            <a:r>
              <a:rPr lang="en-US" altLang="ko-KR" b="1" dirty="0" smtClean="0"/>
              <a:t>where id</a:t>
            </a:r>
            <a:r>
              <a:rPr lang="en-US" altLang="ko-KR" b="1" dirty="0"/>
              <a:t>='</a:t>
            </a:r>
            <a:r>
              <a:rPr lang="en-US" altLang="ko-KR" dirty="0"/>
              <a:t>").append(id).append("</a:t>
            </a:r>
            <a:r>
              <a:rPr lang="en-US" altLang="ko-KR" b="1" dirty="0"/>
              <a:t>' and pass='</a:t>
            </a:r>
            <a:r>
              <a:rPr lang="en-US" altLang="ko-KR" dirty="0"/>
              <a:t>").append(pass).append("</a:t>
            </a:r>
            <a:r>
              <a:rPr lang="en-US" altLang="ko-KR" b="1" dirty="0"/>
              <a:t>'</a:t>
            </a:r>
            <a:r>
              <a:rPr lang="en-US" altLang="ko-KR" dirty="0"/>
              <a:t>");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71810"/>
            <a:ext cx="27622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직선 화살표 연결선 7"/>
          <p:cNvCxnSpPr/>
          <p:nvPr/>
        </p:nvCxnSpPr>
        <p:spPr>
          <a:xfrm rot="10800000" flipV="1">
            <a:off x="1928794" y="3357562"/>
            <a:ext cx="257176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 flipV="1">
            <a:off x="2071670" y="3357562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0562" y="3214686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공격점 </a:t>
            </a:r>
            <a:r>
              <a:rPr lang="en-US" altLang="ko-KR" sz="1400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입력가능한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>
            <a:off x="1181100" y="2606487"/>
            <a:ext cx="2834448" cy="1083733"/>
          </a:xfrm>
          <a:custGeom>
            <a:avLst/>
            <a:gdLst>
              <a:gd name="connsiteX0" fmla="*/ 133350 w 2834448"/>
              <a:gd name="connsiteY0" fmla="*/ 1082863 h 1083733"/>
              <a:gd name="connsiteX1" fmla="*/ 101600 w 2834448"/>
              <a:gd name="connsiteY1" fmla="*/ 1076513 h 1083733"/>
              <a:gd name="connsiteX2" fmla="*/ 69850 w 2834448"/>
              <a:gd name="connsiteY2" fmla="*/ 1025713 h 1083733"/>
              <a:gd name="connsiteX3" fmla="*/ 50800 w 2834448"/>
              <a:gd name="connsiteY3" fmla="*/ 1000313 h 1083733"/>
              <a:gd name="connsiteX4" fmla="*/ 19050 w 2834448"/>
              <a:gd name="connsiteY4" fmla="*/ 924113 h 1083733"/>
              <a:gd name="connsiteX5" fmla="*/ 12700 w 2834448"/>
              <a:gd name="connsiteY5" fmla="*/ 879663 h 1083733"/>
              <a:gd name="connsiteX6" fmla="*/ 0 w 2834448"/>
              <a:gd name="connsiteY6" fmla="*/ 816163 h 1083733"/>
              <a:gd name="connsiteX7" fmla="*/ 19050 w 2834448"/>
              <a:gd name="connsiteY7" fmla="*/ 701863 h 1083733"/>
              <a:gd name="connsiteX8" fmla="*/ 31750 w 2834448"/>
              <a:gd name="connsiteY8" fmla="*/ 670113 h 1083733"/>
              <a:gd name="connsiteX9" fmla="*/ 57150 w 2834448"/>
              <a:gd name="connsiteY9" fmla="*/ 651063 h 1083733"/>
              <a:gd name="connsiteX10" fmla="*/ 88900 w 2834448"/>
              <a:gd name="connsiteY10" fmla="*/ 606613 h 1083733"/>
              <a:gd name="connsiteX11" fmla="*/ 146050 w 2834448"/>
              <a:gd name="connsiteY11" fmla="*/ 574863 h 1083733"/>
              <a:gd name="connsiteX12" fmla="*/ 228600 w 2834448"/>
              <a:gd name="connsiteY12" fmla="*/ 530413 h 1083733"/>
              <a:gd name="connsiteX13" fmla="*/ 336550 w 2834448"/>
              <a:gd name="connsiteY13" fmla="*/ 498663 h 1083733"/>
              <a:gd name="connsiteX14" fmla="*/ 393700 w 2834448"/>
              <a:gd name="connsiteY14" fmla="*/ 479613 h 1083733"/>
              <a:gd name="connsiteX15" fmla="*/ 520700 w 2834448"/>
              <a:gd name="connsiteY15" fmla="*/ 454213 h 1083733"/>
              <a:gd name="connsiteX16" fmla="*/ 565150 w 2834448"/>
              <a:gd name="connsiteY16" fmla="*/ 441513 h 1083733"/>
              <a:gd name="connsiteX17" fmla="*/ 603250 w 2834448"/>
              <a:gd name="connsiteY17" fmla="*/ 422463 h 1083733"/>
              <a:gd name="connsiteX18" fmla="*/ 647700 w 2834448"/>
              <a:gd name="connsiteY18" fmla="*/ 416113 h 1083733"/>
              <a:gd name="connsiteX19" fmla="*/ 800100 w 2834448"/>
              <a:gd name="connsiteY19" fmla="*/ 403413 h 1083733"/>
              <a:gd name="connsiteX20" fmla="*/ 2070100 w 2834448"/>
              <a:gd name="connsiteY20" fmla="*/ 397063 h 1083733"/>
              <a:gd name="connsiteX21" fmla="*/ 2171700 w 2834448"/>
              <a:gd name="connsiteY21" fmla="*/ 384363 h 1083733"/>
              <a:gd name="connsiteX22" fmla="*/ 2260600 w 2834448"/>
              <a:gd name="connsiteY22" fmla="*/ 365313 h 1083733"/>
              <a:gd name="connsiteX23" fmla="*/ 2324100 w 2834448"/>
              <a:gd name="connsiteY23" fmla="*/ 352613 h 1083733"/>
              <a:gd name="connsiteX24" fmla="*/ 2387600 w 2834448"/>
              <a:gd name="connsiteY24" fmla="*/ 339913 h 1083733"/>
              <a:gd name="connsiteX25" fmla="*/ 2482850 w 2834448"/>
              <a:gd name="connsiteY25" fmla="*/ 289113 h 1083733"/>
              <a:gd name="connsiteX26" fmla="*/ 2514600 w 2834448"/>
              <a:gd name="connsiteY26" fmla="*/ 276413 h 1083733"/>
              <a:gd name="connsiteX27" fmla="*/ 2565400 w 2834448"/>
              <a:gd name="connsiteY27" fmla="*/ 251013 h 1083733"/>
              <a:gd name="connsiteX28" fmla="*/ 2597150 w 2834448"/>
              <a:gd name="connsiteY28" fmla="*/ 238313 h 1083733"/>
              <a:gd name="connsiteX29" fmla="*/ 2654300 w 2834448"/>
              <a:gd name="connsiteY29" fmla="*/ 212913 h 1083733"/>
              <a:gd name="connsiteX30" fmla="*/ 2673350 w 2834448"/>
              <a:gd name="connsiteY30" fmla="*/ 200213 h 1083733"/>
              <a:gd name="connsiteX31" fmla="*/ 2717800 w 2834448"/>
              <a:gd name="connsiteY31" fmla="*/ 181163 h 1083733"/>
              <a:gd name="connsiteX32" fmla="*/ 2755900 w 2834448"/>
              <a:gd name="connsiteY32" fmla="*/ 155763 h 1083733"/>
              <a:gd name="connsiteX33" fmla="*/ 2794000 w 2834448"/>
              <a:gd name="connsiteY33" fmla="*/ 98613 h 1083733"/>
              <a:gd name="connsiteX34" fmla="*/ 2806700 w 2834448"/>
              <a:gd name="connsiteY34" fmla="*/ 79563 h 1083733"/>
              <a:gd name="connsiteX35" fmla="*/ 2819400 w 2834448"/>
              <a:gd name="connsiteY35" fmla="*/ 35113 h 1083733"/>
              <a:gd name="connsiteX36" fmla="*/ 2832100 w 2834448"/>
              <a:gd name="connsiteY36" fmla="*/ 3363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34448" h="1083733">
                <a:moveTo>
                  <a:pt x="133350" y="1082863"/>
                </a:moveTo>
                <a:cubicBezTo>
                  <a:pt x="122767" y="1080746"/>
                  <a:pt x="109622" y="1083733"/>
                  <a:pt x="101600" y="1076513"/>
                </a:cubicBezTo>
                <a:cubicBezTo>
                  <a:pt x="86757" y="1063155"/>
                  <a:pt x="80927" y="1042328"/>
                  <a:pt x="69850" y="1025713"/>
                </a:cubicBezTo>
                <a:cubicBezTo>
                  <a:pt x="63979" y="1016907"/>
                  <a:pt x="56133" y="1009455"/>
                  <a:pt x="50800" y="1000313"/>
                </a:cubicBezTo>
                <a:cubicBezTo>
                  <a:pt x="33113" y="969993"/>
                  <a:pt x="24637" y="954841"/>
                  <a:pt x="19050" y="924113"/>
                </a:cubicBezTo>
                <a:cubicBezTo>
                  <a:pt x="16373" y="909387"/>
                  <a:pt x="15301" y="894402"/>
                  <a:pt x="12700" y="879663"/>
                </a:cubicBezTo>
                <a:cubicBezTo>
                  <a:pt x="8949" y="858406"/>
                  <a:pt x="0" y="816163"/>
                  <a:pt x="0" y="816163"/>
                </a:cubicBezTo>
                <a:cubicBezTo>
                  <a:pt x="6350" y="778063"/>
                  <a:pt x="10845" y="739607"/>
                  <a:pt x="19050" y="701863"/>
                </a:cubicBezTo>
                <a:cubicBezTo>
                  <a:pt x="21471" y="690725"/>
                  <a:pt x="24911" y="679232"/>
                  <a:pt x="31750" y="670113"/>
                </a:cubicBezTo>
                <a:cubicBezTo>
                  <a:pt x="38100" y="661646"/>
                  <a:pt x="50070" y="658930"/>
                  <a:pt x="57150" y="651063"/>
                </a:cubicBezTo>
                <a:cubicBezTo>
                  <a:pt x="69331" y="637529"/>
                  <a:pt x="76025" y="619488"/>
                  <a:pt x="88900" y="606613"/>
                </a:cubicBezTo>
                <a:cubicBezTo>
                  <a:pt x="98826" y="596687"/>
                  <a:pt x="132575" y="582349"/>
                  <a:pt x="146050" y="574863"/>
                </a:cubicBezTo>
                <a:cubicBezTo>
                  <a:pt x="176078" y="558181"/>
                  <a:pt x="194304" y="542760"/>
                  <a:pt x="228600" y="530413"/>
                </a:cubicBezTo>
                <a:cubicBezTo>
                  <a:pt x="263890" y="517709"/>
                  <a:pt x="300967" y="510524"/>
                  <a:pt x="336550" y="498663"/>
                </a:cubicBezTo>
                <a:cubicBezTo>
                  <a:pt x="355600" y="492313"/>
                  <a:pt x="374180" y="484325"/>
                  <a:pt x="393700" y="479613"/>
                </a:cubicBezTo>
                <a:cubicBezTo>
                  <a:pt x="435666" y="469483"/>
                  <a:pt x="479189" y="466073"/>
                  <a:pt x="520700" y="454213"/>
                </a:cubicBezTo>
                <a:cubicBezTo>
                  <a:pt x="535517" y="449980"/>
                  <a:pt x="550768" y="447045"/>
                  <a:pt x="565150" y="441513"/>
                </a:cubicBezTo>
                <a:cubicBezTo>
                  <a:pt x="578403" y="436416"/>
                  <a:pt x="589679" y="426639"/>
                  <a:pt x="603250" y="422463"/>
                </a:cubicBezTo>
                <a:cubicBezTo>
                  <a:pt x="617555" y="418061"/>
                  <a:pt x="632907" y="418389"/>
                  <a:pt x="647700" y="416113"/>
                </a:cubicBezTo>
                <a:cubicBezTo>
                  <a:pt x="716397" y="405544"/>
                  <a:pt x="693818" y="404388"/>
                  <a:pt x="800100" y="403413"/>
                </a:cubicBezTo>
                <a:lnTo>
                  <a:pt x="2070100" y="397063"/>
                </a:lnTo>
                <a:cubicBezTo>
                  <a:pt x="2103967" y="392830"/>
                  <a:pt x="2137967" y="389553"/>
                  <a:pt x="2171700" y="384363"/>
                </a:cubicBezTo>
                <a:cubicBezTo>
                  <a:pt x="2256462" y="371323"/>
                  <a:pt x="2209122" y="376344"/>
                  <a:pt x="2260600" y="365313"/>
                </a:cubicBezTo>
                <a:cubicBezTo>
                  <a:pt x="2281707" y="360790"/>
                  <a:pt x="2302808" y="356162"/>
                  <a:pt x="2324100" y="352613"/>
                </a:cubicBezTo>
                <a:cubicBezTo>
                  <a:pt x="2370808" y="344828"/>
                  <a:pt x="2349709" y="349386"/>
                  <a:pt x="2387600" y="339913"/>
                </a:cubicBezTo>
                <a:cubicBezTo>
                  <a:pt x="2413751" y="324970"/>
                  <a:pt x="2455324" y="300124"/>
                  <a:pt x="2482850" y="289113"/>
                </a:cubicBezTo>
                <a:cubicBezTo>
                  <a:pt x="2493433" y="284880"/>
                  <a:pt x="2504251" y="281190"/>
                  <a:pt x="2514600" y="276413"/>
                </a:cubicBezTo>
                <a:cubicBezTo>
                  <a:pt x="2531790" y="268479"/>
                  <a:pt x="2547822" y="258044"/>
                  <a:pt x="2565400" y="251013"/>
                </a:cubicBezTo>
                <a:cubicBezTo>
                  <a:pt x="2575983" y="246780"/>
                  <a:pt x="2587186" y="243849"/>
                  <a:pt x="2597150" y="238313"/>
                </a:cubicBezTo>
                <a:cubicBezTo>
                  <a:pt x="2649797" y="209065"/>
                  <a:pt x="2593191" y="225135"/>
                  <a:pt x="2654300" y="212913"/>
                </a:cubicBezTo>
                <a:cubicBezTo>
                  <a:pt x="2660650" y="208680"/>
                  <a:pt x="2666524" y="203626"/>
                  <a:pt x="2673350" y="200213"/>
                </a:cubicBezTo>
                <a:cubicBezTo>
                  <a:pt x="2687768" y="193004"/>
                  <a:pt x="2703977" y="189457"/>
                  <a:pt x="2717800" y="181163"/>
                </a:cubicBezTo>
                <a:cubicBezTo>
                  <a:pt x="2777258" y="145488"/>
                  <a:pt x="2701740" y="173816"/>
                  <a:pt x="2755900" y="155763"/>
                </a:cubicBezTo>
                <a:cubicBezTo>
                  <a:pt x="2800644" y="99833"/>
                  <a:pt x="2765858" y="147861"/>
                  <a:pt x="2794000" y="98613"/>
                </a:cubicBezTo>
                <a:cubicBezTo>
                  <a:pt x="2797786" y="91987"/>
                  <a:pt x="2803287" y="86389"/>
                  <a:pt x="2806700" y="79563"/>
                </a:cubicBezTo>
                <a:cubicBezTo>
                  <a:pt x="2819057" y="54849"/>
                  <a:pt x="2807193" y="63597"/>
                  <a:pt x="2819400" y="35113"/>
                </a:cubicBezTo>
                <a:cubicBezTo>
                  <a:pt x="2834448" y="0"/>
                  <a:pt x="2832100" y="30651"/>
                  <a:pt x="2832100" y="336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476792" y="2667000"/>
            <a:ext cx="6671172" cy="1562100"/>
          </a:xfrm>
          <a:custGeom>
            <a:avLst/>
            <a:gdLst>
              <a:gd name="connsiteX0" fmla="*/ 9108 w 6671172"/>
              <a:gd name="connsiteY0" fmla="*/ 1562100 h 1562100"/>
              <a:gd name="connsiteX1" fmla="*/ 2758 w 6671172"/>
              <a:gd name="connsiteY1" fmla="*/ 1517650 h 1562100"/>
              <a:gd name="connsiteX2" fmla="*/ 28158 w 6671172"/>
              <a:gd name="connsiteY2" fmla="*/ 1460500 h 1562100"/>
              <a:gd name="connsiteX3" fmla="*/ 104358 w 6671172"/>
              <a:gd name="connsiteY3" fmla="*/ 1377950 h 1562100"/>
              <a:gd name="connsiteX4" fmla="*/ 237708 w 6671172"/>
              <a:gd name="connsiteY4" fmla="*/ 1282700 h 1562100"/>
              <a:gd name="connsiteX5" fmla="*/ 332958 w 6671172"/>
              <a:gd name="connsiteY5" fmla="*/ 1238250 h 1562100"/>
              <a:gd name="connsiteX6" fmla="*/ 409158 w 6671172"/>
              <a:gd name="connsiteY6" fmla="*/ 1212850 h 1562100"/>
              <a:gd name="connsiteX7" fmla="*/ 580608 w 6671172"/>
              <a:gd name="connsiteY7" fmla="*/ 1187450 h 1562100"/>
              <a:gd name="connsiteX8" fmla="*/ 1577558 w 6671172"/>
              <a:gd name="connsiteY8" fmla="*/ 1200150 h 1562100"/>
              <a:gd name="connsiteX9" fmla="*/ 1723608 w 6671172"/>
              <a:gd name="connsiteY9" fmla="*/ 1219200 h 1562100"/>
              <a:gd name="connsiteX10" fmla="*/ 1882358 w 6671172"/>
              <a:gd name="connsiteY10" fmla="*/ 1231900 h 1562100"/>
              <a:gd name="connsiteX11" fmla="*/ 2022058 w 6671172"/>
              <a:gd name="connsiteY11" fmla="*/ 1250950 h 1562100"/>
              <a:gd name="connsiteX12" fmla="*/ 2371308 w 6671172"/>
              <a:gd name="connsiteY12" fmla="*/ 1270000 h 1562100"/>
              <a:gd name="connsiteX13" fmla="*/ 2517358 w 6671172"/>
              <a:gd name="connsiteY13" fmla="*/ 1289050 h 1562100"/>
              <a:gd name="connsiteX14" fmla="*/ 2669758 w 6671172"/>
              <a:gd name="connsiteY14" fmla="*/ 1314450 h 1562100"/>
              <a:gd name="connsiteX15" fmla="*/ 2828508 w 6671172"/>
              <a:gd name="connsiteY15" fmla="*/ 1320800 h 1562100"/>
              <a:gd name="connsiteX16" fmla="*/ 2993608 w 6671172"/>
              <a:gd name="connsiteY16" fmla="*/ 1346200 h 1562100"/>
              <a:gd name="connsiteX17" fmla="*/ 3425408 w 6671172"/>
              <a:gd name="connsiteY17" fmla="*/ 1377950 h 1562100"/>
              <a:gd name="connsiteX18" fmla="*/ 3584158 w 6671172"/>
              <a:gd name="connsiteY18" fmla="*/ 1390650 h 1562100"/>
              <a:gd name="connsiteX19" fmla="*/ 3939758 w 6671172"/>
              <a:gd name="connsiteY19" fmla="*/ 1403350 h 1562100"/>
              <a:gd name="connsiteX20" fmla="*/ 4358858 w 6671172"/>
              <a:gd name="connsiteY20" fmla="*/ 1422400 h 1562100"/>
              <a:gd name="connsiteX21" fmla="*/ 5686008 w 6671172"/>
              <a:gd name="connsiteY21" fmla="*/ 1397000 h 1562100"/>
              <a:gd name="connsiteX22" fmla="*/ 5813008 w 6671172"/>
              <a:gd name="connsiteY22" fmla="*/ 1371600 h 1562100"/>
              <a:gd name="connsiteX23" fmla="*/ 5882858 w 6671172"/>
              <a:gd name="connsiteY23" fmla="*/ 1365250 h 1562100"/>
              <a:gd name="connsiteX24" fmla="*/ 5946358 w 6671172"/>
              <a:gd name="connsiteY24" fmla="*/ 1358900 h 1562100"/>
              <a:gd name="connsiteX25" fmla="*/ 6060658 w 6671172"/>
              <a:gd name="connsiteY25" fmla="*/ 1314450 h 1562100"/>
              <a:gd name="connsiteX26" fmla="*/ 6136858 w 6671172"/>
              <a:gd name="connsiteY26" fmla="*/ 1282700 h 1562100"/>
              <a:gd name="connsiteX27" fmla="*/ 6187658 w 6671172"/>
              <a:gd name="connsiteY27" fmla="*/ 1250950 h 1562100"/>
              <a:gd name="connsiteX28" fmla="*/ 6263858 w 6671172"/>
              <a:gd name="connsiteY28" fmla="*/ 1206500 h 1562100"/>
              <a:gd name="connsiteX29" fmla="*/ 6378158 w 6671172"/>
              <a:gd name="connsiteY29" fmla="*/ 1104900 h 1562100"/>
              <a:gd name="connsiteX30" fmla="*/ 6448008 w 6671172"/>
              <a:gd name="connsiteY30" fmla="*/ 1073150 h 1562100"/>
              <a:gd name="connsiteX31" fmla="*/ 6473408 w 6671172"/>
              <a:gd name="connsiteY31" fmla="*/ 1047750 h 1562100"/>
              <a:gd name="connsiteX32" fmla="*/ 6568658 w 6671172"/>
              <a:gd name="connsiteY32" fmla="*/ 990600 h 1562100"/>
              <a:gd name="connsiteX33" fmla="*/ 6594058 w 6671172"/>
              <a:gd name="connsiteY33" fmla="*/ 958850 h 1562100"/>
              <a:gd name="connsiteX34" fmla="*/ 6619458 w 6671172"/>
              <a:gd name="connsiteY34" fmla="*/ 933450 h 1562100"/>
              <a:gd name="connsiteX35" fmla="*/ 6657558 w 6671172"/>
              <a:gd name="connsiteY35" fmla="*/ 844550 h 1562100"/>
              <a:gd name="connsiteX36" fmla="*/ 6657558 w 6671172"/>
              <a:gd name="connsiteY36" fmla="*/ 533400 h 1562100"/>
              <a:gd name="connsiteX37" fmla="*/ 6644858 w 6671172"/>
              <a:gd name="connsiteY37" fmla="*/ 514350 h 1562100"/>
              <a:gd name="connsiteX38" fmla="*/ 6613108 w 6671172"/>
              <a:gd name="connsiteY38" fmla="*/ 476250 h 1562100"/>
              <a:gd name="connsiteX39" fmla="*/ 6600408 w 6671172"/>
              <a:gd name="connsiteY39" fmla="*/ 438150 h 1562100"/>
              <a:gd name="connsiteX40" fmla="*/ 6581358 w 6671172"/>
              <a:gd name="connsiteY40" fmla="*/ 419100 h 1562100"/>
              <a:gd name="connsiteX41" fmla="*/ 6562308 w 6671172"/>
              <a:gd name="connsiteY41" fmla="*/ 393700 h 1562100"/>
              <a:gd name="connsiteX42" fmla="*/ 6536908 w 6671172"/>
              <a:gd name="connsiteY42" fmla="*/ 368300 h 1562100"/>
              <a:gd name="connsiteX43" fmla="*/ 6505158 w 6671172"/>
              <a:gd name="connsiteY43" fmla="*/ 317500 h 1562100"/>
              <a:gd name="connsiteX44" fmla="*/ 6467058 w 6671172"/>
              <a:gd name="connsiteY44" fmla="*/ 279400 h 1562100"/>
              <a:gd name="connsiteX45" fmla="*/ 6435308 w 6671172"/>
              <a:gd name="connsiteY45" fmla="*/ 215900 h 1562100"/>
              <a:gd name="connsiteX46" fmla="*/ 6416258 w 6671172"/>
              <a:gd name="connsiteY46" fmla="*/ 203200 h 1562100"/>
              <a:gd name="connsiteX47" fmla="*/ 6409908 w 6671172"/>
              <a:gd name="connsiteY47" fmla="*/ 177800 h 1562100"/>
              <a:gd name="connsiteX48" fmla="*/ 6384508 w 6671172"/>
              <a:gd name="connsiteY48" fmla="*/ 152400 h 1562100"/>
              <a:gd name="connsiteX49" fmla="*/ 6359108 w 6671172"/>
              <a:gd name="connsiteY49" fmla="*/ 114300 h 1562100"/>
              <a:gd name="connsiteX50" fmla="*/ 6352758 w 6671172"/>
              <a:gd name="connsiteY50" fmla="*/ 82550 h 1562100"/>
              <a:gd name="connsiteX51" fmla="*/ 6327358 w 6671172"/>
              <a:gd name="connsiteY51" fmla="*/ 31750 h 1562100"/>
              <a:gd name="connsiteX52" fmla="*/ 6327358 w 6671172"/>
              <a:gd name="connsiteY52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671172" h="1562100">
                <a:moveTo>
                  <a:pt x="9108" y="1562100"/>
                </a:moveTo>
                <a:cubicBezTo>
                  <a:pt x="6991" y="1547283"/>
                  <a:pt x="0" y="1532361"/>
                  <a:pt x="2758" y="1517650"/>
                </a:cubicBezTo>
                <a:cubicBezTo>
                  <a:pt x="6600" y="1497160"/>
                  <a:pt x="18275" y="1478855"/>
                  <a:pt x="28158" y="1460500"/>
                </a:cubicBezTo>
                <a:cubicBezTo>
                  <a:pt x="41300" y="1436094"/>
                  <a:pt x="95913" y="1385189"/>
                  <a:pt x="104358" y="1377950"/>
                </a:cubicBezTo>
                <a:cubicBezTo>
                  <a:pt x="120857" y="1363808"/>
                  <a:pt x="210400" y="1297492"/>
                  <a:pt x="237708" y="1282700"/>
                </a:cubicBezTo>
                <a:cubicBezTo>
                  <a:pt x="268516" y="1266012"/>
                  <a:pt x="300510" y="1251469"/>
                  <a:pt x="332958" y="1238250"/>
                </a:cubicBezTo>
                <a:cubicBezTo>
                  <a:pt x="357753" y="1228148"/>
                  <a:pt x="382930" y="1218230"/>
                  <a:pt x="409158" y="1212850"/>
                </a:cubicBezTo>
                <a:cubicBezTo>
                  <a:pt x="465753" y="1201241"/>
                  <a:pt x="580608" y="1187450"/>
                  <a:pt x="580608" y="1187450"/>
                </a:cubicBezTo>
                <a:lnTo>
                  <a:pt x="1577558" y="1200150"/>
                </a:lnTo>
                <a:cubicBezTo>
                  <a:pt x="1626635" y="1201513"/>
                  <a:pt x="1674776" y="1214113"/>
                  <a:pt x="1723608" y="1219200"/>
                </a:cubicBezTo>
                <a:cubicBezTo>
                  <a:pt x="1776408" y="1224700"/>
                  <a:pt x="1829570" y="1226284"/>
                  <a:pt x="1882358" y="1231900"/>
                </a:cubicBezTo>
                <a:cubicBezTo>
                  <a:pt x="1929092" y="1236872"/>
                  <a:pt x="1975324" y="1245978"/>
                  <a:pt x="2022058" y="1250950"/>
                </a:cubicBezTo>
                <a:cubicBezTo>
                  <a:pt x="2163932" y="1266043"/>
                  <a:pt x="2223749" y="1265081"/>
                  <a:pt x="2371308" y="1270000"/>
                </a:cubicBezTo>
                <a:lnTo>
                  <a:pt x="2517358" y="1289050"/>
                </a:lnTo>
                <a:cubicBezTo>
                  <a:pt x="2568297" y="1296637"/>
                  <a:pt x="2618523" y="1309222"/>
                  <a:pt x="2669758" y="1314450"/>
                </a:cubicBezTo>
                <a:cubicBezTo>
                  <a:pt x="2722443" y="1319826"/>
                  <a:pt x="2775591" y="1318683"/>
                  <a:pt x="2828508" y="1320800"/>
                </a:cubicBezTo>
                <a:cubicBezTo>
                  <a:pt x="2883541" y="1329267"/>
                  <a:pt x="2938315" y="1339640"/>
                  <a:pt x="2993608" y="1346200"/>
                </a:cubicBezTo>
                <a:cubicBezTo>
                  <a:pt x="3176428" y="1367891"/>
                  <a:pt x="3239597" y="1365563"/>
                  <a:pt x="3425408" y="1377950"/>
                </a:cubicBezTo>
                <a:cubicBezTo>
                  <a:pt x="3478376" y="1381481"/>
                  <a:pt x="3531137" y="1388032"/>
                  <a:pt x="3584158" y="1390650"/>
                </a:cubicBezTo>
                <a:cubicBezTo>
                  <a:pt x="3702623" y="1396500"/>
                  <a:pt x="3821271" y="1397964"/>
                  <a:pt x="3939758" y="1403350"/>
                </a:cubicBezTo>
                <a:lnTo>
                  <a:pt x="4358858" y="1422400"/>
                </a:lnTo>
                <a:lnTo>
                  <a:pt x="5686008" y="1397000"/>
                </a:lnTo>
                <a:cubicBezTo>
                  <a:pt x="5804682" y="1393793"/>
                  <a:pt x="5730224" y="1385397"/>
                  <a:pt x="5813008" y="1371600"/>
                </a:cubicBezTo>
                <a:cubicBezTo>
                  <a:pt x="5836069" y="1367756"/>
                  <a:pt x="5859584" y="1367467"/>
                  <a:pt x="5882858" y="1365250"/>
                </a:cubicBezTo>
                <a:lnTo>
                  <a:pt x="5946358" y="1358900"/>
                </a:lnTo>
                <a:cubicBezTo>
                  <a:pt x="5984458" y="1344083"/>
                  <a:pt x="6021876" y="1327377"/>
                  <a:pt x="6060658" y="1314450"/>
                </a:cubicBezTo>
                <a:cubicBezTo>
                  <a:pt x="6092714" y="1303765"/>
                  <a:pt x="6094680" y="1303789"/>
                  <a:pt x="6136858" y="1282700"/>
                </a:cubicBezTo>
                <a:cubicBezTo>
                  <a:pt x="6201054" y="1250602"/>
                  <a:pt x="6142322" y="1276136"/>
                  <a:pt x="6187658" y="1250950"/>
                </a:cubicBezTo>
                <a:cubicBezTo>
                  <a:pt x="6217080" y="1234605"/>
                  <a:pt x="6237948" y="1229531"/>
                  <a:pt x="6263858" y="1206500"/>
                </a:cubicBezTo>
                <a:cubicBezTo>
                  <a:pt x="6322524" y="1154352"/>
                  <a:pt x="6322206" y="1135419"/>
                  <a:pt x="6378158" y="1104900"/>
                </a:cubicBezTo>
                <a:cubicBezTo>
                  <a:pt x="6415209" y="1084691"/>
                  <a:pt x="6409532" y="1100083"/>
                  <a:pt x="6448008" y="1073150"/>
                </a:cubicBezTo>
                <a:cubicBezTo>
                  <a:pt x="6457817" y="1066284"/>
                  <a:pt x="6463526" y="1054511"/>
                  <a:pt x="6473408" y="1047750"/>
                </a:cubicBezTo>
                <a:cubicBezTo>
                  <a:pt x="6503966" y="1026842"/>
                  <a:pt x="6545528" y="1019513"/>
                  <a:pt x="6568658" y="990600"/>
                </a:cubicBezTo>
                <a:cubicBezTo>
                  <a:pt x="6577125" y="980017"/>
                  <a:pt x="6585054" y="968980"/>
                  <a:pt x="6594058" y="958850"/>
                </a:cubicBezTo>
                <a:cubicBezTo>
                  <a:pt x="6602013" y="949901"/>
                  <a:pt x="6612415" y="943134"/>
                  <a:pt x="6619458" y="933450"/>
                </a:cubicBezTo>
                <a:cubicBezTo>
                  <a:pt x="6646672" y="896031"/>
                  <a:pt x="6645436" y="886978"/>
                  <a:pt x="6657558" y="844550"/>
                </a:cubicBezTo>
                <a:cubicBezTo>
                  <a:pt x="6668275" y="715946"/>
                  <a:pt x="6671172" y="714922"/>
                  <a:pt x="6657558" y="533400"/>
                </a:cubicBezTo>
                <a:cubicBezTo>
                  <a:pt x="6656987" y="525790"/>
                  <a:pt x="6649744" y="520213"/>
                  <a:pt x="6644858" y="514350"/>
                </a:cubicBezTo>
                <a:cubicBezTo>
                  <a:pt x="6630616" y="497260"/>
                  <a:pt x="6622117" y="496520"/>
                  <a:pt x="6613108" y="476250"/>
                </a:cubicBezTo>
                <a:cubicBezTo>
                  <a:pt x="6607671" y="464017"/>
                  <a:pt x="6606909" y="449852"/>
                  <a:pt x="6600408" y="438150"/>
                </a:cubicBezTo>
                <a:cubicBezTo>
                  <a:pt x="6596047" y="430300"/>
                  <a:pt x="6587202" y="425918"/>
                  <a:pt x="6581358" y="419100"/>
                </a:cubicBezTo>
                <a:cubicBezTo>
                  <a:pt x="6574470" y="411065"/>
                  <a:pt x="6569277" y="401665"/>
                  <a:pt x="6562308" y="393700"/>
                </a:cubicBezTo>
                <a:cubicBezTo>
                  <a:pt x="6554423" y="384689"/>
                  <a:pt x="6544092" y="377879"/>
                  <a:pt x="6536908" y="368300"/>
                </a:cubicBezTo>
                <a:cubicBezTo>
                  <a:pt x="6489295" y="304816"/>
                  <a:pt x="6563630" y="382469"/>
                  <a:pt x="6505158" y="317500"/>
                </a:cubicBezTo>
                <a:cubicBezTo>
                  <a:pt x="6493143" y="304150"/>
                  <a:pt x="6467058" y="279400"/>
                  <a:pt x="6467058" y="279400"/>
                </a:cubicBezTo>
                <a:cubicBezTo>
                  <a:pt x="6458403" y="257762"/>
                  <a:pt x="6450880" y="234067"/>
                  <a:pt x="6435308" y="215900"/>
                </a:cubicBezTo>
                <a:cubicBezTo>
                  <a:pt x="6430341" y="210106"/>
                  <a:pt x="6422608" y="207433"/>
                  <a:pt x="6416258" y="203200"/>
                </a:cubicBezTo>
                <a:cubicBezTo>
                  <a:pt x="6414141" y="194733"/>
                  <a:pt x="6414533" y="185201"/>
                  <a:pt x="6409908" y="177800"/>
                </a:cubicBezTo>
                <a:cubicBezTo>
                  <a:pt x="6403562" y="167646"/>
                  <a:pt x="6391988" y="161750"/>
                  <a:pt x="6384508" y="152400"/>
                </a:cubicBezTo>
                <a:cubicBezTo>
                  <a:pt x="6374973" y="140481"/>
                  <a:pt x="6367575" y="127000"/>
                  <a:pt x="6359108" y="114300"/>
                </a:cubicBezTo>
                <a:cubicBezTo>
                  <a:pt x="6356991" y="103717"/>
                  <a:pt x="6356632" y="92624"/>
                  <a:pt x="6352758" y="82550"/>
                </a:cubicBezTo>
                <a:cubicBezTo>
                  <a:pt x="6345962" y="64880"/>
                  <a:pt x="6327358" y="50682"/>
                  <a:pt x="6327358" y="31750"/>
                </a:cubicBezTo>
                <a:lnTo>
                  <a:pt x="6327358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2844" y="5077438"/>
            <a:ext cx="9971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.append(“</a:t>
            </a:r>
            <a:r>
              <a:rPr lang="en-US" altLang="ko-KR" b="1" dirty="0" smtClean="0"/>
              <a:t>select name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.append("</a:t>
            </a:r>
            <a:r>
              <a:rPr lang="en-US" altLang="ko-KR" b="1" dirty="0" smtClean="0"/>
              <a:t>from </a:t>
            </a:r>
            <a:r>
              <a:rPr lang="en-US" altLang="ko-KR" b="1" dirty="0" err="1" smtClean="0"/>
              <a:t>test_injection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.append("</a:t>
            </a:r>
            <a:r>
              <a:rPr lang="en-US" altLang="ko-KR" b="1" dirty="0" smtClean="0"/>
              <a:t>where id</a:t>
            </a:r>
            <a:r>
              <a:rPr lang="en-US" altLang="ko-KR" b="1" dirty="0"/>
              <a:t>='</a:t>
            </a:r>
            <a:r>
              <a:rPr lang="en-US" altLang="ko-KR" dirty="0"/>
              <a:t>").append</a:t>
            </a:r>
            <a:r>
              <a:rPr lang="en-US" altLang="ko-KR" dirty="0" smtClean="0"/>
              <a:t>(‘ or 1=1 --).</a:t>
            </a:r>
            <a:r>
              <a:rPr lang="en-US" altLang="ko-KR" dirty="0"/>
              <a:t>append("</a:t>
            </a:r>
            <a:r>
              <a:rPr lang="en-US" altLang="ko-KR" b="1" dirty="0"/>
              <a:t>' and pass='</a:t>
            </a:r>
            <a:r>
              <a:rPr lang="en-US" altLang="ko-KR" dirty="0"/>
              <a:t>").append(pass).append("</a:t>
            </a:r>
            <a:r>
              <a:rPr lang="en-US" altLang="ko-KR" b="1" dirty="0"/>
              <a:t>'</a:t>
            </a:r>
            <a:r>
              <a:rPr lang="en-US" altLang="ko-KR" dirty="0"/>
              <a:t>");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57290" y="357187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 or 1=1 --</a:t>
            </a:r>
            <a:endParaRPr lang="ko-KR" altLang="en-US" dirty="0"/>
          </a:p>
        </p:txBody>
      </p:sp>
      <p:sp>
        <p:nvSpPr>
          <p:cNvPr id="17" name="자유형 16"/>
          <p:cNvSpPr/>
          <p:nvPr/>
        </p:nvSpPr>
        <p:spPr>
          <a:xfrm>
            <a:off x="532936" y="3734210"/>
            <a:ext cx="3207214" cy="1974440"/>
          </a:xfrm>
          <a:custGeom>
            <a:avLst/>
            <a:gdLst>
              <a:gd name="connsiteX0" fmla="*/ 895814 w 3207214"/>
              <a:gd name="connsiteY0" fmla="*/ 18640 h 1974440"/>
              <a:gd name="connsiteX1" fmla="*/ 622764 w 3207214"/>
              <a:gd name="connsiteY1" fmla="*/ 18640 h 1974440"/>
              <a:gd name="connsiteX2" fmla="*/ 527514 w 3207214"/>
              <a:gd name="connsiteY2" fmla="*/ 37690 h 1974440"/>
              <a:gd name="connsiteX3" fmla="*/ 470364 w 3207214"/>
              <a:gd name="connsiteY3" fmla="*/ 69440 h 1974440"/>
              <a:gd name="connsiteX4" fmla="*/ 337014 w 3207214"/>
              <a:gd name="connsiteY4" fmla="*/ 120240 h 1974440"/>
              <a:gd name="connsiteX5" fmla="*/ 235414 w 3207214"/>
              <a:gd name="connsiteY5" fmla="*/ 190090 h 1974440"/>
              <a:gd name="connsiteX6" fmla="*/ 114764 w 3207214"/>
              <a:gd name="connsiteY6" fmla="*/ 291690 h 1974440"/>
              <a:gd name="connsiteX7" fmla="*/ 83014 w 3207214"/>
              <a:gd name="connsiteY7" fmla="*/ 323440 h 1974440"/>
              <a:gd name="connsiteX8" fmla="*/ 13164 w 3207214"/>
              <a:gd name="connsiteY8" fmla="*/ 437740 h 1974440"/>
              <a:gd name="connsiteX9" fmla="*/ 464 w 3207214"/>
              <a:gd name="connsiteY9" fmla="*/ 507590 h 1974440"/>
              <a:gd name="connsiteX10" fmla="*/ 51264 w 3207214"/>
              <a:gd name="connsiteY10" fmla="*/ 831440 h 1974440"/>
              <a:gd name="connsiteX11" fmla="*/ 95714 w 3207214"/>
              <a:gd name="connsiteY11" fmla="*/ 894940 h 1974440"/>
              <a:gd name="connsiteX12" fmla="*/ 159214 w 3207214"/>
              <a:gd name="connsiteY12" fmla="*/ 952090 h 1974440"/>
              <a:gd name="connsiteX13" fmla="*/ 190964 w 3207214"/>
              <a:gd name="connsiteY13" fmla="*/ 996540 h 1974440"/>
              <a:gd name="connsiteX14" fmla="*/ 273514 w 3207214"/>
              <a:gd name="connsiteY14" fmla="*/ 1034640 h 1974440"/>
              <a:gd name="connsiteX15" fmla="*/ 394164 w 3207214"/>
              <a:gd name="connsiteY15" fmla="*/ 1066390 h 1974440"/>
              <a:gd name="connsiteX16" fmla="*/ 451314 w 3207214"/>
              <a:gd name="connsiteY16" fmla="*/ 1085440 h 1974440"/>
              <a:gd name="connsiteX17" fmla="*/ 502114 w 3207214"/>
              <a:gd name="connsiteY17" fmla="*/ 1091790 h 1974440"/>
              <a:gd name="connsiteX18" fmla="*/ 565614 w 3207214"/>
              <a:gd name="connsiteY18" fmla="*/ 1104490 h 1974440"/>
              <a:gd name="connsiteX19" fmla="*/ 641814 w 3207214"/>
              <a:gd name="connsiteY19" fmla="*/ 1110840 h 1974440"/>
              <a:gd name="connsiteX20" fmla="*/ 965664 w 3207214"/>
              <a:gd name="connsiteY20" fmla="*/ 1117190 h 1974440"/>
              <a:gd name="connsiteX21" fmla="*/ 1137114 w 3207214"/>
              <a:gd name="connsiteY21" fmla="*/ 1123540 h 1974440"/>
              <a:gd name="connsiteX22" fmla="*/ 1314914 w 3207214"/>
              <a:gd name="connsiteY22" fmla="*/ 1136240 h 1974440"/>
              <a:gd name="connsiteX23" fmla="*/ 1607014 w 3207214"/>
              <a:gd name="connsiteY23" fmla="*/ 1142590 h 1974440"/>
              <a:gd name="connsiteX24" fmla="*/ 1714964 w 3207214"/>
              <a:gd name="connsiteY24" fmla="*/ 1148940 h 1974440"/>
              <a:gd name="connsiteX25" fmla="*/ 1810214 w 3207214"/>
              <a:gd name="connsiteY25" fmla="*/ 1161640 h 1974440"/>
              <a:gd name="connsiteX26" fmla="*/ 1930864 w 3207214"/>
              <a:gd name="connsiteY26" fmla="*/ 1167990 h 1974440"/>
              <a:gd name="connsiteX27" fmla="*/ 2032464 w 3207214"/>
              <a:gd name="connsiteY27" fmla="*/ 1180690 h 1974440"/>
              <a:gd name="connsiteX28" fmla="*/ 2134064 w 3207214"/>
              <a:gd name="connsiteY28" fmla="*/ 1187040 h 1974440"/>
              <a:gd name="connsiteX29" fmla="*/ 2419814 w 3207214"/>
              <a:gd name="connsiteY29" fmla="*/ 1237840 h 1974440"/>
              <a:gd name="connsiteX30" fmla="*/ 2508714 w 3207214"/>
              <a:gd name="connsiteY30" fmla="*/ 1244190 h 1974440"/>
              <a:gd name="connsiteX31" fmla="*/ 2642064 w 3207214"/>
              <a:gd name="connsiteY31" fmla="*/ 1269590 h 1974440"/>
              <a:gd name="connsiteX32" fmla="*/ 2711914 w 3207214"/>
              <a:gd name="connsiteY32" fmla="*/ 1288640 h 1974440"/>
              <a:gd name="connsiteX33" fmla="*/ 2813514 w 3207214"/>
              <a:gd name="connsiteY33" fmla="*/ 1333090 h 1974440"/>
              <a:gd name="connsiteX34" fmla="*/ 2851614 w 3207214"/>
              <a:gd name="connsiteY34" fmla="*/ 1345790 h 1974440"/>
              <a:gd name="connsiteX35" fmla="*/ 2921464 w 3207214"/>
              <a:gd name="connsiteY35" fmla="*/ 1377540 h 1974440"/>
              <a:gd name="connsiteX36" fmla="*/ 2997664 w 3207214"/>
              <a:gd name="connsiteY36" fmla="*/ 1421990 h 1974440"/>
              <a:gd name="connsiteX37" fmla="*/ 3042114 w 3207214"/>
              <a:gd name="connsiteY37" fmla="*/ 1460090 h 1974440"/>
              <a:gd name="connsiteX38" fmla="*/ 3067514 w 3207214"/>
              <a:gd name="connsiteY38" fmla="*/ 1479140 h 1974440"/>
              <a:gd name="connsiteX39" fmla="*/ 3111964 w 3207214"/>
              <a:gd name="connsiteY39" fmla="*/ 1517240 h 1974440"/>
              <a:gd name="connsiteX40" fmla="*/ 3131014 w 3207214"/>
              <a:gd name="connsiteY40" fmla="*/ 1568040 h 1974440"/>
              <a:gd name="connsiteX41" fmla="*/ 3143714 w 3207214"/>
              <a:gd name="connsiteY41" fmla="*/ 1587090 h 1974440"/>
              <a:gd name="connsiteX42" fmla="*/ 3150064 w 3207214"/>
              <a:gd name="connsiteY42" fmla="*/ 1606140 h 1974440"/>
              <a:gd name="connsiteX43" fmla="*/ 3162764 w 3207214"/>
              <a:gd name="connsiteY43" fmla="*/ 1650590 h 1974440"/>
              <a:gd name="connsiteX44" fmla="*/ 3181814 w 3207214"/>
              <a:gd name="connsiteY44" fmla="*/ 1675990 h 1974440"/>
              <a:gd name="connsiteX45" fmla="*/ 3200864 w 3207214"/>
              <a:gd name="connsiteY45" fmla="*/ 1733140 h 1974440"/>
              <a:gd name="connsiteX46" fmla="*/ 3207214 w 3207214"/>
              <a:gd name="connsiteY46" fmla="*/ 1752190 h 1974440"/>
              <a:gd name="connsiteX47" fmla="*/ 3194514 w 3207214"/>
              <a:gd name="connsiteY47" fmla="*/ 1974440 h 19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07214" h="1974440">
                <a:moveTo>
                  <a:pt x="895814" y="18640"/>
                </a:moveTo>
                <a:cubicBezTo>
                  <a:pt x="783973" y="0"/>
                  <a:pt x="849056" y="8354"/>
                  <a:pt x="622764" y="18640"/>
                </a:cubicBezTo>
                <a:cubicBezTo>
                  <a:pt x="598135" y="19760"/>
                  <a:pt x="549569" y="30338"/>
                  <a:pt x="527514" y="37690"/>
                </a:cubicBezTo>
                <a:cubicBezTo>
                  <a:pt x="496685" y="47966"/>
                  <a:pt x="502917" y="55876"/>
                  <a:pt x="470364" y="69440"/>
                </a:cubicBezTo>
                <a:cubicBezTo>
                  <a:pt x="405528" y="96455"/>
                  <a:pt x="417871" y="64651"/>
                  <a:pt x="337014" y="120240"/>
                </a:cubicBezTo>
                <a:cubicBezTo>
                  <a:pt x="303147" y="143523"/>
                  <a:pt x="269610" y="167293"/>
                  <a:pt x="235414" y="190090"/>
                </a:cubicBezTo>
                <a:cubicBezTo>
                  <a:pt x="146851" y="249132"/>
                  <a:pt x="214960" y="191494"/>
                  <a:pt x="114764" y="291690"/>
                </a:cubicBezTo>
                <a:cubicBezTo>
                  <a:pt x="104181" y="302273"/>
                  <a:pt x="90555" y="310512"/>
                  <a:pt x="83014" y="323440"/>
                </a:cubicBezTo>
                <a:cubicBezTo>
                  <a:pt x="30873" y="412824"/>
                  <a:pt x="54875" y="375173"/>
                  <a:pt x="13164" y="437740"/>
                </a:cubicBezTo>
                <a:cubicBezTo>
                  <a:pt x="11489" y="446117"/>
                  <a:pt x="0" y="501787"/>
                  <a:pt x="464" y="507590"/>
                </a:cubicBezTo>
                <a:cubicBezTo>
                  <a:pt x="3447" y="544882"/>
                  <a:pt x="551" y="745228"/>
                  <a:pt x="51264" y="831440"/>
                </a:cubicBezTo>
                <a:cubicBezTo>
                  <a:pt x="64364" y="853710"/>
                  <a:pt x="80212" y="874270"/>
                  <a:pt x="95714" y="894940"/>
                </a:cubicBezTo>
                <a:cubicBezTo>
                  <a:pt x="128156" y="938196"/>
                  <a:pt x="118671" y="927764"/>
                  <a:pt x="159214" y="952090"/>
                </a:cubicBezTo>
                <a:cubicBezTo>
                  <a:pt x="169797" y="966907"/>
                  <a:pt x="178089" y="983665"/>
                  <a:pt x="190964" y="996540"/>
                </a:cubicBezTo>
                <a:cubicBezTo>
                  <a:pt x="207207" y="1012783"/>
                  <a:pt x="256602" y="1029003"/>
                  <a:pt x="273514" y="1034640"/>
                </a:cubicBezTo>
                <a:cubicBezTo>
                  <a:pt x="395537" y="1075314"/>
                  <a:pt x="280268" y="1034752"/>
                  <a:pt x="394164" y="1066390"/>
                </a:cubicBezTo>
                <a:cubicBezTo>
                  <a:pt x="413512" y="1071764"/>
                  <a:pt x="431767" y="1080841"/>
                  <a:pt x="451314" y="1085440"/>
                </a:cubicBezTo>
                <a:cubicBezTo>
                  <a:pt x="467925" y="1089349"/>
                  <a:pt x="485281" y="1088985"/>
                  <a:pt x="502114" y="1091790"/>
                </a:cubicBezTo>
                <a:cubicBezTo>
                  <a:pt x="523406" y="1095339"/>
                  <a:pt x="544226" y="1101573"/>
                  <a:pt x="565614" y="1104490"/>
                </a:cubicBezTo>
                <a:cubicBezTo>
                  <a:pt x="590868" y="1107934"/>
                  <a:pt x="616339" y="1110031"/>
                  <a:pt x="641814" y="1110840"/>
                </a:cubicBezTo>
                <a:cubicBezTo>
                  <a:pt x="749730" y="1114266"/>
                  <a:pt x="857729" y="1114422"/>
                  <a:pt x="965664" y="1117190"/>
                </a:cubicBezTo>
                <a:cubicBezTo>
                  <a:pt x="1022834" y="1118656"/>
                  <a:pt x="1079964" y="1121423"/>
                  <a:pt x="1137114" y="1123540"/>
                </a:cubicBezTo>
                <a:cubicBezTo>
                  <a:pt x="1190629" y="1128000"/>
                  <a:pt x="1263096" y="1134568"/>
                  <a:pt x="1314914" y="1136240"/>
                </a:cubicBezTo>
                <a:cubicBezTo>
                  <a:pt x="1412253" y="1139380"/>
                  <a:pt x="1509647" y="1140473"/>
                  <a:pt x="1607014" y="1142590"/>
                </a:cubicBezTo>
                <a:cubicBezTo>
                  <a:pt x="1642997" y="1144707"/>
                  <a:pt x="1679076" y="1145575"/>
                  <a:pt x="1714964" y="1148940"/>
                </a:cubicBezTo>
                <a:cubicBezTo>
                  <a:pt x="1746855" y="1151930"/>
                  <a:pt x="1778307" y="1158825"/>
                  <a:pt x="1810214" y="1161640"/>
                </a:cubicBezTo>
                <a:cubicBezTo>
                  <a:pt x="1850330" y="1165180"/>
                  <a:pt x="1890647" y="1165873"/>
                  <a:pt x="1930864" y="1167990"/>
                </a:cubicBezTo>
                <a:cubicBezTo>
                  <a:pt x="1964731" y="1172223"/>
                  <a:pt x="1998483" y="1177504"/>
                  <a:pt x="2032464" y="1180690"/>
                </a:cubicBezTo>
                <a:cubicBezTo>
                  <a:pt x="2066249" y="1183857"/>
                  <a:pt x="2100486" y="1182143"/>
                  <a:pt x="2134064" y="1187040"/>
                </a:cubicBezTo>
                <a:cubicBezTo>
                  <a:pt x="2182305" y="1194075"/>
                  <a:pt x="2342808" y="1229284"/>
                  <a:pt x="2419814" y="1237840"/>
                </a:cubicBezTo>
                <a:cubicBezTo>
                  <a:pt x="2449341" y="1241121"/>
                  <a:pt x="2479081" y="1242073"/>
                  <a:pt x="2508714" y="1244190"/>
                </a:cubicBezTo>
                <a:cubicBezTo>
                  <a:pt x="2535455" y="1249052"/>
                  <a:pt x="2614051" y="1262920"/>
                  <a:pt x="2642064" y="1269590"/>
                </a:cubicBezTo>
                <a:cubicBezTo>
                  <a:pt x="2665541" y="1275180"/>
                  <a:pt x="2688901" y="1281373"/>
                  <a:pt x="2711914" y="1288640"/>
                </a:cubicBezTo>
                <a:cubicBezTo>
                  <a:pt x="2784984" y="1311715"/>
                  <a:pt x="2741783" y="1302348"/>
                  <a:pt x="2813514" y="1333090"/>
                </a:cubicBezTo>
                <a:cubicBezTo>
                  <a:pt x="2825819" y="1338363"/>
                  <a:pt x="2839033" y="1341215"/>
                  <a:pt x="2851614" y="1345790"/>
                </a:cubicBezTo>
                <a:cubicBezTo>
                  <a:pt x="2876811" y="1354952"/>
                  <a:pt x="2897754" y="1364368"/>
                  <a:pt x="2921464" y="1377540"/>
                </a:cubicBezTo>
                <a:cubicBezTo>
                  <a:pt x="2947169" y="1391821"/>
                  <a:pt x="2974139" y="1404347"/>
                  <a:pt x="2997664" y="1421990"/>
                </a:cubicBezTo>
                <a:cubicBezTo>
                  <a:pt x="3071942" y="1477698"/>
                  <a:pt x="2980202" y="1407023"/>
                  <a:pt x="3042114" y="1460090"/>
                </a:cubicBezTo>
                <a:cubicBezTo>
                  <a:pt x="3050149" y="1466978"/>
                  <a:pt x="3059479" y="1472252"/>
                  <a:pt x="3067514" y="1479140"/>
                </a:cubicBezTo>
                <a:cubicBezTo>
                  <a:pt x="3129426" y="1532207"/>
                  <a:pt x="3037686" y="1461532"/>
                  <a:pt x="3111964" y="1517240"/>
                </a:cubicBezTo>
                <a:cubicBezTo>
                  <a:pt x="3117460" y="1533727"/>
                  <a:pt x="3123421" y="1552854"/>
                  <a:pt x="3131014" y="1568040"/>
                </a:cubicBezTo>
                <a:cubicBezTo>
                  <a:pt x="3134427" y="1574866"/>
                  <a:pt x="3140301" y="1580264"/>
                  <a:pt x="3143714" y="1587090"/>
                </a:cubicBezTo>
                <a:cubicBezTo>
                  <a:pt x="3146707" y="1593077"/>
                  <a:pt x="3148141" y="1599729"/>
                  <a:pt x="3150064" y="1606140"/>
                </a:cubicBezTo>
                <a:cubicBezTo>
                  <a:pt x="3154492" y="1620900"/>
                  <a:pt x="3156387" y="1636562"/>
                  <a:pt x="3162764" y="1650590"/>
                </a:cubicBezTo>
                <a:cubicBezTo>
                  <a:pt x="3167143" y="1660225"/>
                  <a:pt x="3176674" y="1666739"/>
                  <a:pt x="3181814" y="1675990"/>
                </a:cubicBezTo>
                <a:cubicBezTo>
                  <a:pt x="3194693" y="1699171"/>
                  <a:pt x="3194094" y="1709446"/>
                  <a:pt x="3200864" y="1733140"/>
                </a:cubicBezTo>
                <a:cubicBezTo>
                  <a:pt x="3202703" y="1739576"/>
                  <a:pt x="3205097" y="1745840"/>
                  <a:pt x="3207214" y="1752190"/>
                </a:cubicBezTo>
                <a:lnTo>
                  <a:pt x="3194514" y="197444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904</Words>
  <Application>Microsoft Office PowerPoint</Application>
  <PresentationFormat>화면 슬라이드 쇼(4:3)</PresentationFormat>
  <Paragraphs>158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52</cp:revision>
  <dcterms:created xsi:type="dcterms:W3CDTF">2023-02-08T01:45:44Z</dcterms:created>
  <dcterms:modified xsi:type="dcterms:W3CDTF">2023-08-18T08:50:06Z</dcterms:modified>
</cp:coreProperties>
</file>