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680" autoAdjust="0"/>
    <p:restoredTop sz="94660"/>
  </p:normalViewPr>
  <p:slideViewPr>
    <p:cSldViewPr>
      <p:cViewPr>
        <p:scale>
          <a:sx n="150" d="100"/>
          <a:sy n="150" d="100"/>
        </p:scale>
        <p:origin x="-930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AEEB-6193-4A55-AF49-BB63049B9C69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A8164-FD2C-40BA-9270-AD2B6F725C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A8164-FD2C-40BA-9270-AD2B6F725C3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4F3DD4-8533-40AA-A9AC-95C8B66061CF}"/>
              </a:ext>
            </a:extLst>
          </p:cNvPr>
          <p:cNvSpPr txBox="1"/>
          <p:nvPr/>
        </p:nvSpPr>
        <p:spPr>
          <a:xfrm>
            <a:off x="257175" y="292101"/>
            <a:ext cx="870719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*transaction </a:t>
            </a:r>
            <a:r>
              <a:rPr lang="ko-KR" altLang="en-US" dirty="0"/>
              <a:t>처리</a:t>
            </a:r>
            <a:r>
              <a:rPr lang="en-US" altLang="ko-KR" dirty="0"/>
              <a:t>.(DB</a:t>
            </a:r>
            <a:r>
              <a:rPr lang="ko-KR" altLang="en-US" dirty="0"/>
              <a:t>업무처리의 단위 </a:t>
            </a:r>
            <a:r>
              <a:rPr lang="en-US" altLang="ko-KR" dirty="0"/>
              <a:t>– insert, update, delete</a:t>
            </a:r>
            <a:r>
              <a:rPr lang="ko-KR" altLang="en-US" dirty="0"/>
              <a:t>로 구성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java.sql.Connection</a:t>
            </a:r>
            <a:r>
              <a:rPr lang="ko-KR" altLang="en-US" dirty="0"/>
              <a:t>은 </a:t>
            </a:r>
            <a:r>
              <a:rPr lang="en-US" altLang="ko-KR" dirty="0" err="1" smtClean="0"/>
              <a:t>autocommit</a:t>
            </a:r>
            <a:r>
              <a:rPr lang="ko-KR" altLang="en-US" dirty="0"/>
              <a:t>이 기본 설정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Connection.setAutoCommit</a:t>
            </a:r>
            <a:r>
              <a:rPr lang="en-US" altLang="ko-KR" dirty="0"/>
              <a:t>( </a:t>
            </a:r>
            <a:r>
              <a:rPr lang="en-US" altLang="ko-KR" b="1" dirty="0"/>
              <a:t>true</a:t>
            </a:r>
            <a:r>
              <a:rPr lang="en-US" altLang="ko-KR" dirty="0"/>
              <a:t> ); =&gt; </a:t>
            </a:r>
            <a:r>
              <a:rPr lang="ko-KR" altLang="en-US" dirty="0" err="1"/>
              <a:t>쿼리문</a:t>
            </a:r>
            <a:r>
              <a:rPr lang="ko-KR" altLang="en-US" dirty="0"/>
              <a:t> 하나로 </a:t>
            </a:r>
            <a:r>
              <a:rPr lang="en-US" altLang="ko-KR" dirty="0"/>
              <a:t>Transaction</a:t>
            </a:r>
            <a:r>
              <a:rPr lang="ko-KR" altLang="en-US" dirty="0"/>
              <a:t>이 완료된다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b="1" dirty="0"/>
              <a:t>여러 개의 쿼리문이 </a:t>
            </a:r>
            <a:r>
              <a:rPr lang="en-US" altLang="ko-KR" dirty="0"/>
              <a:t>(insert, update, delete) </a:t>
            </a:r>
            <a:r>
              <a:rPr lang="ko-KR" altLang="en-US" dirty="0"/>
              <a:t>하나의 </a:t>
            </a:r>
            <a:r>
              <a:rPr lang="en-US" altLang="ko-KR" dirty="0"/>
              <a:t>Transaction</a:t>
            </a:r>
            <a:r>
              <a:rPr lang="ko-KR" altLang="en-US" dirty="0"/>
              <a:t>을 </a:t>
            </a:r>
            <a:r>
              <a:rPr lang="ko-KR" altLang="en-US" dirty="0" smtClean="0"/>
              <a:t>구성하는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setAutoCommit</a:t>
            </a:r>
            <a:r>
              <a:rPr lang="en-US" altLang="ko-KR" dirty="0"/>
              <a:t>( </a:t>
            </a:r>
            <a:r>
              <a:rPr lang="en-US" altLang="ko-KR" b="1" dirty="0"/>
              <a:t>false </a:t>
            </a:r>
            <a:r>
              <a:rPr lang="en-US" altLang="ko-KR" dirty="0"/>
              <a:t>)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쿼리 수행한 행수를 가지고 </a:t>
            </a:r>
            <a:r>
              <a:rPr lang="en-US" altLang="ko-KR" dirty="0"/>
              <a:t>commit() </a:t>
            </a:r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   rollback()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Connection</a:t>
            </a:r>
            <a:r>
              <a:rPr lang="ko-KR" altLang="en-US" dirty="0"/>
              <a:t>이 </a:t>
            </a:r>
            <a:r>
              <a:rPr lang="en-US" altLang="ko-KR" dirty="0"/>
              <a:t>close</a:t>
            </a:r>
            <a:r>
              <a:rPr lang="ko-KR" altLang="en-US" dirty="0"/>
              <a:t>가 된다면 </a:t>
            </a:r>
            <a:r>
              <a:rPr lang="en-US" altLang="ko-KR" dirty="0"/>
              <a:t>commit</a:t>
            </a:r>
            <a:r>
              <a:rPr lang="ko-KR" altLang="en-US" dirty="0"/>
              <a:t>을 수행 한 후 연결이 끊어진다</a:t>
            </a:r>
            <a:r>
              <a:rPr lang="en-US" altLang="ko-KR" dirty="0" smtClean="0"/>
              <a:t>.</a:t>
            </a:r>
          </a:p>
          <a:p>
            <a:r>
              <a:rPr lang="en-US" altLang="ko-KR" sz="1200" dirty="0" smtClean="0"/>
              <a:t>    (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수행 중 </a:t>
            </a:r>
            <a:r>
              <a:rPr lang="en-US" altLang="ko-KR" sz="1200" dirty="0" smtClean="0"/>
              <a:t>Connection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close </a:t>
            </a:r>
            <a:r>
              <a:rPr lang="ko-KR" altLang="en-US" sz="1200" dirty="0" smtClean="0"/>
              <a:t>되면 안됨</a:t>
            </a:r>
            <a:r>
              <a:rPr lang="en-US" altLang="ko-KR" sz="1200" dirty="0" smtClean="0"/>
              <a:t>. – </a:t>
            </a:r>
            <a:r>
              <a:rPr lang="ko-KR" altLang="en-US" sz="1200" dirty="0" smtClean="0"/>
              <a:t>여러 개의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중 하나의 쿼리가 실패하더라도 나머지는 </a:t>
            </a:r>
            <a:endParaRPr lang="en-US" altLang="ko-KR" sz="1200" dirty="0" smtClean="0"/>
          </a:p>
          <a:p>
            <a:r>
              <a:rPr lang="en-US" altLang="ko-KR" sz="1200" dirty="0" smtClean="0"/>
              <a:t>    commit </a:t>
            </a:r>
            <a:r>
              <a:rPr lang="ko-KR" altLang="en-US" sz="1200" dirty="0" err="1" smtClean="0"/>
              <a:t>이된다</a:t>
            </a:r>
            <a:r>
              <a:rPr lang="en-US" altLang="ko-KR" sz="1200" dirty="0" smtClean="0"/>
              <a:t>. –</a:t>
            </a:r>
            <a:r>
              <a:rPr lang="ko-KR" altLang="en-US" sz="1200" dirty="0" smtClean="0"/>
              <a:t>일관성의 문제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7A19612-10EF-4DE7-B6B9-0F23622072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2969" y="2855913"/>
            <a:ext cx="2243138" cy="22764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FDEA2C79-331F-4BDD-B45E-53D4058EF5C9}"/>
              </a:ext>
            </a:extLst>
          </p:cNvPr>
          <p:cNvCxnSpPr/>
          <p:nvPr/>
        </p:nvCxnSpPr>
        <p:spPr>
          <a:xfrm flipH="1">
            <a:off x="2500312" y="4235450"/>
            <a:ext cx="120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4282C3-D400-435C-8D82-225C18F2F419}"/>
              </a:ext>
            </a:extLst>
          </p:cNvPr>
          <p:cNvSpPr txBox="1"/>
          <p:nvPr/>
        </p:nvSpPr>
        <p:spPr>
          <a:xfrm>
            <a:off x="3638551" y="4076700"/>
            <a:ext cx="483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여러 개의 쿼리문으로 작업 </a:t>
            </a:r>
            <a:r>
              <a:rPr lang="ko-KR" altLang="en-US" sz="1600" dirty="0" smtClean="0"/>
              <a:t>구성</a:t>
            </a:r>
            <a:r>
              <a:rPr lang="en-US" altLang="ko-KR" sz="1600" dirty="0" smtClean="0"/>
              <a:t>. </a:t>
            </a:r>
            <a:r>
              <a:rPr lang="ko-KR" altLang="en-US" sz="1600" b="1" dirty="0" smtClean="0"/>
              <a:t>실행된 행수 반환</a:t>
            </a:r>
            <a:endParaRPr lang="ko-KR" altLang="en-US" sz="16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7FE4769-B720-4708-8F94-43C30900C587}"/>
              </a:ext>
            </a:extLst>
          </p:cNvPr>
          <p:cNvCxnSpPr/>
          <p:nvPr/>
        </p:nvCxnSpPr>
        <p:spPr>
          <a:xfrm flipH="1" flipV="1">
            <a:off x="2771775" y="4495800"/>
            <a:ext cx="852488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DA8A45-34BE-4025-85A1-D4DD9736AFB3}"/>
              </a:ext>
            </a:extLst>
          </p:cNvPr>
          <p:cNvSpPr txBox="1"/>
          <p:nvPr/>
        </p:nvSpPr>
        <p:spPr>
          <a:xfrm>
            <a:off x="3629025" y="4546601"/>
            <a:ext cx="526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실행된 행수를 받아 </a:t>
            </a:r>
            <a:r>
              <a:rPr lang="ko-KR" altLang="en-US" sz="1600" dirty="0" smtClean="0"/>
              <a:t>트랜잭션을 </a:t>
            </a:r>
            <a:r>
              <a:rPr lang="ko-KR" altLang="en-US" sz="1600" dirty="0"/>
              <a:t>실행</a:t>
            </a:r>
            <a:r>
              <a:rPr lang="en-US" altLang="ko-KR" sz="1600" dirty="0"/>
              <a:t>, commit, rollback,</a:t>
            </a:r>
          </a:p>
          <a:p>
            <a:r>
              <a:rPr lang="en-US" altLang="ko-KR" sz="1600" dirty="0"/>
              <a:t> DBMS</a:t>
            </a:r>
            <a:r>
              <a:rPr lang="ko-KR" altLang="en-US" sz="1600" dirty="0"/>
              <a:t>연결을 끊는다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483768" y="3573016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D4282C3-D400-435C-8D82-225C18F2F419}"/>
              </a:ext>
            </a:extLst>
          </p:cNvPr>
          <p:cNvSpPr txBox="1"/>
          <p:nvPr/>
        </p:nvSpPr>
        <p:spPr>
          <a:xfrm>
            <a:off x="3635896" y="3140968"/>
            <a:ext cx="4038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다른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Connection</a:t>
            </a:r>
            <a:r>
              <a:rPr lang="ko-KR" altLang="en-US" sz="1600" dirty="0" smtClean="0"/>
              <a:t>을 끊을려면</a:t>
            </a:r>
            <a:endParaRPr lang="en-US" altLang="ko-KR" sz="1600" dirty="0" smtClean="0"/>
          </a:p>
          <a:p>
            <a:r>
              <a:rPr lang="en-US" altLang="ko-KR" sz="1600" dirty="0" smtClean="0"/>
              <a:t>Field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connection</a:t>
            </a:r>
            <a:r>
              <a:rPr lang="ko-KR" altLang="en-US" sz="1600" dirty="0" smtClean="0"/>
              <a:t>을 올려야한다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5373216"/>
            <a:ext cx="832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가 하나의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구성될 때에는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또는 예외로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가 하나의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구성 될 때에는 </a:t>
            </a:r>
            <a:endParaRPr lang="en-US" altLang="ko-KR" dirty="0" smtClean="0"/>
          </a:p>
          <a:p>
            <a:r>
              <a:rPr lang="en-US" altLang="ko-KR" dirty="0" smtClean="0"/>
              <a:t>  commit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을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2428860" y="214311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6050" y="19288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정상종</a:t>
            </a:r>
            <a:r>
              <a:rPr lang="ko-KR" altLang="en-US" sz="1400" dirty="0" smtClean="0"/>
              <a:t>료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6734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7787901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*Procedure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자주 사용될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미리 작성하여 저장해두고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필요한 곳에서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실행하여 </a:t>
            </a:r>
            <a:r>
              <a:rPr lang="ko-KR" altLang="en-US" sz="1600" dirty="0" err="1" smtClean="0"/>
              <a:t>사용하기위해</a:t>
            </a:r>
            <a:r>
              <a:rPr lang="ko-KR" altLang="en-US" sz="1600" dirty="0" smtClean="0"/>
              <a:t> 작성하는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PL(Procedural Language) /SQL</a:t>
            </a:r>
            <a:r>
              <a:rPr lang="ko-KR" altLang="en-US" sz="1600" dirty="0" smtClean="0"/>
              <a:t>문 중 하나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( </a:t>
            </a:r>
            <a:r>
              <a:rPr lang="ko-KR" altLang="en-US" sz="1600" dirty="0" smtClean="0"/>
              <a:t>기본문법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제어문</a:t>
            </a:r>
            <a:r>
              <a:rPr lang="en-US" altLang="ko-KR" sz="1600" dirty="0" smtClean="0"/>
              <a:t>, function, procedure, trigger, package</a:t>
            </a:r>
            <a:r>
              <a:rPr lang="ko-KR" altLang="en-US" sz="1600" dirty="0" smtClean="0"/>
              <a:t>로 구성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암시적 커서와 명시적 커서를 사용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실행기를</a:t>
            </a:r>
            <a:r>
              <a:rPr lang="ko-KR" altLang="en-US" sz="1600" dirty="0" smtClean="0"/>
              <a:t> 사용한 직접실행을 수행</a:t>
            </a:r>
            <a:r>
              <a:rPr lang="en-US" altLang="ko-KR" sz="1600" dirty="0" smtClean="0"/>
              <a:t>.  (</a:t>
            </a:r>
            <a:r>
              <a:rPr lang="ko-KR" altLang="en-US" sz="1600" dirty="0" smtClean="0"/>
              <a:t>함수는 간접 실행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쿼리문에</a:t>
            </a:r>
            <a:r>
              <a:rPr lang="ko-KR" altLang="en-US" sz="1600" dirty="0" smtClean="0"/>
              <a:t> 넣어서 실행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  exec ( execute ) &lt;-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shell</a:t>
            </a:r>
            <a:r>
              <a:rPr lang="ko-KR" altLang="en-US" sz="1600" dirty="0" smtClean="0"/>
              <a:t>에서 직접 실행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b="1" dirty="0" err="1" smtClean="0"/>
              <a:t>sql</a:t>
            </a:r>
            <a:r>
              <a:rPr lang="en-US" altLang="ko-KR" sz="1600" b="1" dirty="0" smtClean="0"/>
              <a:t>&gt; </a:t>
            </a:r>
            <a:r>
              <a:rPr lang="en-US" altLang="ko-KR" sz="1600" dirty="0" smtClean="0"/>
              <a:t>exec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반환형이 없다</a:t>
            </a:r>
            <a:r>
              <a:rPr lang="en-US" altLang="ko-KR" sz="1600" dirty="0" smtClean="0"/>
              <a:t>.( out parameter</a:t>
            </a:r>
            <a:r>
              <a:rPr lang="ko-KR" altLang="en-US" sz="1600" dirty="0" smtClean="0"/>
              <a:t>를 사용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필요한 수 만큼 외부로 내보낼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컴파일 </a:t>
            </a:r>
            <a:r>
              <a:rPr lang="en-US" altLang="ko-KR" sz="1600" dirty="0" smtClean="0"/>
              <a:t>(DD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Procedure</a:t>
            </a:r>
            <a:r>
              <a:rPr lang="ko-KR" altLang="en-US" sz="1600" dirty="0" smtClean="0"/>
              <a:t>가 추가된다</a:t>
            </a:r>
            <a:r>
              <a:rPr lang="en-US" altLang="ko-KR" sz="1600" dirty="0" smtClean="0"/>
              <a:t>.-</a:t>
            </a:r>
            <a:r>
              <a:rPr lang="en-US" altLang="ko-KR" sz="1600" dirty="0" err="1" smtClean="0"/>
              <a:t>user_procedures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후 실행한다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업무로직은</a:t>
            </a:r>
            <a:r>
              <a:rPr lang="ko-KR" altLang="en-US" sz="1600" dirty="0" smtClean="0"/>
              <a:t> 하나이면서 화면이 다양하게 만들어져야 할 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971600" y="1844824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2060848"/>
            <a:ext cx="429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insert,update,delete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쿼리문이</a:t>
            </a:r>
            <a:r>
              <a:rPr lang="ko-KR" altLang="en-US" sz="1200" dirty="0" smtClean="0"/>
              <a:t> 수행된 행수를 저장하고 있는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자동생성되는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커서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sql</a:t>
            </a:r>
            <a:r>
              <a:rPr lang="en-US" altLang="ko-KR" sz="1200" dirty="0" err="1" smtClean="0"/>
              <a:t>%rowcount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483768" y="1916832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1815207"/>
            <a:ext cx="6048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행의 결과가 나오는 </a:t>
            </a:r>
            <a:r>
              <a:rPr lang="en-US" altLang="ko-KR" sz="1200" dirty="0" smtClean="0"/>
              <a:t>select</a:t>
            </a:r>
            <a:r>
              <a:rPr lang="ko-KR" altLang="en-US" sz="1200" dirty="0" smtClean="0"/>
              <a:t>문을 저장하고 실행하기 위한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개발자가 정의하는 커서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827584" y="2708920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55576" y="263691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278092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암시적커서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43608" y="26369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547664" y="2708920"/>
            <a:ext cx="1440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47664" y="2708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932040" y="3068960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4363" y="2833191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 </a:t>
            </a:r>
            <a:r>
              <a:rPr lang="ko-KR" altLang="en-US" sz="1400" dirty="0" err="1" smtClean="0"/>
              <a:t>함수명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47664" y="162880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695" y="18448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대입 </a:t>
            </a:r>
            <a:r>
              <a:rPr lang="en-US" altLang="ko-KR" sz="1200" dirty="0" smtClean="0"/>
              <a:t>:=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635896" y="105273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9952" y="836712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사용하지 않는 </a:t>
            </a:r>
            <a:r>
              <a:rPr lang="ko-KR" altLang="en-US" sz="1200" dirty="0" err="1" smtClean="0"/>
              <a:t>업무로직</a:t>
            </a:r>
            <a:r>
              <a:rPr lang="ko-KR" altLang="en-US" sz="1200" dirty="0" smtClean="0"/>
              <a:t> 중점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572000" y="1340768"/>
            <a:ext cx="1440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1135777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사용하고 </a:t>
            </a:r>
            <a:r>
              <a:rPr lang="ko-KR" altLang="en-US" sz="1200" dirty="0" err="1" smtClean="0"/>
              <a:t>업무로직도</a:t>
            </a:r>
            <a:r>
              <a:rPr lang="ko-KR" altLang="en-US" sz="1200" dirty="0" smtClean="0"/>
              <a:t> 같이 구현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292080" y="1628800"/>
            <a:ext cx="1440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8064" y="1628800"/>
            <a:ext cx="408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연쇄작용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하나의 쿼리가 실행되면 자동으로 실행되는 것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339752" y="5301208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203848" y="5301208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419872" y="5301208"/>
            <a:ext cx="26642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59632" y="5589240"/>
            <a:ext cx="23391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Windows</a:t>
            </a:r>
            <a:r>
              <a:rPr lang="ko-KR" altLang="en-US" sz="1100" dirty="0" smtClean="0"/>
              <a:t>에서 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 편의성을 고려한 프로그램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1.Java</a:t>
            </a:r>
          </a:p>
          <a:p>
            <a:r>
              <a:rPr lang="en-US" altLang="ko-KR" sz="1100" b="1" dirty="0" smtClean="0"/>
              <a:t>2.MFC</a:t>
            </a:r>
          </a:p>
          <a:p>
            <a:r>
              <a:rPr lang="en-US" altLang="ko-KR" sz="1100" dirty="0" smtClean="0"/>
              <a:t>3.VB</a:t>
            </a:r>
          </a:p>
          <a:p>
            <a:r>
              <a:rPr lang="en-US" altLang="ko-KR" sz="1100" dirty="0" smtClean="0"/>
              <a:t>4.Python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5589240"/>
            <a:ext cx="23391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</a:t>
            </a:r>
            <a:r>
              <a:rPr lang="ko-KR" altLang="en-US" sz="1100" dirty="0" smtClean="0"/>
              <a:t>에서 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 편의성을 고려한 프로그램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1.JSP</a:t>
            </a:r>
          </a:p>
          <a:p>
            <a:r>
              <a:rPr lang="en-US" altLang="ko-KR" sz="1100" dirty="0" smtClean="0"/>
              <a:t>2.ASP</a:t>
            </a:r>
          </a:p>
          <a:p>
            <a:r>
              <a:rPr lang="en-US" altLang="ko-KR" sz="1100" dirty="0" smtClean="0"/>
              <a:t>3.PHP</a:t>
            </a:r>
          </a:p>
          <a:p>
            <a:r>
              <a:rPr lang="en-US" altLang="ko-KR" sz="1100" dirty="0" smtClean="0"/>
              <a:t>4.Python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084168" y="5589240"/>
            <a:ext cx="233910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APP</a:t>
            </a:r>
            <a:r>
              <a:rPr lang="ko-KR" altLang="en-US" sz="1100" dirty="0" smtClean="0"/>
              <a:t>으로 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 편의성을 고려한 프로그램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1. Android</a:t>
            </a:r>
          </a:p>
          <a:p>
            <a:r>
              <a:rPr lang="en-US" altLang="ko-KR" sz="1100" dirty="0" smtClean="0"/>
              <a:t>2. IOS</a:t>
            </a:r>
          </a:p>
          <a:p>
            <a:r>
              <a:rPr lang="en-US" altLang="ko-KR" sz="1100" dirty="0" smtClean="0"/>
              <a:t>3. Hybrid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3528" y="260648"/>
            <a:ext cx="604761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-1.</a:t>
            </a:r>
            <a:r>
              <a:rPr lang="ko-KR" altLang="en-US" sz="1400" dirty="0" smtClean="0"/>
              <a:t>선언 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create or replace procedure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매개변수명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종류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,,, )</a:t>
            </a:r>
          </a:p>
          <a:p>
            <a:r>
              <a:rPr lang="en-US" altLang="ko-KR" sz="1400" dirty="0" smtClean="0"/>
              <a:t>is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변수선언</a:t>
            </a:r>
            <a:r>
              <a:rPr lang="en-US" altLang="ko-KR" sz="1400" dirty="0" smtClean="0"/>
              <a:t>, recode</a:t>
            </a:r>
            <a:r>
              <a:rPr lang="ko-KR" altLang="en-US" sz="1400" dirty="0" smtClean="0"/>
              <a:t>선언</a:t>
            </a:r>
            <a:r>
              <a:rPr lang="en-US" altLang="ko-KR" sz="1400" dirty="0" smtClean="0"/>
              <a:t>, table</a:t>
            </a:r>
            <a:r>
              <a:rPr lang="ko-KR" altLang="en-US" sz="1400" dirty="0" smtClean="0"/>
              <a:t>선언</a:t>
            </a:r>
            <a:r>
              <a:rPr lang="en-US" altLang="ko-KR" sz="1400" dirty="0" smtClean="0"/>
              <a:t>, cursor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r>
              <a:rPr lang="en-US" altLang="ko-KR" sz="1400" dirty="0" smtClean="0"/>
              <a:t>begin</a:t>
            </a:r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연산자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제어문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커서의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end;</a:t>
            </a:r>
          </a:p>
          <a:p>
            <a:r>
              <a:rPr lang="en-US" altLang="ko-KR" sz="1400" dirty="0" smtClean="0"/>
              <a:t>/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-2. </a:t>
            </a: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sql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-3. </a:t>
            </a:r>
            <a:r>
              <a:rPr lang="ko-KR" altLang="en-US" sz="1400" dirty="0" smtClean="0"/>
              <a:t>컴파일 </a:t>
            </a:r>
            <a:r>
              <a:rPr lang="en-US" altLang="ko-KR" sz="1400" dirty="0" smtClean="0"/>
              <a:t>: @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 (</a:t>
            </a:r>
            <a:r>
              <a:rPr lang="ko-KR" altLang="en-US" sz="1400" dirty="0" smtClean="0"/>
              <a:t>에러보기 </a:t>
            </a:r>
            <a:r>
              <a:rPr lang="en-US" altLang="ko-KR" sz="1400" dirty="0" smtClean="0"/>
              <a:t>: show error 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-4. </a:t>
            </a:r>
            <a:r>
              <a:rPr lang="ko-KR" altLang="en-US" sz="1400" dirty="0" err="1" smtClean="0"/>
              <a:t>바인드변수를</a:t>
            </a:r>
            <a:r>
              <a:rPr lang="ko-KR" altLang="en-US" sz="1400" dirty="0" smtClean="0"/>
              <a:t> 선언</a:t>
            </a:r>
            <a:r>
              <a:rPr lang="en-US" altLang="ko-KR" sz="1400" dirty="0" smtClean="0"/>
              <a:t>.(  out parameter</a:t>
            </a:r>
            <a:r>
              <a:rPr lang="ko-KR" altLang="en-US" sz="1400" dirty="0" smtClean="0"/>
              <a:t>에 존재하는 값을 저장하기 위해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변수명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variable </a:t>
            </a:r>
            <a:r>
              <a:rPr lang="ko-KR" altLang="en-US" sz="1400" dirty="0" err="1" smtClean="0"/>
              <a:t>변수명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-5.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&gt; exec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,,, </a:t>
            </a:r>
            <a:r>
              <a:rPr lang="en-US" altLang="ko-KR" sz="1400" b="1" dirty="0" smtClean="0"/>
              <a:t>:</a:t>
            </a:r>
            <a:r>
              <a:rPr lang="ko-KR" altLang="en-US" sz="1400" dirty="0" err="1" smtClean="0"/>
              <a:t>바인드변수명</a:t>
            </a:r>
            <a:r>
              <a:rPr lang="en-US" altLang="ko-KR" sz="1400" dirty="0" smtClean="0"/>
              <a:t>,,, 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-6. </a:t>
            </a:r>
            <a:r>
              <a:rPr lang="ko-KR" altLang="en-US" sz="1400" dirty="0" err="1" smtClean="0"/>
              <a:t>바인드변수에</a:t>
            </a:r>
            <a:r>
              <a:rPr lang="ko-KR" altLang="en-US" sz="1400" dirty="0" smtClean="0"/>
              <a:t>  값 출력 </a:t>
            </a:r>
            <a:r>
              <a:rPr lang="en-US" altLang="ko-KR" sz="1400" dirty="0" smtClean="0"/>
              <a:t>.(out parameter</a:t>
            </a:r>
            <a:r>
              <a:rPr lang="ko-KR" altLang="en-US" sz="1400" dirty="0" smtClean="0"/>
              <a:t>값이 저장된다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smtClean="0"/>
              <a:t>  print </a:t>
            </a:r>
            <a:r>
              <a:rPr lang="ko-KR" altLang="en-US" sz="1400" dirty="0" err="1" smtClean="0"/>
              <a:t>바인드변수명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4788024" y="980728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32040" y="1052736"/>
            <a:ext cx="3315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</a:t>
            </a:r>
            <a:r>
              <a:rPr lang="en-US" altLang="ko-KR" sz="1100" dirty="0" smtClean="0"/>
              <a:t> : in parameter : </a:t>
            </a:r>
            <a:r>
              <a:rPr lang="ko-KR" altLang="en-US" sz="1100" dirty="0" smtClean="0"/>
              <a:t>프로시저외부의 값을 프로시저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           </a:t>
            </a:r>
            <a:r>
              <a:rPr lang="ko-KR" altLang="en-US" sz="1100" dirty="0" smtClean="0"/>
              <a:t>내부로 받아 들일 때</a:t>
            </a:r>
            <a:r>
              <a:rPr lang="en-US" altLang="ko-KR" sz="1100" dirty="0" smtClean="0"/>
              <a:t>. (  </a:t>
            </a:r>
            <a:r>
              <a:rPr lang="ko-KR" altLang="en-US" sz="1100" dirty="0" smtClean="0"/>
              <a:t>생략 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b="1" dirty="0" smtClean="0"/>
              <a:t>out</a:t>
            </a:r>
            <a:r>
              <a:rPr lang="en-US" altLang="ko-KR" sz="1100" dirty="0" smtClean="0"/>
              <a:t> : out parameter : </a:t>
            </a:r>
            <a:r>
              <a:rPr lang="ko-KR" altLang="en-US" sz="1100" dirty="0" smtClean="0"/>
              <a:t>프로시저 내부의 값을</a:t>
            </a:r>
            <a:endParaRPr lang="en-US" altLang="ko-KR" sz="1100" dirty="0" smtClean="0"/>
          </a:p>
          <a:p>
            <a:r>
              <a:rPr lang="en-US" altLang="ko-KR" sz="1100" dirty="0" smtClean="0"/>
              <a:t>                      </a:t>
            </a:r>
            <a:r>
              <a:rPr lang="ko-KR" altLang="en-US" sz="1100" dirty="0" smtClean="0"/>
              <a:t>프로시저 외부로 내보낼 때 사용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2555776" y="476672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99792" y="260648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SQL</a:t>
            </a:r>
            <a:r>
              <a:rPr lang="ko-KR" altLang="en-US" sz="1200" dirty="0" smtClean="0"/>
              <a:t>의 테이블이 아닌 배열과 비슷한 객체</a:t>
            </a:r>
            <a:endParaRPr lang="ko-KR" altLang="en-US" sz="1200" dirty="0"/>
          </a:p>
        </p:txBody>
      </p:sp>
      <p:sp>
        <p:nvSpPr>
          <p:cNvPr id="47" name="자유형 46"/>
          <p:cNvSpPr/>
          <p:nvPr/>
        </p:nvSpPr>
        <p:spPr>
          <a:xfrm>
            <a:off x="1643063" y="4319588"/>
            <a:ext cx="1601620" cy="700087"/>
          </a:xfrm>
          <a:custGeom>
            <a:avLst/>
            <a:gdLst>
              <a:gd name="connsiteX0" fmla="*/ 0 w 1601620"/>
              <a:gd name="connsiteY0" fmla="*/ 0 h 700087"/>
              <a:gd name="connsiteX1" fmla="*/ 14287 w 1601620"/>
              <a:gd name="connsiteY1" fmla="*/ 152400 h 700087"/>
              <a:gd name="connsiteX2" fmla="*/ 42862 w 1601620"/>
              <a:gd name="connsiteY2" fmla="*/ 200025 h 700087"/>
              <a:gd name="connsiteX3" fmla="*/ 76200 w 1601620"/>
              <a:gd name="connsiteY3" fmla="*/ 233362 h 700087"/>
              <a:gd name="connsiteX4" fmla="*/ 119062 w 1601620"/>
              <a:gd name="connsiteY4" fmla="*/ 247650 h 700087"/>
              <a:gd name="connsiteX5" fmla="*/ 161925 w 1601620"/>
              <a:gd name="connsiteY5" fmla="*/ 261937 h 700087"/>
              <a:gd name="connsiteX6" fmla="*/ 285750 w 1601620"/>
              <a:gd name="connsiteY6" fmla="*/ 271462 h 700087"/>
              <a:gd name="connsiteX7" fmla="*/ 909637 w 1601620"/>
              <a:gd name="connsiteY7" fmla="*/ 276225 h 700087"/>
              <a:gd name="connsiteX8" fmla="*/ 933450 w 1601620"/>
              <a:gd name="connsiteY8" fmla="*/ 280987 h 700087"/>
              <a:gd name="connsiteX9" fmla="*/ 966787 w 1601620"/>
              <a:gd name="connsiteY9" fmla="*/ 290512 h 700087"/>
              <a:gd name="connsiteX10" fmla="*/ 1009650 w 1601620"/>
              <a:gd name="connsiteY10" fmla="*/ 295275 h 700087"/>
              <a:gd name="connsiteX11" fmla="*/ 1071562 w 1601620"/>
              <a:gd name="connsiteY11" fmla="*/ 309562 h 700087"/>
              <a:gd name="connsiteX12" fmla="*/ 1100137 w 1601620"/>
              <a:gd name="connsiteY12" fmla="*/ 319087 h 700087"/>
              <a:gd name="connsiteX13" fmla="*/ 1138237 w 1601620"/>
              <a:gd name="connsiteY13" fmla="*/ 328612 h 700087"/>
              <a:gd name="connsiteX14" fmla="*/ 1152525 w 1601620"/>
              <a:gd name="connsiteY14" fmla="*/ 333375 h 700087"/>
              <a:gd name="connsiteX15" fmla="*/ 1176337 w 1601620"/>
              <a:gd name="connsiteY15" fmla="*/ 338137 h 700087"/>
              <a:gd name="connsiteX16" fmla="*/ 1195387 w 1601620"/>
              <a:gd name="connsiteY16" fmla="*/ 347662 h 700087"/>
              <a:gd name="connsiteX17" fmla="*/ 1247775 w 1601620"/>
              <a:gd name="connsiteY17" fmla="*/ 357187 h 700087"/>
              <a:gd name="connsiteX18" fmla="*/ 1271587 w 1601620"/>
              <a:gd name="connsiteY18" fmla="*/ 366712 h 700087"/>
              <a:gd name="connsiteX19" fmla="*/ 1290637 w 1601620"/>
              <a:gd name="connsiteY19" fmla="*/ 371475 h 700087"/>
              <a:gd name="connsiteX20" fmla="*/ 1323975 w 1601620"/>
              <a:gd name="connsiteY20" fmla="*/ 381000 h 700087"/>
              <a:gd name="connsiteX21" fmla="*/ 1376362 w 1601620"/>
              <a:gd name="connsiteY21" fmla="*/ 414337 h 700087"/>
              <a:gd name="connsiteX22" fmla="*/ 1390650 w 1601620"/>
              <a:gd name="connsiteY22" fmla="*/ 423862 h 700087"/>
              <a:gd name="connsiteX23" fmla="*/ 1409700 w 1601620"/>
              <a:gd name="connsiteY23" fmla="*/ 438150 h 700087"/>
              <a:gd name="connsiteX24" fmla="*/ 1428750 w 1601620"/>
              <a:gd name="connsiteY24" fmla="*/ 442912 h 700087"/>
              <a:gd name="connsiteX25" fmla="*/ 1485900 w 1601620"/>
              <a:gd name="connsiteY25" fmla="*/ 500062 h 700087"/>
              <a:gd name="connsiteX26" fmla="*/ 1504950 w 1601620"/>
              <a:gd name="connsiteY26" fmla="*/ 519112 h 700087"/>
              <a:gd name="connsiteX27" fmla="*/ 1528762 w 1601620"/>
              <a:gd name="connsiteY27" fmla="*/ 552450 h 700087"/>
              <a:gd name="connsiteX28" fmla="*/ 1547812 w 1601620"/>
              <a:gd name="connsiteY28" fmla="*/ 585787 h 700087"/>
              <a:gd name="connsiteX29" fmla="*/ 1566862 w 1601620"/>
              <a:gd name="connsiteY29" fmla="*/ 614362 h 700087"/>
              <a:gd name="connsiteX30" fmla="*/ 1576387 w 1601620"/>
              <a:gd name="connsiteY30" fmla="*/ 628650 h 700087"/>
              <a:gd name="connsiteX31" fmla="*/ 1585912 w 1601620"/>
              <a:gd name="connsiteY31" fmla="*/ 657225 h 700087"/>
              <a:gd name="connsiteX32" fmla="*/ 1590675 w 1601620"/>
              <a:gd name="connsiteY32" fmla="*/ 671512 h 700087"/>
              <a:gd name="connsiteX33" fmla="*/ 1600200 w 1601620"/>
              <a:gd name="connsiteY33" fmla="*/ 700087 h 7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01620" h="700087">
                <a:moveTo>
                  <a:pt x="0" y="0"/>
                </a:moveTo>
                <a:cubicBezTo>
                  <a:pt x="4762" y="50800"/>
                  <a:pt x="7268" y="101862"/>
                  <a:pt x="14287" y="152400"/>
                </a:cubicBezTo>
                <a:cubicBezTo>
                  <a:pt x="15499" y="161128"/>
                  <a:pt x="41533" y="198696"/>
                  <a:pt x="42862" y="200025"/>
                </a:cubicBezTo>
                <a:cubicBezTo>
                  <a:pt x="53975" y="211137"/>
                  <a:pt x="62144" y="226334"/>
                  <a:pt x="76200" y="233362"/>
                </a:cubicBezTo>
                <a:cubicBezTo>
                  <a:pt x="113283" y="251904"/>
                  <a:pt x="75983" y="235342"/>
                  <a:pt x="119062" y="247650"/>
                </a:cubicBezTo>
                <a:cubicBezTo>
                  <a:pt x="133543" y="251787"/>
                  <a:pt x="146939" y="260438"/>
                  <a:pt x="161925" y="261937"/>
                </a:cubicBezTo>
                <a:cubicBezTo>
                  <a:pt x="202197" y="265965"/>
                  <a:pt x="245750" y="270918"/>
                  <a:pt x="285750" y="271462"/>
                </a:cubicBezTo>
                <a:lnTo>
                  <a:pt x="909637" y="276225"/>
                </a:lnTo>
                <a:cubicBezTo>
                  <a:pt x="917575" y="277812"/>
                  <a:pt x="925597" y="279024"/>
                  <a:pt x="933450" y="280987"/>
                </a:cubicBezTo>
                <a:cubicBezTo>
                  <a:pt x="944662" y="283790"/>
                  <a:pt x="955428" y="288382"/>
                  <a:pt x="966787" y="290512"/>
                </a:cubicBezTo>
                <a:cubicBezTo>
                  <a:pt x="980916" y="293161"/>
                  <a:pt x="995362" y="293687"/>
                  <a:pt x="1009650" y="295275"/>
                </a:cubicBezTo>
                <a:cubicBezTo>
                  <a:pt x="1030287" y="300037"/>
                  <a:pt x="1051080" y="304172"/>
                  <a:pt x="1071562" y="309562"/>
                </a:cubicBezTo>
                <a:cubicBezTo>
                  <a:pt x="1081272" y="312117"/>
                  <a:pt x="1090397" y="316652"/>
                  <a:pt x="1100137" y="319087"/>
                </a:cubicBezTo>
                <a:cubicBezTo>
                  <a:pt x="1112837" y="322262"/>
                  <a:pt x="1125607" y="325167"/>
                  <a:pt x="1138237" y="328612"/>
                </a:cubicBezTo>
                <a:cubicBezTo>
                  <a:pt x="1143080" y="329933"/>
                  <a:pt x="1147655" y="332157"/>
                  <a:pt x="1152525" y="333375"/>
                </a:cubicBezTo>
                <a:cubicBezTo>
                  <a:pt x="1160378" y="335338"/>
                  <a:pt x="1168400" y="336550"/>
                  <a:pt x="1176337" y="338137"/>
                </a:cubicBezTo>
                <a:cubicBezTo>
                  <a:pt x="1182687" y="341312"/>
                  <a:pt x="1188740" y="345169"/>
                  <a:pt x="1195387" y="347662"/>
                </a:cubicBezTo>
                <a:cubicBezTo>
                  <a:pt x="1209209" y="352846"/>
                  <a:pt x="1235599" y="355448"/>
                  <a:pt x="1247775" y="357187"/>
                </a:cubicBezTo>
                <a:cubicBezTo>
                  <a:pt x="1255712" y="360362"/>
                  <a:pt x="1263477" y="364009"/>
                  <a:pt x="1271587" y="366712"/>
                </a:cubicBezTo>
                <a:cubicBezTo>
                  <a:pt x="1277797" y="368782"/>
                  <a:pt x="1284343" y="369677"/>
                  <a:pt x="1290637" y="371475"/>
                </a:cubicBezTo>
                <a:cubicBezTo>
                  <a:pt x="1338464" y="385140"/>
                  <a:pt x="1264422" y="366110"/>
                  <a:pt x="1323975" y="381000"/>
                </a:cubicBezTo>
                <a:cubicBezTo>
                  <a:pt x="1393153" y="430413"/>
                  <a:pt x="1329468" y="387541"/>
                  <a:pt x="1376362" y="414337"/>
                </a:cubicBezTo>
                <a:cubicBezTo>
                  <a:pt x="1381332" y="417177"/>
                  <a:pt x="1385992" y="420535"/>
                  <a:pt x="1390650" y="423862"/>
                </a:cubicBezTo>
                <a:cubicBezTo>
                  <a:pt x="1397109" y="428476"/>
                  <a:pt x="1402600" y="434600"/>
                  <a:pt x="1409700" y="438150"/>
                </a:cubicBezTo>
                <a:cubicBezTo>
                  <a:pt x="1415554" y="441077"/>
                  <a:pt x="1422400" y="441325"/>
                  <a:pt x="1428750" y="442912"/>
                </a:cubicBezTo>
                <a:lnTo>
                  <a:pt x="1485900" y="500062"/>
                </a:lnTo>
                <a:cubicBezTo>
                  <a:pt x="1492250" y="506412"/>
                  <a:pt x="1499562" y="511928"/>
                  <a:pt x="1504950" y="519112"/>
                </a:cubicBezTo>
                <a:cubicBezTo>
                  <a:pt x="1513016" y="529867"/>
                  <a:pt x="1521797" y="540841"/>
                  <a:pt x="1528762" y="552450"/>
                </a:cubicBezTo>
                <a:cubicBezTo>
                  <a:pt x="1535347" y="563425"/>
                  <a:pt x="1541104" y="574887"/>
                  <a:pt x="1547812" y="585787"/>
                </a:cubicBezTo>
                <a:cubicBezTo>
                  <a:pt x="1553812" y="595536"/>
                  <a:pt x="1560512" y="604837"/>
                  <a:pt x="1566862" y="614362"/>
                </a:cubicBezTo>
                <a:cubicBezTo>
                  <a:pt x="1570037" y="619125"/>
                  <a:pt x="1574577" y="623220"/>
                  <a:pt x="1576387" y="628650"/>
                </a:cubicBezTo>
                <a:lnTo>
                  <a:pt x="1585912" y="657225"/>
                </a:lnTo>
                <a:cubicBezTo>
                  <a:pt x="1587500" y="661987"/>
                  <a:pt x="1588430" y="667022"/>
                  <a:pt x="1590675" y="671512"/>
                </a:cubicBezTo>
                <a:cubicBezTo>
                  <a:pt x="1601620" y="693402"/>
                  <a:pt x="1600200" y="683462"/>
                  <a:pt x="1600200" y="7000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107504" y="3645024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47448" y="2924944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에서 실행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995936" y="3851756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에서 실행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언어에서 실행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1357290" y="785794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7855" y="294481"/>
            <a:ext cx="143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</a:t>
            </a:r>
            <a:r>
              <a:rPr lang="ko-KR" altLang="en-US" sz="1200" dirty="0" smtClean="0"/>
              <a:t>와 비슷한 객체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4579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프로시저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선언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저장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sqlplus</a:t>
            </a:r>
            <a:r>
              <a:rPr lang="ko-KR" altLang="en-US" dirty="0" smtClean="0"/>
              <a:t>에  접속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4.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변수 선언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5. </a:t>
            </a:r>
            <a:r>
              <a:rPr lang="ko-KR" altLang="en-US" dirty="0" smtClean="0"/>
              <a:t>직접실행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exec </a:t>
            </a:r>
            <a:r>
              <a:rPr lang="ko-KR" altLang="en-US" dirty="0" err="1" smtClean="0"/>
              <a:t>프로시저명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,,,, 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바인드변수명</a:t>
            </a:r>
            <a:r>
              <a:rPr lang="en-US" altLang="ko-KR" dirty="0" smtClean="0"/>
              <a:t>,,, 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err="1" smtClean="0"/>
              <a:t>바인드변수에</a:t>
            </a:r>
            <a:r>
              <a:rPr lang="ko-KR" altLang="en-US" dirty="0" smtClean="0"/>
              <a:t> 저장된 값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print </a:t>
            </a:r>
            <a:r>
              <a:rPr lang="ko-KR" altLang="en-US" dirty="0" err="1" smtClean="0"/>
              <a:t>바인드변수명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442912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중괄호 5"/>
          <p:cNvSpPr/>
          <p:nvPr/>
        </p:nvSpPr>
        <p:spPr>
          <a:xfrm>
            <a:off x="4500562" y="3571876"/>
            <a:ext cx="357190" cy="2143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29190" y="4429132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에서 수행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CallableStatement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214678" y="928670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4143372" y="64291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6248" y="452746"/>
            <a:ext cx="3584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외부 값을 </a:t>
            </a:r>
            <a:r>
              <a:rPr lang="en-US" altLang="ko-KR" sz="1100" dirty="0" smtClean="0"/>
              <a:t>procedure </a:t>
            </a:r>
            <a:r>
              <a:rPr lang="ko-KR" altLang="en-US" sz="1100" dirty="0" smtClean="0"/>
              <a:t>내부로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전달하기위한</a:t>
            </a:r>
            <a:r>
              <a:rPr lang="ko-KR" altLang="en-US" sz="1100" dirty="0" smtClean="0"/>
              <a:t>  매개변수 </a:t>
            </a:r>
            <a:endParaRPr lang="ko-KR" altLang="en-US" sz="11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71472" y="114298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5918" y="1238564"/>
            <a:ext cx="4374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Procedure </a:t>
            </a:r>
            <a:r>
              <a:rPr lang="ko-KR" altLang="en-US" sz="1100" dirty="0" smtClean="0"/>
              <a:t>내부의 값을 </a:t>
            </a:r>
            <a:r>
              <a:rPr lang="en-US" altLang="ko-KR" sz="1100" dirty="0" smtClean="0"/>
              <a:t>procedure </a:t>
            </a:r>
            <a:r>
              <a:rPr lang="ko-KR" altLang="en-US" sz="1100" dirty="0" smtClean="0"/>
              <a:t>외부로 내보내기 위한 매개변수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1285852" y="114298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 flipV="1">
            <a:off x="3357554" y="2857496"/>
            <a:ext cx="257176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72198" y="2643182"/>
            <a:ext cx="252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 ? </a:t>
            </a:r>
          </a:p>
          <a:p>
            <a:r>
              <a:rPr lang="en-US" altLang="ko-KR" sz="1400" dirty="0" err="1" smtClean="0"/>
              <a:t>Java.sql.Types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4429124" y="400050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86446" y="370261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cstmt.execute</a:t>
            </a:r>
            <a:r>
              <a:rPr lang="en-US" altLang="ko-KR" dirty="0" smtClean="0"/>
              <a:t>()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3857620" y="5357826"/>
            <a:ext cx="14287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57818" y="520280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cstmt.getXxx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자유형 28"/>
          <p:cNvSpPr/>
          <p:nvPr/>
        </p:nvSpPr>
        <p:spPr>
          <a:xfrm>
            <a:off x="2425700" y="1071055"/>
            <a:ext cx="2120900" cy="3627945"/>
          </a:xfrm>
          <a:custGeom>
            <a:avLst/>
            <a:gdLst>
              <a:gd name="connsiteX0" fmla="*/ 0 w 2120900"/>
              <a:gd name="connsiteY0" fmla="*/ 3627945 h 3627945"/>
              <a:gd name="connsiteX1" fmla="*/ 50800 w 2120900"/>
              <a:gd name="connsiteY1" fmla="*/ 3589845 h 3627945"/>
              <a:gd name="connsiteX2" fmla="*/ 101600 w 2120900"/>
              <a:gd name="connsiteY2" fmla="*/ 3570795 h 3627945"/>
              <a:gd name="connsiteX3" fmla="*/ 196850 w 2120900"/>
              <a:gd name="connsiteY3" fmla="*/ 3545395 h 3627945"/>
              <a:gd name="connsiteX4" fmla="*/ 247650 w 2120900"/>
              <a:gd name="connsiteY4" fmla="*/ 3526345 h 3627945"/>
              <a:gd name="connsiteX5" fmla="*/ 304800 w 2120900"/>
              <a:gd name="connsiteY5" fmla="*/ 3507295 h 3627945"/>
              <a:gd name="connsiteX6" fmla="*/ 355600 w 2120900"/>
              <a:gd name="connsiteY6" fmla="*/ 3488245 h 3627945"/>
              <a:gd name="connsiteX7" fmla="*/ 431800 w 2120900"/>
              <a:gd name="connsiteY7" fmla="*/ 3462845 h 3627945"/>
              <a:gd name="connsiteX8" fmla="*/ 469900 w 2120900"/>
              <a:gd name="connsiteY8" fmla="*/ 3443795 h 3627945"/>
              <a:gd name="connsiteX9" fmla="*/ 558800 w 2120900"/>
              <a:gd name="connsiteY9" fmla="*/ 3405695 h 3627945"/>
              <a:gd name="connsiteX10" fmla="*/ 628650 w 2120900"/>
              <a:gd name="connsiteY10" fmla="*/ 3361245 h 3627945"/>
              <a:gd name="connsiteX11" fmla="*/ 698500 w 2120900"/>
              <a:gd name="connsiteY11" fmla="*/ 3316795 h 3627945"/>
              <a:gd name="connsiteX12" fmla="*/ 736600 w 2120900"/>
              <a:gd name="connsiteY12" fmla="*/ 3297745 h 3627945"/>
              <a:gd name="connsiteX13" fmla="*/ 774700 w 2120900"/>
              <a:gd name="connsiteY13" fmla="*/ 3259645 h 3627945"/>
              <a:gd name="connsiteX14" fmla="*/ 812800 w 2120900"/>
              <a:gd name="connsiteY14" fmla="*/ 3234245 h 3627945"/>
              <a:gd name="connsiteX15" fmla="*/ 933450 w 2120900"/>
              <a:gd name="connsiteY15" fmla="*/ 3126295 h 3627945"/>
              <a:gd name="connsiteX16" fmla="*/ 990600 w 2120900"/>
              <a:gd name="connsiteY16" fmla="*/ 3081845 h 3627945"/>
              <a:gd name="connsiteX17" fmla="*/ 1054100 w 2120900"/>
              <a:gd name="connsiteY17" fmla="*/ 3018345 h 3627945"/>
              <a:gd name="connsiteX18" fmla="*/ 1174750 w 2120900"/>
              <a:gd name="connsiteY18" fmla="*/ 2904045 h 3627945"/>
              <a:gd name="connsiteX19" fmla="*/ 1238250 w 2120900"/>
              <a:gd name="connsiteY19" fmla="*/ 2834195 h 3627945"/>
              <a:gd name="connsiteX20" fmla="*/ 1352550 w 2120900"/>
              <a:gd name="connsiteY20" fmla="*/ 2738945 h 3627945"/>
              <a:gd name="connsiteX21" fmla="*/ 1479550 w 2120900"/>
              <a:gd name="connsiteY21" fmla="*/ 2624645 h 3627945"/>
              <a:gd name="connsiteX22" fmla="*/ 1562100 w 2120900"/>
              <a:gd name="connsiteY22" fmla="*/ 2529395 h 3627945"/>
              <a:gd name="connsiteX23" fmla="*/ 1638300 w 2120900"/>
              <a:gd name="connsiteY23" fmla="*/ 2453195 h 3627945"/>
              <a:gd name="connsiteX24" fmla="*/ 1670050 w 2120900"/>
              <a:gd name="connsiteY24" fmla="*/ 2421445 h 3627945"/>
              <a:gd name="connsiteX25" fmla="*/ 1701800 w 2120900"/>
              <a:gd name="connsiteY25" fmla="*/ 2370645 h 3627945"/>
              <a:gd name="connsiteX26" fmla="*/ 1739900 w 2120900"/>
              <a:gd name="connsiteY26" fmla="*/ 2338895 h 3627945"/>
              <a:gd name="connsiteX27" fmla="*/ 1809750 w 2120900"/>
              <a:gd name="connsiteY27" fmla="*/ 2249995 h 3627945"/>
              <a:gd name="connsiteX28" fmla="*/ 1885950 w 2120900"/>
              <a:gd name="connsiteY28" fmla="*/ 2186495 h 3627945"/>
              <a:gd name="connsiteX29" fmla="*/ 1911350 w 2120900"/>
              <a:gd name="connsiteY29" fmla="*/ 2161095 h 3627945"/>
              <a:gd name="connsiteX30" fmla="*/ 1968500 w 2120900"/>
              <a:gd name="connsiteY30" fmla="*/ 2116645 h 3627945"/>
              <a:gd name="connsiteX31" fmla="*/ 2006600 w 2120900"/>
              <a:gd name="connsiteY31" fmla="*/ 2065845 h 3627945"/>
              <a:gd name="connsiteX32" fmla="*/ 2057400 w 2120900"/>
              <a:gd name="connsiteY32" fmla="*/ 2015045 h 3627945"/>
              <a:gd name="connsiteX33" fmla="*/ 2089150 w 2120900"/>
              <a:gd name="connsiteY33" fmla="*/ 1957895 h 3627945"/>
              <a:gd name="connsiteX34" fmla="*/ 2095500 w 2120900"/>
              <a:gd name="connsiteY34" fmla="*/ 1938845 h 3627945"/>
              <a:gd name="connsiteX35" fmla="*/ 2120900 w 2120900"/>
              <a:gd name="connsiteY35" fmla="*/ 1843595 h 3627945"/>
              <a:gd name="connsiteX36" fmla="*/ 2114550 w 2120900"/>
              <a:gd name="connsiteY36" fmla="*/ 1634045 h 3627945"/>
              <a:gd name="connsiteX37" fmla="*/ 2101850 w 2120900"/>
              <a:gd name="connsiteY37" fmla="*/ 1602295 h 3627945"/>
              <a:gd name="connsiteX38" fmla="*/ 2089150 w 2120900"/>
              <a:gd name="connsiteY38" fmla="*/ 1564195 h 3627945"/>
              <a:gd name="connsiteX39" fmla="*/ 2082800 w 2120900"/>
              <a:gd name="connsiteY39" fmla="*/ 1538795 h 3627945"/>
              <a:gd name="connsiteX40" fmla="*/ 2044700 w 2120900"/>
              <a:gd name="connsiteY40" fmla="*/ 1500695 h 3627945"/>
              <a:gd name="connsiteX41" fmla="*/ 2032000 w 2120900"/>
              <a:gd name="connsiteY41" fmla="*/ 1468945 h 3627945"/>
              <a:gd name="connsiteX42" fmla="*/ 2019300 w 2120900"/>
              <a:gd name="connsiteY42" fmla="*/ 1430845 h 3627945"/>
              <a:gd name="connsiteX43" fmla="*/ 1974850 w 2120900"/>
              <a:gd name="connsiteY43" fmla="*/ 1367345 h 3627945"/>
              <a:gd name="connsiteX44" fmla="*/ 1955800 w 2120900"/>
              <a:gd name="connsiteY44" fmla="*/ 1322895 h 3627945"/>
              <a:gd name="connsiteX45" fmla="*/ 1905000 w 2120900"/>
              <a:gd name="connsiteY45" fmla="*/ 1265745 h 3627945"/>
              <a:gd name="connsiteX46" fmla="*/ 1854200 w 2120900"/>
              <a:gd name="connsiteY46" fmla="*/ 1189545 h 3627945"/>
              <a:gd name="connsiteX47" fmla="*/ 1835150 w 2120900"/>
              <a:gd name="connsiteY47" fmla="*/ 1157795 h 3627945"/>
              <a:gd name="connsiteX48" fmla="*/ 1816100 w 2120900"/>
              <a:gd name="connsiteY48" fmla="*/ 1138745 h 3627945"/>
              <a:gd name="connsiteX49" fmla="*/ 1784350 w 2120900"/>
              <a:gd name="connsiteY49" fmla="*/ 1094295 h 3627945"/>
              <a:gd name="connsiteX50" fmla="*/ 1765300 w 2120900"/>
              <a:gd name="connsiteY50" fmla="*/ 1075245 h 3627945"/>
              <a:gd name="connsiteX51" fmla="*/ 1714500 w 2120900"/>
              <a:gd name="connsiteY51" fmla="*/ 1005395 h 3627945"/>
              <a:gd name="connsiteX52" fmla="*/ 1695450 w 2120900"/>
              <a:gd name="connsiteY52" fmla="*/ 992695 h 3627945"/>
              <a:gd name="connsiteX53" fmla="*/ 1682750 w 2120900"/>
              <a:gd name="connsiteY53" fmla="*/ 967295 h 3627945"/>
              <a:gd name="connsiteX54" fmla="*/ 1638300 w 2120900"/>
              <a:gd name="connsiteY54" fmla="*/ 916495 h 3627945"/>
              <a:gd name="connsiteX55" fmla="*/ 1612900 w 2120900"/>
              <a:gd name="connsiteY55" fmla="*/ 872045 h 3627945"/>
              <a:gd name="connsiteX56" fmla="*/ 1593850 w 2120900"/>
              <a:gd name="connsiteY56" fmla="*/ 852995 h 3627945"/>
              <a:gd name="connsiteX57" fmla="*/ 1543050 w 2120900"/>
              <a:gd name="connsiteY57" fmla="*/ 789495 h 3627945"/>
              <a:gd name="connsiteX58" fmla="*/ 1485900 w 2120900"/>
              <a:gd name="connsiteY58" fmla="*/ 719645 h 3627945"/>
              <a:gd name="connsiteX59" fmla="*/ 1485900 w 2120900"/>
              <a:gd name="connsiteY59" fmla="*/ 719645 h 3627945"/>
              <a:gd name="connsiteX60" fmla="*/ 1466850 w 2120900"/>
              <a:gd name="connsiteY60" fmla="*/ 687895 h 3627945"/>
              <a:gd name="connsiteX61" fmla="*/ 1422400 w 2120900"/>
              <a:gd name="connsiteY61" fmla="*/ 643445 h 3627945"/>
              <a:gd name="connsiteX62" fmla="*/ 1390650 w 2120900"/>
              <a:gd name="connsiteY62" fmla="*/ 605345 h 3627945"/>
              <a:gd name="connsiteX63" fmla="*/ 1339850 w 2120900"/>
              <a:gd name="connsiteY63" fmla="*/ 548195 h 3627945"/>
              <a:gd name="connsiteX64" fmla="*/ 1295400 w 2120900"/>
              <a:gd name="connsiteY64" fmla="*/ 510095 h 3627945"/>
              <a:gd name="connsiteX65" fmla="*/ 1263650 w 2120900"/>
              <a:gd name="connsiteY65" fmla="*/ 484695 h 3627945"/>
              <a:gd name="connsiteX66" fmla="*/ 1231900 w 2120900"/>
              <a:gd name="connsiteY66" fmla="*/ 446595 h 3627945"/>
              <a:gd name="connsiteX67" fmla="*/ 1181100 w 2120900"/>
              <a:gd name="connsiteY67" fmla="*/ 402145 h 3627945"/>
              <a:gd name="connsiteX68" fmla="*/ 1168400 w 2120900"/>
              <a:gd name="connsiteY68" fmla="*/ 383095 h 3627945"/>
              <a:gd name="connsiteX69" fmla="*/ 1123950 w 2120900"/>
              <a:gd name="connsiteY69" fmla="*/ 338645 h 3627945"/>
              <a:gd name="connsiteX70" fmla="*/ 1092200 w 2120900"/>
              <a:gd name="connsiteY70" fmla="*/ 294195 h 3627945"/>
              <a:gd name="connsiteX71" fmla="*/ 1073150 w 2120900"/>
              <a:gd name="connsiteY71" fmla="*/ 268795 h 3627945"/>
              <a:gd name="connsiteX72" fmla="*/ 1054100 w 2120900"/>
              <a:gd name="connsiteY72" fmla="*/ 237045 h 3627945"/>
              <a:gd name="connsiteX73" fmla="*/ 1035050 w 2120900"/>
              <a:gd name="connsiteY73" fmla="*/ 224345 h 3627945"/>
              <a:gd name="connsiteX74" fmla="*/ 1009650 w 2120900"/>
              <a:gd name="connsiteY74" fmla="*/ 173545 h 3627945"/>
              <a:gd name="connsiteX75" fmla="*/ 990600 w 2120900"/>
              <a:gd name="connsiteY75" fmla="*/ 141795 h 3627945"/>
              <a:gd name="connsiteX76" fmla="*/ 977900 w 2120900"/>
              <a:gd name="connsiteY76" fmla="*/ 103695 h 3627945"/>
              <a:gd name="connsiteX77" fmla="*/ 939800 w 2120900"/>
              <a:gd name="connsiteY77" fmla="*/ 46545 h 3627945"/>
              <a:gd name="connsiteX78" fmla="*/ 927100 w 2120900"/>
              <a:gd name="connsiteY78" fmla="*/ 2095 h 362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120900" h="3627945">
                <a:moveTo>
                  <a:pt x="0" y="3627945"/>
                </a:moveTo>
                <a:cubicBezTo>
                  <a:pt x="16933" y="3615245"/>
                  <a:pt x="32352" y="3600222"/>
                  <a:pt x="50800" y="3589845"/>
                </a:cubicBezTo>
                <a:cubicBezTo>
                  <a:pt x="66562" y="3580979"/>
                  <a:pt x="84443" y="3576514"/>
                  <a:pt x="101600" y="3570795"/>
                </a:cubicBezTo>
                <a:cubicBezTo>
                  <a:pt x="197011" y="3538991"/>
                  <a:pt x="92386" y="3578040"/>
                  <a:pt x="196850" y="3545395"/>
                </a:cubicBezTo>
                <a:cubicBezTo>
                  <a:pt x="214112" y="3540001"/>
                  <a:pt x="230596" y="3532364"/>
                  <a:pt x="247650" y="3526345"/>
                </a:cubicBezTo>
                <a:cubicBezTo>
                  <a:pt x="266586" y="3519662"/>
                  <a:pt x="285864" y="3513978"/>
                  <a:pt x="304800" y="3507295"/>
                </a:cubicBezTo>
                <a:cubicBezTo>
                  <a:pt x="321854" y="3501276"/>
                  <a:pt x="338531" y="3494219"/>
                  <a:pt x="355600" y="3488245"/>
                </a:cubicBezTo>
                <a:cubicBezTo>
                  <a:pt x="380871" y="3479400"/>
                  <a:pt x="406847" y="3472549"/>
                  <a:pt x="431800" y="3462845"/>
                </a:cubicBezTo>
                <a:cubicBezTo>
                  <a:pt x="445034" y="3457699"/>
                  <a:pt x="456952" y="3449622"/>
                  <a:pt x="469900" y="3443795"/>
                </a:cubicBezTo>
                <a:cubicBezTo>
                  <a:pt x="499300" y="3430565"/>
                  <a:pt x="533008" y="3425039"/>
                  <a:pt x="558800" y="3405695"/>
                </a:cubicBezTo>
                <a:cubicBezTo>
                  <a:pt x="607357" y="3369278"/>
                  <a:pt x="559686" y="3403390"/>
                  <a:pt x="628650" y="3361245"/>
                </a:cubicBezTo>
                <a:cubicBezTo>
                  <a:pt x="652199" y="3346854"/>
                  <a:pt x="673816" y="3329137"/>
                  <a:pt x="698500" y="3316795"/>
                </a:cubicBezTo>
                <a:cubicBezTo>
                  <a:pt x="711200" y="3310445"/>
                  <a:pt x="725241" y="3306264"/>
                  <a:pt x="736600" y="3297745"/>
                </a:cubicBezTo>
                <a:cubicBezTo>
                  <a:pt x="750968" y="3286969"/>
                  <a:pt x="760902" y="3271143"/>
                  <a:pt x="774700" y="3259645"/>
                </a:cubicBezTo>
                <a:cubicBezTo>
                  <a:pt x="786426" y="3249874"/>
                  <a:pt x="801113" y="3244062"/>
                  <a:pt x="812800" y="3234245"/>
                </a:cubicBezTo>
                <a:cubicBezTo>
                  <a:pt x="854121" y="3199535"/>
                  <a:pt x="890853" y="3159426"/>
                  <a:pt x="933450" y="3126295"/>
                </a:cubicBezTo>
                <a:cubicBezTo>
                  <a:pt x="952500" y="3111478"/>
                  <a:pt x="972615" y="3097937"/>
                  <a:pt x="990600" y="3081845"/>
                </a:cubicBezTo>
                <a:cubicBezTo>
                  <a:pt x="1012908" y="3061885"/>
                  <a:pt x="1032369" y="3038932"/>
                  <a:pt x="1054100" y="3018345"/>
                </a:cubicBezTo>
                <a:cubicBezTo>
                  <a:pt x="1145118" y="2932117"/>
                  <a:pt x="1079727" y="3003819"/>
                  <a:pt x="1174750" y="2904045"/>
                </a:cubicBezTo>
                <a:cubicBezTo>
                  <a:pt x="1196451" y="2881259"/>
                  <a:pt x="1216000" y="2856445"/>
                  <a:pt x="1238250" y="2834195"/>
                </a:cubicBezTo>
                <a:cubicBezTo>
                  <a:pt x="1302740" y="2769705"/>
                  <a:pt x="1285411" y="2796824"/>
                  <a:pt x="1352550" y="2738945"/>
                </a:cubicBezTo>
                <a:cubicBezTo>
                  <a:pt x="1395687" y="2701758"/>
                  <a:pt x="1442249" y="2667684"/>
                  <a:pt x="1479550" y="2624645"/>
                </a:cubicBezTo>
                <a:cubicBezTo>
                  <a:pt x="1507067" y="2592895"/>
                  <a:pt x="1532391" y="2559104"/>
                  <a:pt x="1562100" y="2529395"/>
                </a:cubicBezTo>
                <a:lnTo>
                  <a:pt x="1638300" y="2453195"/>
                </a:lnTo>
                <a:cubicBezTo>
                  <a:pt x="1648883" y="2442612"/>
                  <a:pt x="1662117" y="2434137"/>
                  <a:pt x="1670050" y="2421445"/>
                </a:cubicBezTo>
                <a:cubicBezTo>
                  <a:pt x="1680633" y="2404512"/>
                  <a:pt x="1688901" y="2385889"/>
                  <a:pt x="1701800" y="2370645"/>
                </a:cubicBezTo>
                <a:cubicBezTo>
                  <a:pt x="1712479" y="2358025"/>
                  <a:pt x="1728729" y="2351081"/>
                  <a:pt x="1739900" y="2338895"/>
                </a:cubicBezTo>
                <a:cubicBezTo>
                  <a:pt x="1803221" y="2269818"/>
                  <a:pt x="1738121" y="2317645"/>
                  <a:pt x="1809750" y="2249995"/>
                </a:cubicBezTo>
                <a:cubicBezTo>
                  <a:pt x="1833788" y="2227293"/>
                  <a:pt x="1862571" y="2209874"/>
                  <a:pt x="1885950" y="2186495"/>
                </a:cubicBezTo>
                <a:cubicBezTo>
                  <a:pt x="1894417" y="2178028"/>
                  <a:pt x="1902209" y="2168829"/>
                  <a:pt x="1911350" y="2161095"/>
                </a:cubicBezTo>
                <a:cubicBezTo>
                  <a:pt x="1929773" y="2145506"/>
                  <a:pt x="1955113" y="2136725"/>
                  <a:pt x="1968500" y="2116645"/>
                </a:cubicBezTo>
                <a:cubicBezTo>
                  <a:pt x="1981923" y="2096510"/>
                  <a:pt x="1988499" y="2085454"/>
                  <a:pt x="2006600" y="2065845"/>
                </a:cubicBezTo>
                <a:cubicBezTo>
                  <a:pt x="2022843" y="2048248"/>
                  <a:pt x="2045079" y="2035580"/>
                  <a:pt x="2057400" y="2015045"/>
                </a:cubicBezTo>
                <a:cubicBezTo>
                  <a:pt x="2069443" y="1994974"/>
                  <a:pt x="2080040" y="1979151"/>
                  <a:pt x="2089150" y="1957895"/>
                </a:cubicBezTo>
                <a:cubicBezTo>
                  <a:pt x="2091787" y="1951743"/>
                  <a:pt x="2093577" y="1945256"/>
                  <a:pt x="2095500" y="1938845"/>
                </a:cubicBezTo>
                <a:cubicBezTo>
                  <a:pt x="2108621" y="1895107"/>
                  <a:pt x="2109417" y="1889528"/>
                  <a:pt x="2120900" y="1843595"/>
                </a:cubicBezTo>
                <a:cubicBezTo>
                  <a:pt x="2118783" y="1773745"/>
                  <a:pt x="2120050" y="1703710"/>
                  <a:pt x="2114550" y="1634045"/>
                </a:cubicBezTo>
                <a:cubicBezTo>
                  <a:pt x="2113653" y="1622682"/>
                  <a:pt x="2105745" y="1613007"/>
                  <a:pt x="2101850" y="1602295"/>
                </a:cubicBezTo>
                <a:cubicBezTo>
                  <a:pt x="2097275" y="1589714"/>
                  <a:pt x="2092997" y="1577017"/>
                  <a:pt x="2089150" y="1564195"/>
                </a:cubicBezTo>
                <a:cubicBezTo>
                  <a:pt x="2086642" y="1555836"/>
                  <a:pt x="2086703" y="1546601"/>
                  <a:pt x="2082800" y="1538795"/>
                </a:cubicBezTo>
                <a:cubicBezTo>
                  <a:pt x="2070985" y="1515166"/>
                  <a:pt x="2064036" y="1513586"/>
                  <a:pt x="2044700" y="1500695"/>
                </a:cubicBezTo>
                <a:cubicBezTo>
                  <a:pt x="2040467" y="1490112"/>
                  <a:pt x="2035895" y="1479657"/>
                  <a:pt x="2032000" y="1468945"/>
                </a:cubicBezTo>
                <a:cubicBezTo>
                  <a:pt x="2027425" y="1456364"/>
                  <a:pt x="2024840" y="1443032"/>
                  <a:pt x="2019300" y="1430845"/>
                </a:cubicBezTo>
                <a:cubicBezTo>
                  <a:pt x="1993030" y="1373051"/>
                  <a:pt x="2008231" y="1424570"/>
                  <a:pt x="1974850" y="1367345"/>
                </a:cubicBezTo>
                <a:cubicBezTo>
                  <a:pt x="1966728" y="1353421"/>
                  <a:pt x="1963519" y="1337047"/>
                  <a:pt x="1955800" y="1322895"/>
                </a:cubicBezTo>
                <a:cubicBezTo>
                  <a:pt x="1938193" y="1290616"/>
                  <a:pt x="1929492" y="1297774"/>
                  <a:pt x="1905000" y="1265745"/>
                </a:cubicBezTo>
                <a:cubicBezTo>
                  <a:pt x="1886456" y="1241496"/>
                  <a:pt x="1869906" y="1215722"/>
                  <a:pt x="1854200" y="1189545"/>
                </a:cubicBezTo>
                <a:cubicBezTo>
                  <a:pt x="1847850" y="1178962"/>
                  <a:pt x="1842555" y="1167669"/>
                  <a:pt x="1835150" y="1157795"/>
                </a:cubicBezTo>
                <a:cubicBezTo>
                  <a:pt x="1829762" y="1150611"/>
                  <a:pt x="1821710" y="1145757"/>
                  <a:pt x="1816100" y="1138745"/>
                </a:cubicBezTo>
                <a:cubicBezTo>
                  <a:pt x="1804725" y="1124527"/>
                  <a:pt x="1795725" y="1108513"/>
                  <a:pt x="1784350" y="1094295"/>
                </a:cubicBezTo>
                <a:cubicBezTo>
                  <a:pt x="1778740" y="1087283"/>
                  <a:pt x="1770813" y="1082334"/>
                  <a:pt x="1765300" y="1075245"/>
                </a:cubicBezTo>
                <a:cubicBezTo>
                  <a:pt x="1742119" y="1045441"/>
                  <a:pt x="1740789" y="1031684"/>
                  <a:pt x="1714500" y="1005395"/>
                </a:cubicBezTo>
                <a:cubicBezTo>
                  <a:pt x="1709104" y="999999"/>
                  <a:pt x="1701800" y="996928"/>
                  <a:pt x="1695450" y="992695"/>
                </a:cubicBezTo>
                <a:cubicBezTo>
                  <a:pt x="1691217" y="984228"/>
                  <a:pt x="1688430" y="974868"/>
                  <a:pt x="1682750" y="967295"/>
                </a:cubicBezTo>
                <a:cubicBezTo>
                  <a:pt x="1633510" y="901642"/>
                  <a:pt x="1678991" y="980438"/>
                  <a:pt x="1638300" y="916495"/>
                </a:cubicBezTo>
                <a:cubicBezTo>
                  <a:pt x="1629138" y="902098"/>
                  <a:pt x="1622686" y="886025"/>
                  <a:pt x="1612900" y="872045"/>
                </a:cubicBezTo>
                <a:cubicBezTo>
                  <a:pt x="1607750" y="864688"/>
                  <a:pt x="1598831" y="860467"/>
                  <a:pt x="1593850" y="852995"/>
                </a:cubicBezTo>
                <a:cubicBezTo>
                  <a:pt x="1550802" y="788423"/>
                  <a:pt x="1603008" y="837462"/>
                  <a:pt x="1543050" y="789495"/>
                </a:cubicBezTo>
                <a:cubicBezTo>
                  <a:pt x="1520979" y="745353"/>
                  <a:pt x="1537043" y="770788"/>
                  <a:pt x="1485900" y="719645"/>
                </a:cubicBezTo>
                <a:lnTo>
                  <a:pt x="1485900" y="719645"/>
                </a:lnTo>
                <a:cubicBezTo>
                  <a:pt x="1479550" y="709062"/>
                  <a:pt x="1474751" y="697377"/>
                  <a:pt x="1466850" y="687895"/>
                </a:cubicBezTo>
                <a:cubicBezTo>
                  <a:pt x="1453436" y="671798"/>
                  <a:pt x="1435814" y="659542"/>
                  <a:pt x="1422400" y="643445"/>
                </a:cubicBezTo>
                <a:cubicBezTo>
                  <a:pt x="1411817" y="630745"/>
                  <a:pt x="1400799" y="618394"/>
                  <a:pt x="1390650" y="605345"/>
                </a:cubicBezTo>
                <a:cubicBezTo>
                  <a:pt x="1370095" y="578917"/>
                  <a:pt x="1378387" y="573886"/>
                  <a:pt x="1339850" y="548195"/>
                </a:cubicBezTo>
                <a:cubicBezTo>
                  <a:pt x="1301023" y="522310"/>
                  <a:pt x="1341595" y="551157"/>
                  <a:pt x="1295400" y="510095"/>
                </a:cubicBezTo>
                <a:cubicBezTo>
                  <a:pt x="1285270" y="501091"/>
                  <a:pt x="1273234" y="494279"/>
                  <a:pt x="1263650" y="484695"/>
                </a:cubicBezTo>
                <a:cubicBezTo>
                  <a:pt x="1204859" y="425904"/>
                  <a:pt x="1304720" y="509012"/>
                  <a:pt x="1231900" y="446595"/>
                </a:cubicBezTo>
                <a:cubicBezTo>
                  <a:pt x="1200463" y="419649"/>
                  <a:pt x="1209976" y="435833"/>
                  <a:pt x="1181100" y="402145"/>
                </a:cubicBezTo>
                <a:cubicBezTo>
                  <a:pt x="1176133" y="396351"/>
                  <a:pt x="1173505" y="388768"/>
                  <a:pt x="1168400" y="383095"/>
                </a:cubicBezTo>
                <a:cubicBezTo>
                  <a:pt x="1154383" y="367520"/>
                  <a:pt x="1133321" y="357387"/>
                  <a:pt x="1123950" y="338645"/>
                </a:cubicBezTo>
                <a:cubicBezTo>
                  <a:pt x="1101807" y="294358"/>
                  <a:pt x="1123092" y="330236"/>
                  <a:pt x="1092200" y="294195"/>
                </a:cubicBezTo>
                <a:cubicBezTo>
                  <a:pt x="1085312" y="286160"/>
                  <a:pt x="1079021" y="277601"/>
                  <a:pt x="1073150" y="268795"/>
                </a:cubicBezTo>
                <a:cubicBezTo>
                  <a:pt x="1066304" y="258526"/>
                  <a:pt x="1062132" y="246416"/>
                  <a:pt x="1054100" y="237045"/>
                </a:cubicBezTo>
                <a:cubicBezTo>
                  <a:pt x="1049133" y="231251"/>
                  <a:pt x="1041400" y="228578"/>
                  <a:pt x="1035050" y="224345"/>
                </a:cubicBezTo>
                <a:cubicBezTo>
                  <a:pt x="1026583" y="207412"/>
                  <a:pt x="1019390" y="189779"/>
                  <a:pt x="1009650" y="173545"/>
                </a:cubicBezTo>
                <a:cubicBezTo>
                  <a:pt x="1003300" y="162962"/>
                  <a:pt x="995707" y="153031"/>
                  <a:pt x="990600" y="141795"/>
                </a:cubicBezTo>
                <a:cubicBezTo>
                  <a:pt x="985060" y="129608"/>
                  <a:pt x="986263" y="114148"/>
                  <a:pt x="977900" y="103695"/>
                </a:cubicBezTo>
                <a:cubicBezTo>
                  <a:pt x="946587" y="64553"/>
                  <a:pt x="958561" y="84067"/>
                  <a:pt x="939800" y="46545"/>
                </a:cubicBezTo>
                <a:cubicBezTo>
                  <a:pt x="933151" y="0"/>
                  <a:pt x="948417" y="2095"/>
                  <a:pt x="927100" y="209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111250" y="1206500"/>
            <a:ext cx="2985675" cy="3549650"/>
          </a:xfrm>
          <a:custGeom>
            <a:avLst/>
            <a:gdLst>
              <a:gd name="connsiteX0" fmla="*/ 2508250 w 2985675"/>
              <a:gd name="connsiteY0" fmla="*/ 3549650 h 3549650"/>
              <a:gd name="connsiteX1" fmla="*/ 2565400 w 2985675"/>
              <a:gd name="connsiteY1" fmla="*/ 3467100 h 3549650"/>
              <a:gd name="connsiteX2" fmla="*/ 2597150 w 2985675"/>
              <a:gd name="connsiteY2" fmla="*/ 3416300 h 3549650"/>
              <a:gd name="connsiteX3" fmla="*/ 2686050 w 2985675"/>
              <a:gd name="connsiteY3" fmla="*/ 3327400 h 3549650"/>
              <a:gd name="connsiteX4" fmla="*/ 2717800 w 2985675"/>
              <a:gd name="connsiteY4" fmla="*/ 3270250 h 3549650"/>
              <a:gd name="connsiteX5" fmla="*/ 2825750 w 2985675"/>
              <a:gd name="connsiteY5" fmla="*/ 3111500 h 3549650"/>
              <a:gd name="connsiteX6" fmla="*/ 2851150 w 2985675"/>
              <a:gd name="connsiteY6" fmla="*/ 3035300 h 3549650"/>
              <a:gd name="connsiteX7" fmla="*/ 2882900 w 2985675"/>
              <a:gd name="connsiteY7" fmla="*/ 2965450 h 3549650"/>
              <a:gd name="connsiteX8" fmla="*/ 2901950 w 2985675"/>
              <a:gd name="connsiteY8" fmla="*/ 2908300 h 3549650"/>
              <a:gd name="connsiteX9" fmla="*/ 2952750 w 2985675"/>
              <a:gd name="connsiteY9" fmla="*/ 2762250 h 3549650"/>
              <a:gd name="connsiteX10" fmla="*/ 2965450 w 2985675"/>
              <a:gd name="connsiteY10" fmla="*/ 2667000 h 3549650"/>
              <a:gd name="connsiteX11" fmla="*/ 2971800 w 2985675"/>
              <a:gd name="connsiteY11" fmla="*/ 2603500 h 3549650"/>
              <a:gd name="connsiteX12" fmla="*/ 2984500 w 2985675"/>
              <a:gd name="connsiteY12" fmla="*/ 2482850 h 3549650"/>
              <a:gd name="connsiteX13" fmla="*/ 2978150 w 2985675"/>
              <a:gd name="connsiteY13" fmla="*/ 2184400 h 3549650"/>
              <a:gd name="connsiteX14" fmla="*/ 2971800 w 2985675"/>
              <a:gd name="connsiteY14" fmla="*/ 2159000 h 3549650"/>
              <a:gd name="connsiteX15" fmla="*/ 2927350 w 2985675"/>
              <a:gd name="connsiteY15" fmla="*/ 2108200 h 3549650"/>
              <a:gd name="connsiteX16" fmla="*/ 2901950 w 2985675"/>
              <a:gd name="connsiteY16" fmla="*/ 2070100 h 3549650"/>
              <a:gd name="connsiteX17" fmla="*/ 2876550 w 2985675"/>
              <a:gd name="connsiteY17" fmla="*/ 2051050 h 3549650"/>
              <a:gd name="connsiteX18" fmla="*/ 2838450 w 2985675"/>
              <a:gd name="connsiteY18" fmla="*/ 2012950 h 3549650"/>
              <a:gd name="connsiteX19" fmla="*/ 2794000 w 2985675"/>
              <a:gd name="connsiteY19" fmla="*/ 1981200 h 3549650"/>
              <a:gd name="connsiteX20" fmla="*/ 2755900 w 2985675"/>
              <a:gd name="connsiteY20" fmla="*/ 1968500 h 3549650"/>
              <a:gd name="connsiteX21" fmla="*/ 2736850 w 2985675"/>
              <a:gd name="connsiteY21" fmla="*/ 1962150 h 3549650"/>
              <a:gd name="connsiteX22" fmla="*/ 2686050 w 2985675"/>
              <a:gd name="connsiteY22" fmla="*/ 1911350 h 3549650"/>
              <a:gd name="connsiteX23" fmla="*/ 2667000 w 2985675"/>
              <a:gd name="connsiteY23" fmla="*/ 1892300 h 3549650"/>
              <a:gd name="connsiteX24" fmla="*/ 2641600 w 2985675"/>
              <a:gd name="connsiteY24" fmla="*/ 1854200 h 3549650"/>
              <a:gd name="connsiteX25" fmla="*/ 2616200 w 2985675"/>
              <a:gd name="connsiteY25" fmla="*/ 1822450 h 3549650"/>
              <a:gd name="connsiteX26" fmla="*/ 2559050 w 2985675"/>
              <a:gd name="connsiteY26" fmla="*/ 1727200 h 3549650"/>
              <a:gd name="connsiteX27" fmla="*/ 2552700 w 2985675"/>
              <a:gd name="connsiteY27" fmla="*/ 1708150 h 3549650"/>
              <a:gd name="connsiteX28" fmla="*/ 2514600 w 2985675"/>
              <a:gd name="connsiteY28" fmla="*/ 1651000 h 3549650"/>
              <a:gd name="connsiteX29" fmla="*/ 2476500 w 2985675"/>
              <a:gd name="connsiteY29" fmla="*/ 1600200 h 3549650"/>
              <a:gd name="connsiteX30" fmla="*/ 2463800 w 2985675"/>
              <a:gd name="connsiteY30" fmla="*/ 1581150 h 3549650"/>
              <a:gd name="connsiteX31" fmla="*/ 2444750 w 2985675"/>
              <a:gd name="connsiteY31" fmla="*/ 1555750 h 3549650"/>
              <a:gd name="connsiteX32" fmla="*/ 2425700 w 2985675"/>
              <a:gd name="connsiteY32" fmla="*/ 1536700 h 3549650"/>
              <a:gd name="connsiteX33" fmla="*/ 2406650 w 2985675"/>
              <a:gd name="connsiteY33" fmla="*/ 1504950 h 3549650"/>
              <a:gd name="connsiteX34" fmla="*/ 2381250 w 2985675"/>
              <a:gd name="connsiteY34" fmla="*/ 1473200 h 3549650"/>
              <a:gd name="connsiteX35" fmla="*/ 2362200 w 2985675"/>
              <a:gd name="connsiteY35" fmla="*/ 1441450 h 3549650"/>
              <a:gd name="connsiteX36" fmla="*/ 2336800 w 2985675"/>
              <a:gd name="connsiteY36" fmla="*/ 1422400 h 3549650"/>
              <a:gd name="connsiteX37" fmla="*/ 2317750 w 2985675"/>
              <a:gd name="connsiteY37" fmla="*/ 1384300 h 3549650"/>
              <a:gd name="connsiteX38" fmla="*/ 2292350 w 2985675"/>
              <a:gd name="connsiteY38" fmla="*/ 1365250 h 3549650"/>
              <a:gd name="connsiteX39" fmla="*/ 2279650 w 2985675"/>
              <a:gd name="connsiteY39" fmla="*/ 1346200 h 3549650"/>
              <a:gd name="connsiteX40" fmla="*/ 2247900 w 2985675"/>
              <a:gd name="connsiteY40" fmla="*/ 1314450 h 3549650"/>
              <a:gd name="connsiteX41" fmla="*/ 2222500 w 2985675"/>
              <a:gd name="connsiteY41" fmla="*/ 1282700 h 3549650"/>
              <a:gd name="connsiteX42" fmla="*/ 2203450 w 2985675"/>
              <a:gd name="connsiteY42" fmla="*/ 1263650 h 3549650"/>
              <a:gd name="connsiteX43" fmla="*/ 2152650 w 2985675"/>
              <a:gd name="connsiteY43" fmla="*/ 1206500 h 3549650"/>
              <a:gd name="connsiteX44" fmla="*/ 2133600 w 2985675"/>
              <a:gd name="connsiteY44" fmla="*/ 1193800 h 3549650"/>
              <a:gd name="connsiteX45" fmla="*/ 2114550 w 2985675"/>
              <a:gd name="connsiteY45" fmla="*/ 1168400 h 3549650"/>
              <a:gd name="connsiteX46" fmla="*/ 2095500 w 2985675"/>
              <a:gd name="connsiteY46" fmla="*/ 1155700 h 3549650"/>
              <a:gd name="connsiteX47" fmla="*/ 2057400 w 2985675"/>
              <a:gd name="connsiteY47" fmla="*/ 1117600 h 3549650"/>
              <a:gd name="connsiteX48" fmla="*/ 2032000 w 2985675"/>
              <a:gd name="connsiteY48" fmla="*/ 1098550 h 3549650"/>
              <a:gd name="connsiteX49" fmla="*/ 1962150 w 2985675"/>
              <a:gd name="connsiteY49" fmla="*/ 1041400 h 3549650"/>
              <a:gd name="connsiteX50" fmla="*/ 1924050 w 2985675"/>
              <a:gd name="connsiteY50" fmla="*/ 996950 h 3549650"/>
              <a:gd name="connsiteX51" fmla="*/ 1879600 w 2985675"/>
              <a:gd name="connsiteY51" fmla="*/ 939800 h 3549650"/>
              <a:gd name="connsiteX52" fmla="*/ 1860550 w 2985675"/>
              <a:gd name="connsiteY52" fmla="*/ 914400 h 3549650"/>
              <a:gd name="connsiteX53" fmla="*/ 1841500 w 2985675"/>
              <a:gd name="connsiteY53" fmla="*/ 901700 h 3549650"/>
              <a:gd name="connsiteX54" fmla="*/ 1816100 w 2985675"/>
              <a:gd name="connsiteY54" fmla="*/ 869950 h 3549650"/>
              <a:gd name="connsiteX55" fmla="*/ 1758950 w 2985675"/>
              <a:gd name="connsiteY55" fmla="*/ 812800 h 3549650"/>
              <a:gd name="connsiteX56" fmla="*/ 1739900 w 2985675"/>
              <a:gd name="connsiteY56" fmla="*/ 800100 h 3549650"/>
              <a:gd name="connsiteX57" fmla="*/ 1676400 w 2985675"/>
              <a:gd name="connsiteY57" fmla="*/ 749300 h 3549650"/>
              <a:gd name="connsiteX58" fmla="*/ 1606550 w 2985675"/>
              <a:gd name="connsiteY58" fmla="*/ 704850 h 3549650"/>
              <a:gd name="connsiteX59" fmla="*/ 1581150 w 2985675"/>
              <a:gd name="connsiteY59" fmla="*/ 692150 h 3549650"/>
              <a:gd name="connsiteX60" fmla="*/ 1549400 w 2985675"/>
              <a:gd name="connsiteY60" fmla="*/ 666750 h 3549650"/>
              <a:gd name="connsiteX61" fmla="*/ 1511300 w 2985675"/>
              <a:gd name="connsiteY61" fmla="*/ 647700 h 3549650"/>
              <a:gd name="connsiteX62" fmla="*/ 1460500 w 2985675"/>
              <a:gd name="connsiteY62" fmla="*/ 615950 h 3549650"/>
              <a:gd name="connsiteX63" fmla="*/ 1416050 w 2985675"/>
              <a:gd name="connsiteY63" fmla="*/ 603250 h 3549650"/>
              <a:gd name="connsiteX64" fmla="*/ 1365250 w 2985675"/>
              <a:gd name="connsiteY64" fmla="*/ 584200 h 3549650"/>
              <a:gd name="connsiteX65" fmla="*/ 1276350 w 2985675"/>
              <a:gd name="connsiteY65" fmla="*/ 546100 h 3549650"/>
              <a:gd name="connsiteX66" fmla="*/ 1219200 w 2985675"/>
              <a:gd name="connsiteY66" fmla="*/ 533400 h 3549650"/>
              <a:gd name="connsiteX67" fmla="*/ 1193800 w 2985675"/>
              <a:gd name="connsiteY67" fmla="*/ 527050 h 3549650"/>
              <a:gd name="connsiteX68" fmla="*/ 1104900 w 2985675"/>
              <a:gd name="connsiteY68" fmla="*/ 488950 h 3549650"/>
              <a:gd name="connsiteX69" fmla="*/ 1003300 w 2985675"/>
              <a:gd name="connsiteY69" fmla="*/ 476250 h 3549650"/>
              <a:gd name="connsiteX70" fmla="*/ 952500 w 2985675"/>
              <a:gd name="connsiteY70" fmla="*/ 457200 h 3549650"/>
              <a:gd name="connsiteX71" fmla="*/ 901700 w 2985675"/>
              <a:gd name="connsiteY71" fmla="*/ 450850 h 3549650"/>
              <a:gd name="connsiteX72" fmla="*/ 863600 w 2985675"/>
              <a:gd name="connsiteY72" fmla="*/ 444500 h 3549650"/>
              <a:gd name="connsiteX73" fmla="*/ 768350 w 2985675"/>
              <a:gd name="connsiteY73" fmla="*/ 431800 h 3549650"/>
              <a:gd name="connsiteX74" fmla="*/ 711200 w 2985675"/>
              <a:gd name="connsiteY74" fmla="*/ 412750 h 3549650"/>
              <a:gd name="connsiteX75" fmla="*/ 641350 w 2985675"/>
              <a:gd name="connsiteY75" fmla="*/ 387350 h 3549650"/>
              <a:gd name="connsiteX76" fmla="*/ 565150 w 2985675"/>
              <a:gd name="connsiteY76" fmla="*/ 368300 h 3549650"/>
              <a:gd name="connsiteX77" fmla="*/ 514350 w 2985675"/>
              <a:gd name="connsiteY77" fmla="*/ 336550 h 3549650"/>
              <a:gd name="connsiteX78" fmla="*/ 457200 w 2985675"/>
              <a:gd name="connsiteY78" fmla="*/ 323850 h 3549650"/>
              <a:gd name="connsiteX79" fmla="*/ 444500 w 2985675"/>
              <a:gd name="connsiteY79" fmla="*/ 304800 h 3549650"/>
              <a:gd name="connsiteX80" fmla="*/ 412750 w 2985675"/>
              <a:gd name="connsiteY80" fmla="*/ 285750 h 3549650"/>
              <a:gd name="connsiteX81" fmla="*/ 393700 w 2985675"/>
              <a:gd name="connsiteY81" fmla="*/ 279400 h 3549650"/>
              <a:gd name="connsiteX82" fmla="*/ 374650 w 2985675"/>
              <a:gd name="connsiteY82" fmla="*/ 266700 h 3549650"/>
              <a:gd name="connsiteX83" fmla="*/ 336550 w 2985675"/>
              <a:gd name="connsiteY83" fmla="*/ 247650 h 3549650"/>
              <a:gd name="connsiteX84" fmla="*/ 317500 w 2985675"/>
              <a:gd name="connsiteY84" fmla="*/ 228600 h 3549650"/>
              <a:gd name="connsiteX85" fmla="*/ 298450 w 2985675"/>
              <a:gd name="connsiteY85" fmla="*/ 222250 h 3549650"/>
              <a:gd name="connsiteX86" fmla="*/ 228600 w 2985675"/>
              <a:gd name="connsiteY86" fmla="*/ 190500 h 3549650"/>
              <a:gd name="connsiteX87" fmla="*/ 177800 w 2985675"/>
              <a:gd name="connsiteY87" fmla="*/ 152400 h 3549650"/>
              <a:gd name="connsiteX88" fmla="*/ 146050 w 2985675"/>
              <a:gd name="connsiteY88" fmla="*/ 146050 h 3549650"/>
              <a:gd name="connsiteX89" fmla="*/ 120650 w 2985675"/>
              <a:gd name="connsiteY89" fmla="*/ 139700 h 3549650"/>
              <a:gd name="connsiteX90" fmla="*/ 82550 w 2985675"/>
              <a:gd name="connsiteY90" fmla="*/ 101600 h 3549650"/>
              <a:gd name="connsiteX91" fmla="*/ 76200 w 2985675"/>
              <a:gd name="connsiteY91" fmla="*/ 82550 h 3549650"/>
              <a:gd name="connsiteX92" fmla="*/ 25400 w 2985675"/>
              <a:gd name="connsiteY92" fmla="*/ 31750 h 3549650"/>
              <a:gd name="connsiteX93" fmla="*/ 0 w 2985675"/>
              <a:gd name="connsiteY93" fmla="*/ 0 h 354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985675" h="3549650">
                <a:moveTo>
                  <a:pt x="2508250" y="3549650"/>
                </a:moveTo>
                <a:cubicBezTo>
                  <a:pt x="2527300" y="3522133"/>
                  <a:pt x="2547662" y="3495480"/>
                  <a:pt x="2565400" y="3467100"/>
                </a:cubicBezTo>
                <a:cubicBezTo>
                  <a:pt x="2575983" y="3450167"/>
                  <a:pt x="2585341" y="3432403"/>
                  <a:pt x="2597150" y="3416300"/>
                </a:cubicBezTo>
                <a:cubicBezTo>
                  <a:pt x="2628632" y="3373370"/>
                  <a:pt x="2645077" y="3363251"/>
                  <a:pt x="2686050" y="3327400"/>
                </a:cubicBezTo>
                <a:cubicBezTo>
                  <a:pt x="2696633" y="3308350"/>
                  <a:pt x="2705923" y="3288522"/>
                  <a:pt x="2717800" y="3270250"/>
                </a:cubicBezTo>
                <a:cubicBezTo>
                  <a:pt x="2757424" y="3209291"/>
                  <a:pt x="2792062" y="3178876"/>
                  <a:pt x="2825750" y="3111500"/>
                </a:cubicBezTo>
                <a:cubicBezTo>
                  <a:pt x="2837724" y="3087553"/>
                  <a:pt x="2841394" y="3060233"/>
                  <a:pt x="2851150" y="3035300"/>
                </a:cubicBezTo>
                <a:cubicBezTo>
                  <a:pt x="2860470" y="3011483"/>
                  <a:pt x="2873401" y="2989197"/>
                  <a:pt x="2882900" y="2965450"/>
                </a:cubicBezTo>
                <a:cubicBezTo>
                  <a:pt x="2890358" y="2946806"/>
                  <a:pt x="2895088" y="2927171"/>
                  <a:pt x="2901950" y="2908300"/>
                </a:cubicBezTo>
                <a:cubicBezTo>
                  <a:pt x="2951837" y="2771110"/>
                  <a:pt x="2917580" y="2879484"/>
                  <a:pt x="2952750" y="2762250"/>
                </a:cubicBezTo>
                <a:cubicBezTo>
                  <a:pt x="2956983" y="2730500"/>
                  <a:pt x="2961634" y="2698803"/>
                  <a:pt x="2965450" y="2667000"/>
                </a:cubicBezTo>
                <a:cubicBezTo>
                  <a:pt x="2967984" y="2645879"/>
                  <a:pt x="2969451" y="2624642"/>
                  <a:pt x="2971800" y="2603500"/>
                </a:cubicBezTo>
                <a:cubicBezTo>
                  <a:pt x="2985675" y="2478627"/>
                  <a:pt x="2970269" y="2639393"/>
                  <a:pt x="2984500" y="2482850"/>
                </a:cubicBezTo>
                <a:cubicBezTo>
                  <a:pt x="2982383" y="2383367"/>
                  <a:pt x="2982049" y="2283829"/>
                  <a:pt x="2978150" y="2184400"/>
                </a:cubicBezTo>
                <a:cubicBezTo>
                  <a:pt x="2977808" y="2175679"/>
                  <a:pt x="2975703" y="2166806"/>
                  <a:pt x="2971800" y="2159000"/>
                </a:cubicBezTo>
                <a:cubicBezTo>
                  <a:pt x="2959197" y="2133793"/>
                  <a:pt x="2944812" y="2130027"/>
                  <a:pt x="2927350" y="2108200"/>
                </a:cubicBezTo>
                <a:cubicBezTo>
                  <a:pt x="2917815" y="2096281"/>
                  <a:pt x="2914161" y="2079258"/>
                  <a:pt x="2901950" y="2070100"/>
                </a:cubicBezTo>
                <a:cubicBezTo>
                  <a:pt x="2893483" y="2063750"/>
                  <a:pt x="2884417" y="2058130"/>
                  <a:pt x="2876550" y="2051050"/>
                </a:cubicBezTo>
                <a:cubicBezTo>
                  <a:pt x="2863200" y="2039035"/>
                  <a:pt x="2852818" y="2023726"/>
                  <a:pt x="2838450" y="2012950"/>
                </a:cubicBezTo>
                <a:cubicBezTo>
                  <a:pt x="2835039" y="2010391"/>
                  <a:pt x="2801597" y="1984576"/>
                  <a:pt x="2794000" y="1981200"/>
                </a:cubicBezTo>
                <a:cubicBezTo>
                  <a:pt x="2781767" y="1975763"/>
                  <a:pt x="2768600" y="1972733"/>
                  <a:pt x="2755900" y="1968500"/>
                </a:cubicBezTo>
                <a:lnTo>
                  <a:pt x="2736850" y="1962150"/>
                </a:lnTo>
                <a:lnTo>
                  <a:pt x="2686050" y="1911350"/>
                </a:lnTo>
                <a:cubicBezTo>
                  <a:pt x="2679700" y="1905000"/>
                  <a:pt x="2671981" y="1899772"/>
                  <a:pt x="2667000" y="1892300"/>
                </a:cubicBezTo>
                <a:cubicBezTo>
                  <a:pt x="2658533" y="1879600"/>
                  <a:pt x="2651135" y="1866119"/>
                  <a:pt x="2641600" y="1854200"/>
                </a:cubicBezTo>
                <a:cubicBezTo>
                  <a:pt x="2633133" y="1843617"/>
                  <a:pt x="2623173" y="1834072"/>
                  <a:pt x="2616200" y="1822450"/>
                </a:cubicBezTo>
                <a:cubicBezTo>
                  <a:pt x="2548140" y="1709016"/>
                  <a:pt x="2616557" y="1799084"/>
                  <a:pt x="2559050" y="1727200"/>
                </a:cubicBezTo>
                <a:cubicBezTo>
                  <a:pt x="2556933" y="1720850"/>
                  <a:pt x="2555693" y="1714137"/>
                  <a:pt x="2552700" y="1708150"/>
                </a:cubicBezTo>
                <a:cubicBezTo>
                  <a:pt x="2534251" y="1671252"/>
                  <a:pt x="2535871" y="1682906"/>
                  <a:pt x="2514600" y="1651000"/>
                </a:cubicBezTo>
                <a:cubicBezTo>
                  <a:pt x="2452329" y="1557593"/>
                  <a:pt x="2532364" y="1667236"/>
                  <a:pt x="2476500" y="1600200"/>
                </a:cubicBezTo>
                <a:cubicBezTo>
                  <a:pt x="2471614" y="1594337"/>
                  <a:pt x="2468236" y="1587360"/>
                  <a:pt x="2463800" y="1581150"/>
                </a:cubicBezTo>
                <a:cubicBezTo>
                  <a:pt x="2457649" y="1572538"/>
                  <a:pt x="2451638" y="1563785"/>
                  <a:pt x="2444750" y="1555750"/>
                </a:cubicBezTo>
                <a:cubicBezTo>
                  <a:pt x="2438906" y="1548932"/>
                  <a:pt x="2431088" y="1543884"/>
                  <a:pt x="2425700" y="1536700"/>
                </a:cubicBezTo>
                <a:cubicBezTo>
                  <a:pt x="2418295" y="1526826"/>
                  <a:pt x="2413728" y="1515061"/>
                  <a:pt x="2406650" y="1504950"/>
                </a:cubicBezTo>
                <a:cubicBezTo>
                  <a:pt x="2398878" y="1493847"/>
                  <a:pt x="2389022" y="1484303"/>
                  <a:pt x="2381250" y="1473200"/>
                </a:cubicBezTo>
                <a:cubicBezTo>
                  <a:pt x="2374172" y="1463089"/>
                  <a:pt x="2370327" y="1450738"/>
                  <a:pt x="2362200" y="1441450"/>
                </a:cubicBezTo>
                <a:cubicBezTo>
                  <a:pt x="2355231" y="1433485"/>
                  <a:pt x="2345267" y="1428750"/>
                  <a:pt x="2336800" y="1422400"/>
                </a:cubicBezTo>
                <a:cubicBezTo>
                  <a:pt x="2330450" y="1409700"/>
                  <a:pt x="2326467" y="1395508"/>
                  <a:pt x="2317750" y="1384300"/>
                </a:cubicBezTo>
                <a:cubicBezTo>
                  <a:pt x="2311252" y="1375946"/>
                  <a:pt x="2299834" y="1372734"/>
                  <a:pt x="2292350" y="1365250"/>
                </a:cubicBezTo>
                <a:cubicBezTo>
                  <a:pt x="2286954" y="1359854"/>
                  <a:pt x="2284676" y="1351943"/>
                  <a:pt x="2279650" y="1346200"/>
                </a:cubicBezTo>
                <a:cubicBezTo>
                  <a:pt x="2269794" y="1334936"/>
                  <a:pt x="2257912" y="1325575"/>
                  <a:pt x="2247900" y="1314450"/>
                </a:cubicBezTo>
                <a:cubicBezTo>
                  <a:pt x="2238833" y="1304376"/>
                  <a:pt x="2231425" y="1292900"/>
                  <a:pt x="2222500" y="1282700"/>
                </a:cubicBezTo>
                <a:cubicBezTo>
                  <a:pt x="2216586" y="1275942"/>
                  <a:pt x="2209518" y="1270270"/>
                  <a:pt x="2203450" y="1263650"/>
                </a:cubicBezTo>
                <a:cubicBezTo>
                  <a:pt x="2186227" y="1244861"/>
                  <a:pt x="2170673" y="1224523"/>
                  <a:pt x="2152650" y="1206500"/>
                </a:cubicBezTo>
                <a:cubicBezTo>
                  <a:pt x="2147254" y="1201104"/>
                  <a:pt x="2138996" y="1199196"/>
                  <a:pt x="2133600" y="1193800"/>
                </a:cubicBezTo>
                <a:cubicBezTo>
                  <a:pt x="2126116" y="1186316"/>
                  <a:pt x="2122034" y="1175884"/>
                  <a:pt x="2114550" y="1168400"/>
                </a:cubicBezTo>
                <a:cubicBezTo>
                  <a:pt x="2109154" y="1163004"/>
                  <a:pt x="2101204" y="1160770"/>
                  <a:pt x="2095500" y="1155700"/>
                </a:cubicBezTo>
                <a:cubicBezTo>
                  <a:pt x="2082076" y="1143768"/>
                  <a:pt x="2070750" y="1129615"/>
                  <a:pt x="2057400" y="1117600"/>
                </a:cubicBezTo>
                <a:cubicBezTo>
                  <a:pt x="2049533" y="1110520"/>
                  <a:pt x="2039910" y="1105581"/>
                  <a:pt x="2032000" y="1098550"/>
                </a:cubicBezTo>
                <a:cubicBezTo>
                  <a:pt x="1968186" y="1041826"/>
                  <a:pt x="2034396" y="1089564"/>
                  <a:pt x="1962150" y="1041400"/>
                </a:cubicBezTo>
                <a:cubicBezTo>
                  <a:pt x="1931592" y="995562"/>
                  <a:pt x="1972444" y="1054143"/>
                  <a:pt x="1924050" y="996950"/>
                </a:cubicBezTo>
                <a:cubicBezTo>
                  <a:pt x="1908461" y="978527"/>
                  <a:pt x="1894315" y="958929"/>
                  <a:pt x="1879600" y="939800"/>
                </a:cubicBezTo>
                <a:cubicBezTo>
                  <a:pt x="1873147" y="931411"/>
                  <a:pt x="1869356" y="920271"/>
                  <a:pt x="1860550" y="914400"/>
                </a:cubicBezTo>
                <a:lnTo>
                  <a:pt x="1841500" y="901700"/>
                </a:lnTo>
                <a:cubicBezTo>
                  <a:pt x="1830146" y="867637"/>
                  <a:pt x="1843674" y="895226"/>
                  <a:pt x="1816100" y="869950"/>
                </a:cubicBezTo>
                <a:cubicBezTo>
                  <a:pt x="1796241" y="851745"/>
                  <a:pt x="1781366" y="827744"/>
                  <a:pt x="1758950" y="812800"/>
                </a:cubicBezTo>
                <a:cubicBezTo>
                  <a:pt x="1752600" y="808567"/>
                  <a:pt x="1745949" y="804753"/>
                  <a:pt x="1739900" y="800100"/>
                </a:cubicBezTo>
                <a:cubicBezTo>
                  <a:pt x="1718415" y="783573"/>
                  <a:pt x="1700645" y="761422"/>
                  <a:pt x="1676400" y="749300"/>
                </a:cubicBezTo>
                <a:cubicBezTo>
                  <a:pt x="1619221" y="720710"/>
                  <a:pt x="1688504" y="757003"/>
                  <a:pt x="1606550" y="704850"/>
                </a:cubicBezTo>
                <a:cubicBezTo>
                  <a:pt x="1598564" y="699768"/>
                  <a:pt x="1589026" y="697401"/>
                  <a:pt x="1581150" y="692150"/>
                </a:cubicBezTo>
                <a:cubicBezTo>
                  <a:pt x="1569873" y="684632"/>
                  <a:pt x="1560834" y="674026"/>
                  <a:pt x="1549400" y="666750"/>
                </a:cubicBezTo>
                <a:cubicBezTo>
                  <a:pt x="1537421" y="659127"/>
                  <a:pt x="1523628" y="654745"/>
                  <a:pt x="1511300" y="647700"/>
                </a:cubicBezTo>
                <a:cubicBezTo>
                  <a:pt x="1493962" y="637793"/>
                  <a:pt x="1478595" y="624394"/>
                  <a:pt x="1460500" y="615950"/>
                </a:cubicBezTo>
                <a:cubicBezTo>
                  <a:pt x="1446536" y="609434"/>
                  <a:pt x="1430669" y="608123"/>
                  <a:pt x="1416050" y="603250"/>
                </a:cubicBezTo>
                <a:cubicBezTo>
                  <a:pt x="1398893" y="597531"/>
                  <a:pt x="1381873" y="591324"/>
                  <a:pt x="1365250" y="584200"/>
                </a:cubicBezTo>
                <a:cubicBezTo>
                  <a:pt x="1312413" y="561556"/>
                  <a:pt x="1338613" y="564413"/>
                  <a:pt x="1276350" y="546100"/>
                </a:cubicBezTo>
                <a:cubicBezTo>
                  <a:pt x="1257628" y="540594"/>
                  <a:pt x="1238215" y="537788"/>
                  <a:pt x="1219200" y="533400"/>
                </a:cubicBezTo>
                <a:cubicBezTo>
                  <a:pt x="1210696" y="531438"/>
                  <a:pt x="1201934" y="530213"/>
                  <a:pt x="1193800" y="527050"/>
                </a:cubicBezTo>
                <a:cubicBezTo>
                  <a:pt x="1163752" y="515365"/>
                  <a:pt x="1136891" y="492949"/>
                  <a:pt x="1104900" y="488950"/>
                </a:cubicBezTo>
                <a:lnTo>
                  <a:pt x="1003300" y="476250"/>
                </a:lnTo>
                <a:cubicBezTo>
                  <a:pt x="986367" y="469900"/>
                  <a:pt x="970045" y="461586"/>
                  <a:pt x="952500" y="457200"/>
                </a:cubicBezTo>
                <a:cubicBezTo>
                  <a:pt x="935944" y="453061"/>
                  <a:pt x="918594" y="453263"/>
                  <a:pt x="901700" y="450850"/>
                </a:cubicBezTo>
                <a:cubicBezTo>
                  <a:pt x="888954" y="449029"/>
                  <a:pt x="876362" y="446202"/>
                  <a:pt x="863600" y="444500"/>
                </a:cubicBezTo>
                <a:cubicBezTo>
                  <a:pt x="747023" y="428956"/>
                  <a:pt x="856680" y="446522"/>
                  <a:pt x="768350" y="431800"/>
                </a:cubicBezTo>
                <a:cubicBezTo>
                  <a:pt x="733178" y="408352"/>
                  <a:pt x="765953" y="426438"/>
                  <a:pt x="711200" y="412750"/>
                </a:cubicBezTo>
                <a:cubicBezTo>
                  <a:pt x="630152" y="392488"/>
                  <a:pt x="712891" y="408391"/>
                  <a:pt x="641350" y="387350"/>
                </a:cubicBezTo>
                <a:cubicBezTo>
                  <a:pt x="616232" y="379962"/>
                  <a:pt x="565150" y="368300"/>
                  <a:pt x="565150" y="368300"/>
                </a:cubicBezTo>
                <a:cubicBezTo>
                  <a:pt x="548217" y="357717"/>
                  <a:pt x="532815" y="344153"/>
                  <a:pt x="514350" y="336550"/>
                </a:cubicBezTo>
                <a:cubicBezTo>
                  <a:pt x="496305" y="329120"/>
                  <a:pt x="474966" y="331925"/>
                  <a:pt x="457200" y="323850"/>
                </a:cubicBezTo>
                <a:cubicBezTo>
                  <a:pt x="450252" y="320692"/>
                  <a:pt x="450294" y="309767"/>
                  <a:pt x="444500" y="304800"/>
                </a:cubicBezTo>
                <a:cubicBezTo>
                  <a:pt x="435129" y="296768"/>
                  <a:pt x="423789" y="291270"/>
                  <a:pt x="412750" y="285750"/>
                </a:cubicBezTo>
                <a:cubicBezTo>
                  <a:pt x="406763" y="282757"/>
                  <a:pt x="399687" y="282393"/>
                  <a:pt x="393700" y="279400"/>
                </a:cubicBezTo>
                <a:cubicBezTo>
                  <a:pt x="386874" y="275987"/>
                  <a:pt x="381321" y="270406"/>
                  <a:pt x="374650" y="266700"/>
                </a:cubicBezTo>
                <a:cubicBezTo>
                  <a:pt x="362238" y="259804"/>
                  <a:pt x="348364" y="255526"/>
                  <a:pt x="336550" y="247650"/>
                </a:cubicBezTo>
                <a:cubicBezTo>
                  <a:pt x="329078" y="242669"/>
                  <a:pt x="324972" y="233581"/>
                  <a:pt x="317500" y="228600"/>
                </a:cubicBezTo>
                <a:cubicBezTo>
                  <a:pt x="311931" y="224887"/>
                  <a:pt x="304602" y="224887"/>
                  <a:pt x="298450" y="222250"/>
                </a:cubicBezTo>
                <a:cubicBezTo>
                  <a:pt x="274942" y="212175"/>
                  <a:pt x="250734" y="203314"/>
                  <a:pt x="228600" y="190500"/>
                </a:cubicBezTo>
                <a:cubicBezTo>
                  <a:pt x="210282" y="179895"/>
                  <a:pt x="196437" y="162435"/>
                  <a:pt x="177800" y="152400"/>
                </a:cubicBezTo>
                <a:cubicBezTo>
                  <a:pt x="168297" y="147283"/>
                  <a:pt x="156586" y="148391"/>
                  <a:pt x="146050" y="146050"/>
                </a:cubicBezTo>
                <a:cubicBezTo>
                  <a:pt x="137531" y="144157"/>
                  <a:pt x="129117" y="141817"/>
                  <a:pt x="120650" y="139700"/>
                </a:cubicBezTo>
                <a:cubicBezTo>
                  <a:pt x="99446" y="123797"/>
                  <a:pt x="93692" y="123885"/>
                  <a:pt x="82550" y="101600"/>
                </a:cubicBezTo>
                <a:cubicBezTo>
                  <a:pt x="79557" y="95613"/>
                  <a:pt x="80439" y="87730"/>
                  <a:pt x="76200" y="82550"/>
                </a:cubicBezTo>
                <a:cubicBezTo>
                  <a:pt x="61036" y="64016"/>
                  <a:pt x="36110" y="53169"/>
                  <a:pt x="25400" y="31750"/>
                </a:cubicBezTo>
                <a:cubicBezTo>
                  <a:pt x="10583" y="2117"/>
                  <a:pt x="21167" y="10583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140200" y="4938292"/>
            <a:ext cx="2908300" cy="370308"/>
          </a:xfrm>
          <a:custGeom>
            <a:avLst/>
            <a:gdLst>
              <a:gd name="connsiteX0" fmla="*/ 2908300 w 2908300"/>
              <a:gd name="connsiteY0" fmla="*/ 370308 h 370308"/>
              <a:gd name="connsiteX1" fmla="*/ 2882900 w 2908300"/>
              <a:gd name="connsiteY1" fmla="*/ 313158 h 370308"/>
              <a:gd name="connsiteX2" fmla="*/ 2800350 w 2908300"/>
              <a:gd name="connsiteY2" fmla="*/ 243308 h 370308"/>
              <a:gd name="connsiteX3" fmla="*/ 2774950 w 2908300"/>
              <a:gd name="connsiteY3" fmla="*/ 230608 h 370308"/>
              <a:gd name="connsiteX4" fmla="*/ 2711450 w 2908300"/>
              <a:gd name="connsiteY4" fmla="*/ 198858 h 370308"/>
              <a:gd name="connsiteX5" fmla="*/ 2679700 w 2908300"/>
              <a:gd name="connsiteY5" fmla="*/ 179808 h 370308"/>
              <a:gd name="connsiteX6" fmla="*/ 2603500 w 2908300"/>
              <a:gd name="connsiteY6" fmla="*/ 167108 h 370308"/>
              <a:gd name="connsiteX7" fmla="*/ 2114550 w 2908300"/>
              <a:gd name="connsiteY7" fmla="*/ 173458 h 370308"/>
              <a:gd name="connsiteX8" fmla="*/ 1981200 w 2908300"/>
              <a:gd name="connsiteY8" fmla="*/ 186158 h 370308"/>
              <a:gd name="connsiteX9" fmla="*/ 1930400 w 2908300"/>
              <a:gd name="connsiteY9" fmla="*/ 192508 h 370308"/>
              <a:gd name="connsiteX10" fmla="*/ 1771650 w 2908300"/>
              <a:gd name="connsiteY10" fmla="*/ 224258 h 370308"/>
              <a:gd name="connsiteX11" fmla="*/ 1695450 w 2908300"/>
              <a:gd name="connsiteY11" fmla="*/ 230608 h 370308"/>
              <a:gd name="connsiteX12" fmla="*/ 1638300 w 2908300"/>
              <a:gd name="connsiteY12" fmla="*/ 243308 h 370308"/>
              <a:gd name="connsiteX13" fmla="*/ 1511300 w 2908300"/>
              <a:gd name="connsiteY13" fmla="*/ 256008 h 370308"/>
              <a:gd name="connsiteX14" fmla="*/ 1333500 w 2908300"/>
              <a:gd name="connsiteY14" fmla="*/ 268708 h 370308"/>
              <a:gd name="connsiteX15" fmla="*/ 1206500 w 2908300"/>
              <a:gd name="connsiteY15" fmla="*/ 287758 h 370308"/>
              <a:gd name="connsiteX16" fmla="*/ 1104900 w 2908300"/>
              <a:gd name="connsiteY16" fmla="*/ 294108 h 370308"/>
              <a:gd name="connsiteX17" fmla="*/ 698500 w 2908300"/>
              <a:gd name="connsiteY17" fmla="*/ 287758 h 370308"/>
              <a:gd name="connsiteX18" fmla="*/ 596900 w 2908300"/>
              <a:gd name="connsiteY18" fmla="*/ 262358 h 370308"/>
              <a:gd name="connsiteX19" fmla="*/ 520700 w 2908300"/>
              <a:gd name="connsiteY19" fmla="*/ 249658 h 370308"/>
              <a:gd name="connsiteX20" fmla="*/ 488950 w 2908300"/>
              <a:gd name="connsiteY20" fmla="*/ 243308 h 370308"/>
              <a:gd name="connsiteX21" fmla="*/ 400050 w 2908300"/>
              <a:gd name="connsiteY21" fmla="*/ 230608 h 370308"/>
              <a:gd name="connsiteX22" fmla="*/ 349250 w 2908300"/>
              <a:gd name="connsiteY22" fmla="*/ 205208 h 370308"/>
              <a:gd name="connsiteX23" fmla="*/ 292100 w 2908300"/>
              <a:gd name="connsiteY23" fmla="*/ 192508 h 370308"/>
              <a:gd name="connsiteX24" fmla="*/ 266700 w 2908300"/>
              <a:gd name="connsiteY24" fmla="*/ 186158 h 370308"/>
              <a:gd name="connsiteX25" fmla="*/ 234950 w 2908300"/>
              <a:gd name="connsiteY25" fmla="*/ 179808 h 370308"/>
              <a:gd name="connsiteX26" fmla="*/ 177800 w 2908300"/>
              <a:gd name="connsiteY26" fmla="*/ 122658 h 370308"/>
              <a:gd name="connsiteX27" fmla="*/ 152400 w 2908300"/>
              <a:gd name="connsiteY27" fmla="*/ 103608 h 370308"/>
              <a:gd name="connsiteX28" fmla="*/ 139700 w 2908300"/>
              <a:gd name="connsiteY28" fmla="*/ 84558 h 370308"/>
              <a:gd name="connsiteX29" fmla="*/ 107950 w 2908300"/>
              <a:gd name="connsiteY29" fmla="*/ 71858 h 370308"/>
              <a:gd name="connsiteX30" fmla="*/ 57150 w 2908300"/>
              <a:gd name="connsiteY30" fmla="*/ 27408 h 370308"/>
              <a:gd name="connsiteX31" fmla="*/ 38100 w 2908300"/>
              <a:gd name="connsiteY31" fmla="*/ 8358 h 370308"/>
              <a:gd name="connsiteX32" fmla="*/ 0 w 2908300"/>
              <a:gd name="connsiteY32" fmla="*/ 2008 h 37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08300" h="370308">
                <a:moveTo>
                  <a:pt x="2908300" y="370308"/>
                </a:moveTo>
                <a:cubicBezTo>
                  <a:pt x="2899833" y="351258"/>
                  <a:pt x="2894922" y="330189"/>
                  <a:pt x="2882900" y="313158"/>
                </a:cubicBezTo>
                <a:cubicBezTo>
                  <a:pt x="2857412" y="277050"/>
                  <a:pt x="2835091" y="262609"/>
                  <a:pt x="2800350" y="243308"/>
                </a:cubicBezTo>
                <a:cubicBezTo>
                  <a:pt x="2792075" y="238711"/>
                  <a:pt x="2782826" y="235859"/>
                  <a:pt x="2774950" y="230608"/>
                </a:cubicBezTo>
                <a:cubicBezTo>
                  <a:pt x="2723293" y="196170"/>
                  <a:pt x="2765632" y="209694"/>
                  <a:pt x="2711450" y="198858"/>
                </a:cubicBezTo>
                <a:cubicBezTo>
                  <a:pt x="2700867" y="192508"/>
                  <a:pt x="2691159" y="184392"/>
                  <a:pt x="2679700" y="179808"/>
                </a:cubicBezTo>
                <a:cubicBezTo>
                  <a:pt x="2669383" y="175681"/>
                  <a:pt x="2608560" y="167831"/>
                  <a:pt x="2603500" y="167108"/>
                </a:cubicBezTo>
                <a:lnTo>
                  <a:pt x="2114550" y="173458"/>
                </a:lnTo>
                <a:cubicBezTo>
                  <a:pt x="2069920" y="174824"/>
                  <a:pt x="2025506" y="180620"/>
                  <a:pt x="1981200" y="186158"/>
                </a:cubicBezTo>
                <a:cubicBezTo>
                  <a:pt x="1964267" y="188275"/>
                  <a:pt x="1947205" y="189542"/>
                  <a:pt x="1930400" y="192508"/>
                </a:cubicBezTo>
                <a:cubicBezTo>
                  <a:pt x="1806893" y="214303"/>
                  <a:pt x="1950205" y="198750"/>
                  <a:pt x="1771650" y="224258"/>
                </a:cubicBezTo>
                <a:cubicBezTo>
                  <a:pt x="1746418" y="227863"/>
                  <a:pt x="1720850" y="228491"/>
                  <a:pt x="1695450" y="230608"/>
                </a:cubicBezTo>
                <a:cubicBezTo>
                  <a:pt x="1676400" y="234841"/>
                  <a:pt x="1657632" y="240642"/>
                  <a:pt x="1638300" y="243308"/>
                </a:cubicBezTo>
                <a:cubicBezTo>
                  <a:pt x="1596155" y="249121"/>
                  <a:pt x="1553516" y="250731"/>
                  <a:pt x="1511300" y="256008"/>
                </a:cubicBezTo>
                <a:cubicBezTo>
                  <a:pt x="1418441" y="267615"/>
                  <a:pt x="1477544" y="261506"/>
                  <a:pt x="1333500" y="268708"/>
                </a:cubicBezTo>
                <a:cubicBezTo>
                  <a:pt x="1299600" y="274358"/>
                  <a:pt x="1229733" y="286306"/>
                  <a:pt x="1206500" y="287758"/>
                </a:cubicBezTo>
                <a:lnTo>
                  <a:pt x="1104900" y="294108"/>
                </a:lnTo>
                <a:lnTo>
                  <a:pt x="698500" y="287758"/>
                </a:lnTo>
                <a:cubicBezTo>
                  <a:pt x="645189" y="286256"/>
                  <a:pt x="653467" y="275826"/>
                  <a:pt x="596900" y="262358"/>
                </a:cubicBezTo>
                <a:cubicBezTo>
                  <a:pt x="571850" y="256394"/>
                  <a:pt x="545950" y="254708"/>
                  <a:pt x="520700" y="249658"/>
                </a:cubicBezTo>
                <a:cubicBezTo>
                  <a:pt x="510117" y="247541"/>
                  <a:pt x="499617" y="244949"/>
                  <a:pt x="488950" y="243308"/>
                </a:cubicBezTo>
                <a:cubicBezTo>
                  <a:pt x="282329" y="211520"/>
                  <a:pt x="562907" y="257751"/>
                  <a:pt x="400050" y="230608"/>
                </a:cubicBezTo>
                <a:cubicBezTo>
                  <a:pt x="383117" y="222141"/>
                  <a:pt x="366485" y="213042"/>
                  <a:pt x="349250" y="205208"/>
                </a:cubicBezTo>
                <a:cubicBezTo>
                  <a:pt x="329830" y="196381"/>
                  <a:pt x="314019" y="196892"/>
                  <a:pt x="292100" y="192508"/>
                </a:cubicBezTo>
                <a:cubicBezTo>
                  <a:pt x="283542" y="190796"/>
                  <a:pt x="275219" y="188051"/>
                  <a:pt x="266700" y="186158"/>
                </a:cubicBezTo>
                <a:cubicBezTo>
                  <a:pt x="256164" y="183817"/>
                  <a:pt x="245533" y="181925"/>
                  <a:pt x="234950" y="179808"/>
                </a:cubicBezTo>
                <a:cubicBezTo>
                  <a:pt x="150283" y="112075"/>
                  <a:pt x="254000" y="198858"/>
                  <a:pt x="177800" y="122658"/>
                </a:cubicBezTo>
                <a:cubicBezTo>
                  <a:pt x="170316" y="115174"/>
                  <a:pt x="159884" y="111092"/>
                  <a:pt x="152400" y="103608"/>
                </a:cubicBezTo>
                <a:cubicBezTo>
                  <a:pt x="147004" y="98212"/>
                  <a:pt x="145910" y="88994"/>
                  <a:pt x="139700" y="84558"/>
                </a:cubicBezTo>
                <a:cubicBezTo>
                  <a:pt x="130425" y="77933"/>
                  <a:pt x="118533" y="76091"/>
                  <a:pt x="107950" y="71858"/>
                </a:cubicBezTo>
                <a:cubicBezTo>
                  <a:pt x="45386" y="9294"/>
                  <a:pt x="118363" y="79876"/>
                  <a:pt x="57150" y="27408"/>
                </a:cubicBezTo>
                <a:cubicBezTo>
                  <a:pt x="50332" y="21564"/>
                  <a:pt x="45572" y="13339"/>
                  <a:pt x="38100" y="8358"/>
                </a:cubicBezTo>
                <a:cubicBezTo>
                  <a:pt x="25563" y="0"/>
                  <a:pt x="13850" y="2008"/>
                  <a:pt x="0" y="200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38646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CallableStatement</a:t>
            </a:r>
            <a:endParaRPr lang="en-US" altLang="ko-KR" b="1" dirty="0" smtClean="0"/>
          </a:p>
          <a:p>
            <a:r>
              <a:rPr lang="en-US" altLang="ko-KR" dirty="0" smtClean="0"/>
              <a:t> - Procedure</a:t>
            </a:r>
            <a:r>
              <a:rPr lang="ko-KR" altLang="en-US" dirty="0" smtClean="0"/>
              <a:t>를 실행하기 위해 제공하는 </a:t>
            </a:r>
            <a:r>
              <a:rPr lang="en-US" altLang="ko-KR" dirty="0" smtClean="0"/>
              <a:t>interface.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자식 </a:t>
            </a:r>
            <a:r>
              <a:rPr lang="en-US" altLang="ko-KR" dirty="0" smtClean="0"/>
              <a:t>interface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1.CallableStatement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cstmt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con.prepareCall</a:t>
            </a:r>
            <a:r>
              <a:rPr lang="en-US" altLang="ko-KR" dirty="0" smtClean="0"/>
              <a:t>(“</a:t>
            </a:r>
            <a:r>
              <a:rPr lang="en-US" altLang="ko-KR" b="1" dirty="0" smtClean="0"/>
              <a:t>{ call </a:t>
            </a:r>
            <a:r>
              <a:rPr lang="ko-KR" altLang="en-US" b="1" dirty="0" err="1" smtClean="0"/>
              <a:t>프로시저명</a:t>
            </a:r>
            <a:r>
              <a:rPr lang="en-US" altLang="ko-KR" b="1" dirty="0" smtClean="0"/>
              <a:t>(?, ?, ?) }</a:t>
            </a:r>
            <a:r>
              <a:rPr lang="en-US" altLang="ko-KR" dirty="0" smtClean="0"/>
              <a:t>”);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변수에 값 할당</a:t>
            </a:r>
            <a:r>
              <a:rPr lang="en-US" altLang="ko-KR" dirty="0" smtClean="0"/>
              <a:t>. ( procedure 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</a:t>
            </a:r>
            <a:r>
              <a:rPr lang="en-US" altLang="ko-KR" b="1" dirty="0" smtClean="0"/>
              <a:t>in parameter </a:t>
            </a:r>
            <a:r>
              <a:rPr lang="en-US" altLang="ko-KR" dirty="0" smtClean="0"/>
              <a:t>: (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 값을 설정하는 코드 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cstmt.setInt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); // </a:t>
            </a:r>
            <a:r>
              <a:rPr lang="ko-KR" altLang="en-US" dirty="0" smtClean="0"/>
              <a:t>부모의 </a:t>
            </a:r>
            <a:r>
              <a:rPr lang="ko-KR" altLang="en-US" dirty="0" smtClean="0"/>
              <a:t>매개변수 명을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out parameter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변수가 필요</a:t>
            </a:r>
            <a:r>
              <a:rPr lang="en-US" altLang="ko-KR" dirty="0" smtClean="0"/>
              <a:t>. =&gt; out parameter </a:t>
            </a:r>
            <a:r>
              <a:rPr lang="ko-KR" altLang="en-US" dirty="0" smtClean="0"/>
              <a:t>등록하여 사용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err="1" smtClean="0"/>
              <a:t>cstmt.registerOutParameter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Types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constant );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Oracle NUMBER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out parameter</a:t>
            </a:r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err="1" smtClean="0"/>
              <a:t>cstmt.registerOutParameter</a:t>
            </a:r>
            <a:r>
              <a:rPr lang="en-US" altLang="ko-KR" dirty="0" smtClean="0"/>
              <a:t>( 1, </a:t>
            </a:r>
            <a:r>
              <a:rPr lang="en-US" altLang="ko-KR" dirty="0" err="1" smtClean="0"/>
              <a:t>Types.NUMERIC</a:t>
            </a:r>
            <a:r>
              <a:rPr lang="en-US" altLang="ko-KR" dirty="0" smtClean="0"/>
              <a:t> );</a:t>
            </a:r>
          </a:p>
          <a:p>
            <a:pPr marL="342900" indent="-342900"/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Oracle varchar2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out parameter</a:t>
            </a:r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dirty="0" err="1" smtClean="0"/>
              <a:t>cstmt.registerOutParameter</a:t>
            </a:r>
            <a:r>
              <a:rPr lang="en-US" altLang="ko-KR" dirty="0" smtClean="0"/>
              <a:t>( 1, </a:t>
            </a:r>
            <a:r>
              <a:rPr lang="en-US" altLang="ko-KR" dirty="0" err="1" smtClean="0"/>
              <a:t>Types.VARCHAR</a:t>
            </a:r>
            <a:r>
              <a:rPr lang="en-US" altLang="ko-KR" dirty="0" smtClean="0"/>
              <a:t> );</a:t>
            </a:r>
          </a:p>
          <a:p>
            <a:pPr marL="342900" indent="-342900"/>
            <a:r>
              <a:rPr lang="en-US" altLang="ko-KR" dirty="0" smtClean="0"/>
              <a:t>  </a:t>
            </a:r>
          </a:p>
          <a:p>
            <a:pPr marL="342900" indent="-342900"/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6858016" y="178592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16" y="1508927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bind</a:t>
            </a:r>
            <a:r>
              <a:rPr lang="ko-KR" altLang="en-US" sz="1200" dirty="0" smtClean="0"/>
              <a:t>변수의 사용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343402" y="4781550"/>
            <a:ext cx="80010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V="1">
            <a:off x="4857752" y="478632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4876" y="4937951"/>
            <a:ext cx="437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특정 </a:t>
            </a:r>
            <a:r>
              <a:rPr lang="en-US" altLang="ko-KR" sz="1200" dirty="0" smtClean="0"/>
              <a:t>DBMS</a:t>
            </a:r>
            <a:r>
              <a:rPr lang="ko-KR" altLang="en-US" sz="1200" dirty="0" smtClean="0"/>
              <a:t>에 귀속되지 않는 공통 데이터형을 정의한 클래스</a:t>
            </a:r>
            <a:endParaRPr lang="en-US" altLang="ko-KR" sz="1200" dirty="0" smtClean="0"/>
          </a:p>
          <a:p>
            <a:r>
              <a:rPr lang="en-US" altLang="ko-KR" sz="1200" dirty="0" smtClean="0"/>
              <a:t>Number -&gt; x –&gt; NUMERIC</a:t>
            </a:r>
          </a:p>
          <a:p>
            <a:r>
              <a:rPr lang="en-US" altLang="ko-KR" sz="1200" dirty="0" smtClean="0"/>
              <a:t>Varchar2 -&gt; x -&gt; VARCHAR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5072066" y="4429132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2132" y="4214818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Oracle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bind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38455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프로시저 실행</a:t>
            </a:r>
            <a:endParaRPr lang="en-US" altLang="ko-KR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cstmt.execute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dirty="0" smtClean="0"/>
              <a:t>5. Out parameter</a:t>
            </a:r>
            <a:r>
              <a:rPr lang="ko-KR" altLang="en-US" dirty="0" smtClean="0"/>
              <a:t>에 저장된 값 받기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cstmt.getXxx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867</Words>
  <Application>Microsoft Office PowerPoint</Application>
  <PresentationFormat>화면 슬라이드 쇼(4:3)</PresentationFormat>
  <Paragraphs>173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87</cp:revision>
  <dcterms:created xsi:type="dcterms:W3CDTF">2006-10-05T04:04:58Z</dcterms:created>
  <dcterms:modified xsi:type="dcterms:W3CDTF">2023-02-08T01:45:44Z</dcterms:modified>
</cp:coreProperties>
</file>