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390" autoAdjust="0"/>
    <p:restoredTop sz="92940" autoAdjust="0"/>
  </p:normalViewPr>
  <p:slideViewPr>
    <p:cSldViewPr>
      <p:cViewPr>
        <p:scale>
          <a:sx n="125" d="100"/>
          <a:sy n="125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1340-AD7C-471B-8E49-27F4D0E0F728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0F6D-86FA-40B0-9D26-9B2904F987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786190"/>
            <a:ext cx="17145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142852"/>
            <a:ext cx="828944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*redirect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javax.servlet.http.</a:t>
            </a:r>
            <a:r>
              <a:rPr lang="en-US" altLang="ko-KR" sz="1600" b="1" dirty="0" err="1" smtClean="0"/>
              <a:t>HttpServletResponse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제공하는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 method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페이지이동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정상적인 요청이 있는 페이지에서 비정상적인 요청이 발생했을 때의 페이지 이동 기술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reponse.sendRedirect</a:t>
            </a:r>
            <a:r>
              <a:rPr lang="en-US" altLang="ko-KR" sz="1600" dirty="0" smtClean="0"/>
              <a:t>(“URL”);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71472" y="2857496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1472" y="3641726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06" y="264318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2844" y="347841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클라이언트</a:t>
            </a:r>
            <a:endParaRPr lang="ko-KR" alt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17145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1736" y="2167258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030298" y="252444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167258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072066" y="2524448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857356" y="421481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r>
              <a:rPr lang="ko-KR" altLang="en-US" sz="1100" dirty="0" smtClean="0"/>
              <a:t> 요청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1428728" y="3500438"/>
            <a:ext cx="164307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28794" y="30959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28860" y="221455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정상적인 요청</a:t>
            </a:r>
            <a:r>
              <a:rPr lang="en-US" altLang="ko-KR" sz="1100" dirty="0" smtClean="0"/>
              <a:t>?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Y | N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2178827" y="3036091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76446" y="31432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</a:t>
            </a:r>
            <a:r>
              <a:rPr lang="ko-KR" altLang="en-US" sz="1100" dirty="0"/>
              <a:t>답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H="1">
            <a:off x="2750331" y="2678901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19388" y="32861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</a:t>
            </a:r>
            <a:r>
              <a:rPr lang="ko-KR" altLang="en-US" sz="1100" dirty="0"/>
              <a:t>답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1868" y="364331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자동 </a:t>
            </a:r>
            <a:r>
              <a:rPr lang="ko-KR" altLang="en-US" sz="1100" dirty="0" err="1" smtClean="0"/>
              <a:t>재요청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>
            <a:endCxn id="14" idx="1"/>
          </p:cNvCxnSpPr>
          <p:nvPr/>
        </p:nvCxnSpPr>
        <p:spPr>
          <a:xfrm flipV="1">
            <a:off x="3786182" y="2655253"/>
            <a:ext cx="1285884" cy="105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86182" y="3786190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  <a:r>
              <a:rPr lang="ko-KR" altLang="en-US" sz="1100" dirty="0" smtClean="0"/>
              <a:t> 요청 </a:t>
            </a:r>
            <a:r>
              <a:rPr lang="en-US" altLang="ko-KR" sz="1100" dirty="0" smtClean="0"/>
              <a:t>: URL</a:t>
            </a:r>
            <a:r>
              <a:rPr lang="ko-KR" altLang="en-US" sz="1100" dirty="0" smtClean="0"/>
              <a:t>변경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5107785" y="3178967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72132" y="33575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</a:t>
            </a:r>
            <a:r>
              <a:rPr lang="ko-KR" altLang="en-US" sz="1100" dirty="0"/>
              <a:t>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1571612"/>
            <a:ext cx="1181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500034" y="5357826"/>
            <a:ext cx="6564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이동한 페이지에서는 이전페이지에서 발생한 값들을 사용할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웹 브라우저는 페이지의 이동을 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6000768"/>
            <a:ext cx="5030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*&lt;meta tag</a:t>
            </a:r>
            <a:r>
              <a:rPr lang="ko-KR" altLang="en-US" sz="1600" b="1" dirty="0" smtClean="0"/>
              <a:t>로 지정한 시간에 페이지를 이동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 &lt;meta http-equiv=“refresh” content=“</a:t>
            </a:r>
            <a:r>
              <a:rPr lang="ko-KR" altLang="en-US" sz="1600" b="1" dirty="0" smtClean="0"/>
              <a:t>초</a:t>
            </a:r>
            <a:r>
              <a:rPr lang="en-US" altLang="ko-KR" sz="1600" b="1" dirty="0" smtClean="0"/>
              <a:t>;URL”&gt;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7646645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관계유지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웹은 비 연결성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요청이 발생하면 응답해주고 연결을 끊는다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서버는 접속자의 상태를 알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서버가 접속자의 상태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알 수 있도록 저장하는 기술이 제작되었다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*session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접속자의 정보를 </a:t>
            </a:r>
            <a:r>
              <a:rPr lang="ko-KR" altLang="en-US" sz="1600" b="1" dirty="0" smtClean="0"/>
              <a:t>서버 측 메모리</a:t>
            </a:r>
            <a:r>
              <a:rPr lang="ko-KR" altLang="en-US" sz="1600" dirty="0" smtClean="0"/>
              <a:t>에 저장하는 기술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접속자가 어떤 브라우저를 사용하더라도 접속자의 정보를 저장할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모든 값이 저장가능</a:t>
            </a:r>
            <a:r>
              <a:rPr lang="en-US" altLang="ko-KR" sz="1600" dirty="0" smtClean="0"/>
              <a:t>(Object 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자바에서는 </a:t>
            </a: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을 사용하기 위해 </a:t>
            </a:r>
            <a:r>
              <a:rPr lang="en-US" altLang="ko-KR" sz="1600" b="1" dirty="0" err="1" smtClean="0"/>
              <a:t>HttpSession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인터페이스를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*cookie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접속자의 정보를 접속자의 </a:t>
            </a:r>
            <a:r>
              <a:rPr lang="en-US" altLang="ko-KR" sz="1600" dirty="0" smtClean="0"/>
              <a:t>HDD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로 저장되는 기술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저장가능</a:t>
            </a:r>
            <a:r>
              <a:rPr lang="en-US" altLang="ko-KR" sz="1600" dirty="0" smtClean="0"/>
              <a:t>.(1Mbyte</a:t>
            </a:r>
            <a:r>
              <a:rPr lang="ko-KR" altLang="en-US" sz="1600" dirty="0" smtClean="0"/>
              <a:t>까지만 저장가능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접속자가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차단하거나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브라우저에서 쿠키를 지원하지 않으면 사용할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접속자가 쿠키를 확인하고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변조할 수 있다</a:t>
            </a:r>
            <a:r>
              <a:rPr lang="en-US" altLang="ko-KR" sz="1600" dirty="0" smtClean="0"/>
              <a:t>.- </a:t>
            </a:r>
            <a:r>
              <a:rPr lang="ko-KR" altLang="en-US" sz="1600" dirty="0" smtClean="0"/>
              <a:t>중요한 정보를 저장하지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214414" y="85723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1000108"/>
            <a:ext cx="69621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장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수가 많아도 연결을 유지하지 않기 때문에 </a:t>
            </a:r>
            <a:r>
              <a:rPr lang="ko-KR" altLang="en-US" sz="1400" dirty="0" err="1" smtClean="0"/>
              <a:t>저사양의</a:t>
            </a:r>
            <a:r>
              <a:rPr lang="ko-KR" altLang="en-US" sz="1400" dirty="0" smtClean="0"/>
              <a:t> 컴퓨터로 웹 서버를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구성할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단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서버는 접속자의 상태를 알 수 없다</a:t>
            </a:r>
            <a:r>
              <a:rPr lang="en-US" altLang="ko-KR" sz="1400" dirty="0" smtClean="0"/>
              <a:t>. ( server push</a:t>
            </a:r>
            <a:r>
              <a:rPr lang="ko-KR" altLang="en-US" sz="1400" dirty="0" smtClean="0"/>
              <a:t>가 될 수 없다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서버의 데이터는 </a:t>
            </a:r>
            <a:r>
              <a:rPr lang="en-US" altLang="ko-KR" sz="1400" dirty="0" smtClean="0"/>
              <a:t>client pull</a:t>
            </a:r>
            <a:r>
              <a:rPr lang="ko-KR" altLang="en-US" sz="1400" dirty="0" smtClean="0"/>
              <a:t>로 해결 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(</a:t>
            </a:r>
            <a:r>
              <a:rPr lang="ko-KR" altLang="en-US" sz="1400" dirty="0" smtClean="0"/>
              <a:t>클라이언트가 일정시간마다 서버로 요청하여 데이터를 받는  것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5643570" y="264318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43570" y="242886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</a:t>
            </a:r>
            <a:r>
              <a:rPr lang="en-US" altLang="ko-KR" sz="1400" dirty="0" smtClean="0"/>
              <a:t>ession, cookie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586"/>
            <a:ext cx="777969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*session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내장객체로 제공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페이지 </a:t>
            </a:r>
            <a:r>
              <a:rPr lang="ko-KR" altLang="en-US" sz="1600" dirty="0" err="1" smtClean="0"/>
              <a:t>지시자에서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session=“true”</a:t>
            </a:r>
            <a:r>
              <a:rPr lang="ko-KR" altLang="en-US" sz="1600" dirty="0" smtClean="0"/>
              <a:t>인 설정으로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세션이 필요한 이유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웹은 접속자가 요청하면 커넥션이 연결 되고</a:t>
            </a:r>
            <a:r>
              <a:rPr lang="en-US" altLang="ko-KR" sz="1600" dirty="0" smtClean="0"/>
              <a:t>, HTML</a:t>
            </a:r>
            <a:r>
              <a:rPr lang="ko-KR" altLang="en-US" sz="1600" dirty="0" smtClean="0"/>
              <a:t>이 응답되면 연결이 끊어진다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000108"/>
            <a:ext cx="1143008" cy="51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/>
          <p:nvPr/>
        </p:nvCxnSpPr>
        <p:spPr>
          <a:xfrm>
            <a:off x="642910" y="278605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42910" y="357028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857628"/>
            <a:ext cx="1322097" cy="88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0232" y="2000240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58794" y="235743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844" y="25717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웹서</a:t>
            </a:r>
            <a:r>
              <a:rPr lang="ko-KR" altLang="en-US" sz="1200" dirty="0" err="1"/>
              <a:t>버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34377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웹클라이언트</a:t>
            </a:r>
            <a:endParaRPr lang="ko-KR" altLang="en-US" sz="12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9256" y="2000240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887818" y="235743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857224" y="3143248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42976" y="388177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1295376" y="300037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1535885" y="2893215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28794" y="300037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000232" y="4143380"/>
            <a:ext cx="18710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&lt;a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=“b.jsp”&gt;</a:t>
            </a:r>
            <a:r>
              <a:rPr lang="ko-KR" altLang="en-US" sz="1100" dirty="0" smtClean="0"/>
              <a:t>요청</a:t>
            </a:r>
            <a:r>
              <a:rPr lang="en-US" altLang="ko-KR" sz="1100" dirty="0" smtClean="0"/>
              <a:t>&lt;/a&gt;</a:t>
            </a:r>
            <a:endParaRPr lang="ko-KR" altLang="en-US" sz="1100" dirty="0"/>
          </a:p>
        </p:txBody>
      </p:sp>
      <p:sp>
        <p:nvSpPr>
          <p:cNvPr id="24" name="폭발 1 23"/>
          <p:cNvSpPr/>
          <p:nvPr/>
        </p:nvSpPr>
        <p:spPr>
          <a:xfrm>
            <a:off x="3071802" y="4071942"/>
            <a:ext cx="214314" cy="1428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357686" y="278605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357686" y="357028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7620" y="25717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웹서</a:t>
            </a:r>
            <a:r>
              <a:rPr lang="ko-KR" altLang="en-US" sz="1200" dirty="0" err="1"/>
              <a:t>버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57620" y="34377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웹클라이언트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24" idx="0"/>
          </p:cNvCxnSpPr>
          <p:nvPr/>
        </p:nvCxnSpPr>
        <p:spPr>
          <a:xfrm rot="5400000" flipH="1" flipV="1">
            <a:off x="3358159" y="2429473"/>
            <a:ext cx="1500198" cy="1784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4415" y="3857628"/>
            <a:ext cx="1322097" cy="88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5035853" y="388177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</a:t>
            </a:r>
            <a:r>
              <a:rPr lang="en-US" altLang="ko-KR" sz="1100" dirty="0" smtClean="0"/>
              <a:t>.jsp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16200000" flipH="1">
            <a:off x="4679157" y="3107529"/>
            <a:ext cx="135732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0204" y="300037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926498" y="300037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/>
          <p:nvPr/>
        </p:nvCxnSpPr>
        <p:spPr>
          <a:xfrm rot="5400000" flipH="1" flipV="1">
            <a:off x="2178827" y="3178967"/>
            <a:ext cx="1000132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5400000" flipH="1" flipV="1">
            <a:off x="5179223" y="3250405"/>
            <a:ext cx="1000132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10800000">
            <a:off x="2428860" y="4714884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143240" y="4714884"/>
            <a:ext cx="192882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00909" y="5167654"/>
            <a:ext cx="4390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클라이언트 하나의 웹 브라우저에서 응답된 내용이 보이기 때문에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접속자는</a:t>
            </a:r>
            <a:r>
              <a:rPr lang="ko-KR" altLang="en-US" sz="1100" dirty="0" smtClean="0"/>
              <a:t> 서버와 계속 연결되어있는 느낌을 받는다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783226" y="200024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발생한 값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5357818" y="2000240"/>
            <a:ext cx="2026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연결이 새로 되었기 때문에</a:t>
            </a:r>
            <a:endParaRPr lang="en-US" altLang="ko-KR" sz="1100" dirty="0" smtClean="0"/>
          </a:p>
          <a:p>
            <a:r>
              <a:rPr lang="ko-KR" altLang="en-US" sz="1100" dirty="0" smtClean="0"/>
              <a:t>이전페이지에서 발생한 값은 </a:t>
            </a:r>
            <a:endParaRPr lang="en-US" altLang="ko-KR" sz="1100" dirty="0" smtClean="0"/>
          </a:p>
          <a:p>
            <a:r>
              <a:rPr lang="ko-KR" altLang="en-US" sz="1100" dirty="0" smtClean="0"/>
              <a:t>사용할 수 없다</a:t>
            </a:r>
            <a:r>
              <a:rPr lang="en-US" altLang="ko-KR" sz="11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714348" y="1643050"/>
            <a:ext cx="78581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14348" y="2713032"/>
            <a:ext cx="78581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572" y="1047404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76134" y="140459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5259" y="2904792"/>
            <a:ext cx="1322097" cy="88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14282" y="428604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세션이 필요한 이유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45287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웹 서버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06" y="257174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웹 클라이언트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>
            <a:endCxn id="8" idx="2"/>
          </p:cNvCxnSpPr>
          <p:nvPr/>
        </p:nvCxnSpPr>
        <p:spPr>
          <a:xfrm rot="5400000" flipH="1" flipV="1">
            <a:off x="745690" y="2206366"/>
            <a:ext cx="1405606" cy="325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01604" y="300037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4004" y="207167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H="1">
            <a:off x="1571604" y="1857364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085" y="2928934"/>
            <a:ext cx="1322097" cy="88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560430" y="302451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2066" y="207167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571736" y="32861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</a:t>
            </a:r>
            <a:r>
              <a:rPr lang="ko-KR" altLang="en-US" sz="1200" dirty="0"/>
              <a:t>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071802" y="3357562"/>
            <a:ext cx="57150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임태균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3714744" y="3357562"/>
            <a:ext cx="42862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입력</a:t>
            </a:r>
            <a:endParaRPr lang="ko-KR" altLang="en-US" sz="8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5400000" flipH="1" flipV="1">
            <a:off x="2214546" y="2143116"/>
            <a:ext cx="114300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폭발 1 26"/>
          <p:cNvSpPr/>
          <p:nvPr/>
        </p:nvSpPr>
        <p:spPr>
          <a:xfrm>
            <a:off x="3857620" y="3214686"/>
            <a:ext cx="214314" cy="1428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9340" y="1024250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947902" y="138144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>
            <a:stCxn id="24" idx="0"/>
            <a:endCxn id="29" idx="2"/>
          </p:cNvCxnSpPr>
          <p:nvPr/>
        </p:nvCxnSpPr>
        <p:spPr>
          <a:xfrm rot="5400000" flipH="1" flipV="1">
            <a:off x="3201529" y="2370579"/>
            <a:ext cx="1714512" cy="259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28992" y="1928802"/>
            <a:ext cx="1422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en-US" altLang="ko-KR" sz="1100" dirty="0" smtClean="0"/>
          </a:p>
          <a:p>
            <a:r>
              <a:rPr lang="en-US" altLang="ko-KR" sz="1100" dirty="0" err="1" smtClean="0"/>
              <a:t>b.jsp?name</a:t>
            </a:r>
            <a:r>
              <a:rPr lang="en-US" altLang="ko-KR" sz="1100" dirty="0" smtClean="0"/>
              <a:t>=</a:t>
            </a:r>
            <a:r>
              <a:rPr lang="ko-KR" altLang="en-US" sz="1100" dirty="0" smtClean="0"/>
              <a:t>임태균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9124" y="997849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값 받기</a:t>
            </a:r>
            <a:endParaRPr lang="ko-KR" altLang="en-US" sz="1100" dirty="0"/>
          </a:p>
        </p:txBody>
      </p:sp>
      <p:cxnSp>
        <p:nvCxnSpPr>
          <p:cNvPr id="36" name="직선 화살표 연결선 35"/>
          <p:cNvCxnSpPr/>
          <p:nvPr/>
        </p:nvCxnSpPr>
        <p:spPr>
          <a:xfrm rot="16200000" flipH="1">
            <a:off x="3929058" y="2000240"/>
            <a:ext cx="128588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4349" y="2928934"/>
            <a:ext cx="1322097" cy="88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4572000" y="3000372"/>
            <a:ext cx="1853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임태균님 </a:t>
            </a:r>
            <a:r>
              <a:rPr lang="ko-KR" altLang="en-US" sz="1100" dirty="0" err="1" smtClean="0"/>
              <a:t>어서오고</a:t>
            </a:r>
            <a:r>
              <a:rPr lang="en-US" altLang="ko-KR" sz="1100" dirty="0" smtClean="0"/>
              <a:t>!</a:t>
            </a:r>
          </a:p>
          <a:p>
            <a:r>
              <a:rPr lang="en-US" altLang="ko-KR" sz="1100" dirty="0" smtClean="0"/>
              <a:t>&lt;a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=“c.jsp”&gt;</a:t>
            </a:r>
            <a:r>
              <a:rPr lang="ko-KR" altLang="en-US" sz="1100" dirty="0" smtClean="0"/>
              <a:t>작업</a:t>
            </a:r>
            <a:r>
              <a:rPr lang="en-US" altLang="ko-KR" sz="1100" dirty="0" smtClean="0"/>
              <a:t>&lt;/a&gt;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/>
          <p:nvPr/>
        </p:nvCxnSpPr>
        <p:spPr>
          <a:xfrm rot="5400000" flipH="1" flipV="1">
            <a:off x="4500562" y="2143116"/>
            <a:ext cx="114300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1042" y="1000108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6019604" y="1357298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c.jsp</a:t>
            </a:r>
            <a:endParaRPr lang="ko-KR" altLang="en-US" sz="1100" dirty="0"/>
          </a:p>
        </p:txBody>
      </p:sp>
      <p:sp>
        <p:nvSpPr>
          <p:cNvPr id="42" name="폭발 1 41"/>
          <p:cNvSpPr/>
          <p:nvPr/>
        </p:nvSpPr>
        <p:spPr>
          <a:xfrm>
            <a:off x="5857884" y="3500438"/>
            <a:ext cx="214314" cy="1428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2" idx="0"/>
            <a:endCxn id="41" idx="2"/>
          </p:cNvCxnSpPr>
          <p:nvPr/>
        </p:nvCxnSpPr>
        <p:spPr>
          <a:xfrm rot="5400000" flipH="1" flipV="1">
            <a:off x="5185919" y="2434959"/>
            <a:ext cx="1881530" cy="24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43340" y="928670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  <a:r>
              <a:rPr lang="ko-KR" altLang="en-US" sz="1100" dirty="0" err="1" smtClean="0"/>
              <a:t>에서발생한</a:t>
            </a:r>
            <a:r>
              <a:rPr lang="ko-KR" altLang="en-US" sz="1100" dirty="0" smtClean="0"/>
              <a:t> 값을</a:t>
            </a:r>
            <a:endParaRPr lang="en-US" altLang="ko-KR" sz="1100" dirty="0" smtClean="0"/>
          </a:p>
          <a:p>
            <a:r>
              <a:rPr lang="ko-KR" altLang="en-US" sz="1100" dirty="0" smtClean="0"/>
              <a:t>사용할 수 없다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286248" y="18573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1156" y="202438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요청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6200000" flipH="1">
            <a:off x="5929322" y="2143116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4613" y="2928934"/>
            <a:ext cx="1322097" cy="88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extBox 50"/>
          <p:cNvSpPr txBox="1"/>
          <p:nvPr/>
        </p:nvSpPr>
        <p:spPr>
          <a:xfrm>
            <a:off x="6500826" y="2953076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c.jsp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14282" y="4214818"/>
            <a:ext cx="47564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세션사용</a:t>
            </a:r>
            <a:endParaRPr lang="en-US" altLang="ko-KR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0. </a:t>
            </a:r>
            <a:r>
              <a:rPr lang="ko-KR" altLang="en-US" sz="1600" dirty="0" err="1" smtClean="0"/>
              <a:t>세션얻기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 session=“false” </a:t>
            </a:r>
            <a:r>
              <a:rPr lang="ko-KR" altLang="en-US" sz="1600" dirty="0" smtClean="0"/>
              <a:t>인 상태에서만 수행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session=</a:t>
            </a:r>
            <a:r>
              <a:rPr lang="en-US" altLang="ko-KR" sz="1600" dirty="0" err="1" smtClean="0"/>
              <a:t>request.getSession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세션 값 설정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session.setAttribute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세션 값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(casting)</a:t>
            </a:r>
            <a:r>
              <a:rPr lang="en-US" altLang="ko-KR" sz="1600" dirty="0" err="1" smtClean="0"/>
              <a:t>session.getAttribute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362176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세션의 생존 시간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tomcat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분 기본설정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-method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session.setMaxInactiveInterval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초 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-web.xml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4.</a:t>
            </a:r>
            <a:r>
              <a:rPr lang="ko-KR" altLang="en-US" sz="1600" dirty="0" smtClean="0"/>
              <a:t>세션 값 삭제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session.removeAttribute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5.</a:t>
            </a:r>
            <a:r>
              <a:rPr lang="ko-KR" altLang="en-US" sz="1600" dirty="0" smtClean="0"/>
              <a:t>세션의 무효화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session.invalidate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3429024" cy="7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285720" y="2357430"/>
            <a:ext cx="864399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85720" y="3357562"/>
            <a:ext cx="864399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2859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</a:t>
            </a:r>
            <a:r>
              <a:rPr lang="ko-KR" altLang="en-US" sz="1200" dirty="0"/>
              <a:t>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1" y="32948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클라이언</a:t>
            </a:r>
            <a:r>
              <a:rPr lang="ko-KR" altLang="en-US" sz="1200" dirty="0"/>
              <a:t>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071942"/>
            <a:ext cx="799937" cy="51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857760"/>
            <a:ext cx="700086" cy="58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4071941"/>
            <a:ext cx="785818" cy="52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857760"/>
            <a:ext cx="75009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071802" y="500042"/>
          <a:ext cx="25003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08"/>
                <a:gridCol w="1762522"/>
              </a:tblGrid>
              <a:tr h="181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키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값</a:t>
                      </a:r>
                      <a:endParaRPr lang="ko-KR" altLang="en-US" sz="800" dirty="0"/>
                    </a:p>
                  </a:txBody>
                  <a:tcPr/>
                </a:tc>
              </a:tr>
              <a:tr h="153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A01</a:t>
                      </a:r>
                      <a:r>
                        <a:rPr lang="en-US" altLang="ko-KR" sz="800" b="1" dirty="0" smtClean="0"/>
                        <a:t>01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{“name”:”</a:t>
                      </a:r>
                      <a:r>
                        <a:rPr lang="ko-KR" altLang="en-US" sz="800" dirty="0" smtClean="0"/>
                        <a:t>임태균</a:t>
                      </a:r>
                      <a:r>
                        <a:rPr lang="en-US" altLang="ko-KR" sz="800" dirty="0" smtClean="0"/>
                        <a:t>”,</a:t>
                      </a:r>
                      <a:r>
                        <a:rPr lang="en-US" altLang="ko-KR" sz="800" dirty="0" err="1" smtClean="0"/>
                        <a:t>data:Object</a:t>
                      </a:r>
                      <a:r>
                        <a:rPr lang="en-US" altLang="ko-KR" sz="800" dirty="0" smtClean="0"/>
                        <a:t>}</a:t>
                      </a:r>
                      <a:endParaRPr lang="ko-KR" altLang="en-US" sz="800" dirty="0"/>
                    </a:p>
                  </a:txBody>
                  <a:tcPr/>
                </a:tc>
              </a:tr>
              <a:tr h="153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B1</a:t>
                      </a:r>
                      <a:r>
                        <a:rPr lang="en-US" altLang="ko-KR" sz="800" b="1" dirty="0" smtClean="0"/>
                        <a:t>04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{“name”:”</a:t>
                      </a:r>
                      <a:r>
                        <a:rPr lang="ko-KR" altLang="en-US" sz="800" dirty="0" smtClean="0"/>
                        <a:t>홍지성</a:t>
                      </a:r>
                      <a:r>
                        <a:rPr lang="en-US" altLang="ko-KR" sz="800" dirty="0" smtClean="0"/>
                        <a:t>”,</a:t>
                      </a:r>
                      <a:r>
                        <a:rPr lang="en-US" altLang="ko-KR" sz="800" dirty="0" err="1" smtClean="0"/>
                        <a:t>data:Object</a:t>
                      </a:r>
                      <a:r>
                        <a:rPr lang="en-US" altLang="ko-KR" sz="800" dirty="0" smtClean="0"/>
                        <a:t>}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43306" y="214290"/>
            <a:ext cx="376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</a:t>
            </a:r>
            <a:r>
              <a:rPr lang="en-US" altLang="ko-KR" sz="1200" dirty="0" smtClean="0"/>
              <a:t>: WAS</a:t>
            </a:r>
            <a:r>
              <a:rPr lang="ko-KR" altLang="en-US" sz="1200" dirty="0" smtClean="0"/>
              <a:t>가 실행되면 딱 하나의 객체가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60373" y="379494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A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406103" y="4652199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B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 flipH="1" flipV="1">
            <a:off x="750067" y="3250405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4414" y="29289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</a:t>
            </a:r>
            <a:r>
              <a:rPr lang="ko-KR" altLang="en-US" sz="1200" dirty="0"/>
              <a:t>속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1357298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928926" y="164305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436351" y="4080695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a.jsp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14414" y="1857364"/>
            <a:ext cx="1426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접속된 클라이언트</a:t>
            </a:r>
            <a:r>
              <a:rPr lang="en-US" altLang="ko-KR" sz="1100" dirty="0" smtClean="0"/>
              <a:t>?</a:t>
            </a:r>
          </a:p>
          <a:p>
            <a:r>
              <a:rPr lang="ko-KR" altLang="en-US" sz="1100" dirty="0" err="1" smtClean="0"/>
              <a:t>키생성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>
            <a:endCxn id="26" idx="3"/>
          </p:cNvCxnSpPr>
          <p:nvPr/>
        </p:nvCxnSpPr>
        <p:spPr>
          <a:xfrm rot="16200000" flipH="1">
            <a:off x="857440" y="3143031"/>
            <a:ext cx="1933203" cy="219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57356" y="4143380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키가 내려옴 </a:t>
            </a:r>
            <a:r>
              <a:rPr lang="en-US" altLang="ko-KR" sz="1200" dirty="0" smtClean="0"/>
              <a:t>A01</a:t>
            </a:r>
          </a:p>
          <a:p>
            <a:r>
              <a:rPr lang="en-US" altLang="ko-KR" sz="1200" dirty="0" smtClean="0"/>
              <a:t>+</a:t>
            </a:r>
            <a:r>
              <a:rPr lang="ko-KR" altLang="en-US" sz="1200" dirty="0" err="1" smtClean="0"/>
              <a:t>난수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키발생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A01</a:t>
            </a:r>
            <a:r>
              <a:rPr lang="en-US" altLang="ko-KR" sz="1200" b="1" dirty="0" smtClean="0"/>
              <a:t>01</a:t>
            </a:r>
            <a:endParaRPr lang="ko-KR" altLang="en-US" sz="1200" b="1" dirty="0"/>
          </a:p>
        </p:txBody>
      </p:sp>
      <p:sp>
        <p:nvSpPr>
          <p:cNvPr id="31" name="자유형 30"/>
          <p:cNvSpPr/>
          <p:nvPr/>
        </p:nvSpPr>
        <p:spPr>
          <a:xfrm>
            <a:off x="2391963" y="2266950"/>
            <a:ext cx="935437" cy="2178050"/>
          </a:xfrm>
          <a:custGeom>
            <a:avLst/>
            <a:gdLst>
              <a:gd name="connsiteX0" fmla="*/ 852887 w 935437"/>
              <a:gd name="connsiteY0" fmla="*/ 2178050 h 2178050"/>
              <a:gd name="connsiteX1" fmla="*/ 859237 w 935437"/>
              <a:gd name="connsiteY1" fmla="*/ 2133600 h 2178050"/>
              <a:gd name="connsiteX2" fmla="*/ 878287 w 935437"/>
              <a:gd name="connsiteY2" fmla="*/ 2101850 h 2178050"/>
              <a:gd name="connsiteX3" fmla="*/ 884637 w 935437"/>
              <a:gd name="connsiteY3" fmla="*/ 2044700 h 2178050"/>
              <a:gd name="connsiteX4" fmla="*/ 897337 w 935437"/>
              <a:gd name="connsiteY4" fmla="*/ 2019300 h 2178050"/>
              <a:gd name="connsiteX5" fmla="*/ 910037 w 935437"/>
              <a:gd name="connsiteY5" fmla="*/ 1981200 h 2178050"/>
              <a:gd name="connsiteX6" fmla="*/ 916387 w 935437"/>
              <a:gd name="connsiteY6" fmla="*/ 1936750 h 2178050"/>
              <a:gd name="connsiteX7" fmla="*/ 929087 w 935437"/>
              <a:gd name="connsiteY7" fmla="*/ 1898650 h 2178050"/>
              <a:gd name="connsiteX8" fmla="*/ 935437 w 935437"/>
              <a:gd name="connsiteY8" fmla="*/ 1841500 h 2178050"/>
              <a:gd name="connsiteX9" fmla="*/ 929087 w 935437"/>
              <a:gd name="connsiteY9" fmla="*/ 1695450 h 2178050"/>
              <a:gd name="connsiteX10" fmla="*/ 916387 w 935437"/>
              <a:gd name="connsiteY10" fmla="*/ 1676400 h 2178050"/>
              <a:gd name="connsiteX11" fmla="*/ 903687 w 935437"/>
              <a:gd name="connsiteY11" fmla="*/ 1651000 h 2178050"/>
              <a:gd name="connsiteX12" fmla="*/ 878287 w 935437"/>
              <a:gd name="connsiteY12" fmla="*/ 1625600 h 2178050"/>
              <a:gd name="connsiteX13" fmla="*/ 789387 w 935437"/>
              <a:gd name="connsiteY13" fmla="*/ 1562100 h 2178050"/>
              <a:gd name="connsiteX14" fmla="*/ 770337 w 935437"/>
              <a:gd name="connsiteY14" fmla="*/ 1549400 h 2178050"/>
              <a:gd name="connsiteX15" fmla="*/ 732237 w 935437"/>
              <a:gd name="connsiteY15" fmla="*/ 1530350 h 2178050"/>
              <a:gd name="connsiteX16" fmla="*/ 630637 w 935437"/>
              <a:gd name="connsiteY16" fmla="*/ 1466850 h 2178050"/>
              <a:gd name="connsiteX17" fmla="*/ 598887 w 935437"/>
              <a:gd name="connsiteY17" fmla="*/ 1447800 h 2178050"/>
              <a:gd name="connsiteX18" fmla="*/ 579837 w 935437"/>
              <a:gd name="connsiteY18" fmla="*/ 1428750 h 2178050"/>
              <a:gd name="connsiteX19" fmla="*/ 535387 w 935437"/>
              <a:gd name="connsiteY19" fmla="*/ 1409700 h 2178050"/>
              <a:gd name="connsiteX20" fmla="*/ 503637 w 935437"/>
              <a:gd name="connsiteY20" fmla="*/ 1390650 h 2178050"/>
              <a:gd name="connsiteX21" fmla="*/ 484587 w 935437"/>
              <a:gd name="connsiteY21" fmla="*/ 1371600 h 2178050"/>
              <a:gd name="connsiteX22" fmla="*/ 427437 w 935437"/>
              <a:gd name="connsiteY22" fmla="*/ 1339850 h 2178050"/>
              <a:gd name="connsiteX23" fmla="*/ 402037 w 935437"/>
              <a:gd name="connsiteY23" fmla="*/ 1314450 h 2178050"/>
              <a:gd name="connsiteX24" fmla="*/ 376637 w 935437"/>
              <a:gd name="connsiteY24" fmla="*/ 1295400 h 2178050"/>
              <a:gd name="connsiteX25" fmla="*/ 332187 w 935437"/>
              <a:gd name="connsiteY25" fmla="*/ 1250950 h 2178050"/>
              <a:gd name="connsiteX26" fmla="*/ 313137 w 935437"/>
              <a:gd name="connsiteY26" fmla="*/ 1231900 h 2178050"/>
              <a:gd name="connsiteX27" fmla="*/ 294087 w 935437"/>
              <a:gd name="connsiteY27" fmla="*/ 1206500 h 2178050"/>
              <a:gd name="connsiteX28" fmla="*/ 275037 w 935437"/>
              <a:gd name="connsiteY28" fmla="*/ 1187450 h 2178050"/>
              <a:gd name="connsiteX29" fmla="*/ 262337 w 935437"/>
              <a:gd name="connsiteY29" fmla="*/ 1162050 h 2178050"/>
              <a:gd name="connsiteX30" fmla="*/ 224237 w 935437"/>
              <a:gd name="connsiteY30" fmla="*/ 1111250 h 2178050"/>
              <a:gd name="connsiteX31" fmla="*/ 211537 w 935437"/>
              <a:gd name="connsiteY31" fmla="*/ 1092200 h 2178050"/>
              <a:gd name="connsiteX32" fmla="*/ 192487 w 935437"/>
              <a:gd name="connsiteY32" fmla="*/ 1060450 h 2178050"/>
              <a:gd name="connsiteX33" fmla="*/ 173437 w 935437"/>
              <a:gd name="connsiteY33" fmla="*/ 1041400 h 2178050"/>
              <a:gd name="connsiteX34" fmla="*/ 148037 w 935437"/>
              <a:gd name="connsiteY34" fmla="*/ 984250 h 2178050"/>
              <a:gd name="connsiteX35" fmla="*/ 122637 w 935437"/>
              <a:gd name="connsiteY35" fmla="*/ 946150 h 2178050"/>
              <a:gd name="connsiteX36" fmla="*/ 109937 w 935437"/>
              <a:gd name="connsiteY36" fmla="*/ 914400 h 2178050"/>
              <a:gd name="connsiteX37" fmla="*/ 97237 w 935437"/>
              <a:gd name="connsiteY37" fmla="*/ 876300 h 2178050"/>
              <a:gd name="connsiteX38" fmla="*/ 84537 w 935437"/>
              <a:gd name="connsiteY38" fmla="*/ 850900 h 2178050"/>
              <a:gd name="connsiteX39" fmla="*/ 65487 w 935437"/>
              <a:gd name="connsiteY39" fmla="*/ 800100 h 2178050"/>
              <a:gd name="connsiteX40" fmla="*/ 59137 w 935437"/>
              <a:gd name="connsiteY40" fmla="*/ 762000 h 2178050"/>
              <a:gd name="connsiteX41" fmla="*/ 52787 w 935437"/>
              <a:gd name="connsiteY41" fmla="*/ 742950 h 2178050"/>
              <a:gd name="connsiteX42" fmla="*/ 46437 w 935437"/>
              <a:gd name="connsiteY42" fmla="*/ 717550 h 2178050"/>
              <a:gd name="connsiteX43" fmla="*/ 33737 w 935437"/>
              <a:gd name="connsiteY43" fmla="*/ 673100 h 2178050"/>
              <a:gd name="connsiteX44" fmla="*/ 14687 w 935437"/>
              <a:gd name="connsiteY44" fmla="*/ 603250 h 2178050"/>
              <a:gd name="connsiteX45" fmla="*/ 8337 w 935437"/>
              <a:gd name="connsiteY45" fmla="*/ 520700 h 2178050"/>
              <a:gd name="connsiteX46" fmla="*/ 1987 w 935437"/>
              <a:gd name="connsiteY46" fmla="*/ 488950 h 2178050"/>
              <a:gd name="connsiteX47" fmla="*/ 1987 w 935437"/>
              <a:gd name="connsiteY47" fmla="*/ 0 h 21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35437" h="2178050">
                <a:moveTo>
                  <a:pt x="852887" y="2178050"/>
                </a:moveTo>
                <a:cubicBezTo>
                  <a:pt x="855004" y="2163233"/>
                  <a:pt x="854504" y="2147799"/>
                  <a:pt x="859237" y="2133600"/>
                </a:cubicBezTo>
                <a:cubicBezTo>
                  <a:pt x="863140" y="2121891"/>
                  <a:pt x="874896" y="2113717"/>
                  <a:pt x="878287" y="2101850"/>
                </a:cubicBezTo>
                <a:cubicBezTo>
                  <a:pt x="883553" y="2083420"/>
                  <a:pt x="880327" y="2063376"/>
                  <a:pt x="884637" y="2044700"/>
                </a:cubicBezTo>
                <a:cubicBezTo>
                  <a:pt x="886766" y="2035476"/>
                  <a:pt x="893821" y="2028089"/>
                  <a:pt x="897337" y="2019300"/>
                </a:cubicBezTo>
                <a:cubicBezTo>
                  <a:pt x="902309" y="2006871"/>
                  <a:pt x="905804" y="1993900"/>
                  <a:pt x="910037" y="1981200"/>
                </a:cubicBezTo>
                <a:cubicBezTo>
                  <a:pt x="912154" y="1966383"/>
                  <a:pt x="913022" y="1951334"/>
                  <a:pt x="916387" y="1936750"/>
                </a:cubicBezTo>
                <a:cubicBezTo>
                  <a:pt x="919397" y="1923706"/>
                  <a:pt x="926462" y="1911777"/>
                  <a:pt x="929087" y="1898650"/>
                </a:cubicBezTo>
                <a:cubicBezTo>
                  <a:pt x="932846" y="1879855"/>
                  <a:pt x="933320" y="1860550"/>
                  <a:pt x="935437" y="1841500"/>
                </a:cubicBezTo>
                <a:cubicBezTo>
                  <a:pt x="933320" y="1792817"/>
                  <a:pt x="934673" y="1743858"/>
                  <a:pt x="929087" y="1695450"/>
                </a:cubicBezTo>
                <a:cubicBezTo>
                  <a:pt x="928212" y="1687869"/>
                  <a:pt x="920173" y="1683026"/>
                  <a:pt x="916387" y="1676400"/>
                </a:cubicBezTo>
                <a:cubicBezTo>
                  <a:pt x="911691" y="1668181"/>
                  <a:pt x="909367" y="1658573"/>
                  <a:pt x="903687" y="1651000"/>
                </a:cubicBezTo>
                <a:cubicBezTo>
                  <a:pt x="896503" y="1641421"/>
                  <a:pt x="887378" y="1633392"/>
                  <a:pt x="878287" y="1625600"/>
                </a:cubicBezTo>
                <a:cubicBezTo>
                  <a:pt x="786033" y="1546525"/>
                  <a:pt x="846492" y="1594731"/>
                  <a:pt x="789387" y="1562100"/>
                </a:cubicBezTo>
                <a:cubicBezTo>
                  <a:pt x="782761" y="1558314"/>
                  <a:pt x="777008" y="1553106"/>
                  <a:pt x="770337" y="1549400"/>
                </a:cubicBezTo>
                <a:cubicBezTo>
                  <a:pt x="757925" y="1542504"/>
                  <a:pt x="744702" y="1537149"/>
                  <a:pt x="732237" y="1530350"/>
                </a:cubicBezTo>
                <a:cubicBezTo>
                  <a:pt x="709693" y="1518053"/>
                  <a:pt x="637398" y="1471075"/>
                  <a:pt x="630637" y="1466850"/>
                </a:cubicBezTo>
                <a:cubicBezTo>
                  <a:pt x="620171" y="1460309"/>
                  <a:pt x="607614" y="1456527"/>
                  <a:pt x="598887" y="1447800"/>
                </a:cubicBezTo>
                <a:cubicBezTo>
                  <a:pt x="592537" y="1441450"/>
                  <a:pt x="587538" y="1433370"/>
                  <a:pt x="579837" y="1428750"/>
                </a:cubicBezTo>
                <a:cubicBezTo>
                  <a:pt x="566014" y="1420456"/>
                  <a:pt x="549805" y="1416909"/>
                  <a:pt x="535387" y="1409700"/>
                </a:cubicBezTo>
                <a:cubicBezTo>
                  <a:pt x="524348" y="1404180"/>
                  <a:pt x="513511" y="1398055"/>
                  <a:pt x="503637" y="1390650"/>
                </a:cubicBezTo>
                <a:cubicBezTo>
                  <a:pt x="496453" y="1385262"/>
                  <a:pt x="492202" y="1376360"/>
                  <a:pt x="484587" y="1371600"/>
                </a:cubicBezTo>
                <a:cubicBezTo>
                  <a:pt x="424181" y="1333846"/>
                  <a:pt x="479439" y="1385352"/>
                  <a:pt x="427437" y="1339850"/>
                </a:cubicBezTo>
                <a:cubicBezTo>
                  <a:pt x="418426" y="1331965"/>
                  <a:pt x="411048" y="1322335"/>
                  <a:pt x="402037" y="1314450"/>
                </a:cubicBezTo>
                <a:cubicBezTo>
                  <a:pt x="394072" y="1307481"/>
                  <a:pt x="384468" y="1302519"/>
                  <a:pt x="376637" y="1295400"/>
                </a:cubicBezTo>
                <a:cubicBezTo>
                  <a:pt x="361132" y="1281305"/>
                  <a:pt x="347004" y="1265767"/>
                  <a:pt x="332187" y="1250950"/>
                </a:cubicBezTo>
                <a:cubicBezTo>
                  <a:pt x="325837" y="1244600"/>
                  <a:pt x="318525" y="1239084"/>
                  <a:pt x="313137" y="1231900"/>
                </a:cubicBezTo>
                <a:cubicBezTo>
                  <a:pt x="306787" y="1223433"/>
                  <a:pt x="300975" y="1214535"/>
                  <a:pt x="294087" y="1206500"/>
                </a:cubicBezTo>
                <a:cubicBezTo>
                  <a:pt x="288243" y="1199682"/>
                  <a:pt x="280257" y="1194758"/>
                  <a:pt x="275037" y="1187450"/>
                </a:cubicBezTo>
                <a:cubicBezTo>
                  <a:pt x="269535" y="1179747"/>
                  <a:pt x="267033" y="1170269"/>
                  <a:pt x="262337" y="1162050"/>
                </a:cubicBezTo>
                <a:cubicBezTo>
                  <a:pt x="250852" y="1141952"/>
                  <a:pt x="238895" y="1130794"/>
                  <a:pt x="224237" y="1111250"/>
                </a:cubicBezTo>
                <a:cubicBezTo>
                  <a:pt x="219658" y="1105145"/>
                  <a:pt x="215582" y="1098672"/>
                  <a:pt x="211537" y="1092200"/>
                </a:cubicBezTo>
                <a:cubicBezTo>
                  <a:pt x="204996" y="1081734"/>
                  <a:pt x="199892" y="1070324"/>
                  <a:pt x="192487" y="1060450"/>
                </a:cubicBezTo>
                <a:cubicBezTo>
                  <a:pt x="187099" y="1053266"/>
                  <a:pt x="179787" y="1047750"/>
                  <a:pt x="173437" y="1041400"/>
                </a:cubicBezTo>
                <a:cubicBezTo>
                  <a:pt x="165794" y="1022292"/>
                  <a:pt x="158716" y="1002048"/>
                  <a:pt x="148037" y="984250"/>
                </a:cubicBezTo>
                <a:cubicBezTo>
                  <a:pt x="140184" y="971162"/>
                  <a:pt x="128306" y="960322"/>
                  <a:pt x="122637" y="946150"/>
                </a:cubicBezTo>
                <a:cubicBezTo>
                  <a:pt x="118404" y="935567"/>
                  <a:pt x="113832" y="925112"/>
                  <a:pt x="109937" y="914400"/>
                </a:cubicBezTo>
                <a:cubicBezTo>
                  <a:pt x="105362" y="901819"/>
                  <a:pt x="103224" y="888274"/>
                  <a:pt x="97237" y="876300"/>
                </a:cubicBezTo>
                <a:cubicBezTo>
                  <a:pt x="93004" y="867833"/>
                  <a:pt x="87861" y="859763"/>
                  <a:pt x="84537" y="850900"/>
                </a:cubicBezTo>
                <a:cubicBezTo>
                  <a:pt x="58599" y="781733"/>
                  <a:pt x="100845" y="870817"/>
                  <a:pt x="65487" y="800100"/>
                </a:cubicBezTo>
                <a:cubicBezTo>
                  <a:pt x="63370" y="787400"/>
                  <a:pt x="61930" y="774569"/>
                  <a:pt x="59137" y="762000"/>
                </a:cubicBezTo>
                <a:cubicBezTo>
                  <a:pt x="57685" y="755466"/>
                  <a:pt x="54626" y="749386"/>
                  <a:pt x="52787" y="742950"/>
                </a:cubicBezTo>
                <a:cubicBezTo>
                  <a:pt x="50389" y="734559"/>
                  <a:pt x="48733" y="725970"/>
                  <a:pt x="46437" y="717550"/>
                </a:cubicBezTo>
                <a:cubicBezTo>
                  <a:pt x="42382" y="702683"/>
                  <a:pt x="37202" y="688115"/>
                  <a:pt x="33737" y="673100"/>
                </a:cubicBezTo>
                <a:cubicBezTo>
                  <a:pt x="18037" y="605066"/>
                  <a:pt x="38788" y="663501"/>
                  <a:pt x="14687" y="603250"/>
                </a:cubicBezTo>
                <a:cubicBezTo>
                  <a:pt x="12570" y="575733"/>
                  <a:pt x="11385" y="548129"/>
                  <a:pt x="8337" y="520700"/>
                </a:cubicBezTo>
                <a:cubicBezTo>
                  <a:pt x="7145" y="509973"/>
                  <a:pt x="2119" y="499742"/>
                  <a:pt x="1987" y="488950"/>
                </a:cubicBezTo>
                <a:cubicBezTo>
                  <a:pt x="0" y="325979"/>
                  <a:pt x="1987" y="162983"/>
                  <a:pt x="1987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44874" y="2069419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세션존재</a:t>
            </a:r>
            <a:r>
              <a:rPr lang="en-US" altLang="ko-KR" sz="1100" dirty="0" smtClean="0"/>
              <a:t>?N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>
            <a:stCxn id="32" idx="0"/>
          </p:cNvCxnSpPr>
          <p:nvPr/>
        </p:nvCxnSpPr>
        <p:spPr>
          <a:xfrm rot="5400000" flipH="1" flipV="1">
            <a:off x="2732422" y="1730040"/>
            <a:ext cx="212055" cy="46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6200000" flipH="1">
            <a:off x="2357422" y="2786058"/>
            <a:ext cx="235745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86116" y="28574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4357694"/>
            <a:ext cx="340244" cy="32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00" y="5286388"/>
            <a:ext cx="571504" cy="51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자유형 39"/>
          <p:cNvSpPr/>
          <p:nvPr/>
        </p:nvSpPr>
        <p:spPr>
          <a:xfrm>
            <a:off x="1822450" y="2292350"/>
            <a:ext cx="679450" cy="2713066"/>
          </a:xfrm>
          <a:custGeom>
            <a:avLst/>
            <a:gdLst>
              <a:gd name="connsiteX0" fmla="*/ 419100 w 679450"/>
              <a:gd name="connsiteY0" fmla="*/ 2711450 h 2713066"/>
              <a:gd name="connsiteX1" fmla="*/ 469900 w 679450"/>
              <a:gd name="connsiteY1" fmla="*/ 2679700 h 2713066"/>
              <a:gd name="connsiteX2" fmla="*/ 508000 w 679450"/>
              <a:gd name="connsiteY2" fmla="*/ 2641600 h 2713066"/>
              <a:gd name="connsiteX3" fmla="*/ 520700 w 679450"/>
              <a:gd name="connsiteY3" fmla="*/ 2622550 h 2713066"/>
              <a:gd name="connsiteX4" fmla="*/ 527050 w 679450"/>
              <a:gd name="connsiteY4" fmla="*/ 2603500 h 2713066"/>
              <a:gd name="connsiteX5" fmla="*/ 546100 w 679450"/>
              <a:gd name="connsiteY5" fmla="*/ 2590800 h 2713066"/>
              <a:gd name="connsiteX6" fmla="*/ 558800 w 679450"/>
              <a:gd name="connsiteY6" fmla="*/ 2552700 h 2713066"/>
              <a:gd name="connsiteX7" fmla="*/ 565150 w 679450"/>
              <a:gd name="connsiteY7" fmla="*/ 2527300 h 2713066"/>
              <a:gd name="connsiteX8" fmla="*/ 577850 w 679450"/>
              <a:gd name="connsiteY8" fmla="*/ 2495550 h 2713066"/>
              <a:gd name="connsiteX9" fmla="*/ 596900 w 679450"/>
              <a:gd name="connsiteY9" fmla="*/ 2451100 h 2713066"/>
              <a:gd name="connsiteX10" fmla="*/ 609600 w 679450"/>
              <a:gd name="connsiteY10" fmla="*/ 2393950 h 2713066"/>
              <a:gd name="connsiteX11" fmla="*/ 615950 w 679450"/>
              <a:gd name="connsiteY11" fmla="*/ 2374900 h 2713066"/>
              <a:gd name="connsiteX12" fmla="*/ 622300 w 679450"/>
              <a:gd name="connsiteY12" fmla="*/ 2349500 h 2713066"/>
              <a:gd name="connsiteX13" fmla="*/ 628650 w 679450"/>
              <a:gd name="connsiteY13" fmla="*/ 2330450 h 2713066"/>
              <a:gd name="connsiteX14" fmla="*/ 641350 w 679450"/>
              <a:gd name="connsiteY14" fmla="*/ 2298700 h 2713066"/>
              <a:gd name="connsiteX15" fmla="*/ 647700 w 679450"/>
              <a:gd name="connsiteY15" fmla="*/ 2266950 h 2713066"/>
              <a:gd name="connsiteX16" fmla="*/ 666750 w 679450"/>
              <a:gd name="connsiteY16" fmla="*/ 2203450 h 2713066"/>
              <a:gd name="connsiteX17" fmla="*/ 673100 w 679450"/>
              <a:gd name="connsiteY17" fmla="*/ 2159000 h 2713066"/>
              <a:gd name="connsiteX18" fmla="*/ 679450 w 679450"/>
              <a:gd name="connsiteY18" fmla="*/ 2127250 h 2713066"/>
              <a:gd name="connsiteX19" fmla="*/ 673100 w 679450"/>
              <a:gd name="connsiteY19" fmla="*/ 1905000 h 2713066"/>
              <a:gd name="connsiteX20" fmla="*/ 666750 w 679450"/>
              <a:gd name="connsiteY20" fmla="*/ 1873250 h 2713066"/>
              <a:gd name="connsiteX21" fmla="*/ 654050 w 679450"/>
              <a:gd name="connsiteY21" fmla="*/ 1828800 h 2713066"/>
              <a:gd name="connsiteX22" fmla="*/ 635000 w 679450"/>
              <a:gd name="connsiteY22" fmla="*/ 1784350 h 2713066"/>
              <a:gd name="connsiteX23" fmla="*/ 628650 w 679450"/>
              <a:gd name="connsiteY23" fmla="*/ 1752600 h 2713066"/>
              <a:gd name="connsiteX24" fmla="*/ 615950 w 679450"/>
              <a:gd name="connsiteY24" fmla="*/ 1720850 h 2713066"/>
              <a:gd name="connsiteX25" fmla="*/ 609600 w 679450"/>
              <a:gd name="connsiteY25" fmla="*/ 1701800 h 2713066"/>
              <a:gd name="connsiteX26" fmla="*/ 596900 w 679450"/>
              <a:gd name="connsiteY26" fmla="*/ 1670050 h 2713066"/>
              <a:gd name="connsiteX27" fmla="*/ 584200 w 679450"/>
              <a:gd name="connsiteY27" fmla="*/ 1619250 h 2713066"/>
              <a:gd name="connsiteX28" fmla="*/ 571500 w 679450"/>
              <a:gd name="connsiteY28" fmla="*/ 1600200 h 2713066"/>
              <a:gd name="connsiteX29" fmla="*/ 552450 w 679450"/>
              <a:gd name="connsiteY29" fmla="*/ 1543050 h 2713066"/>
              <a:gd name="connsiteX30" fmla="*/ 546100 w 679450"/>
              <a:gd name="connsiteY30" fmla="*/ 1524000 h 2713066"/>
              <a:gd name="connsiteX31" fmla="*/ 533400 w 679450"/>
              <a:gd name="connsiteY31" fmla="*/ 1498600 h 2713066"/>
              <a:gd name="connsiteX32" fmla="*/ 501650 w 679450"/>
              <a:gd name="connsiteY32" fmla="*/ 1441450 h 2713066"/>
              <a:gd name="connsiteX33" fmla="*/ 488950 w 679450"/>
              <a:gd name="connsiteY33" fmla="*/ 1397000 h 2713066"/>
              <a:gd name="connsiteX34" fmla="*/ 476250 w 679450"/>
              <a:gd name="connsiteY34" fmla="*/ 1377950 h 2713066"/>
              <a:gd name="connsiteX35" fmla="*/ 469900 w 679450"/>
              <a:gd name="connsiteY35" fmla="*/ 1358900 h 2713066"/>
              <a:gd name="connsiteX36" fmla="*/ 444500 w 679450"/>
              <a:gd name="connsiteY36" fmla="*/ 1308100 h 2713066"/>
              <a:gd name="connsiteX37" fmla="*/ 438150 w 679450"/>
              <a:gd name="connsiteY37" fmla="*/ 1289050 h 2713066"/>
              <a:gd name="connsiteX38" fmla="*/ 425450 w 679450"/>
              <a:gd name="connsiteY38" fmla="*/ 1270000 h 2713066"/>
              <a:gd name="connsiteX39" fmla="*/ 412750 w 679450"/>
              <a:gd name="connsiteY39" fmla="*/ 1231900 h 2713066"/>
              <a:gd name="connsiteX40" fmla="*/ 393700 w 679450"/>
              <a:gd name="connsiteY40" fmla="*/ 1193800 h 2713066"/>
              <a:gd name="connsiteX41" fmla="*/ 381000 w 679450"/>
              <a:gd name="connsiteY41" fmla="*/ 1174750 h 2713066"/>
              <a:gd name="connsiteX42" fmla="*/ 374650 w 679450"/>
              <a:gd name="connsiteY42" fmla="*/ 1143000 h 2713066"/>
              <a:gd name="connsiteX43" fmla="*/ 361950 w 679450"/>
              <a:gd name="connsiteY43" fmla="*/ 1123950 h 2713066"/>
              <a:gd name="connsiteX44" fmla="*/ 349250 w 679450"/>
              <a:gd name="connsiteY44" fmla="*/ 1085850 h 2713066"/>
              <a:gd name="connsiteX45" fmla="*/ 336550 w 679450"/>
              <a:gd name="connsiteY45" fmla="*/ 1060450 h 2713066"/>
              <a:gd name="connsiteX46" fmla="*/ 330200 w 679450"/>
              <a:gd name="connsiteY46" fmla="*/ 1035050 h 2713066"/>
              <a:gd name="connsiteX47" fmla="*/ 311150 w 679450"/>
              <a:gd name="connsiteY47" fmla="*/ 977900 h 2713066"/>
              <a:gd name="connsiteX48" fmla="*/ 304800 w 679450"/>
              <a:gd name="connsiteY48" fmla="*/ 958850 h 2713066"/>
              <a:gd name="connsiteX49" fmla="*/ 298450 w 679450"/>
              <a:gd name="connsiteY49" fmla="*/ 933450 h 2713066"/>
              <a:gd name="connsiteX50" fmla="*/ 279400 w 679450"/>
              <a:gd name="connsiteY50" fmla="*/ 882650 h 2713066"/>
              <a:gd name="connsiteX51" fmla="*/ 273050 w 679450"/>
              <a:gd name="connsiteY51" fmla="*/ 844550 h 2713066"/>
              <a:gd name="connsiteX52" fmla="*/ 266700 w 679450"/>
              <a:gd name="connsiteY52" fmla="*/ 825500 h 2713066"/>
              <a:gd name="connsiteX53" fmla="*/ 260350 w 679450"/>
              <a:gd name="connsiteY53" fmla="*/ 800100 h 2713066"/>
              <a:gd name="connsiteX54" fmla="*/ 254000 w 679450"/>
              <a:gd name="connsiteY54" fmla="*/ 781050 h 2713066"/>
              <a:gd name="connsiteX55" fmla="*/ 247650 w 679450"/>
              <a:gd name="connsiteY55" fmla="*/ 755650 h 2713066"/>
              <a:gd name="connsiteX56" fmla="*/ 241300 w 679450"/>
              <a:gd name="connsiteY56" fmla="*/ 736600 h 2713066"/>
              <a:gd name="connsiteX57" fmla="*/ 234950 w 679450"/>
              <a:gd name="connsiteY57" fmla="*/ 711200 h 2713066"/>
              <a:gd name="connsiteX58" fmla="*/ 215900 w 679450"/>
              <a:gd name="connsiteY58" fmla="*/ 660400 h 2713066"/>
              <a:gd name="connsiteX59" fmla="*/ 209550 w 679450"/>
              <a:gd name="connsiteY59" fmla="*/ 635000 h 2713066"/>
              <a:gd name="connsiteX60" fmla="*/ 203200 w 679450"/>
              <a:gd name="connsiteY60" fmla="*/ 603250 h 2713066"/>
              <a:gd name="connsiteX61" fmla="*/ 190500 w 679450"/>
              <a:gd name="connsiteY61" fmla="*/ 571500 h 2713066"/>
              <a:gd name="connsiteX62" fmla="*/ 177800 w 679450"/>
              <a:gd name="connsiteY62" fmla="*/ 533400 h 2713066"/>
              <a:gd name="connsiteX63" fmla="*/ 158750 w 679450"/>
              <a:gd name="connsiteY63" fmla="*/ 469900 h 2713066"/>
              <a:gd name="connsiteX64" fmla="*/ 146050 w 679450"/>
              <a:gd name="connsiteY64" fmla="*/ 444500 h 2713066"/>
              <a:gd name="connsiteX65" fmla="*/ 133350 w 679450"/>
              <a:gd name="connsiteY65" fmla="*/ 406400 h 2713066"/>
              <a:gd name="connsiteX66" fmla="*/ 120650 w 679450"/>
              <a:gd name="connsiteY66" fmla="*/ 355600 h 2713066"/>
              <a:gd name="connsiteX67" fmla="*/ 107950 w 679450"/>
              <a:gd name="connsiteY67" fmla="*/ 336550 h 2713066"/>
              <a:gd name="connsiteX68" fmla="*/ 88900 w 679450"/>
              <a:gd name="connsiteY68" fmla="*/ 285750 h 2713066"/>
              <a:gd name="connsiteX69" fmla="*/ 63500 w 679450"/>
              <a:gd name="connsiteY69" fmla="*/ 228600 h 2713066"/>
              <a:gd name="connsiteX70" fmla="*/ 44450 w 679450"/>
              <a:gd name="connsiteY70" fmla="*/ 165100 h 2713066"/>
              <a:gd name="connsiteX71" fmla="*/ 25400 w 679450"/>
              <a:gd name="connsiteY71" fmla="*/ 107950 h 2713066"/>
              <a:gd name="connsiteX72" fmla="*/ 19050 w 679450"/>
              <a:gd name="connsiteY72" fmla="*/ 76200 h 2713066"/>
              <a:gd name="connsiteX73" fmla="*/ 6350 w 679450"/>
              <a:gd name="connsiteY73" fmla="*/ 12700 h 2713066"/>
              <a:gd name="connsiteX74" fmla="*/ 0 w 679450"/>
              <a:gd name="connsiteY74" fmla="*/ 0 h 271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79450" h="2713066">
                <a:moveTo>
                  <a:pt x="419100" y="2711450"/>
                </a:moveTo>
                <a:cubicBezTo>
                  <a:pt x="481163" y="2690762"/>
                  <a:pt x="440241" y="2713066"/>
                  <a:pt x="469900" y="2679700"/>
                </a:cubicBezTo>
                <a:cubicBezTo>
                  <a:pt x="481832" y="2666276"/>
                  <a:pt x="498037" y="2656544"/>
                  <a:pt x="508000" y="2641600"/>
                </a:cubicBezTo>
                <a:cubicBezTo>
                  <a:pt x="512233" y="2635250"/>
                  <a:pt x="517287" y="2629376"/>
                  <a:pt x="520700" y="2622550"/>
                </a:cubicBezTo>
                <a:cubicBezTo>
                  <a:pt x="523693" y="2616563"/>
                  <a:pt x="522869" y="2608727"/>
                  <a:pt x="527050" y="2603500"/>
                </a:cubicBezTo>
                <a:cubicBezTo>
                  <a:pt x="531818" y="2597541"/>
                  <a:pt x="539750" y="2595033"/>
                  <a:pt x="546100" y="2590800"/>
                </a:cubicBezTo>
                <a:cubicBezTo>
                  <a:pt x="550333" y="2578100"/>
                  <a:pt x="554953" y="2565522"/>
                  <a:pt x="558800" y="2552700"/>
                </a:cubicBezTo>
                <a:cubicBezTo>
                  <a:pt x="561308" y="2544341"/>
                  <a:pt x="562390" y="2535579"/>
                  <a:pt x="565150" y="2527300"/>
                </a:cubicBezTo>
                <a:cubicBezTo>
                  <a:pt x="568755" y="2516486"/>
                  <a:pt x="573848" y="2506223"/>
                  <a:pt x="577850" y="2495550"/>
                </a:cubicBezTo>
                <a:cubicBezTo>
                  <a:pt x="591865" y="2458176"/>
                  <a:pt x="574600" y="2495700"/>
                  <a:pt x="596900" y="2451100"/>
                </a:cubicBezTo>
                <a:cubicBezTo>
                  <a:pt x="601265" y="2429276"/>
                  <a:pt x="603622" y="2414875"/>
                  <a:pt x="609600" y="2393950"/>
                </a:cubicBezTo>
                <a:cubicBezTo>
                  <a:pt x="611439" y="2387514"/>
                  <a:pt x="614111" y="2381336"/>
                  <a:pt x="615950" y="2374900"/>
                </a:cubicBezTo>
                <a:cubicBezTo>
                  <a:pt x="618348" y="2366509"/>
                  <a:pt x="619902" y="2357891"/>
                  <a:pt x="622300" y="2349500"/>
                </a:cubicBezTo>
                <a:cubicBezTo>
                  <a:pt x="624139" y="2343064"/>
                  <a:pt x="626300" y="2336717"/>
                  <a:pt x="628650" y="2330450"/>
                </a:cubicBezTo>
                <a:cubicBezTo>
                  <a:pt x="632652" y="2319777"/>
                  <a:pt x="638075" y="2309618"/>
                  <a:pt x="641350" y="2298700"/>
                </a:cubicBezTo>
                <a:cubicBezTo>
                  <a:pt x="644451" y="2288362"/>
                  <a:pt x="644860" y="2277363"/>
                  <a:pt x="647700" y="2266950"/>
                </a:cubicBezTo>
                <a:cubicBezTo>
                  <a:pt x="656737" y="2233814"/>
                  <a:pt x="661340" y="2233204"/>
                  <a:pt x="666750" y="2203450"/>
                </a:cubicBezTo>
                <a:cubicBezTo>
                  <a:pt x="669427" y="2188724"/>
                  <a:pt x="670639" y="2173763"/>
                  <a:pt x="673100" y="2159000"/>
                </a:cubicBezTo>
                <a:cubicBezTo>
                  <a:pt x="674874" y="2148354"/>
                  <a:pt x="677333" y="2137833"/>
                  <a:pt x="679450" y="2127250"/>
                </a:cubicBezTo>
                <a:cubicBezTo>
                  <a:pt x="677333" y="2053167"/>
                  <a:pt x="676801" y="1979021"/>
                  <a:pt x="673100" y="1905000"/>
                </a:cubicBezTo>
                <a:cubicBezTo>
                  <a:pt x="672561" y="1894221"/>
                  <a:pt x="669091" y="1883786"/>
                  <a:pt x="666750" y="1873250"/>
                </a:cubicBezTo>
                <a:cubicBezTo>
                  <a:pt x="664271" y="1862096"/>
                  <a:pt x="658946" y="1840223"/>
                  <a:pt x="654050" y="1828800"/>
                </a:cubicBezTo>
                <a:cubicBezTo>
                  <a:pt x="643146" y="1803357"/>
                  <a:pt x="640957" y="1808177"/>
                  <a:pt x="635000" y="1784350"/>
                </a:cubicBezTo>
                <a:cubicBezTo>
                  <a:pt x="632382" y="1773879"/>
                  <a:pt x="631751" y="1762938"/>
                  <a:pt x="628650" y="1752600"/>
                </a:cubicBezTo>
                <a:cubicBezTo>
                  <a:pt x="625375" y="1741682"/>
                  <a:pt x="619952" y="1731523"/>
                  <a:pt x="615950" y="1720850"/>
                </a:cubicBezTo>
                <a:cubicBezTo>
                  <a:pt x="613600" y="1714583"/>
                  <a:pt x="611950" y="1708067"/>
                  <a:pt x="609600" y="1701800"/>
                </a:cubicBezTo>
                <a:cubicBezTo>
                  <a:pt x="605598" y="1691127"/>
                  <a:pt x="600175" y="1680968"/>
                  <a:pt x="596900" y="1670050"/>
                </a:cubicBezTo>
                <a:cubicBezTo>
                  <a:pt x="591466" y="1651936"/>
                  <a:pt x="592581" y="1636012"/>
                  <a:pt x="584200" y="1619250"/>
                </a:cubicBezTo>
                <a:cubicBezTo>
                  <a:pt x="580787" y="1612424"/>
                  <a:pt x="574600" y="1607174"/>
                  <a:pt x="571500" y="1600200"/>
                </a:cubicBezTo>
                <a:lnTo>
                  <a:pt x="552450" y="1543050"/>
                </a:lnTo>
                <a:cubicBezTo>
                  <a:pt x="550333" y="1536700"/>
                  <a:pt x="549093" y="1529987"/>
                  <a:pt x="546100" y="1524000"/>
                </a:cubicBezTo>
                <a:cubicBezTo>
                  <a:pt x="541867" y="1515533"/>
                  <a:pt x="537997" y="1506875"/>
                  <a:pt x="533400" y="1498600"/>
                </a:cubicBezTo>
                <a:cubicBezTo>
                  <a:pt x="524073" y="1481812"/>
                  <a:pt x="508677" y="1460189"/>
                  <a:pt x="501650" y="1441450"/>
                </a:cubicBezTo>
                <a:cubicBezTo>
                  <a:pt x="495546" y="1425174"/>
                  <a:pt x="496626" y="1412352"/>
                  <a:pt x="488950" y="1397000"/>
                </a:cubicBezTo>
                <a:cubicBezTo>
                  <a:pt x="485537" y="1390174"/>
                  <a:pt x="479663" y="1384776"/>
                  <a:pt x="476250" y="1377950"/>
                </a:cubicBezTo>
                <a:cubicBezTo>
                  <a:pt x="473257" y="1371963"/>
                  <a:pt x="472670" y="1364994"/>
                  <a:pt x="469900" y="1358900"/>
                </a:cubicBezTo>
                <a:cubicBezTo>
                  <a:pt x="462066" y="1341665"/>
                  <a:pt x="450487" y="1326061"/>
                  <a:pt x="444500" y="1308100"/>
                </a:cubicBezTo>
                <a:cubicBezTo>
                  <a:pt x="442383" y="1301750"/>
                  <a:pt x="441143" y="1295037"/>
                  <a:pt x="438150" y="1289050"/>
                </a:cubicBezTo>
                <a:cubicBezTo>
                  <a:pt x="434737" y="1282224"/>
                  <a:pt x="428550" y="1276974"/>
                  <a:pt x="425450" y="1270000"/>
                </a:cubicBezTo>
                <a:cubicBezTo>
                  <a:pt x="420013" y="1257767"/>
                  <a:pt x="420176" y="1243039"/>
                  <a:pt x="412750" y="1231900"/>
                </a:cubicBezTo>
                <a:cubicBezTo>
                  <a:pt x="376354" y="1177305"/>
                  <a:pt x="419990" y="1246380"/>
                  <a:pt x="393700" y="1193800"/>
                </a:cubicBezTo>
                <a:cubicBezTo>
                  <a:pt x="390287" y="1186974"/>
                  <a:pt x="385233" y="1181100"/>
                  <a:pt x="381000" y="1174750"/>
                </a:cubicBezTo>
                <a:cubicBezTo>
                  <a:pt x="378883" y="1164167"/>
                  <a:pt x="378440" y="1153106"/>
                  <a:pt x="374650" y="1143000"/>
                </a:cubicBezTo>
                <a:cubicBezTo>
                  <a:pt x="371970" y="1135854"/>
                  <a:pt x="365050" y="1130924"/>
                  <a:pt x="361950" y="1123950"/>
                </a:cubicBezTo>
                <a:cubicBezTo>
                  <a:pt x="356513" y="1111717"/>
                  <a:pt x="355237" y="1097824"/>
                  <a:pt x="349250" y="1085850"/>
                </a:cubicBezTo>
                <a:cubicBezTo>
                  <a:pt x="345017" y="1077383"/>
                  <a:pt x="339874" y="1069313"/>
                  <a:pt x="336550" y="1060450"/>
                </a:cubicBezTo>
                <a:cubicBezTo>
                  <a:pt x="333486" y="1052278"/>
                  <a:pt x="332708" y="1043409"/>
                  <a:pt x="330200" y="1035050"/>
                </a:cubicBezTo>
                <a:lnTo>
                  <a:pt x="311150" y="977900"/>
                </a:lnTo>
                <a:cubicBezTo>
                  <a:pt x="309033" y="971550"/>
                  <a:pt x="306423" y="965344"/>
                  <a:pt x="304800" y="958850"/>
                </a:cubicBezTo>
                <a:cubicBezTo>
                  <a:pt x="302683" y="950383"/>
                  <a:pt x="301210" y="941729"/>
                  <a:pt x="298450" y="933450"/>
                </a:cubicBezTo>
                <a:cubicBezTo>
                  <a:pt x="295154" y="923562"/>
                  <a:pt x="282372" y="896026"/>
                  <a:pt x="279400" y="882650"/>
                </a:cubicBezTo>
                <a:cubicBezTo>
                  <a:pt x="276607" y="870081"/>
                  <a:pt x="275843" y="857119"/>
                  <a:pt x="273050" y="844550"/>
                </a:cubicBezTo>
                <a:cubicBezTo>
                  <a:pt x="271598" y="838016"/>
                  <a:pt x="268539" y="831936"/>
                  <a:pt x="266700" y="825500"/>
                </a:cubicBezTo>
                <a:cubicBezTo>
                  <a:pt x="264302" y="817109"/>
                  <a:pt x="262748" y="808491"/>
                  <a:pt x="260350" y="800100"/>
                </a:cubicBezTo>
                <a:cubicBezTo>
                  <a:pt x="258511" y="793664"/>
                  <a:pt x="255839" y="787486"/>
                  <a:pt x="254000" y="781050"/>
                </a:cubicBezTo>
                <a:cubicBezTo>
                  <a:pt x="251602" y="772659"/>
                  <a:pt x="250048" y="764041"/>
                  <a:pt x="247650" y="755650"/>
                </a:cubicBezTo>
                <a:cubicBezTo>
                  <a:pt x="245811" y="749214"/>
                  <a:pt x="243139" y="743036"/>
                  <a:pt x="241300" y="736600"/>
                </a:cubicBezTo>
                <a:cubicBezTo>
                  <a:pt x="238902" y="728209"/>
                  <a:pt x="237710" y="719479"/>
                  <a:pt x="234950" y="711200"/>
                </a:cubicBezTo>
                <a:cubicBezTo>
                  <a:pt x="221530" y="670941"/>
                  <a:pt x="224817" y="691611"/>
                  <a:pt x="215900" y="660400"/>
                </a:cubicBezTo>
                <a:cubicBezTo>
                  <a:pt x="213502" y="652009"/>
                  <a:pt x="211443" y="643519"/>
                  <a:pt x="209550" y="635000"/>
                </a:cubicBezTo>
                <a:cubicBezTo>
                  <a:pt x="207209" y="624464"/>
                  <a:pt x="206301" y="613588"/>
                  <a:pt x="203200" y="603250"/>
                </a:cubicBezTo>
                <a:cubicBezTo>
                  <a:pt x="199925" y="592332"/>
                  <a:pt x="194395" y="582212"/>
                  <a:pt x="190500" y="571500"/>
                </a:cubicBezTo>
                <a:cubicBezTo>
                  <a:pt x="185925" y="558919"/>
                  <a:pt x="181647" y="546222"/>
                  <a:pt x="177800" y="533400"/>
                </a:cubicBezTo>
                <a:cubicBezTo>
                  <a:pt x="170964" y="510612"/>
                  <a:pt x="169975" y="492351"/>
                  <a:pt x="158750" y="469900"/>
                </a:cubicBezTo>
                <a:cubicBezTo>
                  <a:pt x="154517" y="461433"/>
                  <a:pt x="149566" y="453289"/>
                  <a:pt x="146050" y="444500"/>
                </a:cubicBezTo>
                <a:cubicBezTo>
                  <a:pt x="141078" y="432071"/>
                  <a:pt x="136872" y="419315"/>
                  <a:pt x="133350" y="406400"/>
                </a:cubicBezTo>
                <a:cubicBezTo>
                  <a:pt x="129003" y="390459"/>
                  <a:pt x="128357" y="371014"/>
                  <a:pt x="120650" y="355600"/>
                </a:cubicBezTo>
                <a:cubicBezTo>
                  <a:pt x="117237" y="348774"/>
                  <a:pt x="112183" y="342900"/>
                  <a:pt x="107950" y="336550"/>
                </a:cubicBezTo>
                <a:cubicBezTo>
                  <a:pt x="94202" y="281557"/>
                  <a:pt x="111037" y="341093"/>
                  <a:pt x="88900" y="285750"/>
                </a:cubicBezTo>
                <a:cubicBezTo>
                  <a:pt x="66230" y="229075"/>
                  <a:pt x="87934" y="265251"/>
                  <a:pt x="63500" y="228600"/>
                </a:cubicBezTo>
                <a:cubicBezTo>
                  <a:pt x="47004" y="146121"/>
                  <a:pt x="69513" y="248642"/>
                  <a:pt x="44450" y="165100"/>
                </a:cubicBezTo>
                <a:cubicBezTo>
                  <a:pt x="25986" y="103552"/>
                  <a:pt x="51924" y="160997"/>
                  <a:pt x="25400" y="107950"/>
                </a:cubicBezTo>
                <a:cubicBezTo>
                  <a:pt x="23283" y="97367"/>
                  <a:pt x="20981" y="86819"/>
                  <a:pt x="19050" y="76200"/>
                </a:cubicBezTo>
                <a:cubicBezTo>
                  <a:pt x="15298" y="55566"/>
                  <a:pt x="13089" y="32917"/>
                  <a:pt x="6350" y="12700"/>
                </a:cubicBezTo>
                <a:cubicBezTo>
                  <a:pt x="4853" y="8210"/>
                  <a:pt x="2117" y="4233"/>
                  <a:pt x="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005913" y="2292350"/>
            <a:ext cx="643128" cy="2781392"/>
          </a:xfrm>
          <a:custGeom>
            <a:avLst/>
            <a:gdLst>
              <a:gd name="connsiteX0" fmla="*/ 7037 w 643128"/>
              <a:gd name="connsiteY0" fmla="*/ 0 h 2781392"/>
              <a:gd name="connsiteX1" fmla="*/ 687 w 643128"/>
              <a:gd name="connsiteY1" fmla="*/ 25400 h 2781392"/>
              <a:gd name="connsiteX2" fmla="*/ 26087 w 643128"/>
              <a:gd name="connsiteY2" fmla="*/ 241300 h 2781392"/>
              <a:gd name="connsiteX3" fmla="*/ 32437 w 643128"/>
              <a:gd name="connsiteY3" fmla="*/ 260350 h 2781392"/>
              <a:gd name="connsiteX4" fmla="*/ 38787 w 643128"/>
              <a:gd name="connsiteY4" fmla="*/ 292100 h 2781392"/>
              <a:gd name="connsiteX5" fmla="*/ 51487 w 643128"/>
              <a:gd name="connsiteY5" fmla="*/ 323850 h 2781392"/>
              <a:gd name="connsiteX6" fmla="*/ 64187 w 643128"/>
              <a:gd name="connsiteY6" fmla="*/ 361950 h 2781392"/>
              <a:gd name="connsiteX7" fmla="*/ 76887 w 643128"/>
              <a:gd name="connsiteY7" fmla="*/ 387350 h 2781392"/>
              <a:gd name="connsiteX8" fmla="*/ 83237 w 643128"/>
              <a:gd name="connsiteY8" fmla="*/ 412750 h 2781392"/>
              <a:gd name="connsiteX9" fmla="*/ 102287 w 643128"/>
              <a:gd name="connsiteY9" fmla="*/ 438150 h 2781392"/>
              <a:gd name="connsiteX10" fmla="*/ 121337 w 643128"/>
              <a:gd name="connsiteY10" fmla="*/ 488950 h 2781392"/>
              <a:gd name="connsiteX11" fmla="*/ 140387 w 643128"/>
              <a:gd name="connsiteY11" fmla="*/ 533400 h 2781392"/>
              <a:gd name="connsiteX12" fmla="*/ 153087 w 643128"/>
              <a:gd name="connsiteY12" fmla="*/ 552450 h 2781392"/>
              <a:gd name="connsiteX13" fmla="*/ 159437 w 643128"/>
              <a:gd name="connsiteY13" fmla="*/ 571500 h 2781392"/>
              <a:gd name="connsiteX14" fmla="*/ 178487 w 643128"/>
              <a:gd name="connsiteY14" fmla="*/ 622300 h 2781392"/>
              <a:gd name="connsiteX15" fmla="*/ 184837 w 643128"/>
              <a:gd name="connsiteY15" fmla="*/ 647700 h 2781392"/>
              <a:gd name="connsiteX16" fmla="*/ 197537 w 643128"/>
              <a:gd name="connsiteY16" fmla="*/ 666750 h 2781392"/>
              <a:gd name="connsiteX17" fmla="*/ 203887 w 643128"/>
              <a:gd name="connsiteY17" fmla="*/ 704850 h 2781392"/>
              <a:gd name="connsiteX18" fmla="*/ 216587 w 643128"/>
              <a:gd name="connsiteY18" fmla="*/ 730250 h 2781392"/>
              <a:gd name="connsiteX19" fmla="*/ 222937 w 643128"/>
              <a:gd name="connsiteY19" fmla="*/ 768350 h 2781392"/>
              <a:gd name="connsiteX20" fmla="*/ 229287 w 643128"/>
              <a:gd name="connsiteY20" fmla="*/ 793750 h 2781392"/>
              <a:gd name="connsiteX21" fmla="*/ 241987 w 643128"/>
              <a:gd name="connsiteY21" fmla="*/ 831850 h 2781392"/>
              <a:gd name="connsiteX22" fmla="*/ 261037 w 643128"/>
              <a:gd name="connsiteY22" fmla="*/ 882650 h 2781392"/>
              <a:gd name="connsiteX23" fmla="*/ 273737 w 643128"/>
              <a:gd name="connsiteY23" fmla="*/ 946150 h 2781392"/>
              <a:gd name="connsiteX24" fmla="*/ 280087 w 643128"/>
              <a:gd name="connsiteY24" fmla="*/ 965200 h 2781392"/>
              <a:gd name="connsiteX25" fmla="*/ 311837 w 643128"/>
              <a:gd name="connsiteY25" fmla="*/ 1016000 h 2781392"/>
              <a:gd name="connsiteX26" fmla="*/ 330887 w 643128"/>
              <a:gd name="connsiteY26" fmla="*/ 1079500 h 2781392"/>
              <a:gd name="connsiteX27" fmla="*/ 337237 w 643128"/>
              <a:gd name="connsiteY27" fmla="*/ 1098550 h 2781392"/>
              <a:gd name="connsiteX28" fmla="*/ 349937 w 643128"/>
              <a:gd name="connsiteY28" fmla="*/ 1123950 h 2781392"/>
              <a:gd name="connsiteX29" fmla="*/ 356287 w 643128"/>
              <a:gd name="connsiteY29" fmla="*/ 1149350 h 2781392"/>
              <a:gd name="connsiteX30" fmla="*/ 368987 w 643128"/>
              <a:gd name="connsiteY30" fmla="*/ 1187450 h 2781392"/>
              <a:gd name="connsiteX31" fmla="*/ 375337 w 643128"/>
              <a:gd name="connsiteY31" fmla="*/ 1206500 h 2781392"/>
              <a:gd name="connsiteX32" fmla="*/ 388037 w 643128"/>
              <a:gd name="connsiteY32" fmla="*/ 1250950 h 2781392"/>
              <a:gd name="connsiteX33" fmla="*/ 394387 w 643128"/>
              <a:gd name="connsiteY33" fmla="*/ 1276350 h 2781392"/>
              <a:gd name="connsiteX34" fmla="*/ 400737 w 643128"/>
              <a:gd name="connsiteY34" fmla="*/ 1295400 h 2781392"/>
              <a:gd name="connsiteX35" fmla="*/ 413437 w 643128"/>
              <a:gd name="connsiteY35" fmla="*/ 1358900 h 2781392"/>
              <a:gd name="connsiteX36" fmla="*/ 419787 w 643128"/>
              <a:gd name="connsiteY36" fmla="*/ 1377950 h 2781392"/>
              <a:gd name="connsiteX37" fmla="*/ 426137 w 643128"/>
              <a:gd name="connsiteY37" fmla="*/ 1422400 h 2781392"/>
              <a:gd name="connsiteX38" fmla="*/ 457887 w 643128"/>
              <a:gd name="connsiteY38" fmla="*/ 1517650 h 2781392"/>
              <a:gd name="connsiteX39" fmla="*/ 464237 w 643128"/>
              <a:gd name="connsiteY39" fmla="*/ 1555750 h 2781392"/>
              <a:gd name="connsiteX40" fmla="*/ 470587 w 643128"/>
              <a:gd name="connsiteY40" fmla="*/ 1574800 h 2781392"/>
              <a:gd name="connsiteX41" fmla="*/ 476937 w 643128"/>
              <a:gd name="connsiteY41" fmla="*/ 1600200 h 2781392"/>
              <a:gd name="connsiteX42" fmla="*/ 483287 w 643128"/>
              <a:gd name="connsiteY42" fmla="*/ 1631950 h 2781392"/>
              <a:gd name="connsiteX43" fmla="*/ 508687 w 643128"/>
              <a:gd name="connsiteY43" fmla="*/ 1682750 h 2781392"/>
              <a:gd name="connsiteX44" fmla="*/ 527737 w 643128"/>
              <a:gd name="connsiteY44" fmla="*/ 1746250 h 2781392"/>
              <a:gd name="connsiteX45" fmla="*/ 534087 w 643128"/>
              <a:gd name="connsiteY45" fmla="*/ 1771650 h 2781392"/>
              <a:gd name="connsiteX46" fmla="*/ 540437 w 643128"/>
              <a:gd name="connsiteY46" fmla="*/ 1803400 h 2781392"/>
              <a:gd name="connsiteX47" fmla="*/ 553137 w 643128"/>
              <a:gd name="connsiteY47" fmla="*/ 1822450 h 2781392"/>
              <a:gd name="connsiteX48" fmla="*/ 559487 w 643128"/>
              <a:gd name="connsiteY48" fmla="*/ 1854200 h 2781392"/>
              <a:gd name="connsiteX49" fmla="*/ 572187 w 643128"/>
              <a:gd name="connsiteY49" fmla="*/ 1905000 h 2781392"/>
              <a:gd name="connsiteX50" fmla="*/ 578537 w 643128"/>
              <a:gd name="connsiteY50" fmla="*/ 1936750 h 2781392"/>
              <a:gd name="connsiteX51" fmla="*/ 584887 w 643128"/>
              <a:gd name="connsiteY51" fmla="*/ 1955800 h 2781392"/>
              <a:gd name="connsiteX52" fmla="*/ 591237 w 643128"/>
              <a:gd name="connsiteY52" fmla="*/ 1987550 h 2781392"/>
              <a:gd name="connsiteX53" fmla="*/ 597587 w 643128"/>
              <a:gd name="connsiteY53" fmla="*/ 2012950 h 2781392"/>
              <a:gd name="connsiteX54" fmla="*/ 616637 w 643128"/>
              <a:gd name="connsiteY54" fmla="*/ 2108200 h 2781392"/>
              <a:gd name="connsiteX55" fmla="*/ 629337 w 643128"/>
              <a:gd name="connsiteY55" fmla="*/ 2159000 h 2781392"/>
              <a:gd name="connsiteX56" fmla="*/ 642037 w 643128"/>
              <a:gd name="connsiteY56" fmla="*/ 2362200 h 2781392"/>
              <a:gd name="connsiteX57" fmla="*/ 635687 w 643128"/>
              <a:gd name="connsiteY57" fmla="*/ 2578100 h 2781392"/>
              <a:gd name="connsiteX58" fmla="*/ 622987 w 643128"/>
              <a:gd name="connsiteY58" fmla="*/ 2603500 h 2781392"/>
              <a:gd name="connsiteX59" fmla="*/ 597587 w 643128"/>
              <a:gd name="connsiteY59" fmla="*/ 2654300 h 2781392"/>
              <a:gd name="connsiteX60" fmla="*/ 578537 w 643128"/>
              <a:gd name="connsiteY60" fmla="*/ 2692400 h 2781392"/>
              <a:gd name="connsiteX61" fmla="*/ 572187 w 643128"/>
              <a:gd name="connsiteY61" fmla="*/ 2711450 h 2781392"/>
              <a:gd name="connsiteX62" fmla="*/ 559487 w 643128"/>
              <a:gd name="connsiteY62" fmla="*/ 2730500 h 2781392"/>
              <a:gd name="connsiteX63" fmla="*/ 553137 w 643128"/>
              <a:gd name="connsiteY63" fmla="*/ 2749550 h 2781392"/>
              <a:gd name="connsiteX64" fmla="*/ 540437 w 643128"/>
              <a:gd name="connsiteY64" fmla="*/ 2781300 h 27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43128" h="2781392">
                <a:moveTo>
                  <a:pt x="7037" y="0"/>
                </a:moveTo>
                <a:cubicBezTo>
                  <a:pt x="4920" y="8467"/>
                  <a:pt x="0" y="16700"/>
                  <a:pt x="687" y="25400"/>
                </a:cubicBezTo>
                <a:cubicBezTo>
                  <a:pt x="6390" y="97638"/>
                  <a:pt x="3172" y="172556"/>
                  <a:pt x="26087" y="241300"/>
                </a:cubicBezTo>
                <a:cubicBezTo>
                  <a:pt x="28204" y="247650"/>
                  <a:pt x="30814" y="253856"/>
                  <a:pt x="32437" y="260350"/>
                </a:cubicBezTo>
                <a:cubicBezTo>
                  <a:pt x="35055" y="270821"/>
                  <a:pt x="35686" y="281762"/>
                  <a:pt x="38787" y="292100"/>
                </a:cubicBezTo>
                <a:cubicBezTo>
                  <a:pt x="42062" y="303018"/>
                  <a:pt x="47592" y="313138"/>
                  <a:pt x="51487" y="323850"/>
                </a:cubicBezTo>
                <a:cubicBezTo>
                  <a:pt x="56062" y="336431"/>
                  <a:pt x="58200" y="349976"/>
                  <a:pt x="64187" y="361950"/>
                </a:cubicBezTo>
                <a:cubicBezTo>
                  <a:pt x="68420" y="370417"/>
                  <a:pt x="73563" y="378487"/>
                  <a:pt x="76887" y="387350"/>
                </a:cubicBezTo>
                <a:cubicBezTo>
                  <a:pt x="79951" y="395522"/>
                  <a:pt x="79334" y="404944"/>
                  <a:pt x="83237" y="412750"/>
                </a:cubicBezTo>
                <a:cubicBezTo>
                  <a:pt x="87970" y="422216"/>
                  <a:pt x="95937" y="429683"/>
                  <a:pt x="102287" y="438150"/>
                </a:cubicBezTo>
                <a:cubicBezTo>
                  <a:pt x="113994" y="484979"/>
                  <a:pt x="101413" y="442462"/>
                  <a:pt x="121337" y="488950"/>
                </a:cubicBezTo>
                <a:cubicBezTo>
                  <a:pt x="136603" y="524570"/>
                  <a:pt x="116318" y="491279"/>
                  <a:pt x="140387" y="533400"/>
                </a:cubicBezTo>
                <a:cubicBezTo>
                  <a:pt x="144173" y="540026"/>
                  <a:pt x="149674" y="545624"/>
                  <a:pt x="153087" y="552450"/>
                </a:cubicBezTo>
                <a:cubicBezTo>
                  <a:pt x="156080" y="558437"/>
                  <a:pt x="157087" y="565233"/>
                  <a:pt x="159437" y="571500"/>
                </a:cubicBezTo>
                <a:cubicBezTo>
                  <a:pt x="167489" y="592972"/>
                  <a:pt x="172722" y="602121"/>
                  <a:pt x="178487" y="622300"/>
                </a:cubicBezTo>
                <a:cubicBezTo>
                  <a:pt x="180885" y="630691"/>
                  <a:pt x="181399" y="639678"/>
                  <a:pt x="184837" y="647700"/>
                </a:cubicBezTo>
                <a:cubicBezTo>
                  <a:pt x="187843" y="654715"/>
                  <a:pt x="193304" y="660400"/>
                  <a:pt x="197537" y="666750"/>
                </a:cubicBezTo>
                <a:cubicBezTo>
                  <a:pt x="199654" y="679450"/>
                  <a:pt x="200187" y="692518"/>
                  <a:pt x="203887" y="704850"/>
                </a:cubicBezTo>
                <a:cubicBezTo>
                  <a:pt x="206607" y="713917"/>
                  <a:pt x="213867" y="721183"/>
                  <a:pt x="216587" y="730250"/>
                </a:cubicBezTo>
                <a:cubicBezTo>
                  <a:pt x="220287" y="742582"/>
                  <a:pt x="220412" y="755725"/>
                  <a:pt x="222937" y="768350"/>
                </a:cubicBezTo>
                <a:cubicBezTo>
                  <a:pt x="224649" y="776908"/>
                  <a:pt x="226779" y="785391"/>
                  <a:pt x="229287" y="793750"/>
                </a:cubicBezTo>
                <a:cubicBezTo>
                  <a:pt x="233134" y="806572"/>
                  <a:pt x="239362" y="818723"/>
                  <a:pt x="241987" y="831850"/>
                </a:cubicBezTo>
                <a:cubicBezTo>
                  <a:pt x="249834" y="871084"/>
                  <a:pt x="242350" y="854620"/>
                  <a:pt x="261037" y="882650"/>
                </a:cubicBezTo>
                <a:cubicBezTo>
                  <a:pt x="265270" y="903817"/>
                  <a:pt x="266911" y="925672"/>
                  <a:pt x="273737" y="946150"/>
                </a:cubicBezTo>
                <a:cubicBezTo>
                  <a:pt x="275854" y="952500"/>
                  <a:pt x="277094" y="959213"/>
                  <a:pt x="280087" y="965200"/>
                </a:cubicBezTo>
                <a:cubicBezTo>
                  <a:pt x="287746" y="980518"/>
                  <a:pt x="301762" y="1000888"/>
                  <a:pt x="311837" y="1016000"/>
                </a:cubicBezTo>
                <a:cubicBezTo>
                  <a:pt x="321434" y="1054387"/>
                  <a:pt x="315427" y="1033121"/>
                  <a:pt x="330887" y="1079500"/>
                </a:cubicBezTo>
                <a:cubicBezTo>
                  <a:pt x="333004" y="1085850"/>
                  <a:pt x="334244" y="1092563"/>
                  <a:pt x="337237" y="1098550"/>
                </a:cubicBezTo>
                <a:cubicBezTo>
                  <a:pt x="341470" y="1107017"/>
                  <a:pt x="346613" y="1115087"/>
                  <a:pt x="349937" y="1123950"/>
                </a:cubicBezTo>
                <a:cubicBezTo>
                  <a:pt x="353001" y="1132122"/>
                  <a:pt x="353779" y="1140991"/>
                  <a:pt x="356287" y="1149350"/>
                </a:cubicBezTo>
                <a:cubicBezTo>
                  <a:pt x="360134" y="1162172"/>
                  <a:pt x="364754" y="1174750"/>
                  <a:pt x="368987" y="1187450"/>
                </a:cubicBezTo>
                <a:cubicBezTo>
                  <a:pt x="371104" y="1193800"/>
                  <a:pt x="373714" y="1200006"/>
                  <a:pt x="375337" y="1206500"/>
                </a:cubicBezTo>
                <a:cubicBezTo>
                  <a:pt x="395188" y="1285905"/>
                  <a:pt x="369817" y="1187181"/>
                  <a:pt x="388037" y="1250950"/>
                </a:cubicBezTo>
                <a:cubicBezTo>
                  <a:pt x="390435" y="1259341"/>
                  <a:pt x="391989" y="1267959"/>
                  <a:pt x="394387" y="1276350"/>
                </a:cubicBezTo>
                <a:cubicBezTo>
                  <a:pt x="396226" y="1282786"/>
                  <a:pt x="398898" y="1288964"/>
                  <a:pt x="400737" y="1295400"/>
                </a:cubicBezTo>
                <a:cubicBezTo>
                  <a:pt x="413389" y="1339680"/>
                  <a:pt x="400963" y="1302765"/>
                  <a:pt x="413437" y="1358900"/>
                </a:cubicBezTo>
                <a:cubicBezTo>
                  <a:pt x="414889" y="1365434"/>
                  <a:pt x="417670" y="1371600"/>
                  <a:pt x="419787" y="1377950"/>
                </a:cubicBezTo>
                <a:cubicBezTo>
                  <a:pt x="421904" y="1392767"/>
                  <a:pt x="422772" y="1407816"/>
                  <a:pt x="426137" y="1422400"/>
                </a:cubicBezTo>
                <a:cubicBezTo>
                  <a:pt x="432487" y="1449917"/>
                  <a:pt x="453654" y="1492250"/>
                  <a:pt x="457887" y="1517650"/>
                </a:cubicBezTo>
                <a:cubicBezTo>
                  <a:pt x="460004" y="1530350"/>
                  <a:pt x="461444" y="1543181"/>
                  <a:pt x="464237" y="1555750"/>
                </a:cubicBezTo>
                <a:cubicBezTo>
                  <a:pt x="465689" y="1562284"/>
                  <a:pt x="468748" y="1568364"/>
                  <a:pt x="470587" y="1574800"/>
                </a:cubicBezTo>
                <a:cubicBezTo>
                  <a:pt x="472985" y="1583191"/>
                  <a:pt x="475044" y="1591681"/>
                  <a:pt x="476937" y="1600200"/>
                </a:cubicBezTo>
                <a:cubicBezTo>
                  <a:pt x="479278" y="1610736"/>
                  <a:pt x="479413" y="1621876"/>
                  <a:pt x="483287" y="1631950"/>
                </a:cubicBezTo>
                <a:cubicBezTo>
                  <a:pt x="490083" y="1649620"/>
                  <a:pt x="502700" y="1664789"/>
                  <a:pt x="508687" y="1682750"/>
                </a:cubicBezTo>
                <a:cubicBezTo>
                  <a:pt x="518331" y="1711682"/>
                  <a:pt x="516833" y="1706268"/>
                  <a:pt x="527737" y="1746250"/>
                </a:cubicBezTo>
                <a:cubicBezTo>
                  <a:pt x="530033" y="1754670"/>
                  <a:pt x="532194" y="1763131"/>
                  <a:pt x="534087" y="1771650"/>
                </a:cubicBezTo>
                <a:cubicBezTo>
                  <a:pt x="536428" y="1782186"/>
                  <a:pt x="536647" y="1793294"/>
                  <a:pt x="540437" y="1803400"/>
                </a:cubicBezTo>
                <a:cubicBezTo>
                  <a:pt x="543117" y="1810546"/>
                  <a:pt x="548904" y="1816100"/>
                  <a:pt x="553137" y="1822450"/>
                </a:cubicBezTo>
                <a:cubicBezTo>
                  <a:pt x="555254" y="1833033"/>
                  <a:pt x="557060" y="1843683"/>
                  <a:pt x="559487" y="1854200"/>
                </a:cubicBezTo>
                <a:cubicBezTo>
                  <a:pt x="563412" y="1871207"/>
                  <a:pt x="568764" y="1887884"/>
                  <a:pt x="572187" y="1905000"/>
                </a:cubicBezTo>
                <a:cubicBezTo>
                  <a:pt x="574304" y="1915583"/>
                  <a:pt x="575919" y="1926279"/>
                  <a:pt x="578537" y="1936750"/>
                </a:cubicBezTo>
                <a:cubicBezTo>
                  <a:pt x="580160" y="1943244"/>
                  <a:pt x="583264" y="1949306"/>
                  <a:pt x="584887" y="1955800"/>
                </a:cubicBezTo>
                <a:cubicBezTo>
                  <a:pt x="587505" y="1966271"/>
                  <a:pt x="588896" y="1977014"/>
                  <a:pt x="591237" y="1987550"/>
                </a:cubicBezTo>
                <a:cubicBezTo>
                  <a:pt x="593130" y="1996069"/>
                  <a:pt x="595789" y="2004410"/>
                  <a:pt x="597587" y="2012950"/>
                </a:cubicBezTo>
                <a:cubicBezTo>
                  <a:pt x="604257" y="2044634"/>
                  <a:pt x="606398" y="2077483"/>
                  <a:pt x="616637" y="2108200"/>
                </a:cubicBezTo>
                <a:cubicBezTo>
                  <a:pt x="626400" y="2137489"/>
                  <a:pt x="621674" y="2120686"/>
                  <a:pt x="629337" y="2159000"/>
                </a:cubicBezTo>
                <a:cubicBezTo>
                  <a:pt x="633570" y="2226733"/>
                  <a:pt x="641009" y="2294342"/>
                  <a:pt x="642037" y="2362200"/>
                </a:cubicBezTo>
                <a:cubicBezTo>
                  <a:pt x="643128" y="2434190"/>
                  <a:pt x="641353" y="2506326"/>
                  <a:pt x="635687" y="2578100"/>
                </a:cubicBezTo>
                <a:cubicBezTo>
                  <a:pt x="634942" y="2587537"/>
                  <a:pt x="626311" y="2594637"/>
                  <a:pt x="622987" y="2603500"/>
                </a:cubicBezTo>
                <a:cubicBezTo>
                  <a:pt x="605153" y="2651056"/>
                  <a:pt x="632687" y="2607501"/>
                  <a:pt x="597587" y="2654300"/>
                </a:cubicBezTo>
                <a:cubicBezTo>
                  <a:pt x="581626" y="2702183"/>
                  <a:pt x="603156" y="2643161"/>
                  <a:pt x="578537" y="2692400"/>
                </a:cubicBezTo>
                <a:cubicBezTo>
                  <a:pt x="575544" y="2698387"/>
                  <a:pt x="575180" y="2705463"/>
                  <a:pt x="572187" y="2711450"/>
                </a:cubicBezTo>
                <a:cubicBezTo>
                  <a:pt x="568774" y="2718276"/>
                  <a:pt x="562900" y="2723674"/>
                  <a:pt x="559487" y="2730500"/>
                </a:cubicBezTo>
                <a:cubicBezTo>
                  <a:pt x="556494" y="2736487"/>
                  <a:pt x="555774" y="2743398"/>
                  <a:pt x="553137" y="2749550"/>
                </a:cubicBezTo>
                <a:cubicBezTo>
                  <a:pt x="539490" y="2781392"/>
                  <a:pt x="540437" y="2764467"/>
                  <a:pt x="540437" y="27813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009756" y="5039037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키가 내려옴 </a:t>
            </a:r>
            <a:r>
              <a:rPr lang="en-US" altLang="ko-KR" sz="1200" dirty="0" smtClean="0"/>
              <a:t>B1</a:t>
            </a:r>
          </a:p>
          <a:p>
            <a:r>
              <a:rPr lang="en-US" altLang="ko-KR" sz="1200" dirty="0" smtClean="0"/>
              <a:t>+</a:t>
            </a:r>
            <a:r>
              <a:rPr lang="ko-KR" altLang="en-US" sz="1200" dirty="0" err="1" smtClean="0"/>
              <a:t>난수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키발생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B1</a:t>
            </a:r>
            <a:r>
              <a:rPr lang="en-US" altLang="ko-KR" sz="1200" b="1" dirty="0" smtClean="0"/>
              <a:t>04</a:t>
            </a:r>
            <a:endParaRPr lang="ko-KR" altLang="en-US" sz="1200" b="1" dirty="0"/>
          </a:p>
        </p:txBody>
      </p:sp>
      <p:sp>
        <p:nvSpPr>
          <p:cNvPr id="44" name="자유형 43"/>
          <p:cNvSpPr/>
          <p:nvPr/>
        </p:nvSpPr>
        <p:spPr>
          <a:xfrm>
            <a:off x="2572046" y="2324100"/>
            <a:ext cx="926804" cy="3009900"/>
          </a:xfrm>
          <a:custGeom>
            <a:avLst/>
            <a:gdLst>
              <a:gd name="connsiteX0" fmla="*/ 622004 w 926804"/>
              <a:gd name="connsiteY0" fmla="*/ 3009900 h 3009900"/>
              <a:gd name="connsiteX1" fmla="*/ 641054 w 926804"/>
              <a:gd name="connsiteY1" fmla="*/ 2990850 h 3009900"/>
              <a:gd name="connsiteX2" fmla="*/ 660104 w 926804"/>
              <a:gd name="connsiteY2" fmla="*/ 2978150 h 3009900"/>
              <a:gd name="connsiteX3" fmla="*/ 672804 w 926804"/>
              <a:gd name="connsiteY3" fmla="*/ 2959100 h 3009900"/>
              <a:gd name="connsiteX4" fmla="*/ 691854 w 926804"/>
              <a:gd name="connsiteY4" fmla="*/ 2927350 h 3009900"/>
              <a:gd name="connsiteX5" fmla="*/ 710904 w 926804"/>
              <a:gd name="connsiteY5" fmla="*/ 2901950 h 3009900"/>
              <a:gd name="connsiteX6" fmla="*/ 723604 w 926804"/>
              <a:gd name="connsiteY6" fmla="*/ 2857500 h 3009900"/>
              <a:gd name="connsiteX7" fmla="*/ 736304 w 926804"/>
              <a:gd name="connsiteY7" fmla="*/ 2819400 h 3009900"/>
              <a:gd name="connsiteX8" fmla="*/ 761704 w 926804"/>
              <a:gd name="connsiteY8" fmla="*/ 2768600 h 3009900"/>
              <a:gd name="connsiteX9" fmla="*/ 780754 w 926804"/>
              <a:gd name="connsiteY9" fmla="*/ 2736850 h 3009900"/>
              <a:gd name="connsiteX10" fmla="*/ 793454 w 926804"/>
              <a:gd name="connsiteY10" fmla="*/ 2686050 h 3009900"/>
              <a:gd name="connsiteX11" fmla="*/ 799804 w 926804"/>
              <a:gd name="connsiteY11" fmla="*/ 2660650 h 3009900"/>
              <a:gd name="connsiteX12" fmla="*/ 806154 w 926804"/>
              <a:gd name="connsiteY12" fmla="*/ 2641600 h 3009900"/>
              <a:gd name="connsiteX13" fmla="*/ 812504 w 926804"/>
              <a:gd name="connsiteY13" fmla="*/ 2609850 h 3009900"/>
              <a:gd name="connsiteX14" fmla="*/ 825204 w 926804"/>
              <a:gd name="connsiteY14" fmla="*/ 2590800 h 3009900"/>
              <a:gd name="connsiteX15" fmla="*/ 831554 w 926804"/>
              <a:gd name="connsiteY15" fmla="*/ 2571750 h 3009900"/>
              <a:gd name="connsiteX16" fmla="*/ 844254 w 926804"/>
              <a:gd name="connsiteY16" fmla="*/ 2514600 h 3009900"/>
              <a:gd name="connsiteX17" fmla="*/ 850604 w 926804"/>
              <a:gd name="connsiteY17" fmla="*/ 2495550 h 3009900"/>
              <a:gd name="connsiteX18" fmla="*/ 856954 w 926804"/>
              <a:gd name="connsiteY18" fmla="*/ 2451100 h 3009900"/>
              <a:gd name="connsiteX19" fmla="*/ 869654 w 926804"/>
              <a:gd name="connsiteY19" fmla="*/ 2413000 h 3009900"/>
              <a:gd name="connsiteX20" fmla="*/ 882354 w 926804"/>
              <a:gd name="connsiteY20" fmla="*/ 2362200 h 3009900"/>
              <a:gd name="connsiteX21" fmla="*/ 888704 w 926804"/>
              <a:gd name="connsiteY21" fmla="*/ 2336800 h 3009900"/>
              <a:gd name="connsiteX22" fmla="*/ 895054 w 926804"/>
              <a:gd name="connsiteY22" fmla="*/ 2292350 h 3009900"/>
              <a:gd name="connsiteX23" fmla="*/ 907754 w 926804"/>
              <a:gd name="connsiteY23" fmla="*/ 2260600 h 3009900"/>
              <a:gd name="connsiteX24" fmla="*/ 920454 w 926804"/>
              <a:gd name="connsiteY24" fmla="*/ 2159000 h 3009900"/>
              <a:gd name="connsiteX25" fmla="*/ 926804 w 926804"/>
              <a:gd name="connsiteY25" fmla="*/ 2139950 h 3009900"/>
              <a:gd name="connsiteX26" fmla="*/ 920454 w 926804"/>
              <a:gd name="connsiteY26" fmla="*/ 1771650 h 3009900"/>
              <a:gd name="connsiteX27" fmla="*/ 914104 w 926804"/>
              <a:gd name="connsiteY27" fmla="*/ 1714500 h 3009900"/>
              <a:gd name="connsiteX28" fmla="*/ 895054 w 926804"/>
              <a:gd name="connsiteY28" fmla="*/ 1631950 h 3009900"/>
              <a:gd name="connsiteX29" fmla="*/ 882354 w 926804"/>
              <a:gd name="connsiteY29" fmla="*/ 1600200 h 3009900"/>
              <a:gd name="connsiteX30" fmla="*/ 856954 w 926804"/>
              <a:gd name="connsiteY30" fmla="*/ 1555750 h 3009900"/>
              <a:gd name="connsiteX31" fmla="*/ 850604 w 926804"/>
              <a:gd name="connsiteY31" fmla="*/ 1530350 h 3009900"/>
              <a:gd name="connsiteX32" fmla="*/ 825204 w 926804"/>
              <a:gd name="connsiteY32" fmla="*/ 1479550 h 3009900"/>
              <a:gd name="connsiteX33" fmla="*/ 806154 w 926804"/>
              <a:gd name="connsiteY33" fmla="*/ 1435100 h 3009900"/>
              <a:gd name="connsiteX34" fmla="*/ 793454 w 926804"/>
              <a:gd name="connsiteY34" fmla="*/ 1403350 h 3009900"/>
              <a:gd name="connsiteX35" fmla="*/ 761704 w 926804"/>
              <a:gd name="connsiteY35" fmla="*/ 1358900 h 3009900"/>
              <a:gd name="connsiteX36" fmla="*/ 736304 w 926804"/>
              <a:gd name="connsiteY36" fmla="*/ 1320800 h 3009900"/>
              <a:gd name="connsiteX37" fmla="*/ 729954 w 926804"/>
              <a:gd name="connsiteY37" fmla="*/ 1301750 h 3009900"/>
              <a:gd name="connsiteX38" fmla="*/ 698204 w 926804"/>
              <a:gd name="connsiteY38" fmla="*/ 1250950 h 3009900"/>
              <a:gd name="connsiteX39" fmla="*/ 679154 w 926804"/>
              <a:gd name="connsiteY39" fmla="*/ 1219200 h 3009900"/>
              <a:gd name="connsiteX40" fmla="*/ 622004 w 926804"/>
              <a:gd name="connsiteY40" fmla="*/ 1130300 h 3009900"/>
              <a:gd name="connsiteX41" fmla="*/ 596604 w 926804"/>
              <a:gd name="connsiteY41" fmla="*/ 1092200 h 3009900"/>
              <a:gd name="connsiteX42" fmla="*/ 583904 w 926804"/>
              <a:gd name="connsiteY42" fmla="*/ 1066800 h 3009900"/>
              <a:gd name="connsiteX43" fmla="*/ 539454 w 926804"/>
              <a:gd name="connsiteY43" fmla="*/ 1022350 h 3009900"/>
              <a:gd name="connsiteX44" fmla="*/ 501354 w 926804"/>
              <a:gd name="connsiteY44" fmla="*/ 977900 h 3009900"/>
              <a:gd name="connsiteX45" fmla="*/ 444204 w 926804"/>
              <a:gd name="connsiteY45" fmla="*/ 901700 h 3009900"/>
              <a:gd name="connsiteX46" fmla="*/ 425154 w 926804"/>
              <a:gd name="connsiteY46" fmla="*/ 882650 h 3009900"/>
              <a:gd name="connsiteX47" fmla="*/ 393404 w 926804"/>
              <a:gd name="connsiteY47" fmla="*/ 838200 h 3009900"/>
              <a:gd name="connsiteX48" fmla="*/ 368004 w 926804"/>
              <a:gd name="connsiteY48" fmla="*/ 806450 h 3009900"/>
              <a:gd name="connsiteX49" fmla="*/ 361654 w 926804"/>
              <a:gd name="connsiteY49" fmla="*/ 787400 h 3009900"/>
              <a:gd name="connsiteX50" fmla="*/ 323554 w 926804"/>
              <a:gd name="connsiteY50" fmla="*/ 742950 h 3009900"/>
              <a:gd name="connsiteX51" fmla="*/ 298154 w 926804"/>
              <a:gd name="connsiteY51" fmla="*/ 704850 h 3009900"/>
              <a:gd name="connsiteX52" fmla="*/ 279104 w 926804"/>
              <a:gd name="connsiteY52" fmla="*/ 685800 h 3009900"/>
              <a:gd name="connsiteX53" fmla="*/ 266404 w 926804"/>
              <a:gd name="connsiteY53" fmla="*/ 666750 h 3009900"/>
              <a:gd name="connsiteX54" fmla="*/ 241004 w 926804"/>
              <a:gd name="connsiteY54" fmla="*/ 647700 h 3009900"/>
              <a:gd name="connsiteX55" fmla="*/ 234654 w 926804"/>
              <a:gd name="connsiteY55" fmla="*/ 628650 h 3009900"/>
              <a:gd name="connsiteX56" fmla="*/ 209254 w 926804"/>
              <a:gd name="connsiteY56" fmla="*/ 609600 h 3009900"/>
              <a:gd name="connsiteX57" fmla="*/ 183854 w 926804"/>
              <a:gd name="connsiteY57" fmla="*/ 577850 h 3009900"/>
              <a:gd name="connsiteX58" fmla="*/ 171154 w 926804"/>
              <a:gd name="connsiteY58" fmla="*/ 552450 h 3009900"/>
              <a:gd name="connsiteX59" fmla="*/ 114004 w 926804"/>
              <a:gd name="connsiteY59" fmla="*/ 488950 h 3009900"/>
              <a:gd name="connsiteX60" fmla="*/ 101304 w 926804"/>
              <a:gd name="connsiteY60" fmla="*/ 469900 h 3009900"/>
              <a:gd name="connsiteX61" fmla="*/ 82254 w 926804"/>
              <a:gd name="connsiteY61" fmla="*/ 444500 h 3009900"/>
              <a:gd name="connsiteX62" fmla="*/ 56854 w 926804"/>
              <a:gd name="connsiteY62" fmla="*/ 406400 h 3009900"/>
              <a:gd name="connsiteX63" fmla="*/ 50504 w 926804"/>
              <a:gd name="connsiteY63" fmla="*/ 381000 h 3009900"/>
              <a:gd name="connsiteX64" fmla="*/ 37804 w 926804"/>
              <a:gd name="connsiteY64" fmla="*/ 361950 h 3009900"/>
              <a:gd name="connsiteX65" fmla="*/ 18754 w 926804"/>
              <a:gd name="connsiteY65" fmla="*/ 285750 h 3009900"/>
              <a:gd name="connsiteX66" fmla="*/ 12404 w 926804"/>
              <a:gd name="connsiteY66" fmla="*/ 260350 h 3009900"/>
              <a:gd name="connsiteX67" fmla="*/ 31454 w 926804"/>
              <a:gd name="connsiteY67" fmla="*/ 44450 h 3009900"/>
              <a:gd name="connsiteX68" fmla="*/ 37804 w 926804"/>
              <a:gd name="connsiteY68" fmla="*/ 25400 h 3009900"/>
              <a:gd name="connsiteX69" fmla="*/ 44154 w 926804"/>
              <a:gd name="connsiteY69" fmla="*/ 6350 h 3009900"/>
              <a:gd name="connsiteX70" fmla="*/ 56854 w 926804"/>
              <a:gd name="connsiteY70" fmla="*/ 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926804" h="3009900">
                <a:moveTo>
                  <a:pt x="622004" y="3009900"/>
                </a:moveTo>
                <a:cubicBezTo>
                  <a:pt x="628354" y="3003550"/>
                  <a:pt x="634155" y="2996599"/>
                  <a:pt x="641054" y="2990850"/>
                </a:cubicBezTo>
                <a:cubicBezTo>
                  <a:pt x="646917" y="2985964"/>
                  <a:pt x="654708" y="2983546"/>
                  <a:pt x="660104" y="2978150"/>
                </a:cubicBezTo>
                <a:cubicBezTo>
                  <a:pt x="665500" y="2972754"/>
                  <a:pt x="668759" y="2965572"/>
                  <a:pt x="672804" y="2959100"/>
                </a:cubicBezTo>
                <a:cubicBezTo>
                  <a:pt x="679345" y="2948634"/>
                  <a:pt x="685008" y="2937619"/>
                  <a:pt x="691854" y="2927350"/>
                </a:cubicBezTo>
                <a:cubicBezTo>
                  <a:pt x="697725" y="2918544"/>
                  <a:pt x="704554" y="2910417"/>
                  <a:pt x="710904" y="2901950"/>
                </a:cubicBezTo>
                <a:cubicBezTo>
                  <a:pt x="732244" y="2837929"/>
                  <a:pt x="699684" y="2937234"/>
                  <a:pt x="723604" y="2857500"/>
                </a:cubicBezTo>
                <a:cubicBezTo>
                  <a:pt x="727451" y="2844678"/>
                  <a:pt x="728878" y="2830539"/>
                  <a:pt x="736304" y="2819400"/>
                </a:cubicBezTo>
                <a:cubicBezTo>
                  <a:pt x="765728" y="2775265"/>
                  <a:pt x="730635" y="2830737"/>
                  <a:pt x="761704" y="2768600"/>
                </a:cubicBezTo>
                <a:cubicBezTo>
                  <a:pt x="767224" y="2757561"/>
                  <a:pt x="775234" y="2747889"/>
                  <a:pt x="780754" y="2736850"/>
                </a:cubicBezTo>
                <a:cubicBezTo>
                  <a:pt x="787562" y="2723233"/>
                  <a:pt x="790556" y="2699092"/>
                  <a:pt x="793454" y="2686050"/>
                </a:cubicBezTo>
                <a:cubicBezTo>
                  <a:pt x="795347" y="2677531"/>
                  <a:pt x="797406" y="2669041"/>
                  <a:pt x="799804" y="2660650"/>
                </a:cubicBezTo>
                <a:cubicBezTo>
                  <a:pt x="801643" y="2654214"/>
                  <a:pt x="804531" y="2648094"/>
                  <a:pt x="806154" y="2641600"/>
                </a:cubicBezTo>
                <a:cubicBezTo>
                  <a:pt x="808772" y="2631129"/>
                  <a:pt x="808714" y="2619956"/>
                  <a:pt x="812504" y="2609850"/>
                </a:cubicBezTo>
                <a:cubicBezTo>
                  <a:pt x="815184" y="2602704"/>
                  <a:pt x="821791" y="2597626"/>
                  <a:pt x="825204" y="2590800"/>
                </a:cubicBezTo>
                <a:cubicBezTo>
                  <a:pt x="828197" y="2584813"/>
                  <a:pt x="829715" y="2578186"/>
                  <a:pt x="831554" y="2571750"/>
                </a:cubicBezTo>
                <a:cubicBezTo>
                  <a:pt x="844591" y="2526120"/>
                  <a:pt x="831160" y="2566978"/>
                  <a:pt x="844254" y="2514600"/>
                </a:cubicBezTo>
                <a:cubicBezTo>
                  <a:pt x="845877" y="2508106"/>
                  <a:pt x="848487" y="2501900"/>
                  <a:pt x="850604" y="2495550"/>
                </a:cubicBezTo>
                <a:cubicBezTo>
                  <a:pt x="852721" y="2480733"/>
                  <a:pt x="853589" y="2465684"/>
                  <a:pt x="856954" y="2451100"/>
                </a:cubicBezTo>
                <a:cubicBezTo>
                  <a:pt x="859964" y="2438056"/>
                  <a:pt x="866407" y="2425987"/>
                  <a:pt x="869654" y="2413000"/>
                </a:cubicBezTo>
                <a:lnTo>
                  <a:pt x="882354" y="2362200"/>
                </a:lnTo>
                <a:cubicBezTo>
                  <a:pt x="884471" y="2353733"/>
                  <a:pt x="887470" y="2345440"/>
                  <a:pt x="888704" y="2336800"/>
                </a:cubicBezTo>
                <a:cubicBezTo>
                  <a:pt x="890821" y="2321983"/>
                  <a:pt x="891424" y="2306870"/>
                  <a:pt x="895054" y="2292350"/>
                </a:cubicBezTo>
                <a:cubicBezTo>
                  <a:pt x="897819" y="2281292"/>
                  <a:pt x="903521" y="2271183"/>
                  <a:pt x="907754" y="2260600"/>
                </a:cubicBezTo>
                <a:cubicBezTo>
                  <a:pt x="911987" y="2226733"/>
                  <a:pt x="915131" y="2192713"/>
                  <a:pt x="920454" y="2159000"/>
                </a:cubicBezTo>
                <a:cubicBezTo>
                  <a:pt x="921498" y="2152388"/>
                  <a:pt x="926804" y="2146643"/>
                  <a:pt x="926804" y="2139950"/>
                </a:cubicBezTo>
                <a:cubicBezTo>
                  <a:pt x="926804" y="2017165"/>
                  <a:pt x="924118" y="1894380"/>
                  <a:pt x="920454" y="1771650"/>
                </a:cubicBezTo>
                <a:cubicBezTo>
                  <a:pt x="919882" y="1752491"/>
                  <a:pt x="917533" y="1733358"/>
                  <a:pt x="914104" y="1714500"/>
                </a:cubicBezTo>
                <a:cubicBezTo>
                  <a:pt x="909052" y="1686716"/>
                  <a:pt x="902612" y="1659160"/>
                  <a:pt x="895054" y="1631950"/>
                </a:cubicBezTo>
                <a:cubicBezTo>
                  <a:pt x="892003" y="1620967"/>
                  <a:pt x="887452" y="1610395"/>
                  <a:pt x="882354" y="1600200"/>
                </a:cubicBezTo>
                <a:cubicBezTo>
                  <a:pt x="863931" y="1563354"/>
                  <a:pt x="873653" y="1600280"/>
                  <a:pt x="856954" y="1555750"/>
                </a:cubicBezTo>
                <a:cubicBezTo>
                  <a:pt x="853890" y="1547578"/>
                  <a:pt x="853961" y="1538406"/>
                  <a:pt x="850604" y="1530350"/>
                </a:cubicBezTo>
                <a:cubicBezTo>
                  <a:pt x="843322" y="1512874"/>
                  <a:pt x="831191" y="1497511"/>
                  <a:pt x="825204" y="1479550"/>
                </a:cubicBezTo>
                <a:cubicBezTo>
                  <a:pt x="812162" y="1440423"/>
                  <a:pt x="827079" y="1482180"/>
                  <a:pt x="806154" y="1435100"/>
                </a:cubicBezTo>
                <a:cubicBezTo>
                  <a:pt x="801525" y="1424684"/>
                  <a:pt x="798552" y="1413545"/>
                  <a:pt x="793454" y="1403350"/>
                </a:cubicBezTo>
                <a:cubicBezTo>
                  <a:pt x="788811" y="1394065"/>
                  <a:pt x="766018" y="1364653"/>
                  <a:pt x="761704" y="1358900"/>
                </a:cubicBezTo>
                <a:cubicBezTo>
                  <a:pt x="746605" y="1313604"/>
                  <a:pt x="768015" y="1368366"/>
                  <a:pt x="736304" y="1320800"/>
                </a:cubicBezTo>
                <a:cubicBezTo>
                  <a:pt x="732591" y="1315231"/>
                  <a:pt x="732947" y="1307737"/>
                  <a:pt x="729954" y="1301750"/>
                </a:cubicBezTo>
                <a:cubicBezTo>
                  <a:pt x="718222" y="1278286"/>
                  <a:pt x="710797" y="1271099"/>
                  <a:pt x="698204" y="1250950"/>
                </a:cubicBezTo>
                <a:cubicBezTo>
                  <a:pt x="691663" y="1240484"/>
                  <a:pt x="685005" y="1230067"/>
                  <a:pt x="679154" y="1219200"/>
                </a:cubicBezTo>
                <a:cubicBezTo>
                  <a:pt x="624629" y="1117939"/>
                  <a:pt x="684851" y="1214095"/>
                  <a:pt x="622004" y="1130300"/>
                </a:cubicBezTo>
                <a:cubicBezTo>
                  <a:pt x="612846" y="1118089"/>
                  <a:pt x="604457" y="1105288"/>
                  <a:pt x="596604" y="1092200"/>
                </a:cubicBezTo>
                <a:cubicBezTo>
                  <a:pt x="591734" y="1084083"/>
                  <a:pt x="589898" y="1074126"/>
                  <a:pt x="583904" y="1066800"/>
                </a:cubicBezTo>
                <a:cubicBezTo>
                  <a:pt x="570635" y="1050583"/>
                  <a:pt x="551077" y="1039785"/>
                  <a:pt x="539454" y="1022350"/>
                </a:cubicBezTo>
                <a:cubicBezTo>
                  <a:pt x="503287" y="968100"/>
                  <a:pt x="558547" y="1048292"/>
                  <a:pt x="501354" y="977900"/>
                </a:cubicBezTo>
                <a:cubicBezTo>
                  <a:pt x="481333" y="953258"/>
                  <a:pt x="466655" y="924151"/>
                  <a:pt x="444204" y="901700"/>
                </a:cubicBezTo>
                <a:cubicBezTo>
                  <a:pt x="437854" y="895350"/>
                  <a:pt x="430998" y="889468"/>
                  <a:pt x="425154" y="882650"/>
                </a:cubicBezTo>
                <a:cubicBezTo>
                  <a:pt x="399401" y="852605"/>
                  <a:pt x="413506" y="865003"/>
                  <a:pt x="393404" y="838200"/>
                </a:cubicBezTo>
                <a:cubicBezTo>
                  <a:pt x="385272" y="827357"/>
                  <a:pt x="376471" y="817033"/>
                  <a:pt x="368004" y="806450"/>
                </a:cubicBezTo>
                <a:cubicBezTo>
                  <a:pt x="365887" y="800100"/>
                  <a:pt x="364975" y="793212"/>
                  <a:pt x="361654" y="787400"/>
                </a:cubicBezTo>
                <a:cubicBezTo>
                  <a:pt x="339904" y="749338"/>
                  <a:pt x="347806" y="774131"/>
                  <a:pt x="323554" y="742950"/>
                </a:cubicBezTo>
                <a:cubicBezTo>
                  <a:pt x="314183" y="730902"/>
                  <a:pt x="307525" y="716898"/>
                  <a:pt x="298154" y="704850"/>
                </a:cubicBezTo>
                <a:cubicBezTo>
                  <a:pt x="292641" y="697761"/>
                  <a:pt x="284853" y="692699"/>
                  <a:pt x="279104" y="685800"/>
                </a:cubicBezTo>
                <a:cubicBezTo>
                  <a:pt x="274218" y="679937"/>
                  <a:pt x="271800" y="672146"/>
                  <a:pt x="266404" y="666750"/>
                </a:cubicBezTo>
                <a:cubicBezTo>
                  <a:pt x="258920" y="659266"/>
                  <a:pt x="249471" y="654050"/>
                  <a:pt x="241004" y="647700"/>
                </a:cubicBezTo>
                <a:cubicBezTo>
                  <a:pt x="238887" y="641350"/>
                  <a:pt x="238939" y="633792"/>
                  <a:pt x="234654" y="628650"/>
                </a:cubicBezTo>
                <a:cubicBezTo>
                  <a:pt x="227879" y="620520"/>
                  <a:pt x="216738" y="617084"/>
                  <a:pt x="209254" y="609600"/>
                </a:cubicBezTo>
                <a:cubicBezTo>
                  <a:pt x="199670" y="600016"/>
                  <a:pt x="191372" y="589127"/>
                  <a:pt x="183854" y="577850"/>
                </a:cubicBezTo>
                <a:cubicBezTo>
                  <a:pt x="178603" y="569974"/>
                  <a:pt x="176405" y="560326"/>
                  <a:pt x="171154" y="552450"/>
                </a:cubicBezTo>
                <a:cubicBezTo>
                  <a:pt x="145757" y="514355"/>
                  <a:pt x="145009" y="524384"/>
                  <a:pt x="114004" y="488950"/>
                </a:cubicBezTo>
                <a:cubicBezTo>
                  <a:pt x="108978" y="483207"/>
                  <a:pt x="105740" y="476110"/>
                  <a:pt x="101304" y="469900"/>
                </a:cubicBezTo>
                <a:cubicBezTo>
                  <a:pt x="95153" y="461288"/>
                  <a:pt x="88604" y="452967"/>
                  <a:pt x="82254" y="444500"/>
                </a:cubicBezTo>
                <a:cubicBezTo>
                  <a:pt x="62428" y="385022"/>
                  <a:pt x="94907" y="472992"/>
                  <a:pt x="56854" y="406400"/>
                </a:cubicBezTo>
                <a:cubicBezTo>
                  <a:pt x="52524" y="398823"/>
                  <a:pt x="53942" y="389022"/>
                  <a:pt x="50504" y="381000"/>
                </a:cubicBezTo>
                <a:cubicBezTo>
                  <a:pt x="47498" y="373985"/>
                  <a:pt x="42037" y="368300"/>
                  <a:pt x="37804" y="361950"/>
                </a:cubicBezTo>
                <a:lnTo>
                  <a:pt x="18754" y="285750"/>
                </a:lnTo>
                <a:lnTo>
                  <a:pt x="12404" y="260350"/>
                </a:lnTo>
                <a:cubicBezTo>
                  <a:pt x="19232" y="69172"/>
                  <a:pt x="0" y="138811"/>
                  <a:pt x="31454" y="44450"/>
                </a:cubicBezTo>
                <a:lnTo>
                  <a:pt x="37804" y="25400"/>
                </a:lnTo>
                <a:cubicBezTo>
                  <a:pt x="39921" y="19050"/>
                  <a:pt x="38167" y="9343"/>
                  <a:pt x="44154" y="6350"/>
                </a:cubicBezTo>
                <a:lnTo>
                  <a:pt x="56854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4214818"/>
            <a:ext cx="1143008" cy="76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5214950"/>
            <a:ext cx="1214446" cy="80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3643306" y="4286256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A0101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786182" y="528638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B104</a:t>
            </a:r>
            <a:endParaRPr lang="ko-KR" altLang="en-US" sz="1100" dirty="0"/>
          </a:p>
        </p:txBody>
      </p:sp>
      <p:cxnSp>
        <p:nvCxnSpPr>
          <p:cNvPr id="50" name="직선 화살표 연결선 49"/>
          <p:cNvCxnSpPr>
            <a:stCxn id="25" idx="2"/>
          </p:cNvCxnSpPr>
          <p:nvPr/>
        </p:nvCxnSpPr>
        <p:spPr>
          <a:xfrm rot="16200000" flipH="1">
            <a:off x="1784190" y="3284396"/>
            <a:ext cx="3453166" cy="693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286248" y="450057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임태균</a:t>
            </a:r>
            <a:endParaRPr lang="ko-KR" altLang="en-US" sz="1100" dirty="0"/>
          </a:p>
        </p:txBody>
      </p:sp>
      <p:sp>
        <p:nvSpPr>
          <p:cNvPr id="52" name="직사각형 51"/>
          <p:cNvSpPr/>
          <p:nvPr/>
        </p:nvSpPr>
        <p:spPr>
          <a:xfrm>
            <a:off x="4429124" y="5500702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홍지성</a:t>
            </a:r>
            <a:endParaRPr lang="ko-KR" altLang="en-US" sz="12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1428736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4286248" y="1714488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  <a:endParaRPr lang="ko-KR" altLang="en-US" sz="1100" dirty="0"/>
          </a:p>
        </p:txBody>
      </p:sp>
      <p:cxnSp>
        <p:nvCxnSpPr>
          <p:cNvPr id="56" name="직선 화살표 연결선 55"/>
          <p:cNvCxnSpPr>
            <a:stCxn id="51" idx="0"/>
          </p:cNvCxnSpPr>
          <p:nvPr/>
        </p:nvCxnSpPr>
        <p:spPr>
          <a:xfrm rot="16200000" flipV="1">
            <a:off x="3196819" y="3089669"/>
            <a:ext cx="250033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43438" y="1428736"/>
            <a:ext cx="3005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String name=</a:t>
            </a:r>
            <a:r>
              <a:rPr lang="en-US" altLang="ko-KR" sz="1100" dirty="0" err="1" smtClean="0"/>
              <a:t>request.getParameter</a:t>
            </a:r>
            <a:r>
              <a:rPr lang="en-US" altLang="ko-KR" sz="1100" dirty="0" smtClean="0"/>
              <a:t>(“name”);</a:t>
            </a:r>
          </a:p>
          <a:p>
            <a:r>
              <a:rPr lang="en-US" altLang="ko-KR" sz="1100" dirty="0" err="1" smtClean="0"/>
              <a:t>session.setAttribute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name”,name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smtClean="0"/>
              <a:t>&lt;a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=“c.jsp”&gt;</a:t>
            </a:r>
            <a:r>
              <a:rPr lang="ko-KR" altLang="en-US" sz="1100" dirty="0" smtClean="0"/>
              <a:t>작업 </a:t>
            </a:r>
            <a:r>
              <a:rPr lang="en-US" altLang="ko-KR" sz="1100" dirty="0" smtClean="0"/>
              <a:t>&lt;/a&gt;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143372" y="257174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A0101</a:t>
            </a:r>
            <a:endParaRPr lang="ko-KR" altLang="en-US" sz="1100" dirty="0"/>
          </a:p>
        </p:txBody>
      </p:sp>
      <p:sp>
        <p:nvSpPr>
          <p:cNvPr id="60" name="자유형 59"/>
          <p:cNvSpPr/>
          <p:nvPr/>
        </p:nvSpPr>
        <p:spPr>
          <a:xfrm>
            <a:off x="4476750" y="2076450"/>
            <a:ext cx="1170027" cy="3378200"/>
          </a:xfrm>
          <a:custGeom>
            <a:avLst/>
            <a:gdLst>
              <a:gd name="connsiteX0" fmla="*/ 0 w 1170027"/>
              <a:gd name="connsiteY0" fmla="*/ 3378200 h 3378200"/>
              <a:gd name="connsiteX1" fmla="*/ 6350 w 1170027"/>
              <a:gd name="connsiteY1" fmla="*/ 3340100 h 3378200"/>
              <a:gd name="connsiteX2" fmla="*/ 25400 w 1170027"/>
              <a:gd name="connsiteY2" fmla="*/ 3327400 h 3378200"/>
              <a:gd name="connsiteX3" fmla="*/ 50800 w 1170027"/>
              <a:gd name="connsiteY3" fmla="*/ 3321050 h 3378200"/>
              <a:gd name="connsiteX4" fmla="*/ 120650 w 1170027"/>
              <a:gd name="connsiteY4" fmla="*/ 3308350 h 3378200"/>
              <a:gd name="connsiteX5" fmla="*/ 228600 w 1170027"/>
              <a:gd name="connsiteY5" fmla="*/ 3263900 h 3378200"/>
              <a:gd name="connsiteX6" fmla="*/ 285750 w 1170027"/>
              <a:gd name="connsiteY6" fmla="*/ 3257550 h 3378200"/>
              <a:gd name="connsiteX7" fmla="*/ 349250 w 1170027"/>
              <a:gd name="connsiteY7" fmla="*/ 3232150 h 3378200"/>
              <a:gd name="connsiteX8" fmla="*/ 419100 w 1170027"/>
              <a:gd name="connsiteY8" fmla="*/ 3219450 h 3378200"/>
              <a:gd name="connsiteX9" fmla="*/ 539750 w 1170027"/>
              <a:gd name="connsiteY9" fmla="*/ 3175000 h 3378200"/>
              <a:gd name="connsiteX10" fmla="*/ 577850 w 1170027"/>
              <a:gd name="connsiteY10" fmla="*/ 3155950 h 3378200"/>
              <a:gd name="connsiteX11" fmla="*/ 622300 w 1170027"/>
              <a:gd name="connsiteY11" fmla="*/ 3136900 h 3378200"/>
              <a:gd name="connsiteX12" fmla="*/ 654050 w 1170027"/>
              <a:gd name="connsiteY12" fmla="*/ 3117850 h 3378200"/>
              <a:gd name="connsiteX13" fmla="*/ 679450 w 1170027"/>
              <a:gd name="connsiteY13" fmla="*/ 3105150 h 3378200"/>
              <a:gd name="connsiteX14" fmla="*/ 704850 w 1170027"/>
              <a:gd name="connsiteY14" fmla="*/ 3086100 h 3378200"/>
              <a:gd name="connsiteX15" fmla="*/ 736600 w 1170027"/>
              <a:gd name="connsiteY15" fmla="*/ 3067050 h 3378200"/>
              <a:gd name="connsiteX16" fmla="*/ 768350 w 1170027"/>
              <a:gd name="connsiteY16" fmla="*/ 3035300 h 3378200"/>
              <a:gd name="connsiteX17" fmla="*/ 806450 w 1170027"/>
              <a:gd name="connsiteY17" fmla="*/ 3009900 h 3378200"/>
              <a:gd name="connsiteX18" fmla="*/ 844550 w 1170027"/>
              <a:gd name="connsiteY18" fmla="*/ 2965450 h 3378200"/>
              <a:gd name="connsiteX19" fmla="*/ 869950 w 1170027"/>
              <a:gd name="connsiteY19" fmla="*/ 2946400 h 3378200"/>
              <a:gd name="connsiteX20" fmla="*/ 889000 w 1170027"/>
              <a:gd name="connsiteY20" fmla="*/ 2914650 h 3378200"/>
              <a:gd name="connsiteX21" fmla="*/ 927100 w 1170027"/>
              <a:gd name="connsiteY21" fmla="*/ 2876550 h 3378200"/>
              <a:gd name="connsiteX22" fmla="*/ 939800 w 1170027"/>
              <a:gd name="connsiteY22" fmla="*/ 2857500 h 3378200"/>
              <a:gd name="connsiteX23" fmla="*/ 958850 w 1170027"/>
              <a:gd name="connsiteY23" fmla="*/ 2832100 h 3378200"/>
              <a:gd name="connsiteX24" fmla="*/ 977900 w 1170027"/>
              <a:gd name="connsiteY24" fmla="*/ 2800350 h 3378200"/>
              <a:gd name="connsiteX25" fmla="*/ 1003300 w 1170027"/>
              <a:gd name="connsiteY25" fmla="*/ 2762250 h 3378200"/>
              <a:gd name="connsiteX26" fmla="*/ 1016000 w 1170027"/>
              <a:gd name="connsiteY26" fmla="*/ 2736850 h 3378200"/>
              <a:gd name="connsiteX27" fmla="*/ 1060450 w 1170027"/>
              <a:gd name="connsiteY27" fmla="*/ 2673350 h 3378200"/>
              <a:gd name="connsiteX28" fmla="*/ 1092200 w 1170027"/>
              <a:gd name="connsiteY28" fmla="*/ 2622550 h 3378200"/>
              <a:gd name="connsiteX29" fmla="*/ 1098550 w 1170027"/>
              <a:gd name="connsiteY29" fmla="*/ 2584450 h 3378200"/>
              <a:gd name="connsiteX30" fmla="*/ 1117600 w 1170027"/>
              <a:gd name="connsiteY30" fmla="*/ 2552700 h 3378200"/>
              <a:gd name="connsiteX31" fmla="*/ 1123950 w 1170027"/>
              <a:gd name="connsiteY31" fmla="*/ 2501900 h 3378200"/>
              <a:gd name="connsiteX32" fmla="*/ 1136650 w 1170027"/>
              <a:gd name="connsiteY32" fmla="*/ 2463800 h 3378200"/>
              <a:gd name="connsiteX33" fmla="*/ 1117600 w 1170027"/>
              <a:gd name="connsiteY33" fmla="*/ 1981200 h 3378200"/>
              <a:gd name="connsiteX34" fmla="*/ 1104900 w 1170027"/>
              <a:gd name="connsiteY34" fmla="*/ 1949450 h 3378200"/>
              <a:gd name="connsiteX35" fmla="*/ 1098550 w 1170027"/>
              <a:gd name="connsiteY35" fmla="*/ 1911350 h 3378200"/>
              <a:gd name="connsiteX36" fmla="*/ 1079500 w 1170027"/>
              <a:gd name="connsiteY36" fmla="*/ 1860550 h 3378200"/>
              <a:gd name="connsiteX37" fmla="*/ 1073150 w 1170027"/>
              <a:gd name="connsiteY37" fmla="*/ 1816100 h 3378200"/>
              <a:gd name="connsiteX38" fmla="*/ 1035050 w 1170027"/>
              <a:gd name="connsiteY38" fmla="*/ 1733550 h 3378200"/>
              <a:gd name="connsiteX39" fmla="*/ 1016000 w 1170027"/>
              <a:gd name="connsiteY39" fmla="*/ 1682750 h 3378200"/>
              <a:gd name="connsiteX40" fmla="*/ 971550 w 1170027"/>
              <a:gd name="connsiteY40" fmla="*/ 1619250 h 3378200"/>
              <a:gd name="connsiteX41" fmla="*/ 946150 w 1170027"/>
              <a:gd name="connsiteY41" fmla="*/ 1574800 h 3378200"/>
              <a:gd name="connsiteX42" fmla="*/ 908050 w 1170027"/>
              <a:gd name="connsiteY42" fmla="*/ 1530350 h 3378200"/>
              <a:gd name="connsiteX43" fmla="*/ 889000 w 1170027"/>
              <a:gd name="connsiteY43" fmla="*/ 1504950 h 3378200"/>
              <a:gd name="connsiteX44" fmla="*/ 869950 w 1170027"/>
              <a:gd name="connsiteY44" fmla="*/ 1492250 h 3378200"/>
              <a:gd name="connsiteX45" fmla="*/ 844550 w 1170027"/>
              <a:gd name="connsiteY45" fmla="*/ 1460500 h 3378200"/>
              <a:gd name="connsiteX46" fmla="*/ 819150 w 1170027"/>
              <a:gd name="connsiteY46" fmla="*/ 1447800 h 3378200"/>
              <a:gd name="connsiteX47" fmla="*/ 793750 w 1170027"/>
              <a:gd name="connsiteY47" fmla="*/ 1422400 h 3378200"/>
              <a:gd name="connsiteX48" fmla="*/ 742950 w 1170027"/>
              <a:gd name="connsiteY48" fmla="*/ 1384300 h 3378200"/>
              <a:gd name="connsiteX49" fmla="*/ 717550 w 1170027"/>
              <a:gd name="connsiteY49" fmla="*/ 1365250 h 3378200"/>
              <a:gd name="connsiteX50" fmla="*/ 673100 w 1170027"/>
              <a:gd name="connsiteY50" fmla="*/ 1333500 h 3378200"/>
              <a:gd name="connsiteX51" fmla="*/ 584200 w 1170027"/>
              <a:gd name="connsiteY51" fmla="*/ 1250950 h 3378200"/>
              <a:gd name="connsiteX52" fmla="*/ 539750 w 1170027"/>
              <a:gd name="connsiteY52" fmla="*/ 1206500 h 3378200"/>
              <a:gd name="connsiteX53" fmla="*/ 501650 w 1170027"/>
              <a:gd name="connsiteY53" fmla="*/ 1174750 h 3378200"/>
              <a:gd name="connsiteX54" fmla="*/ 450850 w 1170027"/>
              <a:gd name="connsiteY54" fmla="*/ 1123950 h 3378200"/>
              <a:gd name="connsiteX55" fmla="*/ 406400 w 1170027"/>
              <a:gd name="connsiteY55" fmla="*/ 1092200 h 3378200"/>
              <a:gd name="connsiteX56" fmla="*/ 387350 w 1170027"/>
              <a:gd name="connsiteY56" fmla="*/ 1066800 h 3378200"/>
              <a:gd name="connsiteX57" fmla="*/ 361950 w 1170027"/>
              <a:gd name="connsiteY57" fmla="*/ 1041400 h 3378200"/>
              <a:gd name="connsiteX58" fmla="*/ 330200 w 1170027"/>
              <a:gd name="connsiteY58" fmla="*/ 990600 h 3378200"/>
              <a:gd name="connsiteX59" fmla="*/ 298450 w 1170027"/>
              <a:gd name="connsiteY59" fmla="*/ 946150 h 3378200"/>
              <a:gd name="connsiteX60" fmla="*/ 292100 w 1170027"/>
              <a:gd name="connsiteY60" fmla="*/ 914400 h 3378200"/>
              <a:gd name="connsiteX61" fmla="*/ 273050 w 1170027"/>
              <a:gd name="connsiteY61" fmla="*/ 895350 h 3378200"/>
              <a:gd name="connsiteX62" fmla="*/ 247650 w 1170027"/>
              <a:gd name="connsiteY62" fmla="*/ 850900 h 3378200"/>
              <a:gd name="connsiteX63" fmla="*/ 222250 w 1170027"/>
              <a:gd name="connsiteY63" fmla="*/ 800100 h 3378200"/>
              <a:gd name="connsiteX64" fmla="*/ 203200 w 1170027"/>
              <a:gd name="connsiteY64" fmla="*/ 749300 h 3378200"/>
              <a:gd name="connsiteX65" fmla="*/ 196850 w 1170027"/>
              <a:gd name="connsiteY65" fmla="*/ 717550 h 3378200"/>
              <a:gd name="connsiteX66" fmla="*/ 184150 w 1170027"/>
              <a:gd name="connsiteY66" fmla="*/ 679450 h 3378200"/>
              <a:gd name="connsiteX67" fmla="*/ 171450 w 1170027"/>
              <a:gd name="connsiteY67" fmla="*/ 622300 h 3378200"/>
              <a:gd name="connsiteX68" fmla="*/ 152400 w 1170027"/>
              <a:gd name="connsiteY68" fmla="*/ 565150 h 3378200"/>
              <a:gd name="connsiteX69" fmla="*/ 146050 w 1170027"/>
              <a:gd name="connsiteY69" fmla="*/ 546100 h 3378200"/>
              <a:gd name="connsiteX70" fmla="*/ 139700 w 1170027"/>
              <a:gd name="connsiteY70" fmla="*/ 514350 h 3378200"/>
              <a:gd name="connsiteX71" fmla="*/ 127000 w 1170027"/>
              <a:gd name="connsiteY71" fmla="*/ 431800 h 3378200"/>
              <a:gd name="connsiteX72" fmla="*/ 107950 w 1170027"/>
              <a:gd name="connsiteY72" fmla="*/ 0 h 337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170027" h="3378200">
                <a:moveTo>
                  <a:pt x="0" y="3378200"/>
                </a:moveTo>
                <a:cubicBezTo>
                  <a:pt x="2117" y="3365500"/>
                  <a:pt x="592" y="3351616"/>
                  <a:pt x="6350" y="3340100"/>
                </a:cubicBezTo>
                <a:cubicBezTo>
                  <a:pt x="9763" y="3333274"/>
                  <a:pt x="18385" y="3330406"/>
                  <a:pt x="25400" y="3327400"/>
                </a:cubicBezTo>
                <a:cubicBezTo>
                  <a:pt x="33422" y="3323962"/>
                  <a:pt x="42242" y="3322762"/>
                  <a:pt x="50800" y="3321050"/>
                </a:cubicBezTo>
                <a:cubicBezTo>
                  <a:pt x="74005" y="3316409"/>
                  <a:pt x="97367" y="3312583"/>
                  <a:pt x="120650" y="3308350"/>
                </a:cubicBezTo>
                <a:cubicBezTo>
                  <a:pt x="161085" y="3288133"/>
                  <a:pt x="183534" y="3273915"/>
                  <a:pt x="228600" y="3263900"/>
                </a:cubicBezTo>
                <a:cubicBezTo>
                  <a:pt x="247311" y="3259742"/>
                  <a:pt x="266700" y="3259667"/>
                  <a:pt x="285750" y="3257550"/>
                </a:cubicBezTo>
                <a:cubicBezTo>
                  <a:pt x="306917" y="3249083"/>
                  <a:pt x="327330" y="3238413"/>
                  <a:pt x="349250" y="3232150"/>
                </a:cubicBezTo>
                <a:cubicBezTo>
                  <a:pt x="372005" y="3225649"/>
                  <a:pt x="396764" y="3227268"/>
                  <a:pt x="419100" y="3219450"/>
                </a:cubicBezTo>
                <a:cubicBezTo>
                  <a:pt x="599294" y="3156382"/>
                  <a:pt x="351693" y="3212611"/>
                  <a:pt x="539750" y="3175000"/>
                </a:cubicBezTo>
                <a:cubicBezTo>
                  <a:pt x="552450" y="3168650"/>
                  <a:pt x="564958" y="3161900"/>
                  <a:pt x="577850" y="3155950"/>
                </a:cubicBezTo>
                <a:cubicBezTo>
                  <a:pt x="592486" y="3149195"/>
                  <a:pt x="607882" y="3144109"/>
                  <a:pt x="622300" y="3136900"/>
                </a:cubicBezTo>
                <a:cubicBezTo>
                  <a:pt x="633339" y="3131380"/>
                  <a:pt x="643261" y="3123844"/>
                  <a:pt x="654050" y="3117850"/>
                </a:cubicBezTo>
                <a:cubicBezTo>
                  <a:pt x="662325" y="3113253"/>
                  <a:pt x="671423" y="3110167"/>
                  <a:pt x="679450" y="3105150"/>
                </a:cubicBezTo>
                <a:cubicBezTo>
                  <a:pt x="688425" y="3099541"/>
                  <a:pt x="696044" y="3091971"/>
                  <a:pt x="704850" y="3086100"/>
                </a:cubicBezTo>
                <a:cubicBezTo>
                  <a:pt x="715119" y="3079254"/>
                  <a:pt x="726962" y="3074760"/>
                  <a:pt x="736600" y="3067050"/>
                </a:cubicBezTo>
                <a:cubicBezTo>
                  <a:pt x="748287" y="3057700"/>
                  <a:pt x="756766" y="3044778"/>
                  <a:pt x="768350" y="3035300"/>
                </a:cubicBezTo>
                <a:cubicBezTo>
                  <a:pt x="780163" y="3025635"/>
                  <a:pt x="794402" y="3019271"/>
                  <a:pt x="806450" y="3009900"/>
                </a:cubicBezTo>
                <a:cubicBezTo>
                  <a:pt x="837555" y="2985707"/>
                  <a:pt x="814725" y="2995275"/>
                  <a:pt x="844550" y="2965450"/>
                </a:cubicBezTo>
                <a:cubicBezTo>
                  <a:pt x="852034" y="2957966"/>
                  <a:pt x="861483" y="2952750"/>
                  <a:pt x="869950" y="2946400"/>
                </a:cubicBezTo>
                <a:cubicBezTo>
                  <a:pt x="876300" y="2935817"/>
                  <a:pt x="881184" y="2924202"/>
                  <a:pt x="889000" y="2914650"/>
                </a:cubicBezTo>
                <a:cubicBezTo>
                  <a:pt x="900373" y="2900749"/>
                  <a:pt x="915168" y="2889974"/>
                  <a:pt x="927100" y="2876550"/>
                </a:cubicBezTo>
                <a:cubicBezTo>
                  <a:pt x="932170" y="2870846"/>
                  <a:pt x="935364" y="2863710"/>
                  <a:pt x="939800" y="2857500"/>
                </a:cubicBezTo>
                <a:cubicBezTo>
                  <a:pt x="945951" y="2848888"/>
                  <a:pt x="952979" y="2840906"/>
                  <a:pt x="958850" y="2832100"/>
                </a:cubicBezTo>
                <a:cubicBezTo>
                  <a:pt x="965696" y="2821831"/>
                  <a:pt x="971274" y="2810763"/>
                  <a:pt x="977900" y="2800350"/>
                </a:cubicBezTo>
                <a:cubicBezTo>
                  <a:pt x="986095" y="2787473"/>
                  <a:pt x="995447" y="2775338"/>
                  <a:pt x="1003300" y="2762250"/>
                </a:cubicBezTo>
                <a:cubicBezTo>
                  <a:pt x="1008170" y="2754133"/>
                  <a:pt x="1010983" y="2744877"/>
                  <a:pt x="1016000" y="2736850"/>
                </a:cubicBezTo>
                <a:cubicBezTo>
                  <a:pt x="1035911" y="2704993"/>
                  <a:pt x="1041146" y="2711958"/>
                  <a:pt x="1060450" y="2673350"/>
                </a:cubicBezTo>
                <a:cubicBezTo>
                  <a:pt x="1077883" y="2638484"/>
                  <a:pt x="1067470" y="2655523"/>
                  <a:pt x="1092200" y="2622550"/>
                </a:cubicBezTo>
                <a:cubicBezTo>
                  <a:pt x="1094317" y="2609850"/>
                  <a:pt x="1094150" y="2596550"/>
                  <a:pt x="1098550" y="2584450"/>
                </a:cubicBezTo>
                <a:cubicBezTo>
                  <a:pt x="1102768" y="2572851"/>
                  <a:pt x="1113970" y="2564496"/>
                  <a:pt x="1117600" y="2552700"/>
                </a:cubicBezTo>
                <a:cubicBezTo>
                  <a:pt x="1122619" y="2536390"/>
                  <a:pt x="1120374" y="2518586"/>
                  <a:pt x="1123950" y="2501900"/>
                </a:cubicBezTo>
                <a:cubicBezTo>
                  <a:pt x="1126755" y="2488810"/>
                  <a:pt x="1136650" y="2463800"/>
                  <a:pt x="1136650" y="2463800"/>
                </a:cubicBezTo>
                <a:cubicBezTo>
                  <a:pt x="1133870" y="2271994"/>
                  <a:pt x="1170027" y="2138481"/>
                  <a:pt x="1117600" y="1981200"/>
                </a:cubicBezTo>
                <a:cubicBezTo>
                  <a:pt x="1113995" y="1970386"/>
                  <a:pt x="1109133" y="1960033"/>
                  <a:pt x="1104900" y="1949450"/>
                </a:cubicBezTo>
                <a:cubicBezTo>
                  <a:pt x="1102783" y="1936750"/>
                  <a:pt x="1101343" y="1923919"/>
                  <a:pt x="1098550" y="1911350"/>
                </a:cubicBezTo>
                <a:cubicBezTo>
                  <a:pt x="1096061" y="1900151"/>
                  <a:pt x="1081972" y="1866730"/>
                  <a:pt x="1079500" y="1860550"/>
                </a:cubicBezTo>
                <a:cubicBezTo>
                  <a:pt x="1077383" y="1845733"/>
                  <a:pt x="1077262" y="1830491"/>
                  <a:pt x="1073150" y="1816100"/>
                </a:cubicBezTo>
                <a:cubicBezTo>
                  <a:pt x="1065545" y="1789482"/>
                  <a:pt x="1046301" y="1758866"/>
                  <a:pt x="1035050" y="1733550"/>
                </a:cubicBezTo>
                <a:cubicBezTo>
                  <a:pt x="1021445" y="1702939"/>
                  <a:pt x="1037402" y="1721987"/>
                  <a:pt x="1016000" y="1682750"/>
                </a:cubicBezTo>
                <a:cubicBezTo>
                  <a:pt x="982908" y="1622081"/>
                  <a:pt x="1001021" y="1666404"/>
                  <a:pt x="971550" y="1619250"/>
                </a:cubicBezTo>
                <a:cubicBezTo>
                  <a:pt x="934344" y="1559720"/>
                  <a:pt x="981107" y="1623740"/>
                  <a:pt x="946150" y="1574800"/>
                </a:cubicBezTo>
                <a:cubicBezTo>
                  <a:pt x="906358" y="1519092"/>
                  <a:pt x="947611" y="1576505"/>
                  <a:pt x="908050" y="1530350"/>
                </a:cubicBezTo>
                <a:cubicBezTo>
                  <a:pt x="901162" y="1522315"/>
                  <a:pt x="896484" y="1512434"/>
                  <a:pt x="889000" y="1504950"/>
                </a:cubicBezTo>
                <a:cubicBezTo>
                  <a:pt x="883604" y="1499554"/>
                  <a:pt x="875346" y="1497646"/>
                  <a:pt x="869950" y="1492250"/>
                </a:cubicBezTo>
                <a:cubicBezTo>
                  <a:pt x="860366" y="1482666"/>
                  <a:pt x="854750" y="1469425"/>
                  <a:pt x="844550" y="1460500"/>
                </a:cubicBezTo>
                <a:cubicBezTo>
                  <a:pt x="837426" y="1454267"/>
                  <a:pt x="826723" y="1453480"/>
                  <a:pt x="819150" y="1447800"/>
                </a:cubicBezTo>
                <a:cubicBezTo>
                  <a:pt x="809571" y="1440616"/>
                  <a:pt x="802948" y="1430065"/>
                  <a:pt x="793750" y="1422400"/>
                </a:cubicBezTo>
                <a:cubicBezTo>
                  <a:pt x="777489" y="1408849"/>
                  <a:pt x="759883" y="1397000"/>
                  <a:pt x="742950" y="1384300"/>
                </a:cubicBezTo>
                <a:cubicBezTo>
                  <a:pt x="734483" y="1377950"/>
                  <a:pt x="726109" y="1371475"/>
                  <a:pt x="717550" y="1365250"/>
                </a:cubicBezTo>
                <a:cubicBezTo>
                  <a:pt x="702824" y="1354540"/>
                  <a:pt x="684025" y="1348067"/>
                  <a:pt x="673100" y="1333500"/>
                </a:cubicBezTo>
                <a:cubicBezTo>
                  <a:pt x="621025" y="1264066"/>
                  <a:pt x="704809" y="1371559"/>
                  <a:pt x="584200" y="1250950"/>
                </a:cubicBezTo>
                <a:cubicBezTo>
                  <a:pt x="569383" y="1236133"/>
                  <a:pt x="555147" y="1220713"/>
                  <a:pt x="539750" y="1206500"/>
                </a:cubicBezTo>
                <a:cubicBezTo>
                  <a:pt x="527602" y="1195287"/>
                  <a:pt x="513764" y="1185999"/>
                  <a:pt x="501650" y="1174750"/>
                </a:cubicBezTo>
                <a:cubicBezTo>
                  <a:pt x="484102" y="1158455"/>
                  <a:pt x="470775" y="1137234"/>
                  <a:pt x="450850" y="1123950"/>
                </a:cubicBezTo>
                <a:cubicBezTo>
                  <a:pt x="440033" y="1116739"/>
                  <a:pt x="414276" y="1100076"/>
                  <a:pt x="406400" y="1092200"/>
                </a:cubicBezTo>
                <a:cubicBezTo>
                  <a:pt x="398916" y="1084716"/>
                  <a:pt x="394319" y="1074765"/>
                  <a:pt x="387350" y="1066800"/>
                </a:cubicBezTo>
                <a:cubicBezTo>
                  <a:pt x="379465" y="1057789"/>
                  <a:pt x="370417" y="1049867"/>
                  <a:pt x="361950" y="1041400"/>
                </a:cubicBezTo>
                <a:cubicBezTo>
                  <a:pt x="348879" y="1002188"/>
                  <a:pt x="364712" y="1042367"/>
                  <a:pt x="330200" y="990600"/>
                </a:cubicBezTo>
                <a:cubicBezTo>
                  <a:pt x="296768" y="940452"/>
                  <a:pt x="340052" y="987752"/>
                  <a:pt x="298450" y="946150"/>
                </a:cubicBezTo>
                <a:cubicBezTo>
                  <a:pt x="296333" y="935567"/>
                  <a:pt x="296927" y="924053"/>
                  <a:pt x="292100" y="914400"/>
                </a:cubicBezTo>
                <a:cubicBezTo>
                  <a:pt x="288084" y="906368"/>
                  <a:pt x="278200" y="902707"/>
                  <a:pt x="273050" y="895350"/>
                </a:cubicBezTo>
                <a:cubicBezTo>
                  <a:pt x="263264" y="881370"/>
                  <a:pt x="256117" y="865717"/>
                  <a:pt x="247650" y="850900"/>
                </a:cubicBezTo>
                <a:cubicBezTo>
                  <a:pt x="228243" y="773271"/>
                  <a:pt x="259258" y="883367"/>
                  <a:pt x="222250" y="800100"/>
                </a:cubicBezTo>
                <a:cubicBezTo>
                  <a:pt x="185632" y="717710"/>
                  <a:pt x="242231" y="807847"/>
                  <a:pt x="203200" y="749300"/>
                </a:cubicBezTo>
                <a:cubicBezTo>
                  <a:pt x="201083" y="738717"/>
                  <a:pt x="199690" y="727963"/>
                  <a:pt x="196850" y="717550"/>
                </a:cubicBezTo>
                <a:cubicBezTo>
                  <a:pt x="193328" y="704635"/>
                  <a:pt x="186775" y="692577"/>
                  <a:pt x="184150" y="679450"/>
                </a:cubicBezTo>
                <a:cubicBezTo>
                  <a:pt x="180841" y="662907"/>
                  <a:pt x="176574" y="638954"/>
                  <a:pt x="171450" y="622300"/>
                </a:cubicBezTo>
                <a:cubicBezTo>
                  <a:pt x="165545" y="603108"/>
                  <a:pt x="158750" y="584200"/>
                  <a:pt x="152400" y="565150"/>
                </a:cubicBezTo>
                <a:cubicBezTo>
                  <a:pt x="150283" y="558800"/>
                  <a:pt x="147363" y="552664"/>
                  <a:pt x="146050" y="546100"/>
                </a:cubicBezTo>
                <a:cubicBezTo>
                  <a:pt x="143933" y="535517"/>
                  <a:pt x="141631" y="524969"/>
                  <a:pt x="139700" y="514350"/>
                </a:cubicBezTo>
                <a:cubicBezTo>
                  <a:pt x="133826" y="482045"/>
                  <a:pt x="131757" y="465098"/>
                  <a:pt x="127000" y="431800"/>
                </a:cubicBezTo>
                <a:cubicBezTo>
                  <a:pt x="106857" y="42362"/>
                  <a:pt x="107950" y="186431"/>
                  <a:pt x="10795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72000" y="285749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B104</a:t>
            </a:r>
            <a:endParaRPr lang="ko-KR" altLang="en-US" sz="11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143380"/>
            <a:ext cx="1143008" cy="76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TextBox 64"/>
          <p:cNvSpPr txBox="1"/>
          <p:nvPr/>
        </p:nvSpPr>
        <p:spPr>
          <a:xfrm>
            <a:off x="5643570" y="421481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A0101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802320" y="4500570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임태균님 </a:t>
            </a:r>
            <a:r>
              <a:rPr lang="ko-KR" altLang="en-US" sz="1100" dirty="0" err="1" smtClean="0"/>
              <a:t>어서오고</a:t>
            </a:r>
            <a:endParaRPr lang="en-US" altLang="ko-KR" sz="1100" dirty="0" smtClean="0"/>
          </a:p>
          <a:p>
            <a:r>
              <a:rPr lang="ko-KR" altLang="en-US" sz="1100" dirty="0" smtClean="0"/>
              <a:t>작</a:t>
            </a:r>
            <a:r>
              <a:rPr lang="ko-KR" altLang="en-US" sz="1100" dirty="0"/>
              <a:t>업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5000636"/>
            <a:ext cx="1214446" cy="80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TextBox 67"/>
          <p:cNvSpPr txBox="1"/>
          <p:nvPr/>
        </p:nvSpPr>
        <p:spPr>
          <a:xfrm>
            <a:off x="5572132" y="5072074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B104</a:t>
            </a:r>
            <a:endParaRPr lang="ko-KR" altLang="en-US" sz="1100" dirty="0"/>
          </a:p>
        </p:txBody>
      </p:sp>
      <p:cxnSp>
        <p:nvCxnSpPr>
          <p:cNvPr id="63" name="직선 화살표 연결선 62"/>
          <p:cNvCxnSpPr/>
          <p:nvPr/>
        </p:nvCxnSpPr>
        <p:spPr>
          <a:xfrm rot="16200000" flipH="1">
            <a:off x="4143372" y="2571744"/>
            <a:ext cx="228601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자유형 69"/>
          <p:cNvSpPr/>
          <p:nvPr/>
        </p:nvSpPr>
        <p:spPr>
          <a:xfrm>
            <a:off x="4826000" y="1949450"/>
            <a:ext cx="1130300" cy="3162300"/>
          </a:xfrm>
          <a:custGeom>
            <a:avLst/>
            <a:gdLst>
              <a:gd name="connsiteX0" fmla="*/ 0 w 1130300"/>
              <a:gd name="connsiteY0" fmla="*/ 0 h 3162300"/>
              <a:gd name="connsiteX1" fmla="*/ 19050 w 1130300"/>
              <a:gd name="connsiteY1" fmla="*/ 19050 h 3162300"/>
              <a:gd name="connsiteX2" fmla="*/ 69850 w 1130300"/>
              <a:gd name="connsiteY2" fmla="*/ 76200 h 3162300"/>
              <a:gd name="connsiteX3" fmla="*/ 222250 w 1130300"/>
              <a:gd name="connsiteY3" fmla="*/ 177800 h 3162300"/>
              <a:gd name="connsiteX4" fmla="*/ 323850 w 1130300"/>
              <a:gd name="connsiteY4" fmla="*/ 247650 h 3162300"/>
              <a:gd name="connsiteX5" fmla="*/ 361950 w 1130300"/>
              <a:gd name="connsiteY5" fmla="*/ 273050 h 3162300"/>
              <a:gd name="connsiteX6" fmla="*/ 412750 w 1130300"/>
              <a:gd name="connsiteY6" fmla="*/ 298450 h 3162300"/>
              <a:gd name="connsiteX7" fmla="*/ 482600 w 1130300"/>
              <a:gd name="connsiteY7" fmla="*/ 349250 h 3162300"/>
              <a:gd name="connsiteX8" fmla="*/ 539750 w 1130300"/>
              <a:gd name="connsiteY8" fmla="*/ 406400 h 3162300"/>
              <a:gd name="connsiteX9" fmla="*/ 571500 w 1130300"/>
              <a:gd name="connsiteY9" fmla="*/ 463550 h 3162300"/>
              <a:gd name="connsiteX10" fmla="*/ 590550 w 1130300"/>
              <a:gd name="connsiteY10" fmla="*/ 482600 h 3162300"/>
              <a:gd name="connsiteX11" fmla="*/ 628650 w 1130300"/>
              <a:gd name="connsiteY11" fmla="*/ 546100 h 3162300"/>
              <a:gd name="connsiteX12" fmla="*/ 692150 w 1130300"/>
              <a:gd name="connsiteY12" fmla="*/ 622300 h 3162300"/>
              <a:gd name="connsiteX13" fmla="*/ 704850 w 1130300"/>
              <a:gd name="connsiteY13" fmla="*/ 654050 h 3162300"/>
              <a:gd name="connsiteX14" fmla="*/ 723900 w 1130300"/>
              <a:gd name="connsiteY14" fmla="*/ 673100 h 3162300"/>
              <a:gd name="connsiteX15" fmla="*/ 755650 w 1130300"/>
              <a:gd name="connsiteY15" fmla="*/ 717550 h 3162300"/>
              <a:gd name="connsiteX16" fmla="*/ 800100 w 1130300"/>
              <a:gd name="connsiteY16" fmla="*/ 774700 h 3162300"/>
              <a:gd name="connsiteX17" fmla="*/ 825500 w 1130300"/>
              <a:gd name="connsiteY17" fmla="*/ 831850 h 3162300"/>
              <a:gd name="connsiteX18" fmla="*/ 850900 w 1130300"/>
              <a:gd name="connsiteY18" fmla="*/ 901700 h 3162300"/>
              <a:gd name="connsiteX19" fmla="*/ 882650 w 1130300"/>
              <a:gd name="connsiteY19" fmla="*/ 958850 h 3162300"/>
              <a:gd name="connsiteX20" fmla="*/ 895350 w 1130300"/>
              <a:gd name="connsiteY20" fmla="*/ 996950 h 3162300"/>
              <a:gd name="connsiteX21" fmla="*/ 927100 w 1130300"/>
              <a:gd name="connsiteY21" fmla="*/ 1073150 h 3162300"/>
              <a:gd name="connsiteX22" fmla="*/ 939800 w 1130300"/>
              <a:gd name="connsiteY22" fmla="*/ 1117600 h 3162300"/>
              <a:gd name="connsiteX23" fmla="*/ 965200 w 1130300"/>
              <a:gd name="connsiteY23" fmla="*/ 1168400 h 3162300"/>
              <a:gd name="connsiteX24" fmla="*/ 971550 w 1130300"/>
              <a:gd name="connsiteY24" fmla="*/ 1187450 h 3162300"/>
              <a:gd name="connsiteX25" fmla="*/ 990600 w 1130300"/>
              <a:gd name="connsiteY25" fmla="*/ 1295400 h 3162300"/>
              <a:gd name="connsiteX26" fmla="*/ 1028700 w 1130300"/>
              <a:gd name="connsiteY26" fmla="*/ 1397000 h 3162300"/>
              <a:gd name="connsiteX27" fmla="*/ 1035050 w 1130300"/>
              <a:gd name="connsiteY27" fmla="*/ 1473200 h 3162300"/>
              <a:gd name="connsiteX28" fmla="*/ 1041400 w 1130300"/>
              <a:gd name="connsiteY28" fmla="*/ 1492250 h 3162300"/>
              <a:gd name="connsiteX29" fmla="*/ 1066800 w 1130300"/>
              <a:gd name="connsiteY29" fmla="*/ 1549400 h 3162300"/>
              <a:gd name="connsiteX30" fmla="*/ 1085850 w 1130300"/>
              <a:gd name="connsiteY30" fmla="*/ 1676400 h 3162300"/>
              <a:gd name="connsiteX31" fmla="*/ 1092200 w 1130300"/>
              <a:gd name="connsiteY31" fmla="*/ 1695450 h 3162300"/>
              <a:gd name="connsiteX32" fmla="*/ 1098550 w 1130300"/>
              <a:gd name="connsiteY32" fmla="*/ 1739900 h 3162300"/>
              <a:gd name="connsiteX33" fmla="*/ 1117600 w 1130300"/>
              <a:gd name="connsiteY33" fmla="*/ 1828800 h 3162300"/>
              <a:gd name="connsiteX34" fmla="*/ 1130300 w 1130300"/>
              <a:gd name="connsiteY34" fmla="*/ 2032000 h 3162300"/>
              <a:gd name="connsiteX35" fmla="*/ 1123950 w 1130300"/>
              <a:gd name="connsiteY35" fmla="*/ 2533650 h 3162300"/>
              <a:gd name="connsiteX36" fmla="*/ 1111250 w 1130300"/>
              <a:gd name="connsiteY36" fmla="*/ 2616200 h 3162300"/>
              <a:gd name="connsiteX37" fmla="*/ 1104900 w 1130300"/>
              <a:gd name="connsiteY37" fmla="*/ 2711450 h 3162300"/>
              <a:gd name="connsiteX38" fmla="*/ 1092200 w 1130300"/>
              <a:gd name="connsiteY38" fmla="*/ 2743200 h 3162300"/>
              <a:gd name="connsiteX39" fmla="*/ 1085850 w 1130300"/>
              <a:gd name="connsiteY39" fmla="*/ 2819400 h 3162300"/>
              <a:gd name="connsiteX40" fmla="*/ 1079500 w 1130300"/>
              <a:gd name="connsiteY40" fmla="*/ 2857500 h 3162300"/>
              <a:gd name="connsiteX41" fmla="*/ 1073150 w 1130300"/>
              <a:gd name="connsiteY41" fmla="*/ 2965450 h 3162300"/>
              <a:gd name="connsiteX42" fmla="*/ 1066800 w 1130300"/>
              <a:gd name="connsiteY42" fmla="*/ 2984500 h 3162300"/>
              <a:gd name="connsiteX43" fmla="*/ 1060450 w 1130300"/>
              <a:gd name="connsiteY43" fmla="*/ 3054350 h 3162300"/>
              <a:gd name="connsiteX44" fmla="*/ 1060450 w 1130300"/>
              <a:gd name="connsiteY44" fmla="*/ 3162300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30300" h="3162300">
                <a:moveTo>
                  <a:pt x="0" y="0"/>
                </a:moveTo>
                <a:cubicBezTo>
                  <a:pt x="6350" y="6350"/>
                  <a:pt x="13301" y="12151"/>
                  <a:pt x="19050" y="19050"/>
                </a:cubicBezTo>
                <a:cubicBezTo>
                  <a:pt x="46553" y="52054"/>
                  <a:pt x="14962" y="35034"/>
                  <a:pt x="69850" y="76200"/>
                </a:cubicBezTo>
                <a:cubicBezTo>
                  <a:pt x="161240" y="144742"/>
                  <a:pt x="86399" y="90855"/>
                  <a:pt x="222250" y="177800"/>
                </a:cubicBezTo>
                <a:cubicBezTo>
                  <a:pt x="291018" y="221812"/>
                  <a:pt x="263578" y="205923"/>
                  <a:pt x="323850" y="247650"/>
                </a:cubicBezTo>
                <a:cubicBezTo>
                  <a:pt x="336400" y="256338"/>
                  <a:pt x="348298" y="266224"/>
                  <a:pt x="361950" y="273050"/>
                </a:cubicBezTo>
                <a:cubicBezTo>
                  <a:pt x="378883" y="281517"/>
                  <a:pt x="396312" y="289057"/>
                  <a:pt x="412750" y="298450"/>
                </a:cubicBezTo>
                <a:cubicBezTo>
                  <a:pt x="431255" y="309024"/>
                  <a:pt x="466344" y="334155"/>
                  <a:pt x="482600" y="349250"/>
                </a:cubicBezTo>
                <a:cubicBezTo>
                  <a:pt x="502342" y="367582"/>
                  <a:pt x="527702" y="382303"/>
                  <a:pt x="539750" y="406400"/>
                </a:cubicBezTo>
                <a:cubicBezTo>
                  <a:pt x="547857" y="422614"/>
                  <a:pt x="558640" y="448118"/>
                  <a:pt x="571500" y="463550"/>
                </a:cubicBezTo>
                <a:cubicBezTo>
                  <a:pt x="577249" y="470449"/>
                  <a:pt x="585438" y="475217"/>
                  <a:pt x="590550" y="482600"/>
                </a:cubicBezTo>
                <a:cubicBezTo>
                  <a:pt x="604601" y="502895"/>
                  <a:pt x="612847" y="527137"/>
                  <a:pt x="628650" y="546100"/>
                </a:cubicBezTo>
                <a:lnTo>
                  <a:pt x="692150" y="622300"/>
                </a:lnTo>
                <a:cubicBezTo>
                  <a:pt x="696383" y="632883"/>
                  <a:pt x="698809" y="644384"/>
                  <a:pt x="704850" y="654050"/>
                </a:cubicBezTo>
                <a:cubicBezTo>
                  <a:pt x="709610" y="661665"/>
                  <a:pt x="718056" y="666282"/>
                  <a:pt x="723900" y="673100"/>
                </a:cubicBezTo>
                <a:cubicBezTo>
                  <a:pt x="749653" y="703145"/>
                  <a:pt x="735548" y="690747"/>
                  <a:pt x="755650" y="717550"/>
                </a:cubicBezTo>
                <a:cubicBezTo>
                  <a:pt x="770130" y="736857"/>
                  <a:pt x="790298" y="752646"/>
                  <a:pt x="800100" y="774700"/>
                </a:cubicBezTo>
                <a:cubicBezTo>
                  <a:pt x="808567" y="793750"/>
                  <a:pt x="817758" y="812494"/>
                  <a:pt x="825500" y="831850"/>
                </a:cubicBezTo>
                <a:cubicBezTo>
                  <a:pt x="837355" y="861487"/>
                  <a:pt x="837017" y="873934"/>
                  <a:pt x="850900" y="901700"/>
                </a:cubicBezTo>
                <a:cubicBezTo>
                  <a:pt x="885123" y="970146"/>
                  <a:pt x="834797" y="844003"/>
                  <a:pt x="882650" y="958850"/>
                </a:cubicBezTo>
                <a:cubicBezTo>
                  <a:pt x="887799" y="971207"/>
                  <a:pt x="890201" y="984593"/>
                  <a:pt x="895350" y="996950"/>
                </a:cubicBezTo>
                <a:cubicBezTo>
                  <a:pt x="905933" y="1022350"/>
                  <a:pt x="919541" y="1046692"/>
                  <a:pt x="927100" y="1073150"/>
                </a:cubicBezTo>
                <a:cubicBezTo>
                  <a:pt x="931333" y="1087967"/>
                  <a:pt x="934077" y="1103293"/>
                  <a:pt x="939800" y="1117600"/>
                </a:cubicBezTo>
                <a:cubicBezTo>
                  <a:pt x="946831" y="1135178"/>
                  <a:pt x="959213" y="1150439"/>
                  <a:pt x="965200" y="1168400"/>
                </a:cubicBezTo>
                <a:lnTo>
                  <a:pt x="971550" y="1187450"/>
                </a:lnTo>
                <a:cubicBezTo>
                  <a:pt x="976020" y="1232151"/>
                  <a:pt x="974529" y="1255221"/>
                  <a:pt x="990600" y="1295400"/>
                </a:cubicBezTo>
                <a:cubicBezTo>
                  <a:pt x="1034875" y="1406086"/>
                  <a:pt x="1001204" y="1287014"/>
                  <a:pt x="1028700" y="1397000"/>
                </a:cubicBezTo>
                <a:cubicBezTo>
                  <a:pt x="1030817" y="1422400"/>
                  <a:pt x="1031681" y="1447936"/>
                  <a:pt x="1035050" y="1473200"/>
                </a:cubicBezTo>
                <a:cubicBezTo>
                  <a:pt x="1035935" y="1479835"/>
                  <a:pt x="1038826" y="1486071"/>
                  <a:pt x="1041400" y="1492250"/>
                </a:cubicBezTo>
                <a:cubicBezTo>
                  <a:pt x="1049418" y="1511493"/>
                  <a:pt x="1058333" y="1530350"/>
                  <a:pt x="1066800" y="1549400"/>
                </a:cubicBezTo>
                <a:cubicBezTo>
                  <a:pt x="1072919" y="1598350"/>
                  <a:pt x="1075513" y="1624715"/>
                  <a:pt x="1085850" y="1676400"/>
                </a:cubicBezTo>
                <a:cubicBezTo>
                  <a:pt x="1087163" y="1682964"/>
                  <a:pt x="1090083" y="1689100"/>
                  <a:pt x="1092200" y="1695450"/>
                </a:cubicBezTo>
                <a:cubicBezTo>
                  <a:pt x="1094317" y="1710267"/>
                  <a:pt x="1095749" y="1725197"/>
                  <a:pt x="1098550" y="1739900"/>
                </a:cubicBezTo>
                <a:cubicBezTo>
                  <a:pt x="1104221" y="1769671"/>
                  <a:pt x="1114325" y="1798671"/>
                  <a:pt x="1117600" y="1828800"/>
                </a:cubicBezTo>
                <a:cubicBezTo>
                  <a:pt x="1124933" y="1896268"/>
                  <a:pt x="1126067" y="1964267"/>
                  <a:pt x="1130300" y="2032000"/>
                </a:cubicBezTo>
                <a:cubicBezTo>
                  <a:pt x="1128183" y="2199217"/>
                  <a:pt x="1127838" y="2366465"/>
                  <a:pt x="1123950" y="2533650"/>
                </a:cubicBezTo>
                <a:cubicBezTo>
                  <a:pt x="1123729" y="2543146"/>
                  <a:pt x="1113222" y="2604370"/>
                  <a:pt x="1111250" y="2616200"/>
                </a:cubicBezTo>
                <a:cubicBezTo>
                  <a:pt x="1109133" y="2647950"/>
                  <a:pt x="1109620" y="2679982"/>
                  <a:pt x="1104900" y="2711450"/>
                </a:cubicBezTo>
                <a:cubicBezTo>
                  <a:pt x="1103209" y="2722722"/>
                  <a:pt x="1094181" y="2731975"/>
                  <a:pt x="1092200" y="2743200"/>
                </a:cubicBezTo>
                <a:cubicBezTo>
                  <a:pt x="1087771" y="2768300"/>
                  <a:pt x="1088665" y="2794068"/>
                  <a:pt x="1085850" y="2819400"/>
                </a:cubicBezTo>
                <a:cubicBezTo>
                  <a:pt x="1084428" y="2832196"/>
                  <a:pt x="1081617" y="2844800"/>
                  <a:pt x="1079500" y="2857500"/>
                </a:cubicBezTo>
                <a:cubicBezTo>
                  <a:pt x="1077383" y="2893483"/>
                  <a:pt x="1076737" y="2929583"/>
                  <a:pt x="1073150" y="2965450"/>
                </a:cubicBezTo>
                <a:cubicBezTo>
                  <a:pt x="1072484" y="2972110"/>
                  <a:pt x="1067747" y="2977874"/>
                  <a:pt x="1066800" y="2984500"/>
                </a:cubicBezTo>
                <a:cubicBezTo>
                  <a:pt x="1063494" y="3007644"/>
                  <a:pt x="1061284" y="3030986"/>
                  <a:pt x="1060450" y="3054350"/>
                </a:cubicBezTo>
                <a:cubicBezTo>
                  <a:pt x="1059166" y="3090310"/>
                  <a:pt x="1060450" y="3126317"/>
                  <a:pt x="1060450" y="31623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715008" y="5286388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홍지성님 서오고</a:t>
            </a:r>
            <a:endParaRPr lang="en-US" altLang="ko-KR" sz="1100" dirty="0" smtClean="0"/>
          </a:p>
          <a:p>
            <a:r>
              <a:rPr lang="ko-KR" altLang="en-US" sz="1100" dirty="0" smtClean="0"/>
              <a:t>작</a:t>
            </a:r>
            <a:r>
              <a:rPr lang="ko-KR" altLang="en-US" sz="1100" dirty="0"/>
              <a:t>업</a:t>
            </a:r>
          </a:p>
        </p:txBody>
      </p:sp>
      <p:sp>
        <p:nvSpPr>
          <p:cNvPr id="72" name="폭발 1 71"/>
          <p:cNvSpPr/>
          <p:nvPr/>
        </p:nvSpPr>
        <p:spPr>
          <a:xfrm>
            <a:off x="6143636" y="4714884"/>
            <a:ext cx="142876" cy="2143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05554" y="1428736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7805554" y="1714488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c.jsp</a:t>
            </a:r>
            <a:endParaRPr lang="ko-KR" altLang="en-US" sz="1100" dirty="0"/>
          </a:p>
        </p:txBody>
      </p:sp>
      <p:sp>
        <p:nvSpPr>
          <p:cNvPr id="75" name="자유형 74"/>
          <p:cNvSpPr/>
          <p:nvPr/>
        </p:nvSpPr>
        <p:spPr>
          <a:xfrm>
            <a:off x="6203582" y="2012950"/>
            <a:ext cx="1601742" cy="2971800"/>
          </a:xfrm>
          <a:custGeom>
            <a:avLst/>
            <a:gdLst>
              <a:gd name="connsiteX0" fmla="*/ 6718 w 1601742"/>
              <a:gd name="connsiteY0" fmla="*/ 2889250 h 2971800"/>
              <a:gd name="connsiteX1" fmla="*/ 51168 w 1601742"/>
              <a:gd name="connsiteY1" fmla="*/ 2914650 h 2971800"/>
              <a:gd name="connsiteX2" fmla="*/ 146418 w 1601742"/>
              <a:gd name="connsiteY2" fmla="*/ 2946400 h 2971800"/>
              <a:gd name="connsiteX3" fmla="*/ 190868 w 1601742"/>
              <a:gd name="connsiteY3" fmla="*/ 2965450 h 2971800"/>
              <a:gd name="connsiteX4" fmla="*/ 235318 w 1601742"/>
              <a:gd name="connsiteY4" fmla="*/ 2971800 h 2971800"/>
              <a:gd name="connsiteX5" fmla="*/ 609968 w 1601742"/>
              <a:gd name="connsiteY5" fmla="*/ 2959100 h 2971800"/>
              <a:gd name="connsiteX6" fmla="*/ 705218 w 1601742"/>
              <a:gd name="connsiteY6" fmla="*/ 2952750 h 2971800"/>
              <a:gd name="connsiteX7" fmla="*/ 736968 w 1601742"/>
              <a:gd name="connsiteY7" fmla="*/ 2946400 h 2971800"/>
              <a:gd name="connsiteX8" fmla="*/ 794118 w 1601742"/>
              <a:gd name="connsiteY8" fmla="*/ 2933700 h 2971800"/>
              <a:gd name="connsiteX9" fmla="*/ 851268 w 1601742"/>
              <a:gd name="connsiteY9" fmla="*/ 2927350 h 2971800"/>
              <a:gd name="connsiteX10" fmla="*/ 895718 w 1601742"/>
              <a:gd name="connsiteY10" fmla="*/ 2908300 h 2971800"/>
              <a:gd name="connsiteX11" fmla="*/ 978268 w 1601742"/>
              <a:gd name="connsiteY11" fmla="*/ 2889250 h 2971800"/>
              <a:gd name="connsiteX12" fmla="*/ 1073518 w 1601742"/>
              <a:gd name="connsiteY12" fmla="*/ 2863850 h 2971800"/>
              <a:gd name="connsiteX13" fmla="*/ 1143368 w 1601742"/>
              <a:gd name="connsiteY13" fmla="*/ 2844800 h 2971800"/>
              <a:gd name="connsiteX14" fmla="*/ 1187818 w 1601742"/>
              <a:gd name="connsiteY14" fmla="*/ 2806700 h 2971800"/>
              <a:gd name="connsiteX15" fmla="*/ 1194168 w 1601742"/>
              <a:gd name="connsiteY15" fmla="*/ 2787650 h 2971800"/>
              <a:gd name="connsiteX16" fmla="*/ 1206868 w 1601742"/>
              <a:gd name="connsiteY16" fmla="*/ 2768600 h 2971800"/>
              <a:gd name="connsiteX17" fmla="*/ 1206868 w 1601742"/>
              <a:gd name="connsiteY17" fmla="*/ 2139950 h 2971800"/>
              <a:gd name="connsiteX18" fmla="*/ 1200518 w 1601742"/>
              <a:gd name="connsiteY18" fmla="*/ 2108200 h 2971800"/>
              <a:gd name="connsiteX19" fmla="*/ 1194168 w 1601742"/>
              <a:gd name="connsiteY19" fmla="*/ 2044700 h 2971800"/>
              <a:gd name="connsiteX20" fmla="*/ 1181468 w 1601742"/>
              <a:gd name="connsiteY20" fmla="*/ 1949450 h 2971800"/>
              <a:gd name="connsiteX21" fmla="*/ 1175118 w 1601742"/>
              <a:gd name="connsiteY21" fmla="*/ 1924050 h 2971800"/>
              <a:gd name="connsiteX22" fmla="*/ 1162418 w 1601742"/>
              <a:gd name="connsiteY22" fmla="*/ 1854200 h 2971800"/>
              <a:gd name="connsiteX23" fmla="*/ 1143368 w 1601742"/>
              <a:gd name="connsiteY23" fmla="*/ 1701800 h 2971800"/>
              <a:gd name="connsiteX24" fmla="*/ 1130668 w 1601742"/>
              <a:gd name="connsiteY24" fmla="*/ 1606550 h 2971800"/>
              <a:gd name="connsiteX25" fmla="*/ 1143368 w 1601742"/>
              <a:gd name="connsiteY25" fmla="*/ 996950 h 2971800"/>
              <a:gd name="connsiteX26" fmla="*/ 1149718 w 1601742"/>
              <a:gd name="connsiteY26" fmla="*/ 971550 h 2971800"/>
              <a:gd name="connsiteX27" fmla="*/ 1156068 w 1601742"/>
              <a:gd name="connsiteY27" fmla="*/ 933450 h 2971800"/>
              <a:gd name="connsiteX28" fmla="*/ 1162418 w 1601742"/>
              <a:gd name="connsiteY28" fmla="*/ 889000 h 2971800"/>
              <a:gd name="connsiteX29" fmla="*/ 1175118 w 1601742"/>
              <a:gd name="connsiteY29" fmla="*/ 857250 h 2971800"/>
              <a:gd name="connsiteX30" fmla="*/ 1206868 w 1601742"/>
              <a:gd name="connsiteY30" fmla="*/ 755650 h 2971800"/>
              <a:gd name="connsiteX31" fmla="*/ 1219568 w 1601742"/>
              <a:gd name="connsiteY31" fmla="*/ 698500 h 2971800"/>
              <a:gd name="connsiteX32" fmla="*/ 1225918 w 1601742"/>
              <a:gd name="connsiteY32" fmla="*/ 679450 h 2971800"/>
              <a:gd name="connsiteX33" fmla="*/ 1232268 w 1601742"/>
              <a:gd name="connsiteY33" fmla="*/ 647700 h 2971800"/>
              <a:gd name="connsiteX34" fmla="*/ 1257668 w 1601742"/>
              <a:gd name="connsiteY34" fmla="*/ 584200 h 2971800"/>
              <a:gd name="connsiteX35" fmla="*/ 1276718 w 1601742"/>
              <a:gd name="connsiteY35" fmla="*/ 533400 h 2971800"/>
              <a:gd name="connsiteX36" fmla="*/ 1289418 w 1601742"/>
              <a:gd name="connsiteY36" fmla="*/ 514350 h 2971800"/>
              <a:gd name="connsiteX37" fmla="*/ 1302118 w 1601742"/>
              <a:gd name="connsiteY37" fmla="*/ 482600 h 2971800"/>
              <a:gd name="connsiteX38" fmla="*/ 1314818 w 1601742"/>
              <a:gd name="connsiteY38" fmla="*/ 444500 h 2971800"/>
              <a:gd name="connsiteX39" fmla="*/ 1340218 w 1601742"/>
              <a:gd name="connsiteY39" fmla="*/ 406400 h 2971800"/>
              <a:gd name="connsiteX40" fmla="*/ 1410068 w 1601742"/>
              <a:gd name="connsiteY40" fmla="*/ 311150 h 2971800"/>
              <a:gd name="connsiteX41" fmla="*/ 1429118 w 1601742"/>
              <a:gd name="connsiteY41" fmla="*/ 279400 h 2971800"/>
              <a:gd name="connsiteX42" fmla="*/ 1441818 w 1601742"/>
              <a:gd name="connsiteY42" fmla="*/ 260350 h 2971800"/>
              <a:gd name="connsiteX43" fmla="*/ 1467218 w 1601742"/>
              <a:gd name="connsiteY43" fmla="*/ 209550 h 2971800"/>
              <a:gd name="connsiteX44" fmla="*/ 1492618 w 1601742"/>
              <a:gd name="connsiteY44" fmla="*/ 177800 h 2971800"/>
              <a:gd name="connsiteX45" fmla="*/ 1524368 w 1601742"/>
              <a:gd name="connsiteY45" fmla="*/ 127000 h 2971800"/>
              <a:gd name="connsiteX46" fmla="*/ 1549768 w 1601742"/>
              <a:gd name="connsiteY46" fmla="*/ 88900 h 2971800"/>
              <a:gd name="connsiteX47" fmla="*/ 1556118 w 1601742"/>
              <a:gd name="connsiteY47" fmla="*/ 69850 h 2971800"/>
              <a:gd name="connsiteX48" fmla="*/ 1587868 w 1601742"/>
              <a:gd name="connsiteY48" fmla="*/ 25400 h 2971800"/>
              <a:gd name="connsiteX49" fmla="*/ 1600568 w 1601742"/>
              <a:gd name="connsiteY49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01742" h="2971800">
                <a:moveTo>
                  <a:pt x="6718" y="2889250"/>
                </a:moveTo>
                <a:cubicBezTo>
                  <a:pt x="49490" y="2932022"/>
                  <a:pt x="0" y="2889066"/>
                  <a:pt x="51168" y="2914650"/>
                </a:cubicBezTo>
                <a:cubicBezTo>
                  <a:pt x="128380" y="2953256"/>
                  <a:pt x="45010" y="2935132"/>
                  <a:pt x="146418" y="2946400"/>
                </a:cubicBezTo>
                <a:cubicBezTo>
                  <a:pt x="160187" y="2953284"/>
                  <a:pt x="175296" y="2962336"/>
                  <a:pt x="190868" y="2965450"/>
                </a:cubicBezTo>
                <a:cubicBezTo>
                  <a:pt x="205544" y="2968385"/>
                  <a:pt x="220501" y="2969683"/>
                  <a:pt x="235318" y="2971800"/>
                </a:cubicBezTo>
                <a:lnTo>
                  <a:pt x="609968" y="2959100"/>
                </a:lnTo>
                <a:cubicBezTo>
                  <a:pt x="641762" y="2957811"/>
                  <a:pt x="673555" y="2955916"/>
                  <a:pt x="705218" y="2952750"/>
                </a:cubicBezTo>
                <a:cubicBezTo>
                  <a:pt x="715957" y="2951676"/>
                  <a:pt x="726415" y="2948661"/>
                  <a:pt x="736968" y="2946400"/>
                </a:cubicBezTo>
                <a:cubicBezTo>
                  <a:pt x="756050" y="2942311"/>
                  <a:pt x="774869" y="2936908"/>
                  <a:pt x="794118" y="2933700"/>
                </a:cubicBezTo>
                <a:cubicBezTo>
                  <a:pt x="813024" y="2930549"/>
                  <a:pt x="832218" y="2929467"/>
                  <a:pt x="851268" y="2927350"/>
                </a:cubicBezTo>
                <a:cubicBezTo>
                  <a:pt x="869441" y="2918263"/>
                  <a:pt x="877031" y="2912972"/>
                  <a:pt x="895718" y="2908300"/>
                </a:cubicBezTo>
                <a:cubicBezTo>
                  <a:pt x="922986" y="2901483"/>
                  <a:pt x="951926" y="2899787"/>
                  <a:pt x="978268" y="2889250"/>
                </a:cubicBezTo>
                <a:cubicBezTo>
                  <a:pt x="1049777" y="2860646"/>
                  <a:pt x="961502" y="2893721"/>
                  <a:pt x="1073518" y="2863850"/>
                </a:cubicBezTo>
                <a:cubicBezTo>
                  <a:pt x="1175495" y="2836656"/>
                  <a:pt x="1028203" y="2863994"/>
                  <a:pt x="1143368" y="2844800"/>
                </a:cubicBezTo>
                <a:cubicBezTo>
                  <a:pt x="1155105" y="2835997"/>
                  <a:pt x="1178973" y="2819967"/>
                  <a:pt x="1187818" y="2806700"/>
                </a:cubicBezTo>
                <a:cubicBezTo>
                  <a:pt x="1191531" y="2801131"/>
                  <a:pt x="1191175" y="2793637"/>
                  <a:pt x="1194168" y="2787650"/>
                </a:cubicBezTo>
                <a:cubicBezTo>
                  <a:pt x="1197581" y="2780824"/>
                  <a:pt x="1202635" y="2774950"/>
                  <a:pt x="1206868" y="2768600"/>
                </a:cubicBezTo>
                <a:cubicBezTo>
                  <a:pt x="1251954" y="2543168"/>
                  <a:pt x="1218611" y="2721249"/>
                  <a:pt x="1206868" y="2139950"/>
                </a:cubicBezTo>
                <a:cubicBezTo>
                  <a:pt x="1206650" y="2129159"/>
                  <a:pt x="1201944" y="2118898"/>
                  <a:pt x="1200518" y="2108200"/>
                </a:cubicBezTo>
                <a:cubicBezTo>
                  <a:pt x="1197707" y="2087114"/>
                  <a:pt x="1196517" y="2065842"/>
                  <a:pt x="1194168" y="2044700"/>
                </a:cubicBezTo>
                <a:cubicBezTo>
                  <a:pt x="1192588" y="2030484"/>
                  <a:pt x="1184419" y="1965682"/>
                  <a:pt x="1181468" y="1949450"/>
                </a:cubicBezTo>
                <a:cubicBezTo>
                  <a:pt x="1179907" y="1940864"/>
                  <a:pt x="1177011" y="1932569"/>
                  <a:pt x="1175118" y="1924050"/>
                </a:cubicBezTo>
                <a:cubicBezTo>
                  <a:pt x="1170742" y="1904359"/>
                  <a:pt x="1165175" y="1873500"/>
                  <a:pt x="1162418" y="1854200"/>
                </a:cubicBezTo>
                <a:cubicBezTo>
                  <a:pt x="1153536" y="1792026"/>
                  <a:pt x="1149455" y="1759623"/>
                  <a:pt x="1143368" y="1701800"/>
                </a:cubicBezTo>
                <a:cubicBezTo>
                  <a:pt x="1135119" y="1623436"/>
                  <a:pt x="1141608" y="1661252"/>
                  <a:pt x="1130668" y="1606550"/>
                </a:cubicBezTo>
                <a:cubicBezTo>
                  <a:pt x="1132584" y="1432180"/>
                  <a:pt x="1099496" y="1194376"/>
                  <a:pt x="1143368" y="996950"/>
                </a:cubicBezTo>
                <a:cubicBezTo>
                  <a:pt x="1145261" y="988431"/>
                  <a:pt x="1148006" y="980108"/>
                  <a:pt x="1149718" y="971550"/>
                </a:cubicBezTo>
                <a:cubicBezTo>
                  <a:pt x="1152243" y="958925"/>
                  <a:pt x="1154110" y="946175"/>
                  <a:pt x="1156068" y="933450"/>
                </a:cubicBezTo>
                <a:cubicBezTo>
                  <a:pt x="1158344" y="918657"/>
                  <a:pt x="1158788" y="903520"/>
                  <a:pt x="1162418" y="889000"/>
                </a:cubicBezTo>
                <a:cubicBezTo>
                  <a:pt x="1165183" y="877942"/>
                  <a:pt x="1170885" y="867833"/>
                  <a:pt x="1175118" y="857250"/>
                </a:cubicBezTo>
                <a:cubicBezTo>
                  <a:pt x="1189558" y="770611"/>
                  <a:pt x="1172368" y="801650"/>
                  <a:pt x="1206868" y="755650"/>
                </a:cubicBezTo>
                <a:cubicBezTo>
                  <a:pt x="1211233" y="733826"/>
                  <a:pt x="1213590" y="719425"/>
                  <a:pt x="1219568" y="698500"/>
                </a:cubicBezTo>
                <a:cubicBezTo>
                  <a:pt x="1221407" y="692064"/>
                  <a:pt x="1224295" y="685944"/>
                  <a:pt x="1225918" y="679450"/>
                </a:cubicBezTo>
                <a:cubicBezTo>
                  <a:pt x="1228536" y="668979"/>
                  <a:pt x="1229650" y="658171"/>
                  <a:pt x="1232268" y="647700"/>
                </a:cubicBezTo>
                <a:cubicBezTo>
                  <a:pt x="1237084" y="628434"/>
                  <a:pt x="1251951" y="598492"/>
                  <a:pt x="1257668" y="584200"/>
                </a:cubicBezTo>
                <a:cubicBezTo>
                  <a:pt x="1268660" y="556721"/>
                  <a:pt x="1259766" y="567304"/>
                  <a:pt x="1276718" y="533400"/>
                </a:cubicBezTo>
                <a:cubicBezTo>
                  <a:pt x="1280131" y="526574"/>
                  <a:pt x="1286005" y="521176"/>
                  <a:pt x="1289418" y="514350"/>
                </a:cubicBezTo>
                <a:cubicBezTo>
                  <a:pt x="1294516" y="504155"/>
                  <a:pt x="1298223" y="493312"/>
                  <a:pt x="1302118" y="482600"/>
                </a:cubicBezTo>
                <a:cubicBezTo>
                  <a:pt x="1306693" y="470019"/>
                  <a:pt x="1308831" y="456474"/>
                  <a:pt x="1314818" y="444500"/>
                </a:cubicBezTo>
                <a:cubicBezTo>
                  <a:pt x="1321644" y="430848"/>
                  <a:pt x="1331192" y="418709"/>
                  <a:pt x="1340218" y="406400"/>
                </a:cubicBezTo>
                <a:cubicBezTo>
                  <a:pt x="1393140" y="334233"/>
                  <a:pt x="1371849" y="371208"/>
                  <a:pt x="1410068" y="311150"/>
                </a:cubicBezTo>
                <a:cubicBezTo>
                  <a:pt x="1416694" y="300737"/>
                  <a:pt x="1422577" y="289866"/>
                  <a:pt x="1429118" y="279400"/>
                </a:cubicBezTo>
                <a:cubicBezTo>
                  <a:pt x="1433163" y="272928"/>
                  <a:pt x="1438164" y="267050"/>
                  <a:pt x="1441818" y="260350"/>
                </a:cubicBezTo>
                <a:cubicBezTo>
                  <a:pt x="1450884" y="243730"/>
                  <a:pt x="1455391" y="224333"/>
                  <a:pt x="1467218" y="209550"/>
                </a:cubicBezTo>
                <a:cubicBezTo>
                  <a:pt x="1475685" y="198967"/>
                  <a:pt x="1484486" y="188643"/>
                  <a:pt x="1492618" y="177800"/>
                </a:cubicBezTo>
                <a:cubicBezTo>
                  <a:pt x="1504165" y="162404"/>
                  <a:pt x="1514328" y="142777"/>
                  <a:pt x="1524368" y="127000"/>
                </a:cubicBezTo>
                <a:cubicBezTo>
                  <a:pt x="1532563" y="114123"/>
                  <a:pt x="1544941" y="103380"/>
                  <a:pt x="1549768" y="88900"/>
                </a:cubicBezTo>
                <a:cubicBezTo>
                  <a:pt x="1551885" y="82550"/>
                  <a:pt x="1553125" y="75837"/>
                  <a:pt x="1556118" y="69850"/>
                </a:cubicBezTo>
                <a:cubicBezTo>
                  <a:pt x="1561106" y="59873"/>
                  <a:pt x="1583074" y="32111"/>
                  <a:pt x="1587868" y="25400"/>
                </a:cubicBezTo>
                <a:cubicBezTo>
                  <a:pt x="1601742" y="5976"/>
                  <a:pt x="1600568" y="13597"/>
                  <a:pt x="1600568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000892" y="278605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A0101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8138345" y="1357298"/>
            <a:ext cx="21002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String name=(String)</a:t>
            </a:r>
          </a:p>
          <a:p>
            <a:r>
              <a:rPr lang="en-US" altLang="ko-KR" sz="1100" dirty="0" err="1" smtClean="0"/>
              <a:t>session.getAttribute</a:t>
            </a:r>
            <a:r>
              <a:rPr lang="en-US" altLang="ko-KR" sz="1100" dirty="0" smtClean="0"/>
              <a:t>(“name”);</a:t>
            </a:r>
          </a:p>
          <a:p>
            <a:r>
              <a:rPr lang="en-US" altLang="ko-KR" sz="1100" dirty="0" smtClean="0"/>
              <a:t>&lt;a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=“c.jsp”&gt;</a:t>
            </a:r>
            <a:r>
              <a:rPr lang="ko-KR" altLang="en-US" sz="1100" dirty="0" smtClean="0"/>
              <a:t>작업 </a:t>
            </a:r>
            <a:r>
              <a:rPr lang="en-US" altLang="ko-KR" sz="1100" dirty="0" smtClean="0"/>
              <a:t>&lt;/a&gt;</a:t>
            </a:r>
            <a:endParaRPr lang="ko-KR" altLang="en-US" sz="1100" dirty="0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6710" y="4143380"/>
            <a:ext cx="1143008" cy="76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" name="TextBox 78"/>
          <p:cNvSpPr txBox="1"/>
          <p:nvPr/>
        </p:nvSpPr>
        <p:spPr>
          <a:xfrm>
            <a:off x="7643834" y="421481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A0101</a:t>
            </a:r>
            <a:endParaRPr lang="ko-KR" altLang="en-US" sz="1100" dirty="0"/>
          </a:p>
        </p:txBody>
      </p:sp>
      <p:sp>
        <p:nvSpPr>
          <p:cNvPr id="81" name="자유형 80"/>
          <p:cNvSpPr/>
          <p:nvPr/>
        </p:nvSpPr>
        <p:spPr>
          <a:xfrm>
            <a:off x="3585970" y="290401"/>
            <a:ext cx="5451030" cy="1379649"/>
          </a:xfrm>
          <a:custGeom>
            <a:avLst/>
            <a:gdLst>
              <a:gd name="connsiteX0" fmla="*/ 4675380 w 5451030"/>
              <a:gd name="connsiteY0" fmla="*/ 1379649 h 1379649"/>
              <a:gd name="connsiteX1" fmla="*/ 4656330 w 5451030"/>
              <a:gd name="connsiteY1" fmla="*/ 1354249 h 1379649"/>
              <a:gd name="connsiteX2" fmla="*/ 4624580 w 5451030"/>
              <a:gd name="connsiteY2" fmla="*/ 1322499 h 1379649"/>
              <a:gd name="connsiteX3" fmla="*/ 4605530 w 5451030"/>
              <a:gd name="connsiteY3" fmla="*/ 1290749 h 1379649"/>
              <a:gd name="connsiteX4" fmla="*/ 4554730 w 5451030"/>
              <a:gd name="connsiteY4" fmla="*/ 1220899 h 1379649"/>
              <a:gd name="connsiteX5" fmla="*/ 4522980 w 5451030"/>
              <a:gd name="connsiteY5" fmla="*/ 1176449 h 1379649"/>
              <a:gd name="connsiteX6" fmla="*/ 4497580 w 5451030"/>
              <a:gd name="connsiteY6" fmla="*/ 1138349 h 1379649"/>
              <a:gd name="connsiteX7" fmla="*/ 4434080 w 5451030"/>
              <a:gd name="connsiteY7" fmla="*/ 1074849 h 1379649"/>
              <a:gd name="connsiteX8" fmla="*/ 4402330 w 5451030"/>
              <a:gd name="connsiteY8" fmla="*/ 1043099 h 1379649"/>
              <a:gd name="connsiteX9" fmla="*/ 4357880 w 5451030"/>
              <a:gd name="connsiteY9" fmla="*/ 992299 h 1379649"/>
              <a:gd name="connsiteX10" fmla="*/ 4294380 w 5451030"/>
              <a:gd name="connsiteY10" fmla="*/ 916099 h 1379649"/>
              <a:gd name="connsiteX11" fmla="*/ 4230880 w 5451030"/>
              <a:gd name="connsiteY11" fmla="*/ 865299 h 1379649"/>
              <a:gd name="connsiteX12" fmla="*/ 4173730 w 5451030"/>
              <a:gd name="connsiteY12" fmla="*/ 827199 h 1379649"/>
              <a:gd name="connsiteX13" fmla="*/ 4091180 w 5451030"/>
              <a:gd name="connsiteY13" fmla="*/ 789099 h 1379649"/>
              <a:gd name="connsiteX14" fmla="*/ 4053080 w 5451030"/>
              <a:gd name="connsiteY14" fmla="*/ 763699 h 1379649"/>
              <a:gd name="connsiteX15" fmla="*/ 3995930 w 5451030"/>
              <a:gd name="connsiteY15" fmla="*/ 731949 h 1379649"/>
              <a:gd name="connsiteX16" fmla="*/ 3957830 w 5451030"/>
              <a:gd name="connsiteY16" fmla="*/ 706549 h 1379649"/>
              <a:gd name="connsiteX17" fmla="*/ 3919730 w 5451030"/>
              <a:gd name="connsiteY17" fmla="*/ 687499 h 1379649"/>
              <a:gd name="connsiteX18" fmla="*/ 3900680 w 5451030"/>
              <a:gd name="connsiteY18" fmla="*/ 668449 h 1379649"/>
              <a:gd name="connsiteX19" fmla="*/ 3824480 w 5451030"/>
              <a:gd name="connsiteY19" fmla="*/ 636699 h 1379649"/>
              <a:gd name="connsiteX20" fmla="*/ 3767330 w 5451030"/>
              <a:gd name="connsiteY20" fmla="*/ 611299 h 1379649"/>
              <a:gd name="connsiteX21" fmla="*/ 3741930 w 5451030"/>
              <a:gd name="connsiteY21" fmla="*/ 598599 h 1379649"/>
              <a:gd name="connsiteX22" fmla="*/ 3722880 w 5451030"/>
              <a:gd name="connsiteY22" fmla="*/ 592249 h 1379649"/>
              <a:gd name="connsiteX23" fmla="*/ 3678430 w 5451030"/>
              <a:gd name="connsiteY23" fmla="*/ 566849 h 1379649"/>
              <a:gd name="connsiteX24" fmla="*/ 3589530 w 5451030"/>
              <a:gd name="connsiteY24" fmla="*/ 535099 h 1379649"/>
              <a:gd name="connsiteX25" fmla="*/ 3551430 w 5451030"/>
              <a:gd name="connsiteY25" fmla="*/ 516049 h 1379649"/>
              <a:gd name="connsiteX26" fmla="*/ 3513330 w 5451030"/>
              <a:gd name="connsiteY26" fmla="*/ 503349 h 1379649"/>
              <a:gd name="connsiteX27" fmla="*/ 3462530 w 5451030"/>
              <a:gd name="connsiteY27" fmla="*/ 484299 h 1379649"/>
              <a:gd name="connsiteX28" fmla="*/ 3424430 w 5451030"/>
              <a:gd name="connsiteY28" fmla="*/ 477949 h 1379649"/>
              <a:gd name="connsiteX29" fmla="*/ 3405380 w 5451030"/>
              <a:gd name="connsiteY29" fmla="*/ 465249 h 1379649"/>
              <a:gd name="connsiteX30" fmla="*/ 3373630 w 5451030"/>
              <a:gd name="connsiteY30" fmla="*/ 458899 h 1379649"/>
              <a:gd name="connsiteX31" fmla="*/ 3335530 w 5451030"/>
              <a:gd name="connsiteY31" fmla="*/ 446199 h 1379649"/>
              <a:gd name="connsiteX32" fmla="*/ 3303780 w 5451030"/>
              <a:gd name="connsiteY32" fmla="*/ 433499 h 1379649"/>
              <a:gd name="connsiteX33" fmla="*/ 3183130 w 5451030"/>
              <a:gd name="connsiteY33" fmla="*/ 408099 h 1379649"/>
              <a:gd name="connsiteX34" fmla="*/ 3125980 w 5451030"/>
              <a:gd name="connsiteY34" fmla="*/ 389049 h 1379649"/>
              <a:gd name="connsiteX35" fmla="*/ 3062480 w 5451030"/>
              <a:gd name="connsiteY35" fmla="*/ 363649 h 1379649"/>
              <a:gd name="connsiteX36" fmla="*/ 3024380 w 5451030"/>
              <a:gd name="connsiteY36" fmla="*/ 344599 h 1379649"/>
              <a:gd name="connsiteX37" fmla="*/ 2973580 w 5451030"/>
              <a:gd name="connsiteY37" fmla="*/ 331899 h 1379649"/>
              <a:gd name="connsiteX38" fmla="*/ 2954530 w 5451030"/>
              <a:gd name="connsiteY38" fmla="*/ 319199 h 1379649"/>
              <a:gd name="connsiteX39" fmla="*/ 2916430 w 5451030"/>
              <a:gd name="connsiteY39" fmla="*/ 312849 h 1379649"/>
              <a:gd name="connsiteX40" fmla="*/ 2884680 w 5451030"/>
              <a:gd name="connsiteY40" fmla="*/ 306499 h 1379649"/>
              <a:gd name="connsiteX41" fmla="*/ 2852930 w 5451030"/>
              <a:gd name="connsiteY41" fmla="*/ 293799 h 1379649"/>
              <a:gd name="connsiteX42" fmla="*/ 2808480 w 5451030"/>
              <a:gd name="connsiteY42" fmla="*/ 281099 h 1379649"/>
              <a:gd name="connsiteX43" fmla="*/ 2757680 w 5451030"/>
              <a:gd name="connsiteY43" fmla="*/ 262049 h 1379649"/>
              <a:gd name="connsiteX44" fmla="*/ 2713230 w 5451030"/>
              <a:gd name="connsiteY44" fmla="*/ 255699 h 1379649"/>
              <a:gd name="connsiteX45" fmla="*/ 2694180 w 5451030"/>
              <a:gd name="connsiteY45" fmla="*/ 249349 h 1379649"/>
              <a:gd name="connsiteX46" fmla="*/ 2668780 w 5451030"/>
              <a:gd name="connsiteY46" fmla="*/ 242999 h 1379649"/>
              <a:gd name="connsiteX47" fmla="*/ 2605280 w 5451030"/>
              <a:gd name="connsiteY47" fmla="*/ 223949 h 1379649"/>
              <a:gd name="connsiteX48" fmla="*/ 2529080 w 5451030"/>
              <a:gd name="connsiteY48" fmla="*/ 198549 h 1379649"/>
              <a:gd name="connsiteX49" fmla="*/ 2497330 w 5451030"/>
              <a:gd name="connsiteY49" fmla="*/ 192199 h 1379649"/>
              <a:gd name="connsiteX50" fmla="*/ 2433830 w 5451030"/>
              <a:gd name="connsiteY50" fmla="*/ 173149 h 1379649"/>
              <a:gd name="connsiteX51" fmla="*/ 2306830 w 5451030"/>
              <a:gd name="connsiteY51" fmla="*/ 147749 h 1379649"/>
              <a:gd name="connsiteX52" fmla="*/ 2230630 w 5451030"/>
              <a:gd name="connsiteY52" fmla="*/ 122349 h 1379649"/>
              <a:gd name="connsiteX53" fmla="*/ 2173480 w 5451030"/>
              <a:gd name="connsiteY53" fmla="*/ 109649 h 1379649"/>
              <a:gd name="connsiteX54" fmla="*/ 2148080 w 5451030"/>
              <a:gd name="connsiteY54" fmla="*/ 103299 h 1379649"/>
              <a:gd name="connsiteX55" fmla="*/ 2103630 w 5451030"/>
              <a:gd name="connsiteY55" fmla="*/ 96949 h 1379649"/>
              <a:gd name="connsiteX56" fmla="*/ 2065530 w 5451030"/>
              <a:gd name="connsiteY56" fmla="*/ 90599 h 1379649"/>
              <a:gd name="connsiteX57" fmla="*/ 2021080 w 5451030"/>
              <a:gd name="connsiteY57" fmla="*/ 84249 h 1379649"/>
              <a:gd name="connsiteX58" fmla="*/ 1982980 w 5451030"/>
              <a:gd name="connsiteY58" fmla="*/ 77899 h 1379649"/>
              <a:gd name="connsiteX59" fmla="*/ 1830580 w 5451030"/>
              <a:gd name="connsiteY59" fmla="*/ 65199 h 1379649"/>
              <a:gd name="connsiteX60" fmla="*/ 1754380 w 5451030"/>
              <a:gd name="connsiteY60" fmla="*/ 58849 h 1379649"/>
              <a:gd name="connsiteX61" fmla="*/ 916180 w 5451030"/>
              <a:gd name="connsiteY61" fmla="*/ 58849 h 1379649"/>
              <a:gd name="connsiteX62" fmla="*/ 884430 w 5451030"/>
              <a:gd name="connsiteY62" fmla="*/ 65199 h 1379649"/>
              <a:gd name="connsiteX63" fmla="*/ 782830 w 5451030"/>
              <a:gd name="connsiteY63" fmla="*/ 77899 h 1379649"/>
              <a:gd name="connsiteX64" fmla="*/ 738380 w 5451030"/>
              <a:gd name="connsiteY64" fmla="*/ 90599 h 1379649"/>
              <a:gd name="connsiteX65" fmla="*/ 611380 w 5451030"/>
              <a:gd name="connsiteY65" fmla="*/ 103299 h 1379649"/>
              <a:gd name="connsiteX66" fmla="*/ 573280 w 5451030"/>
              <a:gd name="connsiteY66" fmla="*/ 115999 h 1379649"/>
              <a:gd name="connsiteX67" fmla="*/ 554230 w 5451030"/>
              <a:gd name="connsiteY67" fmla="*/ 122349 h 1379649"/>
              <a:gd name="connsiteX68" fmla="*/ 503430 w 5451030"/>
              <a:gd name="connsiteY68" fmla="*/ 135049 h 1379649"/>
              <a:gd name="connsiteX69" fmla="*/ 458980 w 5451030"/>
              <a:gd name="connsiteY69" fmla="*/ 147749 h 1379649"/>
              <a:gd name="connsiteX70" fmla="*/ 395480 w 5451030"/>
              <a:gd name="connsiteY70" fmla="*/ 192199 h 1379649"/>
              <a:gd name="connsiteX71" fmla="*/ 370080 w 5451030"/>
              <a:gd name="connsiteY71" fmla="*/ 211249 h 1379649"/>
              <a:gd name="connsiteX72" fmla="*/ 331980 w 5451030"/>
              <a:gd name="connsiteY72" fmla="*/ 236649 h 1379649"/>
              <a:gd name="connsiteX73" fmla="*/ 306580 w 5451030"/>
              <a:gd name="connsiteY73" fmla="*/ 255699 h 1379649"/>
              <a:gd name="connsiteX74" fmla="*/ 255780 w 5451030"/>
              <a:gd name="connsiteY74" fmla="*/ 281099 h 1379649"/>
              <a:gd name="connsiteX75" fmla="*/ 230380 w 5451030"/>
              <a:gd name="connsiteY75" fmla="*/ 293799 h 1379649"/>
              <a:gd name="connsiteX76" fmla="*/ 154180 w 5451030"/>
              <a:gd name="connsiteY76" fmla="*/ 357299 h 1379649"/>
              <a:gd name="connsiteX77" fmla="*/ 122430 w 5451030"/>
              <a:gd name="connsiteY77" fmla="*/ 389049 h 1379649"/>
              <a:gd name="connsiteX78" fmla="*/ 103380 w 5451030"/>
              <a:gd name="connsiteY78" fmla="*/ 414449 h 1379649"/>
              <a:gd name="connsiteX79" fmla="*/ 90680 w 5451030"/>
              <a:gd name="connsiteY79" fmla="*/ 433499 h 1379649"/>
              <a:gd name="connsiteX80" fmla="*/ 46230 w 5451030"/>
              <a:gd name="connsiteY80" fmla="*/ 477949 h 1379649"/>
              <a:gd name="connsiteX81" fmla="*/ 39880 w 5451030"/>
              <a:gd name="connsiteY81" fmla="*/ 496999 h 1379649"/>
              <a:gd name="connsiteX82" fmla="*/ 14480 w 5451030"/>
              <a:gd name="connsiteY82" fmla="*/ 535099 h 1379649"/>
              <a:gd name="connsiteX83" fmla="*/ 33530 w 5451030"/>
              <a:gd name="connsiteY83" fmla="*/ 528749 h 1379649"/>
              <a:gd name="connsiteX84" fmla="*/ 71630 w 5451030"/>
              <a:gd name="connsiteY84" fmla="*/ 503349 h 1379649"/>
              <a:gd name="connsiteX85" fmla="*/ 90680 w 5451030"/>
              <a:gd name="connsiteY85" fmla="*/ 484299 h 1379649"/>
              <a:gd name="connsiteX86" fmla="*/ 160530 w 5451030"/>
              <a:gd name="connsiteY86" fmla="*/ 452549 h 1379649"/>
              <a:gd name="connsiteX87" fmla="*/ 192280 w 5451030"/>
              <a:gd name="connsiteY87" fmla="*/ 446199 h 1379649"/>
              <a:gd name="connsiteX88" fmla="*/ 243080 w 5451030"/>
              <a:gd name="connsiteY88" fmla="*/ 433499 h 1379649"/>
              <a:gd name="connsiteX89" fmla="*/ 338330 w 5451030"/>
              <a:gd name="connsiteY89" fmla="*/ 420799 h 1379649"/>
              <a:gd name="connsiteX90" fmla="*/ 408180 w 5451030"/>
              <a:gd name="connsiteY90" fmla="*/ 427149 h 1379649"/>
              <a:gd name="connsiteX91" fmla="*/ 427230 w 5451030"/>
              <a:gd name="connsiteY91" fmla="*/ 446199 h 1379649"/>
              <a:gd name="connsiteX92" fmla="*/ 446280 w 5451030"/>
              <a:gd name="connsiteY92" fmla="*/ 458899 h 1379649"/>
              <a:gd name="connsiteX93" fmla="*/ 458980 w 5451030"/>
              <a:gd name="connsiteY93" fmla="*/ 484299 h 1379649"/>
              <a:gd name="connsiteX94" fmla="*/ 471680 w 5451030"/>
              <a:gd name="connsiteY94" fmla="*/ 503349 h 1379649"/>
              <a:gd name="connsiteX95" fmla="*/ 490730 w 5451030"/>
              <a:gd name="connsiteY95" fmla="*/ 465249 h 1379649"/>
              <a:gd name="connsiteX96" fmla="*/ 528830 w 5451030"/>
              <a:gd name="connsiteY96" fmla="*/ 427149 h 1379649"/>
              <a:gd name="connsiteX97" fmla="*/ 547880 w 5451030"/>
              <a:gd name="connsiteY97" fmla="*/ 414449 h 1379649"/>
              <a:gd name="connsiteX98" fmla="*/ 573280 w 5451030"/>
              <a:gd name="connsiteY98" fmla="*/ 408099 h 1379649"/>
              <a:gd name="connsiteX99" fmla="*/ 617730 w 5451030"/>
              <a:gd name="connsiteY99" fmla="*/ 395399 h 1379649"/>
              <a:gd name="connsiteX100" fmla="*/ 770130 w 5451030"/>
              <a:gd name="connsiteY100" fmla="*/ 401749 h 1379649"/>
              <a:gd name="connsiteX101" fmla="*/ 795530 w 5451030"/>
              <a:gd name="connsiteY101" fmla="*/ 408099 h 1379649"/>
              <a:gd name="connsiteX102" fmla="*/ 852680 w 5451030"/>
              <a:gd name="connsiteY102" fmla="*/ 452549 h 1379649"/>
              <a:gd name="connsiteX103" fmla="*/ 884430 w 5451030"/>
              <a:gd name="connsiteY103" fmla="*/ 490649 h 1379649"/>
              <a:gd name="connsiteX104" fmla="*/ 903480 w 5451030"/>
              <a:gd name="connsiteY104" fmla="*/ 477949 h 1379649"/>
              <a:gd name="connsiteX105" fmla="*/ 916180 w 5451030"/>
              <a:gd name="connsiteY105" fmla="*/ 458899 h 1379649"/>
              <a:gd name="connsiteX106" fmla="*/ 935230 w 5451030"/>
              <a:gd name="connsiteY106" fmla="*/ 452549 h 1379649"/>
              <a:gd name="connsiteX107" fmla="*/ 954280 w 5451030"/>
              <a:gd name="connsiteY107" fmla="*/ 439849 h 1379649"/>
              <a:gd name="connsiteX108" fmla="*/ 973330 w 5451030"/>
              <a:gd name="connsiteY108" fmla="*/ 433499 h 1379649"/>
              <a:gd name="connsiteX109" fmla="*/ 998730 w 5451030"/>
              <a:gd name="connsiteY109" fmla="*/ 420799 h 1379649"/>
              <a:gd name="connsiteX110" fmla="*/ 1017780 w 5451030"/>
              <a:gd name="connsiteY110" fmla="*/ 408099 h 1379649"/>
              <a:gd name="connsiteX111" fmla="*/ 1049530 w 5451030"/>
              <a:gd name="connsiteY111" fmla="*/ 401749 h 1379649"/>
              <a:gd name="connsiteX112" fmla="*/ 1157480 w 5451030"/>
              <a:gd name="connsiteY112" fmla="*/ 376349 h 1379649"/>
              <a:gd name="connsiteX113" fmla="*/ 1576580 w 5451030"/>
              <a:gd name="connsiteY113" fmla="*/ 382699 h 1379649"/>
              <a:gd name="connsiteX114" fmla="*/ 1595630 w 5451030"/>
              <a:gd name="connsiteY114" fmla="*/ 395399 h 1379649"/>
              <a:gd name="connsiteX115" fmla="*/ 1665480 w 5451030"/>
              <a:gd name="connsiteY115" fmla="*/ 401749 h 1379649"/>
              <a:gd name="connsiteX116" fmla="*/ 1697230 w 5451030"/>
              <a:gd name="connsiteY116" fmla="*/ 408099 h 1379649"/>
              <a:gd name="connsiteX117" fmla="*/ 1741680 w 5451030"/>
              <a:gd name="connsiteY117" fmla="*/ 414449 h 1379649"/>
              <a:gd name="connsiteX118" fmla="*/ 1760730 w 5451030"/>
              <a:gd name="connsiteY118" fmla="*/ 420799 h 1379649"/>
              <a:gd name="connsiteX119" fmla="*/ 1792480 w 5451030"/>
              <a:gd name="connsiteY119" fmla="*/ 427149 h 1379649"/>
              <a:gd name="connsiteX120" fmla="*/ 1830580 w 5451030"/>
              <a:gd name="connsiteY120" fmla="*/ 433499 h 1379649"/>
              <a:gd name="connsiteX121" fmla="*/ 1913130 w 5451030"/>
              <a:gd name="connsiteY121" fmla="*/ 446199 h 1379649"/>
              <a:gd name="connsiteX122" fmla="*/ 1989330 w 5451030"/>
              <a:gd name="connsiteY122" fmla="*/ 471599 h 1379649"/>
              <a:gd name="connsiteX123" fmla="*/ 2052830 w 5451030"/>
              <a:gd name="connsiteY123" fmla="*/ 484299 h 1379649"/>
              <a:gd name="connsiteX124" fmla="*/ 2078230 w 5451030"/>
              <a:gd name="connsiteY124" fmla="*/ 496999 h 1379649"/>
              <a:gd name="connsiteX125" fmla="*/ 2135380 w 5451030"/>
              <a:gd name="connsiteY125" fmla="*/ 509699 h 1379649"/>
              <a:gd name="connsiteX126" fmla="*/ 2230630 w 5451030"/>
              <a:gd name="connsiteY126" fmla="*/ 528749 h 1379649"/>
              <a:gd name="connsiteX127" fmla="*/ 2300480 w 5451030"/>
              <a:gd name="connsiteY127" fmla="*/ 554149 h 1379649"/>
              <a:gd name="connsiteX128" fmla="*/ 2325880 w 5451030"/>
              <a:gd name="connsiteY128" fmla="*/ 560499 h 1379649"/>
              <a:gd name="connsiteX129" fmla="*/ 2376680 w 5451030"/>
              <a:gd name="connsiteY129" fmla="*/ 579549 h 1379649"/>
              <a:gd name="connsiteX130" fmla="*/ 2408430 w 5451030"/>
              <a:gd name="connsiteY130" fmla="*/ 585899 h 1379649"/>
              <a:gd name="connsiteX131" fmla="*/ 2427480 w 5451030"/>
              <a:gd name="connsiteY131" fmla="*/ 592249 h 1379649"/>
              <a:gd name="connsiteX132" fmla="*/ 2471930 w 5451030"/>
              <a:gd name="connsiteY132" fmla="*/ 604949 h 1379649"/>
              <a:gd name="connsiteX133" fmla="*/ 2510030 w 5451030"/>
              <a:gd name="connsiteY133" fmla="*/ 611299 h 1379649"/>
              <a:gd name="connsiteX134" fmla="*/ 2554480 w 5451030"/>
              <a:gd name="connsiteY134" fmla="*/ 630349 h 1379649"/>
              <a:gd name="connsiteX135" fmla="*/ 2611630 w 5451030"/>
              <a:gd name="connsiteY135" fmla="*/ 649399 h 1379649"/>
              <a:gd name="connsiteX136" fmla="*/ 2675130 w 5451030"/>
              <a:gd name="connsiteY136" fmla="*/ 662099 h 1379649"/>
              <a:gd name="connsiteX137" fmla="*/ 2732280 w 5451030"/>
              <a:gd name="connsiteY137" fmla="*/ 681149 h 1379649"/>
              <a:gd name="connsiteX138" fmla="*/ 2751330 w 5451030"/>
              <a:gd name="connsiteY138" fmla="*/ 687499 h 1379649"/>
              <a:gd name="connsiteX139" fmla="*/ 2802130 w 5451030"/>
              <a:gd name="connsiteY139" fmla="*/ 700199 h 1379649"/>
              <a:gd name="connsiteX140" fmla="*/ 2852930 w 5451030"/>
              <a:gd name="connsiteY140" fmla="*/ 719249 h 1379649"/>
              <a:gd name="connsiteX141" fmla="*/ 2910080 w 5451030"/>
              <a:gd name="connsiteY141" fmla="*/ 725599 h 1379649"/>
              <a:gd name="connsiteX142" fmla="*/ 2941830 w 5451030"/>
              <a:gd name="connsiteY142" fmla="*/ 744649 h 1379649"/>
              <a:gd name="connsiteX143" fmla="*/ 2986280 w 5451030"/>
              <a:gd name="connsiteY143" fmla="*/ 750999 h 1379649"/>
              <a:gd name="connsiteX144" fmla="*/ 3011680 w 5451030"/>
              <a:gd name="connsiteY144" fmla="*/ 757349 h 1379649"/>
              <a:gd name="connsiteX145" fmla="*/ 3075180 w 5451030"/>
              <a:gd name="connsiteY145" fmla="*/ 776399 h 1379649"/>
              <a:gd name="connsiteX146" fmla="*/ 3132330 w 5451030"/>
              <a:gd name="connsiteY146" fmla="*/ 795449 h 1379649"/>
              <a:gd name="connsiteX147" fmla="*/ 3151380 w 5451030"/>
              <a:gd name="connsiteY147" fmla="*/ 801799 h 1379649"/>
              <a:gd name="connsiteX148" fmla="*/ 3183130 w 5451030"/>
              <a:gd name="connsiteY148" fmla="*/ 808149 h 1379649"/>
              <a:gd name="connsiteX149" fmla="*/ 3227580 w 5451030"/>
              <a:gd name="connsiteY149" fmla="*/ 820849 h 1379649"/>
              <a:gd name="connsiteX150" fmla="*/ 3252980 w 5451030"/>
              <a:gd name="connsiteY150" fmla="*/ 827199 h 1379649"/>
              <a:gd name="connsiteX151" fmla="*/ 3272030 w 5451030"/>
              <a:gd name="connsiteY151" fmla="*/ 833549 h 1379649"/>
              <a:gd name="connsiteX152" fmla="*/ 3297430 w 5451030"/>
              <a:gd name="connsiteY152" fmla="*/ 839899 h 1379649"/>
              <a:gd name="connsiteX153" fmla="*/ 3341880 w 5451030"/>
              <a:gd name="connsiteY153" fmla="*/ 852599 h 1379649"/>
              <a:gd name="connsiteX154" fmla="*/ 3360930 w 5451030"/>
              <a:gd name="connsiteY154" fmla="*/ 858949 h 1379649"/>
              <a:gd name="connsiteX155" fmla="*/ 3437130 w 5451030"/>
              <a:gd name="connsiteY155" fmla="*/ 871649 h 1379649"/>
              <a:gd name="connsiteX156" fmla="*/ 3475230 w 5451030"/>
              <a:gd name="connsiteY156" fmla="*/ 884349 h 1379649"/>
              <a:gd name="connsiteX157" fmla="*/ 3500630 w 5451030"/>
              <a:gd name="connsiteY157" fmla="*/ 890699 h 1379649"/>
              <a:gd name="connsiteX158" fmla="*/ 3538730 w 5451030"/>
              <a:gd name="connsiteY158" fmla="*/ 903399 h 1379649"/>
              <a:gd name="connsiteX159" fmla="*/ 3621280 w 5451030"/>
              <a:gd name="connsiteY159" fmla="*/ 916099 h 1379649"/>
              <a:gd name="connsiteX160" fmla="*/ 3881630 w 5451030"/>
              <a:gd name="connsiteY160" fmla="*/ 909749 h 1379649"/>
              <a:gd name="connsiteX161" fmla="*/ 3995930 w 5451030"/>
              <a:gd name="connsiteY161" fmla="*/ 890699 h 1379649"/>
              <a:gd name="connsiteX162" fmla="*/ 4021330 w 5451030"/>
              <a:gd name="connsiteY162" fmla="*/ 884349 h 1379649"/>
              <a:gd name="connsiteX163" fmla="*/ 4103880 w 5451030"/>
              <a:gd name="connsiteY163" fmla="*/ 877999 h 1379649"/>
              <a:gd name="connsiteX164" fmla="*/ 4605530 w 5451030"/>
              <a:gd name="connsiteY164" fmla="*/ 865299 h 1379649"/>
              <a:gd name="connsiteX165" fmla="*/ 5062730 w 5451030"/>
              <a:gd name="connsiteY165" fmla="*/ 871649 h 1379649"/>
              <a:gd name="connsiteX166" fmla="*/ 5094480 w 5451030"/>
              <a:gd name="connsiteY166" fmla="*/ 884349 h 1379649"/>
              <a:gd name="connsiteX167" fmla="*/ 5119880 w 5451030"/>
              <a:gd name="connsiteY167" fmla="*/ 890699 h 1379649"/>
              <a:gd name="connsiteX168" fmla="*/ 5157980 w 5451030"/>
              <a:gd name="connsiteY168" fmla="*/ 903399 h 1379649"/>
              <a:gd name="connsiteX169" fmla="*/ 5177030 w 5451030"/>
              <a:gd name="connsiteY169" fmla="*/ 909749 h 1379649"/>
              <a:gd name="connsiteX170" fmla="*/ 5253230 w 5451030"/>
              <a:gd name="connsiteY170" fmla="*/ 960549 h 1379649"/>
              <a:gd name="connsiteX171" fmla="*/ 5272280 w 5451030"/>
              <a:gd name="connsiteY171" fmla="*/ 973249 h 1379649"/>
              <a:gd name="connsiteX172" fmla="*/ 5291330 w 5451030"/>
              <a:gd name="connsiteY172" fmla="*/ 985949 h 1379649"/>
              <a:gd name="connsiteX173" fmla="*/ 5354830 w 5451030"/>
              <a:gd name="connsiteY173" fmla="*/ 1024049 h 1379649"/>
              <a:gd name="connsiteX174" fmla="*/ 5411980 w 5451030"/>
              <a:gd name="connsiteY174" fmla="*/ 1087549 h 1379649"/>
              <a:gd name="connsiteX175" fmla="*/ 5431030 w 5451030"/>
              <a:gd name="connsiteY175" fmla="*/ 1106599 h 1379649"/>
              <a:gd name="connsiteX176" fmla="*/ 5443730 w 5451030"/>
              <a:gd name="connsiteY176" fmla="*/ 1125649 h 137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5451030" h="1379649">
                <a:moveTo>
                  <a:pt x="4675380" y="1379649"/>
                </a:moveTo>
                <a:cubicBezTo>
                  <a:pt x="4669030" y="1371182"/>
                  <a:pt x="4663361" y="1362159"/>
                  <a:pt x="4656330" y="1354249"/>
                </a:cubicBezTo>
                <a:cubicBezTo>
                  <a:pt x="4646386" y="1343062"/>
                  <a:pt x="4633930" y="1334186"/>
                  <a:pt x="4624580" y="1322499"/>
                </a:cubicBezTo>
                <a:cubicBezTo>
                  <a:pt x="4616870" y="1312861"/>
                  <a:pt x="4612522" y="1300919"/>
                  <a:pt x="4605530" y="1290749"/>
                </a:cubicBezTo>
                <a:cubicBezTo>
                  <a:pt x="4589220" y="1267025"/>
                  <a:pt x="4571586" y="1244238"/>
                  <a:pt x="4554730" y="1220899"/>
                </a:cubicBezTo>
                <a:cubicBezTo>
                  <a:pt x="4544069" y="1206138"/>
                  <a:pt x="4533344" y="1191420"/>
                  <a:pt x="4522980" y="1176449"/>
                </a:cubicBezTo>
                <a:cubicBezTo>
                  <a:pt x="4514292" y="1163899"/>
                  <a:pt x="4508373" y="1149142"/>
                  <a:pt x="4497580" y="1138349"/>
                </a:cubicBezTo>
                <a:lnTo>
                  <a:pt x="4434080" y="1074849"/>
                </a:lnTo>
                <a:cubicBezTo>
                  <a:pt x="4423497" y="1064266"/>
                  <a:pt x="4410031" y="1055933"/>
                  <a:pt x="4402330" y="1043099"/>
                </a:cubicBezTo>
                <a:cubicBezTo>
                  <a:pt x="4353478" y="961679"/>
                  <a:pt x="4414040" y="1053564"/>
                  <a:pt x="4357880" y="992299"/>
                </a:cubicBezTo>
                <a:cubicBezTo>
                  <a:pt x="4329157" y="960965"/>
                  <a:pt x="4322592" y="939970"/>
                  <a:pt x="4294380" y="916099"/>
                </a:cubicBezTo>
                <a:cubicBezTo>
                  <a:pt x="4273687" y="898590"/>
                  <a:pt x="4252194" y="882046"/>
                  <a:pt x="4230880" y="865299"/>
                </a:cubicBezTo>
                <a:cubicBezTo>
                  <a:pt x="4212268" y="850675"/>
                  <a:pt x="4195124" y="837896"/>
                  <a:pt x="4173730" y="827199"/>
                </a:cubicBezTo>
                <a:cubicBezTo>
                  <a:pt x="4126566" y="803617"/>
                  <a:pt x="4134593" y="814423"/>
                  <a:pt x="4091180" y="789099"/>
                </a:cubicBezTo>
                <a:cubicBezTo>
                  <a:pt x="4077996" y="781408"/>
                  <a:pt x="4066168" y="771552"/>
                  <a:pt x="4053080" y="763699"/>
                </a:cubicBezTo>
                <a:cubicBezTo>
                  <a:pt x="4034393" y="752487"/>
                  <a:pt x="4014617" y="743161"/>
                  <a:pt x="3995930" y="731949"/>
                </a:cubicBezTo>
                <a:cubicBezTo>
                  <a:pt x="3982842" y="724096"/>
                  <a:pt x="3971014" y="714240"/>
                  <a:pt x="3957830" y="706549"/>
                </a:cubicBezTo>
                <a:cubicBezTo>
                  <a:pt x="3945565" y="699395"/>
                  <a:pt x="3931544" y="695375"/>
                  <a:pt x="3919730" y="687499"/>
                </a:cubicBezTo>
                <a:cubicBezTo>
                  <a:pt x="3912258" y="682518"/>
                  <a:pt x="3908604" y="672675"/>
                  <a:pt x="3900680" y="668449"/>
                </a:cubicBezTo>
                <a:cubicBezTo>
                  <a:pt x="3876401" y="655500"/>
                  <a:pt x="3849092" y="649005"/>
                  <a:pt x="3824480" y="636699"/>
                </a:cubicBezTo>
                <a:cubicBezTo>
                  <a:pt x="3761952" y="605435"/>
                  <a:pt x="3840300" y="643730"/>
                  <a:pt x="3767330" y="611299"/>
                </a:cubicBezTo>
                <a:cubicBezTo>
                  <a:pt x="3758680" y="607454"/>
                  <a:pt x="3750631" y="602328"/>
                  <a:pt x="3741930" y="598599"/>
                </a:cubicBezTo>
                <a:cubicBezTo>
                  <a:pt x="3735778" y="595962"/>
                  <a:pt x="3728867" y="595242"/>
                  <a:pt x="3722880" y="592249"/>
                </a:cubicBezTo>
                <a:cubicBezTo>
                  <a:pt x="3707616" y="584617"/>
                  <a:pt x="3693894" y="574066"/>
                  <a:pt x="3678430" y="566849"/>
                </a:cubicBezTo>
                <a:cubicBezTo>
                  <a:pt x="3606796" y="533420"/>
                  <a:pt x="3650930" y="560682"/>
                  <a:pt x="3589530" y="535099"/>
                </a:cubicBezTo>
                <a:cubicBezTo>
                  <a:pt x="3576423" y="529638"/>
                  <a:pt x="3564537" y="521510"/>
                  <a:pt x="3551430" y="516049"/>
                </a:cubicBezTo>
                <a:cubicBezTo>
                  <a:pt x="3539073" y="510900"/>
                  <a:pt x="3525759" y="508321"/>
                  <a:pt x="3513330" y="503349"/>
                </a:cubicBezTo>
                <a:cubicBezTo>
                  <a:pt x="3507150" y="500877"/>
                  <a:pt x="3473729" y="486788"/>
                  <a:pt x="3462530" y="484299"/>
                </a:cubicBezTo>
                <a:cubicBezTo>
                  <a:pt x="3449961" y="481506"/>
                  <a:pt x="3437130" y="480066"/>
                  <a:pt x="3424430" y="477949"/>
                </a:cubicBezTo>
                <a:cubicBezTo>
                  <a:pt x="3418080" y="473716"/>
                  <a:pt x="3412526" y="467929"/>
                  <a:pt x="3405380" y="465249"/>
                </a:cubicBezTo>
                <a:cubicBezTo>
                  <a:pt x="3395274" y="461459"/>
                  <a:pt x="3384043" y="461739"/>
                  <a:pt x="3373630" y="458899"/>
                </a:cubicBezTo>
                <a:cubicBezTo>
                  <a:pt x="3360715" y="455377"/>
                  <a:pt x="3348111" y="450774"/>
                  <a:pt x="3335530" y="446199"/>
                </a:cubicBezTo>
                <a:cubicBezTo>
                  <a:pt x="3324818" y="442304"/>
                  <a:pt x="3314838" y="436264"/>
                  <a:pt x="3303780" y="433499"/>
                </a:cubicBezTo>
                <a:cubicBezTo>
                  <a:pt x="3263909" y="423531"/>
                  <a:pt x="3221289" y="423363"/>
                  <a:pt x="3183130" y="408099"/>
                </a:cubicBezTo>
                <a:cubicBezTo>
                  <a:pt x="3143277" y="392158"/>
                  <a:pt x="3162438" y="398164"/>
                  <a:pt x="3125980" y="389049"/>
                </a:cubicBezTo>
                <a:cubicBezTo>
                  <a:pt x="3050258" y="343616"/>
                  <a:pt x="3136692" y="390635"/>
                  <a:pt x="3062480" y="363649"/>
                </a:cubicBezTo>
                <a:cubicBezTo>
                  <a:pt x="3049136" y="358797"/>
                  <a:pt x="3037355" y="350366"/>
                  <a:pt x="3024380" y="344599"/>
                </a:cubicBezTo>
                <a:cubicBezTo>
                  <a:pt x="3008404" y="337499"/>
                  <a:pt x="2990427" y="335268"/>
                  <a:pt x="2973580" y="331899"/>
                </a:cubicBezTo>
                <a:cubicBezTo>
                  <a:pt x="2967230" y="327666"/>
                  <a:pt x="2961770" y="321612"/>
                  <a:pt x="2954530" y="319199"/>
                </a:cubicBezTo>
                <a:cubicBezTo>
                  <a:pt x="2942316" y="315128"/>
                  <a:pt x="2929098" y="315152"/>
                  <a:pt x="2916430" y="312849"/>
                </a:cubicBezTo>
                <a:cubicBezTo>
                  <a:pt x="2905811" y="310918"/>
                  <a:pt x="2895018" y="309600"/>
                  <a:pt x="2884680" y="306499"/>
                </a:cubicBezTo>
                <a:cubicBezTo>
                  <a:pt x="2873762" y="303224"/>
                  <a:pt x="2863603" y="297801"/>
                  <a:pt x="2852930" y="293799"/>
                </a:cubicBezTo>
                <a:cubicBezTo>
                  <a:pt x="2804007" y="275453"/>
                  <a:pt x="2868528" y="301115"/>
                  <a:pt x="2808480" y="281099"/>
                </a:cubicBezTo>
                <a:cubicBezTo>
                  <a:pt x="2791323" y="275380"/>
                  <a:pt x="2775154" y="266709"/>
                  <a:pt x="2757680" y="262049"/>
                </a:cubicBezTo>
                <a:cubicBezTo>
                  <a:pt x="2743218" y="258193"/>
                  <a:pt x="2728047" y="257816"/>
                  <a:pt x="2713230" y="255699"/>
                </a:cubicBezTo>
                <a:cubicBezTo>
                  <a:pt x="2706880" y="253582"/>
                  <a:pt x="2700616" y="251188"/>
                  <a:pt x="2694180" y="249349"/>
                </a:cubicBezTo>
                <a:cubicBezTo>
                  <a:pt x="2685789" y="246951"/>
                  <a:pt x="2676952" y="246063"/>
                  <a:pt x="2668780" y="242999"/>
                </a:cubicBezTo>
                <a:cubicBezTo>
                  <a:pt x="2609715" y="220849"/>
                  <a:pt x="2682844" y="236876"/>
                  <a:pt x="2605280" y="223949"/>
                </a:cubicBezTo>
                <a:cubicBezTo>
                  <a:pt x="2568981" y="209430"/>
                  <a:pt x="2571297" y="209103"/>
                  <a:pt x="2529080" y="198549"/>
                </a:cubicBezTo>
                <a:cubicBezTo>
                  <a:pt x="2518609" y="195931"/>
                  <a:pt x="2507743" y="195039"/>
                  <a:pt x="2497330" y="192199"/>
                </a:cubicBezTo>
                <a:cubicBezTo>
                  <a:pt x="2452783" y="180050"/>
                  <a:pt x="2471022" y="180587"/>
                  <a:pt x="2433830" y="173149"/>
                </a:cubicBezTo>
                <a:cubicBezTo>
                  <a:pt x="2367318" y="159847"/>
                  <a:pt x="2404831" y="174134"/>
                  <a:pt x="2306830" y="147749"/>
                </a:cubicBezTo>
                <a:cubicBezTo>
                  <a:pt x="2280977" y="140788"/>
                  <a:pt x="2256605" y="128843"/>
                  <a:pt x="2230630" y="122349"/>
                </a:cubicBezTo>
                <a:cubicBezTo>
                  <a:pt x="2168685" y="106863"/>
                  <a:pt x="2246034" y="125772"/>
                  <a:pt x="2173480" y="109649"/>
                </a:cubicBezTo>
                <a:cubicBezTo>
                  <a:pt x="2164961" y="107756"/>
                  <a:pt x="2156666" y="104860"/>
                  <a:pt x="2148080" y="103299"/>
                </a:cubicBezTo>
                <a:cubicBezTo>
                  <a:pt x="2133354" y="100622"/>
                  <a:pt x="2118423" y="99225"/>
                  <a:pt x="2103630" y="96949"/>
                </a:cubicBezTo>
                <a:cubicBezTo>
                  <a:pt x="2090905" y="94991"/>
                  <a:pt x="2078255" y="92557"/>
                  <a:pt x="2065530" y="90599"/>
                </a:cubicBezTo>
                <a:cubicBezTo>
                  <a:pt x="2050737" y="88323"/>
                  <a:pt x="2035873" y="86525"/>
                  <a:pt x="2021080" y="84249"/>
                </a:cubicBezTo>
                <a:cubicBezTo>
                  <a:pt x="2008355" y="82291"/>
                  <a:pt x="1995756" y="79496"/>
                  <a:pt x="1982980" y="77899"/>
                </a:cubicBezTo>
                <a:cubicBezTo>
                  <a:pt x="1929299" y="71189"/>
                  <a:pt x="1885699" y="69439"/>
                  <a:pt x="1830580" y="65199"/>
                </a:cubicBezTo>
                <a:lnTo>
                  <a:pt x="1754380" y="58849"/>
                </a:lnTo>
                <a:cubicBezTo>
                  <a:pt x="1460135" y="0"/>
                  <a:pt x="1705779" y="46885"/>
                  <a:pt x="916180" y="58849"/>
                </a:cubicBezTo>
                <a:cubicBezTo>
                  <a:pt x="905388" y="59013"/>
                  <a:pt x="895049" y="63268"/>
                  <a:pt x="884430" y="65199"/>
                </a:cubicBezTo>
                <a:cubicBezTo>
                  <a:pt x="836288" y="73952"/>
                  <a:pt x="841064" y="72076"/>
                  <a:pt x="782830" y="77899"/>
                </a:cubicBezTo>
                <a:cubicBezTo>
                  <a:pt x="768013" y="82132"/>
                  <a:pt x="753635" y="88420"/>
                  <a:pt x="738380" y="90599"/>
                </a:cubicBezTo>
                <a:cubicBezTo>
                  <a:pt x="689779" y="97542"/>
                  <a:pt x="655754" y="92205"/>
                  <a:pt x="611380" y="103299"/>
                </a:cubicBezTo>
                <a:cubicBezTo>
                  <a:pt x="598393" y="106546"/>
                  <a:pt x="585980" y="111766"/>
                  <a:pt x="573280" y="115999"/>
                </a:cubicBezTo>
                <a:cubicBezTo>
                  <a:pt x="566930" y="118116"/>
                  <a:pt x="560794" y="121036"/>
                  <a:pt x="554230" y="122349"/>
                </a:cubicBezTo>
                <a:cubicBezTo>
                  <a:pt x="489679" y="135259"/>
                  <a:pt x="548991" y="122032"/>
                  <a:pt x="503430" y="135049"/>
                </a:cubicBezTo>
                <a:cubicBezTo>
                  <a:pt x="447616" y="150996"/>
                  <a:pt x="504655" y="132524"/>
                  <a:pt x="458980" y="147749"/>
                </a:cubicBezTo>
                <a:cubicBezTo>
                  <a:pt x="393778" y="199910"/>
                  <a:pt x="460538" y="148827"/>
                  <a:pt x="395480" y="192199"/>
                </a:cubicBezTo>
                <a:cubicBezTo>
                  <a:pt x="386674" y="198070"/>
                  <a:pt x="378750" y="205180"/>
                  <a:pt x="370080" y="211249"/>
                </a:cubicBezTo>
                <a:cubicBezTo>
                  <a:pt x="357576" y="220002"/>
                  <a:pt x="344191" y="227491"/>
                  <a:pt x="331980" y="236649"/>
                </a:cubicBezTo>
                <a:cubicBezTo>
                  <a:pt x="323513" y="242999"/>
                  <a:pt x="315722" y="250366"/>
                  <a:pt x="306580" y="255699"/>
                </a:cubicBezTo>
                <a:cubicBezTo>
                  <a:pt x="290227" y="265238"/>
                  <a:pt x="272713" y="272632"/>
                  <a:pt x="255780" y="281099"/>
                </a:cubicBezTo>
                <a:cubicBezTo>
                  <a:pt x="247313" y="285332"/>
                  <a:pt x="238256" y="288548"/>
                  <a:pt x="230380" y="293799"/>
                </a:cubicBezTo>
                <a:cubicBezTo>
                  <a:pt x="177336" y="329162"/>
                  <a:pt x="203073" y="308406"/>
                  <a:pt x="154180" y="357299"/>
                </a:cubicBezTo>
                <a:cubicBezTo>
                  <a:pt x="143597" y="367882"/>
                  <a:pt x="131410" y="377075"/>
                  <a:pt x="122430" y="389049"/>
                </a:cubicBezTo>
                <a:cubicBezTo>
                  <a:pt x="116080" y="397516"/>
                  <a:pt x="109531" y="405837"/>
                  <a:pt x="103380" y="414449"/>
                </a:cubicBezTo>
                <a:cubicBezTo>
                  <a:pt x="98944" y="420659"/>
                  <a:pt x="96076" y="428103"/>
                  <a:pt x="90680" y="433499"/>
                </a:cubicBezTo>
                <a:cubicBezTo>
                  <a:pt x="63381" y="460798"/>
                  <a:pt x="60586" y="449237"/>
                  <a:pt x="46230" y="477949"/>
                </a:cubicBezTo>
                <a:cubicBezTo>
                  <a:pt x="43237" y="483936"/>
                  <a:pt x="43131" y="491148"/>
                  <a:pt x="39880" y="496999"/>
                </a:cubicBezTo>
                <a:cubicBezTo>
                  <a:pt x="32467" y="510342"/>
                  <a:pt x="0" y="539926"/>
                  <a:pt x="14480" y="535099"/>
                </a:cubicBezTo>
                <a:lnTo>
                  <a:pt x="33530" y="528749"/>
                </a:lnTo>
                <a:cubicBezTo>
                  <a:pt x="94301" y="467978"/>
                  <a:pt x="16491" y="540108"/>
                  <a:pt x="71630" y="503349"/>
                </a:cubicBezTo>
                <a:cubicBezTo>
                  <a:pt x="79102" y="498368"/>
                  <a:pt x="83104" y="489120"/>
                  <a:pt x="90680" y="484299"/>
                </a:cubicBezTo>
                <a:cubicBezTo>
                  <a:pt x="104846" y="475284"/>
                  <a:pt x="138588" y="458034"/>
                  <a:pt x="160530" y="452549"/>
                </a:cubicBezTo>
                <a:cubicBezTo>
                  <a:pt x="171001" y="449931"/>
                  <a:pt x="181763" y="448626"/>
                  <a:pt x="192280" y="446199"/>
                </a:cubicBezTo>
                <a:cubicBezTo>
                  <a:pt x="209287" y="442274"/>
                  <a:pt x="225964" y="436922"/>
                  <a:pt x="243080" y="433499"/>
                </a:cubicBezTo>
                <a:cubicBezTo>
                  <a:pt x="257686" y="430578"/>
                  <a:pt x="325968" y="422344"/>
                  <a:pt x="338330" y="420799"/>
                </a:cubicBezTo>
                <a:cubicBezTo>
                  <a:pt x="361613" y="422916"/>
                  <a:pt x="385700" y="420726"/>
                  <a:pt x="408180" y="427149"/>
                </a:cubicBezTo>
                <a:cubicBezTo>
                  <a:pt x="416815" y="429616"/>
                  <a:pt x="420331" y="440450"/>
                  <a:pt x="427230" y="446199"/>
                </a:cubicBezTo>
                <a:cubicBezTo>
                  <a:pt x="433093" y="451085"/>
                  <a:pt x="439930" y="454666"/>
                  <a:pt x="446280" y="458899"/>
                </a:cubicBezTo>
                <a:cubicBezTo>
                  <a:pt x="450513" y="467366"/>
                  <a:pt x="454284" y="476080"/>
                  <a:pt x="458980" y="484299"/>
                </a:cubicBezTo>
                <a:cubicBezTo>
                  <a:pt x="462766" y="490925"/>
                  <a:pt x="464048" y="503349"/>
                  <a:pt x="471680" y="503349"/>
                </a:cubicBezTo>
                <a:cubicBezTo>
                  <a:pt x="482267" y="503349"/>
                  <a:pt x="487076" y="469947"/>
                  <a:pt x="490730" y="465249"/>
                </a:cubicBezTo>
                <a:cubicBezTo>
                  <a:pt x="501757" y="451072"/>
                  <a:pt x="513886" y="437112"/>
                  <a:pt x="528830" y="427149"/>
                </a:cubicBezTo>
                <a:cubicBezTo>
                  <a:pt x="535180" y="422916"/>
                  <a:pt x="540865" y="417455"/>
                  <a:pt x="547880" y="414449"/>
                </a:cubicBezTo>
                <a:cubicBezTo>
                  <a:pt x="555902" y="411011"/>
                  <a:pt x="564889" y="410497"/>
                  <a:pt x="573280" y="408099"/>
                </a:cubicBezTo>
                <a:cubicBezTo>
                  <a:pt x="637049" y="389879"/>
                  <a:pt x="538325" y="415250"/>
                  <a:pt x="617730" y="395399"/>
                </a:cubicBezTo>
                <a:cubicBezTo>
                  <a:pt x="668530" y="397516"/>
                  <a:pt x="719415" y="398127"/>
                  <a:pt x="770130" y="401749"/>
                </a:cubicBezTo>
                <a:cubicBezTo>
                  <a:pt x="778835" y="402371"/>
                  <a:pt x="788380" y="403094"/>
                  <a:pt x="795530" y="408099"/>
                </a:cubicBezTo>
                <a:cubicBezTo>
                  <a:pt x="873408" y="462614"/>
                  <a:pt x="803531" y="436166"/>
                  <a:pt x="852680" y="452549"/>
                </a:cubicBezTo>
                <a:cubicBezTo>
                  <a:pt x="857660" y="462510"/>
                  <a:pt x="866479" y="490649"/>
                  <a:pt x="884430" y="490649"/>
                </a:cubicBezTo>
                <a:cubicBezTo>
                  <a:pt x="892062" y="490649"/>
                  <a:pt x="897130" y="482182"/>
                  <a:pt x="903480" y="477949"/>
                </a:cubicBezTo>
                <a:cubicBezTo>
                  <a:pt x="907713" y="471599"/>
                  <a:pt x="910221" y="463667"/>
                  <a:pt x="916180" y="458899"/>
                </a:cubicBezTo>
                <a:cubicBezTo>
                  <a:pt x="921407" y="454718"/>
                  <a:pt x="929243" y="455542"/>
                  <a:pt x="935230" y="452549"/>
                </a:cubicBezTo>
                <a:cubicBezTo>
                  <a:pt x="942056" y="449136"/>
                  <a:pt x="947454" y="443262"/>
                  <a:pt x="954280" y="439849"/>
                </a:cubicBezTo>
                <a:cubicBezTo>
                  <a:pt x="960267" y="436856"/>
                  <a:pt x="967178" y="436136"/>
                  <a:pt x="973330" y="433499"/>
                </a:cubicBezTo>
                <a:cubicBezTo>
                  <a:pt x="982031" y="429770"/>
                  <a:pt x="990511" y="425495"/>
                  <a:pt x="998730" y="420799"/>
                </a:cubicBezTo>
                <a:cubicBezTo>
                  <a:pt x="1005356" y="417013"/>
                  <a:pt x="1010634" y="410779"/>
                  <a:pt x="1017780" y="408099"/>
                </a:cubicBezTo>
                <a:cubicBezTo>
                  <a:pt x="1027886" y="404309"/>
                  <a:pt x="1039059" y="404367"/>
                  <a:pt x="1049530" y="401749"/>
                </a:cubicBezTo>
                <a:cubicBezTo>
                  <a:pt x="1161311" y="373804"/>
                  <a:pt x="1013627" y="405120"/>
                  <a:pt x="1157480" y="376349"/>
                </a:cubicBezTo>
                <a:cubicBezTo>
                  <a:pt x="1297180" y="378466"/>
                  <a:pt x="1436996" y="376630"/>
                  <a:pt x="1576580" y="382699"/>
                </a:cubicBezTo>
                <a:cubicBezTo>
                  <a:pt x="1584205" y="383031"/>
                  <a:pt x="1588168" y="393800"/>
                  <a:pt x="1595630" y="395399"/>
                </a:cubicBezTo>
                <a:cubicBezTo>
                  <a:pt x="1618490" y="400298"/>
                  <a:pt x="1642197" y="399632"/>
                  <a:pt x="1665480" y="401749"/>
                </a:cubicBezTo>
                <a:cubicBezTo>
                  <a:pt x="1676063" y="403866"/>
                  <a:pt x="1686584" y="406325"/>
                  <a:pt x="1697230" y="408099"/>
                </a:cubicBezTo>
                <a:cubicBezTo>
                  <a:pt x="1711993" y="410560"/>
                  <a:pt x="1727004" y="411514"/>
                  <a:pt x="1741680" y="414449"/>
                </a:cubicBezTo>
                <a:cubicBezTo>
                  <a:pt x="1748244" y="415762"/>
                  <a:pt x="1754236" y="419176"/>
                  <a:pt x="1760730" y="420799"/>
                </a:cubicBezTo>
                <a:cubicBezTo>
                  <a:pt x="1771201" y="423417"/>
                  <a:pt x="1781861" y="425218"/>
                  <a:pt x="1792480" y="427149"/>
                </a:cubicBezTo>
                <a:cubicBezTo>
                  <a:pt x="1805148" y="429452"/>
                  <a:pt x="1817834" y="431678"/>
                  <a:pt x="1830580" y="433499"/>
                </a:cubicBezTo>
                <a:cubicBezTo>
                  <a:pt x="1884465" y="441197"/>
                  <a:pt x="1869469" y="436497"/>
                  <a:pt x="1913130" y="446199"/>
                </a:cubicBezTo>
                <a:cubicBezTo>
                  <a:pt x="1984404" y="462038"/>
                  <a:pt x="1871654" y="438911"/>
                  <a:pt x="1989330" y="471599"/>
                </a:cubicBezTo>
                <a:cubicBezTo>
                  <a:pt x="2010128" y="477376"/>
                  <a:pt x="2052830" y="484299"/>
                  <a:pt x="2052830" y="484299"/>
                </a:cubicBezTo>
                <a:cubicBezTo>
                  <a:pt x="2061297" y="488532"/>
                  <a:pt x="2069367" y="493675"/>
                  <a:pt x="2078230" y="496999"/>
                </a:cubicBezTo>
                <a:cubicBezTo>
                  <a:pt x="2089098" y="501075"/>
                  <a:pt x="2125992" y="507687"/>
                  <a:pt x="2135380" y="509699"/>
                </a:cubicBezTo>
                <a:cubicBezTo>
                  <a:pt x="2216718" y="527129"/>
                  <a:pt x="2165614" y="517913"/>
                  <a:pt x="2230630" y="528749"/>
                </a:cubicBezTo>
                <a:cubicBezTo>
                  <a:pt x="2251671" y="537166"/>
                  <a:pt x="2278741" y="548714"/>
                  <a:pt x="2300480" y="554149"/>
                </a:cubicBezTo>
                <a:cubicBezTo>
                  <a:pt x="2308947" y="556266"/>
                  <a:pt x="2317601" y="557739"/>
                  <a:pt x="2325880" y="560499"/>
                </a:cubicBezTo>
                <a:cubicBezTo>
                  <a:pt x="2343037" y="566218"/>
                  <a:pt x="2359395" y="574231"/>
                  <a:pt x="2376680" y="579549"/>
                </a:cubicBezTo>
                <a:cubicBezTo>
                  <a:pt x="2386996" y="582723"/>
                  <a:pt x="2397959" y="583281"/>
                  <a:pt x="2408430" y="585899"/>
                </a:cubicBezTo>
                <a:cubicBezTo>
                  <a:pt x="2414924" y="587522"/>
                  <a:pt x="2421069" y="590326"/>
                  <a:pt x="2427480" y="592249"/>
                </a:cubicBezTo>
                <a:cubicBezTo>
                  <a:pt x="2442240" y="596677"/>
                  <a:pt x="2456915" y="601484"/>
                  <a:pt x="2471930" y="604949"/>
                </a:cubicBezTo>
                <a:cubicBezTo>
                  <a:pt x="2484475" y="607844"/>
                  <a:pt x="2497461" y="608506"/>
                  <a:pt x="2510030" y="611299"/>
                </a:cubicBezTo>
                <a:cubicBezTo>
                  <a:pt x="2534651" y="616770"/>
                  <a:pt x="2527915" y="620132"/>
                  <a:pt x="2554480" y="630349"/>
                </a:cubicBezTo>
                <a:cubicBezTo>
                  <a:pt x="2573222" y="637557"/>
                  <a:pt x="2591823" y="646098"/>
                  <a:pt x="2611630" y="649399"/>
                </a:cubicBezTo>
                <a:cubicBezTo>
                  <a:pt x="2635470" y="653372"/>
                  <a:pt x="2652740" y="655210"/>
                  <a:pt x="2675130" y="662099"/>
                </a:cubicBezTo>
                <a:cubicBezTo>
                  <a:pt x="2694322" y="668004"/>
                  <a:pt x="2713230" y="674799"/>
                  <a:pt x="2732280" y="681149"/>
                </a:cubicBezTo>
                <a:cubicBezTo>
                  <a:pt x="2738630" y="683266"/>
                  <a:pt x="2744836" y="685876"/>
                  <a:pt x="2751330" y="687499"/>
                </a:cubicBezTo>
                <a:cubicBezTo>
                  <a:pt x="2768263" y="691732"/>
                  <a:pt x="2785447" y="695066"/>
                  <a:pt x="2802130" y="700199"/>
                </a:cubicBezTo>
                <a:cubicBezTo>
                  <a:pt x="2804842" y="701033"/>
                  <a:pt x="2843768" y="717722"/>
                  <a:pt x="2852930" y="719249"/>
                </a:cubicBezTo>
                <a:cubicBezTo>
                  <a:pt x="2871836" y="722400"/>
                  <a:pt x="2891030" y="723482"/>
                  <a:pt x="2910080" y="725599"/>
                </a:cubicBezTo>
                <a:cubicBezTo>
                  <a:pt x="2920663" y="731949"/>
                  <a:pt x="2930121" y="740746"/>
                  <a:pt x="2941830" y="744649"/>
                </a:cubicBezTo>
                <a:cubicBezTo>
                  <a:pt x="2956029" y="749382"/>
                  <a:pt x="2971554" y="748322"/>
                  <a:pt x="2986280" y="750999"/>
                </a:cubicBezTo>
                <a:cubicBezTo>
                  <a:pt x="2994866" y="752560"/>
                  <a:pt x="3003401" y="754589"/>
                  <a:pt x="3011680" y="757349"/>
                </a:cubicBezTo>
                <a:cubicBezTo>
                  <a:pt x="3074336" y="778234"/>
                  <a:pt x="3012477" y="763858"/>
                  <a:pt x="3075180" y="776399"/>
                </a:cubicBezTo>
                <a:cubicBezTo>
                  <a:pt x="3117431" y="797525"/>
                  <a:pt x="3083091" y="783139"/>
                  <a:pt x="3132330" y="795449"/>
                </a:cubicBezTo>
                <a:cubicBezTo>
                  <a:pt x="3138824" y="797072"/>
                  <a:pt x="3144886" y="800176"/>
                  <a:pt x="3151380" y="801799"/>
                </a:cubicBezTo>
                <a:cubicBezTo>
                  <a:pt x="3161851" y="804417"/>
                  <a:pt x="3172594" y="805808"/>
                  <a:pt x="3183130" y="808149"/>
                </a:cubicBezTo>
                <a:cubicBezTo>
                  <a:pt x="3227795" y="818075"/>
                  <a:pt x="3190455" y="810242"/>
                  <a:pt x="3227580" y="820849"/>
                </a:cubicBezTo>
                <a:cubicBezTo>
                  <a:pt x="3235971" y="823247"/>
                  <a:pt x="3244589" y="824801"/>
                  <a:pt x="3252980" y="827199"/>
                </a:cubicBezTo>
                <a:cubicBezTo>
                  <a:pt x="3259416" y="829038"/>
                  <a:pt x="3265594" y="831710"/>
                  <a:pt x="3272030" y="833549"/>
                </a:cubicBezTo>
                <a:cubicBezTo>
                  <a:pt x="3280421" y="835947"/>
                  <a:pt x="3289010" y="837603"/>
                  <a:pt x="3297430" y="839899"/>
                </a:cubicBezTo>
                <a:cubicBezTo>
                  <a:pt x="3312297" y="843954"/>
                  <a:pt x="3327120" y="848171"/>
                  <a:pt x="3341880" y="852599"/>
                </a:cubicBezTo>
                <a:cubicBezTo>
                  <a:pt x="3348291" y="854522"/>
                  <a:pt x="3354366" y="857636"/>
                  <a:pt x="3360930" y="858949"/>
                </a:cubicBezTo>
                <a:cubicBezTo>
                  <a:pt x="3395002" y="865763"/>
                  <a:pt x="3405892" y="863129"/>
                  <a:pt x="3437130" y="871649"/>
                </a:cubicBezTo>
                <a:cubicBezTo>
                  <a:pt x="3450045" y="875171"/>
                  <a:pt x="3462243" y="881102"/>
                  <a:pt x="3475230" y="884349"/>
                </a:cubicBezTo>
                <a:cubicBezTo>
                  <a:pt x="3483697" y="886466"/>
                  <a:pt x="3492271" y="888191"/>
                  <a:pt x="3500630" y="890699"/>
                </a:cubicBezTo>
                <a:cubicBezTo>
                  <a:pt x="3513452" y="894546"/>
                  <a:pt x="3525499" y="901363"/>
                  <a:pt x="3538730" y="903399"/>
                </a:cubicBezTo>
                <a:lnTo>
                  <a:pt x="3621280" y="916099"/>
                </a:lnTo>
                <a:lnTo>
                  <a:pt x="3881630" y="909749"/>
                </a:lnTo>
                <a:cubicBezTo>
                  <a:pt x="3913578" y="908445"/>
                  <a:pt x="3966636" y="896976"/>
                  <a:pt x="3995930" y="890699"/>
                </a:cubicBezTo>
                <a:cubicBezTo>
                  <a:pt x="4004464" y="888870"/>
                  <a:pt x="4012663" y="885369"/>
                  <a:pt x="4021330" y="884349"/>
                </a:cubicBezTo>
                <a:cubicBezTo>
                  <a:pt x="4048739" y="881124"/>
                  <a:pt x="4076363" y="880116"/>
                  <a:pt x="4103880" y="877999"/>
                </a:cubicBezTo>
                <a:cubicBezTo>
                  <a:pt x="4286998" y="841375"/>
                  <a:pt x="4157317" y="865299"/>
                  <a:pt x="4605530" y="865299"/>
                </a:cubicBezTo>
                <a:cubicBezTo>
                  <a:pt x="4757945" y="865299"/>
                  <a:pt x="4910330" y="869532"/>
                  <a:pt x="5062730" y="871649"/>
                </a:cubicBezTo>
                <a:cubicBezTo>
                  <a:pt x="5073313" y="875882"/>
                  <a:pt x="5083666" y="880744"/>
                  <a:pt x="5094480" y="884349"/>
                </a:cubicBezTo>
                <a:cubicBezTo>
                  <a:pt x="5102759" y="887109"/>
                  <a:pt x="5111521" y="888191"/>
                  <a:pt x="5119880" y="890699"/>
                </a:cubicBezTo>
                <a:cubicBezTo>
                  <a:pt x="5132702" y="894546"/>
                  <a:pt x="5145280" y="899166"/>
                  <a:pt x="5157980" y="903399"/>
                </a:cubicBezTo>
                <a:cubicBezTo>
                  <a:pt x="5164330" y="905516"/>
                  <a:pt x="5171461" y="906036"/>
                  <a:pt x="5177030" y="909749"/>
                </a:cubicBezTo>
                <a:lnTo>
                  <a:pt x="5253230" y="960549"/>
                </a:lnTo>
                <a:lnTo>
                  <a:pt x="5272280" y="973249"/>
                </a:lnTo>
                <a:cubicBezTo>
                  <a:pt x="5278630" y="977482"/>
                  <a:pt x="5284504" y="982536"/>
                  <a:pt x="5291330" y="985949"/>
                </a:cubicBezTo>
                <a:cubicBezTo>
                  <a:pt x="5311373" y="995971"/>
                  <a:pt x="5339505" y="1008724"/>
                  <a:pt x="5354830" y="1024049"/>
                </a:cubicBezTo>
                <a:cubicBezTo>
                  <a:pt x="5451030" y="1120249"/>
                  <a:pt x="5352327" y="1017954"/>
                  <a:pt x="5411980" y="1087549"/>
                </a:cubicBezTo>
                <a:cubicBezTo>
                  <a:pt x="5417824" y="1094367"/>
                  <a:pt x="5425281" y="1099700"/>
                  <a:pt x="5431030" y="1106599"/>
                </a:cubicBezTo>
                <a:cubicBezTo>
                  <a:pt x="5435916" y="1112462"/>
                  <a:pt x="5443730" y="1125649"/>
                  <a:pt x="5443730" y="112564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endCxn id="79" idx="3"/>
          </p:cNvCxnSpPr>
          <p:nvPr/>
        </p:nvCxnSpPr>
        <p:spPr>
          <a:xfrm rot="16200000" flipH="1">
            <a:off x="7013884" y="3130255"/>
            <a:ext cx="2273945" cy="15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781158" y="4429132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임태균님 작업페이지</a:t>
            </a:r>
            <a:endParaRPr lang="ko-KR" altLang="en-US" sz="1100" dirty="0"/>
          </a:p>
        </p:txBody>
      </p:sp>
      <p:sp>
        <p:nvSpPr>
          <p:cNvPr id="85" name="폭발 1 84"/>
          <p:cNvSpPr/>
          <p:nvPr/>
        </p:nvSpPr>
        <p:spPr>
          <a:xfrm>
            <a:off x="6072198" y="5500702"/>
            <a:ext cx="142876" cy="2143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 85"/>
          <p:cNvSpPr/>
          <p:nvPr/>
        </p:nvSpPr>
        <p:spPr>
          <a:xfrm>
            <a:off x="6248400" y="2082800"/>
            <a:ext cx="1695450" cy="3600450"/>
          </a:xfrm>
          <a:custGeom>
            <a:avLst/>
            <a:gdLst>
              <a:gd name="connsiteX0" fmla="*/ 0 w 1695450"/>
              <a:gd name="connsiteY0" fmla="*/ 3581400 h 3600450"/>
              <a:gd name="connsiteX1" fmla="*/ 31750 w 1695450"/>
              <a:gd name="connsiteY1" fmla="*/ 3594100 h 3600450"/>
              <a:gd name="connsiteX2" fmla="*/ 63500 w 1695450"/>
              <a:gd name="connsiteY2" fmla="*/ 3600450 h 3600450"/>
              <a:gd name="connsiteX3" fmla="*/ 342900 w 1695450"/>
              <a:gd name="connsiteY3" fmla="*/ 3594100 h 3600450"/>
              <a:gd name="connsiteX4" fmla="*/ 381000 w 1695450"/>
              <a:gd name="connsiteY4" fmla="*/ 3581400 h 3600450"/>
              <a:gd name="connsiteX5" fmla="*/ 438150 w 1695450"/>
              <a:gd name="connsiteY5" fmla="*/ 3568700 h 3600450"/>
              <a:gd name="connsiteX6" fmla="*/ 457200 w 1695450"/>
              <a:gd name="connsiteY6" fmla="*/ 3562350 h 3600450"/>
              <a:gd name="connsiteX7" fmla="*/ 495300 w 1695450"/>
              <a:gd name="connsiteY7" fmla="*/ 3530600 h 3600450"/>
              <a:gd name="connsiteX8" fmla="*/ 514350 w 1695450"/>
              <a:gd name="connsiteY8" fmla="*/ 3524250 h 3600450"/>
              <a:gd name="connsiteX9" fmla="*/ 552450 w 1695450"/>
              <a:gd name="connsiteY9" fmla="*/ 3498850 h 3600450"/>
              <a:gd name="connsiteX10" fmla="*/ 615950 w 1695450"/>
              <a:gd name="connsiteY10" fmla="*/ 3473450 h 3600450"/>
              <a:gd name="connsiteX11" fmla="*/ 673100 w 1695450"/>
              <a:gd name="connsiteY11" fmla="*/ 3429000 h 3600450"/>
              <a:gd name="connsiteX12" fmla="*/ 704850 w 1695450"/>
              <a:gd name="connsiteY12" fmla="*/ 3416300 h 3600450"/>
              <a:gd name="connsiteX13" fmla="*/ 723900 w 1695450"/>
              <a:gd name="connsiteY13" fmla="*/ 3409950 h 3600450"/>
              <a:gd name="connsiteX14" fmla="*/ 755650 w 1695450"/>
              <a:gd name="connsiteY14" fmla="*/ 3390900 h 3600450"/>
              <a:gd name="connsiteX15" fmla="*/ 781050 w 1695450"/>
              <a:gd name="connsiteY15" fmla="*/ 3378200 h 3600450"/>
              <a:gd name="connsiteX16" fmla="*/ 800100 w 1695450"/>
              <a:gd name="connsiteY16" fmla="*/ 3365500 h 3600450"/>
              <a:gd name="connsiteX17" fmla="*/ 831850 w 1695450"/>
              <a:gd name="connsiteY17" fmla="*/ 3352800 h 3600450"/>
              <a:gd name="connsiteX18" fmla="*/ 876300 w 1695450"/>
              <a:gd name="connsiteY18" fmla="*/ 3321050 h 3600450"/>
              <a:gd name="connsiteX19" fmla="*/ 895350 w 1695450"/>
              <a:gd name="connsiteY19" fmla="*/ 3314700 h 3600450"/>
              <a:gd name="connsiteX20" fmla="*/ 946150 w 1695450"/>
              <a:gd name="connsiteY20" fmla="*/ 3282950 h 3600450"/>
              <a:gd name="connsiteX21" fmla="*/ 965200 w 1695450"/>
              <a:gd name="connsiteY21" fmla="*/ 3263900 h 3600450"/>
              <a:gd name="connsiteX22" fmla="*/ 984250 w 1695450"/>
              <a:gd name="connsiteY22" fmla="*/ 3251200 h 3600450"/>
              <a:gd name="connsiteX23" fmla="*/ 1003300 w 1695450"/>
              <a:gd name="connsiteY23" fmla="*/ 3232150 h 3600450"/>
              <a:gd name="connsiteX24" fmla="*/ 1060450 w 1695450"/>
              <a:gd name="connsiteY24" fmla="*/ 3194050 h 3600450"/>
              <a:gd name="connsiteX25" fmla="*/ 1085850 w 1695450"/>
              <a:gd name="connsiteY25" fmla="*/ 3175000 h 3600450"/>
              <a:gd name="connsiteX26" fmla="*/ 1111250 w 1695450"/>
              <a:gd name="connsiteY26" fmla="*/ 3143250 h 3600450"/>
              <a:gd name="connsiteX27" fmla="*/ 1117600 w 1695450"/>
              <a:gd name="connsiteY27" fmla="*/ 3124200 h 3600450"/>
              <a:gd name="connsiteX28" fmla="*/ 1136650 w 1695450"/>
              <a:gd name="connsiteY28" fmla="*/ 3098800 h 3600450"/>
              <a:gd name="connsiteX29" fmla="*/ 1174750 w 1695450"/>
              <a:gd name="connsiteY29" fmla="*/ 3035300 h 3600450"/>
              <a:gd name="connsiteX30" fmla="*/ 1187450 w 1695450"/>
              <a:gd name="connsiteY30" fmla="*/ 2984500 h 3600450"/>
              <a:gd name="connsiteX31" fmla="*/ 1200150 w 1695450"/>
              <a:gd name="connsiteY31" fmla="*/ 2965450 h 3600450"/>
              <a:gd name="connsiteX32" fmla="*/ 1225550 w 1695450"/>
              <a:gd name="connsiteY32" fmla="*/ 2914650 h 3600450"/>
              <a:gd name="connsiteX33" fmla="*/ 1231900 w 1695450"/>
              <a:gd name="connsiteY33" fmla="*/ 2882900 h 3600450"/>
              <a:gd name="connsiteX34" fmla="*/ 1244600 w 1695450"/>
              <a:gd name="connsiteY34" fmla="*/ 2844800 h 3600450"/>
              <a:gd name="connsiteX35" fmla="*/ 1250950 w 1695450"/>
              <a:gd name="connsiteY35" fmla="*/ 2825750 h 3600450"/>
              <a:gd name="connsiteX36" fmla="*/ 1270000 w 1695450"/>
              <a:gd name="connsiteY36" fmla="*/ 2736850 h 3600450"/>
              <a:gd name="connsiteX37" fmla="*/ 1276350 w 1695450"/>
              <a:gd name="connsiteY37" fmla="*/ 2667000 h 3600450"/>
              <a:gd name="connsiteX38" fmla="*/ 1289050 w 1695450"/>
              <a:gd name="connsiteY38" fmla="*/ 2584450 h 3600450"/>
              <a:gd name="connsiteX39" fmla="*/ 1301750 w 1695450"/>
              <a:gd name="connsiteY39" fmla="*/ 2508250 h 3600450"/>
              <a:gd name="connsiteX40" fmla="*/ 1314450 w 1695450"/>
              <a:gd name="connsiteY40" fmla="*/ 2470150 h 3600450"/>
              <a:gd name="connsiteX41" fmla="*/ 1320800 w 1695450"/>
              <a:gd name="connsiteY41" fmla="*/ 2444750 h 3600450"/>
              <a:gd name="connsiteX42" fmla="*/ 1327150 w 1695450"/>
              <a:gd name="connsiteY42" fmla="*/ 2387600 h 3600450"/>
              <a:gd name="connsiteX43" fmla="*/ 1333500 w 1695450"/>
              <a:gd name="connsiteY43" fmla="*/ 2362200 h 3600450"/>
              <a:gd name="connsiteX44" fmla="*/ 1339850 w 1695450"/>
              <a:gd name="connsiteY44" fmla="*/ 2330450 h 3600450"/>
              <a:gd name="connsiteX45" fmla="*/ 1346200 w 1695450"/>
              <a:gd name="connsiteY45" fmla="*/ 2305050 h 3600450"/>
              <a:gd name="connsiteX46" fmla="*/ 1358900 w 1695450"/>
              <a:gd name="connsiteY46" fmla="*/ 2247900 h 3600450"/>
              <a:gd name="connsiteX47" fmla="*/ 1365250 w 1695450"/>
              <a:gd name="connsiteY47" fmla="*/ 2038350 h 3600450"/>
              <a:gd name="connsiteX48" fmla="*/ 1371600 w 1695450"/>
              <a:gd name="connsiteY48" fmla="*/ 2012950 h 3600450"/>
              <a:gd name="connsiteX49" fmla="*/ 1377950 w 1695450"/>
              <a:gd name="connsiteY49" fmla="*/ 1879600 h 3600450"/>
              <a:gd name="connsiteX50" fmla="*/ 1384300 w 1695450"/>
              <a:gd name="connsiteY50" fmla="*/ 1847850 h 3600450"/>
              <a:gd name="connsiteX51" fmla="*/ 1390650 w 1695450"/>
              <a:gd name="connsiteY51" fmla="*/ 1809750 h 3600450"/>
              <a:gd name="connsiteX52" fmla="*/ 1403350 w 1695450"/>
              <a:gd name="connsiteY52" fmla="*/ 1714500 h 3600450"/>
              <a:gd name="connsiteX53" fmla="*/ 1409700 w 1695450"/>
              <a:gd name="connsiteY53" fmla="*/ 1657350 h 3600450"/>
              <a:gd name="connsiteX54" fmla="*/ 1416050 w 1695450"/>
              <a:gd name="connsiteY54" fmla="*/ 1619250 h 3600450"/>
              <a:gd name="connsiteX55" fmla="*/ 1428750 w 1695450"/>
              <a:gd name="connsiteY55" fmla="*/ 1295400 h 3600450"/>
              <a:gd name="connsiteX56" fmla="*/ 1441450 w 1695450"/>
              <a:gd name="connsiteY56" fmla="*/ 1092200 h 3600450"/>
              <a:gd name="connsiteX57" fmla="*/ 1454150 w 1695450"/>
              <a:gd name="connsiteY57" fmla="*/ 1073150 h 3600450"/>
              <a:gd name="connsiteX58" fmla="*/ 1466850 w 1695450"/>
              <a:gd name="connsiteY58" fmla="*/ 933450 h 3600450"/>
              <a:gd name="connsiteX59" fmla="*/ 1479550 w 1695450"/>
              <a:gd name="connsiteY59" fmla="*/ 908050 h 3600450"/>
              <a:gd name="connsiteX60" fmla="*/ 1485900 w 1695450"/>
              <a:gd name="connsiteY60" fmla="*/ 876300 h 3600450"/>
              <a:gd name="connsiteX61" fmla="*/ 1492250 w 1695450"/>
              <a:gd name="connsiteY61" fmla="*/ 838200 h 3600450"/>
              <a:gd name="connsiteX62" fmla="*/ 1504950 w 1695450"/>
              <a:gd name="connsiteY62" fmla="*/ 819150 h 3600450"/>
              <a:gd name="connsiteX63" fmla="*/ 1511300 w 1695450"/>
              <a:gd name="connsiteY63" fmla="*/ 800100 h 3600450"/>
              <a:gd name="connsiteX64" fmla="*/ 1517650 w 1695450"/>
              <a:gd name="connsiteY64" fmla="*/ 749300 h 3600450"/>
              <a:gd name="connsiteX65" fmla="*/ 1530350 w 1695450"/>
              <a:gd name="connsiteY65" fmla="*/ 730250 h 3600450"/>
              <a:gd name="connsiteX66" fmla="*/ 1536700 w 1695450"/>
              <a:gd name="connsiteY66" fmla="*/ 692150 h 3600450"/>
              <a:gd name="connsiteX67" fmla="*/ 1555750 w 1695450"/>
              <a:gd name="connsiteY67" fmla="*/ 647700 h 3600450"/>
              <a:gd name="connsiteX68" fmla="*/ 1581150 w 1695450"/>
              <a:gd name="connsiteY68" fmla="*/ 565150 h 3600450"/>
              <a:gd name="connsiteX69" fmla="*/ 1587500 w 1695450"/>
              <a:gd name="connsiteY69" fmla="*/ 527050 h 3600450"/>
              <a:gd name="connsiteX70" fmla="*/ 1593850 w 1695450"/>
              <a:gd name="connsiteY70" fmla="*/ 501650 h 3600450"/>
              <a:gd name="connsiteX71" fmla="*/ 1600200 w 1695450"/>
              <a:gd name="connsiteY71" fmla="*/ 482600 h 3600450"/>
              <a:gd name="connsiteX72" fmla="*/ 1612900 w 1695450"/>
              <a:gd name="connsiteY72" fmla="*/ 406400 h 3600450"/>
              <a:gd name="connsiteX73" fmla="*/ 1625600 w 1695450"/>
              <a:gd name="connsiteY73" fmla="*/ 361950 h 3600450"/>
              <a:gd name="connsiteX74" fmla="*/ 1651000 w 1695450"/>
              <a:gd name="connsiteY74" fmla="*/ 266700 h 3600450"/>
              <a:gd name="connsiteX75" fmla="*/ 1663700 w 1695450"/>
              <a:gd name="connsiteY75" fmla="*/ 171450 h 3600450"/>
              <a:gd name="connsiteX76" fmla="*/ 1670050 w 1695450"/>
              <a:gd name="connsiteY76" fmla="*/ 120650 h 3600450"/>
              <a:gd name="connsiteX77" fmla="*/ 1676400 w 1695450"/>
              <a:gd name="connsiteY77" fmla="*/ 101600 h 3600450"/>
              <a:gd name="connsiteX78" fmla="*/ 1689100 w 1695450"/>
              <a:gd name="connsiteY78" fmla="*/ 19050 h 3600450"/>
              <a:gd name="connsiteX79" fmla="*/ 1695450 w 1695450"/>
              <a:gd name="connsiteY79" fmla="*/ 0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695450" h="3600450">
                <a:moveTo>
                  <a:pt x="0" y="3581400"/>
                </a:moveTo>
                <a:cubicBezTo>
                  <a:pt x="10583" y="3585633"/>
                  <a:pt x="20832" y="3590825"/>
                  <a:pt x="31750" y="3594100"/>
                </a:cubicBezTo>
                <a:cubicBezTo>
                  <a:pt x="42088" y="3597201"/>
                  <a:pt x="52707" y="3600450"/>
                  <a:pt x="63500" y="3600450"/>
                </a:cubicBezTo>
                <a:cubicBezTo>
                  <a:pt x="156657" y="3600450"/>
                  <a:pt x="249767" y="3596217"/>
                  <a:pt x="342900" y="3594100"/>
                </a:cubicBezTo>
                <a:cubicBezTo>
                  <a:pt x="355600" y="3589867"/>
                  <a:pt x="367873" y="3584025"/>
                  <a:pt x="381000" y="3581400"/>
                </a:cubicBezTo>
                <a:cubicBezTo>
                  <a:pt x="402824" y="3577035"/>
                  <a:pt x="417225" y="3574678"/>
                  <a:pt x="438150" y="3568700"/>
                </a:cubicBezTo>
                <a:cubicBezTo>
                  <a:pt x="444586" y="3566861"/>
                  <a:pt x="450850" y="3564467"/>
                  <a:pt x="457200" y="3562350"/>
                </a:cubicBezTo>
                <a:cubicBezTo>
                  <a:pt x="471244" y="3548306"/>
                  <a:pt x="477619" y="3539441"/>
                  <a:pt x="495300" y="3530600"/>
                </a:cubicBezTo>
                <a:cubicBezTo>
                  <a:pt x="501287" y="3527607"/>
                  <a:pt x="508499" y="3527501"/>
                  <a:pt x="514350" y="3524250"/>
                </a:cubicBezTo>
                <a:cubicBezTo>
                  <a:pt x="527693" y="3516837"/>
                  <a:pt x="538798" y="3505676"/>
                  <a:pt x="552450" y="3498850"/>
                </a:cubicBezTo>
                <a:cubicBezTo>
                  <a:pt x="572840" y="3488655"/>
                  <a:pt x="615950" y="3473450"/>
                  <a:pt x="615950" y="3473450"/>
                </a:cubicBezTo>
                <a:cubicBezTo>
                  <a:pt x="633876" y="3455524"/>
                  <a:pt x="647782" y="3439127"/>
                  <a:pt x="673100" y="3429000"/>
                </a:cubicBezTo>
                <a:cubicBezTo>
                  <a:pt x="683683" y="3424767"/>
                  <a:pt x="694177" y="3420302"/>
                  <a:pt x="704850" y="3416300"/>
                </a:cubicBezTo>
                <a:cubicBezTo>
                  <a:pt x="711117" y="3413950"/>
                  <a:pt x="717913" y="3412943"/>
                  <a:pt x="723900" y="3409950"/>
                </a:cubicBezTo>
                <a:cubicBezTo>
                  <a:pt x="734939" y="3404430"/>
                  <a:pt x="744861" y="3396894"/>
                  <a:pt x="755650" y="3390900"/>
                </a:cubicBezTo>
                <a:cubicBezTo>
                  <a:pt x="763925" y="3386303"/>
                  <a:pt x="772831" y="3382896"/>
                  <a:pt x="781050" y="3378200"/>
                </a:cubicBezTo>
                <a:cubicBezTo>
                  <a:pt x="787676" y="3374414"/>
                  <a:pt x="793274" y="3368913"/>
                  <a:pt x="800100" y="3365500"/>
                </a:cubicBezTo>
                <a:cubicBezTo>
                  <a:pt x="810295" y="3360402"/>
                  <a:pt x="821886" y="3358336"/>
                  <a:pt x="831850" y="3352800"/>
                </a:cubicBezTo>
                <a:cubicBezTo>
                  <a:pt x="857737" y="3338418"/>
                  <a:pt x="852496" y="3332952"/>
                  <a:pt x="876300" y="3321050"/>
                </a:cubicBezTo>
                <a:cubicBezTo>
                  <a:pt x="882287" y="3318057"/>
                  <a:pt x="889000" y="3316817"/>
                  <a:pt x="895350" y="3314700"/>
                </a:cubicBezTo>
                <a:cubicBezTo>
                  <a:pt x="965010" y="3245040"/>
                  <a:pt x="881372" y="3319966"/>
                  <a:pt x="946150" y="3282950"/>
                </a:cubicBezTo>
                <a:cubicBezTo>
                  <a:pt x="953947" y="3278495"/>
                  <a:pt x="958301" y="3269649"/>
                  <a:pt x="965200" y="3263900"/>
                </a:cubicBezTo>
                <a:cubicBezTo>
                  <a:pt x="971063" y="3259014"/>
                  <a:pt x="978387" y="3256086"/>
                  <a:pt x="984250" y="3251200"/>
                </a:cubicBezTo>
                <a:cubicBezTo>
                  <a:pt x="991149" y="3245451"/>
                  <a:pt x="996116" y="3237538"/>
                  <a:pt x="1003300" y="3232150"/>
                </a:cubicBezTo>
                <a:cubicBezTo>
                  <a:pt x="1021616" y="3218413"/>
                  <a:pt x="1042134" y="3207787"/>
                  <a:pt x="1060450" y="3194050"/>
                </a:cubicBezTo>
                <a:lnTo>
                  <a:pt x="1085850" y="3175000"/>
                </a:lnTo>
                <a:cubicBezTo>
                  <a:pt x="1101811" y="3127117"/>
                  <a:pt x="1078424" y="3184282"/>
                  <a:pt x="1111250" y="3143250"/>
                </a:cubicBezTo>
                <a:cubicBezTo>
                  <a:pt x="1115431" y="3138023"/>
                  <a:pt x="1114279" y="3130012"/>
                  <a:pt x="1117600" y="3124200"/>
                </a:cubicBezTo>
                <a:cubicBezTo>
                  <a:pt x="1122851" y="3115011"/>
                  <a:pt x="1131510" y="3108051"/>
                  <a:pt x="1136650" y="3098800"/>
                </a:cubicBezTo>
                <a:cubicBezTo>
                  <a:pt x="1176954" y="3026254"/>
                  <a:pt x="1115393" y="3109496"/>
                  <a:pt x="1174750" y="3035300"/>
                </a:cubicBezTo>
                <a:cubicBezTo>
                  <a:pt x="1177165" y="3023224"/>
                  <a:pt x="1180941" y="2997517"/>
                  <a:pt x="1187450" y="2984500"/>
                </a:cubicBezTo>
                <a:cubicBezTo>
                  <a:pt x="1190863" y="2977674"/>
                  <a:pt x="1196737" y="2972276"/>
                  <a:pt x="1200150" y="2965450"/>
                </a:cubicBezTo>
                <a:cubicBezTo>
                  <a:pt x="1231219" y="2903313"/>
                  <a:pt x="1196126" y="2958785"/>
                  <a:pt x="1225550" y="2914650"/>
                </a:cubicBezTo>
                <a:cubicBezTo>
                  <a:pt x="1227667" y="2904067"/>
                  <a:pt x="1229060" y="2893313"/>
                  <a:pt x="1231900" y="2882900"/>
                </a:cubicBezTo>
                <a:cubicBezTo>
                  <a:pt x="1235422" y="2869985"/>
                  <a:pt x="1240367" y="2857500"/>
                  <a:pt x="1244600" y="2844800"/>
                </a:cubicBezTo>
                <a:cubicBezTo>
                  <a:pt x="1246717" y="2838450"/>
                  <a:pt x="1249753" y="2832336"/>
                  <a:pt x="1250950" y="2825750"/>
                </a:cubicBezTo>
                <a:cubicBezTo>
                  <a:pt x="1264847" y="2749314"/>
                  <a:pt x="1256166" y="2778351"/>
                  <a:pt x="1270000" y="2736850"/>
                </a:cubicBezTo>
                <a:cubicBezTo>
                  <a:pt x="1272117" y="2713567"/>
                  <a:pt x="1273768" y="2690236"/>
                  <a:pt x="1276350" y="2667000"/>
                </a:cubicBezTo>
                <a:cubicBezTo>
                  <a:pt x="1280033" y="2633857"/>
                  <a:pt x="1284100" y="2616623"/>
                  <a:pt x="1289050" y="2584450"/>
                </a:cubicBezTo>
                <a:cubicBezTo>
                  <a:pt x="1292257" y="2563606"/>
                  <a:pt x="1295832" y="2529949"/>
                  <a:pt x="1301750" y="2508250"/>
                </a:cubicBezTo>
                <a:cubicBezTo>
                  <a:pt x="1305272" y="2495335"/>
                  <a:pt x="1311203" y="2483137"/>
                  <a:pt x="1314450" y="2470150"/>
                </a:cubicBezTo>
                <a:lnTo>
                  <a:pt x="1320800" y="2444750"/>
                </a:lnTo>
                <a:cubicBezTo>
                  <a:pt x="1322917" y="2425700"/>
                  <a:pt x="1324235" y="2406544"/>
                  <a:pt x="1327150" y="2387600"/>
                </a:cubicBezTo>
                <a:cubicBezTo>
                  <a:pt x="1328477" y="2378974"/>
                  <a:pt x="1331607" y="2370719"/>
                  <a:pt x="1333500" y="2362200"/>
                </a:cubicBezTo>
                <a:cubicBezTo>
                  <a:pt x="1335841" y="2351664"/>
                  <a:pt x="1337509" y="2340986"/>
                  <a:pt x="1339850" y="2330450"/>
                </a:cubicBezTo>
                <a:cubicBezTo>
                  <a:pt x="1341743" y="2321931"/>
                  <a:pt x="1344238" y="2313554"/>
                  <a:pt x="1346200" y="2305050"/>
                </a:cubicBezTo>
                <a:cubicBezTo>
                  <a:pt x="1350588" y="2286035"/>
                  <a:pt x="1354667" y="2266950"/>
                  <a:pt x="1358900" y="2247900"/>
                </a:cubicBezTo>
                <a:cubicBezTo>
                  <a:pt x="1361017" y="2178050"/>
                  <a:pt x="1361478" y="2108130"/>
                  <a:pt x="1365250" y="2038350"/>
                </a:cubicBezTo>
                <a:cubicBezTo>
                  <a:pt x="1365721" y="2029635"/>
                  <a:pt x="1370904" y="2021649"/>
                  <a:pt x="1371600" y="2012950"/>
                </a:cubicBezTo>
                <a:cubicBezTo>
                  <a:pt x="1375149" y="1968591"/>
                  <a:pt x="1374537" y="1923969"/>
                  <a:pt x="1377950" y="1879600"/>
                </a:cubicBezTo>
                <a:cubicBezTo>
                  <a:pt x="1378778" y="1868839"/>
                  <a:pt x="1382369" y="1858469"/>
                  <a:pt x="1384300" y="1847850"/>
                </a:cubicBezTo>
                <a:cubicBezTo>
                  <a:pt x="1386603" y="1835182"/>
                  <a:pt x="1389146" y="1822537"/>
                  <a:pt x="1390650" y="1809750"/>
                </a:cubicBezTo>
                <a:cubicBezTo>
                  <a:pt x="1401757" y="1715342"/>
                  <a:pt x="1389849" y="1768504"/>
                  <a:pt x="1403350" y="1714500"/>
                </a:cubicBezTo>
                <a:cubicBezTo>
                  <a:pt x="1405467" y="1695450"/>
                  <a:pt x="1407167" y="1676349"/>
                  <a:pt x="1409700" y="1657350"/>
                </a:cubicBezTo>
                <a:cubicBezTo>
                  <a:pt x="1411402" y="1644588"/>
                  <a:pt x="1415373" y="1632107"/>
                  <a:pt x="1416050" y="1619250"/>
                </a:cubicBezTo>
                <a:cubicBezTo>
                  <a:pt x="1421728" y="1511366"/>
                  <a:pt x="1424124" y="1403334"/>
                  <a:pt x="1428750" y="1295400"/>
                </a:cubicBezTo>
                <a:cubicBezTo>
                  <a:pt x="1428806" y="1294090"/>
                  <a:pt x="1437318" y="1114235"/>
                  <a:pt x="1441450" y="1092200"/>
                </a:cubicBezTo>
                <a:cubicBezTo>
                  <a:pt x="1442856" y="1084699"/>
                  <a:pt x="1449917" y="1079500"/>
                  <a:pt x="1454150" y="1073150"/>
                </a:cubicBezTo>
                <a:cubicBezTo>
                  <a:pt x="1454711" y="1064735"/>
                  <a:pt x="1459191" y="961533"/>
                  <a:pt x="1466850" y="933450"/>
                </a:cubicBezTo>
                <a:cubicBezTo>
                  <a:pt x="1469341" y="924318"/>
                  <a:pt x="1475317" y="916517"/>
                  <a:pt x="1479550" y="908050"/>
                </a:cubicBezTo>
                <a:cubicBezTo>
                  <a:pt x="1481667" y="897467"/>
                  <a:pt x="1483969" y="886919"/>
                  <a:pt x="1485900" y="876300"/>
                </a:cubicBezTo>
                <a:cubicBezTo>
                  <a:pt x="1488203" y="863632"/>
                  <a:pt x="1488179" y="850414"/>
                  <a:pt x="1492250" y="838200"/>
                </a:cubicBezTo>
                <a:cubicBezTo>
                  <a:pt x="1494663" y="830960"/>
                  <a:pt x="1501537" y="825976"/>
                  <a:pt x="1504950" y="819150"/>
                </a:cubicBezTo>
                <a:cubicBezTo>
                  <a:pt x="1507943" y="813163"/>
                  <a:pt x="1509183" y="806450"/>
                  <a:pt x="1511300" y="800100"/>
                </a:cubicBezTo>
                <a:cubicBezTo>
                  <a:pt x="1513417" y="783167"/>
                  <a:pt x="1513160" y="765764"/>
                  <a:pt x="1517650" y="749300"/>
                </a:cubicBezTo>
                <a:cubicBezTo>
                  <a:pt x="1519658" y="741937"/>
                  <a:pt x="1527937" y="737490"/>
                  <a:pt x="1530350" y="730250"/>
                </a:cubicBezTo>
                <a:cubicBezTo>
                  <a:pt x="1534421" y="718036"/>
                  <a:pt x="1532914" y="704456"/>
                  <a:pt x="1536700" y="692150"/>
                </a:cubicBezTo>
                <a:cubicBezTo>
                  <a:pt x="1541441" y="676743"/>
                  <a:pt x="1549400" y="662517"/>
                  <a:pt x="1555750" y="647700"/>
                </a:cubicBezTo>
                <a:cubicBezTo>
                  <a:pt x="1571172" y="555167"/>
                  <a:pt x="1548988" y="669678"/>
                  <a:pt x="1581150" y="565150"/>
                </a:cubicBezTo>
                <a:cubicBezTo>
                  <a:pt x="1584936" y="552844"/>
                  <a:pt x="1584975" y="539675"/>
                  <a:pt x="1587500" y="527050"/>
                </a:cubicBezTo>
                <a:cubicBezTo>
                  <a:pt x="1589212" y="518492"/>
                  <a:pt x="1591452" y="510041"/>
                  <a:pt x="1593850" y="501650"/>
                </a:cubicBezTo>
                <a:cubicBezTo>
                  <a:pt x="1595689" y="495214"/>
                  <a:pt x="1598887" y="489164"/>
                  <a:pt x="1600200" y="482600"/>
                </a:cubicBezTo>
                <a:cubicBezTo>
                  <a:pt x="1605250" y="457350"/>
                  <a:pt x="1605826" y="431160"/>
                  <a:pt x="1612900" y="406400"/>
                </a:cubicBezTo>
                <a:cubicBezTo>
                  <a:pt x="1617133" y="391583"/>
                  <a:pt x="1622425" y="377029"/>
                  <a:pt x="1625600" y="361950"/>
                </a:cubicBezTo>
                <a:cubicBezTo>
                  <a:pt x="1644922" y="270171"/>
                  <a:pt x="1622426" y="309562"/>
                  <a:pt x="1651000" y="266700"/>
                </a:cubicBezTo>
                <a:cubicBezTo>
                  <a:pt x="1665844" y="133105"/>
                  <a:pt x="1649448" y="271211"/>
                  <a:pt x="1663700" y="171450"/>
                </a:cubicBezTo>
                <a:cubicBezTo>
                  <a:pt x="1666113" y="154556"/>
                  <a:pt x="1666997" y="137440"/>
                  <a:pt x="1670050" y="120650"/>
                </a:cubicBezTo>
                <a:cubicBezTo>
                  <a:pt x="1671247" y="114064"/>
                  <a:pt x="1674777" y="108094"/>
                  <a:pt x="1676400" y="101600"/>
                </a:cubicBezTo>
                <a:cubicBezTo>
                  <a:pt x="1687737" y="56253"/>
                  <a:pt x="1678818" y="75601"/>
                  <a:pt x="1689100" y="19050"/>
                </a:cubicBezTo>
                <a:cubicBezTo>
                  <a:pt x="1690297" y="12464"/>
                  <a:pt x="1695450" y="0"/>
                  <a:pt x="169545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432334" y="314324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B104</a:t>
            </a:r>
            <a:endParaRPr lang="ko-KR" altLang="en-US" sz="1100" dirty="0"/>
          </a:p>
        </p:txBody>
      </p:sp>
      <p:sp>
        <p:nvSpPr>
          <p:cNvPr id="88" name="자유형 87"/>
          <p:cNvSpPr/>
          <p:nvPr/>
        </p:nvSpPr>
        <p:spPr>
          <a:xfrm>
            <a:off x="3470820" y="1079500"/>
            <a:ext cx="4847680" cy="741551"/>
          </a:xfrm>
          <a:custGeom>
            <a:avLst/>
            <a:gdLst>
              <a:gd name="connsiteX0" fmla="*/ 4752430 w 4847680"/>
              <a:gd name="connsiteY0" fmla="*/ 660400 h 741551"/>
              <a:gd name="connsiteX1" fmla="*/ 4727030 w 4847680"/>
              <a:gd name="connsiteY1" fmla="*/ 603250 h 741551"/>
              <a:gd name="connsiteX2" fmla="*/ 4701630 w 4847680"/>
              <a:gd name="connsiteY2" fmla="*/ 584200 h 741551"/>
              <a:gd name="connsiteX3" fmla="*/ 4676230 w 4847680"/>
              <a:gd name="connsiteY3" fmla="*/ 552450 h 741551"/>
              <a:gd name="connsiteX4" fmla="*/ 4663530 w 4847680"/>
              <a:gd name="connsiteY4" fmla="*/ 533400 h 741551"/>
              <a:gd name="connsiteX5" fmla="*/ 4644480 w 4847680"/>
              <a:gd name="connsiteY5" fmla="*/ 514350 h 741551"/>
              <a:gd name="connsiteX6" fmla="*/ 4612730 w 4847680"/>
              <a:gd name="connsiteY6" fmla="*/ 482600 h 741551"/>
              <a:gd name="connsiteX7" fmla="*/ 4600030 w 4847680"/>
              <a:gd name="connsiteY7" fmla="*/ 463550 h 741551"/>
              <a:gd name="connsiteX8" fmla="*/ 4561930 w 4847680"/>
              <a:gd name="connsiteY8" fmla="*/ 438150 h 741551"/>
              <a:gd name="connsiteX9" fmla="*/ 4542880 w 4847680"/>
              <a:gd name="connsiteY9" fmla="*/ 425450 h 741551"/>
              <a:gd name="connsiteX10" fmla="*/ 4511130 w 4847680"/>
              <a:gd name="connsiteY10" fmla="*/ 412750 h 741551"/>
              <a:gd name="connsiteX11" fmla="*/ 4422230 w 4847680"/>
              <a:gd name="connsiteY11" fmla="*/ 374650 h 741551"/>
              <a:gd name="connsiteX12" fmla="*/ 4358730 w 4847680"/>
              <a:gd name="connsiteY12" fmla="*/ 355600 h 741551"/>
              <a:gd name="connsiteX13" fmla="*/ 4339680 w 4847680"/>
              <a:gd name="connsiteY13" fmla="*/ 349250 h 741551"/>
              <a:gd name="connsiteX14" fmla="*/ 4269830 w 4847680"/>
              <a:gd name="connsiteY14" fmla="*/ 342900 h 741551"/>
              <a:gd name="connsiteX15" fmla="*/ 4161880 w 4847680"/>
              <a:gd name="connsiteY15" fmla="*/ 323850 h 741551"/>
              <a:gd name="connsiteX16" fmla="*/ 4034880 w 4847680"/>
              <a:gd name="connsiteY16" fmla="*/ 317500 h 741551"/>
              <a:gd name="connsiteX17" fmla="*/ 3926930 w 4847680"/>
              <a:gd name="connsiteY17" fmla="*/ 311150 h 741551"/>
              <a:gd name="connsiteX18" fmla="*/ 3736430 w 4847680"/>
              <a:gd name="connsiteY18" fmla="*/ 285750 h 741551"/>
              <a:gd name="connsiteX19" fmla="*/ 3603080 w 4847680"/>
              <a:gd name="connsiteY19" fmla="*/ 266700 h 741551"/>
              <a:gd name="connsiteX20" fmla="*/ 3552280 w 4847680"/>
              <a:gd name="connsiteY20" fmla="*/ 260350 h 741551"/>
              <a:gd name="connsiteX21" fmla="*/ 3526880 w 4847680"/>
              <a:gd name="connsiteY21" fmla="*/ 254000 h 741551"/>
              <a:gd name="connsiteX22" fmla="*/ 3190330 w 4847680"/>
              <a:gd name="connsiteY22" fmla="*/ 247650 h 741551"/>
              <a:gd name="connsiteX23" fmla="*/ 3063330 w 4847680"/>
              <a:gd name="connsiteY23" fmla="*/ 234950 h 741551"/>
              <a:gd name="connsiteX24" fmla="*/ 3018880 w 4847680"/>
              <a:gd name="connsiteY24" fmla="*/ 228600 h 741551"/>
              <a:gd name="connsiteX25" fmla="*/ 2891880 w 4847680"/>
              <a:gd name="connsiteY25" fmla="*/ 215900 h 741551"/>
              <a:gd name="connsiteX26" fmla="*/ 2777580 w 4847680"/>
              <a:gd name="connsiteY26" fmla="*/ 196850 h 741551"/>
              <a:gd name="connsiteX27" fmla="*/ 313780 w 4847680"/>
              <a:gd name="connsiteY27" fmla="*/ 190500 h 741551"/>
              <a:gd name="connsiteX28" fmla="*/ 294730 w 4847680"/>
              <a:gd name="connsiteY28" fmla="*/ 184150 h 741551"/>
              <a:gd name="connsiteX29" fmla="*/ 269330 w 4847680"/>
              <a:gd name="connsiteY29" fmla="*/ 177800 h 741551"/>
              <a:gd name="connsiteX30" fmla="*/ 237580 w 4847680"/>
              <a:gd name="connsiteY30" fmla="*/ 165100 h 741551"/>
              <a:gd name="connsiteX31" fmla="*/ 218530 w 4847680"/>
              <a:gd name="connsiteY31" fmla="*/ 152400 h 741551"/>
              <a:gd name="connsiteX32" fmla="*/ 186780 w 4847680"/>
              <a:gd name="connsiteY32" fmla="*/ 146050 h 741551"/>
              <a:gd name="connsiteX33" fmla="*/ 155030 w 4847680"/>
              <a:gd name="connsiteY33" fmla="*/ 127000 h 741551"/>
              <a:gd name="connsiteX34" fmla="*/ 110580 w 4847680"/>
              <a:gd name="connsiteY34" fmla="*/ 107950 h 741551"/>
              <a:gd name="connsiteX35" fmla="*/ 85180 w 4847680"/>
              <a:gd name="connsiteY35" fmla="*/ 88900 h 741551"/>
              <a:gd name="connsiteX36" fmla="*/ 59780 w 4847680"/>
              <a:gd name="connsiteY36" fmla="*/ 76200 h 741551"/>
              <a:gd name="connsiteX37" fmla="*/ 28030 w 4847680"/>
              <a:gd name="connsiteY37" fmla="*/ 57150 h 741551"/>
              <a:gd name="connsiteX38" fmla="*/ 8980 w 4847680"/>
              <a:gd name="connsiteY38" fmla="*/ 38100 h 741551"/>
              <a:gd name="connsiteX39" fmla="*/ 34380 w 4847680"/>
              <a:gd name="connsiteY39" fmla="*/ 57150 h 741551"/>
              <a:gd name="connsiteX40" fmla="*/ 53430 w 4847680"/>
              <a:gd name="connsiteY40" fmla="*/ 63500 h 741551"/>
              <a:gd name="connsiteX41" fmla="*/ 116930 w 4847680"/>
              <a:gd name="connsiteY41" fmla="*/ 95250 h 741551"/>
              <a:gd name="connsiteX42" fmla="*/ 135980 w 4847680"/>
              <a:gd name="connsiteY42" fmla="*/ 101600 h 741551"/>
              <a:gd name="connsiteX43" fmla="*/ 193130 w 4847680"/>
              <a:gd name="connsiteY43" fmla="*/ 114300 h 741551"/>
              <a:gd name="connsiteX44" fmla="*/ 256630 w 4847680"/>
              <a:gd name="connsiteY44" fmla="*/ 133350 h 741551"/>
              <a:gd name="connsiteX45" fmla="*/ 345530 w 4847680"/>
              <a:gd name="connsiteY45" fmla="*/ 152400 h 741551"/>
              <a:gd name="connsiteX46" fmla="*/ 497930 w 4847680"/>
              <a:gd name="connsiteY46" fmla="*/ 146050 h 741551"/>
              <a:gd name="connsiteX47" fmla="*/ 536030 w 4847680"/>
              <a:gd name="connsiteY47" fmla="*/ 120650 h 741551"/>
              <a:gd name="connsiteX48" fmla="*/ 599530 w 4847680"/>
              <a:gd name="connsiteY48" fmla="*/ 63500 h 741551"/>
              <a:gd name="connsiteX49" fmla="*/ 643980 w 4847680"/>
              <a:gd name="connsiteY49" fmla="*/ 31750 h 741551"/>
              <a:gd name="connsiteX50" fmla="*/ 669380 w 4847680"/>
              <a:gd name="connsiteY50" fmla="*/ 50800 h 741551"/>
              <a:gd name="connsiteX51" fmla="*/ 726530 w 4847680"/>
              <a:gd name="connsiteY51" fmla="*/ 95250 h 741551"/>
              <a:gd name="connsiteX52" fmla="*/ 764630 w 4847680"/>
              <a:gd name="connsiteY52" fmla="*/ 101600 h 741551"/>
              <a:gd name="connsiteX53" fmla="*/ 929730 w 4847680"/>
              <a:gd name="connsiteY53" fmla="*/ 95250 h 741551"/>
              <a:gd name="connsiteX54" fmla="*/ 967830 w 4847680"/>
              <a:gd name="connsiteY54" fmla="*/ 44450 h 741551"/>
              <a:gd name="connsiteX55" fmla="*/ 999580 w 4847680"/>
              <a:gd name="connsiteY55" fmla="*/ 0 h 741551"/>
              <a:gd name="connsiteX56" fmla="*/ 1113880 w 4847680"/>
              <a:gd name="connsiteY56" fmla="*/ 6350 h 741551"/>
              <a:gd name="connsiteX57" fmla="*/ 1132930 w 4847680"/>
              <a:gd name="connsiteY57" fmla="*/ 12700 h 741551"/>
              <a:gd name="connsiteX58" fmla="*/ 1196430 w 4847680"/>
              <a:gd name="connsiteY58" fmla="*/ 25400 h 741551"/>
              <a:gd name="connsiteX59" fmla="*/ 1266280 w 4847680"/>
              <a:gd name="connsiteY59" fmla="*/ 31750 h 741551"/>
              <a:gd name="connsiteX60" fmla="*/ 1348830 w 4847680"/>
              <a:gd name="connsiteY60" fmla="*/ 50800 h 741551"/>
              <a:gd name="connsiteX61" fmla="*/ 1425030 w 4847680"/>
              <a:gd name="connsiteY61" fmla="*/ 76200 h 741551"/>
              <a:gd name="connsiteX62" fmla="*/ 1444080 w 4847680"/>
              <a:gd name="connsiteY62" fmla="*/ 82550 h 741551"/>
              <a:gd name="connsiteX63" fmla="*/ 1475830 w 4847680"/>
              <a:gd name="connsiteY63" fmla="*/ 88900 h 741551"/>
              <a:gd name="connsiteX64" fmla="*/ 1526630 w 4847680"/>
              <a:gd name="connsiteY64" fmla="*/ 107950 h 741551"/>
              <a:gd name="connsiteX65" fmla="*/ 1590130 w 4847680"/>
              <a:gd name="connsiteY65" fmla="*/ 133350 h 741551"/>
              <a:gd name="connsiteX66" fmla="*/ 1640930 w 4847680"/>
              <a:gd name="connsiteY66" fmla="*/ 158750 h 741551"/>
              <a:gd name="connsiteX67" fmla="*/ 1679030 w 4847680"/>
              <a:gd name="connsiteY67" fmla="*/ 177800 h 741551"/>
              <a:gd name="connsiteX68" fmla="*/ 1736180 w 4847680"/>
              <a:gd name="connsiteY68" fmla="*/ 196850 h 741551"/>
              <a:gd name="connsiteX69" fmla="*/ 1799680 w 4847680"/>
              <a:gd name="connsiteY69" fmla="*/ 228600 h 741551"/>
              <a:gd name="connsiteX70" fmla="*/ 1863180 w 4847680"/>
              <a:gd name="connsiteY70" fmla="*/ 254000 h 741551"/>
              <a:gd name="connsiteX71" fmla="*/ 1888580 w 4847680"/>
              <a:gd name="connsiteY71" fmla="*/ 266700 h 741551"/>
              <a:gd name="connsiteX72" fmla="*/ 1907630 w 4847680"/>
              <a:gd name="connsiteY72" fmla="*/ 273050 h 741551"/>
              <a:gd name="connsiteX73" fmla="*/ 1964780 w 4847680"/>
              <a:gd name="connsiteY73" fmla="*/ 298450 h 741551"/>
              <a:gd name="connsiteX74" fmla="*/ 2040980 w 4847680"/>
              <a:gd name="connsiteY74" fmla="*/ 311150 h 741551"/>
              <a:gd name="connsiteX75" fmla="*/ 2085430 w 4847680"/>
              <a:gd name="connsiteY75" fmla="*/ 330200 h 741551"/>
              <a:gd name="connsiteX76" fmla="*/ 2155280 w 4847680"/>
              <a:gd name="connsiteY76" fmla="*/ 342900 h 741551"/>
              <a:gd name="connsiteX77" fmla="*/ 2187030 w 4847680"/>
              <a:gd name="connsiteY77" fmla="*/ 361950 h 741551"/>
              <a:gd name="connsiteX78" fmla="*/ 2225130 w 4847680"/>
              <a:gd name="connsiteY78" fmla="*/ 368300 h 741551"/>
              <a:gd name="connsiteX79" fmla="*/ 2269580 w 4847680"/>
              <a:gd name="connsiteY79" fmla="*/ 381000 h 741551"/>
              <a:gd name="connsiteX80" fmla="*/ 2301330 w 4847680"/>
              <a:gd name="connsiteY80" fmla="*/ 393700 h 741551"/>
              <a:gd name="connsiteX81" fmla="*/ 2377530 w 4847680"/>
              <a:gd name="connsiteY81" fmla="*/ 412750 h 741551"/>
              <a:gd name="connsiteX82" fmla="*/ 2402930 w 4847680"/>
              <a:gd name="connsiteY82" fmla="*/ 419100 h 741551"/>
              <a:gd name="connsiteX83" fmla="*/ 2491830 w 4847680"/>
              <a:gd name="connsiteY83" fmla="*/ 450850 h 741551"/>
              <a:gd name="connsiteX84" fmla="*/ 2542630 w 4847680"/>
              <a:gd name="connsiteY84" fmla="*/ 457200 h 741551"/>
              <a:gd name="connsiteX85" fmla="*/ 2599780 w 4847680"/>
              <a:gd name="connsiteY85" fmla="*/ 476250 h 741551"/>
              <a:gd name="connsiteX86" fmla="*/ 2637880 w 4847680"/>
              <a:gd name="connsiteY86" fmla="*/ 488950 h 741551"/>
              <a:gd name="connsiteX87" fmla="*/ 2688680 w 4847680"/>
              <a:gd name="connsiteY87" fmla="*/ 501650 h 741551"/>
              <a:gd name="connsiteX88" fmla="*/ 2714080 w 4847680"/>
              <a:gd name="connsiteY88" fmla="*/ 508000 h 741551"/>
              <a:gd name="connsiteX89" fmla="*/ 2764880 w 4847680"/>
              <a:gd name="connsiteY89" fmla="*/ 527050 h 741551"/>
              <a:gd name="connsiteX90" fmla="*/ 2783930 w 4847680"/>
              <a:gd name="connsiteY90" fmla="*/ 533400 h 741551"/>
              <a:gd name="connsiteX91" fmla="*/ 2847430 w 4847680"/>
              <a:gd name="connsiteY91" fmla="*/ 539750 h 741551"/>
              <a:gd name="connsiteX92" fmla="*/ 2872830 w 4847680"/>
              <a:gd name="connsiteY92" fmla="*/ 552450 h 741551"/>
              <a:gd name="connsiteX93" fmla="*/ 2898230 w 4847680"/>
              <a:gd name="connsiteY93" fmla="*/ 558800 h 741551"/>
              <a:gd name="connsiteX94" fmla="*/ 2961730 w 4847680"/>
              <a:gd name="connsiteY94" fmla="*/ 571500 h 741551"/>
              <a:gd name="connsiteX95" fmla="*/ 3018880 w 4847680"/>
              <a:gd name="connsiteY95" fmla="*/ 584200 h 741551"/>
              <a:gd name="connsiteX96" fmla="*/ 3056980 w 4847680"/>
              <a:gd name="connsiteY96" fmla="*/ 590550 h 741551"/>
              <a:gd name="connsiteX97" fmla="*/ 3095080 w 4847680"/>
              <a:gd name="connsiteY97" fmla="*/ 609600 h 741551"/>
              <a:gd name="connsiteX98" fmla="*/ 3133180 w 4847680"/>
              <a:gd name="connsiteY98" fmla="*/ 615950 h 741551"/>
              <a:gd name="connsiteX99" fmla="*/ 3279230 w 4847680"/>
              <a:gd name="connsiteY99" fmla="*/ 635000 h 741551"/>
              <a:gd name="connsiteX100" fmla="*/ 3399880 w 4847680"/>
              <a:gd name="connsiteY100" fmla="*/ 641350 h 741551"/>
              <a:gd name="connsiteX101" fmla="*/ 3545930 w 4847680"/>
              <a:gd name="connsiteY101" fmla="*/ 654050 h 741551"/>
              <a:gd name="connsiteX102" fmla="*/ 3996780 w 4847680"/>
              <a:gd name="connsiteY102" fmla="*/ 660400 h 741551"/>
              <a:gd name="connsiteX103" fmla="*/ 4041230 w 4847680"/>
              <a:gd name="connsiteY103" fmla="*/ 666750 h 741551"/>
              <a:gd name="connsiteX104" fmla="*/ 4187280 w 4847680"/>
              <a:gd name="connsiteY104" fmla="*/ 679450 h 741551"/>
              <a:gd name="connsiteX105" fmla="*/ 4733380 w 4847680"/>
              <a:gd name="connsiteY105" fmla="*/ 692150 h 741551"/>
              <a:gd name="connsiteX106" fmla="*/ 4815930 w 4847680"/>
              <a:gd name="connsiteY106" fmla="*/ 698500 h 741551"/>
              <a:gd name="connsiteX107" fmla="*/ 4847680 w 4847680"/>
              <a:gd name="connsiteY107" fmla="*/ 704850 h 74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847680" h="741551">
                <a:moveTo>
                  <a:pt x="4752430" y="660400"/>
                </a:moveTo>
                <a:cubicBezTo>
                  <a:pt x="4746142" y="641537"/>
                  <a:pt x="4742124" y="618344"/>
                  <a:pt x="4727030" y="603250"/>
                </a:cubicBezTo>
                <a:cubicBezTo>
                  <a:pt x="4719546" y="595766"/>
                  <a:pt x="4710097" y="590550"/>
                  <a:pt x="4701630" y="584200"/>
                </a:cubicBezTo>
                <a:cubicBezTo>
                  <a:pt x="4689268" y="547114"/>
                  <a:pt x="4704953" y="581173"/>
                  <a:pt x="4676230" y="552450"/>
                </a:cubicBezTo>
                <a:cubicBezTo>
                  <a:pt x="4670834" y="547054"/>
                  <a:pt x="4668416" y="539263"/>
                  <a:pt x="4663530" y="533400"/>
                </a:cubicBezTo>
                <a:cubicBezTo>
                  <a:pt x="4657781" y="526501"/>
                  <a:pt x="4650229" y="521249"/>
                  <a:pt x="4644480" y="514350"/>
                </a:cubicBezTo>
                <a:cubicBezTo>
                  <a:pt x="4618022" y="482600"/>
                  <a:pt x="4647655" y="505883"/>
                  <a:pt x="4612730" y="482600"/>
                </a:cubicBezTo>
                <a:cubicBezTo>
                  <a:pt x="4608497" y="476250"/>
                  <a:pt x="4605773" y="468576"/>
                  <a:pt x="4600030" y="463550"/>
                </a:cubicBezTo>
                <a:cubicBezTo>
                  <a:pt x="4588543" y="453499"/>
                  <a:pt x="4574630" y="446617"/>
                  <a:pt x="4561930" y="438150"/>
                </a:cubicBezTo>
                <a:cubicBezTo>
                  <a:pt x="4555580" y="433917"/>
                  <a:pt x="4549966" y="428284"/>
                  <a:pt x="4542880" y="425450"/>
                </a:cubicBezTo>
                <a:cubicBezTo>
                  <a:pt x="4532297" y="421217"/>
                  <a:pt x="4521546" y="417379"/>
                  <a:pt x="4511130" y="412750"/>
                </a:cubicBezTo>
                <a:cubicBezTo>
                  <a:pt x="4460454" y="390227"/>
                  <a:pt x="4506285" y="402668"/>
                  <a:pt x="4422230" y="374650"/>
                </a:cubicBezTo>
                <a:cubicBezTo>
                  <a:pt x="4331688" y="344469"/>
                  <a:pt x="4425908" y="374794"/>
                  <a:pt x="4358730" y="355600"/>
                </a:cubicBezTo>
                <a:cubicBezTo>
                  <a:pt x="4352294" y="353761"/>
                  <a:pt x="4346306" y="350197"/>
                  <a:pt x="4339680" y="349250"/>
                </a:cubicBezTo>
                <a:cubicBezTo>
                  <a:pt x="4316536" y="345944"/>
                  <a:pt x="4293113" y="345017"/>
                  <a:pt x="4269830" y="342900"/>
                </a:cubicBezTo>
                <a:cubicBezTo>
                  <a:pt x="4228728" y="332624"/>
                  <a:pt x="4216986" y="328860"/>
                  <a:pt x="4161880" y="323850"/>
                </a:cubicBezTo>
                <a:cubicBezTo>
                  <a:pt x="4119668" y="320013"/>
                  <a:pt x="4077204" y="319788"/>
                  <a:pt x="4034880" y="317500"/>
                </a:cubicBezTo>
                <a:lnTo>
                  <a:pt x="3926930" y="311150"/>
                </a:lnTo>
                <a:cubicBezTo>
                  <a:pt x="3743378" y="282911"/>
                  <a:pt x="3956870" y="314755"/>
                  <a:pt x="3736430" y="285750"/>
                </a:cubicBezTo>
                <a:cubicBezTo>
                  <a:pt x="3691912" y="279892"/>
                  <a:pt x="3647635" y="272269"/>
                  <a:pt x="3603080" y="266700"/>
                </a:cubicBezTo>
                <a:cubicBezTo>
                  <a:pt x="3586147" y="264583"/>
                  <a:pt x="3569113" y="263155"/>
                  <a:pt x="3552280" y="260350"/>
                </a:cubicBezTo>
                <a:cubicBezTo>
                  <a:pt x="3543672" y="258915"/>
                  <a:pt x="3535602" y="254306"/>
                  <a:pt x="3526880" y="254000"/>
                </a:cubicBezTo>
                <a:cubicBezTo>
                  <a:pt x="3414746" y="250065"/>
                  <a:pt x="3302513" y="249767"/>
                  <a:pt x="3190330" y="247650"/>
                </a:cubicBezTo>
                <a:lnTo>
                  <a:pt x="3063330" y="234950"/>
                </a:lnTo>
                <a:cubicBezTo>
                  <a:pt x="3048454" y="233297"/>
                  <a:pt x="3033756" y="230253"/>
                  <a:pt x="3018880" y="228600"/>
                </a:cubicBezTo>
                <a:cubicBezTo>
                  <a:pt x="2976596" y="223902"/>
                  <a:pt x="2891880" y="215900"/>
                  <a:pt x="2891880" y="215900"/>
                </a:cubicBezTo>
                <a:cubicBezTo>
                  <a:pt x="2854082" y="207500"/>
                  <a:pt x="2816740" y="197047"/>
                  <a:pt x="2777580" y="196850"/>
                </a:cubicBezTo>
                <a:lnTo>
                  <a:pt x="313780" y="190500"/>
                </a:lnTo>
                <a:cubicBezTo>
                  <a:pt x="307430" y="188383"/>
                  <a:pt x="301166" y="185989"/>
                  <a:pt x="294730" y="184150"/>
                </a:cubicBezTo>
                <a:cubicBezTo>
                  <a:pt x="286339" y="181752"/>
                  <a:pt x="277609" y="180560"/>
                  <a:pt x="269330" y="177800"/>
                </a:cubicBezTo>
                <a:cubicBezTo>
                  <a:pt x="258516" y="174195"/>
                  <a:pt x="247775" y="170198"/>
                  <a:pt x="237580" y="165100"/>
                </a:cubicBezTo>
                <a:cubicBezTo>
                  <a:pt x="230754" y="161687"/>
                  <a:pt x="225676" y="155080"/>
                  <a:pt x="218530" y="152400"/>
                </a:cubicBezTo>
                <a:cubicBezTo>
                  <a:pt x="208424" y="148610"/>
                  <a:pt x="197363" y="148167"/>
                  <a:pt x="186780" y="146050"/>
                </a:cubicBezTo>
                <a:cubicBezTo>
                  <a:pt x="176197" y="139700"/>
                  <a:pt x="166069" y="132520"/>
                  <a:pt x="155030" y="127000"/>
                </a:cubicBezTo>
                <a:cubicBezTo>
                  <a:pt x="111820" y="105395"/>
                  <a:pt x="163434" y="140984"/>
                  <a:pt x="110580" y="107950"/>
                </a:cubicBezTo>
                <a:cubicBezTo>
                  <a:pt x="101605" y="102341"/>
                  <a:pt x="94155" y="94509"/>
                  <a:pt x="85180" y="88900"/>
                </a:cubicBezTo>
                <a:cubicBezTo>
                  <a:pt x="77153" y="83883"/>
                  <a:pt x="68055" y="80797"/>
                  <a:pt x="59780" y="76200"/>
                </a:cubicBezTo>
                <a:cubicBezTo>
                  <a:pt x="48991" y="70206"/>
                  <a:pt x="37904" y="64555"/>
                  <a:pt x="28030" y="57150"/>
                </a:cubicBezTo>
                <a:cubicBezTo>
                  <a:pt x="20846" y="51762"/>
                  <a:pt x="0" y="38100"/>
                  <a:pt x="8980" y="38100"/>
                </a:cubicBezTo>
                <a:cubicBezTo>
                  <a:pt x="19563" y="38100"/>
                  <a:pt x="25191" y="51899"/>
                  <a:pt x="34380" y="57150"/>
                </a:cubicBezTo>
                <a:cubicBezTo>
                  <a:pt x="40192" y="60471"/>
                  <a:pt x="47353" y="60695"/>
                  <a:pt x="53430" y="63500"/>
                </a:cubicBezTo>
                <a:cubicBezTo>
                  <a:pt x="74917" y="73417"/>
                  <a:pt x="94479" y="87766"/>
                  <a:pt x="116930" y="95250"/>
                </a:cubicBezTo>
                <a:cubicBezTo>
                  <a:pt x="123280" y="97367"/>
                  <a:pt x="129544" y="99761"/>
                  <a:pt x="135980" y="101600"/>
                </a:cubicBezTo>
                <a:cubicBezTo>
                  <a:pt x="156905" y="107578"/>
                  <a:pt x="171306" y="109935"/>
                  <a:pt x="193130" y="114300"/>
                </a:cubicBezTo>
                <a:cubicBezTo>
                  <a:pt x="238350" y="136910"/>
                  <a:pt x="197898" y="119797"/>
                  <a:pt x="256630" y="133350"/>
                </a:cubicBezTo>
                <a:cubicBezTo>
                  <a:pt x="352247" y="155415"/>
                  <a:pt x="250106" y="138768"/>
                  <a:pt x="345530" y="152400"/>
                </a:cubicBezTo>
                <a:cubicBezTo>
                  <a:pt x="396330" y="150283"/>
                  <a:pt x="447778" y="154409"/>
                  <a:pt x="497930" y="146050"/>
                </a:cubicBezTo>
                <a:cubicBezTo>
                  <a:pt x="512986" y="143541"/>
                  <a:pt x="525237" y="131443"/>
                  <a:pt x="536030" y="120650"/>
                </a:cubicBezTo>
                <a:cubicBezTo>
                  <a:pt x="585876" y="70804"/>
                  <a:pt x="563045" y="87823"/>
                  <a:pt x="599530" y="63500"/>
                </a:cubicBezTo>
                <a:cubicBezTo>
                  <a:pt x="628643" y="19831"/>
                  <a:pt x="610450" y="20573"/>
                  <a:pt x="643980" y="31750"/>
                </a:cubicBezTo>
                <a:cubicBezTo>
                  <a:pt x="652447" y="38100"/>
                  <a:pt x="661345" y="43912"/>
                  <a:pt x="669380" y="50800"/>
                </a:cubicBezTo>
                <a:cubicBezTo>
                  <a:pt x="685982" y="65030"/>
                  <a:pt x="703464" y="91406"/>
                  <a:pt x="726530" y="95250"/>
                </a:cubicBezTo>
                <a:lnTo>
                  <a:pt x="764630" y="101600"/>
                </a:lnTo>
                <a:cubicBezTo>
                  <a:pt x="819663" y="99483"/>
                  <a:pt x="876713" y="110161"/>
                  <a:pt x="929730" y="95250"/>
                </a:cubicBezTo>
                <a:cubicBezTo>
                  <a:pt x="950106" y="89519"/>
                  <a:pt x="955130" y="61383"/>
                  <a:pt x="967830" y="44450"/>
                </a:cubicBezTo>
                <a:cubicBezTo>
                  <a:pt x="991459" y="12945"/>
                  <a:pt x="981009" y="27856"/>
                  <a:pt x="999580" y="0"/>
                </a:cubicBezTo>
                <a:cubicBezTo>
                  <a:pt x="1037680" y="2117"/>
                  <a:pt x="1075893" y="2732"/>
                  <a:pt x="1113880" y="6350"/>
                </a:cubicBezTo>
                <a:cubicBezTo>
                  <a:pt x="1120543" y="6985"/>
                  <a:pt x="1126408" y="11195"/>
                  <a:pt x="1132930" y="12700"/>
                </a:cubicBezTo>
                <a:cubicBezTo>
                  <a:pt x="1153963" y="17554"/>
                  <a:pt x="1175061" y="22347"/>
                  <a:pt x="1196430" y="25400"/>
                </a:cubicBezTo>
                <a:cubicBezTo>
                  <a:pt x="1219574" y="28706"/>
                  <a:pt x="1242997" y="29633"/>
                  <a:pt x="1266280" y="31750"/>
                </a:cubicBezTo>
                <a:cubicBezTo>
                  <a:pt x="1286731" y="35840"/>
                  <a:pt x="1333512" y="44673"/>
                  <a:pt x="1348830" y="50800"/>
                </a:cubicBezTo>
                <a:cubicBezTo>
                  <a:pt x="1400743" y="71565"/>
                  <a:pt x="1361704" y="57202"/>
                  <a:pt x="1425030" y="76200"/>
                </a:cubicBezTo>
                <a:cubicBezTo>
                  <a:pt x="1431441" y="78123"/>
                  <a:pt x="1437586" y="80927"/>
                  <a:pt x="1444080" y="82550"/>
                </a:cubicBezTo>
                <a:cubicBezTo>
                  <a:pt x="1454551" y="85168"/>
                  <a:pt x="1465247" y="86783"/>
                  <a:pt x="1475830" y="88900"/>
                </a:cubicBezTo>
                <a:cubicBezTo>
                  <a:pt x="1524667" y="121458"/>
                  <a:pt x="1457971" y="80487"/>
                  <a:pt x="1526630" y="107950"/>
                </a:cubicBezTo>
                <a:cubicBezTo>
                  <a:pt x="1608640" y="140754"/>
                  <a:pt x="1510420" y="117408"/>
                  <a:pt x="1590130" y="133350"/>
                </a:cubicBezTo>
                <a:cubicBezTo>
                  <a:pt x="1668131" y="180151"/>
                  <a:pt x="1588201" y="135315"/>
                  <a:pt x="1640930" y="158750"/>
                </a:cubicBezTo>
                <a:cubicBezTo>
                  <a:pt x="1653905" y="164517"/>
                  <a:pt x="1665847" y="172527"/>
                  <a:pt x="1679030" y="177800"/>
                </a:cubicBezTo>
                <a:cubicBezTo>
                  <a:pt x="1697674" y="185258"/>
                  <a:pt x="1718219" y="187870"/>
                  <a:pt x="1736180" y="196850"/>
                </a:cubicBezTo>
                <a:cubicBezTo>
                  <a:pt x="1757347" y="207433"/>
                  <a:pt x="1777708" y="219811"/>
                  <a:pt x="1799680" y="228600"/>
                </a:cubicBezTo>
                <a:cubicBezTo>
                  <a:pt x="1820847" y="237067"/>
                  <a:pt x="1842790" y="243805"/>
                  <a:pt x="1863180" y="254000"/>
                </a:cubicBezTo>
                <a:cubicBezTo>
                  <a:pt x="1871647" y="258233"/>
                  <a:pt x="1879879" y="262971"/>
                  <a:pt x="1888580" y="266700"/>
                </a:cubicBezTo>
                <a:cubicBezTo>
                  <a:pt x="1894732" y="269337"/>
                  <a:pt x="1901513" y="270332"/>
                  <a:pt x="1907630" y="273050"/>
                </a:cubicBezTo>
                <a:cubicBezTo>
                  <a:pt x="1924108" y="280373"/>
                  <a:pt x="1945275" y="294549"/>
                  <a:pt x="1964780" y="298450"/>
                </a:cubicBezTo>
                <a:cubicBezTo>
                  <a:pt x="1990030" y="303500"/>
                  <a:pt x="2040980" y="311150"/>
                  <a:pt x="2040980" y="311150"/>
                </a:cubicBezTo>
                <a:cubicBezTo>
                  <a:pt x="2055797" y="317500"/>
                  <a:pt x="2070280" y="324691"/>
                  <a:pt x="2085430" y="330200"/>
                </a:cubicBezTo>
                <a:cubicBezTo>
                  <a:pt x="2104803" y="337245"/>
                  <a:pt x="2137429" y="340350"/>
                  <a:pt x="2155280" y="342900"/>
                </a:cubicBezTo>
                <a:cubicBezTo>
                  <a:pt x="2165863" y="349250"/>
                  <a:pt x="2175431" y="357732"/>
                  <a:pt x="2187030" y="361950"/>
                </a:cubicBezTo>
                <a:cubicBezTo>
                  <a:pt x="2199130" y="366350"/>
                  <a:pt x="2212585" y="365405"/>
                  <a:pt x="2225130" y="368300"/>
                </a:cubicBezTo>
                <a:cubicBezTo>
                  <a:pt x="2240145" y="371765"/>
                  <a:pt x="2254961" y="376127"/>
                  <a:pt x="2269580" y="381000"/>
                </a:cubicBezTo>
                <a:cubicBezTo>
                  <a:pt x="2280394" y="384605"/>
                  <a:pt x="2290395" y="390484"/>
                  <a:pt x="2301330" y="393700"/>
                </a:cubicBezTo>
                <a:cubicBezTo>
                  <a:pt x="2326448" y="401088"/>
                  <a:pt x="2352130" y="406400"/>
                  <a:pt x="2377530" y="412750"/>
                </a:cubicBezTo>
                <a:cubicBezTo>
                  <a:pt x="2385997" y="414867"/>
                  <a:pt x="2394827" y="415859"/>
                  <a:pt x="2402930" y="419100"/>
                </a:cubicBezTo>
                <a:cubicBezTo>
                  <a:pt x="2430360" y="430072"/>
                  <a:pt x="2464321" y="444377"/>
                  <a:pt x="2491830" y="450850"/>
                </a:cubicBezTo>
                <a:cubicBezTo>
                  <a:pt x="2508441" y="454759"/>
                  <a:pt x="2525697" y="455083"/>
                  <a:pt x="2542630" y="457200"/>
                </a:cubicBezTo>
                <a:cubicBezTo>
                  <a:pt x="2606292" y="482665"/>
                  <a:pt x="2545093" y="459844"/>
                  <a:pt x="2599780" y="476250"/>
                </a:cubicBezTo>
                <a:cubicBezTo>
                  <a:pt x="2612602" y="480097"/>
                  <a:pt x="2625008" y="485272"/>
                  <a:pt x="2637880" y="488950"/>
                </a:cubicBezTo>
                <a:cubicBezTo>
                  <a:pt x="2654663" y="493745"/>
                  <a:pt x="2671747" y="497417"/>
                  <a:pt x="2688680" y="501650"/>
                </a:cubicBezTo>
                <a:cubicBezTo>
                  <a:pt x="2697147" y="503767"/>
                  <a:pt x="2705801" y="505240"/>
                  <a:pt x="2714080" y="508000"/>
                </a:cubicBezTo>
                <a:cubicBezTo>
                  <a:pt x="2757320" y="522413"/>
                  <a:pt x="2704136" y="504271"/>
                  <a:pt x="2764880" y="527050"/>
                </a:cubicBezTo>
                <a:cubicBezTo>
                  <a:pt x="2771147" y="529400"/>
                  <a:pt x="2777314" y="532382"/>
                  <a:pt x="2783930" y="533400"/>
                </a:cubicBezTo>
                <a:cubicBezTo>
                  <a:pt x="2804955" y="536635"/>
                  <a:pt x="2826263" y="537633"/>
                  <a:pt x="2847430" y="539750"/>
                </a:cubicBezTo>
                <a:cubicBezTo>
                  <a:pt x="2855897" y="543983"/>
                  <a:pt x="2863967" y="549126"/>
                  <a:pt x="2872830" y="552450"/>
                </a:cubicBezTo>
                <a:cubicBezTo>
                  <a:pt x="2881002" y="555514"/>
                  <a:pt x="2889696" y="556971"/>
                  <a:pt x="2898230" y="558800"/>
                </a:cubicBezTo>
                <a:cubicBezTo>
                  <a:pt x="2919337" y="563323"/>
                  <a:pt x="2940658" y="566817"/>
                  <a:pt x="2961730" y="571500"/>
                </a:cubicBezTo>
                <a:cubicBezTo>
                  <a:pt x="2980780" y="575733"/>
                  <a:pt x="2999744" y="580373"/>
                  <a:pt x="3018880" y="584200"/>
                </a:cubicBezTo>
                <a:cubicBezTo>
                  <a:pt x="3031505" y="586725"/>
                  <a:pt x="3044411" y="587757"/>
                  <a:pt x="3056980" y="590550"/>
                </a:cubicBezTo>
                <a:cubicBezTo>
                  <a:pt x="3121758" y="604945"/>
                  <a:pt x="3026578" y="586766"/>
                  <a:pt x="3095080" y="609600"/>
                </a:cubicBezTo>
                <a:cubicBezTo>
                  <a:pt x="3107294" y="613671"/>
                  <a:pt x="3120447" y="614040"/>
                  <a:pt x="3133180" y="615950"/>
                </a:cubicBezTo>
                <a:cubicBezTo>
                  <a:pt x="3162704" y="620379"/>
                  <a:pt x="3242498" y="632376"/>
                  <a:pt x="3279230" y="635000"/>
                </a:cubicBezTo>
                <a:cubicBezTo>
                  <a:pt x="3319400" y="637869"/>
                  <a:pt x="3359710" y="638481"/>
                  <a:pt x="3399880" y="641350"/>
                </a:cubicBezTo>
                <a:cubicBezTo>
                  <a:pt x="3448623" y="644832"/>
                  <a:pt x="3497068" y="653362"/>
                  <a:pt x="3545930" y="654050"/>
                </a:cubicBezTo>
                <a:lnTo>
                  <a:pt x="3996780" y="660400"/>
                </a:lnTo>
                <a:cubicBezTo>
                  <a:pt x="4011597" y="662517"/>
                  <a:pt x="4026319" y="665453"/>
                  <a:pt x="4041230" y="666750"/>
                </a:cubicBezTo>
                <a:cubicBezTo>
                  <a:pt x="4208753" y="681317"/>
                  <a:pt x="4086750" y="665089"/>
                  <a:pt x="4187280" y="679450"/>
                </a:cubicBezTo>
                <a:cubicBezTo>
                  <a:pt x="4373582" y="741551"/>
                  <a:pt x="4184632" y="680718"/>
                  <a:pt x="4733380" y="692150"/>
                </a:cubicBezTo>
                <a:cubicBezTo>
                  <a:pt x="4760972" y="692725"/>
                  <a:pt x="4788413" y="696383"/>
                  <a:pt x="4815930" y="698500"/>
                </a:cubicBezTo>
                <a:lnTo>
                  <a:pt x="4847680" y="70485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rot="16200000" flipH="1">
            <a:off x="6822297" y="3393281"/>
            <a:ext cx="3214710" cy="428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9586" y="5191137"/>
            <a:ext cx="1214446" cy="80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858148" y="5262575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B104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7858148" y="5453406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홍지</a:t>
            </a:r>
            <a:r>
              <a:rPr lang="ko-KR" altLang="en-US" sz="1100" dirty="0"/>
              <a:t>성</a:t>
            </a:r>
            <a:r>
              <a:rPr lang="ko-KR" altLang="en-US" sz="1100" dirty="0" smtClean="0"/>
              <a:t>님 작업페이지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647</Words>
  <Application>Microsoft Office PowerPoint</Application>
  <PresentationFormat>화면 슬라이드 쇼(4:3)</PresentationFormat>
  <Paragraphs>181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33</cp:revision>
  <dcterms:created xsi:type="dcterms:W3CDTF">2023-10-11T00:16:11Z</dcterms:created>
  <dcterms:modified xsi:type="dcterms:W3CDTF">2023-10-12T00:32:35Z</dcterms:modified>
</cp:coreProperties>
</file>