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4660"/>
  </p:normalViewPr>
  <p:slideViewPr>
    <p:cSldViewPr>
      <p:cViewPr>
        <p:scale>
          <a:sx n="150" d="100"/>
          <a:sy n="150" d="100"/>
        </p:scale>
        <p:origin x="-864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0503-3AE1-4589-9098-FD4F12A8342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0646-6923-4F80-87A3-12CFDE3A8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642910" y="2190741"/>
            <a:ext cx="78581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42910" y="3405187"/>
            <a:ext cx="78581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06" y="20478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33117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05253"/>
            <a:ext cx="785818" cy="52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476691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142976" y="173863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set_session.jsp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9161" y="3914007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set_session.jsp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rot="16200000" flipV="1">
            <a:off x="701657" y="2941628"/>
            <a:ext cx="1913767" cy="3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H="1">
            <a:off x="1571604" y="2357430"/>
            <a:ext cx="171451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3786190"/>
            <a:ext cx="107156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785918" y="1405253"/>
            <a:ext cx="23471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s</a:t>
            </a:r>
            <a:r>
              <a:rPr lang="en-US" altLang="ko-KR" sz="1100" dirty="0" err="1" smtClean="0"/>
              <a:t>ession.setAttribute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name”,”aaa</a:t>
            </a:r>
            <a:r>
              <a:rPr lang="en-US" altLang="ko-KR" sz="1100" dirty="0" smtClean="0"/>
              <a:t>”)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67871" y="406640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값 얻기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2643174" y="2428868"/>
            <a:ext cx="228601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333815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4000496" y="1595754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get_session.jsp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1357298"/>
            <a:ext cx="2047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session.getAttribute</a:t>
            </a:r>
            <a:r>
              <a:rPr lang="en-US" altLang="ko-KR" sz="1100" dirty="0" smtClean="0"/>
              <a:t>(“</a:t>
            </a:r>
            <a:r>
              <a:rPr lang="en-US" altLang="ko-KR" sz="1100" dirty="0" smtClean="0"/>
              <a:t>name”)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H="1">
            <a:off x="3750463" y="2750339"/>
            <a:ext cx="192882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008" y="3857628"/>
            <a:ext cx="107156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294706" y="3929066"/>
            <a:ext cx="1217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세션의 값 확인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세션 값 삭제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세션 값 설정</a:t>
            </a:r>
            <a:endParaRPr lang="en-US" altLang="ko-KR" sz="1200" dirty="0" smtClean="0"/>
          </a:p>
        </p:txBody>
      </p:sp>
      <p:sp>
        <p:nvSpPr>
          <p:cNvPr id="32" name="폭발 2 31"/>
          <p:cNvSpPr/>
          <p:nvPr/>
        </p:nvSpPr>
        <p:spPr>
          <a:xfrm>
            <a:off x="5072066" y="4214818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2" idx="0"/>
          </p:cNvCxnSpPr>
          <p:nvPr/>
        </p:nvCxnSpPr>
        <p:spPr>
          <a:xfrm rot="5400000" flipH="1" flipV="1">
            <a:off x="4734103" y="2323943"/>
            <a:ext cx="2376177" cy="1443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1357298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6786578" y="1619237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remove_session.jsp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429520" y="1142984"/>
            <a:ext cx="22637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session.removeAttribute</a:t>
            </a:r>
            <a:r>
              <a:rPr lang="en-US" altLang="ko-KR" sz="1100" dirty="0" smtClean="0"/>
              <a:t>(“name</a:t>
            </a:r>
            <a:r>
              <a:rPr lang="en-US" altLang="ko-KR" sz="1100" dirty="0" smtClean="0"/>
              <a:t>”)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s</a:t>
            </a:r>
            <a:r>
              <a:rPr lang="en-US" altLang="ko-KR" sz="1100" dirty="0" err="1" smtClean="0"/>
              <a:t>ession.invalidate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16200000" flipH="1">
            <a:off x="6107917" y="2821777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50" y="3857628"/>
            <a:ext cx="107156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6572264" y="407194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세션의 값 확인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42" name="폭발 2 41"/>
          <p:cNvSpPr/>
          <p:nvPr/>
        </p:nvSpPr>
        <p:spPr>
          <a:xfrm>
            <a:off x="6786578" y="3929066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2" idx="2"/>
          </p:cNvCxnSpPr>
          <p:nvPr/>
        </p:nvCxnSpPr>
        <p:spPr>
          <a:xfrm rot="5400000" flipH="1">
            <a:off x="4788851" y="1926266"/>
            <a:ext cx="2187213" cy="219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1785918" y="2071678"/>
            <a:ext cx="2714644" cy="2643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폭발 2 46"/>
          <p:cNvSpPr/>
          <p:nvPr/>
        </p:nvSpPr>
        <p:spPr>
          <a:xfrm>
            <a:off x="4429124" y="4572008"/>
            <a:ext cx="357190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14678" y="142852"/>
            <a:ext cx="71438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929058" y="142852"/>
            <a:ext cx="107157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214678" y="357166"/>
            <a:ext cx="71438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29058" y="357166"/>
            <a:ext cx="107157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14678" y="571480"/>
            <a:ext cx="71438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929058" y="571480"/>
            <a:ext cx="107157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5143504" y="7141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43570" y="71414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서버가 실행되면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브라우저의</a:t>
            </a:r>
            <a:endParaRPr lang="en-US" altLang="ko-KR" sz="1200" dirty="0" smtClean="0"/>
          </a:p>
          <a:p>
            <a:r>
              <a:rPr lang="en-US" altLang="ko-KR" sz="1200" dirty="0" smtClean="0"/>
              <a:t>id</a:t>
            </a:r>
            <a:r>
              <a:rPr lang="ko-KR" altLang="en-US" sz="1200" dirty="0" smtClean="0"/>
              <a:t>를 저장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접속자식별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하고 값을 저장하기 위해</a:t>
            </a:r>
            <a:endParaRPr lang="en-US" altLang="ko-KR" sz="1200" dirty="0" smtClean="0"/>
          </a:p>
          <a:p>
            <a:r>
              <a:rPr lang="en-US" altLang="ko-KR" sz="1200" dirty="0" smtClean="0"/>
              <a:t>session</a:t>
            </a:r>
            <a:r>
              <a:rPr lang="ko-KR" altLang="en-US" sz="1200" dirty="0" smtClean="0"/>
              <a:t>객체가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4643438" y="642918"/>
            <a:ext cx="300039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72198" y="92867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세션안의</a:t>
            </a:r>
            <a:r>
              <a:rPr lang="ko-KR" altLang="en-US" sz="1100" dirty="0" smtClean="0"/>
              <a:t> 값을 삭제</a:t>
            </a:r>
            <a:endParaRPr lang="ko-KR" altLang="en-US" sz="1100" dirty="0"/>
          </a:p>
        </p:txBody>
      </p:sp>
      <p:sp>
        <p:nvSpPr>
          <p:cNvPr id="57" name="자유형 56"/>
          <p:cNvSpPr/>
          <p:nvPr/>
        </p:nvSpPr>
        <p:spPr>
          <a:xfrm>
            <a:off x="2637698" y="723900"/>
            <a:ext cx="4947205" cy="952500"/>
          </a:xfrm>
          <a:custGeom>
            <a:avLst/>
            <a:gdLst>
              <a:gd name="connsiteX0" fmla="*/ 4944202 w 4947205"/>
              <a:gd name="connsiteY0" fmla="*/ 952500 h 952500"/>
              <a:gd name="connsiteX1" fmla="*/ 4921342 w 4947205"/>
              <a:gd name="connsiteY1" fmla="*/ 883920 h 952500"/>
              <a:gd name="connsiteX2" fmla="*/ 4883242 w 4947205"/>
              <a:gd name="connsiteY2" fmla="*/ 807720 h 952500"/>
              <a:gd name="connsiteX3" fmla="*/ 4860382 w 4947205"/>
              <a:gd name="connsiteY3" fmla="*/ 784860 h 952500"/>
              <a:gd name="connsiteX4" fmla="*/ 4845142 w 4947205"/>
              <a:gd name="connsiteY4" fmla="*/ 762000 h 952500"/>
              <a:gd name="connsiteX5" fmla="*/ 4799422 w 4947205"/>
              <a:gd name="connsiteY5" fmla="*/ 723900 h 952500"/>
              <a:gd name="connsiteX6" fmla="*/ 4768942 w 4947205"/>
              <a:gd name="connsiteY6" fmla="*/ 701040 h 952500"/>
              <a:gd name="connsiteX7" fmla="*/ 4715602 w 4947205"/>
              <a:gd name="connsiteY7" fmla="*/ 693420 h 952500"/>
              <a:gd name="connsiteX8" fmla="*/ 4593682 w 4947205"/>
              <a:gd name="connsiteY8" fmla="*/ 670560 h 952500"/>
              <a:gd name="connsiteX9" fmla="*/ 3831682 w 4947205"/>
              <a:gd name="connsiteY9" fmla="*/ 662940 h 952500"/>
              <a:gd name="connsiteX10" fmla="*/ 3793582 w 4947205"/>
              <a:gd name="connsiteY10" fmla="*/ 655320 h 952500"/>
              <a:gd name="connsiteX11" fmla="*/ 3732622 w 4947205"/>
              <a:gd name="connsiteY11" fmla="*/ 647700 h 952500"/>
              <a:gd name="connsiteX12" fmla="*/ 3648802 w 4947205"/>
              <a:gd name="connsiteY12" fmla="*/ 624840 h 952500"/>
              <a:gd name="connsiteX13" fmla="*/ 3595462 w 4947205"/>
              <a:gd name="connsiteY13" fmla="*/ 617220 h 952500"/>
              <a:gd name="connsiteX14" fmla="*/ 3534502 w 4947205"/>
              <a:gd name="connsiteY14" fmla="*/ 579120 h 952500"/>
              <a:gd name="connsiteX15" fmla="*/ 3473542 w 4947205"/>
              <a:gd name="connsiteY15" fmla="*/ 541020 h 952500"/>
              <a:gd name="connsiteX16" fmla="*/ 3404962 w 4947205"/>
              <a:gd name="connsiteY16" fmla="*/ 518160 h 952500"/>
              <a:gd name="connsiteX17" fmla="*/ 3344002 w 4947205"/>
              <a:gd name="connsiteY17" fmla="*/ 502920 h 952500"/>
              <a:gd name="connsiteX18" fmla="*/ 3290662 w 4947205"/>
              <a:gd name="connsiteY18" fmla="*/ 480060 h 952500"/>
              <a:gd name="connsiteX19" fmla="*/ 3168742 w 4947205"/>
              <a:gd name="connsiteY19" fmla="*/ 441960 h 952500"/>
              <a:gd name="connsiteX20" fmla="*/ 3138262 w 4947205"/>
              <a:gd name="connsiteY20" fmla="*/ 434340 h 952500"/>
              <a:gd name="connsiteX21" fmla="*/ 3100162 w 4947205"/>
              <a:gd name="connsiteY21" fmla="*/ 419100 h 952500"/>
              <a:gd name="connsiteX22" fmla="*/ 3069682 w 4947205"/>
              <a:gd name="connsiteY22" fmla="*/ 403860 h 952500"/>
              <a:gd name="connsiteX23" fmla="*/ 2940142 w 4947205"/>
              <a:gd name="connsiteY23" fmla="*/ 388620 h 952500"/>
              <a:gd name="connsiteX24" fmla="*/ 2833462 w 4947205"/>
              <a:gd name="connsiteY24" fmla="*/ 365760 h 952500"/>
              <a:gd name="connsiteX25" fmla="*/ 905602 w 4947205"/>
              <a:gd name="connsiteY25" fmla="*/ 358140 h 952500"/>
              <a:gd name="connsiteX26" fmla="*/ 806542 w 4947205"/>
              <a:gd name="connsiteY26" fmla="*/ 335280 h 952500"/>
              <a:gd name="connsiteX27" fmla="*/ 753202 w 4947205"/>
              <a:gd name="connsiteY27" fmla="*/ 327660 h 952500"/>
              <a:gd name="connsiteX28" fmla="*/ 623662 w 4947205"/>
              <a:gd name="connsiteY28" fmla="*/ 312420 h 952500"/>
              <a:gd name="connsiteX29" fmla="*/ 486502 w 4947205"/>
              <a:gd name="connsiteY29" fmla="*/ 281940 h 952500"/>
              <a:gd name="connsiteX30" fmla="*/ 417922 w 4947205"/>
              <a:gd name="connsiteY30" fmla="*/ 266700 h 952500"/>
              <a:gd name="connsiteX31" fmla="*/ 326482 w 4947205"/>
              <a:gd name="connsiteY31" fmla="*/ 236220 h 952500"/>
              <a:gd name="connsiteX32" fmla="*/ 280762 w 4947205"/>
              <a:gd name="connsiteY32" fmla="*/ 213360 h 952500"/>
              <a:gd name="connsiteX33" fmla="*/ 242662 w 4947205"/>
              <a:gd name="connsiteY33" fmla="*/ 205740 h 952500"/>
              <a:gd name="connsiteX34" fmla="*/ 219802 w 4947205"/>
              <a:gd name="connsiteY34" fmla="*/ 198120 h 952500"/>
              <a:gd name="connsiteX35" fmla="*/ 166462 w 4947205"/>
              <a:gd name="connsiteY35" fmla="*/ 167640 h 952500"/>
              <a:gd name="connsiteX36" fmla="*/ 135982 w 4947205"/>
              <a:gd name="connsiteY36" fmla="*/ 144780 h 952500"/>
              <a:gd name="connsiteX37" fmla="*/ 105502 w 4947205"/>
              <a:gd name="connsiteY37" fmla="*/ 129540 h 952500"/>
              <a:gd name="connsiteX38" fmla="*/ 75022 w 4947205"/>
              <a:gd name="connsiteY38" fmla="*/ 99060 h 952500"/>
              <a:gd name="connsiteX39" fmla="*/ 21682 w 4947205"/>
              <a:gd name="connsiteY39" fmla="*/ 45720 h 952500"/>
              <a:gd name="connsiteX40" fmla="*/ 44542 w 4947205"/>
              <a:gd name="connsiteY40" fmla="*/ 0 h 952500"/>
              <a:gd name="connsiteX41" fmla="*/ 311242 w 4947205"/>
              <a:gd name="connsiteY41" fmla="*/ 7620 h 952500"/>
              <a:gd name="connsiteX42" fmla="*/ 478882 w 4947205"/>
              <a:gd name="connsiteY42" fmla="*/ 2286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947205" h="952500">
                <a:moveTo>
                  <a:pt x="4944202" y="952500"/>
                </a:moveTo>
                <a:cubicBezTo>
                  <a:pt x="4931614" y="876969"/>
                  <a:pt x="4947205" y="931951"/>
                  <a:pt x="4921342" y="883920"/>
                </a:cubicBezTo>
                <a:cubicBezTo>
                  <a:pt x="4907878" y="858916"/>
                  <a:pt x="4903322" y="827800"/>
                  <a:pt x="4883242" y="807720"/>
                </a:cubicBezTo>
                <a:cubicBezTo>
                  <a:pt x="4875622" y="800100"/>
                  <a:pt x="4867281" y="793139"/>
                  <a:pt x="4860382" y="784860"/>
                </a:cubicBezTo>
                <a:cubicBezTo>
                  <a:pt x="4854519" y="777825"/>
                  <a:pt x="4851005" y="769035"/>
                  <a:pt x="4845142" y="762000"/>
                </a:cubicBezTo>
                <a:cubicBezTo>
                  <a:pt x="4824214" y="736887"/>
                  <a:pt x="4824103" y="741529"/>
                  <a:pt x="4799422" y="723900"/>
                </a:cubicBezTo>
                <a:cubicBezTo>
                  <a:pt x="4789088" y="716518"/>
                  <a:pt x="4780877" y="705380"/>
                  <a:pt x="4768942" y="701040"/>
                </a:cubicBezTo>
                <a:cubicBezTo>
                  <a:pt x="4752063" y="694902"/>
                  <a:pt x="4733273" y="696633"/>
                  <a:pt x="4715602" y="693420"/>
                </a:cubicBezTo>
                <a:cubicBezTo>
                  <a:pt x="4659676" y="683252"/>
                  <a:pt x="4682080" y="672928"/>
                  <a:pt x="4593682" y="670560"/>
                </a:cubicBezTo>
                <a:cubicBezTo>
                  <a:pt x="4339760" y="663759"/>
                  <a:pt x="4085682" y="665480"/>
                  <a:pt x="3831682" y="662940"/>
                </a:cubicBezTo>
                <a:cubicBezTo>
                  <a:pt x="3818982" y="660400"/>
                  <a:pt x="3806383" y="657289"/>
                  <a:pt x="3793582" y="655320"/>
                </a:cubicBezTo>
                <a:cubicBezTo>
                  <a:pt x="3773342" y="652206"/>
                  <a:pt x="3752702" y="651716"/>
                  <a:pt x="3732622" y="647700"/>
                </a:cubicBezTo>
                <a:cubicBezTo>
                  <a:pt x="3690881" y="639352"/>
                  <a:pt x="3684949" y="631412"/>
                  <a:pt x="3648802" y="624840"/>
                </a:cubicBezTo>
                <a:cubicBezTo>
                  <a:pt x="3631131" y="621627"/>
                  <a:pt x="3613242" y="619760"/>
                  <a:pt x="3595462" y="617220"/>
                </a:cubicBezTo>
                <a:lnTo>
                  <a:pt x="3534502" y="579120"/>
                </a:lnTo>
                <a:cubicBezTo>
                  <a:pt x="3514182" y="566420"/>
                  <a:pt x="3496789" y="546832"/>
                  <a:pt x="3473542" y="541020"/>
                </a:cubicBezTo>
                <a:cubicBezTo>
                  <a:pt x="3371207" y="515436"/>
                  <a:pt x="3529303" y="556419"/>
                  <a:pt x="3404962" y="518160"/>
                </a:cubicBezTo>
                <a:cubicBezTo>
                  <a:pt x="3384943" y="512000"/>
                  <a:pt x="3363873" y="509544"/>
                  <a:pt x="3344002" y="502920"/>
                </a:cubicBezTo>
                <a:cubicBezTo>
                  <a:pt x="3325651" y="496803"/>
                  <a:pt x="3308774" y="486852"/>
                  <a:pt x="3290662" y="480060"/>
                </a:cubicBezTo>
                <a:cubicBezTo>
                  <a:pt x="3252287" y="465669"/>
                  <a:pt x="3208611" y="452833"/>
                  <a:pt x="3168742" y="441960"/>
                </a:cubicBezTo>
                <a:cubicBezTo>
                  <a:pt x="3158638" y="439204"/>
                  <a:pt x="3148197" y="437652"/>
                  <a:pt x="3138262" y="434340"/>
                </a:cubicBezTo>
                <a:cubicBezTo>
                  <a:pt x="3125286" y="430015"/>
                  <a:pt x="3112661" y="424655"/>
                  <a:pt x="3100162" y="419100"/>
                </a:cubicBezTo>
                <a:cubicBezTo>
                  <a:pt x="3089782" y="414487"/>
                  <a:pt x="3080562" y="407124"/>
                  <a:pt x="3069682" y="403860"/>
                </a:cubicBezTo>
                <a:cubicBezTo>
                  <a:pt x="3043090" y="395882"/>
                  <a:pt x="2954364" y="389913"/>
                  <a:pt x="2940142" y="388620"/>
                </a:cubicBezTo>
                <a:cubicBezTo>
                  <a:pt x="2905394" y="378692"/>
                  <a:pt x="2870276" y="366043"/>
                  <a:pt x="2833462" y="365760"/>
                </a:cubicBezTo>
                <a:lnTo>
                  <a:pt x="905602" y="358140"/>
                </a:lnTo>
                <a:cubicBezTo>
                  <a:pt x="756173" y="333235"/>
                  <a:pt x="977031" y="371813"/>
                  <a:pt x="806542" y="335280"/>
                </a:cubicBezTo>
                <a:cubicBezTo>
                  <a:pt x="788980" y="331517"/>
                  <a:pt x="771024" y="329888"/>
                  <a:pt x="753202" y="327660"/>
                </a:cubicBezTo>
                <a:cubicBezTo>
                  <a:pt x="740022" y="326012"/>
                  <a:pt x="640001" y="315562"/>
                  <a:pt x="623662" y="312420"/>
                </a:cubicBezTo>
                <a:cubicBezTo>
                  <a:pt x="577669" y="303575"/>
                  <a:pt x="532222" y="292100"/>
                  <a:pt x="486502" y="281940"/>
                </a:cubicBezTo>
                <a:cubicBezTo>
                  <a:pt x="463642" y="276860"/>
                  <a:pt x="440439" y="273133"/>
                  <a:pt x="417922" y="266700"/>
                </a:cubicBezTo>
                <a:cubicBezTo>
                  <a:pt x="375569" y="254599"/>
                  <a:pt x="363895" y="253226"/>
                  <a:pt x="326482" y="236220"/>
                </a:cubicBezTo>
                <a:cubicBezTo>
                  <a:pt x="310970" y="229169"/>
                  <a:pt x="296775" y="219183"/>
                  <a:pt x="280762" y="213360"/>
                </a:cubicBezTo>
                <a:cubicBezTo>
                  <a:pt x="268590" y="208934"/>
                  <a:pt x="255227" y="208881"/>
                  <a:pt x="242662" y="205740"/>
                </a:cubicBezTo>
                <a:cubicBezTo>
                  <a:pt x="234870" y="203792"/>
                  <a:pt x="227422" y="200660"/>
                  <a:pt x="219802" y="198120"/>
                </a:cubicBezTo>
                <a:cubicBezTo>
                  <a:pt x="109303" y="115246"/>
                  <a:pt x="247915" y="214184"/>
                  <a:pt x="166462" y="167640"/>
                </a:cubicBezTo>
                <a:cubicBezTo>
                  <a:pt x="155435" y="161339"/>
                  <a:pt x="146752" y="151511"/>
                  <a:pt x="135982" y="144780"/>
                </a:cubicBezTo>
                <a:cubicBezTo>
                  <a:pt x="126349" y="138760"/>
                  <a:pt x="114589" y="136356"/>
                  <a:pt x="105502" y="129540"/>
                </a:cubicBezTo>
                <a:cubicBezTo>
                  <a:pt x="94007" y="120919"/>
                  <a:pt x="85835" y="108522"/>
                  <a:pt x="75022" y="99060"/>
                </a:cubicBezTo>
                <a:cubicBezTo>
                  <a:pt x="23298" y="53802"/>
                  <a:pt x="63246" y="101138"/>
                  <a:pt x="21682" y="45720"/>
                </a:cubicBezTo>
                <a:cubicBezTo>
                  <a:pt x="15636" y="21536"/>
                  <a:pt x="0" y="1142"/>
                  <a:pt x="44542" y="0"/>
                </a:cubicBezTo>
                <a:lnTo>
                  <a:pt x="311242" y="7620"/>
                </a:lnTo>
                <a:cubicBezTo>
                  <a:pt x="374257" y="49630"/>
                  <a:pt x="324944" y="22860"/>
                  <a:pt x="478882" y="2286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0364" y="571480"/>
            <a:ext cx="221457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14612" y="928670"/>
            <a:ext cx="26901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웹 브라우저에 할당된 세션 자체를 삭제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724429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*Cookie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비 연결성인 </a:t>
            </a:r>
            <a:r>
              <a:rPr lang="ko-KR" altLang="en-US" sz="1600" dirty="0" smtClean="0"/>
              <a:t>웹에서 관계유지를 하기위기 사용하는 클래스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내장객체 아님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HDD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에 문자열로만 정보가 저장된다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객체화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Cookie c=new Cookie(“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생존시간설정</a:t>
            </a:r>
            <a:endParaRPr lang="en-US" altLang="ko-KR" sz="1600" dirty="0"/>
          </a:p>
          <a:p>
            <a:r>
              <a:rPr lang="en-US" altLang="ko-KR" sz="1600" dirty="0" err="1" smtClean="0"/>
              <a:t>c.setMaxAge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쿠키심기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response.addCookie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쿠키객체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쿠키 읽기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Cookie[] </a:t>
            </a:r>
            <a:r>
              <a:rPr lang="en-US" altLang="ko-KR" sz="1600" dirty="0" smtClean="0"/>
              <a:t>cookies=</a:t>
            </a:r>
            <a:r>
              <a:rPr lang="en-US" altLang="ko-KR" sz="1600" dirty="0" err="1" smtClean="0"/>
              <a:t>request.getCookies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for( Cookie </a:t>
            </a:r>
            <a:r>
              <a:rPr lang="en-US" altLang="ko-KR" sz="1600" dirty="0" err="1" smtClean="0"/>
              <a:t>cookie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cookies){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5. </a:t>
            </a:r>
            <a:r>
              <a:rPr lang="ko-KR" altLang="en-US" sz="1600" dirty="0" smtClean="0"/>
              <a:t>쿠키의 이름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 String name=</a:t>
            </a:r>
            <a:r>
              <a:rPr lang="en-US" altLang="ko-KR" sz="1600" dirty="0" err="1" smtClean="0"/>
              <a:t>cookie.getName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6. </a:t>
            </a:r>
            <a:r>
              <a:rPr lang="ko-KR" altLang="en-US" sz="1600" dirty="0" smtClean="0"/>
              <a:t>쿠키의 값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String value=</a:t>
            </a:r>
            <a:r>
              <a:rPr lang="en-US" altLang="ko-KR" sz="1600" dirty="0" err="1" smtClean="0"/>
              <a:t>cookie.getValue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2643174" y="1071546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1928794" y="228599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4546" y="2143116"/>
            <a:ext cx="60340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접속자가 접속하지 않으면 최장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년까지 살아남는다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생존시간을 설정하지 않으면  웹 브라우저가 종료되면 삭제 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893207" y="4679165"/>
            <a:ext cx="300039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6314" y="3357562"/>
            <a:ext cx="31423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쿠키 값 삭제</a:t>
            </a: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삭제할 이름의 쿠키를 생성</a:t>
            </a:r>
            <a:endParaRPr lang="en-US" altLang="ko-KR" sz="1600" dirty="0" smtClean="0"/>
          </a:p>
          <a:p>
            <a:r>
              <a:rPr lang="en-US" altLang="ko-KR" sz="1600" dirty="0" smtClean="0"/>
              <a:t>Cookie c=new Cookie(“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”,””);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.setMaxAge(0);</a:t>
            </a:r>
            <a:r>
              <a:rPr lang="ko-KR" altLang="en-US" sz="1600" dirty="0" smtClean="0"/>
              <a:t>으로 설정하고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쿠키 심기</a:t>
            </a:r>
            <a:endParaRPr lang="en-US" altLang="ko-KR" sz="1600" dirty="0" smtClean="0"/>
          </a:p>
          <a:p>
            <a:r>
              <a:rPr lang="en-US" altLang="ko-KR" sz="1600" dirty="0" err="1" smtClean="0"/>
              <a:t>response.addCookie</a:t>
            </a:r>
            <a:r>
              <a:rPr lang="en-US" altLang="ko-KR" sz="1600" dirty="0" smtClean="0"/>
              <a:t>( c );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6000760" y="5357826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388" y="5357826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browser</a:t>
            </a:r>
            <a:r>
              <a:rPr lang="ko-KR" altLang="en-US" sz="1200" dirty="0" smtClean="0"/>
              <a:t>가 열려있는 </a:t>
            </a:r>
            <a:endParaRPr lang="en-US" altLang="ko-KR" sz="1200" dirty="0" smtClean="0"/>
          </a:p>
          <a:p>
            <a:r>
              <a:rPr lang="ko-KR" altLang="en-US" sz="1200" dirty="0" smtClean="0"/>
              <a:t>동안에만 쿠키가 유지된다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642910" y="2190741"/>
            <a:ext cx="78581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642910" y="3405187"/>
            <a:ext cx="78581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406" y="20478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406" y="33117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05253"/>
            <a:ext cx="785818" cy="52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476691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2976" y="1738630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get_cookie.jsp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9161" y="3914007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get_cookie.jsp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16200000" flipV="1">
            <a:off x="696062" y="2947253"/>
            <a:ext cx="1913740" cy="19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H="1">
            <a:off x="1571604" y="2357430"/>
            <a:ext cx="171451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3786190"/>
            <a:ext cx="107156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785918" y="928670"/>
            <a:ext cx="24112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Cookie[] </a:t>
            </a:r>
            <a:r>
              <a:rPr lang="en-US" altLang="ko-KR" sz="1100" dirty="0" err="1" smtClean="0"/>
              <a:t>cos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request.getCookies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for(Cookie c: </a:t>
            </a:r>
            <a:r>
              <a:rPr lang="en-US" altLang="ko-KR" sz="1100" dirty="0" err="1" smtClean="0"/>
              <a:t>cos</a:t>
            </a:r>
            <a:r>
              <a:rPr lang="en-US" altLang="ko-KR" sz="1100" dirty="0" smtClean="0"/>
              <a:t>){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c.getName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c.getValue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 smtClean="0"/>
              <a:t>}</a:t>
            </a:r>
          </a:p>
          <a:p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7871" y="4066407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쿠키 심기</a:t>
            </a:r>
            <a:endParaRPr lang="en-US" altLang="ko-KR" sz="1200" dirty="0" smtClean="0"/>
          </a:p>
          <a:p>
            <a:r>
              <a:rPr lang="ko-KR" altLang="en-US" sz="1200" dirty="0" smtClean="0"/>
              <a:t>쿠키 값 삭제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2643174" y="2428868"/>
            <a:ext cx="228601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333815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000496" y="1595754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add_cookie.jsp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500562" y="1071546"/>
            <a:ext cx="2428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100" dirty="0" smtClean="0"/>
              <a:t>Cookie c=new Cookie(“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”,”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response.addCookie</a:t>
            </a:r>
            <a:r>
              <a:rPr lang="en-US" altLang="ko-KR" sz="1100" dirty="0" smtClean="0"/>
              <a:t>( c );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3750463" y="2750339"/>
            <a:ext cx="192882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008" y="3857628"/>
            <a:ext cx="107156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4294706" y="39290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쿠키의 값 확인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4" name="폭발 2 23"/>
          <p:cNvSpPr/>
          <p:nvPr/>
        </p:nvSpPr>
        <p:spPr>
          <a:xfrm>
            <a:off x="3500430" y="4214818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0"/>
          </p:cNvCxnSpPr>
          <p:nvPr/>
        </p:nvCxnSpPr>
        <p:spPr>
          <a:xfrm rot="5400000" flipH="1" flipV="1">
            <a:off x="4126880" y="1359530"/>
            <a:ext cx="2376177" cy="3371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1357298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786578" y="1619237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remove_cookie.jsp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7500958" y="1000108"/>
            <a:ext cx="22669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Cookie  c=new Cookie(“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’,””);</a:t>
            </a:r>
          </a:p>
          <a:p>
            <a:r>
              <a:rPr lang="en-US" altLang="ko-KR" sz="1100" dirty="0" err="1" smtClean="0"/>
              <a:t>c.setMaxAge</a:t>
            </a:r>
            <a:r>
              <a:rPr lang="en-US" altLang="ko-KR" sz="1100" dirty="0" smtClean="0"/>
              <a:t>(0);</a:t>
            </a:r>
          </a:p>
          <a:p>
            <a:r>
              <a:rPr lang="en-US" altLang="ko-KR" sz="1100" dirty="0" err="1" smtClean="0"/>
              <a:t>response.addCookie</a:t>
            </a:r>
            <a:r>
              <a:rPr lang="en-US" altLang="ko-KR" sz="1100" dirty="0" smtClean="0"/>
              <a:t>( c );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H="1">
            <a:off x="6107917" y="2821777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50" y="3857628"/>
            <a:ext cx="107156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6572264" y="407194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쿠키 값 확인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32" name="폭발 2 31"/>
          <p:cNvSpPr/>
          <p:nvPr/>
        </p:nvSpPr>
        <p:spPr>
          <a:xfrm>
            <a:off x="6786578" y="3929066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2"/>
          </p:cNvCxnSpPr>
          <p:nvPr/>
        </p:nvCxnSpPr>
        <p:spPr>
          <a:xfrm rot="5400000" flipH="1">
            <a:off x="3360091" y="497506"/>
            <a:ext cx="2115775" cy="5121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5" idx="1"/>
          </p:cNvCxnSpPr>
          <p:nvPr/>
        </p:nvCxnSpPr>
        <p:spPr>
          <a:xfrm rot="10800000">
            <a:off x="1785918" y="2071679"/>
            <a:ext cx="2643206" cy="18711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폭발 2 34"/>
          <p:cNvSpPr/>
          <p:nvPr/>
        </p:nvSpPr>
        <p:spPr>
          <a:xfrm>
            <a:off x="4429124" y="3857628"/>
            <a:ext cx="357190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007577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*action tag ( </a:t>
            </a:r>
            <a:r>
              <a:rPr lang="ko-KR" altLang="en-US" dirty="0" smtClean="0"/>
              <a:t>표준액션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태그 자체가 정해진 일을 수행하는 태그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,,, &gt;&lt;/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element </a:t>
            </a:r>
            <a:r>
              <a:rPr lang="ko-KR" altLang="en-US" sz="1600" dirty="0" smtClean="0"/>
              <a:t>사이에 값이 없다면 반드시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 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속</a:t>
            </a:r>
            <a:r>
              <a:rPr lang="ko-KR" altLang="en-US" sz="1600" dirty="0" smtClean="0"/>
              <a:t>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”,,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jsp:setProperty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jsp:getProperty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jsp:forward</a:t>
            </a:r>
            <a:r>
              <a:rPr lang="en-US" altLang="ko-KR" sz="1600" dirty="0" smtClean="0"/>
              <a:t>&gt;,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jsp:param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다른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를 함</a:t>
            </a:r>
            <a:r>
              <a:rPr lang="ko-KR" altLang="en-US" sz="1600" dirty="0"/>
              <a:t>께</a:t>
            </a:r>
            <a:r>
              <a:rPr lang="ko-KR" altLang="en-US" sz="1600" dirty="0" smtClean="0"/>
              <a:t>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&lt;%@ </a:t>
            </a:r>
            <a:r>
              <a:rPr lang="en-US" altLang="ko-KR" sz="1600" dirty="0" smtClean="0"/>
              <a:t>include </a:t>
            </a:r>
            <a:r>
              <a:rPr lang="en-US" altLang="ko-KR" sz="1600" dirty="0" smtClean="0"/>
              <a:t>%&gt; </a:t>
            </a:r>
            <a:r>
              <a:rPr lang="ko-KR" altLang="en-US" sz="1600" dirty="0" smtClean="0"/>
              <a:t>보다 속도가 느리다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 code</a:t>
            </a:r>
            <a:r>
              <a:rPr lang="ko-KR" altLang="en-US" sz="1600" dirty="0" smtClean="0"/>
              <a:t>는 따로 생성되고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응답되는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단계에서 합쳐져서 응답된다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 JSP</a:t>
            </a:r>
            <a:r>
              <a:rPr lang="ko-KR" altLang="en-US" sz="1600" dirty="0" smtClean="0"/>
              <a:t>간의 변수와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 공유되지 않는다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- page directive</a:t>
            </a:r>
            <a:r>
              <a:rPr lang="ko-KR" altLang="en-US" sz="1600" dirty="0" smtClean="0"/>
              <a:t>에서 설정 충돌로 인한 에러가 발생하지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디자인을 합칠 때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 page=“</a:t>
            </a:r>
            <a:r>
              <a:rPr lang="ko-KR" altLang="en-US" sz="1600" dirty="0" err="1" smtClean="0"/>
              <a:t>끼워넣을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URI”/&gt;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50017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428596" y="157161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06" y="1643050"/>
            <a:ext cx="57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prefix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57224" y="150017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1035819" y="160733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662" y="164305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suffix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5852" y="928670"/>
            <a:ext cx="1143008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57620" y="785794"/>
            <a:ext cx="2641004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5074" y="2705867"/>
            <a:ext cx="1500198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571480"/>
            <a:ext cx="93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508795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72264" y="242886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1755" y="928670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32764" y="119060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8313" y="928670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29322" y="1190609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</a:t>
            </a:r>
            <a:r>
              <a:rPr lang="en-US" altLang="ko-KR" sz="1100" dirty="0" smtClean="0"/>
              <a:t>.jsp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14546" y="1071546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0298" y="7857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1934" y="1000108"/>
            <a:ext cx="1930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jsp:include</a:t>
            </a:r>
            <a:r>
              <a:rPr lang="en-US" altLang="ko-KR" sz="1100" dirty="0" smtClean="0"/>
              <a:t> page=“b.jsp/&gt;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785918" y="92867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4250529" y="153589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8115" y="1548129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429124" y="1810068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a.java</a:t>
            </a:r>
            <a:endParaRPr lang="ko-KR" altLang="en-US" sz="1100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6408" y="1476691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5817417" y="1738630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</a:t>
            </a:r>
            <a:r>
              <a:rPr lang="en-US" altLang="ko-KR" sz="1100" dirty="0" smtClean="0"/>
              <a:t>.java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5929322" y="1357298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714876" y="207167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6276" y="2048195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817285" y="231013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a.class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5893603" y="189308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2797" y="2000240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13806" y="226217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b</a:t>
            </a:r>
            <a:r>
              <a:rPr lang="en-US" altLang="ko-KR" sz="1100" dirty="0" err="1" smtClean="0"/>
              <a:t>.class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286380" y="2571744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8186" y="2810200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 instance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 err="1" smtClean="0"/>
              <a:t>jspService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34" idx="2"/>
          </p:cNvCxnSpPr>
          <p:nvPr/>
        </p:nvCxnSpPr>
        <p:spPr>
          <a:xfrm rot="16200000" flipH="1">
            <a:off x="5939990" y="2796725"/>
            <a:ext cx="905211" cy="359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72264" y="3310266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 instance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 err="1" smtClean="0"/>
              <a:t>jspSerive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sp>
        <p:nvSpPr>
          <p:cNvPr id="42" name="자유형 41"/>
          <p:cNvSpPr/>
          <p:nvPr/>
        </p:nvSpPr>
        <p:spPr>
          <a:xfrm>
            <a:off x="5186363" y="2818356"/>
            <a:ext cx="1866900" cy="410619"/>
          </a:xfrm>
          <a:custGeom>
            <a:avLst/>
            <a:gdLst>
              <a:gd name="connsiteX0" fmla="*/ 1866900 w 1866900"/>
              <a:gd name="connsiteY0" fmla="*/ 386807 h 410619"/>
              <a:gd name="connsiteX1" fmla="*/ 1814512 w 1866900"/>
              <a:gd name="connsiteY1" fmla="*/ 401094 h 410619"/>
              <a:gd name="connsiteX2" fmla="*/ 1814512 w 1866900"/>
              <a:gd name="connsiteY2" fmla="*/ 401094 h 410619"/>
              <a:gd name="connsiteX3" fmla="*/ 1766887 w 1866900"/>
              <a:gd name="connsiteY3" fmla="*/ 410619 h 410619"/>
              <a:gd name="connsiteX4" fmla="*/ 1504950 w 1866900"/>
              <a:gd name="connsiteY4" fmla="*/ 405857 h 410619"/>
              <a:gd name="connsiteX5" fmla="*/ 1423987 w 1866900"/>
              <a:gd name="connsiteY5" fmla="*/ 386807 h 410619"/>
              <a:gd name="connsiteX6" fmla="*/ 1409700 w 1866900"/>
              <a:gd name="connsiteY6" fmla="*/ 382044 h 410619"/>
              <a:gd name="connsiteX7" fmla="*/ 1381125 w 1866900"/>
              <a:gd name="connsiteY7" fmla="*/ 377282 h 410619"/>
              <a:gd name="connsiteX8" fmla="*/ 1338262 w 1866900"/>
              <a:gd name="connsiteY8" fmla="*/ 362994 h 410619"/>
              <a:gd name="connsiteX9" fmla="*/ 1276350 w 1866900"/>
              <a:gd name="connsiteY9" fmla="*/ 343944 h 410619"/>
              <a:gd name="connsiteX10" fmla="*/ 1247775 w 1866900"/>
              <a:gd name="connsiteY10" fmla="*/ 329657 h 410619"/>
              <a:gd name="connsiteX11" fmla="*/ 1233487 w 1866900"/>
              <a:gd name="connsiteY11" fmla="*/ 324894 h 410619"/>
              <a:gd name="connsiteX12" fmla="*/ 1214437 w 1866900"/>
              <a:gd name="connsiteY12" fmla="*/ 315369 h 410619"/>
              <a:gd name="connsiteX13" fmla="*/ 1181100 w 1866900"/>
              <a:gd name="connsiteY13" fmla="*/ 301082 h 410619"/>
              <a:gd name="connsiteX14" fmla="*/ 1166812 w 1866900"/>
              <a:gd name="connsiteY14" fmla="*/ 291557 h 410619"/>
              <a:gd name="connsiteX15" fmla="*/ 1138237 w 1866900"/>
              <a:gd name="connsiteY15" fmla="*/ 286794 h 410619"/>
              <a:gd name="connsiteX16" fmla="*/ 1123950 w 1866900"/>
              <a:gd name="connsiteY16" fmla="*/ 272507 h 410619"/>
              <a:gd name="connsiteX17" fmla="*/ 1109662 w 1866900"/>
              <a:gd name="connsiteY17" fmla="*/ 267744 h 410619"/>
              <a:gd name="connsiteX18" fmla="*/ 1090612 w 1866900"/>
              <a:gd name="connsiteY18" fmla="*/ 258219 h 410619"/>
              <a:gd name="connsiteX19" fmla="*/ 1052512 w 1866900"/>
              <a:gd name="connsiteY19" fmla="*/ 243932 h 410619"/>
              <a:gd name="connsiteX20" fmla="*/ 1014412 w 1866900"/>
              <a:gd name="connsiteY20" fmla="*/ 224882 h 410619"/>
              <a:gd name="connsiteX21" fmla="*/ 995362 w 1866900"/>
              <a:gd name="connsiteY21" fmla="*/ 215357 h 410619"/>
              <a:gd name="connsiteX22" fmla="*/ 976312 w 1866900"/>
              <a:gd name="connsiteY22" fmla="*/ 210594 h 410619"/>
              <a:gd name="connsiteX23" fmla="*/ 962025 w 1866900"/>
              <a:gd name="connsiteY23" fmla="*/ 205832 h 410619"/>
              <a:gd name="connsiteX24" fmla="*/ 923925 w 1866900"/>
              <a:gd name="connsiteY24" fmla="*/ 191544 h 410619"/>
              <a:gd name="connsiteX25" fmla="*/ 900112 w 1866900"/>
              <a:gd name="connsiteY25" fmla="*/ 186782 h 410619"/>
              <a:gd name="connsiteX26" fmla="*/ 876300 w 1866900"/>
              <a:gd name="connsiteY26" fmla="*/ 177257 h 410619"/>
              <a:gd name="connsiteX27" fmla="*/ 828675 w 1866900"/>
              <a:gd name="connsiteY27" fmla="*/ 167732 h 410619"/>
              <a:gd name="connsiteX28" fmla="*/ 766762 w 1866900"/>
              <a:gd name="connsiteY28" fmla="*/ 153444 h 410619"/>
              <a:gd name="connsiteX29" fmla="*/ 723900 w 1866900"/>
              <a:gd name="connsiteY29" fmla="*/ 139157 h 410619"/>
              <a:gd name="connsiteX30" fmla="*/ 661987 w 1866900"/>
              <a:gd name="connsiteY30" fmla="*/ 129632 h 410619"/>
              <a:gd name="connsiteX31" fmla="*/ 628650 w 1866900"/>
              <a:gd name="connsiteY31" fmla="*/ 120107 h 410619"/>
              <a:gd name="connsiteX32" fmla="*/ 576262 w 1866900"/>
              <a:gd name="connsiteY32" fmla="*/ 110582 h 410619"/>
              <a:gd name="connsiteX33" fmla="*/ 561975 w 1866900"/>
              <a:gd name="connsiteY33" fmla="*/ 101057 h 410619"/>
              <a:gd name="connsiteX34" fmla="*/ 485775 w 1866900"/>
              <a:gd name="connsiteY34" fmla="*/ 91532 h 410619"/>
              <a:gd name="connsiteX35" fmla="*/ 452437 w 1866900"/>
              <a:gd name="connsiteY35" fmla="*/ 82007 h 410619"/>
              <a:gd name="connsiteX36" fmla="*/ 371475 w 1866900"/>
              <a:gd name="connsiteY36" fmla="*/ 72482 h 410619"/>
              <a:gd name="connsiteX37" fmla="*/ 323850 w 1866900"/>
              <a:gd name="connsiteY37" fmla="*/ 62957 h 410619"/>
              <a:gd name="connsiteX38" fmla="*/ 290512 w 1866900"/>
              <a:gd name="connsiteY38" fmla="*/ 58194 h 410619"/>
              <a:gd name="connsiteX39" fmla="*/ 228600 w 1866900"/>
              <a:gd name="connsiteY39" fmla="*/ 48669 h 410619"/>
              <a:gd name="connsiteX40" fmla="*/ 180975 w 1866900"/>
              <a:gd name="connsiteY40" fmla="*/ 43907 h 410619"/>
              <a:gd name="connsiteX41" fmla="*/ 138112 w 1866900"/>
              <a:gd name="connsiteY41" fmla="*/ 29619 h 410619"/>
              <a:gd name="connsiteX42" fmla="*/ 123825 w 1866900"/>
              <a:gd name="connsiteY42" fmla="*/ 24857 h 410619"/>
              <a:gd name="connsiteX43" fmla="*/ 100012 w 1866900"/>
              <a:gd name="connsiteY43" fmla="*/ 15332 h 410619"/>
              <a:gd name="connsiteX44" fmla="*/ 76200 w 1866900"/>
              <a:gd name="connsiteY44" fmla="*/ 10569 h 410619"/>
              <a:gd name="connsiteX45" fmla="*/ 0 w 1866900"/>
              <a:gd name="connsiteY45" fmla="*/ 1044 h 4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66900" h="410619">
                <a:moveTo>
                  <a:pt x="1866900" y="386807"/>
                </a:moveTo>
                <a:cubicBezTo>
                  <a:pt x="1833242" y="393538"/>
                  <a:pt x="1850766" y="389009"/>
                  <a:pt x="1814512" y="401094"/>
                </a:cubicBezTo>
                <a:lnTo>
                  <a:pt x="1814512" y="401094"/>
                </a:lnTo>
                <a:cubicBezTo>
                  <a:pt x="1786094" y="408199"/>
                  <a:pt x="1801918" y="404781"/>
                  <a:pt x="1766887" y="410619"/>
                </a:cubicBezTo>
                <a:cubicBezTo>
                  <a:pt x="1679575" y="409032"/>
                  <a:pt x="1592184" y="409883"/>
                  <a:pt x="1504950" y="405857"/>
                </a:cubicBezTo>
                <a:cubicBezTo>
                  <a:pt x="1485582" y="404963"/>
                  <a:pt x="1444629" y="393000"/>
                  <a:pt x="1423987" y="386807"/>
                </a:cubicBezTo>
                <a:cubicBezTo>
                  <a:pt x="1419179" y="385364"/>
                  <a:pt x="1414600" y="383133"/>
                  <a:pt x="1409700" y="382044"/>
                </a:cubicBezTo>
                <a:cubicBezTo>
                  <a:pt x="1400274" y="379949"/>
                  <a:pt x="1390650" y="378869"/>
                  <a:pt x="1381125" y="377282"/>
                </a:cubicBezTo>
                <a:cubicBezTo>
                  <a:pt x="1306601" y="347473"/>
                  <a:pt x="1399779" y="383500"/>
                  <a:pt x="1338262" y="362994"/>
                </a:cubicBezTo>
                <a:cubicBezTo>
                  <a:pt x="1278310" y="343010"/>
                  <a:pt x="1321980" y="353071"/>
                  <a:pt x="1276350" y="343944"/>
                </a:cubicBezTo>
                <a:cubicBezTo>
                  <a:pt x="1266825" y="339182"/>
                  <a:pt x="1257506" y="333982"/>
                  <a:pt x="1247775" y="329657"/>
                </a:cubicBezTo>
                <a:cubicBezTo>
                  <a:pt x="1243187" y="327618"/>
                  <a:pt x="1238101" y="326872"/>
                  <a:pt x="1233487" y="324894"/>
                </a:cubicBezTo>
                <a:cubicBezTo>
                  <a:pt x="1226962" y="322097"/>
                  <a:pt x="1220900" y="318307"/>
                  <a:pt x="1214437" y="315369"/>
                </a:cubicBezTo>
                <a:cubicBezTo>
                  <a:pt x="1203431" y="310366"/>
                  <a:pt x="1191914" y="306489"/>
                  <a:pt x="1181100" y="301082"/>
                </a:cubicBezTo>
                <a:cubicBezTo>
                  <a:pt x="1175980" y="298522"/>
                  <a:pt x="1172242" y="293367"/>
                  <a:pt x="1166812" y="291557"/>
                </a:cubicBezTo>
                <a:cubicBezTo>
                  <a:pt x="1157651" y="288503"/>
                  <a:pt x="1147762" y="288382"/>
                  <a:pt x="1138237" y="286794"/>
                </a:cubicBezTo>
                <a:cubicBezTo>
                  <a:pt x="1133475" y="282032"/>
                  <a:pt x="1129554" y="276243"/>
                  <a:pt x="1123950" y="272507"/>
                </a:cubicBezTo>
                <a:cubicBezTo>
                  <a:pt x="1119773" y="269722"/>
                  <a:pt x="1114276" y="269722"/>
                  <a:pt x="1109662" y="267744"/>
                </a:cubicBezTo>
                <a:cubicBezTo>
                  <a:pt x="1103137" y="264947"/>
                  <a:pt x="1097100" y="261102"/>
                  <a:pt x="1090612" y="258219"/>
                </a:cubicBezTo>
                <a:cubicBezTo>
                  <a:pt x="1073522" y="250623"/>
                  <a:pt x="1068226" y="249169"/>
                  <a:pt x="1052512" y="243932"/>
                </a:cubicBezTo>
                <a:cubicBezTo>
                  <a:pt x="1027212" y="227065"/>
                  <a:pt x="1049364" y="240416"/>
                  <a:pt x="1014412" y="224882"/>
                </a:cubicBezTo>
                <a:cubicBezTo>
                  <a:pt x="1007924" y="221999"/>
                  <a:pt x="1002009" y="217850"/>
                  <a:pt x="995362" y="215357"/>
                </a:cubicBezTo>
                <a:cubicBezTo>
                  <a:pt x="989233" y="213059"/>
                  <a:pt x="982606" y="212392"/>
                  <a:pt x="976312" y="210594"/>
                </a:cubicBezTo>
                <a:cubicBezTo>
                  <a:pt x="971485" y="209215"/>
                  <a:pt x="966725" y="207595"/>
                  <a:pt x="962025" y="205832"/>
                </a:cubicBezTo>
                <a:cubicBezTo>
                  <a:pt x="953300" y="202560"/>
                  <a:pt x="934726" y="194244"/>
                  <a:pt x="923925" y="191544"/>
                </a:cubicBezTo>
                <a:cubicBezTo>
                  <a:pt x="916072" y="189581"/>
                  <a:pt x="908050" y="188369"/>
                  <a:pt x="900112" y="186782"/>
                </a:cubicBezTo>
                <a:cubicBezTo>
                  <a:pt x="892175" y="183607"/>
                  <a:pt x="884410" y="179960"/>
                  <a:pt x="876300" y="177257"/>
                </a:cubicBezTo>
                <a:cubicBezTo>
                  <a:pt x="862086" y="172519"/>
                  <a:pt x="842751" y="170078"/>
                  <a:pt x="828675" y="167732"/>
                </a:cubicBezTo>
                <a:cubicBezTo>
                  <a:pt x="793724" y="150257"/>
                  <a:pt x="822842" y="162072"/>
                  <a:pt x="766762" y="153444"/>
                </a:cubicBezTo>
                <a:cubicBezTo>
                  <a:pt x="741745" y="149595"/>
                  <a:pt x="750750" y="147212"/>
                  <a:pt x="723900" y="139157"/>
                </a:cubicBezTo>
                <a:cubicBezTo>
                  <a:pt x="708312" y="134480"/>
                  <a:pt x="675272" y="131292"/>
                  <a:pt x="661987" y="129632"/>
                </a:cubicBezTo>
                <a:cubicBezTo>
                  <a:pt x="650875" y="126457"/>
                  <a:pt x="639983" y="122374"/>
                  <a:pt x="628650" y="120107"/>
                </a:cubicBezTo>
                <a:cubicBezTo>
                  <a:pt x="561327" y="106642"/>
                  <a:pt x="612201" y="122560"/>
                  <a:pt x="576262" y="110582"/>
                </a:cubicBezTo>
                <a:cubicBezTo>
                  <a:pt x="571500" y="107407"/>
                  <a:pt x="567588" y="102180"/>
                  <a:pt x="561975" y="101057"/>
                </a:cubicBezTo>
                <a:cubicBezTo>
                  <a:pt x="430475" y="74756"/>
                  <a:pt x="546595" y="108118"/>
                  <a:pt x="485775" y="91532"/>
                </a:cubicBezTo>
                <a:cubicBezTo>
                  <a:pt x="474625" y="88491"/>
                  <a:pt x="463738" y="84429"/>
                  <a:pt x="452437" y="82007"/>
                </a:cubicBezTo>
                <a:cubicBezTo>
                  <a:pt x="431016" y="77417"/>
                  <a:pt x="390887" y="74908"/>
                  <a:pt x="371475" y="72482"/>
                </a:cubicBezTo>
                <a:cubicBezTo>
                  <a:pt x="311851" y="65029"/>
                  <a:pt x="368938" y="71155"/>
                  <a:pt x="323850" y="62957"/>
                </a:cubicBezTo>
                <a:cubicBezTo>
                  <a:pt x="312806" y="60949"/>
                  <a:pt x="301607" y="59901"/>
                  <a:pt x="290512" y="58194"/>
                </a:cubicBezTo>
                <a:cubicBezTo>
                  <a:pt x="262557" y="53893"/>
                  <a:pt x="257904" y="52117"/>
                  <a:pt x="228600" y="48669"/>
                </a:cubicBezTo>
                <a:cubicBezTo>
                  <a:pt x="212755" y="46805"/>
                  <a:pt x="196850" y="45494"/>
                  <a:pt x="180975" y="43907"/>
                </a:cubicBezTo>
                <a:lnTo>
                  <a:pt x="138112" y="29619"/>
                </a:lnTo>
                <a:cubicBezTo>
                  <a:pt x="133350" y="28032"/>
                  <a:pt x="128486" y="26721"/>
                  <a:pt x="123825" y="24857"/>
                </a:cubicBezTo>
                <a:cubicBezTo>
                  <a:pt x="115887" y="21682"/>
                  <a:pt x="108201" y="17789"/>
                  <a:pt x="100012" y="15332"/>
                </a:cubicBezTo>
                <a:cubicBezTo>
                  <a:pt x="92259" y="13006"/>
                  <a:pt x="84171" y="11976"/>
                  <a:pt x="76200" y="10569"/>
                </a:cubicBezTo>
                <a:cubicBezTo>
                  <a:pt x="16312" y="0"/>
                  <a:pt x="37204" y="1044"/>
                  <a:pt x="0" y="104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786314" y="2643182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5238750" y="2985399"/>
            <a:ext cx="1466850" cy="819839"/>
          </a:xfrm>
          <a:custGeom>
            <a:avLst/>
            <a:gdLst>
              <a:gd name="connsiteX0" fmla="*/ 1466850 w 1466850"/>
              <a:gd name="connsiteY0" fmla="*/ 734114 h 819839"/>
              <a:gd name="connsiteX1" fmla="*/ 1452563 w 1466850"/>
              <a:gd name="connsiteY1" fmla="*/ 781739 h 819839"/>
              <a:gd name="connsiteX2" fmla="*/ 1443038 w 1466850"/>
              <a:gd name="connsiteY2" fmla="*/ 796026 h 819839"/>
              <a:gd name="connsiteX3" fmla="*/ 1423988 w 1466850"/>
              <a:gd name="connsiteY3" fmla="*/ 805551 h 819839"/>
              <a:gd name="connsiteX4" fmla="*/ 1385888 w 1466850"/>
              <a:gd name="connsiteY4" fmla="*/ 815076 h 819839"/>
              <a:gd name="connsiteX5" fmla="*/ 1366838 w 1466850"/>
              <a:gd name="connsiteY5" fmla="*/ 819839 h 819839"/>
              <a:gd name="connsiteX6" fmla="*/ 1233488 w 1466850"/>
              <a:gd name="connsiteY6" fmla="*/ 815076 h 819839"/>
              <a:gd name="connsiteX7" fmla="*/ 1190625 w 1466850"/>
              <a:gd name="connsiteY7" fmla="*/ 796026 h 819839"/>
              <a:gd name="connsiteX8" fmla="*/ 1176338 w 1466850"/>
              <a:gd name="connsiteY8" fmla="*/ 791264 h 819839"/>
              <a:gd name="connsiteX9" fmla="*/ 1143000 w 1466850"/>
              <a:gd name="connsiteY9" fmla="*/ 767451 h 819839"/>
              <a:gd name="connsiteX10" fmla="*/ 1123950 w 1466850"/>
              <a:gd name="connsiteY10" fmla="*/ 753164 h 819839"/>
              <a:gd name="connsiteX11" fmla="*/ 1085850 w 1466850"/>
              <a:gd name="connsiteY11" fmla="*/ 729351 h 819839"/>
              <a:gd name="connsiteX12" fmla="*/ 1057275 w 1466850"/>
              <a:gd name="connsiteY12" fmla="*/ 700776 h 819839"/>
              <a:gd name="connsiteX13" fmla="*/ 1028700 w 1466850"/>
              <a:gd name="connsiteY13" fmla="*/ 676964 h 819839"/>
              <a:gd name="connsiteX14" fmla="*/ 1019175 w 1466850"/>
              <a:gd name="connsiteY14" fmla="*/ 662676 h 819839"/>
              <a:gd name="connsiteX15" fmla="*/ 1004888 w 1466850"/>
              <a:gd name="connsiteY15" fmla="*/ 653151 h 819839"/>
              <a:gd name="connsiteX16" fmla="*/ 976313 w 1466850"/>
              <a:gd name="connsiteY16" fmla="*/ 610289 h 819839"/>
              <a:gd name="connsiteX17" fmla="*/ 947738 w 1466850"/>
              <a:gd name="connsiteY17" fmla="*/ 576951 h 819839"/>
              <a:gd name="connsiteX18" fmla="*/ 919163 w 1466850"/>
              <a:gd name="connsiteY18" fmla="*/ 534089 h 819839"/>
              <a:gd name="connsiteX19" fmla="*/ 904875 w 1466850"/>
              <a:gd name="connsiteY19" fmla="*/ 519801 h 819839"/>
              <a:gd name="connsiteX20" fmla="*/ 895350 w 1466850"/>
              <a:gd name="connsiteY20" fmla="*/ 505514 h 819839"/>
              <a:gd name="connsiteX21" fmla="*/ 876300 w 1466850"/>
              <a:gd name="connsiteY21" fmla="*/ 495989 h 819839"/>
              <a:gd name="connsiteX22" fmla="*/ 828675 w 1466850"/>
              <a:gd name="connsiteY22" fmla="*/ 448364 h 819839"/>
              <a:gd name="connsiteX23" fmla="*/ 814388 w 1466850"/>
              <a:gd name="connsiteY23" fmla="*/ 434076 h 819839"/>
              <a:gd name="connsiteX24" fmla="*/ 762000 w 1466850"/>
              <a:gd name="connsiteY24" fmla="*/ 376926 h 819839"/>
              <a:gd name="connsiteX25" fmla="*/ 747713 w 1466850"/>
              <a:gd name="connsiteY25" fmla="*/ 367401 h 819839"/>
              <a:gd name="connsiteX26" fmla="*/ 733425 w 1466850"/>
              <a:gd name="connsiteY26" fmla="*/ 353114 h 819839"/>
              <a:gd name="connsiteX27" fmla="*/ 704850 w 1466850"/>
              <a:gd name="connsiteY27" fmla="*/ 334064 h 819839"/>
              <a:gd name="connsiteX28" fmla="*/ 690563 w 1466850"/>
              <a:gd name="connsiteY28" fmla="*/ 315014 h 819839"/>
              <a:gd name="connsiteX29" fmla="*/ 666750 w 1466850"/>
              <a:gd name="connsiteY29" fmla="*/ 300726 h 819839"/>
              <a:gd name="connsiteX30" fmla="*/ 628650 w 1466850"/>
              <a:gd name="connsiteY30" fmla="*/ 276914 h 819839"/>
              <a:gd name="connsiteX31" fmla="*/ 614363 w 1466850"/>
              <a:gd name="connsiteY31" fmla="*/ 262626 h 819839"/>
              <a:gd name="connsiteX32" fmla="*/ 581025 w 1466850"/>
              <a:gd name="connsiteY32" fmla="*/ 238814 h 819839"/>
              <a:gd name="connsiteX33" fmla="*/ 571500 w 1466850"/>
              <a:gd name="connsiteY33" fmla="*/ 224526 h 819839"/>
              <a:gd name="connsiteX34" fmla="*/ 528638 w 1466850"/>
              <a:gd name="connsiteY34" fmla="*/ 200714 h 819839"/>
              <a:gd name="connsiteX35" fmla="*/ 495300 w 1466850"/>
              <a:gd name="connsiteY35" fmla="*/ 172139 h 819839"/>
              <a:gd name="connsiteX36" fmla="*/ 481013 w 1466850"/>
              <a:gd name="connsiteY36" fmla="*/ 167376 h 819839"/>
              <a:gd name="connsiteX37" fmla="*/ 452438 w 1466850"/>
              <a:gd name="connsiteY37" fmla="*/ 148326 h 819839"/>
              <a:gd name="connsiteX38" fmla="*/ 419100 w 1466850"/>
              <a:gd name="connsiteY38" fmla="*/ 134039 h 819839"/>
              <a:gd name="connsiteX39" fmla="*/ 404813 w 1466850"/>
              <a:gd name="connsiteY39" fmla="*/ 124514 h 819839"/>
              <a:gd name="connsiteX40" fmla="*/ 385763 w 1466850"/>
              <a:gd name="connsiteY40" fmla="*/ 114989 h 819839"/>
              <a:gd name="connsiteX41" fmla="*/ 371475 w 1466850"/>
              <a:gd name="connsiteY41" fmla="*/ 105464 h 819839"/>
              <a:gd name="connsiteX42" fmla="*/ 352425 w 1466850"/>
              <a:gd name="connsiteY42" fmla="*/ 100701 h 819839"/>
              <a:gd name="connsiteX43" fmla="*/ 309563 w 1466850"/>
              <a:gd name="connsiteY43" fmla="*/ 72126 h 819839"/>
              <a:gd name="connsiteX44" fmla="*/ 295275 w 1466850"/>
              <a:gd name="connsiteY44" fmla="*/ 62601 h 819839"/>
              <a:gd name="connsiteX45" fmla="*/ 261938 w 1466850"/>
              <a:gd name="connsiteY45" fmla="*/ 53076 h 819839"/>
              <a:gd name="connsiteX46" fmla="*/ 214313 w 1466850"/>
              <a:gd name="connsiteY46" fmla="*/ 38789 h 819839"/>
              <a:gd name="connsiteX47" fmla="*/ 195263 w 1466850"/>
              <a:gd name="connsiteY47" fmla="*/ 29264 h 819839"/>
              <a:gd name="connsiteX48" fmla="*/ 152400 w 1466850"/>
              <a:gd name="connsiteY48" fmla="*/ 19739 h 819839"/>
              <a:gd name="connsiteX49" fmla="*/ 52388 w 1466850"/>
              <a:gd name="connsiteY49" fmla="*/ 10214 h 819839"/>
              <a:gd name="connsiteX50" fmla="*/ 0 w 1466850"/>
              <a:gd name="connsiteY50" fmla="*/ 689 h 81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66850" h="819839">
                <a:moveTo>
                  <a:pt x="1466850" y="734114"/>
                </a:moveTo>
                <a:cubicBezTo>
                  <a:pt x="1464188" y="744764"/>
                  <a:pt x="1457202" y="774781"/>
                  <a:pt x="1452563" y="781739"/>
                </a:cubicBezTo>
                <a:cubicBezTo>
                  <a:pt x="1449388" y="786501"/>
                  <a:pt x="1447435" y="792362"/>
                  <a:pt x="1443038" y="796026"/>
                </a:cubicBezTo>
                <a:cubicBezTo>
                  <a:pt x="1437584" y="800571"/>
                  <a:pt x="1430723" y="803306"/>
                  <a:pt x="1423988" y="805551"/>
                </a:cubicBezTo>
                <a:cubicBezTo>
                  <a:pt x="1411569" y="809691"/>
                  <a:pt x="1398588" y="811901"/>
                  <a:pt x="1385888" y="815076"/>
                </a:cubicBezTo>
                <a:lnTo>
                  <a:pt x="1366838" y="819839"/>
                </a:lnTo>
                <a:cubicBezTo>
                  <a:pt x="1322388" y="818251"/>
                  <a:pt x="1277794" y="818986"/>
                  <a:pt x="1233488" y="815076"/>
                </a:cubicBezTo>
                <a:cubicBezTo>
                  <a:pt x="1203649" y="812443"/>
                  <a:pt x="1210892" y="806159"/>
                  <a:pt x="1190625" y="796026"/>
                </a:cubicBezTo>
                <a:cubicBezTo>
                  <a:pt x="1186135" y="793781"/>
                  <a:pt x="1181100" y="792851"/>
                  <a:pt x="1176338" y="791264"/>
                </a:cubicBezTo>
                <a:cubicBezTo>
                  <a:pt x="1149102" y="764028"/>
                  <a:pt x="1176431" y="788345"/>
                  <a:pt x="1143000" y="767451"/>
                </a:cubicBezTo>
                <a:cubicBezTo>
                  <a:pt x="1136269" y="763244"/>
                  <a:pt x="1130409" y="757778"/>
                  <a:pt x="1123950" y="753164"/>
                </a:cubicBezTo>
                <a:cubicBezTo>
                  <a:pt x="1111119" y="743999"/>
                  <a:pt x="1099760" y="737697"/>
                  <a:pt x="1085850" y="729351"/>
                </a:cubicBezTo>
                <a:cubicBezTo>
                  <a:pt x="1063401" y="695679"/>
                  <a:pt x="1092720" y="736223"/>
                  <a:pt x="1057275" y="700776"/>
                </a:cubicBezTo>
                <a:cubicBezTo>
                  <a:pt x="1031327" y="674827"/>
                  <a:pt x="1055988" y="686059"/>
                  <a:pt x="1028700" y="676964"/>
                </a:cubicBezTo>
                <a:cubicBezTo>
                  <a:pt x="1025525" y="672201"/>
                  <a:pt x="1023222" y="666724"/>
                  <a:pt x="1019175" y="662676"/>
                </a:cubicBezTo>
                <a:cubicBezTo>
                  <a:pt x="1015128" y="658629"/>
                  <a:pt x="1008512" y="657581"/>
                  <a:pt x="1004888" y="653151"/>
                </a:cubicBezTo>
                <a:cubicBezTo>
                  <a:pt x="994014" y="639861"/>
                  <a:pt x="988455" y="622431"/>
                  <a:pt x="976313" y="610289"/>
                </a:cubicBezTo>
                <a:cubicBezTo>
                  <a:pt x="961595" y="595571"/>
                  <a:pt x="959959" y="595282"/>
                  <a:pt x="947738" y="576951"/>
                </a:cubicBezTo>
                <a:cubicBezTo>
                  <a:pt x="931756" y="552978"/>
                  <a:pt x="936955" y="554846"/>
                  <a:pt x="919163" y="534089"/>
                </a:cubicBezTo>
                <a:cubicBezTo>
                  <a:pt x="914780" y="528975"/>
                  <a:pt x="909187" y="524975"/>
                  <a:pt x="904875" y="519801"/>
                </a:cubicBezTo>
                <a:cubicBezTo>
                  <a:pt x="901211" y="515404"/>
                  <a:pt x="899747" y="509178"/>
                  <a:pt x="895350" y="505514"/>
                </a:cubicBezTo>
                <a:cubicBezTo>
                  <a:pt x="889896" y="500969"/>
                  <a:pt x="881690" y="500609"/>
                  <a:pt x="876300" y="495989"/>
                </a:cubicBezTo>
                <a:cubicBezTo>
                  <a:pt x="859254" y="481378"/>
                  <a:pt x="844550" y="464239"/>
                  <a:pt x="828675" y="448364"/>
                </a:cubicBezTo>
                <a:cubicBezTo>
                  <a:pt x="823913" y="443601"/>
                  <a:pt x="818595" y="439335"/>
                  <a:pt x="814388" y="434076"/>
                </a:cubicBezTo>
                <a:cubicBezTo>
                  <a:pt x="800499" y="416715"/>
                  <a:pt x="779368" y="388505"/>
                  <a:pt x="762000" y="376926"/>
                </a:cubicBezTo>
                <a:cubicBezTo>
                  <a:pt x="757238" y="373751"/>
                  <a:pt x="752110" y="371065"/>
                  <a:pt x="747713" y="367401"/>
                </a:cubicBezTo>
                <a:cubicBezTo>
                  <a:pt x="742539" y="363089"/>
                  <a:pt x="738741" y="357249"/>
                  <a:pt x="733425" y="353114"/>
                </a:cubicBezTo>
                <a:cubicBezTo>
                  <a:pt x="724389" y="346086"/>
                  <a:pt x="704850" y="334064"/>
                  <a:pt x="704850" y="334064"/>
                </a:cubicBezTo>
                <a:cubicBezTo>
                  <a:pt x="700088" y="327714"/>
                  <a:pt x="696536" y="320241"/>
                  <a:pt x="690563" y="315014"/>
                </a:cubicBezTo>
                <a:cubicBezTo>
                  <a:pt x="683597" y="308918"/>
                  <a:pt x="674452" y="305861"/>
                  <a:pt x="666750" y="300726"/>
                </a:cubicBezTo>
                <a:cubicBezTo>
                  <a:pt x="629658" y="275998"/>
                  <a:pt x="665857" y="295518"/>
                  <a:pt x="628650" y="276914"/>
                </a:cubicBezTo>
                <a:cubicBezTo>
                  <a:pt x="623888" y="272151"/>
                  <a:pt x="619477" y="267009"/>
                  <a:pt x="614363" y="262626"/>
                </a:cubicBezTo>
                <a:cubicBezTo>
                  <a:pt x="604028" y="253767"/>
                  <a:pt x="592331" y="246351"/>
                  <a:pt x="581025" y="238814"/>
                </a:cubicBezTo>
                <a:cubicBezTo>
                  <a:pt x="577850" y="234051"/>
                  <a:pt x="575808" y="228295"/>
                  <a:pt x="571500" y="224526"/>
                </a:cubicBezTo>
                <a:cubicBezTo>
                  <a:pt x="551345" y="206890"/>
                  <a:pt x="548261" y="207255"/>
                  <a:pt x="528638" y="200714"/>
                </a:cubicBezTo>
                <a:cubicBezTo>
                  <a:pt x="517377" y="189453"/>
                  <a:pt x="509558" y="180286"/>
                  <a:pt x="495300" y="172139"/>
                </a:cubicBezTo>
                <a:cubicBezTo>
                  <a:pt x="490941" y="169648"/>
                  <a:pt x="485401" y="169814"/>
                  <a:pt x="481013" y="167376"/>
                </a:cubicBezTo>
                <a:cubicBezTo>
                  <a:pt x="471006" y="161816"/>
                  <a:pt x="463298" y="151946"/>
                  <a:pt x="452438" y="148326"/>
                </a:cubicBezTo>
                <a:cubicBezTo>
                  <a:pt x="436408" y="142983"/>
                  <a:pt x="435579" y="143456"/>
                  <a:pt x="419100" y="134039"/>
                </a:cubicBezTo>
                <a:cubicBezTo>
                  <a:pt x="414130" y="131199"/>
                  <a:pt x="409783" y="127354"/>
                  <a:pt x="404813" y="124514"/>
                </a:cubicBezTo>
                <a:cubicBezTo>
                  <a:pt x="398649" y="120992"/>
                  <a:pt x="391927" y="118511"/>
                  <a:pt x="385763" y="114989"/>
                </a:cubicBezTo>
                <a:cubicBezTo>
                  <a:pt x="380793" y="112149"/>
                  <a:pt x="376736" y="107719"/>
                  <a:pt x="371475" y="105464"/>
                </a:cubicBezTo>
                <a:cubicBezTo>
                  <a:pt x="365459" y="102886"/>
                  <a:pt x="358775" y="102289"/>
                  <a:pt x="352425" y="100701"/>
                </a:cubicBezTo>
                <a:lnTo>
                  <a:pt x="309563" y="72126"/>
                </a:lnTo>
                <a:cubicBezTo>
                  <a:pt x="304800" y="68951"/>
                  <a:pt x="300705" y="64411"/>
                  <a:pt x="295275" y="62601"/>
                </a:cubicBezTo>
                <a:cubicBezTo>
                  <a:pt x="247242" y="46591"/>
                  <a:pt x="321763" y="71024"/>
                  <a:pt x="261938" y="53076"/>
                </a:cubicBezTo>
                <a:cubicBezTo>
                  <a:pt x="203988" y="35690"/>
                  <a:pt x="258205" y="49761"/>
                  <a:pt x="214313" y="38789"/>
                </a:cubicBezTo>
                <a:cubicBezTo>
                  <a:pt x="207963" y="35614"/>
                  <a:pt x="201910" y="31757"/>
                  <a:pt x="195263" y="29264"/>
                </a:cubicBezTo>
                <a:cubicBezTo>
                  <a:pt x="188407" y="26693"/>
                  <a:pt x="157839" y="20645"/>
                  <a:pt x="152400" y="19739"/>
                </a:cubicBezTo>
                <a:cubicBezTo>
                  <a:pt x="110843" y="12813"/>
                  <a:pt x="102792" y="13814"/>
                  <a:pt x="52388" y="10214"/>
                </a:cubicBezTo>
                <a:cubicBezTo>
                  <a:pt x="6426" y="0"/>
                  <a:pt x="24161" y="689"/>
                  <a:pt x="0" y="68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86314" y="2857496"/>
            <a:ext cx="357190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99360" y="3024514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?.html</a:t>
            </a:r>
            <a:endParaRPr lang="ko-KR" altLang="en-US" sz="1100" dirty="0"/>
          </a:p>
        </p:txBody>
      </p:sp>
      <p:cxnSp>
        <p:nvCxnSpPr>
          <p:cNvPr id="48" name="직선 화살표 연결선 47"/>
          <p:cNvCxnSpPr/>
          <p:nvPr/>
        </p:nvCxnSpPr>
        <p:spPr>
          <a:xfrm rot="10800000">
            <a:off x="2285984" y="1357298"/>
            <a:ext cx="2428892" cy="146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52698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472</Words>
  <Application>Microsoft Office PowerPoint</Application>
  <PresentationFormat>화면 슬라이드 쇼(4:3)</PresentationFormat>
  <Paragraphs>130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25</cp:revision>
  <dcterms:created xsi:type="dcterms:W3CDTF">2023-10-12T00:32:35Z</dcterms:created>
  <dcterms:modified xsi:type="dcterms:W3CDTF">2023-10-13T00:15:41Z</dcterms:modified>
</cp:coreProperties>
</file>