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>
      <p:cViewPr>
        <p:scale>
          <a:sx n="150" d="100"/>
          <a:sy n="150" d="100"/>
        </p:scale>
        <p:origin x="-684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E116-BB55-4721-B9E3-AF0B5548E35C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FC0B-0FC7-4F9E-8E36-0356A5019A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949886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</a:t>
            </a:r>
            <a:endParaRPr lang="en-US" altLang="ko-KR" dirty="0" smtClean="0"/>
          </a:p>
          <a:p>
            <a:r>
              <a:rPr lang="en-US" altLang="ko-KR" sz="1600" dirty="0" smtClean="0"/>
              <a:t> - VO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를 객체화하여 사용할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객체화 </a:t>
            </a:r>
            <a:r>
              <a:rPr lang="en-US" altLang="ko-KR" sz="1600" dirty="0" smtClean="0"/>
              <a:t>+ scope </a:t>
            </a:r>
            <a:r>
              <a:rPr lang="ko-KR" altLang="en-US" sz="1600" dirty="0" smtClean="0"/>
              <a:t>객체의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-&lt;</a:t>
            </a:r>
            <a:r>
              <a:rPr lang="en-US" altLang="ko-KR" sz="1600" dirty="0" err="1" smtClean="0"/>
              <a:t>jsp:getProperty</a:t>
            </a:r>
            <a:r>
              <a:rPr lang="en-US" altLang="ko-KR" sz="1600" dirty="0" smtClean="0"/>
              <a:t>&gt;, &lt;</a:t>
            </a:r>
            <a:r>
              <a:rPr lang="en-US" altLang="ko-KR" sz="1600" dirty="0" err="1" smtClean="0"/>
              <a:t>jsp:setProperty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와 함께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객체화</a:t>
            </a:r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jsp:useBean</a:t>
            </a:r>
            <a:r>
              <a:rPr lang="en-US" altLang="ko-KR" sz="1600" dirty="0" smtClean="0"/>
              <a:t> id=“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” class=“</a:t>
            </a:r>
            <a:r>
              <a:rPr lang="ko-KR" altLang="en-US" sz="1600" dirty="0" err="1" smtClean="0"/>
              <a:t>객체화할클래스</a:t>
            </a:r>
            <a:r>
              <a:rPr lang="en-US" altLang="ko-KR" sz="1600" dirty="0" smtClean="0"/>
              <a:t>” scope=“</a:t>
            </a:r>
            <a:r>
              <a:rPr lang="ko-KR" altLang="en-US" sz="1600" dirty="0" smtClean="0"/>
              <a:t>객체화할 범위</a:t>
            </a:r>
            <a:r>
              <a:rPr lang="en-US" altLang="ko-KR" sz="1600" dirty="0" smtClean="0"/>
              <a:t>”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-setter method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jsp:setProperty</a:t>
            </a:r>
            <a:r>
              <a:rPr lang="en-US" altLang="ko-KR" sz="1600" dirty="0" smtClean="0"/>
              <a:t> name=“</a:t>
            </a:r>
            <a:r>
              <a:rPr lang="ko-KR" altLang="en-US" sz="1600" dirty="0" err="1" smtClean="0"/>
              <a:t>객체</a:t>
            </a:r>
            <a:r>
              <a:rPr lang="ko-KR" altLang="en-US" sz="1600" dirty="0" err="1"/>
              <a:t>명</a:t>
            </a:r>
            <a:r>
              <a:rPr lang="en-US" altLang="ko-KR" sz="1600" dirty="0" smtClean="0"/>
              <a:t>” property=“set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제외한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명을 소문자</a:t>
            </a:r>
            <a:r>
              <a:rPr lang="en-US" altLang="ko-KR" sz="1600" dirty="0" smtClean="0"/>
              <a:t>” value=“”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-getter method </a:t>
            </a:r>
            <a:r>
              <a:rPr lang="ko-KR" altLang="en-US" sz="1600" dirty="0" smtClean="0"/>
              <a:t>호출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브라우저의 출력까지 함께 수행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jsp:getProperty</a:t>
            </a:r>
            <a:r>
              <a:rPr lang="en-US" altLang="ko-KR" sz="1600" dirty="0" smtClean="0"/>
              <a:t> name=“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” property=“get</a:t>
            </a:r>
            <a:r>
              <a:rPr lang="ko-KR" altLang="en-US" sz="1600" dirty="0" smtClean="0"/>
              <a:t>을 제외한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명을 소문자</a:t>
            </a:r>
            <a:r>
              <a:rPr lang="en-US" altLang="ko-KR" sz="1600" dirty="0" smtClean="0"/>
              <a:t>”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*scope</a:t>
            </a:r>
            <a:r>
              <a:rPr lang="ko-KR" altLang="en-US" sz="1600" b="1" dirty="0" smtClean="0"/>
              <a:t>속성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b="1" dirty="0" smtClean="0"/>
              <a:t>page</a:t>
            </a:r>
            <a:r>
              <a:rPr lang="en-US" altLang="ko-KR" sz="1600" dirty="0" smtClean="0"/>
              <a:t> : JSP</a:t>
            </a:r>
            <a:r>
              <a:rPr lang="ko-KR" altLang="en-US" sz="1600" dirty="0" smtClean="0"/>
              <a:t>를 요청할 때마다 객체가 생성되고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생성된 객체는 해당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에서만 사용된다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b="1" dirty="0" smtClean="0"/>
              <a:t>request </a:t>
            </a:r>
            <a:r>
              <a:rPr lang="en-US" altLang="ko-KR" sz="1600" dirty="0" smtClean="0"/>
              <a:t>: JSP</a:t>
            </a:r>
            <a:r>
              <a:rPr lang="ko-KR" altLang="en-US" sz="1600" dirty="0" smtClean="0"/>
              <a:t>를 요청할 때 마다 객체가 생성되고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생성된 객체는 </a:t>
            </a:r>
            <a:r>
              <a:rPr lang="en-US" altLang="ko-KR" sz="1600" dirty="0" smtClean="0"/>
              <a:t>forward</a:t>
            </a:r>
            <a:r>
              <a:rPr lang="ko-KR" altLang="en-US" sz="1600" dirty="0" smtClean="0"/>
              <a:t>로 이동한 </a:t>
            </a:r>
            <a:endParaRPr lang="en-US" altLang="ko-KR" sz="1600" dirty="0"/>
          </a:p>
          <a:p>
            <a:r>
              <a:rPr lang="en-US" altLang="ko-KR" sz="1600" dirty="0" smtClean="0"/>
              <a:t>              </a:t>
            </a:r>
            <a:r>
              <a:rPr lang="ko-KR" altLang="en-US" sz="1600" dirty="0" smtClean="0"/>
              <a:t>페이지 에서도 사용된다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b="1" dirty="0" smtClean="0"/>
              <a:t>session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웹 브라우저마다 하나의 객체가 생성되고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생성된 객체는 모든 페이지에서 사용된다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b="1" dirty="0" smtClean="0"/>
              <a:t>application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최초 </a:t>
            </a:r>
            <a:r>
              <a:rPr lang="ko-KR" altLang="en-US" sz="1600" dirty="0" err="1" smtClean="0"/>
              <a:t>접속자에</a:t>
            </a:r>
            <a:r>
              <a:rPr lang="ko-KR" altLang="en-US" sz="1600" dirty="0" smtClean="0"/>
              <a:t> 의해 하나의 객체가 생성되고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</a:t>
            </a:r>
            <a:r>
              <a:rPr lang="ko-KR" altLang="en-US" sz="1600" dirty="0" err="1" smtClean="0"/>
              <a:t>접속자는</a:t>
            </a:r>
            <a:r>
              <a:rPr lang="ko-KR" altLang="en-US" sz="1600" dirty="0" smtClean="0"/>
              <a:t> 하나의 객체를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</a:t>
            </a:r>
            <a:r>
              <a:rPr lang="ko-KR" altLang="en-US" sz="1600" dirty="0" smtClean="0"/>
              <a:t>사용하며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모든 페이지에서 사용된다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2000232" y="114298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4546" y="1214422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값을 저장하고 사용하는 범위를 제공하는 객체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pageContext</a:t>
            </a:r>
            <a:r>
              <a:rPr lang="en-US" altLang="ko-KR" sz="1200" dirty="0" smtClean="0"/>
              <a:t>, request, session, application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4107653" y="267890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4810" y="2357430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VO</a:t>
            </a:r>
            <a:r>
              <a:rPr lang="ko-KR" altLang="en-US" sz="1400" dirty="0" smtClean="0"/>
              <a:t>를 사용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2714612" y="314324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214942" y="2928934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>
            <a:off x="5893603" y="2321711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34417" y="2071678"/>
            <a:ext cx="4626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생략하면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가 기본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scope</a:t>
            </a:r>
            <a:r>
              <a:rPr lang="ko-KR" altLang="en-US" sz="1400" dirty="0" smtClean="0"/>
              <a:t>객체는 </a:t>
            </a:r>
            <a:r>
              <a:rPr lang="en-US" altLang="ko-KR" sz="1400" dirty="0" smtClean="0"/>
              <a:t>page &gt; request &gt; session &gt; application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가지가 제공된다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0214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000108"/>
            <a:ext cx="315086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class </a:t>
            </a:r>
            <a:r>
              <a:rPr lang="en-US" altLang="ko-KR" sz="1400" dirty="0" err="1" smtClean="0"/>
              <a:t>TestVO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private String name;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age;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public </a:t>
            </a:r>
            <a:r>
              <a:rPr lang="en-US" altLang="ko-KR" sz="1400" dirty="0" err="1" smtClean="0"/>
              <a:t>TestVO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public </a:t>
            </a:r>
            <a:r>
              <a:rPr lang="en-US" altLang="ko-KR" sz="1400" dirty="0" err="1" smtClean="0"/>
              <a:t>TestVO</a:t>
            </a:r>
            <a:r>
              <a:rPr lang="en-US" altLang="ko-KR" sz="1400" dirty="0" smtClean="0"/>
              <a:t>(String </a:t>
            </a:r>
            <a:r>
              <a:rPr lang="en-US" altLang="ko-KR" sz="1400" dirty="0" err="1" smtClean="0"/>
              <a:t>name,int</a:t>
            </a:r>
            <a:r>
              <a:rPr lang="en-US" altLang="ko-KR" sz="1400" dirty="0" smtClean="0"/>
              <a:t> age){</a:t>
            </a:r>
          </a:p>
          <a:p>
            <a:r>
              <a:rPr lang="en-US" altLang="ko-KR" sz="1400" dirty="0" smtClean="0"/>
              <a:t>  this.name=name;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this.age</a:t>
            </a:r>
            <a:r>
              <a:rPr lang="en-US" altLang="ko-KR" sz="1400" dirty="0" smtClean="0"/>
              <a:t>=age;</a:t>
            </a:r>
            <a:endParaRPr lang="en-US" altLang="ko-KR" sz="1400" dirty="0"/>
          </a:p>
          <a:p>
            <a:r>
              <a:rPr lang="en-US" altLang="ko-KR" sz="1400" dirty="0" smtClean="0"/>
              <a:t> 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public void </a:t>
            </a:r>
            <a:r>
              <a:rPr lang="en-US" altLang="ko-KR" sz="1400" dirty="0" err="1" smtClean="0"/>
              <a:t>setName</a:t>
            </a:r>
            <a:r>
              <a:rPr lang="en-US" altLang="ko-KR" sz="1400" dirty="0" smtClean="0"/>
              <a:t>(String name){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this.name=name;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}</a:t>
            </a:r>
          </a:p>
          <a:p>
            <a:r>
              <a:rPr lang="en-US" altLang="ko-KR" sz="1400" dirty="0" smtClean="0"/>
              <a:t> public void </a:t>
            </a:r>
            <a:r>
              <a:rPr lang="en-US" altLang="ko-KR" sz="1400" dirty="0" err="1" smtClean="0"/>
              <a:t>setAge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age){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this.age</a:t>
            </a:r>
            <a:r>
              <a:rPr lang="en-US" altLang="ko-KR" sz="1400" dirty="0" smtClean="0"/>
              <a:t>=age;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public String </a:t>
            </a:r>
            <a:r>
              <a:rPr lang="en-US" altLang="ko-KR" sz="1400" dirty="0" err="1" smtClean="0"/>
              <a:t>getName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reutrn</a:t>
            </a:r>
            <a:r>
              <a:rPr lang="en-US" altLang="ko-KR" sz="1400" dirty="0" smtClean="0"/>
              <a:t> name;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}</a:t>
            </a:r>
          </a:p>
          <a:p>
            <a:r>
              <a:rPr lang="en-US" altLang="ko-KR" sz="1400" dirty="0" smtClean="0"/>
              <a:t>  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getAge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return age;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}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857224" y="3857628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7620" y="1000108"/>
            <a:ext cx="565148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TestVO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tVO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TestVO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pageContext.setAttribute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”,</a:t>
            </a:r>
            <a:r>
              <a:rPr lang="en-US" altLang="ko-KR" sz="1400" dirty="0" err="1" smtClean="0"/>
              <a:t>tVO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tVO.setName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ddd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tVO.setAge</a:t>
            </a:r>
            <a:r>
              <a:rPr lang="en-US" altLang="ko-KR" sz="1400" dirty="0" smtClean="0"/>
              <a:t>(20);</a:t>
            </a:r>
            <a:endParaRPr lang="en-US" altLang="ko-KR" sz="1400" dirty="0"/>
          </a:p>
          <a:p>
            <a:r>
              <a:rPr lang="en-US" altLang="ko-KR" sz="1400" dirty="0" smtClean="0"/>
              <a:t>%&gt;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jsp:useBean</a:t>
            </a:r>
            <a:r>
              <a:rPr lang="en-US" altLang="ko-KR" sz="1400" dirty="0" smtClean="0"/>
              <a:t> id=“</a:t>
            </a:r>
            <a:r>
              <a:rPr lang="en-US" altLang="ko-KR" sz="1400" dirty="0" err="1" smtClean="0"/>
              <a:t>tVO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TestVO</a:t>
            </a:r>
            <a:r>
              <a:rPr lang="en-US" altLang="ko-KR" sz="1400" dirty="0" smtClean="0"/>
              <a:t>” scope=“page”/&gt;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-setter method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jsp:setProperty</a:t>
            </a:r>
            <a:r>
              <a:rPr lang="en-US" altLang="ko-KR" sz="1400" dirty="0" smtClean="0"/>
              <a:t> name=“</a:t>
            </a:r>
            <a:r>
              <a:rPr lang="en-US" altLang="ko-KR" sz="1400" b="1" dirty="0" err="1" smtClean="0"/>
              <a:t>tVO</a:t>
            </a:r>
            <a:r>
              <a:rPr lang="en-US" altLang="ko-KR" sz="1400" dirty="0" smtClean="0"/>
              <a:t>” property=“</a:t>
            </a:r>
            <a:r>
              <a:rPr lang="en-US" altLang="ko-KR" sz="1400" b="1" dirty="0" smtClean="0"/>
              <a:t>name</a:t>
            </a:r>
            <a:r>
              <a:rPr lang="en-US" altLang="ko-KR" sz="1400" dirty="0" smtClean="0"/>
              <a:t>” value=“</a:t>
            </a:r>
            <a:r>
              <a:rPr lang="ko-KR" altLang="en-US" sz="1400" dirty="0" smtClean="0"/>
              <a:t>테스트</a:t>
            </a:r>
            <a:r>
              <a:rPr lang="en-US" altLang="ko-KR" sz="1400" dirty="0" smtClean="0"/>
              <a:t>”/&gt;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jsp:setProperty</a:t>
            </a:r>
            <a:r>
              <a:rPr lang="en-US" altLang="ko-KR" sz="1400" dirty="0" smtClean="0"/>
              <a:t> name=“</a:t>
            </a:r>
            <a:r>
              <a:rPr lang="en-US" altLang="ko-KR" sz="1400" dirty="0" err="1" smtClean="0"/>
              <a:t>tVO</a:t>
            </a:r>
            <a:r>
              <a:rPr lang="en-US" altLang="ko-KR" sz="1400" dirty="0" smtClean="0"/>
              <a:t>” property=“age” value=“20”/&gt;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-getter method </a:t>
            </a:r>
            <a:r>
              <a:rPr lang="ko-KR" altLang="en-US" sz="1400" dirty="0" smtClean="0"/>
              <a:t>호출 </a:t>
            </a:r>
            <a:r>
              <a:rPr lang="en-US" altLang="ko-KR" sz="1400" dirty="0" smtClean="0"/>
              <a:t>: getter method</a:t>
            </a:r>
            <a:r>
              <a:rPr lang="ko-KR" altLang="en-US" sz="1400" dirty="0" smtClean="0"/>
              <a:t>가 반환한 값을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웹 브라우저로 출력한다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jsp:getProperty</a:t>
            </a:r>
            <a:r>
              <a:rPr lang="en-US" altLang="ko-KR" sz="1400" dirty="0" smtClean="0"/>
              <a:t> name=“</a:t>
            </a:r>
            <a:r>
              <a:rPr lang="en-US" altLang="ko-KR" sz="1400" b="1" dirty="0" err="1" smtClean="0"/>
              <a:t>tVO</a:t>
            </a:r>
            <a:r>
              <a:rPr lang="en-US" altLang="ko-KR" sz="1400" dirty="0" smtClean="0"/>
              <a:t>” property=“name”/&gt;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jsp:getProperty</a:t>
            </a:r>
            <a:r>
              <a:rPr lang="en-US" altLang="ko-KR" sz="1400" dirty="0" smtClean="0"/>
              <a:t> name=“</a:t>
            </a:r>
            <a:r>
              <a:rPr lang="en-US" altLang="ko-KR" sz="1400" dirty="0" err="1" smtClean="0"/>
              <a:t>tVO</a:t>
            </a:r>
            <a:r>
              <a:rPr lang="en-US" altLang="ko-KR" sz="1400" dirty="0" smtClean="0"/>
              <a:t>” property=“age”/&gt;</a:t>
            </a:r>
            <a:endParaRPr lang="en-US" altLang="ko-KR" sz="1400" dirty="0"/>
          </a:p>
          <a:p>
            <a:r>
              <a:rPr lang="en-US" altLang="ko-KR" sz="1400" dirty="0" smtClean="0"/>
              <a:t>  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>
            <a:off x="5643570" y="242886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72132" y="2143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객체명</a:t>
            </a:r>
            <a:endParaRPr lang="ko-KR" altLang="en-US" sz="1400" dirty="0"/>
          </a:p>
        </p:txBody>
      </p:sp>
      <p:sp>
        <p:nvSpPr>
          <p:cNvPr id="13" name="오른쪽 중괄호 12"/>
          <p:cNvSpPr/>
          <p:nvPr/>
        </p:nvSpPr>
        <p:spPr>
          <a:xfrm>
            <a:off x="7143768" y="1285860"/>
            <a:ext cx="71438" cy="35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289800" y="1466850"/>
            <a:ext cx="1086724" cy="1043396"/>
          </a:xfrm>
          <a:custGeom>
            <a:avLst/>
            <a:gdLst>
              <a:gd name="connsiteX0" fmla="*/ 0 w 1086724"/>
              <a:gd name="connsiteY0" fmla="*/ 0 h 1043396"/>
              <a:gd name="connsiteX1" fmla="*/ 196850 w 1086724"/>
              <a:gd name="connsiteY1" fmla="*/ 12700 h 1043396"/>
              <a:gd name="connsiteX2" fmla="*/ 317500 w 1086724"/>
              <a:gd name="connsiteY2" fmla="*/ 50800 h 1043396"/>
              <a:gd name="connsiteX3" fmla="*/ 387350 w 1086724"/>
              <a:gd name="connsiteY3" fmla="*/ 63500 h 1043396"/>
              <a:gd name="connsiteX4" fmla="*/ 508000 w 1086724"/>
              <a:gd name="connsiteY4" fmla="*/ 88900 h 1043396"/>
              <a:gd name="connsiteX5" fmla="*/ 552450 w 1086724"/>
              <a:gd name="connsiteY5" fmla="*/ 101600 h 1043396"/>
              <a:gd name="connsiteX6" fmla="*/ 590550 w 1086724"/>
              <a:gd name="connsiteY6" fmla="*/ 120650 h 1043396"/>
              <a:gd name="connsiteX7" fmla="*/ 641350 w 1086724"/>
              <a:gd name="connsiteY7" fmla="*/ 133350 h 1043396"/>
              <a:gd name="connsiteX8" fmla="*/ 679450 w 1086724"/>
              <a:gd name="connsiteY8" fmla="*/ 158750 h 1043396"/>
              <a:gd name="connsiteX9" fmla="*/ 749300 w 1086724"/>
              <a:gd name="connsiteY9" fmla="*/ 190500 h 1043396"/>
              <a:gd name="connsiteX10" fmla="*/ 781050 w 1086724"/>
              <a:gd name="connsiteY10" fmla="*/ 215900 h 1043396"/>
              <a:gd name="connsiteX11" fmla="*/ 806450 w 1086724"/>
              <a:gd name="connsiteY11" fmla="*/ 228600 h 1043396"/>
              <a:gd name="connsiteX12" fmla="*/ 901700 w 1086724"/>
              <a:gd name="connsiteY12" fmla="*/ 285750 h 1043396"/>
              <a:gd name="connsiteX13" fmla="*/ 958850 w 1086724"/>
              <a:gd name="connsiteY13" fmla="*/ 323850 h 1043396"/>
              <a:gd name="connsiteX14" fmla="*/ 1003300 w 1086724"/>
              <a:gd name="connsiteY14" fmla="*/ 355600 h 1043396"/>
              <a:gd name="connsiteX15" fmla="*/ 1028700 w 1086724"/>
              <a:gd name="connsiteY15" fmla="*/ 406400 h 1043396"/>
              <a:gd name="connsiteX16" fmla="*/ 1041400 w 1086724"/>
              <a:gd name="connsiteY16" fmla="*/ 425450 h 1043396"/>
              <a:gd name="connsiteX17" fmla="*/ 1060450 w 1086724"/>
              <a:gd name="connsiteY17" fmla="*/ 457200 h 1043396"/>
              <a:gd name="connsiteX18" fmla="*/ 1066800 w 1086724"/>
              <a:gd name="connsiteY18" fmla="*/ 476250 h 1043396"/>
              <a:gd name="connsiteX19" fmla="*/ 1085850 w 1086724"/>
              <a:gd name="connsiteY19" fmla="*/ 527050 h 1043396"/>
              <a:gd name="connsiteX20" fmla="*/ 1073150 w 1086724"/>
              <a:gd name="connsiteY20" fmla="*/ 685800 h 1043396"/>
              <a:gd name="connsiteX21" fmla="*/ 1060450 w 1086724"/>
              <a:gd name="connsiteY21" fmla="*/ 749300 h 1043396"/>
              <a:gd name="connsiteX22" fmla="*/ 1035050 w 1086724"/>
              <a:gd name="connsiteY22" fmla="*/ 825500 h 1043396"/>
              <a:gd name="connsiteX23" fmla="*/ 1022350 w 1086724"/>
              <a:gd name="connsiteY23" fmla="*/ 869950 h 1043396"/>
              <a:gd name="connsiteX24" fmla="*/ 990600 w 1086724"/>
              <a:gd name="connsiteY24" fmla="*/ 927100 h 1043396"/>
              <a:gd name="connsiteX25" fmla="*/ 977900 w 1086724"/>
              <a:gd name="connsiteY25" fmla="*/ 958850 h 1043396"/>
              <a:gd name="connsiteX26" fmla="*/ 952500 w 1086724"/>
              <a:gd name="connsiteY26" fmla="*/ 984250 h 1043396"/>
              <a:gd name="connsiteX27" fmla="*/ 933450 w 1086724"/>
              <a:gd name="connsiteY27" fmla="*/ 1016000 h 1043396"/>
              <a:gd name="connsiteX28" fmla="*/ 914400 w 1086724"/>
              <a:gd name="connsiteY28" fmla="*/ 1041400 h 104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86724" h="1043396">
                <a:moveTo>
                  <a:pt x="0" y="0"/>
                </a:moveTo>
                <a:cubicBezTo>
                  <a:pt x="65617" y="4233"/>
                  <a:pt x="131440" y="5991"/>
                  <a:pt x="196850" y="12700"/>
                </a:cubicBezTo>
                <a:cubicBezTo>
                  <a:pt x="239310" y="17055"/>
                  <a:pt x="277200" y="39809"/>
                  <a:pt x="317500" y="50800"/>
                </a:cubicBezTo>
                <a:cubicBezTo>
                  <a:pt x="340331" y="57027"/>
                  <a:pt x="364328" y="58019"/>
                  <a:pt x="387350" y="63500"/>
                </a:cubicBezTo>
                <a:cubicBezTo>
                  <a:pt x="509115" y="92492"/>
                  <a:pt x="394274" y="76264"/>
                  <a:pt x="508000" y="88900"/>
                </a:cubicBezTo>
                <a:cubicBezTo>
                  <a:pt x="522817" y="93133"/>
                  <a:pt x="538068" y="96068"/>
                  <a:pt x="552450" y="101600"/>
                </a:cubicBezTo>
                <a:cubicBezTo>
                  <a:pt x="565703" y="106697"/>
                  <a:pt x="577178" y="115874"/>
                  <a:pt x="590550" y="120650"/>
                </a:cubicBezTo>
                <a:cubicBezTo>
                  <a:pt x="606988" y="126521"/>
                  <a:pt x="624417" y="129117"/>
                  <a:pt x="641350" y="133350"/>
                </a:cubicBezTo>
                <a:cubicBezTo>
                  <a:pt x="654050" y="141817"/>
                  <a:pt x="665798" y="151924"/>
                  <a:pt x="679450" y="158750"/>
                </a:cubicBezTo>
                <a:cubicBezTo>
                  <a:pt x="747322" y="192686"/>
                  <a:pt x="689417" y="148582"/>
                  <a:pt x="749300" y="190500"/>
                </a:cubicBezTo>
                <a:cubicBezTo>
                  <a:pt x="760403" y="198272"/>
                  <a:pt x="769773" y="208382"/>
                  <a:pt x="781050" y="215900"/>
                </a:cubicBezTo>
                <a:cubicBezTo>
                  <a:pt x="788926" y="221151"/>
                  <a:pt x="798258" y="223857"/>
                  <a:pt x="806450" y="228600"/>
                </a:cubicBezTo>
                <a:cubicBezTo>
                  <a:pt x="838494" y="247152"/>
                  <a:pt x="868582" y="269191"/>
                  <a:pt x="901700" y="285750"/>
                </a:cubicBezTo>
                <a:cubicBezTo>
                  <a:pt x="1009160" y="339480"/>
                  <a:pt x="890973" y="275366"/>
                  <a:pt x="958850" y="323850"/>
                </a:cubicBezTo>
                <a:cubicBezTo>
                  <a:pt x="989243" y="345559"/>
                  <a:pt x="980440" y="325119"/>
                  <a:pt x="1003300" y="355600"/>
                </a:cubicBezTo>
                <a:cubicBezTo>
                  <a:pt x="1042905" y="408407"/>
                  <a:pt x="1009167" y="367334"/>
                  <a:pt x="1028700" y="406400"/>
                </a:cubicBezTo>
                <a:cubicBezTo>
                  <a:pt x="1032113" y="413226"/>
                  <a:pt x="1037355" y="418978"/>
                  <a:pt x="1041400" y="425450"/>
                </a:cubicBezTo>
                <a:cubicBezTo>
                  <a:pt x="1047941" y="435916"/>
                  <a:pt x="1054930" y="446161"/>
                  <a:pt x="1060450" y="457200"/>
                </a:cubicBezTo>
                <a:cubicBezTo>
                  <a:pt x="1063443" y="463187"/>
                  <a:pt x="1064163" y="470098"/>
                  <a:pt x="1066800" y="476250"/>
                </a:cubicBezTo>
                <a:cubicBezTo>
                  <a:pt x="1086724" y="522738"/>
                  <a:pt x="1074143" y="480221"/>
                  <a:pt x="1085850" y="527050"/>
                </a:cubicBezTo>
                <a:cubicBezTo>
                  <a:pt x="1080802" y="622955"/>
                  <a:pt x="1085488" y="619997"/>
                  <a:pt x="1073150" y="685800"/>
                </a:cubicBezTo>
                <a:cubicBezTo>
                  <a:pt x="1069172" y="707016"/>
                  <a:pt x="1067276" y="728822"/>
                  <a:pt x="1060450" y="749300"/>
                </a:cubicBezTo>
                <a:cubicBezTo>
                  <a:pt x="1051983" y="774700"/>
                  <a:pt x="1041544" y="799525"/>
                  <a:pt x="1035050" y="825500"/>
                </a:cubicBezTo>
                <a:cubicBezTo>
                  <a:pt x="1031828" y="838389"/>
                  <a:pt x="1027816" y="857196"/>
                  <a:pt x="1022350" y="869950"/>
                </a:cubicBezTo>
                <a:cubicBezTo>
                  <a:pt x="1004004" y="912757"/>
                  <a:pt x="1014685" y="878930"/>
                  <a:pt x="990600" y="927100"/>
                </a:cubicBezTo>
                <a:cubicBezTo>
                  <a:pt x="985502" y="937295"/>
                  <a:pt x="984223" y="949366"/>
                  <a:pt x="977900" y="958850"/>
                </a:cubicBezTo>
                <a:cubicBezTo>
                  <a:pt x="971258" y="968813"/>
                  <a:pt x="959851" y="974799"/>
                  <a:pt x="952500" y="984250"/>
                </a:cubicBezTo>
                <a:cubicBezTo>
                  <a:pt x="944923" y="993992"/>
                  <a:pt x="940855" y="1006126"/>
                  <a:pt x="933450" y="1016000"/>
                </a:cubicBezTo>
                <a:cubicBezTo>
                  <a:pt x="912903" y="1043396"/>
                  <a:pt x="914400" y="1024455"/>
                  <a:pt x="914400" y="1041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720758" y="1682750"/>
            <a:ext cx="2311492" cy="958850"/>
          </a:xfrm>
          <a:custGeom>
            <a:avLst/>
            <a:gdLst>
              <a:gd name="connsiteX0" fmla="*/ 2311492 w 2311492"/>
              <a:gd name="connsiteY0" fmla="*/ 958850 h 958850"/>
              <a:gd name="connsiteX1" fmla="*/ 2216242 w 2311492"/>
              <a:gd name="connsiteY1" fmla="*/ 946150 h 958850"/>
              <a:gd name="connsiteX2" fmla="*/ 2127342 w 2311492"/>
              <a:gd name="connsiteY2" fmla="*/ 889000 h 958850"/>
              <a:gd name="connsiteX3" fmla="*/ 2082892 w 2311492"/>
              <a:gd name="connsiteY3" fmla="*/ 850900 h 958850"/>
              <a:gd name="connsiteX4" fmla="*/ 2032092 w 2311492"/>
              <a:gd name="connsiteY4" fmla="*/ 806450 h 958850"/>
              <a:gd name="connsiteX5" fmla="*/ 2019392 w 2311492"/>
              <a:gd name="connsiteY5" fmla="*/ 787400 h 958850"/>
              <a:gd name="connsiteX6" fmla="*/ 1987642 w 2311492"/>
              <a:gd name="connsiteY6" fmla="*/ 755650 h 958850"/>
              <a:gd name="connsiteX7" fmla="*/ 1949542 w 2311492"/>
              <a:gd name="connsiteY7" fmla="*/ 704850 h 958850"/>
              <a:gd name="connsiteX8" fmla="*/ 1898742 w 2311492"/>
              <a:gd name="connsiteY8" fmla="*/ 622300 h 958850"/>
              <a:gd name="connsiteX9" fmla="*/ 1866992 w 2311492"/>
              <a:gd name="connsiteY9" fmla="*/ 584200 h 958850"/>
              <a:gd name="connsiteX10" fmla="*/ 1803492 w 2311492"/>
              <a:gd name="connsiteY10" fmla="*/ 482600 h 958850"/>
              <a:gd name="connsiteX11" fmla="*/ 1778092 w 2311492"/>
              <a:gd name="connsiteY11" fmla="*/ 444500 h 958850"/>
              <a:gd name="connsiteX12" fmla="*/ 1727292 w 2311492"/>
              <a:gd name="connsiteY12" fmla="*/ 374650 h 958850"/>
              <a:gd name="connsiteX13" fmla="*/ 1657442 w 2311492"/>
              <a:gd name="connsiteY13" fmla="*/ 273050 h 958850"/>
              <a:gd name="connsiteX14" fmla="*/ 1612992 w 2311492"/>
              <a:gd name="connsiteY14" fmla="*/ 234950 h 958850"/>
              <a:gd name="connsiteX15" fmla="*/ 1600292 w 2311492"/>
              <a:gd name="connsiteY15" fmla="*/ 215900 h 958850"/>
              <a:gd name="connsiteX16" fmla="*/ 1536792 w 2311492"/>
              <a:gd name="connsiteY16" fmla="*/ 152400 h 958850"/>
              <a:gd name="connsiteX17" fmla="*/ 1485992 w 2311492"/>
              <a:gd name="connsiteY17" fmla="*/ 120650 h 958850"/>
              <a:gd name="connsiteX18" fmla="*/ 1390742 w 2311492"/>
              <a:gd name="connsiteY18" fmla="*/ 50800 h 958850"/>
              <a:gd name="connsiteX19" fmla="*/ 1339942 w 2311492"/>
              <a:gd name="connsiteY19" fmla="*/ 38100 h 958850"/>
              <a:gd name="connsiteX20" fmla="*/ 1314542 w 2311492"/>
              <a:gd name="connsiteY20" fmla="*/ 19050 h 958850"/>
              <a:gd name="connsiteX21" fmla="*/ 1263742 w 2311492"/>
              <a:gd name="connsiteY21" fmla="*/ 12700 h 958850"/>
              <a:gd name="connsiteX22" fmla="*/ 1238342 w 2311492"/>
              <a:gd name="connsiteY22" fmla="*/ 0 h 958850"/>
              <a:gd name="connsiteX23" fmla="*/ 628742 w 2311492"/>
              <a:gd name="connsiteY23" fmla="*/ 12700 h 958850"/>
              <a:gd name="connsiteX24" fmla="*/ 603342 w 2311492"/>
              <a:gd name="connsiteY24" fmla="*/ 25400 h 958850"/>
              <a:gd name="connsiteX25" fmla="*/ 558892 w 2311492"/>
              <a:gd name="connsiteY25" fmla="*/ 38100 h 958850"/>
              <a:gd name="connsiteX26" fmla="*/ 527142 w 2311492"/>
              <a:gd name="connsiteY26" fmla="*/ 57150 h 958850"/>
              <a:gd name="connsiteX27" fmla="*/ 425542 w 2311492"/>
              <a:gd name="connsiteY27" fmla="*/ 88900 h 958850"/>
              <a:gd name="connsiteX28" fmla="*/ 355692 w 2311492"/>
              <a:gd name="connsiteY28" fmla="*/ 107950 h 958850"/>
              <a:gd name="connsiteX29" fmla="*/ 298542 w 2311492"/>
              <a:gd name="connsiteY29" fmla="*/ 139700 h 958850"/>
              <a:gd name="connsiteX30" fmla="*/ 260442 w 2311492"/>
              <a:gd name="connsiteY30" fmla="*/ 146050 h 958850"/>
              <a:gd name="connsiteX31" fmla="*/ 203292 w 2311492"/>
              <a:gd name="connsiteY31" fmla="*/ 171450 h 958850"/>
              <a:gd name="connsiteX32" fmla="*/ 177892 w 2311492"/>
              <a:gd name="connsiteY32" fmla="*/ 177800 h 958850"/>
              <a:gd name="connsiteX33" fmla="*/ 101692 w 2311492"/>
              <a:gd name="connsiteY33" fmla="*/ 203200 h 958850"/>
              <a:gd name="connsiteX34" fmla="*/ 50892 w 2311492"/>
              <a:gd name="connsiteY34" fmla="*/ 222250 h 958850"/>
              <a:gd name="connsiteX35" fmla="*/ 31842 w 2311492"/>
              <a:gd name="connsiteY35" fmla="*/ 228600 h 958850"/>
              <a:gd name="connsiteX36" fmla="*/ 92 w 2311492"/>
              <a:gd name="connsiteY36" fmla="*/ 24130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311492" h="958850">
                <a:moveTo>
                  <a:pt x="2311492" y="958850"/>
                </a:moveTo>
                <a:cubicBezTo>
                  <a:pt x="2279742" y="954617"/>
                  <a:pt x="2246749" y="955912"/>
                  <a:pt x="2216242" y="946150"/>
                </a:cubicBezTo>
                <a:cubicBezTo>
                  <a:pt x="2185668" y="936366"/>
                  <a:pt x="2154482" y="908386"/>
                  <a:pt x="2127342" y="889000"/>
                </a:cubicBezTo>
                <a:cubicBezTo>
                  <a:pt x="2069029" y="847348"/>
                  <a:pt x="2159658" y="916699"/>
                  <a:pt x="2082892" y="850900"/>
                </a:cubicBezTo>
                <a:cubicBezTo>
                  <a:pt x="2039857" y="814013"/>
                  <a:pt x="2091854" y="874749"/>
                  <a:pt x="2032092" y="806450"/>
                </a:cubicBezTo>
                <a:cubicBezTo>
                  <a:pt x="2027066" y="800707"/>
                  <a:pt x="2024418" y="793143"/>
                  <a:pt x="2019392" y="787400"/>
                </a:cubicBezTo>
                <a:cubicBezTo>
                  <a:pt x="2009536" y="776136"/>
                  <a:pt x="1996831" y="767464"/>
                  <a:pt x="1987642" y="755650"/>
                </a:cubicBezTo>
                <a:cubicBezTo>
                  <a:pt x="1924450" y="674403"/>
                  <a:pt x="2038730" y="794038"/>
                  <a:pt x="1949542" y="704850"/>
                </a:cubicBezTo>
                <a:cubicBezTo>
                  <a:pt x="1930176" y="656435"/>
                  <a:pt x="1941462" y="676671"/>
                  <a:pt x="1898742" y="622300"/>
                </a:cubicBezTo>
                <a:cubicBezTo>
                  <a:pt x="1888528" y="609301"/>
                  <a:pt x="1874385" y="598986"/>
                  <a:pt x="1866992" y="584200"/>
                </a:cubicBezTo>
                <a:cubicBezTo>
                  <a:pt x="1840640" y="531496"/>
                  <a:pt x="1859543" y="566676"/>
                  <a:pt x="1803492" y="482600"/>
                </a:cubicBezTo>
                <a:cubicBezTo>
                  <a:pt x="1795025" y="469900"/>
                  <a:pt x="1787070" y="456844"/>
                  <a:pt x="1778092" y="444500"/>
                </a:cubicBezTo>
                <a:cubicBezTo>
                  <a:pt x="1761159" y="421217"/>
                  <a:pt x="1742551" y="399064"/>
                  <a:pt x="1727292" y="374650"/>
                </a:cubicBezTo>
                <a:cubicBezTo>
                  <a:pt x="1707484" y="342957"/>
                  <a:pt x="1682974" y="300546"/>
                  <a:pt x="1657442" y="273050"/>
                </a:cubicBezTo>
                <a:cubicBezTo>
                  <a:pt x="1644163" y="258750"/>
                  <a:pt x="1626791" y="248749"/>
                  <a:pt x="1612992" y="234950"/>
                </a:cubicBezTo>
                <a:cubicBezTo>
                  <a:pt x="1607596" y="229554"/>
                  <a:pt x="1605468" y="221508"/>
                  <a:pt x="1600292" y="215900"/>
                </a:cubicBezTo>
                <a:cubicBezTo>
                  <a:pt x="1579988" y="193904"/>
                  <a:pt x="1562176" y="168265"/>
                  <a:pt x="1536792" y="152400"/>
                </a:cubicBezTo>
                <a:cubicBezTo>
                  <a:pt x="1519859" y="141817"/>
                  <a:pt x="1501585" y="133124"/>
                  <a:pt x="1485992" y="120650"/>
                </a:cubicBezTo>
                <a:cubicBezTo>
                  <a:pt x="1464815" y="103708"/>
                  <a:pt x="1406728" y="56129"/>
                  <a:pt x="1390742" y="50800"/>
                </a:cubicBezTo>
                <a:cubicBezTo>
                  <a:pt x="1361453" y="41037"/>
                  <a:pt x="1378256" y="45763"/>
                  <a:pt x="1339942" y="38100"/>
                </a:cubicBezTo>
                <a:cubicBezTo>
                  <a:pt x="1331475" y="31750"/>
                  <a:pt x="1324582" y="22397"/>
                  <a:pt x="1314542" y="19050"/>
                </a:cubicBezTo>
                <a:cubicBezTo>
                  <a:pt x="1298353" y="13654"/>
                  <a:pt x="1280298" y="16839"/>
                  <a:pt x="1263742" y="12700"/>
                </a:cubicBezTo>
                <a:cubicBezTo>
                  <a:pt x="1254559" y="10404"/>
                  <a:pt x="1246809" y="4233"/>
                  <a:pt x="1238342" y="0"/>
                </a:cubicBezTo>
                <a:lnTo>
                  <a:pt x="628742" y="12700"/>
                </a:lnTo>
                <a:cubicBezTo>
                  <a:pt x="619284" y="13078"/>
                  <a:pt x="612205" y="22076"/>
                  <a:pt x="603342" y="25400"/>
                </a:cubicBezTo>
                <a:cubicBezTo>
                  <a:pt x="587066" y="31504"/>
                  <a:pt x="574244" y="30424"/>
                  <a:pt x="558892" y="38100"/>
                </a:cubicBezTo>
                <a:cubicBezTo>
                  <a:pt x="547853" y="43620"/>
                  <a:pt x="538348" y="51978"/>
                  <a:pt x="527142" y="57150"/>
                </a:cubicBezTo>
                <a:cubicBezTo>
                  <a:pt x="381812" y="124225"/>
                  <a:pt x="569348" y="31377"/>
                  <a:pt x="425542" y="88900"/>
                </a:cubicBezTo>
                <a:cubicBezTo>
                  <a:pt x="381838" y="106382"/>
                  <a:pt x="405036" y="99726"/>
                  <a:pt x="355692" y="107950"/>
                </a:cubicBezTo>
                <a:cubicBezTo>
                  <a:pt x="336901" y="120477"/>
                  <a:pt x="321005" y="132212"/>
                  <a:pt x="298542" y="139700"/>
                </a:cubicBezTo>
                <a:cubicBezTo>
                  <a:pt x="286328" y="143771"/>
                  <a:pt x="272933" y="142927"/>
                  <a:pt x="260442" y="146050"/>
                </a:cubicBezTo>
                <a:cubicBezTo>
                  <a:pt x="165655" y="169747"/>
                  <a:pt x="261670" y="146431"/>
                  <a:pt x="203292" y="171450"/>
                </a:cubicBezTo>
                <a:cubicBezTo>
                  <a:pt x="195270" y="174888"/>
                  <a:pt x="186222" y="175197"/>
                  <a:pt x="177892" y="177800"/>
                </a:cubicBezTo>
                <a:cubicBezTo>
                  <a:pt x="152337" y="185786"/>
                  <a:pt x="126761" y="193799"/>
                  <a:pt x="101692" y="203200"/>
                </a:cubicBezTo>
                <a:lnTo>
                  <a:pt x="50892" y="222250"/>
                </a:lnTo>
                <a:cubicBezTo>
                  <a:pt x="44602" y="224537"/>
                  <a:pt x="37994" y="225963"/>
                  <a:pt x="31842" y="228600"/>
                </a:cubicBezTo>
                <a:cubicBezTo>
                  <a:pt x="0" y="242247"/>
                  <a:pt x="16925" y="241300"/>
                  <a:pt x="92" y="2413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159000" y="3130550"/>
            <a:ext cx="1974850" cy="476250"/>
          </a:xfrm>
          <a:custGeom>
            <a:avLst/>
            <a:gdLst>
              <a:gd name="connsiteX0" fmla="*/ 1974850 w 1974850"/>
              <a:gd name="connsiteY0" fmla="*/ 171450 h 476250"/>
              <a:gd name="connsiteX1" fmla="*/ 1930400 w 1974850"/>
              <a:gd name="connsiteY1" fmla="*/ 158750 h 476250"/>
              <a:gd name="connsiteX2" fmla="*/ 1847850 w 1974850"/>
              <a:gd name="connsiteY2" fmla="*/ 88900 h 476250"/>
              <a:gd name="connsiteX3" fmla="*/ 1816100 w 1974850"/>
              <a:gd name="connsiteY3" fmla="*/ 63500 h 476250"/>
              <a:gd name="connsiteX4" fmla="*/ 1790700 w 1974850"/>
              <a:gd name="connsiteY4" fmla="*/ 38100 h 476250"/>
              <a:gd name="connsiteX5" fmla="*/ 1739900 w 1974850"/>
              <a:gd name="connsiteY5" fmla="*/ 19050 h 476250"/>
              <a:gd name="connsiteX6" fmla="*/ 1689100 w 1974850"/>
              <a:gd name="connsiteY6" fmla="*/ 0 h 476250"/>
              <a:gd name="connsiteX7" fmla="*/ 1219200 w 1974850"/>
              <a:gd name="connsiteY7" fmla="*/ 6350 h 476250"/>
              <a:gd name="connsiteX8" fmla="*/ 1136650 w 1974850"/>
              <a:gd name="connsiteY8" fmla="*/ 19050 h 476250"/>
              <a:gd name="connsiteX9" fmla="*/ 1085850 w 1974850"/>
              <a:gd name="connsiteY9" fmla="*/ 25400 h 476250"/>
              <a:gd name="connsiteX10" fmla="*/ 1016000 w 1974850"/>
              <a:gd name="connsiteY10" fmla="*/ 44450 h 476250"/>
              <a:gd name="connsiteX11" fmla="*/ 965200 w 1974850"/>
              <a:gd name="connsiteY11" fmla="*/ 57150 h 476250"/>
              <a:gd name="connsiteX12" fmla="*/ 946150 w 1974850"/>
              <a:gd name="connsiteY12" fmla="*/ 69850 h 476250"/>
              <a:gd name="connsiteX13" fmla="*/ 914400 w 1974850"/>
              <a:gd name="connsiteY13" fmla="*/ 82550 h 476250"/>
              <a:gd name="connsiteX14" fmla="*/ 850900 w 1974850"/>
              <a:gd name="connsiteY14" fmla="*/ 107950 h 476250"/>
              <a:gd name="connsiteX15" fmla="*/ 806450 w 1974850"/>
              <a:gd name="connsiteY15" fmla="*/ 114300 h 476250"/>
              <a:gd name="connsiteX16" fmla="*/ 749300 w 1974850"/>
              <a:gd name="connsiteY16" fmla="*/ 139700 h 476250"/>
              <a:gd name="connsiteX17" fmla="*/ 698500 w 1974850"/>
              <a:gd name="connsiteY17" fmla="*/ 165100 h 476250"/>
              <a:gd name="connsiteX18" fmla="*/ 647700 w 1974850"/>
              <a:gd name="connsiteY18" fmla="*/ 177800 h 476250"/>
              <a:gd name="connsiteX19" fmla="*/ 609600 w 1974850"/>
              <a:gd name="connsiteY19" fmla="*/ 203200 h 476250"/>
              <a:gd name="connsiteX20" fmla="*/ 584200 w 1974850"/>
              <a:gd name="connsiteY20" fmla="*/ 215900 h 476250"/>
              <a:gd name="connsiteX21" fmla="*/ 565150 w 1974850"/>
              <a:gd name="connsiteY21" fmla="*/ 228600 h 476250"/>
              <a:gd name="connsiteX22" fmla="*/ 539750 w 1974850"/>
              <a:gd name="connsiteY22" fmla="*/ 234950 h 476250"/>
              <a:gd name="connsiteX23" fmla="*/ 501650 w 1974850"/>
              <a:gd name="connsiteY23" fmla="*/ 260350 h 476250"/>
              <a:gd name="connsiteX24" fmla="*/ 482600 w 1974850"/>
              <a:gd name="connsiteY24" fmla="*/ 273050 h 476250"/>
              <a:gd name="connsiteX25" fmla="*/ 438150 w 1974850"/>
              <a:gd name="connsiteY25" fmla="*/ 292100 h 476250"/>
              <a:gd name="connsiteX26" fmla="*/ 412750 w 1974850"/>
              <a:gd name="connsiteY26" fmla="*/ 311150 h 476250"/>
              <a:gd name="connsiteX27" fmla="*/ 393700 w 1974850"/>
              <a:gd name="connsiteY27" fmla="*/ 317500 h 476250"/>
              <a:gd name="connsiteX28" fmla="*/ 368300 w 1974850"/>
              <a:gd name="connsiteY28" fmla="*/ 330200 h 476250"/>
              <a:gd name="connsiteX29" fmla="*/ 317500 w 1974850"/>
              <a:gd name="connsiteY29" fmla="*/ 349250 h 476250"/>
              <a:gd name="connsiteX30" fmla="*/ 292100 w 1974850"/>
              <a:gd name="connsiteY30" fmla="*/ 355600 h 476250"/>
              <a:gd name="connsiteX31" fmla="*/ 234950 w 1974850"/>
              <a:gd name="connsiteY31" fmla="*/ 381000 h 476250"/>
              <a:gd name="connsiteX32" fmla="*/ 215900 w 1974850"/>
              <a:gd name="connsiteY32" fmla="*/ 387350 h 476250"/>
              <a:gd name="connsiteX33" fmla="*/ 171450 w 1974850"/>
              <a:gd name="connsiteY33" fmla="*/ 406400 h 476250"/>
              <a:gd name="connsiteX34" fmla="*/ 152400 w 1974850"/>
              <a:gd name="connsiteY34" fmla="*/ 419100 h 476250"/>
              <a:gd name="connsiteX35" fmla="*/ 69850 w 1974850"/>
              <a:gd name="connsiteY35" fmla="*/ 438150 h 476250"/>
              <a:gd name="connsiteX36" fmla="*/ 44450 w 1974850"/>
              <a:gd name="connsiteY36" fmla="*/ 450850 h 476250"/>
              <a:gd name="connsiteX37" fmla="*/ 25400 w 1974850"/>
              <a:gd name="connsiteY37" fmla="*/ 457200 h 476250"/>
              <a:gd name="connsiteX38" fmla="*/ 0 w 1974850"/>
              <a:gd name="connsiteY38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74850" h="476250">
                <a:moveTo>
                  <a:pt x="1974850" y="171450"/>
                </a:moveTo>
                <a:cubicBezTo>
                  <a:pt x="1960033" y="167217"/>
                  <a:pt x="1944391" y="165208"/>
                  <a:pt x="1930400" y="158750"/>
                </a:cubicBezTo>
                <a:cubicBezTo>
                  <a:pt x="1884744" y="137678"/>
                  <a:pt x="1889531" y="122245"/>
                  <a:pt x="1847850" y="88900"/>
                </a:cubicBezTo>
                <a:cubicBezTo>
                  <a:pt x="1837267" y="80433"/>
                  <a:pt x="1826230" y="72504"/>
                  <a:pt x="1816100" y="63500"/>
                </a:cubicBezTo>
                <a:cubicBezTo>
                  <a:pt x="1807151" y="55545"/>
                  <a:pt x="1800279" y="45284"/>
                  <a:pt x="1790700" y="38100"/>
                </a:cubicBezTo>
                <a:cubicBezTo>
                  <a:pt x="1772489" y="24442"/>
                  <a:pt x="1760659" y="24981"/>
                  <a:pt x="1739900" y="19050"/>
                </a:cubicBezTo>
                <a:cubicBezTo>
                  <a:pt x="1722480" y="14073"/>
                  <a:pt x="1705875" y="6710"/>
                  <a:pt x="1689100" y="0"/>
                </a:cubicBezTo>
                <a:lnTo>
                  <a:pt x="1219200" y="6350"/>
                </a:lnTo>
                <a:cubicBezTo>
                  <a:pt x="1206818" y="6656"/>
                  <a:pt x="1150963" y="17005"/>
                  <a:pt x="1136650" y="19050"/>
                </a:cubicBezTo>
                <a:cubicBezTo>
                  <a:pt x="1119756" y="21463"/>
                  <a:pt x="1102717" y="22805"/>
                  <a:pt x="1085850" y="25400"/>
                </a:cubicBezTo>
                <a:cubicBezTo>
                  <a:pt x="973264" y="42721"/>
                  <a:pt x="1148322" y="17986"/>
                  <a:pt x="1016000" y="44450"/>
                </a:cubicBezTo>
                <a:cubicBezTo>
                  <a:pt x="1003924" y="46865"/>
                  <a:pt x="978217" y="50641"/>
                  <a:pt x="965200" y="57150"/>
                </a:cubicBezTo>
                <a:cubicBezTo>
                  <a:pt x="958374" y="60563"/>
                  <a:pt x="952976" y="66437"/>
                  <a:pt x="946150" y="69850"/>
                </a:cubicBezTo>
                <a:cubicBezTo>
                  <a:pt x="935955" y="74948"/>
                  <a:pt x="924816" y="77921"/>
                  <a:pt x="914400" y="82550"/>
                </a:cubicBezTo>
                <a:cubicBezTo>
                  <a:pt x="883289" y="96377"/>
                  <a:pt x="889124" y="99129"/>
                  <a:pt x="850900" y="107950"/>
                </a:cubicBezTo>
                <a:cubicBezTo>
                  <a:pt x="836316" y="111315"/>
                  <a:pt x="821267" y="112183"/>
                  <a:pt x="806450" y="114300"/>
                </a:cubicBezTo>
                <a:cubicBezTo>
                  <a:pt x="719167" y="166670"/>
                  <a:pt x="820650" y="109971"/>
                  <a:pt x="749300" y="139700"/>
                </a:cubicBezTo>
                <a:cubicBezTo>
                  <a:pt x="731824" y="146982"/>
                  <a:pt x="716867" y="160508"/>
                  <a:pt x="698500" y="165100"/>
                </a:cubicBezTo>
                <a:lnTo>
                  <a:pt x="647700" y="177800"/>
                </a:lnTo>
                <a:cubicBezTo>
                  <a:pt x="626972" y="208893"/>
                  <a:pt x="646049" y="189532"/>
                  <a:pt x="609600" y="203200"/>
                </a:cubicBezTo>
                <a:cubicBezTo>
                  <a:pt x="600737" y="206524"/>
                  <a:pt x="592419" y="211204"/>
                  <a:pt x="584200" y="215900"/>
                </a:cubicBezTo>
                <a:cubicBezTo>
                  <a:pt x="577574" y="219686"/>
                  <a:pt x="572165" y="225594"/>
                  <a:pt x="565150" y="228600"/>
                </a:cubicBezTo>
                <a:cubicBezTo>
                  <a:pt x="557128" y="232038"/>
                  <a:pt x="548217" y="232833"/>
                  <a:pt x="539750" y="234950"/>
                </a:cubicBezTo>
                <a:lnTo>
                  <a:pt x="501650" y="260350"/>
                </a:lnTo>
                <a:cubicBezTo>
                  <a:pt x="495300" y="264583"/>
                  <a:pt x="489840" y="270637"/>
                  <a:pt x="482600" y="273050"/>
                </a:cubicBezTo>
                <a:cubicBezTo>
                  <a:pt x="464081" y="279223"/>
                  <a:pt x="456085" y="280890"/>
                  <a:pt x="438150" y="292100"/>
                </a:cubicBezTo>
                <a:cubicBezTo>
                  <a:pt x="429175" y="297709"/>
                  <a:pt x="421939" y="305899"/>
                  <a:pt x="412750" y="311150"/>
                </a:cubicBezTo>
                <a:cubicBezTo>
                  <a:pt x="406938" y="314471"/>
                  <a:pt x="399852" y="314863"/>
                  <a:pt x="393700" y="317500"/>
                </a:cubicBezTo>
                <a:cubicBezTo>
                  <a:pt x="384999" y="321229"/>
                  <a:pt x="376950" y="326355"/>
                  <a:pt x="368300" y="330200"/>
                </a:cubicBezTo>
                <a:cubicBezTo>
                  <a:pt x="356222" y="335568"/>
                  <a:pt x="332162" y="345061"/>
                  <a:pt x="317500" y="349250"/>
                </a:cubicBezTo>
                <a:cubicBezTo>
                  <a:pt x="309109" y="351648"/>
                  <a:pt x="300567" y="353483"/>
                  <a:pt x="292100" y="355600"/>
                </a:cubicBezTo>
                <a:cubicBezTo>
                  <a:pt x="261911" y="375726"/>
                  <a:pt x="280290" y="365887"/>
                  <a:pt x="234950" y="381000"/>
                </a:cubicBezTo>
                <a:cubicBezTo>
                  <a:pt x="228600" y="383117"/>
                  <a:pt x="221469" y="383637"/>
                  <a:pt x="215900" y="387350"/>
                </a:cubicBezTo>
                <a:cubicBezTo>
                  <a:pt x="189588" y="404891"/>
                  <a:pt x="204254" y="398199"/>
                  <a:pt x="171450" y="406400"/>
                </a:cubicBezTo>
                <a:cubicBezTo>
                  <a:pt x="165100" y="410633"/>
                  <a:pt x="159546" y="416420"/>
                  <a:pt x="152400" y="419100"/>
                </a:cubicBezTo>
                <a:cubicBezTo>
                  <a:pt x="110896" y="434664"/>
                  <a:pt x="119216" y="413467"/>
                  <a:pt x="69850" y="438150"/>
                </a:cubicBezTo>
                <a:cubicBezTo>
                  <a:pt x="61383" y="442383"/>
                  <a:pt x="53151" y="447121"/>
                  <a:pt x="44450" y="450850"/>
                </a:cubicBezTo>
                <a:cubicBezTo>
                  <a:pt x="38298" y="453487"/>
                  <a:pt x="31387" y="454207"/>
                  <a:pt x="25400" y="457200"/>
                </a:cubicBezTo>
                <a:cubicBezTo>
                  <a:pt x="11040" y="464380"/>
                  <a:pt x="8930" y="467320"/>
                  <a:pt x="0" y="4762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>
            <a:off x="5643570" y="2786058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2419350" y="3506982"/>
            <a:ext cx="1670050" cy="747518"/>
          </a:xfrm>
          <a:custGeom>
            <a:avLst/>
            <a:gdLst>
              <a:gd name="connsiteX0" fmla="*/ 1670050 w 1670050"/>
              <a:gd name="connsiteY0" fmla="*/ 36318 h 747518"/>
              <a:gd name="connsiteX1" fmla="*/ 1651000 w 1670050"/>
              <a:gd name="connsiteY1" fmla="*/ 17268 h 747518"/>
              <a:gd name="connsiteX2" fmla="*/ 1543050 w 1670050"/>
              <a:gd name="connsiteY2" fmla="*/ 17268 h 747518"/>
              <a:gd name="connsiteX3" fmla="*/ 1517650 w 1670050"/>
              <a:gd name="connsiteY3" fmla="*/ 74418 h 747518"/>
              <a:gd name="connsiteX4" fmla="*/ 1498600 w 1670050"/>
              <a:gd name="connsiteY4" fmla="*/ 99818 h 747518"/>
              <a:gd name="connsiteX5" fmla="*/ 1479550 w 1670050"/>
              <a:gd name="connsiteY5" fmla="*/ 137918 h 747518"/>
              <a:gd name="connsiteX6" fmla="*/ 1409700 w 1670050"/>
              <a:gd name="connsiteY6" fmla="*/ 220468 h 747518"/>
              <a:gd name="connsiteX7" fmla="*/ 1377950 w 1670050"/>
              <a:gd name="connsiteY7" fmla="*/ 245868 h 747518"/>
              <a:gd name="connsiteX8" fmla="*/ 1358900 w 1670050"/>
              <a:gd name="connsiteY8" fmla="*/ 264918 h 747518"/>
              <a:gd name="connsiteX9" fmla="*/ 1327150 w 1670050"/>
              <a:gd name="connsiteY9" fmla="*/ 283968 h 747518"/>
              <a:gd name="connsiteX10" fmla="*/ 1308100 w 1670050"/>
              <a:gd name="connsiteY10" fmla="*/ 303018 h 747518"/>
              <a:gd name="connsiteX11" fmla="*/ 1282700 w 1670050"/>
              <a:gd name="connsiteY11" fmla="*/ 315718 h 747518"/>
              <a:gd name="connsiteX12" fmla="*/ 1257300 w 1670050"/>
              <a:gd name="connsiteY12" fmla="*/ 341118 h 747518"/>
              <a:gd name="connsiteX13" fmla="*/ 1238250 w 1670050"/>
              <a:gd name="connsiteY13" fmla="*/ 347468 h 747518"/>
              <a:gd name="connsiteX14" fmla="*/ 1219200 w 1670050"/>
              <a:gd name="connsiteY14" fmla="*/ 360168 h 747518"/>
              <a:gd name="connsiteX15" fmla="*/ 1200150 w 1670050"/>
              <a:gd name="connsiteY15" fmla="*/ 366518 h 747518"/>
              <a:gd name="connsiteX16" fmla="*/ 1168400 w 1670050"/>
              <a:gd name="connsiteY16" fmla="*/ 385568 h 747518"/>
              <a:gd name="connsiteX17" fmla="*/ 1149350 w 1670050"/>
              <a:gd name="connsiteY17" fmla="*/ 391918 h 747518"/>
              <a:gd name="connsiteX18" fmla="*/ 1060450 w 1670050"/>
              <a:gd name="connsiteY18" fmla="*/ 410968 h 747518"/>
              <a:gd name="connsiteX19" fmla="*/ 1041400 w 1670050"/>
              <a:gd name="connsiteY19" fmla="*/ 417318 h 747518"/>
              <a:gd name="connsiteX20" fmla="*/ 927100 w 1670050"/>
              <a:gd name="connsiteY20" fmla="*/ 442718 h 747518"/>
              <a:gd name="connsiteX21" fmla="*/ 831850 w 1670050"/>
              <a:gd name="connsiteY21" fmla="*/ 449068 h 747518"/>
              <a:gd name="connsiteX22" fmla="*/ 654050 w 1670050"/>
              <a:gd name="connsiteY22" fmla="*/ 461768 h 747518"/>
              <a:gd name="connsiteX23" fmla="*/ 635000 w 1670050"/>
              <a:gd name="connsiteY23" fmla="*/ 468118 h 747518"/>
              <a:gd name="connsiteX24" fmla="*/ 603250 w 1670050"/>
              <a:gd name="connsiteY24" fmla="*/ 474468 h 747518"/>
              <a:gd name="connsiteX25" fmla="*/ 552450 w 1670050"/>
              <a:gd name="connsiteY25" fmla="*/ 480818 h 747518"/>
              <a:gd name="connsiteX26" fmla="*/ 425450 w 1670050"/>
              <a:gd name="connsiteY26" fmla="*/ 499868 h 747518"/>
              <a:gd name="connsiteX27" fmla="*/ 381000 w 1670050"/>
              <a:gd name="connsiteY27" fmla="*/ 512568 h 747518"/>
              <a:gd name="connsiteX28" fmla="*/ 323850 w 1670050"/>
              <a:gd name="connsiteY28" fmla="*/ 525268 h 747518"/>
              <a:gd name="connsiteX29" fmla="*/ 273050 w 1670050"/>
              <a:gd name="connsiteY29" fmla="*/ 544318 h 747518"/>
              <a:gd name="connsiteX30" fmla="*/ 228600 w 1670050"/>
              <a:gd name="connsiteY30" fmla="*/ 557018 h 747518"/>
              <a:gd name="connsiteX31" fmla="*/ 203200 w 1670050"/>
              <a:gd name="connsiteY31" fmla="*/ 576068 h 747518"/>
              <a:gd name="connsiteX32" fmla="*/ 165100 w 1670050"/>
              <a:gd name="connsiteY32" fmla="*/ 588768 h 747518"/>
              <a:gd name="connsiteX33" fmla="*/ 120650 w 1670050"/>
              <a:gd name="connsiteY33" fmla="*/ 633218 h 747518"/>
              <a:gd name="connsiteX34" fmla="*/ 107950 w 1670050"/>
              <a:gd name="connsiteY34" fmla="*/ 658618 h 747518"/>
              <a:gd name="connsiteX35" fmla="*/ 88900 w 1670050"/>
              <a:gd name="connsiteY35" fmla="*/ 671318 h 747518"/>
              <a:gd name="connsiteX36" fmla="*/ 50800 w 1670050"/>
              <a:gd name="connsiteY36" fmla="*/ 703068 h 747518"/>
              <a:gd name="connsiteX37" fmla="*/ 25400 w 1670050"/>
              <a:gd name="connsiteY37" fmla="*/ 722118 h 747518"/>
              <a:gd name="connsiteX38" fmla="*/ 0 w 1670050"/>
              <a:gd name="connsiteY38" fmla="*/ 734818 h 747518"/>
              <a:gd name="connsiteX39" fmla="*/ 0 w 1670050"/>
              <a:gd name="connsiteY39" fmla="*/ 747518 h 74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70050" h="747518">
                <a:moveTo>
                  <a:pt x="1670050" y="36318"/>
                </a:moveTo>
                <a:cubicBezTo>
                  <a:pt x="1663700" y="29968"/>
                  <a:pt x="1658472" y="22249"/>
                  <a:pt x="1651000" y="17268"/>
                </a:cubicBezTo>
                <a:cubicBezTo>
                  <a:pt x="1625097" y="0"/>
                  <a:pt x="1543947" y="17204"/>
                  <a:pt x="1543050" y="17268"/>
                </a:cubicBezTo>
                <a:cubicBezTo>
                  <a:pt x="1536359" y="33995"/>
                  <a:pt x="1527538" y="58598"/>
                  <a:pt x="1517650" y="74418"/>
                </a:cubicBezTo>
                <a:cubicBezTo>
                  <a:pt x="1512041" y="83393"/>
                  <a:pt x="1504950" y="91351"/>
                  <a:pt x="1498600" y="99818"/>
                </a:cubicBezTo>
                <a:cubicBezTo>
                  <a:pt x="1491276" y="121790"/>
                  <a:pt x="1494322" y="118223"/>
                  <a:pt x="1479550" y="137918"/>
                </a:cubicBezTo>
                <a:cubicBezTo>
                  <a:pt x="1454697" y="171056"/>
                  <a:pt x="1438795" y="194606"/>
                  <a:pt x="1409700" y="220468"/>
                </a:cubicBezTo>
                <a:cubicBezTo>
                  <a:pt x="1399570" y="229472"/>
                  <a:pt x="1388150" y="236943"/>
                  <a:pt x="1377950" y="245868"/>
                </a:cubicBezTo>
                <a:cubicBezTo>
                  <a:pt x="1371192" y="251782"/>
                  <a:pt x="1366084" y="259530"/>
                  <a:pt x="1358900" y="264918"/>
                </a:cubicBezTo>
                <a:cubicBezTo>
                  <a:pt x="1349026" y="272323"/>
                  <a:pt x="1337024" y="276563"/>
                  <a:pt x="1327150" y="283968"/>
                </a:cubicBezTo>
                <a:cubicBezTo>
                  <a:pt x="1319966" y="289356"/>
                  <a:pt x="1315408" y="297798"/>
                  <a:pt x="1308100" y="303018"/>
                </a:cubicBezTo>
                <a:cubicBezTo>
                  <a:pt x="1300397" y="308520"/>
                  <a:pt x="1290273" y="310038"/>
                  <a:pt x="1282700" y="315718"/>
                </a:cubicBezTo>
                <a:cubicBezTo>
                  <a:pt x="1273121" y="322902"/>
                  <a:pt x="1267043" y="334158"/>
                  <a:pt x="1257300" y="341118"/>
                </a:cubicBezTo>
                <a:cubicBezTo>
                  <a:pt x="1251853" y="345009"/>
                  <a:pt x="1244237" y="344475"/>
                  <a:pt x="1238250" y="347468"/>
                </a:cubicBezTo>
                <a:cubicBezTo>
                  <a:pt x="1231424" y="350881"/>
                  <a:pt x="1226026" y="356755"/>
                  <a:pt x="1219200" y="360168"/>
                </a:cubicBezTo>
                <a:cubicBezTo>
                  <a:pt x="1213213" y="363161"/>
                  <a:pt x="1206137" y="363525"/>
                  <a:pt x="1200150" y="366518"/>
                </a:cubicBezTo>
                <a:cubicBezTo>
                  <a:pt x="1189111" y="372038"/>
                  <a:pt x="1179439" y="380048"/>
                  <a:pt x="1168400" y="385568"/>
                </a:cubicBezTo>
                <a:cubicBezTo>
                  <a:pt x="1162413" y="388561"/>
                  <a:pt x="1155786" y="390079"/>
                  <a:pt x="1149350" y="391918"/>
                </a:cubicBezTo>
                <a:cubicBezTo>
                  <a:pt x="1116816" y="401213"/>
                  <a:pt x="1098357" y="402220"/>
                  <a:pt x="1060450" y="410968"/>
                </a:cubicBezTo>
                <a:cubicBezTo>
                  <a:pt x="1053928" y="412473"/>
                  <a:pt x="1047867" y="415593"/>
                  <a:pt x="1041400" y="417318"/>
                </a:cubicBezTo>
                <a:cubicBezTo>
                  <a:pt x="1015496" y="424226"/>
                  <a:pt x="960150" y="439570"/>
                  <a:pt x="927100" y="442718"/>
                </a:cubicBezTo>
                <a:cubicBezTo>
                  <a:pt x="895423" y="445735"/>
                  <a:pt x="863600" y="446951"/>
                  <a:pt x="831850" y="449068"/>
                </a:cubicBezTo>
                <a:cubicBezTo>
                  <a:pt x="752030" y="469023"/>
                  <a:pt x="844850" y="447635"/>
                  <a:pt x="654050" y="461768"/>
                </a:cubicBezTo>
                <a:cubicBezTo>
                  <a:pt x="647375" y="462262"/>
                  <a:pt x="641494" y="466495"/>
                  <a:pt x="635000" y="468118"/>
                </a:cubicBezTo>
                <a:cubicBezTo>
                  <a:pt x="624529" y="470736"/>
                  <a:pt x="613917" y="472827"/>
                  <a:pt x="603250" y="474468"/>
                </a:cubicBezTo>
                <a:cubicBezTo>
                  <a:pt x="586383" y="477063"/>
                  <a:pt x="569359" y="478512"/>
                  <a:pt x="552450" y="480818"/>
                </a:cubicBezTo>
                <a:cubicBezTo>
                  <a:pt x="543534" y="482034"/>
                  <a:pt x="453192" y="494320"/>
                  <a:pt x="425450" y="499868"/>
                </a:cubicBezTo>
                <a:cubicBezTo>
                  <a:pt x="366061" y="511746"/>
                  <a:pt x="429417" y="500464"/>
                  <a:pt x="381000" y="512568"/>
                </a:cubicBezTo>
                <a:cubicBezTo>
                  <a:pt x="328622" y="525662"/>
                  <a:pt x="369480" y="512231"/>
                  <a:pt x="323850" y="525268"/>
                </a:cubicBezTo>
                <a:cubicBezTo>
                  <a:pt x="303671" y="531033"/>
                  <a:pt x="294522" y="536266"/>
                  <a:pt x="273050" y="544318"/>
                </a:cubicBezTo>
                <a:cubicBezTo>
                  <a:pt x="254830" y="551150"/>
                  <a:pt x="248616" y="552014"/>
                  <a:pt x="228600" y="557018"/>
                </a:cubicBezTo>
                <a:cubicBezTo>
                  <a:pt x="220133" y="563368"/>
                  <a:pt x="212666" y="571335"/>
                  <a:pt x="203200" y="576068"/>
                </a:cubicBezTo>
                <a:cubicBezTo>
                  <a:pt x="191226" y="582055"/>
                  <a:pt x="165100" y="588768"/>
                  <a:pt x="165100" y="588768"/>
                </a:cubicBezTo>
                <a:cubicBezTo>
                  <a:pt x="150283" y="603585"/>
                  <a:pt x="130021" y="614476"/>
                  <a:pt x="120650" y="633218"/>
                </a:cubicBezTo>
                <a:cubicBezTo>
                  <a:pt x="116417" y="641685"/>
                  <a:pt x="114010" y="651346"/>
                  <a:pt x="107950" y="658618"/>
                </a:cubicBezTo>
                <a:cubicBezTo>
                  <a:pt x="103064" y="664481"/>
                  <a:pt x="94763" y="666432"/>
                  <a:pt x="88900" y="671318"/>
                </a:cubicBezTo>
                <a:cubicBezTo>
                  <a:pt x="17745" y="730614"/>
                  <a:pt x="117017" y="655770"/>
                  <a:pt x="50800" y="703068"/>
                </a:cubicBezTo>
                <a:cubicBezTo>
                  <a:pt x="42188" y="709219"/>
                  <a:pt x="34375" y="716509"/>
                  <a:pt x="25400" y="722118"/>
                </a:cubicBezTo>
                <a:cubicBezTo>
                  <a:pt x="17373" y="727135"/>
                  <a:pt x="6693" y="728125"/>
                  <a:pt x="0" y="734818"/>
                </a:cubicBezTo>
                <a:lnTo>
                  <a:pt x="0" y="747518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43174" y="328612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테스</a:t>
            </a:r>
            <a:r>
              <a:rPr lang="ko-KR" altLang="en-US" sz="1100" dirty="0"/>
              <a:t>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00298" y="3929066"/>
            <a:ext cx="17059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 : web parameter</a:t>
            </a:r>
            <a:r>
              <a:rPr lang="ko-KR" altLang="en-US" sz="1100" dirty="0" smtClean="0"/>
              <a:t>가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String</a:t>
            </a:r>
            <a:r>
              <a:rPr lang="ko-KR" altLang="en-US" sz="1100" dirty="0" smtClean="0"/>
              <a:t>만 전달되는 데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smtClean="0"/>
              <a:t>정수로 변환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V="1">
            <a:off x="4750595" y="3607595"/>
            <a:ext cx="228601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1860550" y="4743450"/>
            <a:ext cx="2482850" cy="425450"/>
          </a:xfrm>
          <a:custGeom>
            <a:avLst/>
            <a:gdLst>
              <a:gd name="connsiteX0" fmla="*/ 2482850 w 2482850"/>
              <a:gd name="connsiteY0" fmla="*/ 425450 h 425450"/>
              <a:gd name="connsiteX1" fmla="*/ 2419350 w 2482850"/>
              <a:gd name="connsiteY1" fmla="*/ 400050 h 425450"/>
              <a:gd name="connsiteX2" fmla="*/ 2362200 w 2482850"/>
              <a:gd name="connsiteY2" fmla="*/ 361950 h 425450"/>
              <a:gd name="connsiteX3" fmla="*/ 2292350 w 2482850"/>
              <a:gd name="connsiteY3" fmla="*/ 317500 h 425450"/>
              <a:gd name="connsiteX4" fmla="*/ 2260600 w 2482850"/>
              <a:gd name="connsiteY4" fmla="*/ 298450 h 425450"/>
              <a:gd name="connsiteX5" fmla="*/ 2216150 w 2482850"/>
              <a:gd name="connsiteY5" fmla="*/ 279400 h 425450"/>
              <a:gd name="connsiteX6" fmla="*/ 2184400 w 2482850"/>
              <a:gd name="connsiteY6" fmla="*/ 273050 h 425450"/>
              <a:gd name="connsiteX7" fmla="*/ 2108200 w 2482850"/>
              <a:gd name="connsiteY7" fmla="*/ 247650 h 425450"/>
              <a:gd name="connsiteX8" fmla="*/ 2051050 w 2482850"/>
              <a:gd name="connsiteY8" fmla="*/ 241300 h 425450"/>
              <a:gd name="connsiteX9" fmla="*/ 1962150 w 2482850"/>
              <a:gd name="connsiteY9" fmla="*/ 228600 h 425450"/>
              <a:gd name="connsiteX10" fmla="*/ 1619250 w 2482850"/>
              <a:gd name="connsiteY10" fmla="*/ 222250 h 425450"/>
              <a:gd name="connsiteX11" fmla="*/ 1562100 w 2482850"/>
              <a:gd name="connsiteY11" fmla="*/ 209550 h 425450"/>
              <a:gd name="connsiteX12" fmla="*/ 1517650 w 2482850"/>
              <a:gd name="connsiteY12" fmla="*/ 196850 h 425450"/>
              <a:gd name="connsiteX13" fmla="*/ 1473200 w 2482850"/>
              <a:gd name="connsiteY13" fmla="*/ 171450 h 425450"/>
              <a:gd name="connsiteX14" fmla="*/ 1441450 w 2482850"/>
              <a:gd name="connsiteY14" fmla="*/ 158750 h 425450"/>
              <a:gd name="connsiteX15" fmla="*/ 1422400 w 2482850"/>
              <a:gd name="connsiteY15" fmla="*/ 146050 h 425450"/>
              <a:gd name="connsiteX16" fmla="*/ 1397000 w 2482850"/>
              <a:gd name="connsiteY16" fmla="*/ 139700 h 425450"/>
              <a:gd name="connsiteX17" fmla="*/ 1333500 w 2482850"/>
              <a:gd name="connsiteY17" fmla="*/ 114300 h 425450"/>
              <a:gd name="connsiteX18" fmla="*/ 1308100 w 2482850"/>
              <a:gd name="connsiteY18" fmla="*/ 101600 h 425450"/>
              <a:gd name="connsiteX19" fmla="*/ 1289050 w 2482850"/>
              <a:gd name="connsiteY19" fmla="*/ 88900 h 425450"/>
              <a:gd name="connsiteX20" fmla="*/ 1270000 w 2482850"/>
              <a:gd name="connsiteY20" fmla="*/ 82550 h 425450"/>
              <a:gd name="connsiteX21" fmla="*/ 1212850 w 2482850"/>
              <a:gd name="connsiteY21" fmla="*/ 57150 h 425450"/>
              <a:gd name="connsiteX22" fmla="*/ 1187450 w 2482850"/>
              <a:gd name="connsiteY22" fmla="*/ 50800 h 425450"/>
              <a:gd name="connsiteX23" fmla="*/ 1149350 w 2482850"/>
              <a:gd name="connsiteY23" fmla="*/ 38100 h 425450"/>
              <a:gd name="connsiteX24" fmla="*/ 1111250 w 2482850"/>
              <a:gd name="connsiteY24" fmla="*/ 31750 h 425450"/>
              <a:gd name="connsiteX25" fmla="*/ 1085850 w 2482850"/>
              <a:gd name="connsiteY25" fmla="*/ 25400 h 425450"/>
              <a:gd name="connsiteX26" fmla="*/ 1003300 w 2482850"/>
              <a:gd name="connsiteY26" fmla="*/ 19050 h 425450"/>
              <a:gd name="connsiteX27" fmla="*/ 946150 w 2482850"/>
              <a:gd name="connsiteY27" fmla="*/ 6350 h 425450"/>
              <a:gd name="connsiteX28" fmla="*/ 920750 w 2482850"/>
              <a:gd name="connsiteY28" fmla="*/ 0 h 425450"/>
              <a:gd name="connsiteX29" fmla="*/ 273050 w 2482850"/>
              <a:gd name="connsiteY29" fmla="*/ 6350 h 425450"/>
              <a:gd name="connsiteX30" fmla="*/ 247650 w 2482850"/>
              <a:gd name="connsiteY30" fmla="*/ 19050 h 425450"/>
              <a:gd name="connsiteX31" fmla="*/ 222250 w 2482850"/>
              <a:gd name="connsiteY31" fmla="*/ 25400 h 425450"/>
              <a:gd name="connsiteX32" fmla="*/ 196850 w 2482850"/>
              <a:gd name="connsiteY32" fmla="*/ 44450 h 425450"/>
              <a:gd name="connsiteX33" fmla="*/ 177800 w 2482850"/>
              <a:gd name="connsiteY33" fmla="*/ 50800 h 425450"/>
              <a:gd name="connsiteX34" fmla="*/ 158750 w 2482850"/>
              <a:gd name="connsiteY34" fmla="*/ 63500 h 425450"/>
              <a:gd name="connsiteX35" fmla="*/ 133350 w 2482850"/>
              <a:gd name="connsiteY35" fmla="*/ 76200 h 425450"/>
              <a:gd name="connsiteX36" fmla="*/ 114300 w 2482850"/>
              <a:gd name="connsiteY36" fmla="*/ 88900 h 425450"/>
              <a:gd name="connsiteX37" fmla="*/ 95250 w 2482850"/>
              <a:gd name="connsiteY37" fmla="*/ 95250 h 425450"/>
              <a:gd name="connsiteX38" fmla="*/ 57150 w 2482850"/>
              <a:gd name="connsiteY38" fmla="*/ 114300 h 425450"/>
              <a:gd name="connsiteX39" fmla="*/ 38100 w 2482850"/>
              <a:gd name="connsiteY39" fmla="*/ 133350 h 425450"/>
              <a:gd name="connsiteX40" fmla="*/ 19050 w 2482850"/>
              <a:gd name="connsiteY40" fmla="*/ 139700 h 425450"/>
              <a:gd name="connsiteX41" fmla="*/ 0 w 2482850"/>
              <a:gd name="connsiteY41" fmla="*/ 15875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82850" h="425450">
                <a:moveTo>
                  <a:pt x="2482850" y="425450"/>
                </a:moveTo>
                <a:cubicBezTo>
                  <a:pt x="2460787" y="418096"/>
                  <a:pt x="2440380" y="411879"/>
                  <a:pt x="2419350" y="400050"/>
                </a:cubicBezTo>
                <a:cubicBezTo>
                  <a:pt x="2399395" y="388825"/>
                  <a:pt x="2381250" y="374650"/>
                  <a:pt x="2362200" y="361950"/>
                </a:cubicBezTo>
                <a:cubicBezTo>
                  <a:pt x="2313831" y="329704"/>
                  <a:pt x="2337188" y="344403"/>
                  <a:pt x="2292350" y="317500"/>
                </a:cubicBezTo>
                <a:cubicBezTo>
                  <a:pt x="2281767" y="311150"/>
                  <a:pt x="2271639" y="303970"/>
                  <a:pt x="2260600" y="298450"/>
                </a:cubicBezTo>
                <a:cubicBezTo>
                  <a:pt x="2242427" y="289363"/>
                  <a:pt x="2234837" y="284072"/>
                  <a:pt x="2216150" y="279400"/>
                </a:cubicBezTo>
                <a:cubicBezTo>
                  <a:pt x="2205679" y="276782"/>
                  <a:pt x="2194754" y="276095"/>
                  <a:pt x="2184400" y="273050"/>
                </a:cubicBezTo>
                <a:cubicBezTo>
                  <a:pt x="2158714" y="265495"/>
                  <a:pt x="2134810" y="250607"/>
                  <a:pt x="2108200" y="247650"/>
                </a:cubicBezTo>
                <a:lnTo>
                  <a:pt x="2051050" y="241300"/>
                </a:lnTo>
                <a:cubicBezTo>
                  <a:pt x="2021367" y="237428"/>
                  <a:pt x="1992055" y="229919"/>
                  <a:pt x="1962150" y="228600"/>
                </a:cubicBezTo>
                <a:cubicBezTo>
                  <a:pt x="1847941" y="223561"/>
                  <a:pt x="1733550" y="224367"/>
                  <a:pt x="1619250" y="222250"/>
                </a:cubicBezTo>
                <a:cubicBezTo>
                  <a:pt x="1597426" y="217885"/>
                  <a:pt x="1583025" y="215528"/>
                  <a:pt x="1562100" y="209550"/>
                </a:cubicBezTo>
                <a:cubicBezTo>
                  <a:pt x="1498331" y="191330"/>
                  <a:pt x="1597055" y="216701"/>
                  <a:pt x="1517650" y="196850"/>
                </a:cubicBezTo>
                <a:cubicBezTo>
                  <a:pt x="1497219" y="183229"/>
                  <a:pt x="1497370" y="182192"/>
                  <a:pt x="1473200" y="171450"/>
                </a:cubicBezTo>
                <a:cubicBezTo>
                  <a:pt x="1462784" y="166821"/>
                  <a:pt x="1451645" y="163848"/>
                  <a:pt x="1441450" y="158750"/>
                </a:cubicBezTo>
                <a:cubicBezTo>
                  <a:pt x="1434624" y="155337"/>
                  <a:pt x="1429415" y="149056"/>
                  <a:pt x="1422400" y="146050"/>
                </a:cubicBezTo>
                <a:cubicBezTo>
                  <a:pt x="1414378" y="142612"/>
                  <a:pt x="1405219" y="142635"/>
                  <a:pt x="1397000" y="139700"/>
                </a:cubicBezTo>
                <a:cubicBezTo>
                  <a:pt x="1375531" y="132032"/>
                  <a:pt x="1353890" y="124495"/>
                  <a:pt x="1333500" y="114300"/>
                </a:cubicBezTo>
                <a:cubicBezTo>
                  <a:pt x="1325033" y="110067"/>
                  <a:pt x="1316319" y="106296"/>
                  <a:pt x="1308100" y="101600"/>
                </a:cubicBezTo>
                <a:cubicBezTo>
                  <a:pt x="1301474" y="97814"/>
                  <a:pt x="1295876" y="92313"/>
                  <a:pt x="1289050" y="88900"/>
                </a:cubicBezTo>
                <a:cubicBezTo>
                  <a:pt x="1283063" y="85907"/>
                  <a:pt x="1276152" y="85187"/>
                  <a:pt x="1270000" y="82550"/>
                </a:cubicBezTo>
                <a:cubicBezTo>
                  <a:pt x="1231274" y="65953"/>
                  <a:pt x="1257158" y="71919"/>
                  <a:pt x="1212850" y="57150"/>
                </a:cubicBezTo>
                <a:cubicBezTo>
                  <a:pt x="1204571" y="54390"/>
                  <a:pt x="1195809" y="53308"/>
                  <a:pt x="1187450" y="50800"/>
                </a:cubicBezTo>
                <a:cubicBezTo>
                  <a:pt x="1174628" y="46953"/>
                  <a:pt x="1162555" y="40301"/>
                  <a:pt x="1149350" y="38100"/>
                </a:cubicBezTo>
                <a:cubicBezTo>
                  <a:pt x="1136650" y="35983"/>
                  <a:pt x="1123875" y="34275"/>
                  <a:pt x="1111250" y="31750"/>
                </a:cubicBezTo>
                <a:cubicBezTo>
                  <a:pt x="1102692" y="30038"/>
                  <a:pt x="1094517" y="26420"/>
                  <a:pt x="1085850" y="25400"/>
                </a:cubicBezTo>
                <a:cubicBezTo>
                  <a:pt x="1058441" y="22175"/>
                  <a:pt x="1030817" y="21167"/>
                  <a:pt x="1003300" y="19050"/>
                </a:cubicBezTo>
                <a:lnTo>
                  <a:pt x="946150" y="6350"/>
                </a:lnTo>
                <a:cubicBezTo>
                  <a:pt x="937646" y="4388"/>
                  <a:pt x="929477" y="0"/>
                  <a:pt x="920750" y="0"/>
                </a:cubicBezTo>
                <a:lnTo>
                  <a:pt x="273050" y="6350"/>
                </a:lnTo>
                <a:cubicBezTo>
                  <a:pt x="264583" y="10583"/>
                  <a:pt x="256513" y="15726"/>
                  <a:pt x="247650" y="19050"/>
                </a:cubicBezTo>
                <a:cubicBezTo>
                  <a:pt x="239478" y="22114"/>
                  <a:pt x="230056" y="21497"/>
                  <a:pt x="222250" y="25400"/>
                </a:cubicBezTo>
                <a:cubicBezTo>
                  <a:pt x="212784" y="30133"/>
                  <a:pt x="206039" y="39199"/>
                  <a:pt x="196850" y="44450"/>
                </a:cubicBezTo>
                <a:cubicBezTo>
                  <a:pt x="191038" y="47771"/>
                  <a:pt x="183787" y="47807"/>
                  <a:pt x="177800" y="50800"/>
                </a:cubicBezTo>
                <a:cubicBezTo>
                  <a:pt x="170974" y="54213"/>
                  <a:pt x="165376" y="59714"/>
                  <a:pt x="158750" y="63500"/>
                </a:cubicBezTo>
                <a:cubicBezTo>
                  <a:pt x="150531" y="68196"/>
                  <a:pt x="141569" y="71504"/>
                  <a:pt x="133350" y="76200"/>
                </a:cubicBezTo>
                <a:cubicBezTo>
                  <a:pt x="126724" y="79986"/>
                  <a:pt x="121126" y="85487"/>
                  <a:pt x="114300" y="88900"/>
                </a:cubicBezTo>
                <a:cubicBezTo>
                  <a:pt x="108313" y="91893"/>
                  <a:pt x="101237" y="92257"/>
                  <a:pt x="95250" y="95250"/>
                </a:cubicBezTo>
                <a:cubicBezTo>
                  <a:pt x="46011" y="119869"/>
                  <a:pt x="105033" y="98339"/>
                  <a:pt x="57150" y="114300"/>
                </a:cubicBezTo>
                <a:cubicBezTo>
                  <a:pt x="50800" y="120650"/>
                  <a:pt x="45572" y="128369"/>
                  <a:pt x="38100" y="133350"/>
                </a:cubicBezTo>
                <a:cubicBezTo>
                  <a:pt x="32531" y="137063"/>
                  <a:pt x="24619" y="135987"/>
                  <a:pt x="19050" y="139700"/>
                </a:cubicBezTo>
                <a:cubicBezTo>
                  <a:pt x="11578" y="144681"/>
                  <a:pt x="0" y="158750"/>
                  <a:pt x="0" y="158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자유형 25"/>
          <p:cNvSpPr/>
          <p:nvPr/>
        </p:nvSpPr>
        <p:spPr>
          <a:xfrm>
            <a:off x="1928052" y="5340350"/>
            <a:ext cx="2110548" cy="242474"/>
          </a:xfrm>
          <a:custGeom>
            <a:avLst/>
            <a:gdLst>
              <a:gd name="connsiteX0" fmla="*/ 2110548 w 2110548"/>
              <a:gd name="connsiteY0" fmla="*/ 120650 h 242474"/>
              <a:gd name="connsiteX1" fmla="*/ 2104198 w 2110548"/>
              <a:gd name="connsiteY1" fmla="*/ 95250 h 242474"/>
              <a:gd name="connsiteX2" fmla="*/ 2078798 w 2110548"/>
              <a:gd name="connsiteY2" fmla="*/ 76200 h 242474"/>
              <a:gd name="connsiteX3" fmla="*/ 2053398 w 2110548"/>
              <a:gd name="connsiteY3" fmla="*/ 63500 h 242474"/>
              <a:gd name="connsiteX4" fmla="*/ 1996248 w 2110548"/>
              <a:gd name="connsiteY4" fmla="*/ 50800 h 242474"/>
              <a:gd name="connsiteX5" fmla="*/ 1869248 w 2110548"/>
              <a:gd name="connsiteY5" fmla="*/ 25400 h 242474"/>
              <a:gd name="connsiteX6" fmla="*/ 1824798 w 2110548"/>
              <a:gd name="connsiteY6" fmla="*/ 0 h 242474"/>
              <a:gd name="connsiteX7" fmla="*/ 1564448 w 2110548"/>
              <a:gd name="connsiteY7" fmla="*/ 12700 h 242474"/>
              <a:gd name="connsiteX8" fmla="*/ 1539048 w 2110548"/>
              <a:gd name="connsiteY8" fmla="*/ 19050 h 242474"/>
              <a:gd name="connsiteX9" fmla="*/ 1456498 w 2110548"/>
              <a:gd name="connsiteY9" fmla="*/ 57150 h 242474"/>
              <a:gd name="connsiteX10" fmla="*/ 1424748 w 2110548"/>
              <a:gd name="connsiteY10" fmla="*/ 63500 h 242474"/>
              <a:gd name="connsiteX11" fmla="*/ 1342198 w 2110548"/>
              <a:gd name="connsiteY11" fmla="*/ 95250 h 242474"/>
              <a:gd name="connsiteX12" fmla="*/ 1304098 w 2110548"/>
              <a:gd name="connsiteY12" fmla="*/ 101600 h 242474"/>
              <a:gd name="connsiteX13" fmla="*/ 1265998 w 2110548"/>
              <a:gd name="connsiteY13" fmla="*/ 120650 h 242474"/>
              <a:gd name="connsiteX14" fmla="*/ 1189798 w 2110548"/>
              <a:gd name="connsiteY14" fmla="*/ 133350 h 242474"/>
              <a:gd name="connsiteX15" fmla="*/ 1094548 w 2110548"/>
              <a:gd name="connsiteY15" fmla="*/ 152400 h 242474"/>
              <a:gd name="connsiteX16" fmla="*/ 827848 w 2110548"/>
              <a:gd name="connsiteY16" fmla="*/ 139700 h 242474"/>
              <a:gd name="connsiteX17" fmla="*/ 789748 w 2110548"/>
              <a:gd name="connsiteY17" fmla="*/ 114300 h 242474"/>
              <a:gd name="connsiteX18" fmla="*/ 688148 w 2110548"/>
              <a:gd name="connsiteY18" fmla="*/ 101600 h 242474"/>
              <a:gd name="connsiteX19" fmla="*/ 650048 w 2110548"/>
              <a:gd name="connsiteY19" fmla="*/ 88900 h 242474"/>
              <a:gd name="connsiteX20" fmla="*/ 319848 w 2110548"/>
              <a:gd name="connsiteY20" fmla="*/ 101600 h 242474"/>
              <a:gd name="connsiteX21" fmla="*/ 256348 w 2110548"/>
              <a:gd name="connsiteY21" fmla="*/ 120650 h 242474"/>
              <a:gd name="connsiteX22" fmla="*/ 237298 w 2110548"/>
              <a:gd name="connsiteY22" fmla="*/ 127000 h 242474"/>
              <a:gd name="connsiteX23" fmla="*/ 180148 w 2110548"/>
              <a:gd name="connsiteY23" fmla="*/ 139700 h 242474"/>
              <a:gd name="connsiteX24" fmla="*/ 135698 w 2110548"/>
              <a:gd name="connsiteY24" fmla="*/ 171450 h 242474"/>
              <a:gd name="connsiteX25" fmla="*/ 103948 w 2110548"/>
              <a:gd name="connsiteY25" fmla="*/ 190500 h 242474"/>
              <a:gd name="connsiteX26" fmla="*/ 84898 w 2110548"/>
              <a:gd name="connsiteY26" fmla="*/ 203200 h 242474"/>
              <a:gd name="connsiteX27" fmla="*/ 27748 w 2110548"/>
              <a:gd name="connsiteY27" fmla="*/ 228600 h 242474"/>
              <a:gd name="connsiteX28" fmla="*/ 2348 w 2110548"/>
              <a:gd name="connsiteY28" fmla="*/ 241300 h 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10548" h="242474">
                <a:moveTo>
                  <a:pt x="2110548" y="120650"/>
                </a:moveTo>
                <a:cubicBezTo>
                  <a:pt x="2108431" y="112183"/>
                  <a:pt x="2109271" y="102352"/>
                  <a:pt x="2104198" y="95250"/>
                </a:cubicBezTo>
                <a:cubicBezTo>
                  <a:pt x="2098047" y="86638"/>
                  <a:pt x="2087773" y="81809"/>
                  <a:pt x="2078798" y="76200"/>
                </a:cubicBezTo>
                <a:cubicBezTo>
                  <a:pt x="2070771" y="71183"/>
                  <a:pt x="2062261" y="66824"/>
                  <a:pt x="2053398" y="63500"/>
                </a:cubicBezTo>
                <a:cubicBezTo>
                  <a:pt x="2043149" y="59657"/>
                  <a:pt x="2004869" y="52524"/>
                  <a:pt x="1996248" y="50800"/>
                </a:cubicBezTo>
                <a:cubicBezTo>
                  <a:pt x="1900230" y="2791"/>
                  <a:pt x="2037896" y="65554"/>
                  <a:pt x="1869248" y="25400"/>
                </a:cubicBezTo>
                <a:cubicBezTo>
                  <a:pt x="1852647" y="21447"/>
                  <a:pt x="1839615" y="8467"/>
                  <a:pt x="1824798" y="0"/>
                </a:cubicBezTo>
                <a:lnTo>
                  <a:pt x="1564448" y="12700"/>
                </a:lnTo>
                <a:cubicBezTo>
                  <a:pt x="1555740" y="13281"/>
                  <a:pt x="1547327" y="16290"/>
                  <a:pt x="1539048" y="19050"/>
                </a:cubicBezTo>
                <a:cubicBezTo>
                  <a:pt x="1471217" y="41660"/>
                  <a:pt x="1548224" y="21871"/>
                  <a:pt x="1456498" y="57150"/>
                </a:cubicBezTo>
                <a:cubicBezTo>
                  <a:pt x="1446424" y="61024"/>
                  <a:pt x="1435331" y="61383"/>
                  <a:pt x="1424748" y="63500"/>
                </a:cubicBezTo>
                <a:cubicBezTo>
                  <a:pt x="1397997" y="74965"/>
                  <a:pt x="1370674" y="88131"/>
                  <a:pt x="1342198" y="95250"/>
                </a:cubicBezTo>
                <a:cubicBezTo>
                  <a:pt x="1329707" y="98373"/>
                  <a:pt x="1316798" y="99483"/>
                  <a:pt x="1304098" y="101600"/>
                </a:cubicBezTo>
                <a:cubicBezTo>
                  <a:pt x="1291398" y="107950"/>
                  <a:pt x="1279679" y="116850"/>
                  <a:pt x="1265998" y="120650"/>
                </a:cubicBezTo>
                <a:cubicBezTo>
                  <a:pt x="1241187" y="127542"/>
                  <a:pt x="1214780" y="127105"/>
                  <a:pt x="1189798" y="133350"/>
                </a:cubicBezTo>
                <a:cubicBezTo>
                  <a:pt x="1141440" y="145440"/>
                  <a:pt x="1172984" y="138139"/>
                  <a:pt x="1094548" y="152400"/>
                </a:cubicBezTo>
                <a:cubicBezTo>
                  <a:pt x="1005648" y="148167"/>
                  <a:pt x="916161" y="150739"/>
                  <a:pt x="827848" y="139700"/>
                </a:cubicBezTo>
                <a:cubicBezTo>
                  <a:pt x="812702" y="137807"/>
                  <a:pt x="804556" y="118002"/>
                  <a:pt x="789748" y="114300"/>
                </a:cubicBezTo>
                <a:cubicBezTo>
                  <a:pt x="739621" y="101768"/>
                  <a:pt x="773045" y="108675"/>
                  <a:pt x="688148" y="101600"/>
                </a:cubicBezTo>
                <a:cubicBezTo>
                  <a:pt x="675448" y="97367"/>
                  <a:pt x="663432" y="89179"/>
                  <a:pt x="650048" y="88900"/>
                </a:cubicBezTo>
                <a:cubicBezTo>
                  <a:pt x="468473" y="85117"/>
                  <a:pt x="446381" y="88947"/>
                  <a:pt x="319848" y="101600"/>
                </a:cubicBezTo>
                <a:cubicBezTo>
                  <a:pt x="262965" y="124353"/>
                  <a:pt x="313584" y="106341"/>
                  <a:pt x="256348" y="120650"/>
                </a:cubicBezTo>
                <a:cubicBezTo>
                  <a:pt x="249854" y="122273"/>
                  <a:pt x="243832" y="125548"/>
                  <a:pt x="237298" y="127000"/>
                </a:cubicBezTo>
                <a:cubicBezTo>
                  <a:pt x="219738" y="130902"/>
                  <a:pt x="197302" y="131123"/>
                  <a:pt x="180148" y="139700"/>
                </a:cubicBezTo>
                <a:cubicBezTo>
                  <a:pt x="168789" y="145380"/>
                  <a:pt x="144327" y="165697"/>
                  <a:pt x="135698" y="171450"/>
                </a:cubicBezTo>
                <a:cubicBezTo>
                  <a:pt x="125429" y="178296"/>
                  <a:pt x="114414" y="183959"/>
                  <a:pt x="103948" y="190500"/>
                </a:cubicBezTo>
                <a:cubicBezTo>
                  <a:pt x="97476" y="194545"/>
                  <a:pt x="91524" y="199414"/>
                  <a:pt x="84898" y="203200"/>
                </a:cubicBezTo>
                <a:cubicBezTo>
                  <a:pt x="37766" y="230133"/>
                  <a:pt x="82179" y="201384"/>
                  <a:pt x="27748" y="228600"/>
                </a:cubicBezTo>
                <a:cubicBezTo>
                  <a:pt x="0" y="242474"/>
                  <a:pt x="18254" y="241300"/>
                  <a:pt x="2348" y="2413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rot="5400000">
            <a:off x="6858016" y="235743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34807" y="208120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</a:t>
            </a:r>
            <a:r>
              <a:rPr lang="ko-KR" altLang="en-US" sz="1400" dirty="0" smtClean="0"/>
              <a:t>처리할 수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75924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액션태그를 사용한 </a:t>
            </a:r>
            <a:r>
              <a:rPr lang="en-US" altLang="ko-KR" dirty="0" smtClean="0"/>
              <a:t>web parameter </a:t>
            </a:r>
            <a:r>
              <a:rPr lang="ko-KR" altLang="en-US" dirty="0" smtClean="0"/>
              <a:t>받기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request.getParameter</a:t>
            </a:r>
            <a:r>
              <a:rPr lang="en-US" altLang="ko-KR" sz="1600" dirty="0" smtClean="0"/>
              <a:t> method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getParameterValues</a:t>
            </a:r>
            <a:r>
              <a:rPr lang="en-US" altLang="ko-KR" sz="1600" dirty="0" smtClean="0"/>
              <a:t> method</a:t>
            </a:r>
            <a:r>
              <a:rPr lang="ko-KR" altLang="en-US" sz="1600" dirty="0" smtClean="0"/>
              <a:t>를 사용하지 않고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web parameter</a:t>
            </a:r>
            <a:r>
              <a:rPr lang="ko-KR" altLang="en-US" sz="1600" dirty="0" smtClean="0"/>
              <a:t>를 받을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주의</a:t>
            </a:r>
            <a:endParaRPr lang="en-US" altLang="ko-KR" sz="1600" dirty="0"/>
          </a:p>
          <a:p>
            <a:r>
              <a:rPr lang="en-US" altLang="ko-KR" sz="1600" dirty="0" smtClean="0"/>
              <a:t> HTML Form Control</a:t>
            </a:r>
            <a:r>
              <a:rPr lang="ko-KR" altLang="en-US" sz="1600" dirty="0" smtClean="0"/>
              <a:t>의 이름과 </a:t>
            </a:r>
            <a:r>
              <a:rPr lang="en-US" altLang="ko-KR" sz="1600" dirty="0" smtClean="0"/>
              <a:t>VO instance </a:t>
            </a:r>
            <a:r>
              <a:rPr lang="ko-KR" altLang="en-US" sz="1600" dirty="0" err="1" smtClean="0"/>
              <a:t>변수명이</a:t>
            </a:r>
            <a:r>
              <a:rPr lang="ko-KR" altLang="en-US" sz="1600" dirty="0" smtClean="0"/>
              <a:t> 같은 </a:t>
            </a:r>
            <a:r>
              <a:rPr lang="ko-KR" altLang="en-US" sz="1600" dirty="0" smtClean="0"/>
              <a:t>것만 </a:t>
            </a:r>
            <a:r>
              <a:rPr lang="ko-KR" altLang="en-US" sz="1600" dirty="0" smtClean="0"/>
              <a:t>받아진다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85786" y="3643314"/>
            <a:ext cx="65008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85786" y="4356106"/>
            <a:ext cx="65008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3343" y="35004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서버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422357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클라이언트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1428728" y="3714752"/>
            <a:ext cx="150019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3042" y="3786190"/>
            <a:ext cx="2647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en-US" altLang="ko-KR" sz="1200" dirty="0" smtClean="0"/>
          </a:p>
          <a:p>
            <a:r>
              <a:rPr lang="en-US" altLang="ko-KR" sz="1200" dirty="0" err="1" smtClean="0"/>
              <a:t>test.jsp?name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입력값</a:t>
            </a:r>
            <a:r>
              <a:rPr lang="en-US" altLang="ko-KR" sz="1200" dirty="0" smtClean="0"/>
              <a:t>&amp;age=</a:t>
            </a:r>
            <a:r>
              <a:rPr lang="ko-KR" altLang="en-US" sz="1200" dirty="0" err="1" smtClean="0"/>
              <a:t>입력</a:t>
            </a:r>
            <a:r>
              <a:rPr lang="ko-KR" altLang="en-US" sz="1200" dirty="0" err="1"/>
              <a:t>값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38" y="4786322"/>
            <a:ext cx="2897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&lt;form name=“</a:t>
            </a:r>
            <a:r>
              <a:rPr lang="en-US" altLang="ko-KR" sz="1200" dirty="0" err="1" smtClean="0"/>
              <a:t>frm</a:t>
            </a:r>
            <a:r>
              <a:rPr lang="en-US" altLang="ko-KR" sz="1200" dirty="0" smtClean="0"/>
              <a:t>” action=“test.jsp”&gt;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&lt;input type=“text” </a:t>
            </a:r>
            <a:r>
              <a:rPr lang="en-US" altLang="ko-KR" sz="1200" b="1" dirty="0" smtClean="0"/>
              <a:t>name=“name”</a:t>
            </a:r>
            <a:r>
              <a:rPr lang="en-US" altLang="ko-KR" sz="1200" dirty="0" smtClean="0"/>
              <a:t>/&gt;</a:t>
            </a:r>
          </a:p>
          <a:p>
            <a:r>
              <a:rPr lang="en-US" altLang="ko-KR" sz="1200" dirty="0" smtClean="0"/>
              <a:t>  &lt;input type=“text” </a:t>
            </a:r>
            <a:r>
              <a:rPr lang="en-US" altLang="ko-KR" sz="1200" b="1" dirty="0" smtClean="0"/>
              <a:t>name=“age”</a:t>
            </a:r>
            <a:r>
              <a:rPr lang="en-US" altLang="ko-KR" sz="1200" dirty="0" smtClean="0"/>
              <a:t>/&gt;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&lt;/form&gt;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24800" y="2071678"/>
            <a:ext cx="1718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TestVO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private String </a:t>
            </a:r>
            <a:r>
              <a:rPr lang="en-US" altLang="ko-KR" sz="1200" b="1" dirty="0" smtClean="0"/>
              <a:t>name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private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age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setter method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getter method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571736" y="3071810"/>
            <a:ext cx="4715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jsp:useBean</a:t>
            </a:r>
            <a:r>
              <a:rPr lang="en-US" altLang="ko-KR" sz="1400" dirty="0" smtClean="0"/>
              <a:t> id=“</a:t>
            </a:r>
            <a:r>
              <a:rPr lang="en-US" altLang="ko-KR" sz="1400" dirty="0" err="1" smtClean="0"/>
              <a:t>tVO</a:t>
            </a:r>
            <a:r>
              <a:rPr lang="en-US" altLang="ko-KR" sz="1400" dirty="0" smtClean="0"/>
              <a:t>” class=“</a:t>
            </a:r>
            <a:r>
              <a:rPr lang="en-US" altLang="ko-KR" sz="1400" dirty="0" err="1" smtClean="0"/>
              <a:t>TestVO</a:t>
            </a:r>
            <a:r>
              <a:rPr lang="en-US" altLang="ko-KR" sz="1400" dirty="0" smtClean="0"/>
              <a:t>” scope=“page”/&gt;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jsp:setProperty</a:t>
            </a:r>
            <a:r>
              <a:rPr lang="en-US" altLang="ko-KR" sz="1400" dirty="0" smtClean="0"/>
              <a:t> name=“</a:t>
            </a:r>
            <a:r>
              <a:rPr lang="en-US" altLang="ko-KR" sz="1400" dirty="0" err="1" smtClean="0"/>
              <a:t>tVO</a:t>
            </a:r>
            <a:r>
              <a:rPr lang="en-US" altLang="ko-KR" sz="1400" dirty="0" smtClean="0"/>
              <a:t>” </a:t>
            </a:r>
            <a:r>
              <a:rPr lang="en-US" altLang="ko-KR" sz="1400" b="1" dirty="0" smtClean="0"/>
              <a:t>property=“*”</a:t>
            </a:r>
            <a:r>
              <a:rPr lang="en-US" altLang="ko-KR" sz="1400" dirty="0" smtClean="0"/>
              <a:t>/&gt;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6200000" flipH="1">
            <a:off x="5464975" y="2893215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7752" y="2428868"/>
            <a:ext cx="3535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Form Control</a:t>
            </a:r>
            <a:r>
              <a:rPr lang="ko-KR" altLang="en-US" sz="1200" dirty="0" smtClean="0"/>
              <a:t>의 이름과 </a:t>
            </a:r>
            <a:r>
              <a:rPr lang="en-US" altLang="ko-KR" sz="1200" dirty="0" smtClean="0"/>
              <a:t>setter </a:t>
            </a:r>
            <a:r>
              <a:rPr lang="ko-KR" altLang="en-US" sz="1200" dirty="0" smtClean="0"/>
              <a:t>명이 일치하</a:t>
            </a:r>
            <a:r>
              <a:rPr lang="ko-KR" altLang="en-US" sz="1200" dirty="0"/>
              <a:t>는</a:t>
            </a:r>
            <a:endParaRPr lang="en-US" altLang="ko-KR" sz="1200" dirty="0" smtClean="0"/>
          </a:p>
          <a:p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찾아서 입력해준다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822428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r>
              <a:rPr lang="en-US" altLang="ko-KR" sz="1600" dirty="0" smtClean="0"/>
              <a:t> - forward </a:t>
            </a:r>
            <a:r>
              <a:rPr lang="ko-KR" altLang="en-US" sz="1600" dirty="0" smtClean="0"/>
              <a:t>방식으로 페이지를 이동할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 </a:t>
            </a:r>
            <a:r>
              <a:rPr lang="ko-KR" altLang="en-US" sz="1600" dirty="0" smtClean="0"/>
              <a:t>데이터처리와 화면 디자인 페이지를 분리해서 작성할 때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-web parameter</a:t>
            </a:r>
            <a:r>
              <a:rPr lang="ko-KR" altLang="en-US" sz="1600" dirty="0" smtClean="0"/>
              <a:t>를 생성하지 않고 이동할 때</a:t>
            </a:r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jsp:forward</a:t>
            </a:r>
            <a:r>
              <a:rPr lang="en-US" altLang="ko-KR" sz="1600" dirty="0" smtClean="0"/>
              <a:t> page=“</a:t>
            </a:r>
            <a:r>
              <a:rPr lang="ko-KR" altLang="en-US" sz="1600" dirty="0" smtClean="0"/>
              <a:t>이동할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JSP URI”</a:t>
            </a:r>
            <a:r>
              <a:rPr lang="en-US" altLang="ko-KR" sz="1600" b="1" dirty="0" smtClean="0"/>
              <a:t>/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-web parameter</a:t>
            </a:r>
            <a:r>
              <a:rPr lang="ko-KR" altLang="en-US" sz="1600" dirty="0" smtClean="0"/>
              <a:t>를 생성하여 이동할 때</a:t>
            </a:r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jsp:forward</a:t>
            </a:r>
            <a:r>
              <a:rPr lang="en-US" altLang="ko-KR" sz="1600" dirty="0" smtClean="0"/>
              <a:t> page=“</a:t>
            </a:r>
            <a:r>
              <a:rPr lang="ko-KR" altLang="en-US" sz="1600" dirty="0" smtClean="0"/>
              <a:t>이동할</a:t>
            </a:r>
            <a:r>
              <a:rPr lang="en-US" altLang="ko-KR" sz="1600" dirty="0" smtClean="0"/>
              <a:t>JSP URI”&gt;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jsp:param</a:t>
            </a:r>
            <a:r>
              <a:rPr lang="en-US" altLang="ko-KR" sz="1600" dirty="0" smtClean="0"/>
              <a:t> name=“</a:t>
            </a:r>
            <a:r>
              <a:rPr lang="ko-KR" altLang="en-US" sz="1600" dirty="0" err="1" smtClean="0"/>
              <a:t>파라메터명</a:t>
            </a:r>
            <a:r>
              <a:rPr lang="en-US" altLang="ko-KR" sz="1600" dirty="0" smtClean="0"/>
              <a:t>” value=“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”/&gt;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jsp:param</a:t>
            </a:r>
            <a:r>
              <a:rPr lang="en-US" altLang="ko-KR" sz="1600" dirty="0" smtClean="0"/>
              <a:t> name=“</a:t>
            </a:r>
            <a:r>
              <a:rPr lang="ko-KR" altLang="en-US" sz="1600" dirty="0" err="1" smtClean="0"/>
              <a:t>파라메터명</a:t>
            </a:r>
            <a:r>
              <a:rPr lang="en-US" altLang="ko-KR" sz="1600" dirty="0" smtClean="0"/>
              <a:t>” value=“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”/&gt;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.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jsp:forward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" name="오른쪽 중괄호 4"/>
          <p:cNvSpPr/>
          <p:nvPr/>
        </p:nvSpPr>
        <p:spPr>
          <a:xfrm>
            <a:off x="4786314" y="2643182"/>
            <a:ext cx="142876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628" y="2857496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 smtClean="0"/>
              <a:t>주석은 정의하지 않는다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14348" y="4929198"/>
            <a:ext cx="53578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4348" y="5641990"/>
            <a:ext cx="53578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720" y="47863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146" y="54786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714348" y="5072074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3088" y="51435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57290" y="4143380"/>
            <a:ext cx="2779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</a:t>
            </a:r>
            <a:r>
              <a:rPr lang="ko-KR" altLang="en-US" sz="1400" dirty="0"/>
              <a:t>청</a:t>
            </a:r>
            <a:r>
              <a:rPr lang="ko-KR" altLang="en-US" sz="1400" dirty="0" smtClean="0"/>
              <a:t>한 </a:t>
            </a:r>
            <a:r>
              <a:rPr lang="en-US" altLang="ko-KR" sz="1400" dirty="0" err="1" smtClean="0"/>
              <a:t>servername</a:t>
            </a:r>
            <a:r>
              <a:rPr lang="ko-KR" altLang="en-US" sz="1400" dirty="0" smtClean="0"/>
              <a:t>이 </a:t>
            </a:r>
            <a:r>
              <a:rPr lang="en-US" altLang="ko-KR" sz="1400" dirty="0" err="1" smtClean="0"/>
              <a:t>localhost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Y | N</a:t>
            </a:r>
            <a:endParaRPr lang="ko-KR" altLang="en-US" sz="1400" dirty="0"/>
          </a:p>
        </p:txBody>
      </p:sp>
      <p:sp>
        <p:nvSpPr>
          <p:cNvPr id="16" name="자유형 15"/>
          <p:cNvSpPr/>
          <p:nvPr/>
        </p:nvSpPr>
        <p:spPr>
          <a:xfrm>
            <a:off x="1668529" y="4019550"/>
            <a:ext cx="2989196" cy="747713"/>
          </a:xfrm>
          <a:custGeom>
            <a:avLst/>
            <a:gdLst>
              <a:gd name="connsiteX0" fmla="*/ 3109 w 2989196"/>
              <a:gd name="connsiteY0" fmla="*/ 561975 h 747713"/>
              <a:gd name="connsiteX1" fmla="*/ 7871 w 2989196"/>
              <a:gd name="connsiteY1" fmla="*/ 642938 h 747713"/>
              <a:gd name="connsiteX2" fmla="*/ 74546 w 2989196"/>
              <a:gd name="connsiteY2" fmla="*/ 690563 h 747713"/>
              <a:gd name="connsiteX3" fmla="*/ 150746 w 2989196"/>
              <a:gd name="connsiteY3" fmla="*/ 723900 h 747713"/>
              <a:gd name="connsiteX4" fmla="*/ 179321 w 2989196"/>
              <a:gd name="connsiteY4" fmla="*/ 728663 h 747713"/>
              <a:gd name="connsiteX5" fmla="*/ 250759 w 2989196"/>
              <a:gd name="connsiteY5" fmla="*/ 742950 h 747713"/>
              <a:gd name="connsiteX6" fmla="*/ 303146 w 2989196"/>
              <a:gd name="connsiteY6" fmla="*/ 747713 h 747713"/>
              <a:gd name="connsiteX7" fmla="*/ 1108009 w 2989196"/>
              <a:gd name="connsiteY7" fmla="*/ 742950 h 747713"/>
              <a:gd name="connsiteX8" fmla="*/ 1141346 w 2989196"/>
              <a:gd name="connsiteY8" fmla="*/ 733425 h 747713"/>
              <a:gd name="connsiteX9" fmla="*/ 1179446 w 2989196"/>
              <a:gd name="connsiteY9" fmla="*/ 728663 h 747713"/>
              <a:gd name="connsiteX10" fmla="*/ 1231834 w 2989196"/>
              <a:gd name="connsiteY10" fmla="*/ 714375 h 747713"/>
              <a:gd name="connsiteX11" fmla="*/ 1274696 w 2989196"/>
              <a:gd name="connsiteY11" fmla="*/ 700088 h 747713"/>
              <a:gd name="connsiteX12" fmla="*/ 1350896 w 2989196"/>
              <a:gd name="connsiteY12" fmla="*/ 690563 h 747713"/>
              <a:gd name="connsiteX13" fmla="*/ 1393759 w 2989196"/>
              <a:gd name="connsiteY13" fmla="*/ 681038 h 747713"/>
              <a:gd name="connsiteX14" fmla="*/ 1479484 w 2989196"/>
              <a:gd name="connsiteY14" fmla="*/ 671513 h 747713"/>
              <a:gd name="connsiteX15" fmla="*/ 1517584 w 2989196"/>
              <a:gd name="connsiteY15" fmla="*/ 666750 h 747713"/>
              <a:gd name="connsiteX16" fmla="*/ 1565209 w 2989196"/>
              <a:gd name="connsiteY16" fmla="*/ 661988 h 747713"/>
              <a:gd name="connsiteX17" fmla="*/ 1641409 w 2989196"/>
              <a:gd name="connsiteY17" fmla="*/ 647700 h 747713"/>
              <a:gd name="connsiteX18" fmla="*/ 1693796 w 2989196"/>
              <a:gd name="connsiteY18" fmla="*/ 642938 h 747713"/>
              <a:gd name="connsiteX19" fmla="*/ 1746184 w 2989196"/>
              <a:gd name="connsiteY19" fmla="*/ 633413 h 747713"/>
              <a:gd name="connsiteX20" fmla="*/ 1789046 w 2989196"/>
              <a:gd name="connsiteY20" fmla="*/ 623888 h 747713"/>
              <a:gd name="connsiteX21" fmla="*/ 1841434 w 2989196"/>
              <a:gd name="connsiteY21" fmla="*/ 619125 h 747713"/>
              <a:gd name="connsiteX22" fmla="*/ 1884296 w 2989196"/>
              <a:gd name="connsiteY22" fmla="*/ 614363 h 747713"/>
              <a:gd name="connsiteX23" fmla="*/ 2012884 w 2989196"/>
              <a:gd name="connsiteY23" fmla="*/ 581025 h 747713"/>
              <a:gd name="connsiteX24" fmla="*/ 2046221 w 2989196"/>
              <a:gd name="connsiteY24" fmla="*/ 566738 h 747713"/>
              <a:gd name="connsiteX25" fmla="*/ 2084321 w 2989196"/>
              <a:gd name="connsiteY25" fmla="*/ 557213 h 747713"/>
              <a:gd name="connsiteX26" fmla="*/ 2141471 w 2989196"/>
              <a:gd name="connsiteY26" fmla="*/ 538163 h 747713"/>
              <a:gd name="connsiteX27" fmla="*/ 2174809 w 2989196"/>
              <a:gd name="connsiteY27" fmla="*/ 528638 h 747713"/>
              <a:gd name="connsiteX28" fmla="*/ 2236721 w 2989196"/>
              <a:gd name="connsiteY28" fmla="*/ 500063 h 747713"/>
              <a:gd name="connsiteX29" fmla="*/ 2274821 w 2989196"/>
              <a:gd name="connsiteY29" fmla="*/ 485775 h 747713"/>
              <a:gd name="connsiteX30" fmla="*/ 2303396 w 2989196"/>
              <a:gd name="connsiteY30" fmla="*/ 466725 h 747713"/>
              <a:gd name="connsiteX31" fmla="*/ 2360546 w 2989196"/>
              <a:gd name="connsiteY31" fmla="*/ 438150 h 747713"/>
              <a:gd name="connsiteX32" fmla="*/ 2417696 w 2989196"/>
              <a:gd name="connsiteY32" fmla="*/ 395288 h 747713"/>
              <a:gd name="connsiteX33" fmla="*/ 2474846 w 2989196"/>
              <a:gd name="connsiteY33" fmla="*/ 347663 h 747713"/>
              <a:gd name="connsiteX34" fmla="*/ 2503421 w 2989196"/>
              <a:gd name="connsiteY34" fmla="*/ 319088 h 747713"/>
              <a:gd name="connsiteX35" fmla="*/ 2570096 w 2989196"/>
              <a:gd name="connsiteY35" fmla="*/ 271463 h 747713"/>
              <a:gd name="connsiteX36" fmla="*/ 2579621 w 2989196"/>
              <a:gd name="connsiteY36" fmla="*/ 257175 h 747713"/>
              <a:gd name="connsiteX37" fmla="*/ 2622484 w 2989196"/>
              <a:gd name="connsiteY37" fmla="*/ 223838 h 747713"/>
              <a:gd name="connsiteX38" fmla="*/ 2665346 w 2989196"/>
              <a:gd name="connsiteY38" fmla="*/ 180975 h 747713"/>
              <a:gd name="connsiteX39" fmla="*/ 2717734 w 2989196"/>
              <a:gd name="connsiteY39" fmla="*/ 138113 h 747713"/>
              <a:gd name="connsiteX40" fmla="*/ 2755834 w 2989196"/>
              <a:gd name="connsiteY40" fmla="*/ 109538 h 747713"/>
              <a:gd name="connsiteX41" fmla="*/ 2798696 w 2989196"/>
              <a:gd name="connsiteY41" fmla="*/ 66675 h 747713"/>
              <a:gd name="connsiteX42" fmla="*/ 2836796 w 2989196"/>
              <a:gd name="connsiteY42" fmla="*/ 38100 h 747713"/>
              <a:gd name="connsiteX43" fmla="*/ 2865371 w 2989196"/>
              <a:gd name="connsiteY43" fmla="*/ 9525 h 747713"/>
              <a:gd name="connsiteX44" fmla="*/ 2893946 w 2989196"/>
              <a:gd name="connsiteY44" fmla="*/ 0 h 747713"/>
              <a:gd name="connsiteX45" fmla="*/ 2989196 w 2989196"/>
              <a:gd name="connsiteY45" fmla="*/ 4763 h 74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989196" h="747713">
                <a:moveTo>
                  <a:pt x="3109" y="561975"/>
                </a:moveTo>
                <a:cubicBezTo>
                  <a:pt x="4696" y="588963"/>
                  <a:pt x="0" y="617075"/>
                  <a:pt x="7871" y="642938"/>
                </a:cubicBezTo>
                <a:cubicBezTo>
                  <a:pt x="14802" y="665711"/>
                  <a:pt x="57796" y="682188"/>
                  <a:pt x="74546" y="690563"/>
                </a:cubicBezTo>
                <a:cubicBezTo>
                  <a:pt x="95620" y="701100"/>
                  <a:pt x="134818" y="721245"/>
                  <a:pt x="150746" y="723900"/>
                </a:cubicBezTo>
                <a:cubicBezTo>
                  <a:pt x="160271" y="725488"/>
                  <a:pt x="169852" y="726769"/>
                  <a:pt x="179321" y="728663"/>
                </a:cubicBezTo>
                <a:cubicBezTo>
                  <a:pt x="228580" y="738515"/>
                  <a:pt x="156708" y="730124"/>
                  <a:pt x="250759" y="742950"/>
                </a:cubicBezTo>
                <a:cubicBezTo>
                  <a:pt x="268133" y="745319"/>
                  <a:pt x="285684" y="746125"/>
                  <a:pt x="303146" y="747713"/>
                </a:cubicBezTo>
                <a:lnTo>
                  <a:pt x="1108009" y="742950"/>
                </a:lnTo>
                <a:cubicBezTo>
                  <a:pt x="1119564" y="742753"/>
                  <a:pt x="1130013" y="735691"/>
                  <a:pt x="1141346" y="733425"/>
                </a:cubicBezTo>
                <a:cubicBezTo>
                  <a:pt x="1153896" y="730915"/>
                  <a:pt x="1166746" y="730250"/>
                  <a:pt x="1179446" y="728663"/>
                </a:cubicBezTo>
                <a:cubicBezTo>
                  <a:pt x="1219476" y="708648"/>
                  <a:pt x="1174170" y="728791"/>
                  <a:pt x="1231834" y="714375"/>
                </a:cubicBezTo>
                <a:cubicBezTo>
                  <a:pt x="1246444" y="710722"/>
                  <a:pt x="1259928" y="703041"/>
                  <a:pt x="1274696" y="700088"/>
                </a:cubicBezTo>
                <a:cubicBezTo>
                  <a:pt x="1299797" y="695068"/>
                  <a:pt x="1325908" y="696116"/>
                  <a:pt x="1350896" y="690563"/>
                </a:cubicBezTo>
                <a:cubicBezTo>
                  <a:pt x="1365184" y="687388"/>
                  <a:pt x="1379281" y="683183"/>
                  <a:pt x="1393759" y="681038"/>
                </a:cubicBezTo>
                <a:cubicBezTo>
                  <a:pt x="1422199" y="676825"/>
                  <a:pt x="1450923" y="674809"/>
                  <a:pt x="1479484" y="671513"/>
                </a:cubicBezTo>
                <a:lnTo>
                  <a:pt x="1517584" y="666750"/>
                </a:lnTo>
                <a:cubicBezTo>
                  <a:pt x="1533441" y="664988"/>
                  <a:pt x="1549364" y="663852"/>
                  <a:pt x="1565209" y="661988"/>
                </a:cubicBezTo>
                <a:cubicBezTo>
                  <a:pt x="1667903" y="649906"/>
                  <a:pt x="1516048" y="666503"/>
                  <a:pt x="1641409" y="647700"/>
                </a:cubicBezTo>
                <a:cubicBezTo>
                  <a:pt x="1658749" y="645099"/>
                  <a:pt x="1676334" y="644525"/>
                  <a:pt x="1693796" y="642938"/>
                </a:cubicBezTo>
                <a:lnTo>
                  <a:pt x="1746184" y="633413"/>
                </a:lnTo>
                <a:cubicBezTo>
                  <a:pt x="1760536" y="630543"/>
                  <a:pt x="1774572" y="626059"/>
                  <a:pt x="1789046" y="623888"/>
                </a:cubicBezTo>
                <a:cubicBezTo>
                  <a:pt x="1806387" y="621287"/>
                  <a:pt x="1823986" y="620870"/>
                  <a:pt x="1841434" y="619125"/>
                </a:cubicBezTo>
                <a:cubicBezTo>
                  <a:pt x="1855738" y="617695"/>
                  <a:pt x="1870009" y="615950"/>
                  <a:pt x="1884296" y="614363"/>
                </a:cubicBezTo>
                <a:cubicBezTo>
                  <a:pt x="1983659" y="581242"/>
                  <a:pt x="1940085" y="589115"/>
                  <a:pt x="2012884" y="581025"/>
                </a:cubicBezTo>
                <a:cubicBezTo>
                  <a:pt x="2023996" y="576263"/>
                  <a:pt x="2034752" y="570561"/>
                  <a:pt x="2046221" y="566738"/>
                </a:cubicBezTo>
                <a:cubicBezTo>
                  <a:pt x="2058640" y="562598"/>
                  <a:pt x="2071782" y="560975"/>
                  <a:pt x="2084321" y="557213"/>
                </a:cubicBezTo>
                <a:cubicBezTo>
                  <a:pt x="2103555" y="551443"/>
                  <a:pt x="2122163" y="543679"/>
                  <a:pt x="2141471" y="538163"/>
                </a:cubicBezTo>
                <a:cubicBezTo>
                  <a:pt x="2152584" y="534988"/>
                  <a:pt x="2163925" y="532525"/>
                  <a:pt x="2174809" y="528638"/>
                </a:cubicBezTo>
                <a:cubicBezTo>
                  <a:pt x="2219507" y="512674"/>
                  <a:pt x="2195946" y="517538"/>
                  <a:pt x="2236721" y="500063"/>
                </a:cubicBezTo>
                <a:cubicBezTo>
                  <a:pt x="2249188" y="494720"/>
                  <a:pt x="2262689" y="491841"/>
                  <a:pt x="2274821" y="485775"/>
                </a:cubicBezTo>
                <a:cubicBezTo>
                  <a:pt x="2285060" y="480655"/>
                  <a:pt x="2293647" y="472725"/>
                  <a:pt x="2303396" y="466725"/>
                </a:cubicBezTo>
                <a:cubicBezTo>
                  <a:pt x="2335837" y="446762"/>
                  <a:pt x="2330407" y="450206"/>
                  <a:pt x="2360546" y="438150"/>
                </a:cubicBezTo>
                <a:cubicBezTo>
                  <a:pt x="2417165" y="381534"/>
                  <a:pt x="2347528" y="446991"/>
                  <a:pt x="2417696" y="395288"/>
                </a:cubicBezTo>
                <a:cubicBezTo>
                  <a:pt x="2437659" y="380578"/>
                  <a:pt x="2457311" y="365198"/>
                  <a:pt x="2474846" y="347663"/>
                </a:cubicBezTo>
                <a:cubicBezTo>
                  <a:pt x="2484371" y="338138"/>
                  <a:pt x="2492829" y="327410"/>
                  <a:pt x="2503421" y="319088"/>
                </a:cubicBezTo>
                <a:cubicBezTo>
                  <a:pt x="2550835" y="281834"/>
                  <a:pt x="2531009" y="310550"/>
                  <a:pt x="2570096" y="271463"/>
                </a:cubicBezTo>
                <a:cubicBezTo>
                  <a:pt x="2574143" y="267416"/>
                  <a:pt x="2575386" y="261025"/>
                  <a:pt x="2579621" y="257175"/>
                </a:cubicBezTo>
                <a:cubicBezTo>
                  <a:pt x="2593014" y="244999"/>
                  <a:pt x="2609685" y="236637"/>
                  <a:pt x="2622484" y="223838"/>
                </a:cubicBezTo>
                <a:cubicBezTo>
                  <a:pt x="2636771" y="209550"/>
                  <a:pt x="2649708" y="193770"/>
                  <a:pt x="2665346" y="180975"/>
                </a:cubicBezTo>
                <a:cubicBezTo>
                  <a:pt x="2682809" y="166688"/>
                  <a:pt x="2700025" y="152094"/>
                  <a:pt x="2717734" y="138113"/>
                </a:cubicBezTo>
                <a:cubicBezTo>
                  <a:pt x="2730194" y="128276"/>
                  <a:pt x="2744609" y="120763"/>
                  <a:pt x="2755834" y="109538"/>
                </a:cubicBezTo>
                <a:cubicBezTo>
                  <a:pt x="2770121" y="95250"/>
                  <a:pt x="2782918" y="79297"/>
                  <a:pt x="2798696" y="66675"/>
                </a:cubicBezTo>
                <a:cubicBezTo>
                  <a:pt x="2826978" y="44049"/>
                  <a:pt x="2814051" y="53264"/>
                  <a:pt x="2836796" y="38100"/>
                </a:cubicBezTo>
                <a:cubicBezTo>
                  <a:pt x="2846464" y="23599"/>
                  <a:pt x="2847650" y="18386"/>
                  <a:pt x="2865371" y="9525"/>
                </a:cubicBezTo>
                <a:cubicBezTo>
                  <a:pt x="2874351" y="5035"/>
                  <a:pt x="2893946" y="0"/>
                  <a:pt x="2893946" y="0"/>
                </a:cubicBezTo>
                <a:cubicBezTo>
                  <a:pt x="2950949" y="7126"/>
                  <a:pt x="2919247" y="4763"/>
                  <a:pt x="2989196" y="47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5305" y="3643314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786314" y="3905253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kor.jsp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4107653" y="5107793"/>
            <a:ext cx="171451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42641" y="51435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</a:t>
            </a:r>
            <a:r>
              <a:rPr lang="ko-KR" altLang="en-US" sz="1400" dirty="0"/>
              <a:t>답</a:t>
            </a:r>
          </a:p>
        </p:txBody>
      </p:sp>
      <p:sp>
        <p:nvSpPr>
          <p:cNvPr id="22" name="자유형 21"/>
          <p:cNvSpPr/>
          <p:nvPr/>
        </p:nvSpPr>
        <p:spPr>
          <a:xfrm>
            <a:off x="1930351" y="4441785"/>
            <a:ext cx="3469480" cy="365495"/>
          </a:xfrm>
          <a:custGeom>
            <a:avLst/>
            <a:gdLst>
              <a:gd name="connsiteX0" fmla="*/ 7987 w 3469480"/>
              <a:gd name="connsiteY0" fmla="*/ 163553 h 365495"/>
              <a:gd name="connsiteX1" fmla="*/ 12749 w 3469480"/>
              <a:gd name="connsiteY1" fmla="*/ 196890 h 365495"/>
              <a:gd name="connsiteX2" fmla="*/ 17512 w 3469480"/>
              <a:gd name="connsiteY2" fmla="*/ 215940 h 365495"/>
              <a:gd name="connsiteX3" fmla="*/ 55612 w 3469480"/>
              <a:gd name="connsiteY3" fmla="*/ 254040 h 365495"/>
              <a:gd name="connsiteX4" fmla="*/ 69899 w 3469480"/>
              <a:gd name="connsiteY4" fmla="*/ 268328 h 365495"/>
              <a:gd name="connsiteX5" fmla="*/ 103237 w 3469480"/>
              <a:gd name="connsiteY5" fmla="*/ 277853 h 365495"/>
              <a:gd name="connsiteX6" fmla="*/ 127049 w 3469480"/>
              <a:gd name="connsiteY6" fmla="*/ 292140 h 365495"/>
              <a:gd name="connsiteX7" fmla="*/ 165149 w 3469480"/>
              <a:gd name="connsiteY7" fmla="*/ 301665 h 365495"/>
              <a:gd name="connsiteX8" fmla="*/ 198487 w 3469480"/>
              <a:gd name="connsiteY8" fmla="*/ 315953 h 365495"/>
              <a:gd name="connsiteX9" fmla="*/ 227062 w 3469480"/>
              <a:gd name="connsiteY9" fmla="*/ 320715 h 365495"/>
              <a:gd name="connsiteX10" fmla="*/ 293737 w 3469480"/>
              <a:gd name="connsiteY10" fmla="*/ 335003 h 365495"/>
              <a:gd name="connsiteX11" fmla="*/ 384224 w 3469480"/>
              <a:gd name="connsiteY11" fmla="*/ 339765 h 365495"/>
              <a:gd name="connsiteX12" fmla="*/ 436612 w 3469480"/>
              <a:gd name="connsiteY12" fmla="*/ 344528 h 365495"/>
              <a:gd name="connsiteX13" fmla="*/ 460424 w 3469480"/>
              <a:gd name="connsiteY13" fmla="*/ 354053 h 365495"/>
              <a:gd name="connsiteX14" fmla="*/ 2336849 w 3469480"/>
              <a:gd name="connsiteY14" fmla="*/ 349290 h 365495"/>
              <a:gd name="connsiteX15" fmla="*/ 2384474 w 3469480"/>
              <a:gd name="connsiteY15" fmla="*/ 335003 h 365495"/>
              <a:gd name="connsiteX16" fmla="*/ 2470199 w 3469480"/>
              <a:gd name="connsiteY16" fmla="*/ 311190 h 365495"/>
              <a:gd name="connsiteX17" fmla="*/ 2508299 w 3469480"/>
              <a:gd name="connsiteY17" fmla="*/ 296903 h 365495"/>
              <a:gd name="connsiteX18" fmla="*/ 2541637 w 3469480"/>
              <a:gd name="connsiteY18" fmla="*/ 292140 h 365495"/>
              <a:gd name="connsiteX19" fmla="*/ 2594024 w 3469480"/>
              <a:gd name="connsiteY19" fmla="*/ 282615 h 365495"/>
              <a:gd name="connsiteX20" fmla="*/ 2632124 w 3469480"/>
              <a:gd name="connsiteY20" fmla="*/ 277853 h 365495"/>
              <a:gd name="connsiteX21" fmla="*/ 2703562 w 3469480"/>
              <a:gd name="connsiteY21" fmla="*/ 268328 h 365495"/>
              <a:gd name="connsiteX22" fmla="*/ 2774999 w 3469480"/>
              <a:gd name="connsiteY22" fmla="*/ 254040 h 365495"/>
              <a:gd name="connsiteX23" fmla="*/ 2808337 w 3469480"/>
              <a:gd name="connsiteY23" fmla="*/ 244515 h 365495"/>
              <a:gd name="connsiteX24" fmla="*/ 2879774 w 3469480"/>
              <a:gd name="connsiteY24" fmla="*/ 234990 h 365495"/>
              <a:gd name="connsiteX25" fmla="*/ 2922637 w 3469480"/>
              <a:gd name="connsiteY25" fmla="*/ 225465 h 365495"/>
              <a:gd name="connsiteX26" fmla="*/ 2998837 w 3469480"/>
              <a:gd name="connsiteY26" fmla="*/ 201653 h 365495"/>
              <a:gd name="connsiteX27" fmla="*/ 3027412 w 3469480"/>
              <a:gd name="connsiteY27" fmla="*/ 196890 h 365495"/>
              <a:gd name="connsiteX28" fmla="*/ 3055987 w 3469480"/>
              <a:gd name="connsiteY28" fmla="*/ 182603 h 365495"/>
              <a:gd name="connsiteX29" fmla="*/ 3108374 w 3469480"/>
              <a:gd name="connsiteY29" fmla="*/ 173078 h 365495"/>
              <a:gd name="connsiteX30" fmla="*/ 3132187 w 3469480"/>
              <a:gd name="connsiteY30" fmla="*/ 163553 h 365495"/>
              <a:gd name="connsiteX31" fmla="*/ 3184574 w 3469480"/>
              <a:gd name="connsiteY31" fmla="*/ 154028 h 365495"/>
              <a:gd name="connsiteX32" fmla="*/ 3265537 w 3469480"/>
              <a:gd name="connsiteY32" fmla="*/ 115928 h 365495"/>
              <a:gd name="connsiteX33" fmla="*/ 3294112 w 3469480"/>
              <a:gd name="connsiteY33" fmla="*/ 106403 h 365495"/>
              <a:gd name="connsiteX34" fmla="*/ 3341737 w 3469480"/>
              <a:gd name="connsiteY34" fmla="*/ 73065 h 365495"/>
              <a:gd name="connsiteX35" fmla="*/ 3356024 w 3469480"/>
              <a:gd name="connsiteY35" fmla="*/ 68303 h 365495"/>
              <a:gd name="connsiteX36" fmla="*/ 3408412 w 3469480"/>
              <a:gd name="connsiteY36" fmla="*/ 34965 h 365495"/>
              <a:gd name="connsiteX37" fmla="*/ 3427462 w 3469480"/>
              <a:gd name="connsiteY37" fmla="*/ 20678 h 365495"/>
              <a:gd name="connsiteX38" fmla="*/ 3465562 w 3469480"/>
              <a:gd name="connsiteY38" fmla="*/ 6390 h 365495"/>
              <a:gd name="connsiteX39" fmla="*/ 3422699 w 3469480"/>
              <a:gd name="connsiteY39" fmla="*/ 6390 h 36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69480" h="365495">
                <a:moveTo>
                  <a:pt x="7987" y="163553"/>
                </a:moveTo>
                <a:cubicBezTo>
                  <a:pt x="0" y="187512"/>
                  <a:pt x="2364" y="169197"/>
                  <a:pt x="12749" y="196890"/>
                </a:cubicBezTo>
                <a:cubicBezTo>
                  <a:pt x="15047" y="203019"/>
                  <a:pt x="13585" y="210704"/>
                  <a:pt x="17512" y="215940"/>
                </a:cubicBezTo>
                <a:cubicBezTo>
                  <a:pt x="28288" y="230308"/>
                  <a:pt x="42912" y="241340"/>
                  <a:pt x="55612" y="254040"/>
                </a:cubicBezTo>
                <a:cubicBezTo>
                  <a:pt x="60374" y="258803"/>
                  <a:pt x="63423" y="266478"/>
                  <a:pt x="69899" y="268328"/>
                </a:cubicBezTo>
                <a:lnTo>
                  <a:pt x="103237" y="277853"/>
                </a:lnTo>
                <a:cubicBezTo>
                  <a:pt x="111174" y="282615"/>
                  <a:pt x="118770" y="288000"/>
                  <a:pt x="127049" y="292140"/>
                </a:cubicBezTo>
                <a:cubicBezTo>
                  <a:pt x="136815" y="297023"/>
                  <a:pt x="156087" y="299853"/>
                  <a:pt x="165149" y="301665"/>
                </a:cubicBezTo>
                <a:cubicBezTo>
                  <a:pt x="176262" y="306428"/>
                  <a:pt x="186931" y="312397"/>
                  <a:pt x="198487" y="315953"/>
                </a:cubicBezTo>
                <a:cubicBezTo>
                  <a:pt x="207716" y="318793"/>
                  <a:pt x="217593" y="318821"/>
                  <a:pt x="227062" y="320715"/>
                </a:cubicBezTo>
                <a:cubicBezTo>
                  <a:pt x="249350" y="325173"/>
                  <a:pt x="271173" y="332268"/>
                  <a:pt x="293737" y="335003"/>
                </a:cubicBezTo>
                <a:cubicBezTo>
                  <a:pt x="323722" y="338638"/>
                  <a:pt x="354087" y="337756"/>
                  <a:pt x="384224" y="339765"/>
                </a:cubicBezTo>
                <a:cubicBezTo>
                  <a:pt x="401720" y="340931"/>
                  <a:pt x="419149" y="342940"/>
                  <a:pt x="436612" y="344528"/>
                </a:cubicBezTo>
                <a:cubicBezTo>
                  <a:pt x="444549" y="347703"/>
                  <a:pt x="451876" y="353942"/>
                  <a:pt x="460424" y="354053"/>
                </a:cubicBezTo>
                <a:cubicBezTo>
                  <a:pt x="1341479" y="365495"/>
                  <a:pt x="1521440" y="358997"/>
                  <a:pt x="2336849" y="349290"/>
                </a:cubicBezTo>
                <a:cubicBezTo>
                  <a:pt x="2352724" y="344528"/>
                  <a:pt x="2368505" y="339439"/>
                  <a:pt x="2384474" y="335003"/>
                </a:cubicBezTo>
                <a:cubicBezTo>
                  <a:pt x="2437234" y="320348"/>
                  <a:pt x="2411832" y="330646"/>
                  <a:pt x="2470199" y="311190"/>
                </a:cubicBezTo>
                <a:cubicBezTo>
                  <a:pt x="2483067" y="306901"/>
                  <a:pt x="2495193" y="300398"/>
                  <a:pt x="2508299" y="296903"/>
                </a:cubicBezTo>
                <a:cubicBezTo>
                  <a:pt x="2519145" y="294011"/>
                  <a:pt x="2530564" y="293986"/>
                  <a:pt x="2541637" y="292140"/>
                </a:cubicBezTo>
                <a:cubicBezTo>
                  <a:pt x="2559144" y="289222"/>
                  <a:pt x="2576493" y="285383"/>
                  <a:pt x="2594024" y="282615"/>
                </a:cubicBezTo>
                <a:cubicBezTo>
                  <a:pt x="2606666" y="280619"/>
                  <a:pt x="2619437" y="279545"/>
                  <a:pt x="2632124" y="277853"/>
                </a:cubicBezTo>
                <a:cubicBezTo>
                  <a:pt x="2730712" y="264708"/>
                  <a:pt x="2594374" y="281975"/>
                  <a:pt x="2703562" y="268328"/>
                </a:cubicBezTo>
                <a:cubicBezTo>
                  <a:pt x="2788366" y="244098"/>
                  <a:pt x="2682063" y="272628"/>
                  <a:pt x="2774999" y="254040"/>
                </a:cubicBezTo>
                <a:cubicBezTo>
                  <a:pt x="2786332" y="251773"/>
                  <a:pt x="2796966" y="246582"/>
                  <a:pt x="2808337" y="244515"/>
                </a:cubicBezTo>
                <a:cubicBezTo>
                  <a:pt x="2831973" y="240218"/>
                  <a:pt x="2856078" y="238939"/>
                  <a:pt x="2879774" y="234990"/>
                </a:cubicBezTo>
                <a:cubicBezTo>
                  <a:pt x="2894211" y="232584"/>
                  <a:pt x="2908535" y="229382"/>
                  <a:pt x="2922637" y="225465"/>
                </a:cubicBezTo>
                <a:cubicBezTo>
                  <a:pt x="2967254" y="213072"/>
                  <a:pt x="2958086" y="211057"/>
                  <a:pt x="2998837" y="201653"/>
                </a:cubicBezTo>
                <a:cubicBezTo>
                  <a:pt x="3008246" y="199482"/>
                  <a:pt x="3017887" y="198478"/>
                  <a:pt x="3027412" y="196890"/>
                </a:cubicBezTo>
                <a:cubicBezTo>
                  <a:pt x="3036937" y="192128"/>
                  <a:pt x="3046099" y="186558"/>
                  <a:pt x="3055987" y="182603"/>
                </a:cubicBezTo>
                <a:cubicBezTo>
                  <a:pt x="3068466" y="177611"/>
                  <a:pt x="3098502" y="174488"/>
                  <a:pt x="3108374" y="173078"/>
                </a:cubicBezTo>
                <a:cubicBezTo>
                  <a:pt x="3116312" y="169903"/>
                  <a:pt x="3124077" y="166257"/>
                  <a:pt x="3132187" y="163553"/>
                </a:cubicBezTo>
                <a:cubicBezTo>
                  <a:pt x="3149033" y="157938"/>
                  <a:pt x="3167213" y="156508"/>
                  <a:pt x="3184574" y="154028"/>
                </a:cubicBezTo>
                <a:cubicBezTo>
                  <a:pt x="3215256" y="138687"/>
                  <a:pt x="3234792" y="127753"/>
                  <a:pt x="3265537" y="115928"/>
                </a:cubicBezTo>
                <a:cubicBezTo>
                  <a:pt x="3274908" y="112324"/>
                  <a:pt x="3284972" y="110558"/>
                  <a:pt x="3294112" y="106403"/>
                </a:cubicBezTo>
                <a:cubicBezTo>
                  <a:pt x="3327899" y="91045"/>
                  <a:pt x="3309313" y="93329"/>
                  <a:pt x="3341737" y="73065"/>
                </a:cubicBezTo>
                <a:cubicBezTo>
                  <a:pt x="3345994" y="70404"/>
                  <a:pt x="3351262" y="69890"/>
                  <a:pt x="3356024" y="68303"/>
                </a:cubicBezTo>
                <a:cubicBezTo>
                  <a:pt x="3401279" y="23048"/>
                  <a:pt x="3320173" y="101142"/>
                  <a:pt x="3408412" y="34965"/>
                </a:cubicBezTo>
                <a:cubicBezTo>
                  <a:pt x="3414762" y="30203"/>
                  <a:pt x="3420570" y="24616"/>
                  <a:pt x="3427462" y="20678"/>
                </a:cubicBezTo>
                <a:cubicBezTo>
                  <a:pt x="3430839" y="18749"/>
                  <a:pt x="3469480" y="8349"/>
                  <a:pt x="3465562" y="6390"/>
                </a:cubicBezTo>
                <a:cubicBezTo>
                  <a:pt x="3452783" y="0"/>
                  <a:pt x="3436987" y="6390"/>
                  <a:pt x="3422699" y="63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6809" y="4119897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5357818" y="43818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en-US" altLang="ko-KR" sz="1100" dirty="0" smtClean="0"/>
              <a:t>eng.jsp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5107785" y="5250669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57818" y="51435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</a:t>
            </a:r>
            <a:r>
              <a:rPr lang="ko-KR" altLang="en-US" sz="1400" dirty="0"/>
              <a:t>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678</Words>
  <Application>Microsoft Office PowerPoint</Application>
  <PresentationFormat>화면 슬라이드 쇼(4:3)</PresentationFormat>
  <Paragraphs>135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21</cp:revision>
  <dcterms:created xsi:type="dcterms:W3CDTF">2023-10-13T00:15:42Z</dcterms:created>
  <dcterms:modified xsi:type="dcterms:W3CDTF">2023-10-16T00:09:25Z</dcterms:modified>
</cp:coreProperties>
</file>