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66" autoAdjust="0"/>
    <p:restoredTop sz="94660"/>
  </p:normalViewPr>
  <p:slideViewPr>
    <p:cSldViewPr>
      <p:cViewPr>
        <p:scale>
          <a:sx n="150" d="100"/>
          <a:sy n="150" d="100"/>
        </p:scale>
        <p:origin x="-816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92A4-ED40-48C5-A1A5-1C62FF653DC1}" type="datetimeFigureOut">
              <a:rPr lang="ko-KR" altLang="en-US" smtClean="0"/>
              <a:pPr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F9D2-2762-406A-AE74-AA66A7572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659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*XML Parser</a:t>
            </a:r>
          </a:p>
          <a:p>
            <a:r>
              <a:rPr lang="en-US" altLang="ko-KR" sz="1600" dirty="0" smtClean="0"/>
              <a:t> - XML</a:t>
            </a:r>
            <a:r>
              <a:rPr lang="ko-KR" altLang="en-US" sz="1600" dirty="0" smtClean="0"/>
              <a:t>문서를 자르거나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생성하는 일을 하는 도구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SAX(Simple API XML)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, DOM(Document Object Model)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Parser</a:t>
            </a:r>
            <a:r>
              <a:rPr lang="ko-KR" altLang="en-US" sz="1600" dirty="0" smtClean="0"/>
              <a:t>존재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607323" y="110726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414" y="1285860"/>
            <a:ext cx="2844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-sun</a:t>
            </a:r>
            <a:r>
              <a:rPr lang="ko-KR" altLang="en-US" sz="1200" dirty="0" smtClean="0"/>
              <a:t>사에서 표준을 제정한 방식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한 줄씩 </a:t>
            </a:r>
            <a:r>
              <a:rPr lang="ko-KR" altLang="en-US" sz="1200" dirty="0" err="1" smtClean="0"/>
              <a:t>읽어들여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Parsing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대용량의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파일을 </a:t>
            </a:r>
            <a:r>
              <a:rPr lang="en-US" altLang="ko-KR" sz="1200" dirty="0" smtClean="0"/>
              <a:t>Parsing </a:t>
            </a:r>
            <a:r>
              <a:rPr lang="ko-KR" altLang="en-US" sz="1200" dirty="0" err="1" smtClean="0"/>
              <a:t>할때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효율이 좋다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4107653" y="103582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3372" y="1270329"/>
            <a:ext cx="2636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-IBM</a:t>
            </a:r>
            <a:r>
              <a:rPr lang="ko-KR" altLang="en-US" sz="1200" dirty="0" smtClean="0"/>
              <a:t>사에서 제정한 방식</a:t>
            </a:r>
            <a:endParaRPr lang="en-US" altLang="ko-KR" sz="1200" dirty="0" smtClean="0"/>
          </a:p>
          <a:p>
            <a:r>
              <a:rPr lang="ko-KR" altLang="en-US" sz="1200" dirty="0" smtClean="0"/>
              <a:t>태그를 객체로 만들고 </a:t>
            </a:r>
            <a:r>
              <a:rPr lang="en-US" altLang="ko-KR" sz="1200" dirty="0" smtClean="0"/>
              <a:t>Parsing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대용량의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파일을 </a:t>
            </a:r>
            <a:r>
              <a:rPr lang="en-US" altLang="ko-KR" sz="1200" dirty="0" smtClean="0"/>
              <a:t>Parsing </a:t>
            </a:r>
            <a:r>
              <a:rPr lang="ko-KR" altLang="en-US" sz="1200" dirty="0" err="1" smtClean="0"/>
              <a:t>할때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효율이 </a:t>
            </a:r>
            <a:r>
              <a:rPr lang="ko-KR" altLang="en-US" sz="1200" dirty="0" err="1" smtClean="0"/>
              <a:t>좋지않다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Parser, jdom2 parser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2643182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*DOM Tree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태그를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손쉽게 분석하기 위해 태그를 도식화 한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929058" y="3571876"/>
            <a:ext cx="3143255" cy="224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1472" y="3286124"/>
            <a:ext cx="19884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&lt;title&gt;&lt;title&gt;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&lt;script&gt;&lt;/script&gt;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&lt;div&gt;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&lt;strong&gt;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&lt;/strong&gt;</a:t>
            </a:r>
          </a:p>
          <a:p>
            <a:r>
              <a:rPr lang="en-US" altLang="ko-KR" sz="1200" dirty="0" smtClean="0"/>
              <a:t>&lt;/div&gt;</a:t>
            </a:r>
          </a:p>
          <a:p>
            <a:r>
              <a:rPr lang="en-US" altLang="ko-KR" sz="1200" dirty="0" smtClean="0"/>
              <a:t>&lt;div&gt;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&gt;A&lt;/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&gt;B&lt;/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&lt;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&gt;&lt;a&gt;C&lt;/a&gt;&lt;/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&lt;/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&lt;/div&gt;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&lt;div&gt;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&lt;big&gt;</a:t>
            </a:r>
            <a:r>
              <a:rPr lang="ko-KR" altLang="en-US" sz="1200" dirty="0" smtClean="0"/>
              <a:t>크게</a:t>
            </a:r>
            <a:r>
              <a:rPr lang="en-US" altLang="ko-KR" sz="1200" dirty="0" smtClean="0"/>
              <a:t>&lt;/big&gt;</a:t>
            </a:r>
          </a:p>
          <a:p>
            <a:r>
              <a:rPr lang="en-US" altLang="ko-KR" sz="1200" dirty="0" smtClean="0"/>
              <a:t>&lt;/div&gt;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2857488" y="4429132"/>
            <a:ext cx="214314" cy="5000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00504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DOM Tree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286380" y="3500438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doctype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286380" y="392906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4786314" y="428625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head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786446" y="4286256"/>
            <a:ext cx="7143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body</a:t>
            </a:r>
            <a:endParaRPr lang="ko-KR" altLang="en-US" sz="8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37207" y="3821909"/>
            <a:ext cx="213520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607057" y="4179099"/>
            <a:ext cx="7223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143504" y="4214818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5108579" y="4250537"/>
            <a:ext cx="70644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6108711" y="4250537"/>
            <a:ext cx="70644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4810" y="4643446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title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5000628" y="4643446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script</a:t>
            </a:r>
            <a:endParaRPr lang="ko-KR" altLang="en-US" sz="800" dirty="0"/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5106991" y="4536289"/>
            <a:ext cx="72232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429124" y="4572008"/>
            <a:ext cx="78581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>
            <a:off x="5197082" y="4589867"/>
            <a:ext cx="71438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6200000" flipH="1">
            <a:off x="4411264" y="4589867"/>
            <a:ext cx="71438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071404" y="4572008"/>
            <a:ext cx="143670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715008" y="471488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div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357950" y="471488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div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7072330" y="471488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div</a:t>
            </a:r>
            <a:endParaRPr lang="ko-KR" altLang="en-US" sz="8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5929322" y="4643446"/>
            <a:ext cx="135732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6200000" flipH="1">
            <a:off x="5911462" y="4661305"/>
            <a:ext cx="71438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6590125" y="4661305"/>
            <a:ext cx="71437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>
            <a:off x="7268784" y="4661305"/>
            <a:ext cx="71438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5400000">
            <a:off x="5965041" y="4964917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715008" y="507207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strong</a:t>
            </a:r>
            <a:endParaRPr lang="ko-KR" altLang="en-US" sz="800" dirty="0"/>
          </a:p>
        </p:txBody>
      </p:sp>
      <p:cxnSp>
        <p:nvCxnSpPr>
          <p:cNvPr id="56" name="직선 연결선 55"/>
          <p:cNvCxnSpPr/>
          <p:nvPr/>
        </p:nvCxnSpPr>
        <p:spPr>
          <a:xfrm rot="5400000">
            <a:off x="5911464" y="4982776"/>
            <a:ext cx="142875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357950" y="507207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ul</a:t>
            </a:r>
            <a:endParaRPr lang="ko-KR" altLang="en-US" sz="800" dirty="0"/>
          </a:p>
        </p:txBody>
      </p:sp>
      <p:cxnSp>
        <p:nvCxnSpPr>
          <p:cNvPr id="59" name="직선 연결선 58"/>
          <p:cNvCxnSpPr/>
          <p:nvPr/>
        </p:nvCxnSpPr>
        <p:spPr>
          <a:xfrm rot="5400000">
            <a:off x="6518686" y="4982777"/>
            <a:ext cx="142876" cy="357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57884" y="5500702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li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6500826" y="5500702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li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7143768" y="5500702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li</a:t>
            </a:r>
            <a:endParaRPr lang="ko-KR" altLang="en-US" sz="800" dirty="0"/>
          </a:p>
        </p:txBody>
      </p:sp>
      <p:cxnSp>
        <p:nvCxnSpPr>
          <p:cNvPr id="64" name="직선 연결선 63"/>
          <p:cNvCxnSpPr/>
          <p:nvPr/>
        </p:nvCxnSpPr>
        <p:spPr>
          <a:xfrm rot="16200000" flipH="1">
            <a:off x="6572264" y="5322107"/>
            <a:ext cx="214314" cy="142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72198" y="5357826"/>
            <a:ext cx="121444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6018619" y="5411404"/>
            <a:ext cx="142876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16200000" flipH="1">
            <a:off x="7268784" y="5375685"/>
            <a:ext cx="142876" cy="1071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143768" y="5929330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7286644" y="5822173"/>
            <a:ext cx="21431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143768" y="5072074"/>
            <a:ext cx="50006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big</a:t>
            </a:r>
            <a:endParaRPr lang="ko-KR" altLang="en-US" sz="800" dirty="0"/>
          </a:p>
        </p:txBody>
      </p:sp>
      <p:cxnSp>
        <p:nvCxnSpPr>
          <p:cNvPr id="75" name="직선 연결선 74"/>
          <p:cNvCxnSpPr/>
          <p:nvPr/>
        </p:nvCxnSpPr>
        <p:spPr>
          <a:xfrm rot="16200000" flipH="1">
            <a:off x="7304503" y="4982776"/>
            <a:ext cx="142876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9028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*JDOM Parser</a:t>
            </a:r>
          </a:p>
          <a:p>
            <a:r>
              <a:rPr lang="en-US" altLang="ko-KR" sz="1600" dirty="0" smtClean="0"/>
              <a:t> - DOM</a:t>
            </a:r>
            <a:r>
              <a:rPr lang="ko-KR" altLang="en-US" sz="1600" dirty="0" smtClean="0"/>
              <a:t>방식과 </a:t>
            </a:r>
            <a:r>
              <a:rPr lang="en-US" altLang="ko-KR" sz="1600" dirty="0" smtClean="0"/>
              <a:t>SAX</a:t>
            </a:r>
            <a:r>
              <a:rPr lang="ko-KR" altLang="en-US" sz="1600" dirty="0" smtClean="0"/>
              <a:t>방식을 혼합한 </a:t>
            </a:r>
            <a:r>
              <a:rPr lang="en-US" altLang="ko-KR" sz="1600" dirty="0" smtClean="0"/>
              <a:t>Parser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jdom.org</a:t>
            </a:r>
            <a:r>
              <a:rPr lang="ko-KR" altLang="en-US" sz="1600" dirty="0" smtClean="0"/>
              <a:t>에서 다운받는다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3"/>
            <a:ext cx="128588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857496"/>
            <a:ext cx="473559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*Parser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1.XML</a:t>
            </a:r>
            <a:r>
              <a:rPr lang="ko-KR" altLang="en-US" sz="1600" dirty="0" smtClean="0"/>
              <a:t>문서객체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Document doc=new Document();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최상위 </a:t>
            </a:r>
            <a:r>
              <a:rPr lang="ko-KR" altLang="en-US" sz="1600" dirty="0" err="1" smtClean="0"/>
              <a:t>부모노드</a:t>
            </a:r>
            <a:r>
              <a:rPr lang="en-US" altLang="ko-KR" sz="1600" dirty="0" smtClean="0"/>
              <a:t>(element)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Element </a:t>
            </a:r>
            <a:r>
              <a:rPr lang="en-US" altLang="ko-KR" sz="1600" dirty="0" err="1" smtClean="0"/>
              <a:t>rootNode</a:t>
            </a:r>
            <a:r>
              <a:rPr lang="en-US" altLang="ko-KR" sz="1600" dirty="0" smtClean="0"/>
              <a:t>=new Element(“</a:t>
            </a:r>
            <a:r>
              <a:rPr lang="ko-KR" altLang="en-US" sz="1600" dirty="0" err="1" smtClean="0"/>
              <a:t>부모노드명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자식노드</a:t>
            </a:r>
            <a:r>
              <a:rPr lang="en-US" altLang="ko-KR" sz="1600" dirty="0" smtClean="0"/>
              <a:t>(element)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 smtClean="0"/>
              <a:t>Element </a:t>
            </a:r>
            <a:r>
              <a:rPr lang="en-US" altLang="ko-KR" sz="1600" dirty="0" err="1" smtClean="0"/>
              <a:t>subNode</a:t>
            </a:r>
            <a:r>
              <a:rPr lang="en-US" altLang="ko-KR" sz="1600" dirty="0" smtClean="0"/>
              <a:t>=new Element(“</a:t>
            </a:r>
            <a:r>
              <a:rPr lang="ko-KR" altLang="en-US" sz="1600" dirty="0" err="1" smtClean="0"/>
              <a:t>자식노드명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노드가</a:t>
            </a:r>
            <a:r>
              <a:rPr lang="ko-KR" altLang="en-US" sz="1600" dirty="0" smtClean="0"/>
              <a:t> 가질 값을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subNode.setText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자식노드를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부모노드에</a:t>
            </a:r>
            <a:r>
              <a:rPr lang="ko-KR" altLang="en-US" sz="1600" dirty="0" smtClean="0"/>
              <a:t> 배치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rootNode.addContent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subNode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5.</a:t>
            </a:r>
            <a:r>
              <a:rPr lang="ko-KR" altLang="en-US" sz="1600" dirty="0" err="1" smtClean="0"/>
              <a:t>자식노드들을</a:t>
            </a:r>
            <a:r>
              <a:rPr lang="ko-KR" altLang="en-US" sz="1600" dirty="0" smtClean="0"/>
              <a:t> 가진 </a:t>
            </a:r>
            <a:r>
              <a:rPr lang="ko-KR" altLang="en-US" sz="1600" dirty="0" err="1" smtClean="0"/>
              <a:t>부모노드를</a:t>
            </a:r>
            <a:r>
              <a:rPr lang="ko-KR" altLang="en-US" sz="1600" dirty="0" smtClean="0"/>
              <a:t> 문서객체에 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doc.setRootElement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부모노드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643050"/>
            <a:ext cx="200023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5400000">
            <a:off x="3571868" y="15001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2" y="1142984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XML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document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86116" y="1785926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86116" y="178592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3250397" y="1821645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3174" y="166719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element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5107785" y="139301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4143372" y="1357298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051" idx="0"/>
          </p:cNvCxnSpPr>
          <p:nvPr/>
        </p:nvCxnSpPr>
        <p:spPr>
          <a:xfrm rot="10800000" flipV="1">
            <a:off x="4500546" y="1357298"/>
            <a:ext cx="85727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3504" y="1142984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attribute</a:t>
            </a:r>
            <a:endParaRPr lang="ko-KR" altLang="en-US" sz="11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643314"/>
            <a:ext cx="59508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500694" y="3500438"/>
            <a:ext cx="26196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&lt;?xml version=“1.0” encoding=“UTF-8”?&gt;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643306" y="3714752"/>
            <a:ext cx="178595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9058" y="3643314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내용이 없는 빈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XML</a:t>
            </a:r>
            <a:r>
              <a:rPr lang="ko-KR" altLang="en-US" sz="1100" dirty="0" smtClean="0"/>
              <a:t>문서가 생성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955134" y="4429132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부모노드명</a:t>
            </a:r>
            <a:r>
              <a:rPr lang="en-US" altLang="ko-KR" sz="1400" b="1" dirty="0" smtClean="0"/>
              <a:t>/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857752" y="5357826"/>
            <a:ext cx="1143008" cy="1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57752" y="528638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내용이 없는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자식노드생성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000760" y="5214950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자식노드명</a:t>
            </a:r>
            <a:r>
              <a:rPr lang="en-US" altLang="ko-KR" sz="1400" b="1" dirty="0" smtClean="0"/>
              <a:t>/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857752" y="4643446"/>
            <a:ext cx="1143008" cy="1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57752" y="457200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내용이 없는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부모노드생성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>
            <a:endCxn id="46" idx="1"/>
          </p:cNvCxnSpPr>
          <p:nvPr/>
        </p:nvCxnSpPr>
        <p:spPr>
          <a:xfrm flipV="1">
            <a:off x="2643174" y="5632566"/>
            <a:ext cx="3429024" cy="36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198" y="5478677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자식노드명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</a:t>
            </a:r>
            <a:r>
              <a:rPr lang="ko-KR" altLang="en-US" sz="1400" dirty="0" err="1" smtClean="0"/>
              <a:t>자식노드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47" name="자유형 46"/>
          <p:cNvSpPr/>
          <p:nvPr/>
        </p:nvSpPr>
        <p:spPr>
          <a:xfrm>
            <a:off x="7286625" y="5248275"/>
            <a:ext cx="242888" cy="257175"/>
          </a:xfrm>
          <a:custGeom>
            <a:avLst/>
            <a:gdLst>
              <a:gd name="connsiteX0" fmla="*/ 0 w 242888"/>
              <a:gd name="connsiteY0" fmla="*/ 19050 h 257175"/>
              <a:gd name="connsiteX1" fmla="*/ 19050 w 242888"/>
              <a:gd name="connsiteY1" fmla="*/ 14288 h 257175"/>
              <a:gd name="connsiteX2" fmla="*/ 33338 w 242888"/>
              <a:gd name="connsiteY2" fmla="*/ 9525 h 257175"/>
              <a:gd name="connsiteX3" fmla="*/ 90488 w 242888"/>
              <a:gd name="connsiteY3" fmla="*/ 4763 h 257175"/>
              <a:gd name="connsiteX4" fmla="*/ 123825 w 242888"/>
              <a:gd name="connsiteY4" fmla="*/ 0 h 257175"/>
              <a:gd name="connsiteX5" fmla="*/ 195263 w 242888"/>
              <a:gd name="connsiteY5" fmla="*/ 9525 h 257175"/>
              <a:gd name="connsiteX6" fmla="*/ 209550 w 242888"/>
              <a:gd name="connsiteY6" fmla="*/ 23813 h 257175"/>
              <a:gd name="connsiteX7" fmla="*/ 233363 w 242888"/>
              <a:gd name="connsiteY7" fmla="*/ 57150 h 257175"/>
              <a:gd name="connsiteX8" fmla="*/ 238125 w 242888"/>
              <a:gd name="connsiteY8" fmla="*/ 76200 h 257175"/>
              <a:gd name="connsiteX9" fmla="*/ 242888 w 242888"/>
              <a:gd name="connsiteY9" fmla="*/ 90488 h 257175"/>
              <a:gd name="connsiteX10" fmla="*/ 238125 w 242888"/>
              <a:gd name="connsiteY10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888" h="257175">
                <a:moveTo>
                  <a:pt x="0" y="19050"/>
                </a:moveTo>
                <a:cubicBezTo>
                  <a:pt x="6350" y="17463"/>
                  <a:pt x="12756" y="16086"/>
                  <a:pt x="19050" y="14288"/>
                </a:cubicBezTo>
                <a:cubicBezTo>
                  <a:pt x="23877" y="12909"/>
                  <a:pt x="28362" y="10189"/>
                  <a:pt x="33338" y="9525"/>
                </a:cubicBezTo>
                <a:cubicBezTo>
                  <a:pt x="52286" y="6999"/>
                  <a:pt x="71477" y="6764"/>
                  <a:pt x="90488" y="4763"/>
                </a:cubicBezTo>
                <a:cubicBezTo>
                  <a:pt x="101652" y="3588"/>
                  <a:pt x="112713" y="1588"/>
                  <a:pt x="123825" y="0"/>
                </a:cubicBezTo>
                <a:cubicBezTo>
                  <a:pt x="147638" y="3175"/>
                  <a:pt x="172116" y="3095"/>
                  <a:pt x="195263" y="9525"/>
                </a:cubicBezTo>
                <a:cubicBezTo>
                  <a:pt x="201752" y="11328"/>
                  <a:pt x="205167" y="18699"/>
                  <a:pt x="209550" y="23813"/>
                </a:cubicBezTo>
                <a:cubicBezTo>
                  <a:pt x="218413" y="34153"/>
                  <a:pt x="225823" y="45841"/>
                  <a:pt x="233363" y="57150"/>
                </a:cubicBezTo>
                <a:cubicBezTo>
                  <a:pt x="234950" y="63500"/>
                  <a:pt x="236327" y="69906"/>
                  <a:pt x="238125" y="76200"/>
                </a:cubicBezTo>
                <a:cubicBezTo>
                  <a:pt x="239504" y="81027"/>
                  <a:pt x="242888" y="85468"/>
                  <a:pt x="242888" y="90488"/>
                </a:cubicBezTo>
                <a:cubicBezTo>
                  <a:pt x="242888" y="146073"/>
                  <a:pt x="238125" y="201590"/>
                  <a:pt x="238125" y="2571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3643313" y="4781550"/>
            <a:ext cx="4133850" cy="1695450"/>
          </a:xfrm>
          <a:custGeom>
            <a:avLst/>
            <a:gdLst>
              <a:gd name="connsiteX0" fmla="*/ 0 w 4133850"/>
              <a:gd name="connsiteY0" fmla="*/ 1695450 h 1695450"/>
              <a:gd name="connsiteX1" fmla="*/ 2343150 w 4133850"/>
              <a:gd name="connsiteY1" fmla="*/ 1690688 h 1695450"/>
              <a:gd name="connsiteX2" fmla="*/ 2452687 w 4133850"/>
              <a:gd name="connsiteY2" fmla="*/ 1676400 h 1695450"/>
              <a:gd name="connsiteX3" fmla="*/ 2490787 w 4133850"/>
              <a:gd name="connsiteY3" fmla="*/ 1666875 h 1695450"/>
              <a:gd name="connsiteX4" fmla="*/ 2605087 w 4133850"/>
              <a:gd name="connsiteY4" fmla="*/ 1657350 h 1695450"/>
              <a:gd name="connsiteX5" fmla="*/ 2638425 w 4133850"/>
              <a:gd name="connsiteY5" fmla="*/ 1647825 h 1695450"/>
              <a:gd name="connsiteX6" fmla="*/ 2700337 w 4133850"/>
              <a:gd name="connsiteY6" fmla="*/ 1638300 h 1695450"/>
              <a:gd name="connsiteX7" fmla="*/ 2743200 w 4133850"/>
              <a:gd name="connsiteY7" fmla="*/ 1624013 h 1695450"/>
              <a:gd name="connsiteX8" fmla="*/ 2776537 w 4133850"/>
              <a:gd name="connsiteY8" fmla="*/ 1619250 h 1695450"/>
              <a:gd name="connsiteX9" fmla="*/ 2871787 w 4133850"/>
              <a:gd name="connsiteY9" fmla="*/ 1609725 h 1695450"/>
              <a:gd name="connsiteX10" fmla="*/ 2909887 w 4133850"/>
              <a:gd name="connsiteY10" fmla="*/ 1590675 h 1695450"/>
              <a:gd name="connsiteX11" fmla="*/ 2962275 w 4133850"/>
              <a:gd name="connsiteY11" fmla="*/ 1581150 h 1695450"/>
              <a:gd name="connsiteX12" fmla="*/ 3052762 w 4133850"/>
              <a:gd name="connsiteY12" fmla="*/ 1562100 h 1695450"/>
              <a:gd name="connsiteX13" fmla="*/ 3081337 w 4133850"/>
              <a:gd name="connsiteY13" fmla="*/ 1557338 h 1695450"/>
              <a:gd name="connsiteX14" fmla="*/ 3109912 w 4133850"/>
              <a:gd name="connsiteY14" fmla="*/ 1547813 h 1695450"/>
              <a:gd name="connsiteX15" fmla="*/ 3133725 w 4133850"/>
              <a:gd name="connsiteY15" fmla="*/ 1543050 h 1695450"/>
              <a:gd name="connsiteX16" fmla="*/ 3152775 w 4133850"/>
              <a:gd name="connsiteY16" fmla="*/ 1528763 h 1695450"/>
              <a:gd name="connsiteX17" fmla="*/ 3190875 w 4133850"/>
              <a:gd name="connsiteY17" fmla="*/ 1500188 h 1695450"/>
              <a:gd name="connsiteX18" fmla="*/ 3252787 w 4133850"/>
              <a:gd name="connsiteY18" fmla="*/ 1457325 h 1695450"/>
              <a:gd name="connsiteX19" fmla="*/ 3319462 w 4133850"/>
              <a:gd name="connsiteY19" fmla="*/ 1409700 h 1695450"/>
              <a:gd name="connsiteX20" fmla="*/ 3362325 w 4133850"/>
              <a:gd name="connsiteY20" fmla="*/ 1385888 h 1695450"/>
              <a:gd name="connsiteX21" fmla="*/ 3395662 w 4133850"/>
              <a:gd name="connsiteY21" fmla="*/ 1371600 h 1695450"/>
              <a:gd name="connsiteX22" fmla="*/ 3448050 w 4133850"/>
              <a:gd name="connsiteY22" fmla="*/ 1328738 h 1695450"/>
              <a:gd name="connsiteX23" fmla="*/ 3486150 w 4133850"/>
              <a:gd name="connsiteY23" fmla="*/ 1290638 h 1695450"/>
              <a:gd name="connsiteX24" fmla="*/ 3543300 w 4133850"/>
              <a:gd name="connsiteY24" fmla="*/ 1247775 h 1695450"/>
              <a:gd name="connsiteX25" fmla="*/ 3567112 w 4133850"/>
              <a:gd name="connsiteY25" fmla="*/ 1223963 h 1695450"/>
              <a:gd name="connsiteX26" fmla="*/ 3595687 w 4133850"/>
              <a:gd name="connsiteY26" fmla="*/ 1204913 h 1695450"/>
              <a:gd name="connsiteX27" fmla="*/ 3619500 w 4133850"/>
              <a:gd name="connsiteY27" fmla="*/ 1181100 h 1695450"/>
              <a:gd name="connsiteX28" fmla="*/ 3676650 w 4133850"/>
              <a:gd name="connsiteY28" fmla="*/ 1133475 h 1695450"/>
              <a:gd name="connsiteX29" fmla="*/ 3695700 w 4133850"/>
              <a:gd name="connsiteY29" fmla="*/ 1119188 h 1695450"/>
              <a:gd name="connsiteX30" fmla="*/ 3709987 w 4133850"/>
              <a:gd name="connsiteY30" fmla="*/ 1100138 h 1695450"/>
              <a:gd name="connsiteX31" fmla="*/ 3724275 w 4133850"/>
              <a:gd name="connsiteY31" fmla="*/ 1090613 h 1695450"/>
              <a:gd name="connsiteX32" fmla="*/ 3738562 w 4133850"/>
              <a:gd name="connsiteY32" fmla="*/ 1076325 h 1695450"/>
              <a:gd name="connsiteX33" fmla="*/ 3757612 w 4133850"/>
              <a:gd name="connsiteY33" fmla="*/ 1057275 h 1695450"/>
              <a:gd name="connsiteX34" fmla="*/ 3967162 w 4133850"/>
              <a:gd name="connsiteY34" fmla="*/ 1047750 h 1695450"/>
              <a:gd name="connsiteX35" fmla="*/ 3981450 w 4133850"/>
              <a:gd name="connsiteY35" fmla="*/ 1042988 h 1695450"/>
              <a:gd name="connsiteX36" fmla="*/ 4005262 w 4133850"/>
              <a:gd name="connsiteY36" fmla="*/ 1038225 h 1695450"/>
              <a:gd name="connsiteX37" fmla="*/ 4043362 w 4133850"/>
              <a:gd name="connsiteY37" fmla="*/ 1014413 h 1695450"/>
              <a:gd name="connsiteX38" fmla="*/ 4071937 w 4133850"/>
              <a:gd name="connsiteY38" fmla="*/ 985838 h 1695450"/>
              <a:gd name="connsiteX39" fmla="*/ 4090987 w 4133850"/>
              <a:gd name="connsiteY39" fmla="*/ 966788 h 1695450"/>
              <a:gd name="connsiteX40" fmla="*/ 4110037 w 4133850"/>
              <a:gd name="connsiteY40" fmla="*/ 923925 h 1695450"/>
              <a:gd name="connsiteX41" fmla="*/ 4119562 w 4133850"/>
              <a:gd name="connsiteY41" fmla="*/ 909638 h 1695450"/>
              <a:gd name="connsiteX42" fmla="*/ 4124325 w 4133850"/>
              <a:gd name="connsiteY42" fmla="*/ 885825 h 1695450"/>
              <a:gd name="connsiteX43" fmla="*/ 4129087 w 4133850"/>
              <a:gd name="connsiteY43" fmla="*/ 866775 h 1695450"/>
              <a:gd name="connsiteX44" fmla="*/ 4133850 w 4133850"/>
              <a:gd name="connsiteY44" fmla="*/ 823913 h 1695450"/>
              <a:gd name="connsiteX45" fmla="*/ 4124325 w 4133850"/>
              <a:gd name="connsiteY45" fmla="*/ 604838 h 1695450"/>
              <a:gd name="connsiteX46" fmla="*/ 4119562 w 4133850"/>
              <a:gd name="connsiteY46" fmla="*/ 576263 h 1695450"/>
              <a:gd name="connsiteX47" fmla="*/ 4105275 w 4133850"/>
              <a:gd name="connsiteY47" fmla="*/ 547688 h 1695450"/>
              <a:gd name="connsiteX48" fmla="*/ 4090987 w 4133850"/>
              <a:gd name="connsiteY48" fmla="*/ 519113 h 1695450"/>
              <a:gd name="connsiteX49" fmla="*/ 4086225 w 4133850"/>
              <a:gd name="connsiteY49" fmla="*/ 504825 h 1695450"/>
              <a:gd name="connsiteX50" fmla="*/ 4071937 w 4133850"/>
              <a:gd name="connsiteY50" fmla="*/ 490538 h 1695450"/>
              <a:gd name="connsiteX51" fmla="*/ 3990975 w 4133850"/>
              <a:gd name="connsiteY51" fmla="*/ 400050 h 1695450"/>
              <a:gd name="connsiteX52" fmla="*/ 3971925 w 4133850"/>
              <a:gd name="connsiteY52" fmla="*/ 381000 h 1695450"/>
              <a:gd name="connsiteX53" fmla="*/ 3938587 w 4133850"/>
              <a:gd name="connsiteY53" fmla="*/ 366713 h 1695450"/>
              <a:gd name="connsiteX54" fmla="*/ 3924300 w 4133850"/>
              <a:gd name="connsiteY54" fmla="*/ 357188 h 1695450"/>
              <a:gd name="connsiteX55" fmla="*/ 3905250 w 4133850"/>
              <a:gd name="connsiteY55" fmla="*/ 352425 h 1695450"/>
              <a:gd name="connsiteX56" fmla="*/ 3886200 w 4133850"/>
              <a:gd name="connsiteY56" fmla="*/ 342900 h 1695450"/>
              <a:gd name="connsiteX57" fmla="*/ 3800475 w 4133850"/>
              <a:gd name="connsiteY57" fmla="*/ 328613 h 1695450"/>
              <a:gd name="connsiteX58" fmla="*/ 3752850 w 4133850"/>
              <a:gd name="connsiteY58" fmla="*/ 319088 h 1695450"/>
              <a:gd name="connsiteX59" fmla="*/ 3729037 w 4133850"/>
              <a:gd name="connsiteY59" fmla="*/ 314325 h 1695450"/>
              <a:gd name="connsiteX60" fmla="*/ 3690937 w 4133850"/>
              <a:gd name="connsiteY60" fmla="*/ 309563 h 1695450"/>
              <a:gd name="connsiteX61" fmla="*/ 3619500 w 4133850"/>
              <a:gd name="connsiteY61" fmla="*/ 295275 h 1695450"/>
              <a:gd name="connsiteX62" fmla="*/ 3586162 w 4133850"/>
              <a:gd name="connsiteY62" fmla="*/ 280988 h 1695450"/>
              <a:gd name="connsiteX63" fmla="*/ 3571875 w 4133850"/>
              <a:gd name="connsiteY63" fmla="*/ 276225 h 1695450"/>
              <a:gd name="connsiteX64" fmla="*/ 3519487 w 4133850"/>
              <a:gd name="connsiteY64" fmla="*/ 242888 h 1695450"/>
              <a:gd name="connsiteX65" fmla="*/ 3500437 w 4133850"/>
              <a:gd name="connsiteY65" fmla="*/ 233363 h 1695450"/>
              <a:gd name="connsiteX66" fmla="*/ 3462337 w 4133850"/>
              <a:gd name="connsiteY66" fmla="*/ 200025 h 1695450"/>
              <a:gd name="connsiteX67" fmla="*/ 3438525 w 4133850"/>
              <a:gd name="connsiteY67" fmla="*/ 166688 h 1695450"/>
              <a:gd name="connsiteX68" fmla="*/ 3429000 w 4133850"/>
              <a:gd name="connsiteY68" fmla="*/ 147638 h 1695450"/>
              <a:gd name="connsiteX69" fmla="*/ 3419475 w 4133850"/>
              <a:gd name="connsiteY69" fmla="*/ 133350 h 1695450"/>
              <a:gd name="connsiteX70" fmla="*/ 3405187 w 4133850"/>
              <a:gd name="connsiteY70" fmla="*/ 104775 h 1695450"/>
              <a:gd name="connsiteX71" fmla="*/ 3395662 w 4133850"/>
              <a:gd name="connsiteY71" fmla="*/ 71438 h 1695450"/>
              <a:gd name="connsiteX72" fmla="*/ 3390900 w 4133850"/>
              <a:gd name="connsiteY72" fmla="*/ 52388 h 1695450"/>
              <a:gd name="connsiteX73" fmla="*/ 3381375 w 4133850"/>
              <a:gd name="connsiteY73" fmla="*/ 23813 h 1695450"/>
              <a:gd name="connsiteX74" fmla="*/ 3376612 w 4133850"/>
              <a:gd name="connsiteY74" fmla="*/ 9525 h 1695450"/>
              <a:gd name="connsiteX75" fmla="*/ 3376612 w 4133850"/>
              <a:gd name="connsiteY75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133850" h="1695450">
                <a:moveTo>
                  <a:pt x="0" y="1695450"/>
                </a:moveTo>
                <a:lnTo>
                  <a:pt x="2343150" y="1690688"/>
                </a:lnTo>
                <a:cubicBezTo>
                  <a:pt x="2371511" y="1690575"/>
                  <a:pt x="2425889" y="1681760"/>
                  <a:pt x="2452687" y="1676400"/>
                </a:cubicBezTo>
                <a:cubicBezTo>
                  <a:pt x="2465524" y="1673833"/>
                  <a:pt x="2477895" y="1669150"/>
                  <a:pt x="2490787" y="1666875"/>
                </a:cubicBezTo>
                <a:cubicBezTo>
                  <a:pt x="2517728" y="1662121"/>
                  <a:pt x="2585115" y="1658682"/>
                  <a:pt x="2605087" y="1657350"/>
                </a:cubicBezTo>
                <a:cubicBezTo>
                  <a:pt x="2616200" y="1654175"/>
                  <a:pt x="2627213" y="1650628"/>
                  <a:pt x="2638425" y="1647825"/>
                </a:cubicBezTo>
                <a:cubicBezTo>
                  <a:pt x="2660238" y="1642372"/>
                  <a:pt x="2677211" y="1641191"/>
                  <a:pt x="2700337" y="1638300"/>
                </a:cubicBezTo>
                <a:cubicBezTo>
                  <a:pt x="2714625" y="1633538"/>
                  <a:pt x="2728589" y="1627666"/>
                  <a:pt x="2743200" y="1624013"/>
                </a:cubicBezTo>
                <a:cubicBezTo>
                  <a:pt x="2754090" y="1621290"/>
                  <a:pt x="2765399" y="1620642"/>
                  <a:pt x="2776537" y="1619250"/>
                </a:cubicBezTo>
                <a:cubicBezTo>
                  <a:pt x="2812234" y="1614788"/>
                  <a:pt x="2835080" y="1613062"/>
                  <a:pt x="2871787" y="1609725"/>
                </a:cubicBezTo>
                <a:cubicBezTo>
                  <a:pt x="2884487" y="1603375"/>
                  <a:pt x="2896347" y="1594951"/>
                  <a:pt x="2909887" y="1590675"/>
                </a:cubicBezTo>
                <a:cubicBezTo>
                  <a:pt x="2926812" y="1585330"/>
                  <a:pt x="2944840" y="1584471"/>
                  <a:pt x="2962275" y="1581150"/>
                </a:cubicBezTo>
                <a:cubicBezTo>
                  <a:pt x="3113785" y="1552291"/>
                  <a:pt x="2913154" y="1590021"/>
                  <a:pt x="3052762" y="1562100"/>
                </a:cubicBezTo>
                <a:cubicBezTo>
                  <a:pt x="3062231" y="1560206"/>
                  <a:pt x="3071812" y="1558925"/>
                  <a:pt x="3081337" y="1557338"/>
                </a:cubicBezTo>
                <a:cubicBezTo>
                  <a:pt x="3090862" y="1554163"/>
                  <a:pt x="3100226" y="1550455"/>
                  <a:pt x="3109912" y="1547813"/>
                </a:cubicBezTo>
                <a:cubicBezTo>
                  <a:pt x="3117722" y="1545683"/>
                  <a:pt x="3126328" y="1546338"/>
                  <a:pt x="3133725" y="1543050"/>
                </a:cubicBezTo>
                <a:cubicBezTo>
                  <a:pt x="3140978" y="1539826"/>
                  <a:pt x="3146044" y="1532970"/>
                  <a:pt x="3152775" y="1528763"/>
                </a:cubicBezTo>
                <a:cubicBezTo>
                  <a:pt x="3200694" y="1498814"/>
                  <a:pt x="3140448" y="1545012"/>
                  <a:pt x="3190875" y="1500188"/>
                </a:cubicBezTo>
                <a:cubicBezTo>
                  <a:pt x="3219841" y="1474441"/>
                  <a:pt x="3215705" y="1482609"/>
                  <a:pt x="3252787" y="1457325"/>
                </a:cubicBezTo>
                <a:cubicBezTo>
                  <a:pt x="3275353" y="1441939"/>
                  <a:pt x="3295586" y="1422964"/>
                  <a:pt x="3319462" y="1409700"/>
                </a:cubicBezTo>
                <a:cubicBezTo>
                  <a:pt x="3333750" y="1401763"/>
                  <a:pt x="3347706" y="1393197"/>
                  <a:pt x="3362325" y="1385888"/>
                </a:cubicBezTo>
                <a:cubicBezTo>
                  <a:pt x="3373139" y="1380481"/>
                  <a:pt x="3385603" y="1378306"/>
                  <a:pt x="3395662" y="1371600"/>
                </a:cubicBezTo>
                <a:cubicBezTo>
                  <a:pt x="3414435" y="1359085"/>
                  <a:pt x="3432096" y="1344692"/>
                  <a:pt x="3448050" y="1328738"/>
                </a:cubicBezTo>
                <a:cubicBezTo>
                  <a:pt x="3460750" y="1316038"/>
                  <a:pt x="3470749" y="1299879"/>
                  <a:pt x="3486150" y="1290638"/>
                </a:cubicBezTo>
                <a:cubicBezTo>
                  <a:pt x="3517712" y="1271699"/>
                  <a:pt x="3510523" y="1277820"/>
                  <a:pt x="3543300" y="1247775"/>
                </a:cubicBezTo>
                <a:cubicBezTo>
                  <a:pt x="3551575" y="1240190"/>
                  <a:pt x="3558424" y="1231071"/>
                  <a:pt x="3567112" y="1223963"/>
                </a:cubicBezTo>
                <a:cubicBezTo>
                  <a:pt x="3575972" y="1216714"/>
                  <a:pt x="3586827" y="1212162"/>
                  <a:pt x="3595687" y="1204913"/>
                </a:cubicBezTo>
                <a:cubicBezTo>
                  <a:pt x="3604375" y="1197805"/>
                  <a:pt x="3611083" y="1188527"/>
                  <a:pt x="3619500" y="1181100"/>
                </a:cubicBezTo>
                <a:cubicBezTo>
                  <a:pt x="3638094" y="1164693"/>
                  <a:pt x="3656812" y="1148353"/>
                  <a:pt x="3676650" y="1133475"/>
                </a:cubicBezTo>
                <a:cubicBezTo>
                  <a:pt x="3683000" y="1128713"/>
                  <a:pt x="3690087" y="1124801"/>
                  <a:pt x="3695700" y="1119188"/>
                </a:cubicBezTo>
                <a:cubicBezTo>
                  <a:pt x="3701313" y="1113575"/>
                  <a:pt x="3704374" y="1105751"/>
                  <a:pt x="3709987" y="1100138"/>
                </a:cubicBezTo>
                <a:cubicBezTo>
                  <a:pt x="3714034" y="1096091"/>
                  <a:pt x="3719878" y="1094277"/>
                  <a:pt x="3724275" y="1090613"/>
                </a:cubicBezTo>
                <a:cubicBezTo>
                  <a:pt x="3729449" y="1086301"/>
                  <a:pt x="3733800" y="1081088"/>
                  <a:pt x="3738562" y="1076325"/>
                </a:cubicBezTo>
                <a:cubicBezTo>
                  <a:pt x="3743164" y="1062522"/>
                  <a:pt x="3740312" y="1058379"/>
                  <a:pt x="3757612" y="1057275"/>
                </a:cubicBezTo>
                <a:cubicBezTo>
                  <a:pt x="3827392" y="1052821"/>
                  <a:pt x="3897312" y="1050925"/>
                  <a:pt x="3967162" y="1047750"/>
                </a:cubicBezTo>
                <a:cubicBezTo>
                  <a:pt x="3971925" y="1046163"/>
                  <a:pt x="3976580" y="1044206"/>
                  <a:pt x="3981450" y="1042988"/>
                </a:cubicBezTo>
                <a:cubicBezTo>
                  <a:pt x="3989303" y="1041025"/>
                  <a:pt x="3997912" y="1041617"/>
                  <a:pt x="4005262" y="1038225"/>
                </a:cubicBezTo>
                <a:cubicBezTo>
                  <a:pt x="4018860" y="1031949"/>
                  <a:pt x="4032772" y="1025003"/>
                  <a:pt x="4043362" y="1014413"/>
                </a:cubicBezTo>
                <a:lnTo>
                  <a:pt x="4071937" y="985838"/>
                </a:lnTo>
                <a:lnTo>
                  <a:pt x="4090987" y="966788"/>
                </a:lnTo>
                <a:cubicBezTo>
                  <a:pt x="4097791" y="949778"/>
                  <a:pt x="4101138" y="939498"/>
                  <a:pt x="4110037" y="923925"/>
                </a:cubicBezTo>
                <a:cubicBezTo>
                  <a:pt x="4112877" y="918955"/>
                  <a:pt x="4116387" y="914400"/>
                  <a:pt x="4119562" y="909638"/>
                </a:cubicBezTo>
                <a:cubicBezTo>
                  <a:pt x="4121150" y="901700"/>
                  <a:pt x="4122569" y="893727"/>
                  <a:pt x="4124325" y="885825"/>
                </a:cubicBezTo>
                <a:cubicBezTo>
                  <a:pt x="4125745" y="879435"/>
                  <a:pt x="4128092" y="873244"/>
                  <a:pt x="4129087" y="866775"/>
                </a:cubicBezTo>
                <a:cubicBezTo>
                  <a:pt x="4131273" y="852567"/>
                  <a:pt x="4132262" y="838200"/>
                  <a:pt x="4133850" y="823913"/>
                </a:cubicBezTo>
                <a:cubicBezTo>
                  <a:pt x="4130675" y="750888"/>
                  <a:pt x="4128535" y="677811"/>
                  <a:pt x="4124325" y="604838"/>
                </a:cubicBezTo>
                <a:cubicBezTo>
                  <a:pt x="4123769" y="595198"/>
                  <a:pt x="4121657" y="585689"/>
                  <a:pt x="4119562" y="576263"/>
                </a:cubicBezTo>
                <a:cubicBezTo>
                  <a:pt x="4115441" y="557716"/>
                  <a:pt x="4114791" y="564816"/>
                  <a:pt x="4105275" y="547688"/>
                </a:cubicBezTo>
                <a:cubicBezTo>
                  <a:pt x="4100103" y="538379"/>
                  <a:pt x="4095312" y="528845"/>
                  <a:pt x="4090987" y="519113"/>
                </a:cubicBezTo>
                <a:cubicBezTo>
                  <a:pt x="4088948" y="514525"/>
                  <a:pt x="4089010" y="509002"/>
                  <a:pt x="4086225" y="504825"/>
                </a:cubicBezTo>
                <a:cubicBezTo>
                  <a:pt x="4082489" y="499221"/>
                  <a:pt x="4076288" y="495680"/>
                  <a:pt x="4071937" y="490538"/>
                </a:cubicBezTo>
                <a:cubicBezTo>
                  <a:pt x="4002186" y="408107"/>
                  <a:pt x="4067124" y="476200"/>
                  <a:pt x="3990975" y="400050"/>
                </a:cubicBezTo>
                <a:cubicBezTo>
                  <a:pt x="3984625" y="393700"/>
                  <a:pt x="3980445" y="383839"/>
                  <a:pt x="3971925" y="381000"/>
                </a:cubicBezTo>
                <a:cubicBezTo>
                  <a:pt x="3955895" y="375657"/>
                  <a:pt x="3955066" y="376130"/>
                  <a:pt x="3938587" y="366713"/>
                </a:cubicBezTo>
                <a:cubicBezTo>
                  <a:pt x="3933617" y="363873"/>
                  <a:pt x="3929561" y="359443"/>
                  <a:pt x="3924300" y="357188"/>
                </a:cubicBezTo>
                <a:cubicBezTo>
                  <a:pt x="3918284" y="354610"/>
                  <a:pt x="3911379" y="354723"/>
                  <a:pt x="3905250" y="352425"/>
                </a:cubicBezTo>
                <a:cubicBezTo>
                  <a:pt x="3898603" y="349932"/>
                  <a:pt x="3892935" y="345145"/>
                  <a:pt x="3886200" y="342900"/>
                </a:cubicBezTo>
                <a:cubicBezTo>
                  <a:pt x="3851756" y="331419"/>
                  <a:pt x="3837807" y="332346"/>
                  <a:pt x="3800475" y="328613"/>
                </a:cubicBezTo>
                <a:lnTo>
                  <a:pt x="3752850" y="319088"/>
                </a:lnTo>
                <a:cubicBezTo>
                  <a:pt x="3744912" y="317500"/>
                  <a:pt x="3737069" y="315329"/>
                  <a:pt x="3729037" y="314325"/>
                </a:cubicBezTo>
                <a:lnTo>
                  <a:pt x="3690937" y="309563"/>
                </a:lnTo>
                <a:cubicBezTo>
                  <a:pt x="3636425" y="291392"/>
                  <a:pt x="3689950" y="307017"/>
                  <a:pt x="3619500" y="295275"/>
                </a:cubicBezTo>
                <a:cubicBezTo>
                  <a:pt x="3607312" y="293244"/>
                  <a:pt x="3597207" y="285722"/>
                  <a:pt x="3586162" y="280988"/>
                </a:cubicBezTo>
                <a:cubicBezTo>
                  <a:pt x="3581548" y="279010"/>
                  <a:pt x="3576365" y="278470"/>
                  <a:pt x="3571875" y="276225"/>
                </a:cubicBezTo>
                <a:cubicBezTo>
                  <a:pt x="3552308" y="266441"/>
                  <a:pt x="3538374" y="254220"/>
                  <a:pt x="3519487" y="242888"/>
                </a:cubicBezTo>
                <a:cubicBezTo>
                  <a:pt x="3513399" y="239235"/>
                  <a:pt x="3506457" y="237126"/>
                  <a:pt x="3500437" y="233363"/>
                </a:cubicBezTo>
                <a:cubicBezTo>
                  <a:pt x="3486550" y="224684"/>
                  <a:pt x="3473031" y="212246"/>
                  <a:pt x="3462337" y="200025"/>
                </a:cubicBezTo>
                <a:cubicBezTo>
                  <a:pt x="3458131" y="195218"/>
                  <a:pt x="3442707" y="174006"/>
                  <a:pt x="3438525" y="166688"/>
                </a:cubicBezTo>
                <a:cubicBezTo>
                  <a:pt x="3435003" y="160524"/>
                  <a:pt x="3432522" y="153802"/>
                  <a:pt x="3429000" y="147638"/>
                </a:cubicBezTo>
                <a:cubicBezTo>
                  <a:pt x="3426160" y="142668"/>
                  <a:pt x="3422035" y="138470"/>
                  <a:pt x="3419475" y="133350"/>
                </a:cubicBezTo>
                <a:cubicBezTo>
                  <a:pt x="3399756" y="93914"/>
                  <a:pt x="3432485" y="145724"/>
                  <a:pt x="3405187" y="104775"/>
                </a:cubicBezTo>
                <a:cubicBezTo>
                  <a:pt x="3390300" y="45221"/>
                  <a:pt x="3409327" y="119264"/>
                  <a:pt x="3395662" y="71438"/>
                </a:cubicBezTo>
                <a:cubicBezTo>
                  <a:pt x="3393864" y="65144"/>
                  <a:pt x="3392781" y="58657"/>
                  <a:pt x="3390900" y="52388"/>
                </a:cubicBezTo>
                <a:cubicBezTo>
                  <a:pt x="3388015" y="42771"/>
                  <a:pt x="3384550" y="33338"/>
                  <a:pt x="3381375" y="23813"/>
                </a:cubicBezTo>
                <a:cubicBezTo>
                  <a:pt x="3379787" y="19050"/>
                  <a:pt x="3376612" y="14545"/>
                  <a:pt x="3376612" y="9525"/>
                </a:cubicBezTo>
                <a:lnTo>
                  <a:pt x="3376612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32" idx="3"/>
          </p:cNvCxnSpPr>
          <p:nvPr/>
        </p:nvCxnSpPr>
        <p:spPr>
          <a:xfrm>
            <a:off x="7358082" y="4583021"/>
            <a:ext cx="214314" cy="6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43834" y="4429132"/>
            <a:ext cx="20489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err="1" smtClean="0"/>
              <a:t>부모노드명</a:t>
            </a:r>
            <a:r>
              <a:rPr lang="en-US" altLang="ko-KR" sz="1100" dirty="0" smtClean="0"/>
              <a:t>&gt;</a:t>
            </a:r>
          </a:p>
          <a:p>
            <a:r>
              <a:rPr lang="en-US" altLang="ko-KR" sz="1100" dirty="0" smtClean="0"/>
              <a:t>&lt;</a:t>
            </a:r>
            <a:r>
              <a:rPr lang="ko-KR" altLang="en-US" sz="1100" dirty="0" err="1" smtClean="0"/>
              <a:t>자식노드명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&lt;/</a:t>
            </a:r>
            <a:r>
              <a:rPr lang="ko-KR" altLang="en-US" sz="1100" dirty="0" err="1" smtClean="0"/>
              <a:t>자식노드</a:t>
            </a:r>
            <a:r>
              <a:rPr lang="en-US" altLang="ko-KR" sz="1100" dirty="0" smtClean="0"/>
              <a:t>&gt;</a:t>
            </a:r>
            <a:endParaRPr lang="ko-KR" altLang="en-US" sz="1100" dirty="0" smtClean="0"/>
          </a:p>
          <a:p>
            <a:r>
              <a:rPr lang="en-US" altLang="ko-KR" sz="1100" dirty="0" smtClean="0"/>
              <a:t>&lt;/</a:t>
            </a:r>
            <a:r>
              <a:rPr lang="ko-KR" altLang="en-US" sz="1100" dirty="0" err="1" smtClean="0"/>
              <a:t>부모노드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55" name="자유형 54"/>
          <p:cNvSpPr/>
          <p:nvPr/>
        </p:nvSpPr>
        <p:spPr>
          <a:xfrm>
            <a:off x="3509963" y="4086126"/>
            <a:ext cx="4451339" cy="3016203"/>
          </a:xfrm>
          <a:custGeom>
            <a:avLst/>
            <a:gdLst>
              <a:gd name="connsiteX0" fmla="*/ 0 w 4451339"/>
              <a:gd name="connsiteY0" fmla="*/ 2990949 h 3016203"/>
              <a:gd name="connsiteX1" fmla="*/ 214312 w 4451339"/>
              <a:gd name="connsiteY1" fmla="*/ 2995712 h 3016203"/>
              <a:gd name="connsiteX2" fmla="*/ 280987 w 4451339"/>
              <a:gd name="connsiteY2" fmla="*/ 3000474 h 3016203"/>
              <a:gd name="connsiteX3" fmla="*/ 485775 w 4451339"/>
              <a:gd name="connsiteY3" fmla="*/ 3009999 h 3016203"/>
              <a:gd name="connsiteX4" fmla="*/ 1295400 w 4451339"/>
              <a:gd name="connsiteY4" fmla="*/ 2995712 h 3016203"/>
              <a:gd name="connsiteX5" fmla="*/ 1414462 w 4451339"/>
              <a:gd name="connsiteY5" fmla="*/ 2981424 h 3016203"/>
              <a:gd name="connsiteX6" fmla="*/ 1466850 w 4451339"/>
              <a:gd name="connsiteY6" fmla="*/ 2971899 h 3016203"/>
              <a:gd name="connsiteX7" fmla="*/ 1543050 w 4451339"/>
              <a:gd name="connsiteY7" fmla="*/ 2962374 h 3016203"/>
              <a:gd name="connsiteX8" fmla="*/ 1633537 w 4451339"/>
              <a:gd name="connsiteY8" fmla="*/ 2952849 h 3016203"/>
              <a:gd name="connsiteX9" fmla="*/ 1676400 w 4451339"/>
              <a:gd name="connsiteY9" fmla="*/ 2943324 h 3016203"/>
              <a:gd name="connsiteX10" fmla="*/ 1724025 w 4451339"/>
              <a:gd name="connsiteY10" fmla="*/ 2938562 h 3016203"/>
              <a:gd name="connsiteX11" fmla="*/ 1762125 w 4451339"/>
              <a:gd name="connsiteY11" fmla="*/ 2933799 h 3016203"/>
              <a:gd name="connsiteX12" fmla="*/ 1814512 w 4451339"/>
              <a:gd name="connsiteY12" fmla="*/ 2924274 h 3016203"/>
              <a:gd name="connsiteX13" fmla="*/ 1857375 w 4451339"/>
              <a:gd name="connsiteY13" fmla="*/ 2919512 h 3016203"/>
              <a:gd name="connsiteX14" fmla="*/ 1981200 w 4451339"/>
              <a:gd name="connsiteY14" fmla="*/ 2895699 h 3016203"/>
              <a:gd name="connsiteX15" fmla="*/ 2014537 w 4451339"/>
              <a:gd name="connsiteY15" fmla="*/ 2890937 h 3016203"/>
              <a:gd name="connsiteX16" fmla="*/ 2128837 w 4451339"/>
              <a:gd name="connsiteY16" fmla="*/ 2881412 h 3016203"/>
              <a:gd name="connsiteX17" fmla="*/ 2205037 w 4451339"/>
              <a:gd name="connsiteY17" fmla="*/ 2867124 h 3016203"/>
              <a:gd name="connsiteX18" fmla="*/ 2281237 w 4451339"/>
              <a:gd name="connsiteY18" fmla="*/ 2857599 h 3016203"/>
              <a:gd name="connsiteX19" fmla="*/ 2319337 w 4451339"/>
              <a:gd name="connsiteY19" fmla="*/ 2848074 h 3016203"/>
              <a:gd name="connsiteX20" fmla="*/ 2357437 w 4451339"/>
              <a:gd name="connsiteY20" fmla="*/ 2843312 h 3016203"/>
              <a:gd name="connsiteX21" fmla="*/ 2443162 w 4451339"/>
              <a:gd name="connsiteY21" fmla="*/ 2833787 h 3016203"/>
              <a:gd name="connsiteX22" fmla="*/ 2490787 w 4451339"/>
              <a:gd name="connsiteY22" fmla="*/ 2824262 h 3016203"/>
              <a:gd name="connsiteX23" fmla="*/ 2595562 w 4451339"/>
              <a:gd name="connsiteY23" fmla="*/ 2814737 h 3016203"/>
              <a:gd name="connsiteX24" fmla="*/ 2662237 w 4451339"/>
              <a:gd name="connsiteY24" fmla="*/ 2795687 h 3016203"/>
              <a:gd name="connsiteX25" fmla="*/ 2781300 w 4451339"/>
              <a:gd name="connsiteY25" fmla="*/ 2786162 h 3016203"/>
              <a:gd name="connsiteX26" fmla="*/ 2838450 w 4451339"/>
              <a:gd name="connsiteY26" fmla="*/ 2771874 h 3016203"/>
              <a:gd name="connsiteX27" fmla="*/ 2909887 w 4451339"/>
              <a:gd name="connsiteY27" fmla="*/ 2767112 h 3016203"/>
              <a:gd name="connsiteX28" fmla="*/ 3038475 w 4451339"/>
              <a:gd name="connsiteY28" fmla="*/ 2757587 h 3016203"/>
              <a:gd name="connsiteX29" fmla="*/ 3128962 w 4451339"/>
              <a:gd name="connsiteY29" fmla="*/ 2738537 h 3016203"/>
              <a:gd name="connsiteX30" fmla="*/ 3176587 w 4451339"/>
              <a:gd name="connsiteY30" fmla="*/ 2733774 h 3016203"/>
              <a:gd name="connsiteX31" fmla="*/ 3214687 w 4451339"/>
              <a:gd name="connsiteY31" fmla="*/ 2729012 h 3016203"/>
              <a:gd name="connsiteX32" fmla="*/ 3290887 w 4451339"/>
              <a:gd name="connsiteY32" fmla="*/ 2714724 h 3016203"/>
              <a:gd name="connsiteX33" fmla="*/ 3367087 w 4451339"/>
              <a:gd name="connsiteY33" fmla="*/ 2690912 h 3016203"/>
              <a:gd name="connsiteX34" fmla="*/ 3381375 w 4451339"/>
              <a:gd name="connsiteY34" fmla="*/ 2681387 h 3016203"/>
              <a:gd name="connsiteX35" fmla="*/ 3419475 w 4451339"/>
              <a:gd name="connsiteY35" fmla="*/ 2671862 h 3016203"/>
              <a:gd name="connsiteX36" fmla="*/ 3438525 w 4451339"/>
              <a:gd name="connsiteY36" fmla="*/ 2667099 h 3016203"/>
              <a:gd name="connsiteX37" fmla="*/ 3495675 w 4451339"/>
              <a:gd name="connsiteY37" fmla="*/ 2648049 h 3016203"/>
              <a:gd name="connsiteX38" fmla="*/ 3533775 w 4451339"/>
              <a:gd name="connsiteY38" fmla="*/ 2638524 h 3016203"/>
              <a:gd name="connsiteX39" fmla="*/ 3548062 w 4451339"/>
              <a:gd name="connsiteY39" fmla="*/ 2633762 h 3016203"/>
              <a:gd name="connsiteX40" fmla="*/ 3586162 w 4451339"/>
              <a:gd name="connsiteY40" fmla="*/ 2624237 h 3016203"/>
              <a:gd name="connsiteX41" fmla="*/ 3605212 w 4451339"/>
              <a:gd name="connsiteY41" fmla="*/ 2609949 h 3016203"/>
              <a:gd name="connsiteX42" fmla="*/ 3619500 w 4451339"/>
              <a:gd name="connsiteY42" fmla="*/ 2605187 h 3016203"/>
              <a:gd name="connsiteX43" fmla="*/ 3652837 w 4451339"/>
              <a:gd name="connsiteY43" fmla="*/ 2595662 h 3016203"/>
              <a:gd name="connsiteX44" fmla="*/ 3700462 w 4451339"/>
              <a:gd name="connsiteY44" fmla="*/ 2586137 h 3016203"/>
              <a:gd name="connsiteX45" fmla="*/ 3729037 w 4451339"/>
              <a:gd name="connsiteY45" fmla="*/ 2571849 h 3016203"/>
              <a:gd name="connsiteX46" fmla="*/ 3781425 w 4451339"/>
              <a:gd name="connsiteY46" fmla="*/ 2557562 h 3016203"/>
              <a:gd name="connsiteX47" fmla="*/ 3829050 w 4451339"/>
              <a:gd name="connsiteY47" fmla="*/ 2528987 h 3016203"/>
              <a:gd name="connsiteX48" fmla="*/ 3843337 w 4451339"/>
              <a:gd name="connsiteY48" fmla="*/ 2519462 h 3016203"/>
              <a:gd name="connsiteX49" fmla="*/ 3900487 w 4451339"/>
              <a:gd name="connsiteY49" fmla="*/ 2500412 h 3016203"/>
              <a:gd name="connsiteX50" fmla="*/ 3929062 w 4451339"/>
              <a:gd name="connsiteY50" fmla="*/ 2481362 h 3016203"/>
              <a:gd name="connsiteX51" fmla="*/ 3948112 w 4451339"/>
              <a:gd name="connsiteY51" fmla="*/ 2467074 h 3016203"/>
              <a:gd name="connsiteX52" fmla="*/ 3967162 w 4451339"/>
              <a:gd name="connsiteY52" fmla="*/ 2457549 h 3016203"/>
              <a:gd name="connsiteX53" fmla="*/ 3990975 w 4451339"/>
              <a:gd name="connsiteY53" fmla="*/ 2443262 h 3016203"/>
              <a:gd name="connsiteX54" fmla="*/ 4019550 w 4451339"/>
              <a:gd name="connsiteY54" fmla="*/ 2433737 h 3016203"/>
              <a:gd name="connsiteX55" fmla="*/ 4033837 w 4451339"/>
              <a:gd name="connsiteY55" fmla="*/ 2424212 h 3016203"/>
              <a:gd name="connsiteX56" fmla="*/ 4052887 w 4451339"/>
              <a:gd name="connsiteY56" fmla="*/ 2419449 h 3016203"/>
              <a:gd name="connsiteX57" fmla="*/ 4067175 w 4451339"/>
              <a:gd name="connsiteY57" fmla="*/ 2405162 h 3016203"/>
              <a:gd name="connsiteX58" fmla="*/ 4114800 w 4451339"/>
              <a:gd name="connsiteY58" fmla="*/ 2381349 h 3016203"/>
              <a:gd name="connsiteX59" fmla="*/ 4152900 w 4451339"/>
              <a:gd name="connsiteY59" fmla="*/ 2367062 h 3016203"/>
              <a:gd name="connsiteX60" fmla="*/ 4167187 w 4451339"/>
              <a:gd name="connsiteY60" fmla="*/ 2362299 h 3016203"/>
              <a:gd name="connsiteX61" fmla="*/ 4205287 w 4451339"/>
              <a:gd name="connsiteY61" fmla="*/ 2343249 h 3016203"/>
              <a:gd name="connsiteX62" fmla="*/ 4224337 w 4451339"/>
              <a:gd name="connsiteY62" fmla="*/ 2328962 h 3016203"/>
              <a:gd name="connsiteX63" fmla="*/ 4257675 w 4451339"/>
              <a:gd name="connsiteY63" fmla="*/ 2300387 h 3016203"/>
              <a:gd name="connsiteX64" fmla="*/ 4271962 w 4451339"/>
              <a:gd name="connsiteY64" fmla="*/ 2295624 h 3016203"/>
              <a:gd name="connsiteX65" fmla="*/ 4281487 w 4451339"/>
              <a:gd name="connsiteY65" fmla="*/ 2281337 h 3016203"/>
              <a:gd name="connsiteX66" fmla="*/ 4295775 w 4451339"/>
              <a:gd name="connsiteY66" fmla="*/ 2267049 h 3016203"/>
              <a:gd name="connsiteX67" fmla="*/ 4300537 w 4451339"/>
              <a:gd name="connsiteY67" fmla="*/ 2252762 h 3016203"/>
              <a:gd name="connsiteX68" fmla="*/ 4314825 w 4451339"/>
              <a:gd name="connsiteY68" fmla="*/ 2224187 h 3016203"/>
              <a:gd name="connsiteX69" fmla="*/ 4329112 w 4451339"/>
              <a:gd name="connsiteY69" fmla="*/ 2181324 h 3016203"/>
              <a:gd name="connsiteX70" fmla="*/ 4348162 w 4451339"/>
              <a:gd name="connsiteY70" fmla="*/ 2119412 h 3016203"/>
              <a:gd name="connsiteX71" fmla="*/ 4357687 w 4451339"/>
              <a:gd name="connsiteY71" fmla="*/ 2076549 h 3016203"/>
              <a:gd name="connsiteX72" fmla="*/ 4371975 w 4451339"/>
              <a:gd name="connsiteY72" fmla="*/ 1990824 h 3016203"/>
              <a:gd name="connsiteX73" fmla="*/ 4381500 w 4451339"/>
              <a:gd name="connsiteY73" fmla="*/ 1900337 h 3016203"/>
              <a:gd name="connsiteX74" fmla="*/ 4391025 w 4451339"/>
              <a:gd name="connsiteY74" fmla="*/ 1881287 h 3016203"/>
              <a:gd name="connsiteX75" fmla="*/ 4395787 w 4451339"/>
              <a:gd name="connsiteY75" fmla="*/ 1185962 h 3016203"/>
              <a:gd name="connsiteX76" fmla="*/ 4414837 w 4451339"/>
              <a:gd name="connsiteY76" fmla="*/ 1066899 h 3016203"/>
              <a:gd name="connsiteX77" fmla="*/ 4419600 w 4451339"/>
              <a:gd name="connsiteY77" fmla="*/ 1033562 h 3016203"/>
              <a:gd name="connsiteX78" fmla="*/ 4433887 w 4451339"/>
              <a:gd name="connsiteY78" fmla="*/ 947837 h 3016203"/>
              <a:gd name="connsiteX79" fmla="*/ 4448175 w 4451339"/>
              <a:gd name="connsiteY79" fmla="*/ 843062 h 3016203"/>
              <a:gd name="connsiteX80" fmla="*/ 4443412 w 4451339"/>
              <a:gd name="connsiteY80" fmla="*/ 595412 h 3016203"/>
              <a:gd name="connsiteX81" fmla="*/ 4433887 w 4451339"/>
              <a:gd name="connsiteY81" fmla="*/ 571599 h 3016203"/>
              <a:gd name="connsiteX82" fmla="*/ 4405312 w 4451339"/>
              <a:gd name="connsiteY82" fmla="*/ 514449 h 3016203"/>
              <a:gd name="connsiteX83" fmla="*/ 4357687 w 4451339"/>
              <a:gd name="connsiteY83" fmla="*/ 438249 h 3016203"/>
              <a:gd name="connsiteX84" fmla="*/ 4333875 w 4451339"/>
              <a:gd name="connsiteY84" fmla="*/ 423962 h 3016203"/>
              <a:gd name="connsiteX85" fmla="*/ 4291012 w 4451339"/>
              <a:gd name="connsiteY85" fmla="*/ 390624 h 3016203"/>
              <a:gd name="connsiteX86" fmla="*/ 4276725 w 4451339"/>
              <a:gd name="connsiteY86" fmla="*/ 385862 h 3016203"/>
              <a:gd name="connsiteX87" fmla="*/ 4257675 w 4451339"/>
              <a:gd name="connsiteY87" fmla="*/ 376337 h 3016203"/>
              <a:gd name="connsiteX88" fmla="*/ 4233862 w 4451339"/>
              <a:gd name="connsiteY88" fmla="*/ 371574 h 3016203"/>
              <a:gd name="connsiteX89" fmla="*/ 4210050 w 4451339"/>
              <a:gd name="connsiteY89" fmla="*/ 362049 h 3016203"/>
              <a:gd name="connsiteX90" fmla="*/ 4191000 w 4451339"/>
              <a:gd name="connsiteY90" fmla="*/ 357287 h 3016203"/>
              <a:gd name="connsiteX91" fmla="*/ 4148137 w 4451339"/>
              <a:gd name="connsiteY91" fmla="*/ 347762 h 3016203"/>
              <a:gd name="connsiteX92" fmla="*/ 4114800 w 4451339"/>
              <a:gd name="connsiteY92" fmla="*/ 338237 h 3016203"/>
              <a:gd name="connsiteX93" fmla="*/ 4052887 w 4451339"/>
              <a:gd name="connsiteY93" fmla="*/ 333474 h 3016203"/>
              <a:gd name="connsiteX94" fmla="*/ 4019550 w 4451339"/>
              <a:gd name="connsiteY94" fmla="*/ 328712 h 3016203"/>
              <a:gd name="connsiteX95" fmla="*/ 3929062 w 4451339"/>
              <a:gd name="connsiteY95" fmla="*/ 314424 h 3016203"/>
              <a:gd name="connsiteX96" fmla="*/ 3914775 w 4451339"/>
              <a:gd name="connsiteY96" fmla="*/ 309662 h 3016203"/>
              <a:gd name="connsiteX97" fmla="*/ 3843337 w 4451339"/>
              <a:gd name="connsiteY97" fmla="*/ 300137 h 3016203"/>
              <a:gd name="connsiteX98" fmla="*/ 3810000 w 4451339"/>
              <a:gd name="connsiteY98" fmla="*/ 295374 h 3016203"/>
              <a:gd name="connsiteX99" fmla="*/ 3757612 w 4451339"/>
              <a:gd name="connsiteY99" fmla="*/ 285849 h 3016203"/>
              <a:gd name="connsiteX100" fmla="*/ 3700462 w 4451339"/>
              <a:gd name="connsiteY100" fmla="*/ 281087 h 3016203"/>
              <a:gd name="connsiteX101" fmla="*/ 3543300 w 4451339"/>
              <a:gd name="connsiteY101" fmla="*/ 262037 h 3016203"/>
              <a:gd name="connsiteX102" fmla="*/ 3509962 w 4451339"/>
              <a:gd name="connsiteY102" fmla="*/ 257274 h 3016203"/>
              <a:gd name="connsiteX103" fmla="*/ 3462337 w 4451339"/>
              <a:gd name="connsiteY103" fmla="*/ 247749 h 3016203"/>
              <a:gd name="connsiteX104" fmla="*/ 3438525 w 4451339"/>
              <a:gd name="connsiteY104" fmla="*/ 242987 h 3016203"/>
              <a:gd name="connsiteX105" fmla="*/ 3381375 w 4451339"/>
              <a:gd name="connsiteY105" fmla="*/ 233462 h 3016203"/>
              <a:gd name="connsiteX106" fmla="*/ 3357562 w 4451339"/>
              <a:gd name="connsiteY106" fmla="*/ 228699 h 3016203"/>
              <a:gd name="connsiteX107" fmla="*/ 3281362 w 4451339"/>
              <a:gd name="connsiteY107" fmla="*/ 219174 h 3016203"/>
              <a:gd name="connsiteX108" fmla="*/ 3252787 w 4451339"/>
              <a:gd name="connsiteY108" fmla="*/ 214412 h 3016203"/>
              <a:gd name="connsiteX109" fmla="*/ 3167062 w 4451339"/>
              <a:gd name="connsiteY109" fmla="*/ 204887 h 3016203"/>
              <a:gd name="connsiteX110" fmla="*/ 3143250 w 4451339"/>
              <a:gd name="connsiteY110" fmla="*/ 200124 h 3016203"/>
              <a:gd name="connsiteX111" fmla="*/ 3114675 w 4451339"/>
              <a:gd name="connsiteY111" fmla="*/ 195362 h 3016203"/>
              <a:gd name="connsiteX112" fmla="*/ 3090862 w 4451339"/>
              <a:gd name="connsiteY112" fmla="*/ 185837 h 3016203"/>
              <a:gd name="connsiteX113" fmla="*/ 3028950 w 4451339"/>
              <a:gd name="connsiteY113" fmla="*/ 171549 h 3016203"/>
              <a:gd name="connsiteX114" fmla="*/ 2981325 w 4451339"/>
              <a:gd name="connsiteY114" fmla="*/ 166787 h 3016203"/>
              <a:gd name="connsiteX115" fmla="*/ 2952750 w 4451339"/>
              <a:gd name="connsiteY115" fmla="*/ 157262 h 3016203"/>
              <a:gd name="connsiteX116" fmla="*/ 2938462 w 4451339"/>
              <a:gd name="connsiteY116" fmla="*/ 147737 h 3016203"/>
              <a:gd name="connsiteX117" fmla="*/ 2919412 w 4451339"/>
              <a:gd name="connsiteY117" fmla="*/ 133449 h 3016203"/>
              <a:gd name="connsiteX118" fmla="*/ 2905125 w 4451339"/>
              <a:gd name="connsiteY118" fmla="*/ 128687 h 3016203"/>
              <a:gd name="connsiteX119" fmla="*/ 2871787 w 4451339"/>
              <a:gd name="connsiteY119" fmla="*/ 114399 h 3016203"/>
              <a:gd name="connsiteX120" fmla="*/ 2847975 w 4451339"/>
              <a:gd name="connsiteY120" fmla="*/ 109637 h 3016203"/>
              <a:gd name="connsiteX121" fmla="*/ 2819400 w 4451339"/>
              <a:gd name="connsiteY121" fmla="*/ 100112 h 3016203"/>
              <a:gd name="connsiteX122" fmla="*/ 2805112 w 4451339"/>
              <a:gd name="connsiteY122" fmla="*/ 95349 h 3016203"/>
              <a:gd name="connsiteX123" fmla="*/ 2762250 w 4451339"/>
              <a:gd name="connsiteY123" fmla="*/ 90587 h 3016203"/>
              <a:gd name="connsiteX124" fmla="*/ 2724150 w 4451339"/>
              <a:gd name="connsiteY124" fmla="*/ 81062 h 3016203"/>
              <a:gd name="connsiteX125" fmla="*/ 2671762 w 4451339"/>
              <a:gd name="connsiteY125" fmla="*/ 71537 h 3016203"/>
              <a:gd name="connsiteX126" fmla="*/ 2647950 w 4451339"/>
              <a:gd name="connsiteY126" fmla="*/ 62012 h 3016203"/>
              <a:gd name="connsiteX127" fmla="*/ 2628900 w 4451339"/>
              <a:gd name="connsiteY127" fmla="*/ 57249 h 3016203"/>
              <a:gd name="connsiteX128" fmla="*/ 2595562 w 4451339"/>
              <a:gd name="connsiteY128" fmla="*/ 47724 h 3016203"/>
              <a:gd name="connsiteX129" fmla="*/ 2576512 w 4451339"/>
              <a:gd name="connsiteY129" fmla="*/ 42962 h 3016203"/>
              <a:gd name="connsiteX130" fmla="*/ 2562225 w 4451339"/>
              <a:gd name="connsiteY130" fmla="*/ 38199 h 3016203"/>
              <a:gd name="connsiteX131" fmla="*/ 2519362 w 4451339"/>
              <a:gd name="connsiteY131" fmla="*/ 28674 h 3016203"/>
              <a:gd name="connsiteX132" fmla="*/ 2500312 w 4451339"/>
              <a:gd name="connsiteY132" fmla="*/ 23912 h 3016203"/>
              <a:gd name="connsiteX133" fmla="*/ 2486025 w 4451339"/>
              <a:gd name="connsiteY133" fmla="*/ 19149 h 3016203"/>
              <a:gd name="connsiteX134" fmla="*/ 2343150 w 4451339"/>
              <a:gd name="connsiteY134" fmla="*/ 99 h 3016203"/>
              <a:gd name="connsiteX135" fmla="*/ 2338387 w 4451339"/>
              <a:gd name="connsiteY135" fmla="*/ 99 h 301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451339" h="3016203">
                <a:moveTo>
                  <a:pt x="0" y="2990949"/>
                </a:moveTo>
                <a:cubicBezTo>
                  <a:pt x="85607" y="2973829"/>
                  <a:pt x="20043" y="2984920"/>
                  <a:pt x="214312" y="2995712"/>
                </a:cubicBezTo>
                <a:cubicBezTo>
                  <a:pt x="236559" y="2996948"/>
                  <a:pt x="258762" y="2998887"/>
                  <a:pt x="280987" y="3000474"/>
                </a:cubicBezTo>
                <a:cubicBezTo>
                  <a:pt x="359627" y="3016203"/>
                  <a:pt x="329112" y="3011505"/>
                  <a:pt x="485775" y="3009999"/>
                </a:cubicBezTo>
                <a:lnTo>
                  <a:pt x="1295400" y="2995712"/>
                </a:lnTo>
                <a:cubicBezTo>
                  <a:pt x="1335087" y="2990949"/>
                  <a:pt x="1375135" y="2988574"/>
                  <a:pt x="1414462" y="2981424"/>
                </a:cubicBezTo>
                <a:cubicBezTo>
                  <a:pt x="1431925" y="2978249"/>
                  <a:pt x="1449293" y="2974500"/>
                  <a:pt x="1466850" y="2971899"/>
                </a:cubicBezTo>
                <a:cubicBezTo>
                  <a:pt x="1492171" y="2968148"/>
                  <a:pt x="1517650" y="2965549"/>
                  <a:pt x="1543050" y="2962374"/>
                </a:cubicBezTo>
                <a:cubicBezTo>
                  <a:pt x="1598535" y="2955439"/>
                  <a:pt x="1568423" y="2958769"/>
                  <a:pt x="1633537" y="2952849"/>
                </a:cubicBezTo>
                <a:cubicBezTo>
                  <a:pt x="1647825" y="2949674"/>
                  <a:pt x="1661943" y="2945607"/>
                  <a:pt x="1676400" y="2943324"/>
                </a:cubicBezTo>
                <a:cubicBezTo>
                  <a:pt x="1692159" y="2940836"/>
                  <a:pt x="1708168" y="2940324"/>
                  <a:pt x="1724025" y="2938562"/>
                </a:cubicBezTo>
                <a:cubicBezTo>
                  <a:pt x="1736746" y="2937149"/>
                  <a:pt x="1749483" y="2935795"/>
                  <a:pt x="1762125" y="2933799"/>
                </a:cubicBezTo>
                <a:cubicBezTo>
                  <a:pt x="1779656" y="2931031"/>
                  <a:pt x="1796960" y="2926907"/>
                  <a:pt x="1814512" y="2924274"/>
                </a:cubicBezTo>
                <a:cubicBezTo>
                  <a:pt x="1828729" y="2922142"/>
                  <a:pt x="1843206" y="2921941"/>
                  <a:pt x="1857375" y="2919512"/>
                </a:cubicBezTo>
                <a:cubicBezTo>
                  <a:pt x="1898802" y="2912410"/>
                  <a:pt x="1939591" y="2901643"/>
                  <a:pt x="1981200" y="2895699"/>
                </a:cubicBezTo>
                <a:cubicBezTo>
                  <a:pt x="1992312" y="2894112"/>
                  <a:pt x="2003354" y="2891909"/>
                  <a:pt x="2014537" y="2890937"/>
                </a:cubicBezTo>
                <a:cubicBezTo>
                  <a:pt x="2055367" y="2887387"/>
                  <a:pt x="2089696" y="2888319"/>
                  <a:pt x="2128837" y="2881412"/>
                </a:cubicBezTo>
                <a:cubicBezTo>
                  <a:pt x="2219319" y="2865445"/>
                  <a:pt x="2129094" y="2877030"/>
                  <a:pt x="2205037" y="2867124"/>
                </a:cubicBezTo>
                <a:cubicBezTo>
                  <a:pt x="2230420" y="2863813"/>
                  <a:pt x="2256404" y="2863807"/>
                  <a:pt x="2281237" y="2857599"/>
                </a:cubicBezTo>
                <a:cubicBezTo>
                  <a:pt x="2293937" y="2854424"/>
                  <a:pt x="2306470" y="2850486"/>
                  <a:pt x="2319337" y="2848074"/>
                </a:cubicBezTo>
                <a:cubicBezTo>
                  <a:pt x="2331917" y="2845715"/>
                  <a:pt x="2344750" y="2845004"/>
                  <a:pt x="2357437" y="2843312"/>
                </a:cubicBezTo>
                <a:cubicBezTo>
                  <a:pt x="2419528" y="2835033"/>
                  <a:pt x="2361796" y="2841183"/>
                  <a:pt x="2443162" y="2833787"/>
                </a:cubicBezTo>
                <a:cubicBezTo>
                  <a:pt x="2459037" y="2830612"/>
                  <a:pt x="2474777" y="2826664"/>
                  <a:pt x="2490787" y="2824262"/>
                </a:cubicBezTo>
                <a:cubicBezTo>
                  <a:pt x="2507464" y="2821760"/>
                  <a:pt x="2582385" y="2815835"/>
                  <a:pt x="2595562" y="2814737"/>
                </a:cubicBezTo>
                <a:cubicBezTo>
                  <a:pt x="2617787" y="2808387"/>
                  <a:pt x="2639391" y="2799202"/>
                  <a:pt x="2662237" y="2795687"/>
                </a:cubicBezTo>
                <a:cubicBezTo>
                  <a:pt x="2701588" y="2789633"/>
                  <a:pt x="2781300" y="2786162"/>
                  <a:pt x="2781300" y="2786162"/>
                </a:cubicBezTo>
                <a:cubicBezTo>
                  <a:pt x="2800350" y="2781399"/>
                  <a:pt x="2819026" y="2774752"/>
                  <a:pt x="2838450" y="2771874"/>
                </a:cubicBezTo>
                <a:cubicBezTo>
                  <a:pt x="2862058" y="2768377"/>
                  <a:pt x="2886087" y="2768875"/>
                  <a:pt x="2909887" y="2767112"/>
                </a:cubicBezTo>
                <a:cubicBezTo>
                  <a:pt x="3091973" y="2753624"/>
                  <a:pt x="2821679" y="2772038"/>
                  <a:pt x="3038475" y="2757587"/>
                </a:cubicBezTo>
                <a:cubicBezTo>
                  <a:pt x="3068637" y="2751237"/>
                  <a:pt x="3098587" y="2743774"/>
                  <a:pt x="3128962" y="2738537"/>
                </a:cubicBezTo>
                <a:cubicBezTo>
                  <a:pt x="3144684" y="2735826"/>
                  <a:pt x="3160730" y="2735536"/>
                  <a:pt x="3176587" y="2733774"/>
                </a:cubicBezTo>
                <a:cubicBezTo>
                  <a:pt x="3189308" y="2732361"/>
                  <a:pt x="3202083" y="2731236"/>
                  <a:pt x="3214687" y="2729012"/>
                </a:cubicBezTo>
                <a:cubicBezTo>
                  <a:pt x="3341825" y="2706577"/>
                  <a:pt x="3186831" y="2729591"/>
                  <a:pt x="3290887" y="2714724"/>
                </a:cubicBezTo>
                <a:cubicBezTo>
                  <a:pt x="3347478" y="2692088"/>
                  <a:pt x="3321647" y="2698485"/>
                  <a:pt x="3367087" y="2690912"/>
                </a:cubicBezTo>
                <a:cubicBezTo>
                  <a:pt x="3371850" y="2687737"/>
                  <a:pt x="3375996" y="2683343"/>
                  <a:pt x="3381375" y="2681387"/>
                </a:cubicBezTo>
                <a:cubicBezTo>
                  <a:pt x="3393678" y="2676913"/>
                  <a:pt x="3406775" y="2675037"/>
                  <a:pt x="3419475" y="2671862"/>
                </a:cubicBezTo>
                <a:cubicBezTo>
                  <a:pt x="3425825" y="2670274"/>
                  <a:pt x="3432671" y="2670026"/>
                  <a:pt x="3438525" y="2667099"/>
                </a:cubicBezTo>
                <a:cubicBezTo>
                  <a:pt x="3469284" y="2651720"/>
                  <a:pt x="3450687" y="2659296"/>
                  <a:pt x="3495675" y="2648049"/>
                </a:cubicBezTo>
                <a:cubicBezTo>
                  <a:pt x="3508375" y="2644874"/>
                  <a:pt x="3521356" y="2642663"/>
                  <a:pt x="3533775" y="2638524"/>
                </a:cubicBezTo>
                <a:cubicBezTo>
                  <a:pt x="3538537" y="2636937"/>
                  <a:pt x="3543219" y="2635083"/>
                  <a:pt x="3548062" y="2633762"/>
                </a:cubicBezTo>
                <a:cubicBezTo>
                  <a:pt x="3560692" y="2630318"/>
                  <a:pt x="3586162" y="2624237"/>
                  <a:pt x="3586162" y="2624237"/>
                </a:cubicBezTo>
                <a:cubicBezTo>
                  <a:pt x="3592512" y="2619474"/>
                  <a:pt x="3598320" y="2613887"/>
                  <a:pt x="3605212" y="2609949"/>
                </a:cubicBezTo>
                <a:cubicBezTo>
                  <a:pt x="3609571" y="2607458"/>
                  <a:pt x="3614691" y="2606630"/>
                  <a:pt x="3619500" y="2605187"/>
                </a:cubicBezTo>
                <a:cubicBezTo>
                  <a:pt x="3630570" y="2601866"/>
                  <a:pt x="3641587" y="2598309"/>
                  <a:pt x="3652837" y="2595662"/>
                </a:cubicBezTo>
                <a:cubicBezTo>
                  <a:pt x="3668596" y="2591954"/>
                  <a:pt x="3700462" y="2586137"/>
                  <a:pt x="3700462" y="2586137"/>
                </a:cubicBezTo>
                <a:cubicBezTo>
                  <a:pt x="3709987" y="2581374"/>
                  <a:pt x="3719207" y="2575945"/>
                  <a:pt x="3729037" y="2571849"/>
                </a:cubicBezTo>
                <a:cubicBezTo>
                  <a:pt x="3751348" y="2562552"/>
                  <a:pt x="3759008" y="2562045"/>
                  <a:pt x="3781425" y="2557562"/>
                </a:cubicBezTo>
                <a:cubicBezTo>
                  <a:pt x="3851335" y="2510955"/>
                  <a:pt x="3777790" y="2558279"/>
                  <a:pt x="3829050" y="2528987"/>
                </a:cubicBezTo>
                <a:cubicBezTo>
                  <a:pt x="3834020" y="2526147"/>
                  <a:pt x="3838023" y="2521588"/>
                  <a:pt x="3843337" y="2519462"/>
                </a:cubicBezTo>
                <a:cubicBezTo>
                  <a:pt x="3861981" y="2512004"/>
                  <a:pt x="3883779" y="2511551"/>
                  <a:pt x="3900487" y="2500412"/>
                </a:cubicBezTo>
                <a:cubicBezTo>
                  <a:pt x="3910012" y="2494062"/>
                  <a:pt x="3919684" y="2487927"/>
                  <a:pt x="3929062" y="2481362"/>
                </a:cubicBezTo>
                <a:cubicBezTo>
                  <a:pt x="3935565" y="2476810"/>
                  <a:pt x="3941381" y="2471281"/>
                  <a:pt x="3948112" y="2467074"/>
                </a:cubicBezTo>
                <a:cubicBezTo>
                  <a:pt x="3954132" y="2463311"/>
                  <a:pt x="3960956" y="2460997"/>
                  <a:pt x="3967162" y="2457549"/>
                </a:cubicBezTo>
                <a:cubicBezTo>
                  <a:pt x="3975254" y="2453054"/>
                  <a:pt x="3982548" y="2447092"/>
                  <a:pt x="3990975" y="2443262"/>
                </a:cubicBezTo>
                <a:cubicBezTo>
                  <a:pt x="4000115" y="2439107"/>
                  <a:pt x="4019550" y="2433737"/>
                  <a:pt x="4019550" y="2433737"/>
                </a:cubicBezTo>
                <a:cubicBezTo>
                  <a:pt x="4024312" y="2430562"/>
                  <a:pt x="4028576" y="2426467"/>
                  <a:pt x="4033837" y="2424212"/>
                </a:cubicBezTo>
                <a:cubicBezTo>
                  <a:pt x="4039853" y="2421634"/>
                  <a:pt x="4047204" y="2422696"/>
                  <a:pt x="4052887" y="2419449"/>
                </a:cubicBezTo>
                <a:cubicBezTo>
                  <a:pt x="4058735" y="2416107"/>
                  <a:pt x="4061439" y="2408692"/>
                  <a:pt x="4067175" y="2405162"/>
                </a:cubicBezTo>
                <a:cubicBezTo>
                  <a:pt x="4082291" y="2395860"/>
                  <a:pt x="4098181" y="2387581"/>
                  <a:pt x="4114800" y="2381349"/>
                </a:cubicBezTo>
                <a:lnTo>
                  <a:pt x="4152900" y="2367062"/>
                </a:lnTo>
                <a:cubicBezTo>
                  <a:pt x="4157618" y="2365346"/>
                  <a:pt x="4162697" y="2364544"/>
                  <a:pt x="4167187" y="2362299"/>
                </a:cubicBezTo>
                <a:cubicBezTo>
                  <a:pt x="4212174" y="2339805"/>
                  <a:pt x="4173070" y="2353990"/>
                  <a:pt x="4205287" y="2343249"/>
                </a:cubicBezTo>
                <a:cubicBezTo>
                  <a:pt x="4211637" y="2338487"/>
                  <a:pt x="4218363" y="2334189"/>
                  <a:pt x="4224337" y="2328962"/>
                </a:cubicBezTo>
                <a:cubicBezTo>
                  <a:pt x="4239965" y="2315288"/>
                  <a:pt x="4240676" y="2308887"/>
                  <a:pt x="4257675" y="2300387"/>
                </a:cubicBezTo>
                <a:cubicBezTo>
                  <a:pt x="4262165" y="2298142"/>
                  <a:pt x="4267200" y="2297212"/>
                  <a:pt x="4271962" y="2295624"/>
                </a:cubicBezTo>
                <a:cubicBezTo>
                  <a:pt x="4275137" y="2290862"/>
                  <a:pt x="4277823" y="2285734"/>
                  <a:pt x="4281487" y="2281337"/>
                </a:cubicBezTo>
                <a:cubicBezTo>
                  <a:pt x="4285799" y="2276163"/>
                  <a:pt x="4292039" y="2272653"/>
                  <a:pt x="4295775" y="2267049"/>
                </a:cubicBezTo>
                <a:cubicBezTo>
                  <a:pt x="4298560" y="2262872"/>
                  <a:pt x="4298292" y="2257252"/>
                  <a:pt x="4300537" y="2252762"/>
                </a:cubicBezTo>
                <a:cubicBezTo>
                  <a:pt x="4319005" y="2215826"/>
                  <a:pt x="4302851" y="2260104"/>
                  <a:pt x="4314825" y="2224187"/>
                </a:cubicBezTo>
                <a:cubicBezTo>
                  <a:pt x="4325548" y="2159843"/>
                  <a:pt x="4311255" y="2221503"/>
                  <a:pt x="4329112" y="2181324"/>
                </a:cubicBezTo>
                <a:cubicBezTo>
                  <a:pt x="4334059" y="2170194"/>
                  <a:pt x="4345355" y="2129703"/>
                  <a:pt x="4348162" y="2119412"/>
                </a:cubicBezTo>
                <a:cubicBezTo>
                  <a:pt x="4352055" y="2105139"/>
                  <a:pt x="4355146" y="2091161"/>
                  <a:pt x="4357687" y="2076549"/>
                </a:cubicBezTo>
                <a:cubicBezTo>
                  <a:pt x="4362651" y="2048008"/>
                  <a:pt x="4367212" y="2019399"/>
                  <a:pt x="4371975" y="1990824"/>
                </a:cubicBezTo>
                <a:cubicBezTo>
                  <a:pt x="4372650" y="1982042"/>
                  <a:pt x="4375586" y="1920050"/>
                  <a:pt x="4381500" y="1900337"/>
                </a:cubicBezTo>
                <a:cubicBezTo>
                  <a:pt x="4383540" y="1893537"/>
                  <a:pt x="4387850" y="1887637"/>
                  <a:pt x="4391025" y="1881287"/>
                </a:cubicBezTo>
                <a:cubicBezTo>
                  <a:pt x="4392612" y="1649512"/>
                  <a:pt x="4392816" y="1417723"/>
                  <a:pt x="4395787" y="1185962"/>
                </a:cubicBezTo>
                <a:cubicBezTo>
                  <a:pt x="4396412" y="1137175"/>
                  <a:pt x="4407397" y="1118970"/>
                  <a:pt x="4414837" y="1066899"/>
                </a:cubicBezTo>
                <a:cubicBezTo>
                  <a:pt x="4416425" y="1055787"/>
                  <a:pt x="4417827" y="1044646"/>
                  <a:pt x="4419600" y="1033562"/>
                </a:cubicBezTo>
                <a:cubicBezTo>
                  <a:pt x="4424177" y="1004957"/>
                  <a:pt x="4429973" y="976540"/>
                  <a:pt x="4433887" y="947837"/>
                </a:cubicBezTo>
                <a:lnTo>
                  <a:pt x="4448175" y="843062"/>
                </a:lnTo>
                <a:cubicBezTo>
                  <a:pt x="4446587" y="760512"/>
                  <a:pt x="4447752" y="677863"/>
                  <a:pt x="4443412" y="595412"/>
                </a:cubicBezTo>
                <a:cubicBezTo>
                  <a:pt x="4442963" y="586875"/>
                  <a:pt x="4436809" y="579633"/>
                  <a:pt x="4433887" y="571599"/>
                </a:cubicBezTo>
                <a:cubicBezTo>
                  <a:pt x="4401966" y="483816"/>
                  <a:pt x="4451339" y="606503"/>
                  <a:pt x="4405312" y="514449"/>
                </a:cubicBezTo>
                <a:cubicBezTo>
                  <a:pt x="4396542" y="496908"/>
                  <a:pt x="4375351" y="448847"/>
                  <a:pt x="4357687" y="438249"/>
                </a:cubicBezTo>
                <a:cubicBezTo>
                  <a:pt x="4349750" y="433487"/>
                  <a:pt x="4341182" y="429645"/>
                  <a:pt x="4333875" y="423962"/>
                </a:cubicBezTo>
                <a:cubicBezTo>
                  <a:pt x="4298809" y="396689"/>
                  <a:pt x="4332287" y="411262"/>
                  <a:pt x="4291012" y="390624"/>
                </a:cubicBezTo>
                <a:cubicBezTo>
                  <a:pt x="4286522" y="388379"/>
                  <a:pt x="4281339" y="387839"/>
                  <a:pt x="4276725" y="385862"/>
                </a:cubicBezTo>
                <a:cubicBezTo>
                  <a:pt x="4270199" y="383065"/>
                  <a:pt x="4264410" y="378582"/>
                  <a:pt x="4257675" y="376337"/>
                </a:cubicBezTo>
                <a:cubicBezTo>
                  <a:pt x="4249996" y="373777"/>
                  <a:pt x="4241615" y="373900"/>
                  <a:pt x="4233862" y="371574"/>
                </a:cubicBezTo>
                <a:cubicBezTo>
                  <a:pt x="4225674" y="369117"/>
                  <a:pt x="4218160" y="364752"/>
                  <a:pt x="4210050" y="362049"/>
                </a:cubicBezTo>
                <a:cubicBezTo>
                  <a:pt x="4203840" y="359979"/>
                  <a:pt x="4197294" y="359085"/>
                  <a:pt x="4191000" y="357287"/>
                </a:cubicBezTo>
                <a:cubicBezTo>
                  <a:pt x="4158167" y="347906"/>
                  <a:pt x="4199714" y="356357"/>
                  <a:pt x="4148137" y="347762"/>
                </a:cubicBezTo>
                <a:cubicBezTo>
                  <a:pt x="4138893" y="344680"/>
                  <a:pt x="4124048" y="339325"/>
                  <a:pt x="4114800" y="338237"/>
                </a:cubicBezTo>
                <a:cubicBezTo>
                  <a:pt x="4094243" y="335819"/>
                  <a:pt x="4073483" y="335534"/>
                  <a:pt x="4052887" y="333474"/>
                </a:cubicBezTo>
                <a:cubicBezTo>
                  <a:pt x="4041718" y="332357"/>
                  <a:pt x="4030638" y="330463"/>
                  <a:pt x="4019550" y="328712"/>
                </a:cubicBezTo>
                <a:cubicBezTo>
                  <a:pt x="3911463" y="311646"/>
                  <a:pt x="4004690" y="325229"/>
                  <a:pt x="3929062" y="314424"/>
                </a:cubicBezTo>
                <a:cubicBezTo>
                  <a:pt x="3924300" y="312837"/>
                  <a:pt x="3919697" y="310646"/>
                  <a:pt x="3914775" y="309662"/>
                </a:cubicBezTo>
                <a:cubicBezTo>
                  <a:pt x="3902787" y="307264"/>
                  <a:pt x="3853788" y="301530"/>
                  <a:pt x="3843337" y="300137"/>
                </a:cubicBezTo>
                <a:cubicBezTo>
                  <a:pt x="3832210" y="298653"/>
                  <a:pt x="3821072" y="297219"/>
                  <a:pt x="3810000" y="295374"/>
                </a:cubicBezTo>
                <a:cubicBezTo>
                  <a:pt x="3792493" y="292456"/>
                  <a:pt x="3775212" y="288145"/>
                  <a:pt x="3757612" y="285849"/>
                </a:cubicBezTo>
                <a:cubicBezTo>
                  <a:pt x="3738657" y="283377"/>
                  <a:pt x="3719512" y="282674"/>
                  <a:pt x="3700462" y="281087"/>
                </a:cubicBezTo>
                <a:cubicBezTo>
                  <a:pt x="3591197" y="262875"/>
                  <a:pt x="3643642" y="268726"/>
                  <a:pt x="3543300" y="262037"/>
                </a:cubicBezTo>
                <a:cubicBezTo>
                  <a:pt x="3532187" y="260449"/>
                  <a:pt x="3521017" y="259225"/>
                  <a:pt x="3509962" y="257274"/>
                </a:cubicBezTo>
                <a:cubicBezTo>
                  <a:pt x="3494019" y="254460"/>
                  <a:pt x="3478212" y="250924"/>
                  <a:pt x="3462337" y="247749"/>
                </a:cubicBezTo>
                <a:cubicBezTo>
                  <a:pt x="3454400" y="246162"/>
                  <a:pt x="3446509" y="244318"/>
                  <a:pt x="3438525" y="242987"/>
                </a:cubicBezTo>
                <a:lnTo>
                  <a:pt x="3381375" y="233462"/>
                </a:lnTo>
                <a:cubicBezTo>
                  <a:pt x="3373403" y="232055"/>
                  <a:pt x="3365547" y="230030"/>
                  <a:pt x="3357562" y="228699"/>
                </a:cubicBezTo>
                <a:cubicBezTo>
                  <a:pt x="3315883" y="221753"/>
                  <a:pt x="3327839" y="225371"/>
                  <a:pt x="3281362" y="219174"/>
                </a:cubicBezTo>
                <a:cubicBezTo>
                  <a:pt x="3271790" y="217898"/>
                  <a:pt x="3262369" y="215610"/>
                  <a:pt x="3252787" y="214412"/>
                </a:cubicBezTo>
                <a:cubicBezTo>
                  <a:pt x="3207396" y="208738"/>
                  <a:pt x="3208984" y="211337"/>
                  <a:pt x="3167062" y="204887"/>
                </a:cubicBezTo>
                <a:cubicBezTo>
                  <a:pt x="3159062" y="203656"/>
                  <a:pt x="3151214" y="201572"/>
                  <a:pt x="3143250" y="200124"/>
                </a:cubicBezTo>
                <a:cubicBezTo>
                  <a:pt x="3133749" y="198397"/>
                  <a:pt x="3124200" y="196949"/>
                  <a:pt x="3114675" y="195362"/>
                </a:cubicBezTo>
                <a:cubicBezTo>
                  <a:pt x="3106737" y="192187"/>
                  <a:pt x="3099033" y="188351"/>
                  <a:pt x="3090862" y="185837"/>
                </a:cubicBezTo>
                <a:cubicBezTo>
                  <a:pt x="3082784" y="183352"/>
                  <a:pt x="3042179" y="173313"/>
                  <a:pt x="3028950" y="171549"/>
                </a:cubicBezTo>
                <a:cubicBezTo>
                  <a:pt x="3013136" y="169440"/>
                  <a:pt x="2997200" y="168374"/>
                  <a:pt x="2981325" y="166787"/>
                </a:cubicBezTo>
                <a:cubicBezTo>
                  <a:pt x="2971800" y="163612"/>
                  <a:pt x="2961104" y="162831"/>
                  <a:pt x="2952750" y="157262"/>
                </a:cubicBezTo>
                <a:cubicBezTo>
                  <a:pt x="2947987" y="154087"/>
                  <a:pt x="2943120" y="151064"/>
                  <a:pt x="2938462" y="147737"/>
                </a:cubicBezTo>
                <a:cubicBezTo>
                  <a:pt x="2932003" y="143123"/>
                  <a:pt x="2926304" y="137387"/>
                  <a:pt x="2919412" y="133449"/>
                </a:cubicBezTo>
                <a:cubicBezTo>
                  <a:pt x="2915054" y="130958"/>
                  <a:pt x="2909786" y="130551"/>
                  <a:pt x="2905125" y="128687"/>
                </a:cubicBezTo>
                <a:cubicBezTo>
                  <a:pt x="2893899" y="124197"/>
                  <a:pt x="2883257" y="118222"/>
                  <a:pt x="2871787" y="114399"/>
                </a:cubicBezTo>
                <a:cubicBezTo>
                  <a:pt x="2864108" y="111839"/>
                  <a:pt x="2855784" y="111767"/>
                  <a:pt x="2847975" y="109637"/>
                </a:cubicBezTo>
                <a:cubicBezTo>
                  <a:pt x="2838289" y="106995"/>
                  <a:pt x="2828925" y="103287"/>
                  <a:pt x="2819400" y="100112"/>
                </a:cubicBezTo>
                <a:cubicBezTo>
                  <a:pt x="2814637" y="98524"/>
                  <a:pt x="2810102" y="95903"/>
                  <a:pt x="2805112" y="95349"/>
                </a:cubicBezTo>
                <a:cubicBezTo>
                  <a:pt x="2790825" y="93762"/>
                  <a:pt x="2776481" y="92620"/>
                  <a:pt x="2762250" y="90587"/>
                </a:cubicBezTo>
                <a:cubicBezTo>
                  <a:pt x="2679621" y="78783"/>
                  <a:pt x="2779538" y="92140"/>
                  <a:pt x="2724150" y="81062"/>
                </a:cubicBezTo>
                <a:cubicBezTo>
                  <a:pt x="2699372" y="76106"/>
                  <a:pt x="2692933" y="78594"/>
                  <a:pt x="2671762" y="71537"/>
                </a:cubicBezTo>
                <a:cubicBezTo>
                  <a:pt x="2663652" y="68834"/>
                  <a:pt x="2656060" y="64715"/>
                  <a:pt x="2647950" y="62012"/>
                </a:cubicBezTo>
                <a:cubicBezTo>
                  <a:pt x="2641740" y="59942"/>
                  <a:pt x="2635215" y="58971"/>
                  <a:pt x="2628900" y="57249"/>
                </a:cubicBezTo>
                <a:cubicBezTo>
                  <a:pt x="2617750" y="54208"/>
                  <a:pt x="2606712" y="50765"/>
                  <a:pt x="2595562" y="47724"/>
                </a:cubicBezTo>
                <a:cubicBezTo>
                  <a:pt x="2589247" y="46002"/>
                  <a:pt x="2582806" y="44760"/>
                  <a:pt x="2576512" y="42962"/>
                </a:cubicBezTo>
                <a:cubicBezTo>
                  <a:pt x="2571685" y="41583"/>
                  <a:pt x="2567095" y="39417"/>
                  <a:pt x="2562225" y="38199"/>
                </a:cubicBezTo>
                <a:cubicBezTo>
                  <a:pt x="2548026" y="34649"/>
                  <a:pt x="2533623" y="31965"/>
                  <a:pt x="2519362" y="28674"/>
                </a:cubicBezTo>
                <a:cubicBezTo>
                  <a:pt x="2512984" y="27202"/>
                  <a:pt x="2506606" y="25710"/>
                  <a:pt x="2500312" y="23912"/>
                </a:cubicBezTo>
                <a:cubicBezTo>
                  <a:pt x="2495485" y="22533"/>
                  <a:pt x="2490925" y="20238"/>
                  <a:pt x="2486025" y="19149"/>
                </a:cubicBezTo>
                <a:cubicBezTo>
                  <a:pt x="2406926" y="1571"/>
                  <a:pt x="2423348" y="5112"/>
                  <a:pt x="2343150" y="99"/>
                </a:cubicBezTo>
                <a:cubicBezTo>
                  <a:pt x="2341565" y="0"/>
                  <a:pt x="2339975" y="99"/>
                  <a:pt x="2338387" y="99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72132" y="3714752"/>
            <a:ext cx="17059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err="1" smtClean="0"/>
              <a:t>부모노드명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</a:t>
            </a:r>
            <a:r>
              <a:rPr lang="ko-KR" altLang="en-US" sz="900" dirty="0" err="1" smtClean="0"/>
              <a:t>자식노드명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값</a:t>
            </a:r>
            <a:r>
              <a:rPr lang="en-US" altLang="ko-KR" sz="900" dirty="0" smtClean="0"/>
              <a:t>&lt;/</a:t>
            </a:r>
            <a:r>
              <a:rPr lang="ko-KR" altLang="en-US" sz="900" dirty="0" err="1" smtClean="0"/>
              <a:t>자식노드</a:t>
            </a:r>
            <a:r>
              <a:rPr lang="en-US" altLang="ko-KR" sz="900" dirty="0" smtClean="0"/>
              <a:t>&gt;</a:t>
            </a:r>
            <a:endParaRPr lang="ko-KR" altLang="en-US" sz="900" dirty="0" smtClean="0"/>
          </a:p>
          <a:p>
            <a:r>
              <a:rPr lang="en-US" altLang="ko-KR" sz="900" dirty="0" smtClean="0"/>
              <a:t>&lt;/</a:t>
            </a:r>
            <a:r>
              <a:rPr lang="ko-KR" altLang="en-US" sz="900" dirty="0" err="1" smtClean="0"/>
              <a:t>부모노드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165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6.</a:t>
            </a:r>
            <a:r>
              <a:rPr lang="ko-KR" altLang="en-US" sz="1600" dirty="0" smtClean="0"/>
              <a:t>문서객체를 출력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XMLOutputter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xOut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XMLOutputter</a:t>
            </a:r>
            <a:r>
              <a:rPr lang="en-US" altLang="ko-KR" sz="1600" dirty="0" smtClean="0"/>
              <a:t>(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xOut.output</a:t>
            </a:r>
            <a:r>
              <a:rPr lang="en-US" altLang="ko-KR" sz="1600" dirty="0" smtClean="0"/>
              <a:t>( document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출력스트림</a:t>
            </a:r>
            <a:r>
              <a:rPr lang="en-US" altLang="ko-KR" sz="1600" dirty="0" smtClean="0"/>
              <a:t>);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3357554" y="121442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0430" y="1214422"/>
            <a:ext cx="37848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console : </a:t>
            </a:r>
            <a:r>
              <a:rPr lang="en-US" altLang="ko-KR" sz="1400" dirty="0" err="1" smtClean="0"/>
              <a:t>System.out</a:t>
            </a:r>
            <a:endParaRPr lang="en-US" altLang="ko-KR" sz="1400" dirty="0" smtClean="0"/>
          </a:p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FileOutputStream</a:t>
            </a:r>
            <a:endParaRPr lang="en-US" altLang="ko-KR" sz="1400" dirty="0" smtClean="0"/>
          </a:p>
          <a:p>
            <a:r>
              <a:rPr lang="en-US" altLang="ko-KR" sz="1400" dirty="0" smtClean="0"/>
              <a:t>Web browser</a:t>
            </a:r>
            <a:r>
              <a:rPr lang="ko-KR" altLang="en-US" sz="1400" dirty="0" smtClean="0"/>
              <a:t>출력 </a:t>
            </a:r>
            <a:r>
              <a:rPr lang="en-US" altLang="ko-KR" sz="1400" dirty="0" smtClean="0"/>
              <a:t>: out (</a:t>
            </a:r>
            <a:r>
              <a:rPr lang="en-US" altLang="ko-KR" sz="1400" dirty="0" err="1" smtClean="0"/>
              <a:t>JSPWriter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내장객체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4214810" y="35716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833" y="142852"/>
            <a:ext cx="351410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XML</a:t>
            </a:r>
            <a:r>
              <a:rPr lang="ko-KR" altLang="en-US" sz="1100" dirty="0" smtClean="0"/>
              <a:t>파일 생성형식을 제공하는 </a:t>
            </a:r>
            <a:r>
              <a:rPr lang="en-US" altLang="ko-KR" sz="1100" dirty="0" smtClean="0"/>
              <a:t>Format</a:t>
            </a:r>
            <a:r>
              <a:rPr lang="ko-KR" altLang="en-US" sz="1100" dirty="0" smtClean="0"/>
              <a:t>클래스를 사용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Format.getRawFormat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Format.getCompactFormat</a:t>
            </a:r>
            <a:r>
              <a:rPr lang="en-US" altLang="ko-KR" sz="1100" dirty="0" smtClean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Format.getPrettyFormat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643702" y="428604"/>
            <a:ext cx="45719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5140" y="428604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줄 변경 </a:t>
            </a:r>
            <a:r>
              <a:rPr lang="ko-KR" altLang="en-US" sz="1000" dirty="0" smtClean="0"/>
              <a:t>없이 </a:t>
            </a:r>
            <a:r>
              <a:rPr lang="ko-KR" altLang="en-US" sz="1000" dirty="0" smtClean="0"/>
              <a:t>한 줄로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5140" y="85723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줄을 변경하여 출력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500826" y="928670"/>
            <a:ext cx="138099" cy="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3829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0800000" flipV="1">
            <a:off x="2500298" y="257174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57488" y="2428868"/>
            <a:ext cx="525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requestURL</a:t>
            </a:r>
            <a:r>
              <a:rPr lang="en-US" altLang="ko-KR" sz="1200" dirty="0" smtClean="0"/>
              <a:t>&gt;http://localhost/jsp_prj/xml1031/xml</a:t>
            </a:r>
            <a:r>
              <a:rPr lang="ko-KR" altLang="en-US" sz="1200" dirty="0" smtClean="0"/>
              <a:t>파일명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requestURL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438</Words>
  <Application>Microsoft Office PowerPoint</Application>
  <PresentationFormat>화면 슬라이드 쇼(4:3)</PresentationFormat>
  <Paragraphs>113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</cp:revision>
  <dcterms:created xsi:type="dcterms:W3CDTF">2023-10-31T00:33:41Z</dcterms:created>
  <dcterms:modified xsi:type="dcterms:W3CDTF">2023-11-01T00:11:15Z</dcterms:modified>
</cp:coreProperties>
</file>