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97" autoAdjust="0"/>
    <p:restoredTop sz="94660"/>
  </p:normalViewPr>
  <p:slideViewPr>
    <p:cSldViewPr>
      <p:cViewPr>
        <p:scale>
          <a:sx n="150" d="100"/>
          <a:sy n="150" d="100"/>
        </p:scale>
        <p:origin x="-7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6E3B1-0D77-43A7-BB1C-57D0CEB8ADC3}" type="datetimeFigureOut">
              <a:rPr lang="ko-KR" altLang="en-US" smtClean="0"/>
              <a:pPr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4908-8F16-462C-9FF1-63EF5E093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78182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*history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sz="1600" dirty="0" smtClean="0"/>
              <a:t> -web browser</a:t>
            </a:r>
            <a:r>
              <a:rPr lang="ko-KR" altLang="en-US" sz="1600" dirty="0" smtClean="0"/>
              <a:t>에서 이전에 방문한 기록을 사용할 수 있는 객체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-web browser</a:t>
            </a:r>
            <a:r>
              <a:rPr lang="ko-KR" altLang="en-US" sz="1600" dirty="0" smtClean="0"/>
              <a:t>가 동작중인 경우에만 작동된다</a:t>
            </a:r>
            <a:r>
              <a:rPr lang="en-US" altLang="ko-KR" sz="1600" dirty="0" smtClean="0"/>
              <a:t>.(web browser</a:t>
            </a:r>
            <a:r>
              <a:rPr lang="ko-KR" altLang="en-US" sz="1600" dirty="0" smtClean="0"/>
              <a:t>가 종료되면 사라진다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속도향상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웹 브라우저는 사용자가 방문한 웹사이트의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저장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err="1" smtClean="0"/>
              <a:t>뒤로가기나</a:t>
            </a:r>
            <a:r>
              <a:rPr lang="ko-KR" altLang="en-US" sz="1600" dirty="0" smtClean="0"/>
              <a:t> 앞으로 가기를 클릭하면 서버로 요청을 보내지 않고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접속자에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저장된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보여준다</a:t>
            </a:r>
            <a:r>
              <a:rPr lang="en-US" altLang="ko-KR" sz="1600" dirty="0" smtClean="0"/>
              <a:t>.)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42852"/>
            <a:ext cx="928694" cy="32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>
          <a:xfrm>
            <a:off x="2928926" y="571480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57290" y="2714620"/>
            <a:ext cx="55721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57290" y="3427412"/>
            <a:ext cx="55721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71678"/>
            <a:ext cx="447671" cy="29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571876"/>
            <a:ext cx="1000132" cy="5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3108" y="2285992"/>
            <a:ext cx="150807" cy="17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85720" y="221455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서버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358062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4334" y="2437621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a.html</a:t>
            </a:r>
            <a:endParaRPr lang="ko-KR" altLang="en-US" sz="11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48" y="2229943"/>
            <a:ext cx="150807" cy="17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137474" y="2381572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b.html</a:t>
            </a:r>
            <a:endParaRPr lang="ko-KR" altLang="en-US" sz="1100" dirty="0"/>
          </a:p>
        </p:txBody>
      </p:sp>
      <p:cxnSp>
        <p:nvCxnSpPr>
          <p:cNvPr id="20" name="직선 화살표 연결선 19"/>
          <p:cNvCxnSpPr>
            <a:endCxn id="16" idx="2"/>
          </p:cNvCxnSpPr>
          <p:nvPr/>
        </p:nvCxnSpPr>
        <p:spPr>
          <a:xfrm rot="5400000" flipH="1" flipV="1">
            <a:off x="1509703" y="3000367"/>
            <a:ext cx="1062039" cy="36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14480" y="31432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cxnSp>
        <p:nvCxnSpPr>
          <p:cNvPr id="23" name="직선 화살표 연결선 22"/>
          <p:cNvCxnSpPr>
            <a:endCxn id="21" idx="1"/>
          </p:cNvCxnSpPr>
          <p:nvPr/>
        </p:nvCxnSpPr>
        <p:spPr>
          <a:xfrm>
            <a:off x="1500166" y="3071810"/>
            <a:ext cx="319109" cy="157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496"/>
            <a:ext cx="9781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&lt;a </a:t>
            </a:r>
            <a:r>
              <a:rPr lang="en-US" altLang="ko-KR" sz="1100" dirty="0" err="1" smtClean="0"/>
              <a:t>href</a:t>
            </a:r>
            <a:r>
              <a:rPr lang="en-US" altLang="ko-KR" sz="1100" dirty="0" smtClean="0"/>
              <a:t>&gt;,</a:t>
            </a:r>
          </a:p>
          <a:p>
            <a:r>
              <a:rPr lang="en-US" altLang="ko-KR" sz="1100" dirty="0" err="1" smtClean="0"/>
              <a:t>location.href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>
            <a:stCxn id="16" idx="2"/>
          </p:cNvCxnSpPr>
          <p:nvPr/>
        </p:nvCxnSpPr>
        <p:spPr>
          <a:xfrm rot="16200000" flipH="1">
            <a:off x="2026782" y="2955483"/>
            <a:ext cx="944083" cy="431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28860" y="307181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</a:t>
            </a:r>
            <a:r>
              <a:rPr lang="ko-KR" altLang="en-US" sz="1100" dirty="0"/>
              <a:t>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1736" y="3643314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응답된 </a:t>
            </a:r>
            <a:r>
              <a:rPr lang="en-US" altLang="ko-KR" sz="1100" dirty="0" smtClean="0"/>
              <a:t>HTML</a:t>
            </a:r>
            <a:r>
              <a:rPr lang="ko-KR" altLang="en-US" sz="1100" dirty="0" smtClean="0"/>
              <a:t>을</a:t>
            </a:r>
            <a:endParaRPr lang="en-US" altLang="ko-KR" sz="1100" dirty="0" smtClean="0"/>
          </a:p>
          <a:p>
            <a:r>
              <a:rPr lang="ko-KR" altLang="en-US" sz="1100" b="1" dirty="0" smtClean="0"/>
              <a:t>저장</a:t>
            </a:r>
            <a:r>
              <a:rPr lang="ko-KR" altLang="en-US" sz="1100" dirty="0" smtClean="0"/>
              <a:t>하고 그린다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>
            <a:endCxn id="18" idx="2"/>
          </p:cNvCxnSpPr>
          <p:nvPr/>
        </p:nvCxnSpPr>
        <p:spPr>
          <a:xfrm rot="5400000" flipH="1" flipV="1">
            <a:off x="3145631" y="2964657"/>
            <a:ext cx="1538288" cy="866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86182" y="30003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cxnSp>
        <p:nvCxnSpPr>
          <p:cNvPr id="33" name="직선 화살표 연결선 32"/>
          <p:cNvCxnSpPr>
            <a:stCxn id="18" idx="2"/>
          </p:cNvCxnSpPr>
          <p:nvPr/>
        </p:nvCxnSpPr>
        <p:spPr>
          <a:xfrm rot="16200000" flipH="1">
            <a:off x="4113747" y="2961221"/>
            <a:ext cx="1042993" cy="406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30003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</a:t>
            </a:r>
            <a:r>
              <a:rPr lang="ko-KR" altLang="en-US" sz="1100" dirty="0"/>
              <a:t>답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3438" y="3643314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응답된 </a:t>
            </a:r>
            <a:r>
              <a:rPr lang="en-US" altLang="ko-KR" sz="1100" dirty="0" smtClean="0"/>
              <a:t>HTML</a:t>
            </a:r>
            <a:r>
              <a:rPr lang="ko-KR" altLang="en-US" sz="1100" dirty="0" smtClean="0"/>
              <a:t>을</a:t>
            </a:r>
            <a:endParaRPr lang="en-US" altLang="ko-KR" sz="1100" dirty="0" smtClean="0"/>
          </a:p>
          <a:p>
            <a:r>
              <a:rPr lang="ko-KR" altLang="en-US" sz="1100" b="1" dirty="0" smtClean="0"/>
              <a:t>저장</a:t>
            </a:r>
            <a:r>
              <a:rPr lang="ko-KR" altLang="en-US" sz="1100" dirty="0" smtClean="0"/>
              <a:t>하고 그린다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286116" y="4214818"/>
            <a:ext cx="1928826" cy="15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 flipV="1">
            <a:off x="4857752" y="3857628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43636" y="3714752"/>
            <a:ext cx="8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4357694"/>
            <a:ext cx="1571636" cy="52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자유형 41"/>
          <p:cNvSpPr/>
          <p:nvPr/>
        </p:nvSpPr>
        <p:spPr>
          <a:xfrm>
            <a:off x="3028428" y="4033838"/>
            <a:ext cx="1834085" cy="762000"/>
          </a:xfrm>
          <a:custGeom>
            <a:avLst/>
            <a:gdLst>
              <a:gd name="connsiteX0" fmla="*/ 1757885 w 1834085"/>
              <a:gd name="connsiteY0" fmla="*/ 738187 h 762000"/>
              <a:gd name="connsiteX1" fmla="*/ 1700735 w 1834085"/>
              <a:gd name="connsiteY1" fmla="*/ 728662 h 762000"/>
              <a:gd name="connsiteX2" fmla="*/ 1672160 w 1834085"/>
              <a:gd name="connsiteY2" fmla="*/ 704850 h 762000"/>
              <a:gd name="connsiteX3" fmla="*/ 1676922 w 1834085"/>
              <a:gd name="connsiteY3" fmla="*/ 647700 h 762000"/>
              <a:gd name="connsiteX4" fmla="*/ 1686447 w 1834085"/>
              <a:gd name="connsiteY4" fmla="*/ 633412 h 762000"/>
              <a:gd name="connsiteX5" fmla="*/ 1715022 w 1834085"/>
              <a:gd name="connsiteY5" fmla="*/ 614362 h 762000"/>
              <a:gd name="connsiteX6" fmla="*/ 1729310 w 1834085"/>
              <a:gd name="connsiteY6" fmla="*/ 600075 h 762000"/>
              <a:gd name="connsiteX7" fmla="*/ 1743597 w 1834085"/>
              <a:gd name="connsiteY7" fmla="*/ 595312 h 762000"/>
              <a:gd name="connsiteX8" fmla="*/ 1791222 w 1834085"/>
              <a:gd name="connsiteY8" fmla="*/ 600075 h 762000"/>
              <a:gd name="connsiteX9" fmla="*/ 1819797 w 1834085"/>
              <a:gd name="connsiteY9" fmla="*/ 619125 h 762000"/>
              <a:gd name="connsiteX10" fmla="*/ 1834085 w 1834085"/>
              <a:gd name="connsiteY10" fmla="*/ 647700 h 762000"/>
              <a:gd name="connsiteX11" fmla="*/ 1829322 w 1834085"/>
              <a:gd name="connsiteY11" fmla="*/ 690562 h 762000"/>
              <a:gd name="connsiteX12" fmla="*/ 1819797 w 1834085"/>
              <a:gd name="connsiteY12" fmla="*/ 704850 h 762000"/>
              <a:gd name="connsiteX13" fmla="*/ 1805510 w 1834085"/>
              <a:gd name="connsiteY13" fmla="*/ 723900 h 762000"/>
              <a:gd name="connsiteX14" fmla="*/ 1795985 w 1834085"/>
              <a:gd name="connsiteY14" fmla="*/ 738187 h 762000"/>
              <a:gd name="connsiteX15" fmla="*/ 1781697 w 1834085"/>
              <a:gd name="connsiteY15" fmla="*/ 752475 h 762000"/>
              <a:gd name="connsiteX16" fmla="*/ 1753122 w 1834085"/>
              <a:gd name="connsiteY16" fmla="*/ 762000 h 762000"/>
              <a:gd name="connsiteX17" fmla="*/ 1514997 w 1834085"/>
              <a:gd name="connsiteY17" fmla="*/ 757237 h 762000"/>
              <a:gd name="connsiteX18" fmla="*/ 1462610 w 1834085"/>
              <a:gd name="connsiteY18" fmla="*/ 742950 h 762000"/>
              <a:gd name="connsiteX19" fmla="*/ 1281635 w 1834085"/>
              <a:gd name="connsiteY19" fmla="*/ 738187 h 762000"/>
              <a:gd name="connsiteX20" fmla="*/ 1234010 w 1834085"/>
              <a:gd name="connsiteY20" fmla="*/ 723900 h 762000"/>
              <a:gd name="connsiteX21" fmla="*/ 1143522 w 1834085"/>
              <a:gd name="connsiteY21" fmla="*/ 714375 h 762000"/>
              <a:gd name="connsiteX22" fmla="*/ 1110185 w 1834085"/>
              <a:gd name="connsiteY22" fmla="*/ 704850 h 762000"/>
              <a:gd name="connsiteX23" fmla="*/ 1067322 w 1834085"/>
              <a:gd name="connsiteY23" fmla="*/ 700087 h 762000"/>
              <a:gd name="connsiteX24" fmla="*/ 1038747 w 1834085"/>
              <a:gd name="connsiteY24" fmla="*/ 695325 h 762000"/>
              <a:gd name="connsiteX25" fmla="*/ 929210 w 1834085"/>
              <a:gd name="connsiteY25" fmla="*/ 671512 h 762000"/>
              <a:gd name="connsiteX26" fmla="*/ 905397 w 1834085"/>
              <a:gd name="connsiteY26" fmla="*/ 661987 h 762000"/>
              <a:gd name="connsiteX27" fmla="*/ 829197 w 1834085"/>
              <a:gd name="connsiteY27" fmla="*/ 647700 h 762000"/>
              <a:gd name="connsiteX28" fmla="*/ 781572 w 1834085"/>
              <a:gd name="connsiteY28" fmla="*/ 628650 h 762000"/>
              <a:gd name="connsiteX29" fmla="*/ 767285 w 1834085"/>
              <a:gd name="connsiteY29" fmla="*/ 619125 h 762000"/>
              <a:gd name="connsiteX30" fmla="*/ 738710 w 1834085"/>
              <a:gd name="connsiteY30" fmla="*/ 614362 h 762000"/>
              <a:gd name="connsiteX31" fmla="*/ 652985 w 1834085"/>
              <a:gd name="connsiteY31" fmla="*/ 585787 h 762000"/>
              <a:gd name="connsiteX32" fmla="*/ 624410 w 1834085"/>
              <a:gd name="connsiteY32" fmla="*/ 576262 h 762000"/>
              <a:gd name="connsiteX33" fmla="*/ 557735 w 1834085"/>
              <a:gd name="connsiteY33" fmla="*/ 557212 h 762000"/>
              <a:gd name="connsiteX34" fmla="*/ 500585 w 1834085"/>
              <a:gd name="connsiteY34" fmla="*/ 542925 h 762000"/>
              <a:gd name="connsiteX35" fmla="*/ 424385 w 1834085"/>
              <a:gd name="connsiteY35" fmla="*/ 523875 h 762000"/>
              <a:gd name="connsiteX36" fmla="*/ 391047 w 1834085"/>
              <a:gd name="connsiteY36" fmla="*/ 509587 h 762000"/>
              <a:gd name="connsiteX37" fmla="*/ 367235 w 1834085"/>
              <a:gd name="connsiteY37" fmla="*/ 504825 h 762000"/>
              <a:gd name="connsiteX38" fmla="*/ 319610 w 1834085"/>
              <a:gd name="connsiteY38" fmla="*/ 481012 h 762000"/>
              <a:gd name="connsiteX39" fmla="*/ 281510 w 1834085"/>
              <a:gd name="connsiteY39" fmla="*/ 466725 h 762000"/>
              <a:gd name="connsiteX40" fmla="*/ 267222 w 1834085"/>
              <a:gd name="connsiteY40" fmla="*/ 457200 h 762000"/>
              <a:gd name="connsiteX41" fmla="*/ 252935 w 1834085"/>
              <a:gd name="connsiteY41" fmla="*/ 452437 h 762000"/>
              <a:gd name="connsiteX42" fmla="*/ 233885 w 1834085"/>
              <a:gd name="connsiteY42" fmla="*/ 438150 h 762000"/>
              <a:gd name="connsiteX43" fmla="*/ 219597 w 1834085"/>
              <a:gd name="connsiteY43" fmla="*/ 428625 h 762000"/>
              <a:gd name="connsiteX44" fmla="*/ 210072 w 1834085"/>
              <a:gd name="connsiteY44" fmla="*/ 414337 h 762000"/>
              <a:gd name="connsiteX45" fmla="*/ 176735 w 1834085"/>
              <a:gd name="connsiteY45" fmla="*/ 376237 h 762000"/>
              <a:gd name="connsiteX46" fmla="*/ 167210 w 1834085"/>
              <a:gd name="connsiteY46" fmla="*/ 352425 h 762000"/>
              <a:gd name="connsiteX47" fmla="*/ 129110 w 1834085"/>
              <a:gd name="connsiteY47" fmla="*/ 309562 h 762000"/>
              <a:gd name="connsiteX48" fmla="*/ 119585 w 1834085"/>
              <a:gd name="connsiteY48" fmla="*/ 285750 h 762000"/>
              <a:gd name="connsiteX49" fmla="*/ 86247 w 1834085"/>
              <a:gd name="connsiteY49" fmla="*/ 238125 h 762000"/>
              <a:gd name="connsiteX50" fmla="*/ 76722 w 1834085"/>
              <a:gd name="connsiteY50" fmla="*/ 223837 h 762000"/>
              <a:gd name="connsiteX51" fmla="*/ 62435 w 1834085"/>
              <a:gd name="connsiteY51" fmla="*/ 190500 h 762000"/>
              <a:gd name="connsiteX52" fmla="*/ 43385 w 1834085"/>
              <a:gd name="connsiteY52" fmla="*/ 161925 h 762000"/>
              <a:gd name="connsiteX53" fmla="*/ 33860 w 1834085"/>
              <a:gd name="connsiteY53" fmla="*/ 123825 h 762000"/>
              <a:gd name="connsiteX54" fmla="*/ 29097 w 1834085"/>
              <a:gd name="connsiteY54" fmla="*/ 104775 h 762000"/>
              <a:gd name="connsiteX55" fmla="*/ 14810 w 1834085"/>
              <a:gd name="connsiteY55" fmla="*/ 66675 h 762000"/>
              <a:gd name="connsiteX56" fmla="*/ 10047 w 1834085"/>
              <a:gd name="connsiteY56" fmla="*/ 42862 h 762000"/>
              <a:gd name="connsiteX57" fmla="*/ 522 w 1834085"/>
              <a:gd name="connsiteY57" fmla="*/ 9525 h 762000"/>
              <a:gd name="connsiteX58" fmla="*/ 522 w 1834085"/>
              <a:gd name="connsiteY58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834085" h="762000">
                <a:moveTo>
                  <a:pt x="1757885" y="738187"/>
                </a:moveTo>
                <a:cubicBezTo>
                  <a:pt x="1749477" y="737136"/>
                  <a:pt x="1713695" y="734216"/>
                  <a:pt x="1700735" y="728662"/>
                </a:cubicBezTo>
                <a:cubicBezTo>
                  <a:pt x="1689130" y="723689"/>
                  <a:pt x="1680743" y="713433"/>
                  <a:pt x="1672160" y="704850"/>
                </a:cubicBezTo>
                <a:cubicBezTo>
                  <a:pt x="1673747" y="685800"/>
                  <a:pt x="1673173" y="666445"/>
                  <a:pt x="1676922" y="647700"/>
                </a:cubicBezTo>
                <a:cubicBezTo>
                  <a:pt x="1678045" y="642087"/>
                  <a:pt x="1682139" y="637181"/>
                  <a:pt x="1686447" y="633412"/>
                </a:cubicBezTo>
                <a:cubicBezTo>
                  <a:pt x="1695062" y="625874"/>
                  <a:pt x="1706927" y="622456"/>
                  <a:pt x="1715022" y="614362"/>
                </a:cubicBezTo>
                <a:cubicBezTo>
                  <a:pt x="1719785" y="609600"/>
                  <a:pt x="1723706" y="603811"/>
                  <a:pt x="1729310" y="600075"/>
                </a:cubicBezTo>
                <a:cubicBezTo>
                  <a:pt x="1733487" y="597290"/>
                  <a:pt x="1738835" y="596900"/>
                  <a:pt x="1743597" y="595312"/>
                </a:cubicBezTo>
                <a:cubicBezTo>
                  <a:pt x="1759472" y="596900"/>
                  <a:pt x="1775994" y="595316"/>
                  <a:pt x="1791222" y="600075"/>
                </a:cubicBezTo>
                <a:cubicBezTo>
                  <a:pt x="1802149" y="603490"/>
                  <a:pt x="1819797" y="619125"/>
                  <a:pt x="1819797" y="619125"/>
                </a:cubicBezTo>
                <a:cubicBezTo>
                  <a:pt x="1824613" y="626349"/>
                  <a:pt x="1834085" y="637841"/>
                  <a:pt x="1834085" y="647700"/>
                </a:cubicBezTo>
                <a:cubicBezTo>
                  <a:pt x="1834085" y="662075"/>
                  <a:pt x="1832809" y="676616"/>
                  <a:pt x="1829322" y="690562"/>
                </a:cubicBezTo>
                <a:cubicBezTo>
                  <a:pt x="1827934" y="696115"/>
                  <a:pt x="1823124" y="700192"/>
                  <a:pt x="1819797" y="704850"/>
                </a:cubicBezTo>
                <a:cubicBezTo>
                  <a:pt x="1815184" y="711309"/>
                  <a:pt x="1810124" y="717441"/>
                  <a:pt x="1805510" y="723900"/>
                </a:cubicBezTo>
                <a:cubicBezTo>
                  <a:pt x="1802183" y="728558"/>
                  <a:pt x="1799649" y="733790"/>
                  <a:pt x="1795985" y="738187"/>
                </a:cubicBezTo>
                <a:cubicBezTo>
                  <a:pt x="1791673" y="743361"/>
                  <a:pt x="1787585" y="749204"/>
                  <a:pt x="1781697" y="752475"/>
                </a:cubicBezTo>
                <a:cubicBezTo>
                  <a:pt x="1772920" y="757351"/>
                  <a:pt x="1753122" y="762000"/>
                  <a:pt x="1753122" y="762000"/>
                </a:cubicBezTo>
                <a:lnTo>
                  <a:pt x="1514997" y="757237"/>
                </a:lnTo>
                <a:cubicBezTo>
                  <a:pt x="1410855" y="753450"/>
                  <a:pt x="1586292" y="751383"/>
                  <a:pt x="1462610" y="742950"/>
                </a:cubicBezTo>
                <a:cubicBezTo>
                  <a:pt x="1402404" y="738845"/>
                  <a:pt x="1341960" y="739775"/>
                  <a:pt x="1281635" y="738187"/>
                </a:cubicBezTo>
                <a:cubicBezTo>
                  <a:pt x="1265268" y="732732"/>
                  <a:pt x="1251720" y="727987"/>
                  <a:pt x="1234010" y="723900"/>
                </a:cubicBezTo>
                <a:cubicBezTo>
                  <a:pt x="1205426" y="717304"/>
                  <a:pt x="1171317" y="716513"/>
                  <a:pt x="1143522" y="714375"/>
                </a:cubicBezTo>
                <a:cubicBezTo>
                  <a:pt x="1132410" y="711200"/>
                  <a:pt x="1121544" y="706980"/>
                  <a:pt x="1110185" y="704850"/>
                </a:cubicBezTo>
                <a:cubicBezTo>
                  <a:pt x="1096056" y="702201"/>
                  <a:pt x="1081572" y="701987"/>
                  <a:pt x="1067322" y="700087"/>
                </a:cubicBezTo>
                <a:cubicBezTo>
                  <a:pt x="1057750" y="698811"/>
                  <a:pt x="1048272" y="696912"/>
                  <a:pt x="1038747" y="695325"/>
                </a:cubicBezTo>
                <a:cubicBezTo>
                  <a:pt x="944435" y="663886"/>
                  <a:pt x="1055741" y="698150"/>
                  <a:pt x="929210" y="671512"/>
                </a:cubicBezTo>
                <a:cubicBezTo>
                  <a:pt x="920844" y="669751"/>
                  <a:pt x="913657" y="664190"/>
                  <a:pt x="905397" y="661987"/>
                </a:cubicBezTo>
                <a:cubicBezTo>
                  <a:pt x="886359" y="656910"/>
                  <a:pt x="851042" y="651341"/>
                  <a:pt x="829197" y="647700"/>
                </a:cubicBezTo>
                <a:cubicBezTo>
                  <a:pt x="813322" y="641350"/>
                  <a:pt x="795798" y="638134"/>
                  <a:pt x="781572" y="628650"/>
                </a:cubicBezTo>
                <a:cubicBezTo>
                  <a:pt x="776810" y="625475"/>
                  <a:pt x="772715" y="620935"/>
                  <a:pt x="767285" y="619125"/>
                </a:cubicBezTo>
                <a:cubicBezTo>
                  <a:pt x="758124" y="616071"/>
                  <a:pt x="748235" y="615950"/>
                  <a:pt x="738710" y="614362"/>
                </a:cubicBezTo>
                <a:cubicBezTo>
                  <a:pt x="674273" y="582145"/>
                  <a:pt x="754207" y="619528"/>
                  <a:pt x="652985" y="585787"/>
                </a:cubicBezTo>
                <a:cubicBezTo>
                  <a:pt x="643460" y="582612"/>
                  <a:pt x="634027" y="579147"/>
                  <a:pt x="624410" y="576262"/>
                </a:cubicBezTo>
                <a:cubicBezTo>
                  <a:pt x="602270" y="569620"/>
                  <a:pt x="579196" y="565796"/>
                  <a:pt x="557735" y="557212"/>
                </a:cubicBezTo>
                <a:cubicBezTo>
                  <a:pt x="523500" y="543518"/>
                  <a:pt x="542385" y="548896"/>
                  <a:pt x="500585" y="542925"/>
                </a:cubicBezTo>
                <a:cubicBezTo>
                  <a:pt x="451694" y="518479"/>
                  <a:pt x="491664" y="534226"/>
                  <a:pt x="424385" y="523875"/>
                </a:cubicBezTo>
                <a:cubicBezTo>
                  <a:pt x="408930" y="521497"/>
                  <a:pt x="406713" y="514809"/>
                  <a:pt x="391047" y="509587"/>
                </a:cubicBezTo>
                <a:cubicBezTo>
                  <a:pt x="383368" y="507027"/>
                  <a:pt x="375172" y="506412"/>
                  <a:pt x="367235" y="504825"/>
                </a:cubicBezTo>
                <a:cubicBezTo>
                  <a:pt x="335055" y="483373"/>
                  <a:pt x="374751" y="508583"/>
                  <a:pt x="319610" y="481012"/>
                </a:cubicBezTo>
                <a:cubicBezTo>
                  <a:pt x="286911" y="464662"/>
                  <a:pt x="327446" y="475912"/>
                  <a:pt x="281510" y="466725"/>
                </a:cubicBezTo>
                <a:cubicBezTo>
                  <a:pt x="276747" y="463550"/>
                  <a:pt x="272342" y="459760"/>
                  <a:pt x="267222" y="457200"/>
                </a:cubicBezTo>
                <a:cubicBezTo>
                  <a:pt x="262732" y="454955"/>
                  <a:pt x="257294" y="454928"/>
                  <a:pt x="252935" y="452437"/>
                </a:cubicBezTo>
                <a:cubicBezTo>
                  <a:pt x="246043" y="448499"/>
                  <a:pt x="240344" y="442763"/>
                  <a:pt x="233885" y="438150"/>
                </a:cubicBezTo>
                <a:cubicBezTo>
                  <a:pt x="229227" y="434823"/>
                  <a:pt x="224360" y="431800"/>
                  <a:pt x="219597" y="428625"/>
                </a:cubicBezTo>
                <a:cubicBezTo>
                  <a:pt x="216422" y="423862"/>
                  <a:pt x="213736" y="418734"/>
                  <a:pt x="210072" y="414337"/>
                </a:cubicBezTo>
                <a:cubicBezTo>
                  <a:pt x="193150" y="394030"/>
                  <a:pt x="193120" y="403546"/>
                  <a:pt x="176735" y="376237"/>
                </a:cubicBezTo>
                <a:cubicBezTo>
                  <a:pt x="172337" y="368906"/>
                  <a:pt x="171362" y="359898"/>
                  <a:pt x="167210" y="352425"/>
                </a:cubicBezTo>
                <a:cubicBezTo>
                  <a:pt x="158452" y="336660"/>
                  <a:pt x="141190" y="321642"/>
                  <a:pt x="129110" y="309562"/>
                </a:cubicBezTo>
                <a:cubicBezTo>
                  <a:pt x="125935" y="301625"/>
                  <a:pt x="123679" y="293255"/>
                  <a:pt x="119585" y="285750"/>
                </a:cubicBezTo>
                <a:cubicBezTo>
                  <a:pt x="109475" y="267216"/>
                  <a:pt x="98152" y="254792"/>
                  <a:pt x="86247" y="238125"/>
                </a:cubicBezTo>
                <a:cubicBezTo>
                  <a:pt x="82920" y="233467"/>
                  <a:pt x="79897" y="228600"/>
                  <a:pt x="76722" y="223837"/>
                </a:cubicBezTo>
                <a:cubicBezTo>
                  <a:pt x="71795" y="209056"/>
                  <a:pt x="71263" y="205213"/>
                  <a:pt x="62435" y="190500"/>
                </a:cubicBezTo>
                <a:cubicBezTo>
                  <a:pt x="56545" y="180684"/>
                  <a:pt x="43385" y="161925"/>
                  <a:pt x="43385" y="161925"/>
                </a:cubicBezTo>
                <a:lnTo>
                  <a:pt x="33860" y="123825"/>
                </a:lnTo>
                <a:cubicBezTo>
                  <a:pt x="32272" y="117475"/>
                  <a:pt x="31528" y="110852"/>
                  <a:pt x="29097" y="104775"/>
                </a:cubicBezTo>
                <a:cubicBezTo>
                  <a:pt x="26182" y="97487"/>
                  <a:pt x="17299" y="76632"/>
                  <a:pt x="14810" y="66675"/>
                </a:cubicBezTo>
                <a:cubicBezTo>
                  <a:pt x="12847" y="58822"/>
                  <a:pt x="12010" y="50715"/>
                  <a:pt x="10047" y="42862"/>
                </a:cubicBezTo>
                <a:cubicBezTo>
                  <a:pt x="4387" y="20221"/>
                  <a:pt x="4975" y="36241"/>
                  <a:pt x="522" y="9525"/>
                </a:cubicBezTo>
                <a:cubicBezTo>
                  <a:pt x="0" y="6393"/>
                  <a:pt x="522" y="3175"/>
                  <a:pt x="522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28596" y="4357694"/>
            <a:ext cx="36415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-history 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로딩한 페이지의 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window.history.length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뒤로가기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window.history.back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앞으로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window.history.go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이동한 </a:t>
            </a:r>
            <a:r>
              <a:rPr lang="en-US" altLang="ko-KR" sz="1600" dirty="0" smtClean="0"/>
              <a:t>history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)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4714876" y="1500174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6200000" flipV="1">
            <a:off x="5143504" y="157161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00628" y="1785926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서버에서 변경된 데이터를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보여줄 수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60950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*Storage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-HTML5</a:t>
            </a:r>
            <a:r>
              <a:rPr lang="ko-KR" altLang="en-US" sz="1600" dirty="0" smtClean="0"/>
              <a:t>에서 제공하는 객체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접속자의 정보를 접속자의 </a:t>
            </a:r>
            <a:r>
              <a:rPr lang="en-US" altLang="ko-KR" sz="1600" dirty="0" smtClean="0"/>
              <a:t>web browser</a:t>
            </a:r>
            <a:r>
              <a:rPr lang="ko-KR" altLang="en-US" sz="1600" dirty="0" smtClean="0"/>
              <a:t>에 저장하는 기술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localStorage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sessionStorage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제공한다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-window</a:t>
            </a:r>
            <a:r>
              <a:rPr lang="ko-KR" altLang="en-US" sz="1600" dirty="0" smtClean="0"/>
              <a:t>객체에서 제공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접속자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개인을 식별하는 개인화에 사용된다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컴퓨터에 </a:t>
            </a:r>
            <a:r>
              <a:rPr lang="ko-KR" altLang="en-US" sz="1600" smtClean="0"/>
              <a:t>정보가 </a:t>
            </a:r>
            <a:r>
              <a:rPr lang="ko-KR" altLang="en-US" sz="1600" smtClean="0"/>
              <a:t>저</a:t>
            </a:r>
            <a:r>
              <a:rPr lang="ko-KR" altLang="en-US" sz="1600" smtClean="0"/>
              <a:t>장</a:t>
            </a:r>
            <a:r>
              <a:rPr lang="ko-KR" altLang="en-US" sz="1600" smtClean="0"/>
              <a:t>되므로 </a:t>
            </a:r>
            <a:r>
              <a:rPr lang="ko-KR" altLang="en-US" sz="1600" dirty="0" smtClean="0"/>
              <a:t>접속자가 삭제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변경이 가능하다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중요한 정보는 저장하지 않는다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571744"/>
            <a:ext cx="785818" cy="57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2786058"/>
            <a:ext cx="150807" cy="17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51722" y="293768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a.html</a:t>
            </a:r>
            <a:endParaRPr lang="ko-KR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143380"/>
            <a:ext cx="872622" cy="60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000504"/>
            <a:ext cx="872622" cy="60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214678" y="2357430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웹 서버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7290" y="3953208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웹 클라이언트 </a:t>
            </a:r>
            <a:r>
              <a:rPr lang="en-US" altLang="ko-KR" sz="1100" b="1" dirty="0" smtClean="0"/>
              <a:t>A</a:t>
            </a:r>
            <a:endParaRPr lang="ko-KR" alt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14876" y="3786190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웹 클라이언트 </a:t>
            </a:r>
            <a:r>
              <a:rPr lang="en-US" altLang="ko-KR" sz="1100" b="1" dirty="0" smtClean="0"/>
              <a:t>B</a:t>
            </a:r>
            <a:endParaRPr lang="ko-KR" altLang="en-US" sz="11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4286256"/>
            <a:ext cx="871544" cy="50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/>
          <p:nvPr/>
        </p:nvCxnSpPr>
        <p:spPr>
          <a:xfrm flipV="1">
            <a:off x="2143108" y="3143248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2051" idx="0"/>
          </p:cNvCxnSpPr>
          <p:nvPr/>
        </p:nvCxnSpPr>
        <p:spPr>
          <a:xfrm rot="5400000">
            <a:off x="2611027" y="3396853"/>
            <a:ext cx="1071570" cy="707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0694" y="35245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28926" y="36769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3929058" y="3143248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286248" y="3143248"/>
            <a:ext cx="142876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4071942"/>
            <a:ext cx="871544" cy="50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4209916" y="32861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요</a:t>
            </a:r>
            <a:r>
              <a:rPr lang="ko-KR" altLang="en-US" sz="1100" dirty="0"/>
              <a:t>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48148" y="34385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/>
          <p:nvPr/>
        </p:nvCxnSpPr>
        <p:spPr>
          <a:xfrm rot="10800000">
            <a:off x="3286116" y="4786322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4214810" y="4572008"/>
            <a:ext cx="157163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14744" y="5072074"/>
            <a:ext cx="33970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멱등성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동일한 화면이 동일하게 보여지는 것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Storage : A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B</a:t>
            </a:r>
            <a:r>
              <a:rPr lang="ko-KR" altLang="en-US" sz="1100" dirty="0" smtClean="0"/>
              <a:t>를 식별하고 싶을 때 사용하는 기술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643" y="71414"/>
            <a:ext cx="7871065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sessionStorage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접속자의 웹 브라우저가 열려있는 동안에만 유지되는 </a:t>
            </a:r>
            <a:r>
              <a:rPr lang="en-US" altLang="ko-KR" sz="1600" dirty="0" smtClean="0"/>
              <a:t>Storage.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접속자의 정보를 다음 번 접속에 사용할 수 없다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웹 브라우저가 종료되면 사라짐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키와 값의 쌍으로 이루어져있다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Cookie</a:t>
            </a:r>
            <a:r>
              <a:rPr lang="ko-KR" altLang="en-US" sz="1600" dirty="0" smtClean="0"/>
              <a:t>와 다르게 다양한 데이터 형을 저장할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</a:t>
            </a:r>
            <a:r>
              <a:rPr lang="ko-KR" altLang="en-US" sz="1600" dirty="0" err="1" smtClean="0"/>
              <a:t>객체얻기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ss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window.sessionStorage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값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ss.setItem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</a:t>
            </a:r>
            <a:r>
              <a:rPr lang="ko-KR" altLang="en-US" sz="1600" dirty="0" smtClean="0"/>
              <a:t>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value=</a:t>
            </a:r>
            <a:r>
              <a:rPr lang="en-US" altLang="ko-KR" sz="1600" dirty="0" err="1" smtClean="0"/>
              <a:t>ss.getItem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4.</a:t>
            </a:r>
            <a:r>
              <a:rPr lang="ko-KR" altLang="en-US" sz="1600" dirty="0" smtClean="0"/>
              <a:t>값 삭제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ss.removeItem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5.storage</a:t>
            </a:r>
            <a:r>
              <a:rPr lang="ko-KR" altLang="en-US" sz="1600" dirty="0" smtClean="0"/>
              <a:t>의 모든 값 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ss.clear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142976" y="135729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2976" y="142873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문자열만 저장가능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3458916" y="1357299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8916" y="1428737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숫자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불린등</a:t>
            </a:r>
            <a:r>
              <a:rPr lang="ko-KR" altLang="en-US" sz="1200" dirty="0" smtClean="0"/>
              <a:t> 저장가능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928802"/>
            <a:ext cx="2566249" cy="242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자유형 12"/>
          <p:cNvSpPr/>
          <p:nvPr/>
        </p:nvSpPr>
        <p:spPr>
          <a:xfrm>
            <a:off x="938213" y="2046649"/>
            <a:ext cx="2924175" cy="2030051"/>
          </a:xfrm>
          <a:custGeom>
            <a:avLst/>
            <a:gdLst>
              <a:gd name="connsiteX0" fmla="*/ 1852612 w 2924175"/>
              <a:gd name="connsiteY0" fmla="*/ 553676 h 2030051"/>
              <a:gd name="connsiteX1" fmla="*/ 1876425 w 2924175"/>
              <a:gd name="connsiteY1" fmla="*/ 587014 h 2030051"/>
              <a:gd name="connsiteX2" fmla="*/ 1890712 w 2924175"/>
              <a:gd name="connsiteY2" fmla="*/ 601301 h 2030051"/>
              <a:gd name="connsiteX3" fmla="*/ 1905000 w 2924175"/>
              <a:gd name="connsiteY3" fmla="*/ 634639 h 2030051"/>
              <a:gd name="connsiteX4" fmla="*/ 1914525 w 2924175"/>
              <a:gd name="connsiteY4" fmla="*/ 648926 h 2030051"/>
              <a:gd name="connsiteX5" fmla="*/ 1924050 w 2924175"/>
              <a:gd name="connsiteY5" fmla="*/ 672739 h 2030051"/>
              <a:gd name="connsiteX6" fmla="*/ 1933575 w 2924175"/>
              <a:gd name="connsiteY6" fmla="*/ 687026 h 2030051"/>
              <a:gd name="connsiteX7" fmla="*/ 1947862 w 2924175"/>
              <a:gd name="connsiteY7" fmla="*/ 710839 h 2030051"/>
              <a:gd name="connsiteX8" fmla="*/ 1957387 w 2924175"/>
              <a:gd name="connsiteY8" fmla="*/ 734651 h 2030051"/>
              <a:gd name="connsiteX9" fmla="*/ 1962150 w 2924175"/>
              <a:gd name="connsiteY9" fmla="*/ 753701 h 2030051"/>
              <a:gd name="connsiteX10" fmla="*/ 1976437 w 2924175"/>
              <a:gd name="connsiteY10" fmla="*/ 777514 h 2030051"/>
              <a:gd name="connsiteX11" fmla="*/ 1990725 w 2924175"/>
              <a:gd name="connsiteY11" fmla="*/ 806089 h 2030051"/>
              <a:gd name="connsiteX12" fmla="*/ 2009775 w 2924175"/>
              <a:gd name="connsiteY12" fmla="*/ 858476 h 2030051"/>
              <a:gd name="connsiteX13" fmla="*/ 2033587 w 2924175"/>
              <a:gd name="connsiteY13" fmla="*/ 906101 h 2030051"/>
              <a:gd name="connsiteX14" fmla="*/ 2047875 w 2924175"/>
              <a:gd name="connsiteY14" fmla="*/ 944201 h 2030051"/>
              <a:gd name="connsiteX15" fmla="*/ 2057400 w 2924175"/>
              <a:gd name="connsiteY15" fmla="*/ 963251 h 2030051"/>
              <a:gd name="connsiteX16" fmla="*/ 2076450 w 2924175"/>
              <a:gd name="connsiteY16" fmla="*/ 996589 h 2030051"/>
              <a:gd name="connsiteX17" fmla="*/ 2085975 w 2924175"/>
              <a:gd name="connsiteY17" fmla="*/ 1029926 h 2030051"/>
              <a:gd name="connsiteX18" fmla="*/ 2095500 w 2924175"/>
              <a:gd name="connsiteY18" fmla="*/ 1048976 h 2030051"/>
              <a:gd name="connsiteX19" fmla="*/ 2105025 w 2924175"/>
              <a:gd name="connsiteY19" fmla="*/ 1082314 h 2030051"/>
              <a:gd name="connsiteX20" fmla="*/ 2124075 w 2924175"/>
              <a:gd name="connsiteY20" fmla="*/ 1110889 h 2030051"/>
              <a:gd name="connsiteX21" fmla="*/ 2143125 w 2924175"/>
              <a:gd name="connsiteY21" fmla="*/ 1163276 h 2030051"/>
              <a:gd name="connsiteX22" fmla="*/ 2147887 w 2924175"/>
              <a:gd name="connsiteY22" fmla="*/ 1177564 h 2030051"/>
              <a:gd name="connsiteX23" fmla="*/ 2181225 w 2924175"/>
              <a:gd name="connsiteY23" fmla="*/ 1249001 h 2030051"/>
              <a:gd name="connsiteX24" fmla="*/ 2185987 w 2924175"/>
              <a:gd name="connsiteY24" fmla="*/ 1263289 h 2030051"/>
              <a:gd name="connsiteX25" fmla="*/ 2205037 w 2924175"/>
              <a:gd name="connsiteY25" fmla="*/ 1306151 h 2030051"/>
              <a:gd name="connsiteX26" fmla="*/ 2214562 w 2924175"/>
              <a:gd name="connsiteY26" fmla="*/ 1334726 h 2030051"/>
              <a:gd name="connsiteX27" fmla="*/ 2224087 w 2924175"/>
              <a:gd name="connsiteY27" fmla="*/ 1349014 h 2030051"/>
              <a:gd name="connsiteX28" fmla="*/ 2238375 w 2924175"/>
              <a:gd name="connsiteY28" fmla="*/ 1382351 h 2030051"/>
              <a:gd name="connsiteX29" fmla="*/ 2247900 w 2924175"/>
              <a:gd name="connsiteY29" fmla="*/ 1401401 h 2030051"/>
              <a:gd name="connsiteX30" fmla="*/ 2266950 w 2924175"/>
              <a:gd name="connsiteY30" fmla="*/ 1444264 h 2030051"/>
              <a:gd name="connsiteX31" fmla="*/ 2271712 w 2924175"/>
              <a:gd name="connsiteY31" fmla="*/ 1463314 h 2030051"/>
              <a:gd name="connsiteX32" fmla="*/ 2281237 w 2924175"/>
              <a:gd name="connsiteY32" fmla="*/ 1477601 h 2030051"/>
              <a:gd name="connsiteX33" fmla="*/ 2290762 w 2924175"/>
              <a:gd name="connsiteY33" fmla="*/ 1506176 h 2030051"/>
              <a:gd name="connsiteX34" fmla="*/ 2300287 w 2924175"/>
              <a:gd name="connsiteY34" fmla="*/ 1544276 h 2030051"/>
              <a:gd name="connsiteX35" fmla="*/ 2309812 w 2924175"/>
              <a:gd name="connsiteY35" fmla="*/ 1558564 h 2030051"/>
              <a:gd name="connsiteX36" fmla="*/ 2319337 w 2924175"/>
              <a:gd name="connsiteY36" fmla="*/ 1601426 h 2030051"/>
              <a:gd name="connsiteX37" fmla="*/ 2328862 w 2924175"/>
              <a:gd name="connsiteY37" fmla="*/ 1620476 h 2030051"/>
              <a:gd name="connsiteX38" fmla="*/ 2338387 w 2924175"/>
              <a:gd name="connsiteY38" fmla="*/ 1649051 h 2030051"/>
              <a:gd name="connsiteX39" fmla="*/ 2343150 w 2924175"/>
              <a:gd name="connsiteY39" fmla="*/ 1663339 h 2030051"/>
              <a:gd name="connsiteX40" fmla="*/ 2352675 w 2924175"/>
              <a:gd name="connsiteY40" fmla="*/ 1677626 h 2030051"/>
              <a:gd name="connsiteX41" fmla="*/ 2357437 w 2924175"/>
              <a:gd name="connsiteY41" fmla="*/ 1691914 h 2030051"/>
              <a:gd name="connsiteX42" fmla="*/ 2371725 w 2924175"/>
              <a:gd name="connsiteY42" fmla="*/ 1715726 h 2030051"/>
              <a:gd name="connsiteX43" fmla="*/ 2376487 w 2924175"/>
              <a:gd name="connsiteY43" fmla="*/ 1739539 h 2030051"/>
              <a:gd name="connsiteX44" fmla="*/ 2386012 w 2924175"/>
              <a:gd name="connsiteY44" fmla="*/ 1753826 h 2030051"/>
              <a:gd name="connsiteX45" fmla="*/ 2400300 w 2924175"/>
              <a:gd name="connsiteY45" fmla="*/ 1782401 h 2030051"/>
              <a:gd name="connsiteX46" fmla="*/ 2433637 w 2924175"/>
              <a:gd name="connsiteY46" fmla="*/ 1834789 h 2030051"/>
              <a:gd name="connsiteX47" fmla="*/ 2457450 w 2924175"/>
              <a:gd name="connsiteY47" fmla="*/ 1868126 h 2030051"/>
              <a:gd name="connsiteX48" fmla="*/ 2466975 w 2924175"/>
              <a:gd name="connsiteY48" fmla="*/ 1882414 h 2030051"/>
              <a:gd name="connsiteX49" fmla="*/ 2486025 w 2924175"/>
              <a:gd name="connsiteY49" fmla="*/ 1896701 h 2030051"/>
              <a:gd name="connsiteX50" fmla="*/ 2514600 w 2924175"/>
              <a:gd name="connsiteY50" fmla="*/ 1915751 h 2030051"/>
              <a:gd name="connsiteX51" fmla="*/ 2543175 w 2924175"/>
              <a:gd name="connsiteY51" fmla="*/ 1934801 h 2030051"/>
              <a:gd name="connsiteX52" fmla="*/ 2557462 w 2924175"/>
              <a:gd name="connsiteY52" fmla="*/ 1944326 h 2030051"/>
              <a:gd name="connsiteX53" fmla="*/ 2590800 w 2924175"/>
              <a:gd name="connsiteY53" fmla="*/ 1953851 h 2030051"/>
              <a:gd name="connsiteX54" fmla="*/ 2605087 w 2924175"/>
              <a:gd name="connsiteY54" fmla="*/ 1963376 h 2030051"/>
              <a:gd name="connsiteX55" fmla="*/ 2633662 w 2924175"/>
              <a:gd name="connsiteY55" fmla="*/ 1972901 h 2030051"/>
              <a:gd name="connsiteX56" fmla="*/ 2671762 w 2924175"/>
              <a:gd name="connsiteY56" fmla="*/ 1991951 h 2030051"/>
              <a:gd name="connsiteX57" fmla="*/ 2686050 w 2924175"/>
              <a:gd name="connsiteY57" fmla="*/ 2001476 h 2030051"/>
              <a:gd name="connsiteX58" fmla="*/ 2705100 w 2924175"/>
              <a:gd name="connsiteY58" fmla="*/ 2006239 h 2030051"/>
              <a:gd name="connsiteX59" fmla="*/ 2752725 w 2924175"/>
              <a:gd name="connsiteY59" fmla="*/ 2025289 h 2030051"/>
              <a:gd name="connsiteX60" fmla="*/ 2800350 w 2924175"/>
              <a:gd name="connsiteY60" fmla="*/ 2030051 h 2030051"/>
              <a:gd name="connsiteX61" fmla="*/ 2843212 w 2924175"/>
              <a:gd name="connsiteY61" fmla="*/ 2025289 h 2030051"/>
              <a:gd name="connsiteX62" fmla="*/ 2857500 w 2924175"/>
              <a:gd name="connsiteY62" fmla="*/ 2011001 h 2030051"/>
              <a:gd name="connsiteX63" fmla="*/ 2886075 w 2924175"/>
              <a:gd name="connsiteY63" fmla="*/ 1996714 h 2030051"/>
              <a:gd name="connsiteX64" fmla="*/ 2924175 w 2924175"/>
              <a:gd name="connsiteY64" fmla="*/ 1953851 h 2030051"/>
              <a:gd name="connsiteX65" fmla="*/ 2919412 w 2924175"/>
              <a:gd name="connsiteY65" fmla="*/ 1930039 h 2030051"/>
              <a:gd name="connsiteX66" fmla="*/ 2905125 w 2924175"/>
              <a:gd name="connsiteY66" fmla="*/ 1915751 h 2030051"/>
              <a:gd name="connsiteX67" fmla="*/ 2876550 w 2924175"/>
              <a:gd name="connsiteY67" fmla="*/ 1896701 h 2030051"/>
              <a:gd name="connsiteX68" fmla="*/ 2862262 w 2924175"/>
              <a:gd name="connsiteY68" fmla="*/ 1882414 h 2030051"/>
              <a:gd name="connsiteX69" fmla="*/ 2843212 w 2924175"/>
              <a:gd name="connsiteY69" fmla="*/ 1877651 h 2030051"/>
              <a:gd name="connsiteX70" fmla="*/ 2819400 w 2924175"/>
              <a:gd name="connsiteY70" fmla="*/ 1853839 h 2030051"/>
              <a:gd name="connsiteX71" fmla="*/ 2805112 w 2924175"/>
              <a:gd name="connsiteY71" fmla="*/ 1834789 h 2030051"/>
              <a:gd name="connsiteX72" fmla="*/ 2786062 w 2924175"/>
              <a:gd name="connsiteY72" fmla="*/ 1815739 h 2030051"/>
              <a:gd name="connsiteX73" fmla="*/ 2771775 w 2924175"/>
              <a:gd name="connsiteY73" fmla="*/ 1796689 h 2030051"/>
              <a:gd name="connsiteX74" fmla="*/ 2733675 w 2924175"/>
              <a:gd name="connsiteY74" fmla="*/ 1753826 h 2030051"/>
              <a:gd name="connsiteX75" fmla="*/ 2695575 w 2924175"/>
              <a:gd name="connsiteY75" fmla="*/ 1691914 h 2030051"/>
              <a:gd name="connsiteX76" fmla="*/ 2686050 w 2924175"/>
              <a:gd name="connsiteY76" fmla="*/ 1668101 h 2030051"/>
              <a:gd name="connsiteX77" fmla="*/ 2681287 w 2924175"/>
              <a:gd name="connsiteY77" fmla="*/ 1649051 h 2030051"/>
              <a:gd name="connsiteX78" fmla="*/ 2667000 w 2924175"/>
              <a:gd name="connsiteY78" fmla="*/ 1625239 h 2030051"/>
              <a:gd name="connsiteX79" fmla="*/ 2652712 w 2924175"/>
              <a:gd name="connsiteY79" fmla="*/ 1577614 h 2030051"/>
              <a:gd name="connsiteX80" fmla="*/ 2643187 w 2924175"/>
              <a:gd name="connsiteY80" fmla="*/ 1549039 h 2030051"/>
              <a:gd name="connsiteX81" fmla="*/ 2628900 w 2924175"/>
              <a:gd name="connsiteY81" fmla="*/ 1482364 h 2030051"/>
              <a:gd name="connsiteX82" fmla="*/ 2609850 w 2924175"/>
              <a:gd name="connsiteY82" fmla="*/ 1425214 h 2030051"/>
              <a:gd name="connsiteX83" fmla="*/ 2605087 w 2924175"/>
              <a:gd name="connsiteY83" fmla="*/ 1391876 h 2030051"/>
              <a:gd name="connsiteX84" fmla="*/ 2600325 w 2924175"/>
              <a:gd name="connsiteY84" fmla="*/ 1372826 h 2030051"/>
              <a:gd name="connsiteX85" fmla="*/ 2586037 w 2924175"/>
              <a:gd name="connsiteY85" fmla="*/ 1282339 h 2030051"/>
              <a:gd name="connsiteX86" fmla="*/ 2581275 w 2924175"/>
              <a:gd name="connsiteY86" fmla="*/ 1253764 h 2030051"/>
              <a:gd name="connsiteX87" fmla="*/ 2576512 w 2924175"/>
              <a:gd name="connsiteY87" fmla="*/ 1196614 h 2030051"/>
              <a:gd name="connsiteX88" fmla="*/ 2571750 w 2924175"/>
              <a:gd name="connsiteY88" fmla="*/ 1168039 h 2030051"/>
              <a:gd name="connsiteX89" fmla="*/ 2552700 w 2924175"/>
              <a:gd name="connsiteY89" fmla="*/ 1039451 h 2030051"/>
              <a:gd name="connsiteX90" fmla="*/ 2557462 w 2924175"/>
              <a:gd name="connsiteY90" fmla="*/ 710839 h 2030051"/>
              <a:gd name="connsiteX91" fmla="*/ 2562225 w 2924175"/>
              <a:gd name="connsiteY91" fmla="*/ 677501 h 2030051"/>
              <a:gd name="connsiteX92" fmla="*/ 2557462 w 2924175"/>
              <a:gd name="connsiteY92" fmla="*/ 482239 h 2030051"/>
              <a:gd name="connsiteX93" fmla="*/ 2552700 w 2924175"/>
              <a:gd name="connsiteY93" fmla="*/ 463189 h 2030051"/>
              <a:gd name="connsiteX94" fmla="*/ 2543175 w 2924175"/>
              <a:gd name="connsiteY94" fmla="*/ 448901 h 2030051"/>
              <a:gd name="connsiteX95" fmla="*/ 2519362 w 2924175"/>
              <a:gd name="connsiteY95" fmla="*/ 401276 h 2030051"/>
              <a:gd name="connsiteX96" fmla="*/ 2486025 w 2924175"/>
              <a:gd name="connsiteY96" fmla="*/ 358414 h 2030051"/>
              <a:gd name="connsiteX97" fmla="*/ 2471737 w 2924175"/>
              <a:gd name="connsiteY97" fmla="*/ 344126 h 2030051"/>
              <a:gd name="connsiteX98" fmla="*/ 2409825 w 2924175"/>
              <a:gd name="connsiteY98" fmla="*/ 301264 h 2030051"/>
              <a:gd name="connsiteX99" fmla="*/ 2395537 w 2924175"/>
              <a:gd name="connsiteY99" fmla="*/ 296501 h 2030051"/>
              <a:gd name="connsiteX100" fmla="*/ 2362200 w 2924175"/>
              <a:gd name="connsiteY100" fmla="*/ 277451 h 2030051"/>
              <a:gd name="connsiteX101" fmla="*/ 2324100 w 2924175"/>
              <a:gd name="connsiteY101" fmla="*/ 267926 h 2030051"/>
              <a:gd name="connsiteX102" fmla="*/ 2276475 w 2924175"/>
              <a:gd name="connsiteY102" fmla="*/ 248876 h 2030051"/>
              <a:gd name="connsiteX103" fmla="*/ 2257425 w 2924175"/>
              <a:gd name="connsiteY103" fmla="*/ 234589 h 2030051"/>
              <a:gd name="connsiteX104" fmla="*/ 2214562 w 2924175"/>
              <a:gd name="connsiteY104" fmla="*/ 220301 h 2030051"/>
              <a:gd name="connsiteX105" fmla="*/ 2200275 w 2924175"/>
              <a:gd name="connsiteY105" fmla="*/ 215539 h 2030051"/>
              <a:gd name="connsiteX106" fmla="*/ 2185987 w 2924175"/>
              <a:gd name="connsiteY106" fmla="*/ 210776 h 2030051"/>
              <a:gd name="connsiteX107" fmla="*/ 2162175 w 2924175"/>
              <a:gd name="connsiteY107" fmla="*/ 206014 h 2030051"/>
              <a:gd name="connsiteX108" fmla="*/ 2147887 w 2924175"/>
              <a:gd name="connsiteY108" fmla="*/ 196489 h 2030051"/>
              <a:gd name="connsiteX109" fmla="*/ 2119312 w 2924175"/>
              <a:gd name="connsiteY109" fmla="*/ 191726 h 2030051"/>
              <a:gd name="connsiteX110" fmla="*/ 2095500 w 2924175"/>
              <a:gd name="connsiteY110" fmla="*/ 186964 h 2030051"/>
              <a:gd name="connsiteX111" fmla="*/ 2081212 w 2924175"/>
              <a:gd name="connsiteY111" fmla="*/ 177439 h 2030051"/>
              <a:gd name="connsiteX112" fmla="*/ 2038350 w 2924175"/>
              <a:gd name="connsiteY112" fmla="*/ 167914 h 2030051"/>
              <a:gd name="connsiteX113" fmla="*/ 2005012 w 2924175"/>
              <a:gd name="connsiteY113" fmla="*/ 158389 h 2030051"/>
              <a:gd name="connsiteX114" fmla="*/ 1971675 w 2924175"/>
              <a:gd name="connsiteY114" fmla="*/ 153626 h 2030051"/>
              <a:gd name="connsiteX115" fmla="*/ 1928812 w 2924175"/>
              <a:gd name="connsiteY115" fmla="*/ 139339 h 2030051"/>
              <a:gd name="connsiteX116" fmla="*/ 1881187 w 2924175"/>
              <a:gd name="connsiteY116" fmla="*/ 134576 h 2030051"/>
              <a:gd name="connsiteX117" fmla="*/ 1843087 w 2924175"/>
              <a:gd name="connsiteY117" fmla="*/ 129814 h 2030051"/>
              <a:gd name="connsiteX118" fmla="*/ 1790700 w 2924175"/>
              <a:gd name="connsiteY118" fmla="*/ 125051 h 2030051"/>
              <a:gd name="connsiteX119" fmla="*/ 1700212 w 2924175"/>
              <a:gd name="connsiteY119" fmla="*/ 106001 h 2030051"/>
              <a:gd name="connsiteX120" fmla="*/ 1662112 w 2924175"/>
              <a:gd name="connsiteY120" fmla="*/ 101239 h 2030051"/>
              <a:gd name="connsiteX121" fmla="*/ 1614487 w 2924175"/>
              <a:gd name="connsiteY121" fmla="*/ 91714 h 2030051"/>
              <a:gd name="connsiteX122" fmla="*/ 1571625 w 2924175"/>
              <a:gd name="connsiteY122" fmla="*/ 86951 h 2030051"/>
              <a:gd name="connsiteX123" fmla="*/ 1504950 w 2924175"/>
              <a:gd name="connsiteY123" fmla="*/ 77426 h 2030051"/>
              <a:gd name="connsiteX124" fmla="*/ 1438275 w 2924175"/>
              <a:gd name="connsiteY124" fmla="*/ 67901 h 2030051"/>
              <a:gd name="connsiteX125" fmla="*/ 823912 w 2924175"/>
              <a:gd name="connsiteY125" fmla="*/ 67901 h 2030051"/>
              <a:gd name="connsiteX126" fmla="*/ 804862 w 2924175"/>
              <a:gd name="connsiteY126" fmla="*/ 72664 h 2030051"/>
              <a:gd name="connsiteX127" fmla="*/ 738187 w 2924175"/>
              <a:gd name="connsiteY127" fmla="*/ 82189 h 2030051"/>
              <a:gd name="connsiteX128" fmla="*/ 709612 w 2924175"/>
              <a:gd name="connsiteY128" fmla="*/ 91714 h 2030051"/>
              <a:gd name="connsiteX129" fmla="*/ 661987 w 2924175"/>
              <a:gd name="connsiteY129" fmla="*/ 101239 h 2030051"/>
              <a:gd name="connsiteX130" fmla="*/ 638175 w 2924175"/>
              <a:gd name="connsiteY130" fmla="*/ 110764 h 2030051"/>
              <a:gd name="connsiteX131" fmla="*/ 609600 w 2924175"/>
              <a:gd name="connsiteY131" fmla="*/ 115526 h 2030051"/>
              <a:gd name="connsiteX132" fmla="*/ 571500 w 2924175"/>
              <a:gd name="connsiteY132" fmla="*/ 139339 h 2030051"/>
              <a:gd name="connsiteX133" fmla="*/ 538162 w 2924175"/>
              <a:gd name="connsiteY133" fmla="*/ 148864 h 2030051"/>
              <a:gd name="connsiteX134" fmla="*/ 500062 w 2924175"/>
              <a:gd name="connsiteY134" fmla="*/ 163151 h 2030051"/>
              <a:gd name="connsiteX135" fmla="*/ 481012 w 2924175"/>
              <a:gd name="connsiteY135" fmla="*/ 172676 h 2030051"/>
              <a:gd name="connsiteX136" fmla="*/ 466725 w 2924175"/>
              <a:gd name="connsiteY136" fmla="*/ 182201 h 2030051"/>
              <a:gd name="connsiteX137" fmla="*/ 438150 w 2924175"/>
              <a:gd name="connsiteY137" fmla="*/ 191726 h 2030051"/>
              <a:gd name="connsiteX138" fmla="*/ 419100 w 2924175"/>
              <a:gd name="connsiteY138" fmla="*/ 201251 h 2030051"/>
              <a:gd name="connsiteX139" fmla="*/ 400050 w 2924175"/>
              <a:gd name="connsiteY139" fmla="*/ 206014 h 2030051"/>
              <a:gd name="connsiteX140" fmla="*/ 366712 w 2924175"/>
              <a:gd name="connsiteY140" fmla="*/ 215539 h 2030051"/>
              <a:gd name="connsiteX141" fmla="*/ 352425 w 2924175"/>
              <a:gd name="connsiteY141" fmla="*/ 225064 h 2030051"/>
              <a:gd name="connsiteX142" fmla="*/ 338137 w 2924175"/>
              <a:gd name="connsiteY142" fmla="*/ 229826 h 2030051"/>
              <a:gd name="connsiteX143" fmla="*/ 304800 w 2924175"/>
              <a:gd name="connsiteY143" fmla="*/ 248876 h 2030051"/>
              <a:gd name="connsiteX144" fmla="*/ 285750 w 2924175"/>
              <a:gd name="connsiteY144" fmla="*/ 258401 h 2030051"/>
              <a:gd name="connsiteX145" fmla="*/ 266700 w 2924175"/>
              <a:gd name="connsiteY145" fmla="*/ 263164 h 2030051"/>
              <a:gd name="connsiteX146" fmla="*/ 252412 w 2924175"/>
              <a:gd name="connsiteY146" fmla="*/ 272689 h 2030051"/>
              <a:gd name="connsiteX147" fmla="*/ 200025 w 2924175"/>
              <a:gd name="connsiteY147" fmla="*/ 296501 h 2030051"/>
              <a:gd name="connsiteX148" fmla="*/ 185737 w 2924175"/>
              <a:gd name="connsiteY148" fmla="*/ 306026 h 2030051"/>
              <a:gd name="connsiteX149" fmla="*/ 147637 w 2924175"/>
              <a:gd name="connsiteY149" fmla="*/ 315551 h 2030051"/>
              <a:gd name="connsiteX150" fmla="*/ 109537 w 2924175"/>
              <a:gd name="connsiteY150" fmla="*/ 334601 h 2030051"/>
              <a:gd name="connsiteX151" fmla="*/ 90487 w 2924175"/>
              <a:gd name="connsiteY151" fmla="*/ 344126 h 2030051"/>
              <a:gd name="connsiteX152" fmla="*/ 42862 w 2924175"/>
              <a:gd name="connsiteY152" fmla="*/ 363176 h 2030051"/>
              <a:gd name="connsiteX153" fmla="*/ 28575 w 2924175"/>
              <a:gd name="connsiteY153" fmla="*/ 372701 h 2030051"/>
              <a:gd name="connsiteX154" fmla="*/ 14287 w 2924175"/>
              <a:gd name="connsiteY154" fmla="*/ 377464 h 2030051"/>
              <a:gd name="connsiteX155" fmla="*/ 0 w 2924175"/>
              <a:gd name="connsiteY155" fmla="*/ 386989 h 20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2924175" h="2030051">
                <a:moveTo>
                  <a:pt x="1852612" y="553676"/>
                </a:moveTo>
                <a:cubicBezTo>
                  <a:pt x="1889761" y="590825"/>
                  <a:pt x="1845083" y="543135"/>
                  <a:pt x="1876425" y="587014"/>
                </a:cubicBezTo>
                <a:cubicBezTo>
                  <a:pt x="1880340" y="592494"/>
                  <a:pt x="1886797" y="595821"/>
                  <a:pt x="1890712" y="601301"/>
                </a:cubicBezTo>
                <a:cubicBezTo>
                  <a:pt x="1907228" y="624424"/>
                  <a:pt x="1894636" y="613911"/>
                  <a:pt x="1905000" y="634639"/>
                </a:cubicBezTo>
                <a:cubicBezTo>
                  <a:pt x="1907560" y="639758"/>
                  <a:pt x="1911965" y="643807"/>
                  <a:pt x="1914525" y="648926"/>
                </a:cubicBezTo>
                <a:cubicBezTo>
                  <a:pt x="1918348" y="656573"/>
                  <a:pt x="1920227" y="665092"/>
                  <a:pt x="1924050" y="672739"/>
                </a:cubicBezTo>
                <a:cubicBezTo>
                  <a:pt x="1926610" y="677858"/>
                  <a:pt x="1930542" y="682172"/>
                  <a:pt x="1933575" y="687026"/>
                </a:cubicBezTo>
                <a:cubicBezTo>
                  <a:pt x="1938481" y="694876"/>
                  <a:pt x="1943722" y="702560"/>
                  <a:pt x="1947862" y="710839"/>
                </a:cubicBezTo>
                <a:cubicBezTo>
                  <a:pt x="1951685" y="718485"/>
                  <a:pt x="1954684" y="726541"/>
                  <a:pt x="1957387" y="734651"/>
                </a:cubicBezTo>
                <a:cubicBezTo>
                  <a:pt x="1959457" y="740861"/>
                  <a:pt x="1959492" y="747720"/>
                  <a:pt x="1962150" y="753701"/>
                </a:cubicBezTo>
                <a:cubicBezTo>
                  <a:pt x="1965909" y="762160"/>
                  <a:pt x="1972004" y="769388"/>
                  <a:pt x="1976437" y="777514"/>
                </a:cubicBezTo>
                <a:cubicBezTo>
                  <a:pt x="1981536" y="786863"/>
                  <a:pt x="1986318" y="796394"/>
                  <a:pt x="1990725" y="806089"/>
                </a:cubicBezTo>
                <a:cubicBezTo>
                  <a:pt x="2008074" y="844256"/>
                  <a:pt x="1992737" y="815880"/>
                  <a:pt x="2009775" y="858476"/>
                </a:cubicBezTo>
                <a:cubicBezTo>
                  <a:pt x="2034243" y="919648"/>
                  <a:pt x="2002444" y="843814"/>
                  <a:pt x="2033587" y="906101"/>
                </a:cubicBezTo>
                <a:cubicBezTo>
                  <a:pt x="2053316" y="945561"/>
                  <a:pt x="2035511" y="915353"/>
                  <a:pt x="2047875" y="944201"/>
                </a:cubicBezTo>
                <a:cubicBezTo>
                  <a:pt x="2050672" y="950726"/>
                  <a:pt x="2054225" y="956901"/>
                  <a:pt x="2057400" y="963251"/>
                </a:cubicBezTo>
                <a:cubicBezTo>
                  <a:pt x="2072984" y="1025594"/>
                  <a:pt x="2048078" y="939846"/>
                  <a:pt x="2076450" y="996589"/>
                </a:cubicBezTo>
                <a:cubicBezTo>
                  <a:pt x="2081619" y="1006926"/>
                  <a:pt x="2082025" y="1019065"/>
                  <a:pt x="2085975" y="1029926"/>
                </a:cubicBezTo>
                <a:cubicBezTo>
                  <a:pt x="2088401" y="1036598"/>
                  <a:pt x="2092325" y="1042626"/>
                  <a:pt x="2095500" y="1048976"/>
                </a:cubicBezTo>
                <a:cubicBezTo>
                  <a:pt x="2096622" y="1053464"/>
                  <a:pt x="2101918" y="1076721"/>
                  <a:pt x="2105025" y="1082314"/>
                </a:cubicBezTo>
                <a:cubicBezTo>
                  <a:pt x="2110584" y="1092321"/>
                  <a:pt x="2120455" y="1100029"/>
                  <a:pt x="2124075" y="1110889"/>
                </a:cubicBezTo>
                <a:cubicBezTo>
                  <a:pt x="2144095" y="1170950"/>
                  <a:pt x="2123236" y="1110238"/>
                  <a:pt x="2143125" y="1163276"/>
                </a:cubicBezTo>
                <a:cubicBezTo>
                  <a:pt x="2144888" y="1167977"/>
                  <a:pt x="2145810" y="1172994"/>
                  <a:pt x="2147887" y="1177564"/>
                </a:cubicBezTo>
                <a:cubicBezTo>
                  <a:pt x="2175673" y="1238696"/>
                  <a:pt x="2158509" y="1192210"/>
                  <a:pt x="2181225" y="1249001"/>
                </a:cubicBezTo>
                <a:cubicBezTo>
                  <a:pt x="2183089" y="1253662"/>
                  <a:pt x="2184010" y="1258675"/>
                  <a:pt x="2185987" y="1263289"/>
                </a:cubicBezTo>
                <a:cubicBezTo>
                  <a:pt x="2203958" y="1305224"/>
                  <a:pt x="2187308" y="1257397"/>
                  <a:pt x="2205037" y="1306151"/>
                </a:cubicBezTo>
                <a:cubicBezTo>
                  <a:pt x="2208468" y="1315587"/>
                  <a:pt x="2210484" y="1325551"/>
                  <a:pt x="2214562" y="1334726"/>
                </a:cubicBezTo>
                <a:cubicBezTo>
                  <a:pt x="2216887" y="1339957"/>
                  <a:pt x="2221527" y="1343894"/>
                  <a:pt x="2224087" y="1349014"/>
                </a:cubicBezTo>
                <a:cubicBezTo>
                  <a:pt x="2229494" y="1359828"/>
                  <a:pt x="2233372" y="1371345"/>
                  <a:pt x="2238375" y="1382351"/>
                </a:cubicBezTo>
                <a:cubicBezTo>
                  <a:pt x="2241313" y="1388814"/>
                  <a:pt x="2244725" y="1395051"/>
                  <a:pt x="2247900" y="1401401"/>
                </a:cubicBezTo>
                <a:cubicBezTo>
                  <a:pt x="2259068" y="1446076"/>
                  <a:pt x="2243410" y="1391298"/>
                  <a:pt x="2266950" y="1444264"/>
                </a:cubicBezTo>
                <a:cubicBezTo>
                  <a:pt x="2269608" y="1450245"/>
                  <a:pt x="2269134" y="1457298"/>
                  <a:pt x="2271712" y="1463314"/>
                </a:cubicBezTo>
                <a:cubicBezTo>
                  <a:pt x="2273967" y="1468575"/>
                  <a:pt x="2278912" y="1472371"/>
                  <a:pt x="2281237" y="1477601"/>
                </a:cubicBezTo>
                <a:cubicBezTo>
                  <a:pt x="2285315" y="1486776"/>
                  <a:pt x="2288327" y="1496436"/>
                  <a:pt x="2290762" y="1506176"/>
                </a:cubicBezTo>
                <a:cubicBezTo>
                  <a:pt x="2293937" y="1518876"/>
                  <a:pt x="2293026" y="1533384"/>
                  <a:pt x="2300287" y="1544276"/>
                </a:cubicBezTo>
                <a:lnTo>
                  <a:pt x="2309812" y="1558564"/>
                </a:lnTo>
                <a:cubicBezTo>
                  <a:pt x="2311104" y="1565022"/>
                  <a:pt x="2316457" y="1593746"/>
                  <a:pt x="2319337" y="1601426"/>
                </a:cubicBezTo>
                <a:cubicBezTo>
                  <a:pt x="2321830" y="1608074"/>
                  <a:pt x="2326225" y="1613884"/>
                  <a:pt x="2328862" y="1620476"/>
                </a:cubicBezTo>
                <a:cubicBezTo>
                  <a:pt x="2332591" y="1629798"/>
                  <a:pt x="2335212" y="1639526"/>
                  <a:pt x="2338387" y="1649051"/>
                </a:cubicBezTo>
                <a:cubicBezTo>
                  <a:pt x="2339975" y="1653814"/>
                  <a:pt x="2340365" y="1659162"/>
                  <a:pt x="2343150" y="1663339"/>
                </a:cubicBezTo>
                <a:lnTo>
                  <a:pt x="2352675" y="1677626"/>
                </a:lnTo>
                <a:cubicBezTo>
                  <a:pt x="2354262" y="1682389"/>
                  <a:pt x="2355192" y="1687424"/>
                  <a:pt x="2357437" y="1691914"/>
                </a:cubicBezTo>
                <a:cubicBezTo>
                  <a:pt x="2361577" y="1700193"/>
                  <a:pt x="2368287" y="1707131"/>
                  <a:pt x="2371725" y="1715726"/>
                </a:cubicBezTo>
                <a:cubicBezTo>
                  <a:pt x="2374731" y="1723242"/>
                  <a:pt x="2373645" y="1731960"/>
                  <a:pt x="2376487" y="1739539"/>
                </a:cubicBezTo>
                <a:cubicBezTo>
                  <a:pt x="2378497" y="1744898"/>
                  <a:pt x="2383452" y="1748707"/>
                  <a:pt x="2386012" y="1753826"/>
                </a:cubicBezTo>
                <a:cubicBezTo>
                  <a:pt x="2405730" y="1793260"/>
                  <a:pt x="2373004" y="1741458"/>
                  <a:pt x="2400300" y="1782401"/>
                </a:cubicBezTo>
                <a:cubicBezTo>
                  <a:pt x="2411191" y="1815078"/>
                  <a:pt x="2398542" y="1782149"/>
                  <a:pt x="2433637" y="1834789"/>
                </a:cubicBezTo>
                <a:cubicBezTo>
                  <a:pt x="2456093" y="1868472"/>
                  <a:pt x="2427901" y="1826757"/>
                  <a:pt x="2457450" y="1868126"/>
                </a:cubicBezTo>
                <a:cubicBezTo>
                  <a:pt x="2460777" y="1872784"/>
                  <a:pt x="2462928" y="1878367"/>
                  <a:pt x="2466975" y="1882414"/>
                </a:cubicBezTo>
                <a:cubicBezTo>
                  <a:pt x="2472588" y="1888027"/>
                  <a:pt x="2479999" y="1891535"/>
                  <a:pt x="2486025" y="1896701"/>
                </a:cubicBezTo>
                <a:cubicBezTo>
                  <a:pt x="2508728" y="1916161"/>
                  <a:pt x="2490295" y="1907651"/>
                  <a:pt x="2514600" y="1915751"/>
                </a:cubicBezTo>
                <a:lnTo>
                  <a:pt x="2543175" y="1934801"/>
                </a:lnTo>
                <a:cubicBezTo>
                  <a:pt x="2547937" y="1937976"/>
                  <a:pt x="2552032" y="1942516"/>
                  <a:pt x="2557462" y="1944326"/>
                </a:cubicBezTo>
                <a:cubicBezTo>
                  <a:pt x="2577959" y="1951159"/>
                  <a:pt x="2566880" y="1947872"/>
                  <a:pt x="2590800" y="1953851"/>
                </a:cubicBezTo>
                <a:cubicBezTo>
                  <a:pt x="2595562" y="1957026"/>
                  <a:pt x="2599857" y="1961051"/>
                  <a:pt x="2605087" y="1963376"/>
                </a:cubicBezTo>
                <a:cubicBezTo>
                  <a:pt x="2614262" y="1967454"/>
                  <a:pt x="2633662" y="1972901"/>
                  <a:pt x="2633662" y="1972901"/>
                </a:cubicBezTo>
                <a:cubicBezTo>
                  <a:pt x="2675969" y="2004632"/>
                  <a:pt x="2630152" y="1974119"/>
                  <a:pt x="2671762" y="1991951"/>
                </a:cubicBezTo>
                <a:cubicBezTo>
                  <a:pt x="2677023" y="1994206"/>
                  <a:pt x="2680789" y="1999221"/>
                  <a:pt x="2686050" y="2001476"/>
                </a:cubicBezTo>
                <a:cubicBezTo>
                  <a:pt x="2692066" y="2004054"/>
                  <a:pt x="2698971" y="2003941"/>
                  <a:pt x="2705100" y="2006239"/>
                </a:cubicBezTo>
                <a:cubicBezTo>
                  <a:pt x="2732395" y="2016475"/>
                  <a:pt x="2718455" y="2018864"/>
                  <a:pt x="2752725" y="2025289"/>
                </a:cubicBezTo>
                <a:cubicBezTo>
                  <a:pt x="2768406" y="2028229"/>
                  <a:pt x="2784475" y="2028464"/>
                  <a:pt x="2800350" y="2030051"/>
                </a:cubicBezTo>
                <a:cubicBezTo>
                  <a:pt x="2814637" y="2028464"/>
                  <a:pt x="2829574" y="2029835"/>
                  <a:pt x="2843212" y="2025289"/>
                </a:cubicBezTo>
                <a:cubicBezTo>
                  <a:pt x="2849602" y="2023159"/>
                  <a:pt x="2852326" y="2015313"/>
                  <a:pt x="2857500" y="2011001"/>
                </a:cubicBezTo>
                <a:cubicBezTo>
                  <a:pt x="2869810" y="2000742"/>
                  <a:pt x="2871754" y="2001487"/>
                  <a:pt x="2886075" y="1996714"/>
                </a:cubicBezTo>
                <a:cubicBezTo>
                  <a:pt x="2918697" y="1964092"/>
                  <a:pt x="2907178" y="1979347"/>
                  <a:pt x="2924175" y="1953851"/>
                </a:cubicBezTo>
                <a:cubicBezTo>
                  <a:pt x="2922587" y="1945914"/>
                  <a:pt x="2923032" y="1937279"/>
                  <a:pt x="2919412" y="1930039"/>
                </a:cubicBezTo>
                <a:cubicBezTo>
                  <a:pt x="2916400" y="1924015"/>
                  <a:pt x="2910441" y="1919886"/>
                  <a:pt x="2905125" y="1915751"/>
                </a:cubicBezTo>
                <a:cubicBezTo>
                  <a:pt x="2896089" y="1908723"/>
                  <a:pt x="2884645" y="1904795"/>
                  <a:pt x="2876550" y="1896701"/>
                </a:cubicBezTo>
                <a:cubicBezTo>
                  <a:pt x="2871787" y="1891939"/>
                  <a:pt x="2868110" y="1885756"/>
                  <a:pt x="2862262" y="1882414"/>
                </a:cubicBezTo>
                <a:cubicBezTo>
                  <a:pt x="2856579" y="1879167"/>
                  <a:pt x="2849562" y="1879239"/>
                  <a:pt x="2843212" y="1877651"/>
                </a:cubicBezTo>
                <a:cubicBezTo>
                  <a:pt x="2817812" y="1839552"/>
                  <a:pt x="2851149" y="1885588"/>
                  <a:pt x="2819400" y="1853839"/>
                </a:cubicBezTo>
                <a:cubicBezTo>
                  <a:pt x="2813787" y="1848226"/>
                  <a:pt x="2810339" y="1840763"/>
                  <a:pt x="2805112" y="1834789"/>
                </a:cubicBezTo>
                <a:cubicBezTo>
                  <a:pt x="2799198" y="1828031"/>
                  <a:pt x="2791975" y="1822497"/>
                  <a:pt x="2786062" y="1815739"/>
                </a:cubicBezTo>
                <a:cubicBezTo>
                  <a:pt x="2780835" y="1809765"/>
                  <a:pt x="2777002" y="1802663"/>
                  <a:pt x="2771775" y="1796689"/>
                </a:cubicBezTo>
                <a:cubicBezTo>
                  <a:pt x="2743665" y="1764563"/>
                  <a:pt x="2760454" y="1791317"/>
                  <a:pt x="2733675" y="1753826"/>
                </a:cubicBezTo>
                <a:cubicBezTo>
                  <a:pt x="2717226" y="1730797"/>
                  <a:pt x="2706138" y="1715680"/>
                  <a:pt x="2695575" y="1691914"/>
                </a:cubicBezTo>
                <a:cubicBezTo>
                  <a:pt x="2692103" y="1684102"/>
                  <a:pt x="2688754" y="1676211"/>
                  <a:pt x="2686050" y="1668101"/>
                </a:cubicBezTo>
                <a:cubicBezTo>
                  <a:pt x="2683980" y="1661891"/>
                  <a:pt x="2683945" y="1655032"/>
                  <a:pt x="2681287" y="1649051"/>
                </a:cubicBezTo>
                <a:cubicBezTo>
                  <a:pt x="2677528" y="1640592"/>
                  <a:pt x="2671762" y="1633176"/>
                  <a:pt x="2667000" y="1625239"/>
                </a:cubicBezTo>
                <a:cubicBezTo>
                  <a:pt x="2659241" y="1586450"/>
                  <a:pt x="2666636" y="1615905"/>
                  <a:pt x="2652712" y="1577614"/>
                </a:cubicBezTo>
                <a:cubicBezTo>
                  <a:pt x="2649281" y="1568178"/>
                  <a:pt x="2643187" y="1549039"/>
                  <a:pt x="2643187" y="1549039"/>
                </a:cubicBezTo>
                <a:cubicBezTo>
                  <a:pt x="2639190" y="1525057"/>
                  <a:pt x="2636812" y="1506101"/>
                  <a:pt x="2628900" y="1482364"/>
                </a:cubicBezTo>
                <a:lnTo>
                  <a:pt x="2609850" y="1425214"/>
                </a:lnTo>
                <a:cubicBezTo>
                  <a:pt x="2608262" y="1414101"/>
                  <a:pt x="2607095" y="1402920"/>
                  <a:pt x="2605087" y="1391876"/>
                </a:cubicBezTo>
                <a:cubicBezTo>
                  <a:pt x="2603916" y="1385436"/>
                  <a:pt x="2601446" y="1379275"/>
                  <a:pt x="2600325" y="1372826"/>
                </a:cubicBezTo>
                <a:cubicBezTo>
                  <a:pt x="2595093" y="1342742"/>
                  <a:pt x="2590861" y="1312492"/>
                  <a:pt x="2586037" y="1282339"/>
                </a:cubicBezTo>
                <a:cubicBezTo>
                  <a:pt x="2584511" y="1272804"/>
                  <a:pt x="2582077" y="1263387"/>
                  <a:pt x="2581275" y="1253764"/>
                </a:cubicBezTo>
                <a:cubicBezTo>
                  <a:pt x="2579687" y="1234714"/>
                  <a:pt x="2578623" y="1215613"/>
                  <a:pt x="2576512" y="1196614"/>
                </a:cubicBezTo>
                <a:cubicBezTo>
                  <a:pt x="2575446" y="1187017"/>
                  <a:pt x="2573165" y="1177591"/>
                  <a:pt x="2571750" y="1168039"/>
                </a:cubicBezTo>
                <a:cubicBezTo>
                  <a:pt x="2550879" y="1027160"/>
                  <a:pt x="2564494" y="1110221"/>
                  <a:pt x="2552700" y="1039451"/>
                </a:cubicBezTo>
                <a:cubicBezTo>
                  <a:pt x="2554287" y="929914"/>
                  <a:pt x="2554580" y="820350"/>
                  <a:pt x="2557462" y="710839"/>
                </a:cubicBezTo>
                <a:cubicBezTo>
                  <a:pt x="2557757" y="699617"/>
                  <a:pt x="2562225" y="688727"/>
                  <a:pt x="2562225" y="677501"/>
                </a:cubicBezTo>
                <a:cubicBezTo>
                  <a:pt x="2562225" y="612394"/>
                  <a:pt x="2560353" y="547281"/>
                  <a:pt x="2557462" y="482239"/>
                </a:cubicBezTo>
                <a:cubicBezTo>
                  <a:pt x="2557171" y="475700"/>
                  <a:pt x="2555278" y="469205"/>
                  <a:pt x="2552700" y="463189"/>
                </a:cubicBezTo>
                <a:cubicBezTo>
                  <a:pt x="2550445" y="457928"/>
                  <a:pt x="2545500" y="454132"/>
                  <a:pt x="2543175" y="448901"/>
                </a:cubicBezTo>
                <a:cubicBezTo>
                  <a:pt x="2521294" y="399669"/>
                  <a:pt x="2547458" y="438736"/>
                  <a:pt x="2519362" y="401276"/>
                </a:cubicBezTo>
                <a:cubicBezTo>
                  <a:pt x="2510341" y="374210"/>
                  <a:pt x="2518150" y="390539"/>
                  <a:pt x="2486025" y="358414"/>
                </a:cubicBezTo>
                <a:cubicBezTo>
                  <a:pt x="2481262" y="353651"/>
                  <a:pt x="2477125" y="348167"/>
                  <a:pt x="2471737" y="344126"/>
                </a:cubicBezTo>
                <a:cubicBezTo>
                  <a:pt x="2451904" y="329251"/>
                  <a:pt x="2432281" y="312492"/>
                  <a:pt x="2409825" y="301264"/>
                </a:cubicBezTo>
                <a:cubicBezTo>
                  <a:pt x="2405335" y="299019"/>
                  <a:pt x="2400027" y="298746"/>
                  <a:pt x="2395537" y="296501"/>
                </a:cubicBezTo>
                <a:cubicBezTo>
                  <a:pt x="2374634" y="286049"/>
                  <a:pt x="2387249" y="285801"/>
                  <a:pt x="2362200" y="277451"/>
                </a:cubicBezTo>
                <a:cubicBezTo>
                  <a:pt x="2349781" y="273311"/>
                  <a:pt x="2336132" y="273083"/>
                  <a:pt x="2324100" y="267926"/>
                </a:cubicBezTo>
                <a:cubicBezTo>
                  <a:pt x="2286148" y="251662"/>
                  <a:pt x="2302232" y="257463"/>
                  <a:pt x="2276475" y="248876"/>
                </a:cubicBezTo>
                <a:cubicBezTo>
                  <a:pt x="2270125" y="244114"/>
                  <a:pt x="2264632" y="237915"/>
                  <a:pt x="2257425" y="234589"/>
                </a:cubicBezTo>
                <a:cubicBezTo>
                  <a:pt x="2243751" y="228278"/>
                  <a:pt x="2228850" y="225064"/>
                  <a:pt x="2214562" y="220301"/>
                </a:cubicBezTo>
                <a:lnTo>
                  <a:pt x="2200275" y="215539"/>
                </a:lnTo>
                <a:cubicBezTo>
                  <a:pt x="2195512" y="213951"/>
                  <a:pt x="2190910" y="211760"/>
                  <a:pt x="2185987" y="210776"/>
                </a:cubicBezTo>
                <a:lnTo>
                  <a:pt x="2162175" y="206014"/>
                </a:lnTo>
                <a:cubicBezTo>
                  <a:pt x="2157412" y="202839"/>
                  <a:pt x="2153317" y="198299"/>
                  <a:pt x="2147887" y="196489"/>
                </a:cubicBezTo>
                <a:cubicBezTo>
                  <a:pt x="2138726" y="193435"/>
                  <a:pt x="2128813" y="193453"/>
                  <a:pt x="2119312" y="191726"/>
                </a:cubicBezTo>
                <a:cubicBezTo>
                  <a:pt x="2111348" y="190278"/>
                  <a:pt x="2103437" y="188551"/>
                  <a:pt x="2095500" y="186964"/>
                </a:cubicBezTo>
                <a:cubicBezTo>
                  <a:pt x="2090737" y="183789"/>
                  <a:pt x="2086473" y="179694"/>
                  <a:pt x="2081212" y="177439"/>
                </a:cubicBezTo>
                <a:cubicBezTo>
                  <a:pt x="2074361" y="174503"/>
                  <a:pt x="2043783" y="169272"/>
                  <a:pt x="2038350" y="167914"/>
                </a:cubicBezTo>
                <a:cubicBezTo>
                  <a:pt x="2011132" y="161110"/>
                  <a:pt x="2037694" y="164331"/>
                  <a:pt x="2005012" y="158389"/>
                </a:cubicBezTo>
                <a:cubicBezTo>
                  <a:pt x="1993968" y="156381"/>
                  <a:pt x="1982787" y="155214"/>
                  <a:pt x="1971675" y="153626"/>
                </a:cubicBezTo>
                <a:cubicBezTo>
                  <a:pt x="1957387" y="148864"/>
                  <a:pt x="1943549" y="142442"/>
                  <a:pt x="1928812" y="139339"/>
                </a:cubicBezTo>
                <a:cubicBezTo>
                  <a:pt x="1913200" y="136052"/>
                  <a:pt x="1897044" y="136338"/>
                  <a:pt x="1881187" y="134576"/>
                </a:cubicBezTo>
                <a:cubicBezTo>
                  <a:pt x="1868466" y="133163"/>
                  <a:pt x="1855815" y="131154"/>
                  <a:pt x="1843087" y="129814"/>
                </a:cubicBezTo>
                <a:cubicBezTo>
                  <a:pt x="1825649" y="127978"/>
                  <a:pt x="1808074" y="127420"/>
                  <a:pt x="1790700" y="125051"/>
                </a:cubicBezTo>
                <a:cubicBezTo>
                  <a:pt x="1691752" y="111558"/>
                  <a:pt x="1780372" y="121030"/>
                  <a:pt x="1700212" y="106001"/>
                </a:cubicBezTo>
                <a:cubicBezTo>
                  <a:pt x="1687632" y="103642"/>
                  <a:pt x="1674737" y="103343"/>
                  <a:pt x="1662112" y="101239"/>
                </a:cubicBezTo>
                <a:cubicBezTo>
                  <a:pt x="1646143" y="98578"/>
                  <a:pt x="1630478" y="94239"/>
                  <a:pt x="1614487" y="91714"/>
                </a:cubicBezTo>
                <a:cubicBezTo>
                  <a:pt x="1600288" y="89472"/>
                  <a:pt x="1585880" y="88810"/>
                  <a:pt x="1571625" y="86951"/>
                </a:cubicBezTo>
                <a:cubicBezTo>
                  <a:pt x="1549363" y="84047"/>
                  <a:pt x="1527175" y="80601"/>
                  <a:pt x="1504950" y="77426"/>
                </a:cubicBezTo>
                <a:lnTo>
                  <a:pt x="1438275" y="67901"/>
                </a:lnTo>
                <a:cubicBezTo>
                  <a:pt x="1234542" y="0"/>
                  <a:pt x="1416080" y="58791"/>
                  <a:pt x="823912" y="67901"/>
                </a:cubicBezTo>
                <a:cubicBezTo>
                  <a:pt x="817367" y="68002"/>
                  <a:pt x="811318" y="71588"/>
                  <a:pt x="804862" y="72664"/>
                </a:cubicBezTo>
                <a:cubicBezTo>
                  <a:pt x="787930" y="75486"/>
                  <a:pt x="756187" y="77689"/>
                  <a:pt x="738187" y="82189"/>
                </a:cubicBezTo>
                <a:cubicBezTo>
                  <a:pt x="728447" y="84624"/>
                  <a:pt x="719229" y="88829"/>
                  <a:pt x="709612" y="91714"/>
                </a:cubicBezTo>
                <a:cubicBezTo>
                  <a:pt x="691856" y="97041"/>
                  <a:pt x="681288" y="98022"/>
                  <a:pt x="661987" y="101239"/>
                </a:cubicBezTo>
                <a:cubicBezTo>
                  <a:pt x="654050" y="104414"/>
                  <a:pt x="646423" y="108515"/>
                  <a:pt x="638175" y="110764"/>
                </a:cubicBezTo>
                <a:cubicBezTo>
                  <a:pt x="628859" y="113305"/>
                  <a:pt x="618476" y="111722"/>
                  <a:pt x="609600" y="115526"/>
                </a:cubicBezTo>
                <a:cubicBezTo>
                  <a:pt x="595834" y="121426"/>
                  <a:pt x="586029" y="135707"/>
                  <a:pt x="571500" y="139339"/>
                </a:cubicBezTo>
                <a:cubicBezTo>
                  <a:pt x="561827" y="141757"/>
                  <a:pt x="547731" y="144763"/>
                  <a:pt x="538162" y="148864"/>
                </a:cubicBezTo>
                <a:cubicBezTo>
                  <a:pt x="503299" y="163806"/>
                  <a:pt x="535181" y="154372"/>
                  <a:pt x="500062" y="163151"/>
                </a:cubicBezTo>
                <a:cubicBezTo>
                  <a:pt x="493712" y="166326"/>
                  <a:pt x="487176" y="169154"/>
                  <a:pt x="481012" y="172676"/>
                </a:cubicBezTo>
                <a:cubicBezTo>
                  <a:pt x="476042" y="175516"/>
                  <a:pt x="471955" y="179876"/>
                  <a:pt x="466725" y="182201"/>
                </a:cubicBezTo>
                <a:cubicBezTo>
                  <a:pt x="457550" y="186279"/>
                  <a:pt x="447472" y="187997"/>
                  <a:pt x="438150" y="191726"/>
                </a:cubicBezTo>
                <a:cubicBezTo>
                  <a:pt x="431558" y="194363"/>
                  <a:pt x="425747" y="198758"/>
                  <a:pt x="419100" y="201251"/>
                </a:cubicBezTo>
                <a:cubicBezTo>
                  <a:pt x="412971" y="203549"/>
                  <a:pt x="406344" y="204216"/>
                  <a:pt x="400050" y="206014"/>
                </a:cubicBezTo>
                <a:cubicBezTo>
                  <a:pt x="352223" y="219679"/>
                  <a:pt x="426265" y="200649"/>
                  <a:pt x="366712" y="215539"/>
                </a:cubicBezTo>
                <a:cubicBezTo>
                  <a:pt x="361950" y="218714"/>
                  <a:pt x="357544" y="222504"/>
                  <a:pt x="352425" y="225064"/>
                </a:cubicBezTo>
                <a:cubicBezTo>
                  <a:pt x="347935" y="227309"/>
                  <a:pt x="342314" y="227041"/>
                  <a:pt x="338137" y="229826"/>
                </a:cubicBezTo>
                <a:cubicBezTo>
                  <a:pt x="304088" y="252526"/>
                  <a:pt x="345092" y="238804"/>
                  <a:pt x="304800" y="248876"/>
                </a:cubicBezTo>
                <a:cubicBezTo>
                  <a:pt x="298450" y="252051"/>
                  <a:pt x="292397" y="255908"/>
                  <a:pt x="285750" y="258401"/>
                </a:cubicBezTo>
                <a:cubicBezTo>
                  <a:pt x="279621" y="260699"/>
                  <a:pt x="272716" y="260586"/>
                  <a:pt x="266700" y="263164"/>
                </a:cubicBezTo>
                <a:cubicBezTo>
                  <a:pt x="261439" y="265419"/>
                  <a:pt x="257437" y="269948"/>
                  <a:pt x="252412" y="272689"/>
                </a:cubicBezTo>
                <a:cubicBezTo>
                  <a:pt x="218947" y="290943"/>
                  <a:pt x="224557" y="288324"/>
                  <a:pt x="200025" y="296501"/>
                </a:cubicBezTo>
                <a:cubicBezTo>
                  <a:pt x="195262" y="299676"/>
                  <a:pt x="190857" y="303466"/>
                  <a:pt x="185737" y="306026"/>
                </a:cubicBezTo>
                <a:cubicBezTo>
                  <a:pt x="175970" y="310910"/>
                  <a:pt x="156700" y="313739"/>
                  <a:pt x="147637" y="315551"/>
                </a:cubicBezTo>
                <a:cubicBezTo>
                  <a:pt x="122337" y="332418"/>
                  <a:pt x="144489" y="319067"/>
                  <a:pt x="109537" y="334601"/>
                </a:cubicBezTo>
                <a:cubicBezTo>
                  <a:pt x="103049" y="337484"/>
                  <a:pt x="97079" y="341489"/>
                  <a:pt x="90487" y="344126"/>
                </a:cubicBezTo>
                <a:cubicBezTo>
                  <a:pt x="57964" y="357135"/>
                  <a:pt x="68921" y="348285"/>
                  <a:pt x="42862" y="363176"/>
                </a:cubicBezTo>
                <a:cubicBezTo>
                  <a:pt x="37892" y="366016"/>
                  <a:pt x="33694" y="370141"/>
                  <a:pt x="28575" y="372701"/>
                </a:cubicBezTo>
                <a:cubicBezTo>
                  <a:pt x="24085" y="374946"/>
                  <a:pt x="18777" y="375219"/>
                  <a:pt x="14287" y="377464"/>
                </a:cubicBezTo>
                <a:cubicBezTo>
                  <a:pt x="9168" y="380024"/>
                  <a:pt x="0" y="386989"/>
                  <a:pt x="0" y="38698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643" y="71414"/>
            <a:ext cx="5428858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localStorage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접속자의 웹 브라우저가 종료되어도 유지되는 </a:t>
            </a:r>
            <a:r>
              <a:rPr lang="en-US" altLang="ko-KR" sz="1600" dirty="0" smtClean="0"/>
              <a:t>Storage.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접속자의 정보를 다음 번 접속에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키와 값의 쌍으로 이루어져있다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Cookie</a:t>
            </a:r>
            <a:r>
              <a:rPr lang="ko-KR" altLang="en-US" sz="1600" dirty="0" smtClean="0"/>
              <a:t>와 다르게 다양한 데이터 형을 저장할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</a:t>
            </a:r>
            <a:r>
              <a:rPr lang="ko-KR" altLang="en-US" sz="1600" dirty="0" err="1" smtClean="0"/>
              <a:t>객체얻기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l</a:t>
            </a:r>
            <a:r>
              <a:rPr lang="en-US" altLang="ko-KR" sz="1600" dirty="0" err="1" smtClean="0"/>
              <a:t>s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window.localStorage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값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ls.setItem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</a:t>
            </a:r>
            <a:r>
              <a:rPr lang="ko-KR" altLang="en-US" sz="1600" dirty="0" smtClean="0"/>
              <a:t>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value=</a:t>
            </a:r>
            <a:r>
              <a:rPr lang="en-US" altLang="ko-KR" sz="1600" dirty="0" err="1" smtClean="0"/>
              <a:t>ls.getItem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4.</a:t>
            </a:r>
            <a:r>
              <a:rPr lang="ko-KR" altLang="en-US" sz="1600" dirty="0" smtClean="0"/>
              <a:t>값 삭제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ls.removeItem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키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5.storage</a:t>
            </a:r>
            <a:r>
              <a:rPr lang="ko-KR" altLang="en-US" sz="1600" dirty="0" smtClean="0"/>
              <a:t>의 모든 값 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ls.clear</a:t>
            </a:r>
            <a:r>
              <a:rPr lang="en-US" altLang="ko-KR" sz="1600" dirty="0" smtClean="0"/>
              <a:t>();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142976" y="135729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2976" y="142873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문자열만 저장가능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3458916" y="1357299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58916" y="1428737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숫자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불린등</a:t>
            </a:r>
            <a:r>
              <a:rPr lang="ko-KR" altLang="en-US" sz="1200" dirty="0" smtClean="0"/>
              <a:t> 저장가능</a:t>
            </a:r>
            <a:endParaRPr lang="ko-KR" alt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071678"/>
            <a:ext cx="2571768" cy="292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자유형 10"/>
          <p:cNvSpPr/>
          <p:nvPr/>
        </p:nvSpPr>
        <p:spPr>
          <a:xfrm>
            <a:off x="914400" y="1914525"/>
            <a:ext cx="2890838" cy="2747963"/>
          </a:xfrm>
          <a:custGeom>
            <a:avLst/>
            <a:gdLst>
              <a:gd name="connsiteX0" fmla="*/ 1685925 w 2890838"/>
              <a:gd name="connsiteY0" fmla="*/ 690563 h 2747963"/>
              <a:gd name="connsiteX1" fmla="*/ 1704975 w 2890838"/>
              <a:gd name="connsiteY1" fmla="*/ 876300 h 2747963"/>
              <a:gd name="connsiteX2" fmla="*/ 1733550 w 2890838"/>
              <a:gd name="connsiteY2" fmla="*/ 1038225 h 2747963"/>
              <a:gd name="connsiteX3" fmla="*/ 1743075 w 2890838"/>
              <a:gd name="connsiteY3" fmla="*/ 1152525 h 2747963"/>
              <a:gd name="connsiteX4" fmla="*/ 1757363 w 2890838"/>
              <a:gd name="connsiteY4" fmla="*/ 1228725 h 2747963"/>
              <a:gd name="connsiteX5" fmla="*/ 1771650 w 2890838"/>
              <a:gd name="connsiteY5" fmla="*/ 1309688 h 2747963"/>
              <a:gd name="connsiteX6" fmla="*/ 1790700 w 2890838"/>
              <a:gd name="connsiteY6" fmla="*/ 1376363 h 2747963"/>
              <a:gd name="connsiteX7" fmla="*/ 1795463 w 2890838"/>
              <a:gd name="connsiteY7" fmla="*/ 1409700 h 2747963"/>
              <a:gd name="connsiteX8" fmla="*/ 1804988 w 2890838"/>
              <a:gd name="connsiteY8" fmla="*/ 1433513 h 2747963"/>
              <a:gd name="connsiteX9" fmla="*/ 1809750 w 2890838"/>
              <a:gd name="connsiteY9" fmla="*/ 1452563 h 2747963"/>
              <a:gd name="connsiteX10" fmla="*/ 1819275 w 2890838"/>
              <a:gd name="connsiteY10" fmla="*/ 1533525 h 2747963"/>
              <a:gd name="connsiteX11" fmla="*/ 1828800 w 2890838"/>
              <a:gd name="connsiteY11" fmla="*/ 1562100 h 2747963"/>
              <a:gd name="connsiteX12" fmla="*/ 1843088 w 2890838"/>
              <a:gd name="connsiteY12" fmla="*/ 1614488 h 2747963"/>
              <a:gd name="connsiteX13" fmla="*/ 1852613 w 2890838"/>
              <a:gd name="connsiteY13" fmla="*/ 1628775 h 2747963"/>
              <a:gd name="connsiteX14" fmla="*/ 1866900 w 2890838"/>
              <a:gd name="connsiteY14" fmla="*/ 1690688 h 2747963"/>
              <a:gd name="connsiteX15" fmla="*/ 1876425 w 2890838"/>
              <a:gd name="connsiteY15" fmla="*/ 1704975 h 2747963"/>
              <a:gd name="connsiteX16" fmla="*/ 1885950 w 2890838"/>
              <a:gd name="connsiteY16" fmla="*/ 1743075 h 2747963"/>
              <a:gd name="connsiteX17" fmla="*/ 1890713 w 2890838"/>
              <a:gd name="connsiteY17" fmla="*/ 1757363 h 2747963"/>
              <a:gd name="connsiteX18" fmla="*/ 1895475 w 2890838"/>
              <a:gd name="connsiteY18" fmla="*/ 1790700 h 2747963"/>
              <a:gd name="connsiteX19" fmla="*/ 1905000 w 2890838"/>
              <a:gd name="connsiteY19" fmla="*/ 1809750 h 2747963"/>
              <a:gd name="connsiteX20" fmla="*/ 1914525 w 2890838"/>
              <a:gd name="connsiteY20" fmla="*/ 1833563 h 2747963"/>
              <a:gd name="connsiteX21" fmla="*/ 1919288 w 2890838"/>
              <a:gd name="connsiteY21" fmla="*/ 1847850 h 2747963"/>
              <a:gd name="connsiteX22" fmla="*/ 1938338 w 2890838"/>
              <a:gd name="connsiteY22" fmla="*/ 1885950 h 2747963"/>
              <a:gd name="connsiteX23" fmla="*/ 1947863 w 2890838"/>
              <a:gd name="connsiteY23" fmla="*/ 1905000 h 2747963"/>
              <a:gd name="connsiteX24" fmla="*/ 1952625 w 2890838"/>
              <a:gd name="connsiteY24" fmla="*/ 1919288 h 2747963"/>
              <a:gd name="connsiteX25" fmla="*/ 1976438 w 2890838"/>
              <a:gd name="connsiteY25" fmla="*/ 1957388 h 2747963"/>
              <a:gd name="connsiteX26" fmla="*/ 1990725 w 2890838"/>
              <a:gd name="connsiteY26" fmla="*/ 1990725 h 2747963"/>
              <a:gd name="connsiteX27" fmla="*/ 2000250 w 2890838"/>
              <a:gd name="connsiteY27" fmla="*/ 2009775 h 2747963"/>
              <a:gd name="connsiteX28" fmla="*/ 2014538 w 2890838"/>
              <a:gd name="connsiteY28" fmla="*/ 2038350 h 2747963"/>
              <a:gd name="connsiteX29" fmla="*/ 2033588 w 2890838"/>
              <a:gd name="connsiteY29" fmla="*/ 2076450 h 2747963"/>
              <a:gd name="connsiteX30" fmla="*/ 2052638 w 2890838"/>
              <a:gd name="connsiteY30" fmla="*/ 2119313 h 2747963"/>
              <a:gd name="connsiteX31" fmla="*/ 2066925 w 2890838"/>
              <a:gd name="connsiteY31" fmla="*/ 2138363 h 2747963"/>
              <a:gd name="connsiteX32" fmla="*/ 2076450 w 2890838"/>
              <a:gd name="connsiteY32" fmla="*/ 2157413 h 2747963"/>
              <a:gd name="connsiteX33" fmla="*/ 2095500 w 2890838"/>
              <a:gd name="connsiteY33" fmla="*/ 2185988 h 2747963"/>
              <a:gd name="connsiteX34" fmla="*/ 2105025 w 2890838"/>
              <a:gd name="connsiteY34" fmla="*/ 2209800 h 2747963"/>
              <a:gd name="connsiteX35" fmla="*/ 2124075 w 2890838"/>
              <a:gd name="connsiteY35" fmla="*/ 2238375 h 2747963"/>
              <a:gd name="connsiteX36" fmla="*/ 2133600 w 2890838"/>
              <a:gd name="connsiteY36" fmla="*/ 2252663 h 2747963"/>
              <a:gd name="connsiteX37" fmla="*/ 2138363 w 2890838"/>
              <a:gd name="connsiteY37" fmla="*/ 2266950 h 2747963"/>
              <a:gd name="connsiteX38" fmla="*/ 2157413 w 2890838"/>
              <a:gd name="connsiteY38" fmla="*/ 2295525 h 2747963"/>
              <a:gd name="connsiteX39" fmla="*/ 2176463 w 2890838"/>
              <a:gd name="connsiteY39" fmla="*/ 2319338 h 2747963"/>
              <a:gd name="connsiteX40" fmla="*/ 2181225 w 2890838"/>
              <a:gd name="connsiteY40" fmla="*/ 2333625 h 2747963"/>
              <a:gd name="connsiteX41" fmla="*/ 2195513 w 2890838"/>
              <a:gd name="connsiteY41" fmla="*/ 2352675 h 2747963"/>
              <a:gd name="connsiteX42" fmla="*/ 2205038 w 2890838"/>
              <a:gd name="connsiteY42" fmla="*/ 2366963 h 2747963"/>
              <a:gd name="connsiteX43" fmla="*/ 2219325 w 2890838"/>
              <a:gd name="connsiteY43" fmla="*/ 2376488 h 2747963"/>
              <a:gd name="connsiteX44" fmla="*/ 2238375 w 2890838"/>
              <a:gd name="connsiteY44" fmla="*/ 2405063 h 2747963"/>
              <a:gd name="connsiteX45" fmla="*/ 2266950 w 2890838"/>
              <a:gd name="connsiteY45" fmla="*/ 2433638 h 2747963"/>
              <a:gd name="connsiteX46" fmla="*/ 2290763 w 2890838"/>
              <a:gd name="connsiteY46" fmla="*/ 2466975 h 2747963"/>
              <a:gd name="connsiteX47" fmla="*/ 2333625 w 2890838"/>
              <a:gd name="connsiteY47" fmla="*/ 2505075 h 2747963"/>
              <a:gd name="connsiteX48" fmla="*/ 2357438 w 2890838"/>
              <a:gd name="connsiteY48" fmla="*/ 2533650 h 2747963"/>
              <a:gd name="connsiteX49" fmla="*/ 2395538 w 2890838"/>
              <a:gd name="connsiteY49" fmla="*/ 2576513 h 2747963"/>
              <a:gd name="connsiteX50" fmla="*/ 2409825 w 2890838"/>
              <a:gd name="connsiteY50" fmla="*/ 2581275 h 2747963"/>
              <a:gd name="connsiteX51" fmla="*/ 2447925 w 2890838"/>
              <a:gd name="connsiteY51" fmla="*/ 2614613 h 2747963"/>
              <a:gd name="connsiteX52" fmla="*/ 2462213 w 2890838"/>
              <a:gd name="connsiteY52" fmla="*/ 2628900 h 2747963"/>
              <a:gd name="connsiteX53" fmla="*/ 2490788 w 2890838"/>
              <a:gd name="connsiteY53" fmla="*/ 2647950 h 2747963"/>
              <a:gd name="connsiteX54" fmla="*/ 2505075 w 2890838"/>
              <a:gd name="connsiteY54" fmla="*/ 2662238 h 2747963"/>
              <a:gd name="connsiteX55" fmla="*/ 2524125 w 2890838"/>
              <a:gd name="connsiteY55" fmla="*/ 2671763 h 2747963"/>
              <a:gd name="connsiteX56" fmla="*/ 2552700 w 2890838"/>
              <a:gd name="connsiteY56" fmla="*/ 2690813 h 2747963"/>
              <a:gd name="connsiteX57" fmla="*/ 2586038 w 2890838"/>
              <a:gd name="connsiteY57" fmla="*/ 2700338 h 2747963"/>
              <a:gd name="connsiteX58" fmla="*/ 2600325 w 2890838"/>
              <a:gd name="connsiteY58" fmla="*/ 2709863 h 2747963"/>
              <a:gd name="connsiteX59" fmla="*/ 2628900 w 2890838"/>
              <a:gd name="connsiteY59" fmla="*/ 2714625 h 2747963"/>
              <a:gd name="connsiteX60" fmla="*/ 2667000 w 2890838"/>
              <a:gd name="connsiteY60" fmla="*/ 2724150 h 2747963"/>
              <a:gd name="connsiteX61" fmla="*/ 2733675 w 2890838"/>
              <a:gd name="connsiteY61" fmla="*/ 2747963 h 2747963"/>
              <a:gd name="connsiteX62" fmla="*/ 2795588 w 2890838"/>
              <a:gd name="connsiteY62" fmla="*/ 2738438 h 2747963"/>
              <a:gd name="connsiteX63" fmla="*/ 2814638 w 2890838"/>
              <a:gd name="connsiteY63" fmla="*/ 2709863 h 2747963"/>
              <a:gd name="connsiteX64" fmla="*/ 2824163 w 2890838"/>
              <a:gd name="connsiteY64" fmla="*/ 2695575 h 2747963"/>
              <a:gd name="connsiteX65" fmla="*/ 2833688 w 2890838"/>
              <a:gd name="connsiteY65" fmla="*/ 2647950 h 2747963"/>
              <a:gd name="connsiteX66" fmla="*/ 2852738 w 2890838"/>
              <a:gd name="connsiteY66" fmla="*/ 2600325 h 2747963"/>
              <a:gd name="connsiteX67" fmla="*/ 2862263 w 2890838"/>
              <a:gd name="connsiteY67" fmla="*/ 2557463 h 2747963"/>
              <a:gd name="connsiteX68" fmla="*/ 2867025 w 2890838"/>
              <a:gd name="connsiteY68" fmla="*/ 2543175 h 2747963"/>
              <a:gd name="connsiteX69" fmla="*/ 2876550 w 2890838"/>
              <a:gd name="connsiteY69" fmla="*/ 2481263 h 2747963"/>
              <a:gd name="connsiteX70" fmla="*/ 2881313 w 2890838"/>
              <a:gd name="connsiteY70" fmla="*/ 2466975 h 2747963"/>
              <a:gd name="connsiteX71" fmla="*/ 2890838 w 2890838"/>
              <a:gd name="connsiteY71" fmla="*/ 2414588 h 2747963"/>
              <a:gd name="connsiteX72" fmla="*/ 2886075 w 2890838"/>
              <a:gd name="connsiteY72" fmla="*/ 1766888 h 2747963"/>
              <a:gd name="connsiteX73" fmla="*/ 2881313 w 2890838"/>
              <a:gd name="connsiteY73" fmla="*/ 1738313 h 2747963"/>
              <a:gd name="connsiteX74" fmla="*/ 2876550 w 2890838"/>
              <a:gd name="connsiteY74" fmla="*/ 1695450 h 2747963"/>
              <a:gd name="connsiteX75" fmla="*/ 2871788 w 2890838"/>
              <a:gd name="connsiteY75" fmla="*/ 1666875 h 2747963"/>
              <a:gd name="connsiteX76" fmla="*/ 2867025 w 2890838"/>
              <a:gd name="connsiteY76" fmla="*/ 1628775 h 2747963"/>
              <a:gd name="connsiteX77" fmla="*/ 2857500 w 2890838"/>
              <a:gd name="connsiteY77" fmla="*/ 1600200 h 2747963"/>
              <a:gd name="connsiteX78" fmla="*/ 2852738 w 2890838"/>
              <a:gd name="connsiteY78" fmla="*/ 1581150 h 2747963"/>
              <a:gd name="connsiteX79" fmla="*/ 2847975 w 2890838"/>
              <a:gd name="connsiteY79" fmla="*/ 1519238 h 2747963"/>
              <a:gd name="connsiteX80" fmla="*/ 2843213 w 2890838"/>
              <a:gd name="connsiteY80" fmla="*/ 1504950 h 2747963"/>
              <a:gd name="connsiteX81" fmla="*/ 2838450 w 2890838"/>
              <a:gd name="connsiteY81" fmla="*/ 1471613 h 2747963"/>
              <a:gd name="connsiteX82" fmla="*/ 2833688 w 2890838"/>
              <a:gd name="connsiteY82" fmla="*/ 1443038 h 2747963"/>
              <a:gd name="connsiteX83" fmla="*/ 2828925 w 2890838"/>
              <a:gd name="connsiteY83" fmla="*/ 1423988 h 2747963"/>
              <a:gd name="connsiteX84" fmla="*/ 2819400 w 2890838"/>
              <a:gd name="connsiteY84" fmla="*/ 1404938 h 2747963"/>
              <a:gd name="connsiteX85" fmla="*/ 2805113 w 2890838"/>
              <a:gd name="connsiteY85" fmla="*/ 1309688 h 2747963"/>
              <a:gd name="connsiteX86" fmla="*/ 2795588 w 2890838"/>
              <a:gd name="connsiteY86" fmla="*/ 1290638 h 2747963"/>
              <a:gd name="connsiteX87" fmla="*/ 2771775 w 2890838"/>
              <a:gd name="connsiteY87" fmla="*/ 1214438 h 2747963"/>
              <a:gd name="connsiteX88" fmla="*/ 2767013 w 2890838"/>
              <a:gd name="connsiteY88" fmla="*/ 1176338 h 2747963"/>
              <a:gd name="connsiteX89" fmla="*/ 2757488 w 2890838"/>
              <a:gd name="connsiteY89" fmla="*/ 1157288 h 2747963"/>
              <a:gd name="connsiteX90" fmla="*/ 2747963 w 2890838"/>
              <a:gd name="connsiteY90" fmla="*/ 1123950 h 2747963"/>
              <a:gd name="connsiteX91" fmla="*/ 2738438 w 2890838"/>
              <a:gd name="connsiteY91" fmla="*/ 1095375 h 2747963"/>
              <a:gd name="connsiteX92" fmla="*/ 2733675 w 2890838"/>
              <a:gd name="connsiteY92" fmla="*/ 1066800 h 2747963"/>
              <a:gd name="connsiteX93" fmla="*/ 2728913 w 2890838"/>
              <a:gd name="connsiteY93" fmla="*/ 1052513 h 2747963"/>
              <a:gd name="connsiteX94" fmla="*/ 2724150 w 2890838"/>
              <a:gd name="connsiteY94" fmla="*/ 1033463 h 2747963"/>
              <a:gd name="connsiteX95" fmla="*/ 2719388 w 2890838"/>
              <a:gd name="connsiteY95" fmla="*/ 1009650 h 2747963"/>
              <a:gd name="connsiteX96" fmla="*/ 2709863 w 2890838"/>
              <a:gd name="connsiteY96" fmla="*/ 990600 h 2747963"/>
              <a:gd name="connsiteX97" fmla="*/ 2705100 w 2890838"/>
              <a:gd name="connsiteY97" fmla="*/ 971550 h 2747963"/>
              <a:gd name="connsiteX98" fmla="*/ 2690813 w 2890838"/>
              <a:gd name="connsiteY98" fmla="*/ 933450 h 2747963"/>
              <a:gd name="connsiteX99" fmla="*/ 2681288 w 2890838"/>
              <a:gd name="connsiteY99" fmla="*/ 900113 h 2747963"/>
              <a:gd name="connsiteX100" fmla="*/ 2667000 w 2890838"/>
              <a:gd name="connsiteY100" fmla="*/ 862013 h 2747963"/>
              <a:gd name="connsiteX101" fmla="*/ 2662238 w 2890838"/>
              <a:gd name="connsiteY101" fmla="*/ 847725 h 2747963"/>
              <a:gd name="connsiteX102" fmla="*/ 2647950 w 2890838"/>
              <a:gd name="connsiteY102" fmla="*/ 833438 h 2747963"/>
              <a:gd name="connsiteX103" fmla="*/ 2633663 w 2890838"/>
              <a:gd name="connsiteY103" fmla="*/ 790575 h 2747963"/>
              <a:gd name="connsiteX104" fmla="*/ 2614613 w 2890838"/>
              <a:gd name="connsiteY104" fmla="*/ 742950 h 2747963"/>
              <a:gd name="connsiteX105" fmla="*/ 2605088 w 2890838"/>
              <a:gd name="connsiteY105" fmla="*/ 714375 h 2747963"/>
              <a:gd name="connsiteX106" fmla="*/ 2586038 w 2890838"/>
              <a:gd name="connsiteY106" fmla="*/ 685800 h 2747963"/>
              <a:gd name="connsiteX107" fmla="*/ 2576513 w 2890838"/>
              <a:gd name="connsiteY107" fmla="*/ 642938 h 2747963"/>
              <a:gd name="connsiteX108" fmla="*/ 2528888 w 2890838"/>
              <a:gd name="connsiteY108" fmla="*/ 571500 h 2747963"/>
              <a:gd name="connsiteX109" fmla="*/ 2514600 w 2890838"/>
              <a:gd name="connsiteY109" fmla="*/ 538163 h 2747963"/>
              <a:gd name="connsiteX110" fmla="*/ 2500313 w 2890838"/>
              <a:gd name="connsiteY110" fmla="*/ 509588 h 2747963"/>
              <a:gd name="connsiteX111" fmla="*/ 2476500 w 2890838"/>
              <a:gd name="connsiteY111" fmla="*/ 457200 h 2747963"/>
              <a:gd name="connsiteX112" fmla="*/ 2462213 w 2890838"/>
              <a:gd name="connsiteY112" fmla="*/ 442913 h 2747963"/>
              <a:gd name="connsiteX113" fmla="*/ 2433638 w 2890838"/>
              <a:gd name="connsiteY113" fmla="*/ 390525 h 2747963"/>
              <a:gd name="connsiteX114" fmla="*/ 2424113 w 2890838"/>
              <a:gd name="connsiteY114" fmla="*/ 376238 h 2747963"/>
              <a:gd name="connsiteX115" fmla="*/ 2395538 w 2890838"/>
              <a:gd name="connsiteY115" fmla="*/ 323850 h 2747963"/>
              <a:gd name="connsiteX116" fmla="*/ 2376488 w 2890838"/>
              <a:gd name="connsiteY116" fmla="*/ 295275 h 2747963"/>
              <a:gd name="connsiteX117" fmla="*/ 2333625 w 2890838"/>
              <a:gd name="connsiteY117" fmla="*/ 252413 h 2747963"/>
              <a:gd name="connsiteX118" fmla="*/ 2300288 w 2890838"/>
              <a:gd name="connsiteY118" fmla="*/ 214313 h 2747963"/>
              <a:gd name="connsiteX119" fmla="*/ 2281238 w 2890838"/>
              <a:gd name="connsiteY119" fmla="*/ 200025 h 2747963"/>
              <a:gd name="connsiteX120" fmla="*/ 2271713 w 2890838"/>
              <a:gd name="connsiteY120" fmla="*/ 185738 h 2747963"/>
              <a:gd name="connsiteX121" fmla="*/ 2247900 w 2890838"/>
              <a:gd name="connsiteY121" fmla="*/ 176213 h 2747963"/>
              <a:gd name="connsiteX122" fmla="*/ 2233613 w 2890838"/>
              <a:gd name="connsiteY122" fmla="*/ 166688 h 2747963"/>
              <a:gd name="connsiteX123" fmla="*/ 2209800 w 2890838"/>
              <a:gd name="connsiteY123" fmla="*/ 157163 h 2747963"/>
              <a:gd name="connsiteX124" fmla="*/ 2171700 w 2890838"/>
              <a:gd name="connsiteY124" fmla="*/ 138113 h 2747963"/>
              <a:gd name="connsiteX125" fmla="*/ 2128838 w 2890838"/>
              <a:gd name="connsiteY125" fmla="*/ 123825 h 2747963"/>
              <a:gd name="connsiteX126" fmla="*/ 2105025 w 2890838"/>
              <a:gd name="connsiteY126" fmla="*/ 109538 h 2747963"/>
              <a:gd name="connsiteX127" fmla="*/ 2081213 w 2890838"/>
              <a:gd name="connsiteY127" fmla="*/ 104775 h 2747963"/>
              <a:gd name="connsiteX128" fmla="*/ 2047875 w 2890838"/>
              <a:gd name="connsiteY128" fmla="*/ 95250 h 2747963"/>
              <a:gd name="connsiteX129" fmla="*/ 1928813 w 2890838"/>
              <a:gd name="connsiteY129" fmla="*/ 61913 h 2747963"/>
              <a:gd name="connsiteX130" fmla="*/ 1885950 w 2890838"/>
              <a:gd name="connsiteY130" fmla="*/ 52388 h 2747963"/>
              <a:gd name="connsiteX131" fmla="*/ 1852613 w 2890838"/>
              <a:gd name="connsiteY131" fmla="*/ 38100 h 2747963"/>
              <a:gd name="connsiteX132" fmla="*/ 1781175 w 2890838"/>
              <a:gd name="connsiteY132" fmla="*/ 28575 h 2747963"/>
              <a:gd name="connsiteX133" fmla="*/ 1714500 w 2890838"/>
              <a:gd name="connsiteY133" fmla="*/ 19050 h 2747963"/>
              <a:gd name="connsiteX134" fmla="*/ 1695450 w 2890838"/>
              <a:gd name="connsiteY134" fmla="*/ 14288 h 2747963"/>
              <a:gd name="connsiteX135" fmla="*/ 1657350 w 2890838"/>
              <a:gd name="connsiteY135" fmla="*/ 9525 h 2747963"/>
              <a:gd name="connsiteX136" fmla="*/ 1595438 w 2890838"/>
              <a:gd name="connsiteY136" fmla="*/ 0 h 2747963"/>
              <a:gd name="connsiteX137" fmla="*/ 1328738 w 2890838"/>
              <a:gd name="connsiteY137" fmla="*/ 4763 h 2747963"/>
              <a:gd name="connsiteX138" fmla="*/ 1276350 w 2890838"/>
              <a:gd name="connsiteY138" fmla="*/ 14288 h 2747963"/>
              <a:gd name="connsiteX139" fmla="*/ 1257300 w 2890838"/>
              <a:gd name="connsiteY139" fmla="*/ 19050 h 2747963"/>
              <a:gd name="connsiteX140" fmla="*/ 1171575 w 2890838"/>
              <a:gd name="connsiteY140" fmla="*/ 28575 h 2747963"/>
              <a:gd name="connsiteX141" fmla="*/ 1138238 w 2890838"/>
              <a:gd name="connsiteY141" fmla="*/ 38100 h 2747963"/>
              <a:gd name="connsiteX142" fmla="*/ 1062038 w 2890838"/>
              <a:gd name="connsiteY142" fmla="*/ 47625 h 2747963"/>
              <a:gd name="connsiteX143" fmla="*/ 1033463 w 2890838"/>
              <a:gd name="connsiteY143" fmla="*/ 57150 h 2747963"/>
              <a:gd name="connsiteX144" fmla="*/ 1009650 w 2890838"/>
              <a:gd name="connsiteY144" fmla="*/ 66675 h 2747963"/>
              <a:gd name="connsiteX145" fmla="*/ 957263 w 2890838"/>
              <a:gd name="connsiteY145" fmla="*/ 76200 h 2747963"/>
              <a:gd name="connsiteX146" fmla="*/ 885825 w 2890838"/>
              <a:gd name="connsiteY146" fmla="*/ 95250 h 2747963"/>
              <a:gd name="connsiteX147" fmla="*/ 866775 w 2890838"/>
              <a:gd name="connsiteY147" fmla="*/ 104775 h 2747963"/>
              <a:gd name="connsiteX148" fmla="*/ 828675 w 2890838"/>
              <a:gd name="connsiteY148" fmla="*/ 114300 h 2747963"/>
              <a:gd name="connsiteX149" fmla="*/ 776288 w 2890838"/>
              <a:gd name="connsiteY149" fmla="*/ 133350 h 2747963"/>
              <a:gd name="connsiteX150" fmla="*/ 738188 w 2890838"/>
              <a:gd name="connsiteY150" fmla="*/ 142875 h 2747963"/>
              <a:gd name="connsiteX151" fmla="*/ 723900 w 2890838"/>
              <a:gd name="connsiteY151" fmla="*/ 147638 h 2747963"/>
              <a:gd name="connsiteX152" fmla="*/ 704850 w 2890838"/>
              <a:gd name="connsiteY152" fmla="*/ 152400 h 2747963"/>
              <a:gd name="connsiteX153" fmla="*/ 681038 w 2890838"/>
              <a:gd name="connsiteY153" fmla="*/ 166688 h 2747963"/>
              <a:gd name="connsiteX154" fmla="*/ 647700 w 2890838"/>
              <a:gd name="connsiteY154" fmla="*/ 176213 h 2747963"/>
              <a:gd name="connsiteX155" fmla="*/ 623888 w 2890838"/>
              <a:gd name="connsiteY155" fmla="*/ 190500 h 2747963"/>
              <a:gd name="connsiteX156" fmla="*/ 609600 w 2890838"/>
              <a:gd name="connsiteY156" fmla="*/ 195263 h 2747963"/>
              <a:gd name="connsiteX157" fmla="*/ 585788 w 2890838"/>
              <a:gd name="connsiteY157" fmla="*/ 204788 h 2747963"/>
              <a:gd name="connsiteX158" fmla="*/ 557213 w 2890838"/>
              <a:gd name="connsiteY158" fmla="*/ 219075 h 2747963"/>
              <a:gd name="connsiteX159" fmla="*/ 523875 w 2890838"/>
              <a:gd name="connsiteY159" fmla="*/ 233363 h 2747963"/>
              <a:gd name="connsiteX160" fmla="*/ 495300 w 2890838"/>
              <a:gd name="connsiteY160" fmla="*/ 247650 h 2747963"/>
              <a:gd name="connsiteX161" fmla="*/ 471488 w 2890838"/>
              <a:gd name="connsiteY161" fmla="*/ 257175 h 2747963"/>
              <a:gd name="connsiteX162" fmla="*/ 442913 w 2890838"/>
              <a:gd name="connsiteY162" fmla="*/ 271463 h 2747963"/>
              <a:gd name="connsiteX163" fmla="*/ 419100 w 2890838"/>
              <a:gd name="connsiteY163" fmla="*/ 280988 h 2747963"/>
              <a:gd name="connsiteX164" fmla="*/ 381000 w 2890838"/>
              <a:gd name="connsiteY164" fmla="*/ 295275 h 2747963"/>
              <a:gd name="connsiteX165" fmla="*/ 366713 w 2890838"/>
              <a:gd name="connsiteY165" fmla="*/ 304800 h 2747963"/>
              <a:gd name="connsiteX166" fmla="*/ 342900 w 2890838"/>
              <a:gd name="connsiteY166" fmla="*/ 319088 h 2747963"/>
              <a:gd name="connsiteX167" fmla="*/ 314325 w 2890838"/>
              <a:gd name="connsiteY167" fmla="*/ 338138 h 2747963"/>
              <a:gd name="connsiteX168" fmla="*/ 295275 w 2890838"/>
              <a:gd name="connsiteY168" fmla="*/ 342900 h 2747963"/>
              <a:gd name="connsiteX169" fmla="*/ 252413 w 2890838"/>
              <a:gd name="connsiteY169" fmla="*/ 371475 h 2747963"/>
              <a:gd name="connsiteX170" fmla="*/ 214313 w 2890838"/>
              <a:gd name="connsiteY170" fmla="*/ 395288 h 2747963"/>
              <a:gd name="connsiteX171" fmla="*/ 180975 w 2890838"/>
              <a:gd name="connsiteY171" fmla="*/ 409575 h 2747963"/>
              <a:gd name="connsiteX172" fmla="*/ 166688 w 2890838"/>
              <a:gd name="connsiteY172" fmla="*/ 414338 h 2747963"/>
              <a:gd name="connsiteX173" fmla="*/ 142875 w 2890838"/>
              <a:gd name="connsiteY173" fmla="*/ 423863 h 2747963"/>
              <a:gd name="connsiteX174" fmla="*/ 128588 w 2890838"/>
              <a:gd name="connsiteY174" fmla="*/ 433388 h 2747963"/>
              <a:gd name="connsiteX175" fmla="*/ 104775 w 2890838"/>
              <a:gd name="connsiteY175" fmla="*/ 438150 h 2747963"/>
              <a:gd name="connsiteX176" fmla="*/ 61913 w 2890838"/>
              <a:gd name="connsiteY176" fmla="*/ 461963 h 2747963"/>
              <a:gd name="connsiteX177" fmla="*/ 42863 w 2890838"/>
              <a:gd name="connsiteY177" fmla="*/ 476250 h 2747963"/>
              <a:gd name="connsiteX178" fmla="*/ 28575 w 2890838"/>
              <a:gd name="connsiteY178" fmla="*/ 485775 h 2747963"/>
              <a:gd name="connsiteX179" fmla="*/ 19050 w 2890838"/>
              <a:gd name="connsiteY179" fmla="*/ 500063 h 2747963"/>
              <a:gd name="connsiteX180" fmla="*/ 0 w 2890838"/>
              <a:gd name="connsiteY180" fmla="*/ 504825 h 274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890838" h="2747963">
                <a:moveTo>
                  <a:pt x="1685925" y="690563"/>
                </a:moveTo>
                <a:cubicBezTo>
                  <a:pt x="1709104" y="760089"/>
                  <a:pt x="1687092" y="690311"/>
                  <a:pt x="1704975" y="876300"/>
                </a:cubicBezTo>
                <a:cubicBezTo>
                  <a:pt x="1712779" y="957463"/>
                  <a:pt x="1715067" y="955052"/>
                  <a:pt x="1733550" y="1038225"/>
                </a:cubicBezTo>
                <a:cubicBezTo>
                  <a:pt x="1741359" y="1163162"/>
                  <a:pt x="1734026" y="1071086"/>
                  <a:pt x="1743075" y="1152525"/>
                </a:cubicBezTo>
                <a:cubicBezTo>
                  <a:pt x="1749796" y="1213018"/>
                  <a:pt x="1742189" y="1183203"/>
                  <a:pt x="1757363" y="1228725"/>
                </a:cubicBezTo>
                <a:cubicBezTo>
                  <a:pt x="1762678" y="1276562"/>
                  <a:pt x="1759451" y="1264960"/>
                  <a:pt x="1771650" y="1309688"/>
                </a:cubicBezTo>
                <a:cubicBezTo>
                  <a:pt x="1777732" y="1331988"/>
                  <a:pt x="1787431" y="1353481"/>
                  <a:pt x="1790700" y="1376363"/>
                </a:cubicBezTo>
                <a:cubicBezTo>
                  <a:pt x="1792288" y="1387475"/>
                  <a:pt x="1792740" y="1398810"/>
                  <a:pt x="1795463" y="1409700"/>
                </a:cubicBezTo>
                <a:cubicBezTo>
                  <a:pt x="1797537" y="1417994"/>
                  <a:pt x="1802285" y="1425403"/>
                  <a:pt x="1804988" y="1433513"/>
                </a:cubicBezTo>
                <a:cubicBezTo>
                  <a:pt x="1807058" y="1439723"/>
                  <a:pt x="1808163" y="1446213"/>
                  <a:pt x="1809750" y="1452563"/>
                </a:cubicBezTo>
                <a:cubicBezTo>
                  <a:pt x="1811420" y="1470927"/>
                  <a:pt x="1813816" y="1511687"/>
                  <a:pt x="1819275" y="1533525"/>
                </a:cubicBezTo>
                <a:cubicBezTo>
                  <a:pt x="1821710" y="1543265"/>
                  <a:pt x="1826158" y="1552414"/>
                  <a:pt x="1828800" y="1562100"/>
                </a:cubicBezTo>
                <a:cubicBezTo>
                  <a:pt x="1836708" y="1591097"/>
                  <a:pt x="1829544" y="1584015"/>
                  <a:pt x="1843088" y="1614488"/>
                </a:cubicBezTo>
                <a:cubicBezTo>
                  <a:pt x="1845413" y="1619718"/>
                  <a:pt x="1849438" y="1624013"/>
                  <a:pt x="1852613" y="1628775"/>
                </a:cubicBezTo>
                <a:cubicBezTo>
                  <a:pt x="1856487" y="1655896"/>
                  <a:pt x="1855889" y="1665914"/>
                  <a:pt x="1866900" y="1690688"/>
                </a:cubicBezTo>
                <a:cubicBezTo>
                  <a:pt x="1869225" y="1695918"/>
                  <a:pt x="1873250" y="1700213"/>
                  <a:pt x="1876425" y="1704975"/>
                </a:cubicBezTo>
                <a:cubicBezTo>
                  <a:pt x="1879600" y="1717675"/>
                  <a:pt x="1882505" y="1730445"/>
                  <a:pt x="1885950" y="1743075"/>
                </a:cubicBezTo>
                <a:cubicBezTo>
                  <a:pt x="1887271" y="1747918"/>
                  <a:pt x="1889728" y="1752440"/>
                  <a:pt x="1890713" y="1757363"/>
                </a:cubicBezTo>
                <a:cubicBezTo>
                  <a:pt x="1892914" y="1768370"/>
                  <a:pt x="1892522" y="1779870"/>
                  <a:pt x="1895475" y="1790700"/>
                </a:cubicBezTo>
                <a:cubicBezTo>
                  <a:pt x="1897343" y="1797549"/>
                  <a:pt x="1902117" y="1803262"/>
                  <a:pt x="1905000" y="1809750"/>
                </a:cubicBezTo>
                <a:cubicBezTo>
                  <a:pt x="1908472" y="1817562"/>
                  <a:pt x="1911523" y="1825558"/>
                  <a:pt x="1914525" y="1833563"/>
                </a:cubicBezTo>
                <a:cubicBezTo>
                  <a:pt x="1916288" y="1838263"/>
                  <a:pt x="1917211" y="1843280"/>
                  <a:pt x="1919288" y="1847850"/>
                </a:cubicBezTo>
                <a:cubicBezTo>
                  <a:pt x="1925164" y="1860776"/>
                  <a:pt x="1931988" y="1873250"/>
                  <a:pt x="1938338" y="1885950"/>
                </a:cubicBezTo>
                <a:cubicBezTo>
                  <a:pt x="1941513" y="1892300"/>
                  <a:pt x="1945618" y="1898265"/>
                  <a:pt x="1947863" y="1905000"/>
                </a:cubicBezTo>
                <a:cubicBezTo>
                  <a:pt x="1949450" y="1909763"/>
                  <a:pt x="1950221" y="1914881"/>
                  <a:pt x="1952625" y="1919288"/>
                </a:cubicBezTo>
                <a:cubicBezTo>
                  <a:pt x="1959796" y="1932436"/>
                  <a:pt x="1969740" y="1943993"/>
                  <a:pt x="1976438" y="1957388"/>
                </a:cubicBezTo>
                <a:cubicBezTo>
                  <a:pt x="2008029" y="2020571"/>
                  <a:pt x="1969703" y="1941672"/>
                  <a:pt x="1990725" y="1990725"/>
                </a:cubicBezTo>
                <a:cubicBezTo>
                  <a:pt x="1993522" y="1997251"/>
                  <a:pt x="1997453" y="2003250"/>
                  <a:pt x="2000250" y="2009775"/>
                </a:cubicBezTo>
                <a:cubicBezTo>
                  <a:pt x="2012080" y="2037378"/>
                  <a:pt x="1996234" y="2010896"/>
                  <a:pt x="2014538" y="2038350"/>
                </a:cubicBezTo>
                <a:cubicBezTo>
                  <a:pt x="2024411" y="2077845"/>
                  <a:pt x="2011509" y="2036709"/>
                  <a:pt x="2033588" y="2076450"/>
                </a:cubicBezTo>
                <a:cubicBezTo>
                  <a:pt x="2056177" y="2117111"/>
                  <a:pt x="2030630" y="2084100"/>
                  <a:pt x="2052638" y="2119313"/>
                </a:cubicBezTo>
                <a:cubicBezTo>
                  <a:pt x="2056845" y="2126044"/>
                  <a:pt x="2062718" y="2131632"/>
                  <a:pt x="2066925" y="2138363"/>
                </a:cubicBezTo>
                <a:cubicBezTo>
                  <a:pt x="2070688" y="2144383"/>
                  <a:pt x="2072797" y="2151325"/>
                  <a:pt x="2076450" y="2157413"/>
                </a:cubicBezTo>
                <a:cubicBezTo>
                  <a:pt x="2082340" y="2167229"/>
                  <a:pt x="2091248" y="2175359"/>
                  <a:pt x="2095500" y="2185988"/>
                </a:cubicBezTo>
                <a:cubicBezTo>
                  <a:pt x="2098675" y="2193925"/>
                  <a:pt x="2100931" y="2202295"/>
                  <a:pt x="2105025" y="2209800"/>
                </a:cubicBezTo>
                <a:cubicBezTo>
                  <a:pt x="2110507" y="2219850"/>
                  <a:pt x="2117725" y="2228850"/>
                  <a:pt x="2124075" y="2238375"/>
                </a:cubicBezTo>
                <a:cubicBezTo>
                  <a:pt x="2127250" y="2243138"/>
                  <a:pt x="2131790" y="2247233"/>
                  <a:pt x="2133600" y="2252663"/>
                </a:cubicBezTo>
                <a:cubicBezTo>
                  <a:pt x="2135188" y="2257425"/>
                  <a:pt x="2135925" y="2262562"/>
                  <a:pt x="2138363" y="2266950"/>
                </a:cubicBezTo>
                <a:cubicBezTo>
                  <a:pt x="2143923" y="2276957"/>
                  <a:pt x="2157413" y="2295525"/>
                  <a:pt x="2157413" y="2295525"/>
                </a:cubicBezTo>
                <a:cubicBezTo>
                  <a:pt x="2169382" y="2331436"/>
                  <a:pt x="2151844" y="2288565"/>
                  <a:pt x="2176463" y="2319338"/>
                </a:cubicBezTo>
                <a:cubicBezTo>
                  <a:pt x="2179599" y="2323258"/>
                  <a:pt x="2178734" y="2329267"/>
                  <a:pt x="2181225" y="2333625"/>
                </a:cubicBezTo>
                <a:cubicBezTo>
                  <a:pt x="2185163" y="2340517"/>
                  <a:pt x="2190899" y="2346216"/>
                  <a:pt x="2195513" y="2352675"/>
                </a:cubicBezTo>
                <a:cubicBezTo>
                  <a:pt x="2198840" y="2357333"/>
                  <a:pt x="2200991" y="2362915"/>
                  <a:pt x="2205038" y="2366963"/>
                </a:cubicBezTo>
                <a:cubicBezTo>
                  <a:pt x="2209085" y="2371010"/>
                  <a:pt x="2214563" y="2373313"/>
                  <a:pt x="2219325" y="2376488"/>
                </a:cubicBezTo>
                <a:cubicBezTo>
                  <a:pt x="2225675" y="2386013"/>
                  <a:pt x="2230280" y="2396968"/>
                  <a:pt x="2238375" y="2405063"/>
                </a:cubicBezTo>
                <a:cubicBezTo>
                  <a:pt x="2247900" y="2414588"/>
                  <a:pt x="2259478" y="2422430"/>
                  <a:pt x="2266950" y="2433638"/>
                </a:cubicBezTo>
                <a:cubicBezTo>
                  <a:pt x="2272359" y="2441751"/>
                  <a:pt x="2284855" y="2461067"/>
                  <a:pt x="2290763" y="2466975"/>
                </a:cubicBezTo>
                <a:cubicBezTo>
                  <a:pt x="2319390" y="2495602"/>
                  <a:pt x="2293631" y="2445082"/>
                  <a:pt x="2333625" y="2505075"/>
                </a:cubicBezTo>
                <a:cubicBezTo>
                  <a:pt x="2367657" y="2556125"/>
                  <a:pt x="2314662" y="2478654"/>
                  <a:pt x="2357438" y="2533650"/>
                </a:cubicBezTo>
                <a:cubicBezTo>
                  <a:pt x="2377756" y="2559773"/>
                  <a:pt x="2369503" y="2561636"/>
                  <a:pt x="2395538" y="2576513"/>
                </a:cubicBezTo>
                <a:cubicBezTo>
                  <a:pt x="2399896" y="2579004"/>
                  <a:pt x="2405063" y="2579688"/>
                  <a:pt x="2409825" y="2581275"/>
                </a:cubicBezTo>
                <a:cubicBezTo>
                  <a:pt x="2436808" y="2621750"/>
                  <a:pt x="2392372" y="2559064"/>
                  <a:pt x="2447925" y="2614613"/>
                </a:cubicBezTo>
                <a:cubicBezTo>
                  <a:pt x="2452688" y="2619375"/>
                  <a:pt x="2456897" y="2624765"/>
                  <a:pt x="2462213" y="2628900"/>
                </a:cubicBezTo>
                <a:cubicBezTo>
                  <a:pt x="2471249" y="2635928"/>
                  <a:pt x="2482694" y="2639855"/>
                  <a:pt x="2490788" y="2647950"/>
                </a:cubicBezTo>
                <a:cubicBezTo>
                  <a:pt x="2495550" y="2652713"/>
                  <a:pt x="2499594" y="2658323"/>
                  <a:pt x="2505075" y="2662238"/>
                </a:cubicBezTo>
                <a:cubicBezTo>
                  <a:pt x="2510852" y="2666365"/>
                  <a:pt x="2518037" y="2668110"/>
                  <a:pt x="2524125" y="2671763"/>
                </a:cubicBezTo>
                <a:cubicBezTo>
                  <a:pt x="2533941" y="2677653"/>
                  <a:pt x="2541594" y="2688037"/>
                  <a:pt x="2552700" y="2690813"/>
                </a:cubicBezTo>
                <a:cubicBezTo>
                  <a:pt x="2558808" y="2692340"/>
                  <a:pt x="2579203" y="2696920"/>
                  <a:pt x="2586038" y="2700338"/>
                </a:cubicBezTo>
                <a:cubicBezTo>
                  <a:pt x="2591157" y="2702898"/>
                  <a:pt x="2594895" y="2708053"/>
                  <a:pt x="2600325" y="2709863"/>
                </a:cubicBezTo>
                <a:cubicBezTo>
                  <a:pt x="2609486" y="2712917"/>
                  <a:pt x="2619458" y="2712602"/>
                  <a:pt x="2628900" y="2714625"/>
                </a:cubicBezTo>
                <a:cubicBezTo>
                  <a:pt x="2641700" y="2717368"/>
                  <a:pt x="2654581" y="2720010"/>
                  <a:pt x="2667000" y="2724150"/>
                </a:cubicBezTo>
                <a:cubicBezTo>
                  <a:pt x="2708443" y="2737964"/>
                  <a:pt x="2686174" y="2730150"/>
                  <a:pt x="2733675" y="2747963"/>
                </a:cubicBezTo>
                <a:cubicBezTo>
                  <a:pt x="2754313" y="2744788"/>
                  <a:pt x="2775658" y="2744666"/>
                  <a:pt x="2795588" y="2738438"/>
                </a:cubicBezTo>
                <a:cubicBezTo>
                  <a:pt x="2811636" y="2733423"/>
                  <a:pt x="2809078" y="2720982"/>
                  <a:pt x="2814638" y="2709863"/>
                </a:cubicBezTo>
                <a:cubicBezTo>
                  <a:pt x="2817198" y="2704743"/>
                  <a:pt x="2820988" y="2700338"/>
                  <a:pt x="2824163" y="2695575"/>
                </a:cubicBezTo>
                <a:cubicBezTo>
                  <a:pt x="2827946" y="2669090"/>
                  <a:pt x="2826130" y="2667600"/>
                  <a:pt x="2833688" y="2647950"/>
                </a:cubicBezTo>
                <a:cubicBezTo>
                  <a:pt x="2839826" y="2631992"/>
                  <a:pt x="2849029" y="2617016"/>
                  <a:pt x="2852738" y="2600325"/>
                </a:cubicBezTo>
                <a:cubicBezTo>
                  <a:pt x="2855913" y="2586038"/>
                  <a:pt x="2858713" y="2571662"/>
                  <a:pt x="2862263" y="2557463"/>
                </a:cubicBezTo>
                <a:cubicBezTo>
                  <a:pt x="2863481" y="2552593"/>
                  <a:pt x="2865936" y="2548076"/>
                  <a:pt x="2867025" y="2543175"/>
                </a:cubicBezTo>
                <a:cubicBezTo>
                  <a:pt x="2874908" y="2507700"/>
                  <a:pt x="2868941" y="2519310"/>
                  <a:pt x="2876550" y="2481263"/>
                </a:cubicBezTo>
                <a:cubicBezTo>
                  <a:pt x="2877535" y="2476340"/>
                  <a:pt x="2880095" y="2471845"/>
                  <a:pt x="2881313" y="2466975"/>
                </a:cubicBezTo>
                <a:cubicBezTo>
                  <a:pt x="2884638" y="2453674"/>
                  <a:pt x="2888717" y="2427313"/>
                  <a:pt x="2890838" y="2414588"/>
                </a:cubicBezTo>
                <a:cubicBezTo>
                  <a:pt x="2889250" y="2198688"/>
                  <a:pt x="2889116" y="1982772"/>
                  <a:pt x="2886075" y="1766888"/>
                </a:cubicBezTo>
                <a:cubicBezTo>
                  <a:pt x="2885939" y="1757233"/>
                  <a:pt x="2882589" y="1747885"/>
                  <a:pt x="2881313" y="1738313"/>
                </a:cubicBezTo>
                <a:cubicBezTo>
                  <a:pt x="2879413" y="1724063"/>
                  <a:pt x="2878450" y="1709700"/>
                  <a:pt x="2876550" y="1695450"/>
                </a:cubicBezTo>
                <a:cubicBezTo>
                  <a:pt x="2875274" y="1685878"/>
                  <a:pt x="2873154" y="1676434"/>
                  <a:pt x="2871788" y="1666875"/>
                </a:cubicBezTo>
                <a:cubicBezTo>
                  <a:pt x="2869978" y="1654205"/>
                  <a:pt x="2869707" y="1641290"/>
                  <a:pt x="2867025" y="1628775"/>
                </a:cubicBezTo>
                <a:cubicBezTo>
                  <a:pt x="2864921" y="1618958"/>
                  <a:pt x="2860385" y="1609817"/>
                  <a:pt x="2857500" y="1600200"/>
                </a:cubicBezTo>
                <a:cubicBezTo>
                  <a:pt x="2855619" y="1593931"/>
                  <a:pt x="2854325" y="1587500"/>
                  <a:pt x="2852738" y="1581150"/>
                </a:cubicBezTo>
                <a:cubicBezTo>
                  <a:pt x="2851150" y="1560513"/>
                  <a:pt x="2850542" y="1539776"/>
                  <a:pt x="2847975" y="1519238"/>
                </a:cubicBezTo>
                <a:cubicBezTo>
                  <a:pt x="2847352" y="1514257"/>
                  <a:pt x="2844198" y="1509873"/>
                  <a:pt x="2843213" y="1504950"/>
                </a:cubicBezTo>
                <a:cubicBezTo>
                  <a:pt x="2841012" y="1493943"/>
                  <a:pt x="2840157" y="1482708"/>
                  <a:pt x="2838450" y="1471613"/>
                </a:cubicBezTo>
                <a:cubicBezTo>
                  <a:pt x="2836982" y="1462069"/>
                  <a:pt x="2835582" y="1452507"/>
                  <a:pt x="2833688" y="1443038"/>
                </a:cubicBezTo>
                <a:cubicBezTo>
                  <a:pt x="2832404" y="1436620"/>
                  <a:pt x="2831223" y="1430117"/>
                  <a:pt x="2828925" y="1423988"/>
                </a:cubicBezTo>
                <a:cubicBezTo>
                  <a:pt x="2826432" y="1417341"/>
                  <a:pt x="2822575" y="1411288"/>
                  <a:pt x="2819400" y="1404938"/>
                </a:cubicBezTo>
                <a:cubicBezTo>
                  <a:pt x="2817703" y="1387965"/>
                  <a:pt x="2813022" y="1325507"/>
                  <a:pt x="2805113" y="1309688"/>
                </a:cubicBezTo>
                <a:lnTo>
                  <a:pt x="2795588" y="1290638"/>
                </a:lnTo>
                <a:cubicBezTo>
                  <a:pt x="2783974" y="1232570"/>
                  <a:pt x="2793303" y="1257493"/>
                  <a:pt x="2771775" y="1214438"/>
                </a:cubicBezTo>
                <a:cubicBezTo>
                  <a:pt x="2770188" y="1201738"/>
                  <a:pt x="2770117" y="1188755"/>
                  <a:pt x="2767013" y="1176338"/>
                </a:cubicBezTo>
                <a:cubicBezTo>
                  <a:pt x="2765291" y="1169450"/>
                  <a:pt x="2760285" y="1163813"/>
                  <a:pt x="2757488" y="1157288"/>
                </a:cubicBezTo>
                <a:cubicBezTo>
                  <a:pt x="2752150" y="1144833"/>
                  <a:pt x="2751993" y="1137385"/>
                  <a:pt x="2747963" y="1123950"/>
                </a:cubicBezTo>
                <a:cubicBezTo>
                  <a:pt x="2745078" y="1114333"/>
                  <a:pt x="2740873" y="1105115"/>
                  <a:pt x="2738438" y="1095375"/>
                </a:cubicBezTo>
                <a:cubicBezTo>
                  <a:pt x="2736096" y="1086007"/>
                  <a:pt x="2735770" y="1076226"/>
                  <a:pt x="2733675" y="1066800"/>
                </a:cubicBezTo>
                <a:cubicBezTo>
                  <a:pt x="2732586" y="1061900"/>
                  <a:pt x="2730292" y="1057340"/>
                  <a:pt x="2728913" y="1052513"/>
                </a:cubicBezTo>
                <a:cubicBezTo>
                  <a:pt x="2727115" y="1046219"/>
                  <a:pt x="2725570" y="1039853"/>
                  <a:pt x="2724150" y="1033463"/>
                </a:cubicBezTo>
                <a:cubicBezTo>
                  <a:pt x="2722394" y="1025561"/>
                  <a:pt x="2721948" y="1017329"/>
                  <a:pt x="2719388" y="1009650"/>
                </a:cubicBezTo>
                <a:cubicBezTo>
                  <a:pt x="2717143" y="1002915"/>
                  <a:pt x="2712356" y="997247"/>
                  <a:pt x="2709863" y="990600"/>
                </a:cubicBezTo>
                <a:cubicBezTo>
                  <a:pt x="2707565" y="984471"/>
                  <a:pt x="2707170" y="977760"/>
                  <a:pt x="2705100" y="971550"/>
                </a:cubicBezTo>
                <a:cubicBezTo>
                  <a:pt x="2700811" y="958682"/>
                  <a:pt x="2695448" y="946197"/>
                  <a:pt x="2690813" y="933450"/>
                </a:cubicBezTo>
                <a:cubicBezTo>
                  <a:pt x="2683195" y="912500"/>
                  <a:pt x="2688291" y="924625"/>
                  <a:pt x="2681288" y="900113"/>
                </a:cubicBezTo>
                <a:cubicBezTo>
                  <a:pt x="2676965" y="884982"/>
                  <a:pt x="2673037" y="878111"/>
                  <a:pt x="2667000" y="862013"/>
                </a:cubicBezTo>
                <a:cubicBezTo>
                  <a:pt x="2665237" y="857312"/>
                  <a:pt x="2665023" y="851902"/>
                  <a:pt x="2662238" y="847725"/>
                </a:cubicBezTo>
                <a:cubicBezTo>
                  <a:pt x="2658502" y="842121"/>
                  <a:pt x="2652713" y="838200"/>
                  <a:pt x="2647950" y="833438"/>
                </a:cubicBezTo>
                <a:cubicBezTo>
                  <a:pt x="2643188" y="819150"/>
                  <a:pt x="2638869" y="804707"/>
                  <a:pt x="2633663" y="790575"/>
                </a:cubicBezTo>
                <a:cubicBezTo>
                  <a:pt x="2627752" y="774531"/>
                  <a:pt x="2620020" y="759170"/>
                  <a:pt x="2614613" y="742950"/>
                </a:cubicBezTo>
                <a:cubicBezTo>
                  <a:pt x="2611438" y="733425"/>
                  <a:pt x="2609578" y="723355"/>
                  <a:pt x="2605088" y="714375"/>
                </a:cubicBezTo>
                <a:cubicBezTo>
                  <a:pt x="2599968" y="704136"/>
                  <a:pt x="2592388" y="695325"/>
                  <a:pt x="2586038" y="685800"/>
                </a:cubicBezTo>
                <a:cubicBezTo>
                  <a:pt x="2582863" y="671513"/>
                  <a:pt x="2582086" y="656471"/>
                  <a:pt x="2576513" y="642938"/>
                </a:cubicBezTo>
                <a:cubicBezTo>
                  <a:pt x="2564987" y="614947"/>
                  <a:pt x="2543601" y="597248"/>
                  <a:pt x="2528888" y="571500"/>
                </a:cubicBezTo>
                <a:cubicBezTo>
                  <a:pt x="2522890" y="561003"/>
                  <a:pt x="2519666" y="549140"/>
                  <a:pt x="2514600" y="538163"/>
                </a:cubicBezTo>
                <a:cubicBezTo>
                  <a:pt x="2510137" y="528494"/>
                  <a:pt x="2504720" y="519283"/>
                  <a:pt x="2500313" y="509588"/>
                </a:cubicBezTo>
                <a:cubicBezTo>
                  <a:pt x="2491440" y="490066"/>
                  <a:pt x="2488873" y="475759"/>
                  <a:pt x="2476500" y="457200"/>
                </a:cubicBezTo>
                <a:cubicBezTo>
                  <a:pt x="2472764" y="451596"/>
                  <a:pt x="2466254" y="448301"/>
                  <a:pt x="2462213" y="442913"/>
                </a:cubicBezTo>
                <a:cubicBezTo>
                  <a:pt x="2449698" y="426226"/>
                  <a:pt x="2443722" y="408677"/>
                  <a:pt x="2433638" y="390525"/>
                </a:cubicBezTo>
                <a:cubicBezTo>
                  <a:pt x="2430858" y="385522"/>
                  <a:pt x="2426893" y="381241"/>
                  <a:pt x="2424113" y="376238"/>
                </a:cubicBezTo>
                <a:cubicBezTo>
                  <a:pt x="2399039" y="331107"/>
                  <a:pt x="2421081" y="363990"/>
                  <a:pt x="2395538" y="323850"/>
                </a:cubicBezTo>
                <a:cubicBezTo>
                  <a:pt x="2389392" y="314192"/>
                  <a:pt x="2383985" y="303926"/>
                  <a:pt x="2376488" y="295275"/>
                </a:cubicBezTo>
                <a:cubicBezTo>
                  <a:pt x="2363255" y="280006"/>
                  <a:pt x="2345748" y="268578"/>
                  <a:pt x="2333625" y="252413"/>
                </a:cubicBezTo>
                <a:cubicBezTo>
                  <a:pt x="2319894" y="234104"/>
                  <a:pt x="2318226" y="230009"/>
                  <a:pt x="2300288" y="214313"/>
                </a:cubicBezTo>
                <a:cubicBezTo>
                  <a:pt x="2294314" y="209086"/>
                  <a:pt x="2286851" y="205638"/>
                  <a:pt x="2281238" y="200025"/>
                </a:cubicBezTo>
                <a:cubicBezTo>
                  <a:pt x="2277191" y="195978"/>
                  <a:pt x="2276371" y="189065"/>
                  <a:pt x="2271713" y="185738"/>
                </a:cubicBezTo>
                <a:cubicBezTo>
                  <a:pt x="2264756" y="180769"/>
                  <a:pt x="2255547" y="180036"/>
                  <a:pt x="2247900" y="176213"/>
                </a:cubicBezTo>
                <a:cubicBezTo>
                  <a:pt x="2242781" y="173653"/>
                  <a:pt x="2238732" y="169248"/>
                  <a:pt x="2233613" y="166688"/>
                </a:cubicBezTo>
                <a:cubicBezTo>
                  <a:pt x="2225966" y="162865"/>
                  <a:pt x="2217562" y="160746"/>
                  <a:pt x="2209800" y="157163"/>
                </a:cubicBezTo>
                <a:cubicBezTo>
                  <a:pt x="2196908" y="151213"/>
                  <a:pt x="2184829" y="143519"/>
                  <a:pt x="2171700" y="138113"/>
                </a:cubicBezTo>
                <a:cubicBezTo>
                  <a:pt x="2157774" y="132379"/>
                  <a:pt x="2141752" y="131573"/>
                  <a:pt x="2128838" y="123825"/>
                </a:cubicBezTo>
                <a:cubicBezTo>
                  <a:pt x="2120900" y="119063"/>
                  <a:pt x="2113620" y="112976"/>
                  <a:pt x="2105025" y="109538"/>
                </a:cubicBezTo>
                <a:cubicBezTo>
                  <a:pt x="2097509" y="106532"/>
                  <a:pt x="2089066" y="106738"/>
                  <a:pt x="2081213" y="104775"/>
                </a:cubicBezTo>
                <a:cubicBezTo>
                  <a:pt x="2070001" y="101972"/>
                  <a:pt x="2058906" y="98697"/>
                  <a:pt x="2047875" y="95250"/>
                </a:cubicBezTo>
                <a:cubicBezTo>
                  <a:pt x="1980627" y="74235"/>
                  <a:pt x="2018838" y="81918"/>
                  <a:pt x="1928813" y="61913"/>
                </a:cubicBezTo>
                <a:cubicBezTo>
                  <a:pt x="1914525" y="58738"/>
                  <a:pt x="1899920" y="56754"/>
                  <a:pt x="1885950" y="52388"/>
                </a:cubicBezTo>
                <a:cubicBezTo>
                  <a:pt x="1874410" y="48782"/>
                  <a:pt x="1864238" y="41421"/>
                  <a:pt x="1852613" y="38100"/>
                </a:cubicBezTo>
                <a:cubicBezTo>
                  <a:pt x="1847336" y="36592"/>
                  <a:pt x="1783974" y="28957"/>
                  <a:pt x="1781175" y="28575"/>
                </a:cubicBezTo>
                <a:cubicBezTo>
                  <a:pt x="1758930" y="25542"/>
                  <a:pt x="1736280" y="24495"/>
                  <a:pt x="1714500" y="19050"/>
                </a:cubicBezTo>
                <a:cubicBezTo>
                  <a:pt x="1708150" y="17463"/>
                  <a:pt x="1701906" y="15364"/>
                  <a:pt x="1695450" y="14288"/>
                </a:cubicBezTo>
                <a:cubicBezTo>
                  <a:pt x="1682825" y="12184"/>
                  <a:pt x="1670020" y="11335"/>
                  <a:pt x="1657350" y="9525"/>
                </a:cubicBezTo>
                <a:cubicBezTo>
                  <a:pt x="1636680" y="6572"/>
                  <a:pt x="1616075" y="3175"/>
                  <a:pt x="1595438" y="0"/>
                </a:cubicBezTo>
                <a:lnTo>
                  <a:pt x="1328738" y="4763"/>
                </a:lnTo>
                <a:cubicBezTo>
                  <a:pt x="1322683" y="4958"/>
                  <a:pt x="1284059" y="12575"/>
                  <a:pt x="1276350" y="14288"/>
                </a:cubicBezTo>
                <a:cubicBezTo>
                  <a:pt x="1269960" y="15708"/>
                  <a:pt x="1263756" y="17974"/>
                  <a:pt x="1257300" y="19050"/>
                </a:cubicBezTo>
                <a:cubicBezTo>
                  <a:pt x="1237060" y="22423"/>
                  <a:pt x="1189939" y="26739"/>
                  <a:pt x="1171575" y="28575"/>
                </a:cubicBezTo>
                <a:cubicBezTo>
                  <a:pt x="1160463" y="31750"/>
                  <a:pt x="1149538" y="35678"/>
                  <a:pt x="1138238" y="38100"/>
                </a:cubicBezTo>
                <a:cubicBezTo>
                  <a:pt x="1123593" y="41238"/>
                  <a:pt x="1073895" y="46308"/>
                  <a:pt x="1062038" y="47625"/>
                </a:cubicBezTo>
                <a:cubicBezTo>
                  <a:pt x="1052513" y="50800"/>
                  <a:pt x="1042899" y="53719"/>
                  <a:pt x="1033463" y="57150"/>
                </a:cubicBezTo>
                <a:cubicBezTo>
                  <a:pt x="1025429" y="60072"/>
                  <a:pt x="1017760" y="63971"/>
                  <a:pt x="1009650" y="66675"/>
                </a:cubicBezTo>
                <a:cubicBezTo>
                  <a:pt x="992804" y="72290"/>
                  <a:pt x="974624" y="73720"/>
                  <a:pt x="957263" y="76200"/>
                </a:cubicBezTo>
                <a:cubicBezTo>
                  <a:pt x="898234" y="105715"/>
                  <a:pt x="963025" y="77435"/>
                  <a:pt x="885825" y="95250"/>
                </a:cubicBezTo>
                <a:cubicBezTo>
                  <a:pt x="878907" y="96846"/>
                  <a:pt x="873300" y="101978"/>
                  <a:pt x="866775" y="104775"/>
                </a:cubicBezTo>
                <a:cubicBezTo>
                  <a:pt x="853957" y="110269"/>
                  <a:pt x="842659" y="111504"/>
                  <a:pt x="828675" y="114300"/>
                </a:cubicBezTo>
                <a:cubicBezTo>
                  <a:pt x="812893" y="120613"/>
                  <a:pt x="792594" y="129274"/>
                  <a:pt x="776288" y="133350"/>
                </a:cubicBezTo>
                <a:cubicBezTo>
                  <a:pt x="763588" y="136525"/>
                  <a:pt x="750818" y="139430"/>
                  <a:pt x="738188" y="142875"/>
                </a:cubicBezTo>
                <a:cubicBezTo>
                  <a:pt x="733345" y="144196"/>
                  <a:pt x="728727" y="146259"/>
                  <a:pt x="723900" y="147638"/>
                </a:cubicBezTo>
                <a:cubicBezTo>
                  <a:pt x="717606" y="149436"/>
                  <a:pt x="711200" y="150813"/>
                  <a:pt x="704850" y="152400"/>
                </a:cubicBezTo>
                <a:cubicBezTo>
                  <a:pt x="696913" y="157163"/>
                  <a:pt x="689497" y="162929"/>
                  <a:pt x="681038" y="166688"/>
                </a:cubicBezTo>
                <a:cubicBezTo>
                  <a:pt x="653543" y="178908"/>
                  <a:pt x="670939" y="164594"/>
                  <a:pt x="647700" y="176213"/>
                </a:cubicBezTo>
                <a:cubicBezTo>
                  <a:pt x="639421" y="180353"/>
                  <a:pt x="632167" y="186360"/>
                  <a:pt x="623888" y="190500"/>
                </a:cubicBezTo>
                <a:cubicBezTo>
                  <a:pt x="619398" y="192745"/>
                  <a:pt x="614301" y="193500"/>
                  <a:pt x="609600" y="195263"/>
                </a:cubicBezTo>
                <a:cubicBezTo>
                  <a:pt x="601596" y="198265"/>
                  <a:pt x="593434" y="200965"/>
                  <a:pt x="585788" y="204788"/>
                </a:cubicBezTo>
                <a:cubicBezTo>
                  <a:pt x="548863" y="223250"/>
                  <a:pt x="593119" y="207107"/>
                  <a:pt x="557213" y="219075"/>
                </a:cubicBezTo>
                <a:cubicBezTo>
                  <a:pt x="525378" y="240298"/>
                  <a:pt x="562316" y="217987"/>
                  <a:pt x="523875" y="233363"/>
                </a:cubicBezTo>
                <a:cubicBezTo>
                  <a:pt x="513987" y="237318"/>
                  <a:pt x="504995" y="243243"/>
                  <a:pt x="495300" y="247650"/>
                </a:cubicBezTo>
                <a:cubicBezTo>
                  <a:pt x="487517" y="251187"/>
                  <a:pt x="479270" y="253637"/>
                  <a:pt x="471488" y="257175"/>
                </a:cubicBezTo>
                <a:cubicBezTo>
                  <a:pt x="461793" y="261582"/>
                  <a:pt x="452608" y="267056"/>
                  <a:pt x="442913" y="271463"/>
                </a:cubicBezTo>
                <a:cubicBezTo>
                  <a:pt x="435130" y="275001"/>
                  <a:pt x="427105" y="277986"/>
                  <a:pt x="419100" y="280988"/>
                </a:cubicBezTo>
                <a:cubicBezTo>
                  <a:pt x="402611" y="287171"/>
                  <a:pt x="399412" y="286069"/>
                  <a:pt x="381000" y="295275"/>
                </a:cubicBezTo>
                <a:cubicBezTo>
                  <a:pt x="375881" y="297835"/>
                  <a:pt x="371567" y="301766"/>
                  <a:pt x="366713" y="304800"/>
                </a:cubicBezTo>
                <a:cubicBezTo>
                  <a:pt x="358863" y="309706"/>
                  <a:pt x="350710" y="314118"/>
                  <a:pt x="342900" y="319088"/>
                </a:cubicBezTo>
                <a:cubicBezTo>
                  <a:pt x="333242" y="325234"/>
                  <a:pt x="324564" y="333019"/>
                  <a:pt x="314325" y="338138"/>
                </a:cubicBezTo>
                <a:cubicBezTo>
                  <a:pt x="308471" y="341065"/>
                  <a:pt x="301625" y="341313"/>
                  <a:pt x="295275" y="342900"/>
                </a:cubicBezTo>
                <a:cubicBezTo>
                  <a:pt x="265817" y="364994"/>
                  <a:pt x="286533" y="350478"/>
                  <a:pt x="252413" y="371475"/>
                </a:cubicBezTo>
                <a:cubicBezTo>
                  <a:pt x="239658" y="379324"/>
                  <a:pt x="228521" y="390553"/>
                  <a:pt x="214313" y="395288"/>
                </a:cubicBezTo>
                <a:cubicBezTo>
                  <a:pt x="180818" y="406451"/>
                  <a:pt x="222152" y="391927"/>
                  <a:pt x="180975" y="409575"/>
                </a:cubicBezTo>
                <a:cubicBezTo>
                  <a:pt x="176361" y="411553"/>
                  <a:pt x="171388" y="412575"/>
                  <a:pt x="166688" y="414338"/>
                </a:cubicBezTo>
                <a:cubicBezTo>
                  <a:pt x="158683" y="417340"/>
                  <a:pt x="150522" y="420040"/>
                  <a:pt x="142875" y="423863"/>
                </a:cubicBezTo>
                <a:cubicBezTo>
                  <a:pt x="137756" y="426423"/>
                  <a:pt x="133947" y="431378"/>
                  <a:pt x="128588" y="433388"/>
                </a:cubicBezTo>
                <a:cubicBezTo>
                  <a:pt x="121009" y="436230"/>
                  <a:pt x="112713" y="436563"/>
                  <a:pt x="104775" y="438150"/>
                </a:cubicBezTo>
                <a:cubicBezTo>
                  <a:pt x="72023" y="459985"/>
                  <a:pt x="87060" y="453579"/>
                  <a:pt x="61913" y="461963"/>
                </a:cubicBezTo>
                <a:cubicBezTo>
                  <a:pt x="55563" y="466725"/>
                  <a:pt x="49322" y="471637"/>
                  <a:pt x="42863" y="476250"/>
                </a:cubicBezTo>
                <a:cubicBezTo>
                  <a:pt x="38205" y="479577"/>
                  <a:pt x="32622" y="481728"/>
                  <a:pt x="28575" y="485775"/>
                </a:cubicBezTo>
                <a:cubicBezTo>
                  <a:pt x="24528" y="489822"/>
                  <a:pt x="23813" y="496888"/>
                  <a:pt x="19050" y="500063"/>
                </a:cubicBezTo>
                <a:cubicBezTo>
                  <a:pt x="13604" y="503694"/>
                  <a:pt x="0" y="504825"/>
                  <a:pt x="0" y="5048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2143140" cy="55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2000232" y="428604"/>
            <a:ext cx="114300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14678" y="285728"/>
            <a:ext cx="42755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checkbox</a:t>
            </a:r>
            <a:r>
              <a:rPr lang="ko-KR" altLang="en-US" sz="1400" dirty="0" smtClean="0"/>
              <a:t>가 체크된 상태로 입력버튼이 눌리면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다음 번에 접속 했을 때 입력된 이름과 체크박스가 </a:t>
            </a:r>
            <a:endParaRPr lang="en-US" altLang="ko-KR" sz="1400" dirty="0" smtClean="0"/>
          </a:p>
          <a:p>
            <a:r>
              <a:rPr lang="ko-KR" altLang="en-US" sz="1400" dirty="0" smtClean="0"/>
              <a:t>체크된 상태로 보여지고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그렇지 않다면 </a:t>
            </a:r>
            <a:endParaRPr lang="en-US" altLang="ko-KR" sz="1400" dirty="0" smtClean="0"/>
          </a:p>
          <a:p>
            <a:r>
              <a:rPr lang="ko-KR" altLang="en-US" sz="1400" dirty="0" smtClean="0"/>
              <a:t>체크박스가 해제된 상태로 보여진다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071678"/>
            <a:ext cx="520046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*JSON(JavaScript Object Notation)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값들을 가진 객체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불린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저장하고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이름과 값의 쌍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저장된 데이터는 이름을 사용하여 값을 얻을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이름을 쓰면 값이 잘려서 나온다</a:t>
            </a:r>
            <a:r>
              <a:rPr lang="en-US" altLang="ko-KR" sz="1600" dirty="0" smtClean="0"/>
              <a:t>. =&gt; paring data)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JSONArray</a:t>
            </a:r>
            <a:r>
              <a:rPr lang="ko-KR" altLang="en-US" sz="1600" dirty="0" smtClean="0"/>
              <a:t>를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{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,,,,,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57422" y="285749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2571736" y="292893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488" y="2928934"/>
            <a:ext cx="511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함수가 </a:t>
            </a:r>
            <a:r>
              <a:rPr lang="en-US" altLang="ko-KR" sz="1400" dirty="0" smtClean="0"/>
              <a:t>first class function(data</a:t>
            </a:r>
            <a:r>
              <a:rPr lang="ko-KR" altLang="en-US" sz="1400" dirty="0" smtClean="0"/>
              <a:t>로 취급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인 경우에만 저장가능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다른 언어는 사용할 수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214414" y="5072074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V="1">
            <a:off x="1321571" y="5107793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28728" y="5143512"/>
            <a:ext cx="1503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문자열 </a:t>
            </a:r>
            <a:r>
              <a:rPr lang="en-US" altLang="ko-KR" sz="1200" dirty="0" smtClean="0"/>
              <a:t>: “a”, ‘a’</a:t>
            </a:r>
          </a:p>
          <a:p>
            <a:r>
              <a:rPr lang="ko-KR" altLang="en-US" sz="1200" dirty="0" smtClean="0"/>
              <a:t>숫자  </a:t>
            </a:r>
            <a:r>
              <a:rPr lang="en-US" altLang="ko-KR" sz="1200" dirty="0" smtClean="0"/>
              <a:t>: 3, 2.2</a:t>
            </a:r>
          </a:p>
          <a:p>
            <a:r>
              <a:rPr lang="ko-KR" altLang="en-US" sz="1200" dirty="0" smtClean="0"/>
              <a:t>불린 </a:t>
            </a:r>
            <a:r>
              <a:rPr lang="en-US" altLang="ko-KR" sz="1200" dirty="0" smtClean="0"/>
              <a:t>: true, false</a:t>
            </a:r>
          </a:p>
          <a:p>
            <a:r>
              <a:rPr lang="ko-KR" altLang="en-US" sz="1200" dirty="0" smtClean="0"/>
              <a:t>함수 </a:t>
            </a:r>
            <a:r>
              <a:rPr lang="en-US" altLang="ko-KR" sz="1200" dirty="0" smtClean="0"/>
              <a:t>: function(){  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579815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javascript</a:t>
            </a:r>
            <a:r>
              <a:rPr lang="ko-KR" altLang="en-US" sz="1600" dirty="0" smtClean="0"/>
              <a:t>에서 문자열 형식의 </a:t>
            </a:r>
            <a:r>
              <a:rPr lang="en-US" altLang="ko-KR" sz="1600" dirty="0" err="1" smtClean="0"/>
              <a:t>JSONObject</a:t>
            </a:r>
            <a:r>
              <a:rPr lang="ko-KR" altLang="en-US" sz="1600" dirty="0" smtClean="0"/>
              <a:t>을 생성하여 사용할 때에는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함수를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JSONObject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형태의 문자열을 생성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342900" indent="-342900"/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 data=“{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, , ,}”;</a:t>
            </a:r>
          </a:p>
          <a:p>
            <a:pPr marL="342900" indent="-342900"/>
            <a:endParaRPr lang="en-US" altLang="ko-KR" sz="1600" dirty="0"/>
          </a:p>
          <a:p>
            <a:pPr marL="342900" indent="-342900">
              <a:buAutoNum type="arabicPeriod" startAt="2"/>
            </a:pPr>
            <a:r>
              <a:rPr lang="en-US" altLang="ko-KR" sz="1600" dirty="0" err="1" smtClean="0"/>
              <a:t>eval</a:t>
            </a:r>
            <a:r>
              <a:rPr lang="ko-KR" altLang="en-US" sz="1600" dirty="0" smtClean="0"/>
              <a:t>함수를 사용하여 객체로 생성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 smtClean="0"/>
              <a:t>   </a:t>
            </a:r>
          </a:p>
          <a:p>
            <a:pPr marL="342900" indent="-342900"/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jsonObj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eval</a:t>
            </a:r>
            <a:r>
              <a:rPr lang="en-US" altLang="ko-KR" sz="1600" dirty="0" smtClean="0"/>
              <a:t>(“</a:t>
            </a:r>
            <a:r>
              <a:rPr lang="en-US" altLang="ko-KR" sz="1600" b="1" dirty="0" smtClean="0"/>
              <a:t>(</a:t>
            </a:r>
            <a:r>
              <a:rPr lang="en-US" altLang="ko-KR" sz="1600" dirty="0" smtClean="0"/>
              <a:t>“+ data +”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3. Parsing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값 얻기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문자열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불린 </a:t>
            </a:r>
            <a:r>
              <a:rPr lang="en-US" altLang="ko-KR" sz="1600" dirty="0" smtClean="0"/>
              <a:t>&lt;- </a:t>
            </a:r>
            <a:r>
              <a:rPr lang="ko-KR" altLang="en-US" sz="1600" b="1" dirty="0" smtClean="0"/>
              <a:t>함수가 아닌 값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jsonObj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-</a:t>
            </a:r>
            <a:r>
              <a:rPr lang="ko-KR" altLang="en-US" sz="1600" b="1" dirty="0" smtClean="0"/>
              <a:t>함수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/>
              <a:t>  </a:t>
            </a:r>
            <a:r>
              <a:rPr lang="en-US" altLang="ko-KR" sz="1600" dirty="0" err="1" smtClean="0"/>
              <a:t>jsonObj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함수명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57356" y="492919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1714480" y="500063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2976" y="5143512"/>
            <a:ext cx="18806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붙이지 않으면 함수의 </a:t>
            </a:r>
            <a:endParaRPr lang="en-US" altLang="ko-KR" sz="1100" dirty="0" smtClean="0"/>
          </a:p>
          <a:p>
            <a:r>
              <a:rPr lang="ko-KR" altLang="en-US" sz="1100" dirty="0" smtClean="0"/>
              <a:t>내용이 문자열로 출력된다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 rot="5400000">
            <a:off x="2928926" y="4500570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0562" y="3430976"/>
            <a:ext cx="2690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값 추가</a:t>
            </a:r>
            <a:endParaRPr lang="en-US" altLang="ko-KR" sz="1600" b="1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jsonObj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값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값 삭제</a:t>
            </a:r>
            <a:endParaRPr lang="en-US" altLang="ko-KR" sz="1600" b="1" dirty="0" smtClean="0"/>
          </a:p>
          <a:p>
            <a:r>
              <a:rPr lang="en-US" altLang="ko-KR" sz="1600" dirty="0" smtClean="0"/>
              <a:t>delete  </a:t>
            </a:r>
            <a:r>
              <a:rPr lang="en-US" altLang="ko-KR" sz="1600" dirty="0" err="1" smtClean="0"/>
              <a:t>jsonObj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삭제할이름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00034" y="3000372"/>
            <a:ext cx="62151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3286116" y="1928802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9124" y="1714488"/>
            <a:ext cx="290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1.JSONObject </a:t>
            </a:r>
            <a:r>
              <a:rPr lang="ko-KR" altLang="en-US" sz="1600" dirty="0" smtClean="0"/>
              <a:t>생성하여 사용</a:t>
            </a:r>
            <a:endParaRPr lang="en-US" altLang="ko-KR" sz="1600" dirty="0" smtClean="0"/>
          </a:p>
          <a:p>
            <a:r>
              <a:rPr lang="en-US" altLang="ko-KR" sz="1600" dirty="0" smtClean="0"/>
              <a:t>( {}</a:t>
            </a:r>
            <a:r>
              <a:rPr lang="ko-KR" altLang="en-US" sz="1600" dirty="0" smtClean="0"/>
              <a:t>를 열어서 사용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var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jsonObj</a:t>
            </a:r>
            <a:r>
              <a:rPr lang="en-US" altLang="ko-KR" sz="1600" dirty="0" smtClean="0"/>
              <a:t>={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,, , , };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57356" y="571480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4414" y="5000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857356" y="906645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8352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</a:t>
            </a:r>
            <a:r>
              <a:rPr lang="ko-KR" altLang="en-US" sz="1400" dirty="0"/>
              <a:t>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28728" y="1214422"/>
            <a:ext cx="57150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입</a:t>
            </a:r>
            <a:r>
              <a:rPr lang="ko-KR" altLang="en-US" sz="1200" dirty="0"/>
              <a:t>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166" y="1571612"/>
            <a:ext cx="171451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71934" y="714356"/>
            <a:ext cx="1840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JSONObject</a:t>
            </a:r>
            <a:r>
              <a:rPr lang="ko-KR" altLang="en-US" sz="1200" dirty="0" smtClean="0"/>
              <a:t>을 생성하여</a:t>
            </a:r>
            <a:endParaRPr lang="en-US" altLang="ko-KR" sz="1200" dirty="0" smtClean="0"/>
          </a:p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나이를 추가한다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52632" y="1214422"/>
            <a:ext cx="56198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출</a:t>
            </a:r>
            <a:r>
              <a:rPr lang="ko-KR" altLang="en-US" sz="1200" dirty="0"/>
              <a:t>력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990408" y="271158"/>
            <a:ext cx="2572378" cy="1009955"/>
          </a:xfrm>
          <a:custGeom>
            <a:avLst/>
            <a:gdLst>
              <a:gd name="connsiteX0" fmla="*/ 317 w 2572378"/>
              <a:gd name="connsiteY0" fmla="*/ 1009955 h 1009955"/>
              <a:gd name="connsiteX1" fmla="*/ 52705 w 2572378"/>
              <a:gd name="connsiteY1" fmla="*/ 938517 h 1009955"/>
              <a:gd name="connsiteX2" fmla="*/ 100330 w 2572378"/>
              <a:gd name="connsiteY2" fmla="*/ 871842 h 1009955"/>
              <a:gd name="connsiteX3" fmla="*/ 133667 w 2572378"/>
              <a:gd name="connsiteY3" fmla="*/ 838505 h 1009955"/>
              <a:gd name="connsiteX4" fmla="*/ 167005 w 2572378"/>
              <a:gd name="connsiteY4" fmla="*/ 800405 h 1009955"/>
              <a:gd name="connsiteX5" fmla="*/ 205105 w 2572378"/>
              <a:gd name="connsiteY5" fmla="*/ 771830 h 1009955"/>
              <a:gd name="connsiteX6" fmla="*/ 271780 w 2572378"/>
              <a:gd name="connsiteY6" fmla="*/ 705155 h 1009955"/>
              <a:gd name="connsiteX7" fmla="*/ 295592 w 2572378"/>
              <a:gd name="connsiteY7" fmla="*/ 681342 h 1009955"/>
              <a:gd name="connsiteX8" fmla="*/ 333692 w 2572378"/>
              <a:gd name="connsiteY8" fmla="*/ 648005 h 1009955"/>
              <a:gd name="connsiteX9" fmla="*/ 381317 w 2572378"/>
              <a:gd name="connsiteY9" fmla="*/ 614667 h 1009955"/>
              <a:gd name="connsiteX10" fmla="*/ 414655 w 2572378"/>
              <a:gd name="connsiteY10" fmla="*/ 576567 h 1009955"/>
              <a:gd name="connsiteX11" fmla="*/ 452755 w 2572378"/>
              <a:gd name="connsiteY11" fmla="*/ 547992 h 1009955"/>
              <a:gd name="connsiteX12" fmla="*/ 500380 w 2572378"/>
              <a:gd name="connsiteY12" fmla="*/ 505130 h 1009955"/>
              <a:gd name="connsiteX13" fmla="*/ 548005 w 2572378"/>
              <a:gd name="connsiteY13" fmla="*/ 467030 h 1009955"/>
              <a:gd name="connsiteX14" fmla="*/ 652780 w 2572378"/>
              <a:gd name="connsiteY14" fmla="*/ 362255 h 1009955"/>
              <a:gd name="connsiteX15" fmla="*/ 714692 w 2572378"/>
              <a:gd name="connsiteY15" fmla="*/ 295580 h 1009955"/>
              <a:gd name="connsiteX16" fmla="*/ 762317 w 2572378"/>
              <a:gd name="connsiteY16" fmla="*/ 262242 h 1009955"/>
              <a:gd name="connsiteX17" fmla="*/ 838517 w 2572378"/>
              <a:gd name="connsiteY17" fmla="*/ 195567 h 1009955"/>
              <a:gd name="connsiteX18" fmla="*/ 886142 w 2572378"/>
              <a:gd name="connsiteY18" fmla="*/ 157467 h 1009955"/>
              <a:gd name="connsiteX19" fmla="*/ 909955 w 2572378"/>
              <a:gd name="connsiteY19" fmla="*/ 138417 h 1009955"/>
              <a:gd name="connsiteX20" fmla="*/ 943292 w 2572378"/>
              <a:gd name="connsiteY20" fmla="*/ 109842 h 1009955"/>
              <a:gd name="connsiteX21" fmla="*/ 971867 w 2572378"/>
              <a:gd name="connsiteY21" fmla="*/ 95555 h 1009955"/>
              <a:gd name="connsiteX22" fmla="*/ 1005205 w 2572378"/>
              <a:gd name="connsiteY22" fmla="*/ 66980 h 1009955"/>
              <a:gd name="connsiteX23" fmla="*/ 1067117 w 2572378"/>
              <a:gd name="connsiteY23" fmla="*/ 43167 h 1009955"/>
              <a:gd name="connsiteX24" fmla="*/ 1100455 w 2572378"/>
              <a:gd name="connsiteY24" fmla="*/ 28880 h 1009955"/>
              <a:gd name="connsiteX25" fmla="*/ 1162367 w 2572378"/>
              <a:gd name="connsiteY25" fmla="*/ 19355 h 1009955"/>
              <a:gd name="connsiteX26" fmla="*/ 1195705 w 2572378"/>
              <a:gd name="connsiteY26" fmla="*/ 5067 h 1009955"/>
              <a:gd name="connsiteX27" fmla="*/ 1233805 w 2572378"/>
              <a:gd name="connsiteY27" fmla="*/ 305 h 1009955"/>
              <a:gd name="connsiteX28" fmla="*/ 1595755 w 2572378"/>
              <a:gd name="connsiteY28" fmla="*/ 14592 h 1009955"/>
              <a:gd name="connsiteX29" fmla="*/ 1762442 w 2572378"/>
              <a:gd name="connsiteY29" fmla="*/ 33642 h 1009955"/>
              <a:gd name="connsiteX30" fmla="*/ 1810067 w 2572378"/>
              <a:gd name="connsiteY30" fmla="*/ 38405 h 1009955"/>
              <a:gd name="connsiteX31" fmla="*/ 1891030 w 2572378"/>
              <a:gd name="connsiteY31" fmla="*/ 47930 h 1009955"/>
              <a:gd name="connsiteX32" fmla="*/ 1919605 w 2572378"/>
              <a:gd name="connsiteY32" fmla="*/ 57455 h 1009955"/>
              <a:gd name="connsiteX33" fmla="*/ 1976755 w 2572378"/>
              <a:gd name="connsiteY33" fmla="*/ 66980 h 1009955"/>
              <a:gd name="connsiteX34" fmla="*/ 2005330 w 2572378"/>
              <a:gd name="connsiteY34" fmla="*/ 71742 h 1009955"/>
              <a:gd name="connsiteX35" fmla="*/ 2057717 w 2572378"/>
              <a:gd name="connsiteY35" fmla="*/ 90792 h 1009955"/>
              <a:gd name="connsiteX36" fmla="*/ 2100580 w 2572378"/>
              <a:gd name="connsiteY36" fmla="*/ 109842 h 1009955"/>
              <a:gd name="connsiteX37" fmla="*/ 2133917 w 2572378"/>
              <a:gd name="connsiteY37" fmla="*/ 119367 h 1009955"/>
              <a:gd name="connsiteX38" fmla="*/ 2176780 w 2572378"/>
              <a:gd name="connsiteY38" fmla="*/ 143180 h 1009955"/>
              <a:gd name="connsiteX39" fmla="*/ 2272030 w 2572378"/>
              <a:gd name="connsiteY39" fmla="*/ 186042 h 1009955"/>
              <a:gd name="connsiteX40" fmla="*/ 2310130 w 2572378"/>
              <a:gd name="connsiteY40" fmla="*/ 209855 h 1009955"/>
              <a:gd name="connsiteX41" fmla="*/ 2333942 w 2572378"/>
              <a:gd name="connsiteY41" fmla="*/ 219380 h 1009955"/>
              <a:gd name="connsiteX42" fmla="*/ 2367280 w 2572378"/>
              <a:gd name="connsiteY42" fmla="*/ 243192 h 1009955"/>
              <a:gd name="connsiteX43" fmla="*/ 2414905 w 2572378"/>
              <a:gd name="connsiteY43" fmla="*/ 276530 h 1009955"/>
              <a:gd name="connsiteX44" fmla="*/ 2424430 w 2572378"/>
              <a:gd name="connsiteY44" fmla="*/ 290817 h 1009955"/>
              <a:gd name="connsiteX45" fmla="*/ 2448242 w 2572378"/>
              <a:gd name="connsiteY45" fmla="*/ 309867 h 1009955"/>
              <a:gd name="connsiteX46" fmla="*/ 2491105 w 2572378"/>
              <a:gd name="connsiteY46" fmla="*/ 376542 h 1009955"/>
              <a:gd name="connsiteX47" fmla="*/ 2510155 w 2572378"/>
              <a:gd name="connsiteY47" fmla="*/ 405117 h 1009955"/>
              <a:gd name="connsiteX48" fmla="*/ 2519680 w 2572378"/>
              <a:gd name="connsiteY48" fmla="*/ 433692 h 1009955"/>
              <a:gd name="connsiteX49" fmla="*/ 2529205 w 2572378"/>
              <a:gd name="connsiteY49" fmla="*/ 447980 h 1009955"/>
              <a:gd name="connsiteX50" fmla="*/ 2538730 w 2572378"/>
              <a:gd name="connsiteY50" fmla="*/ 471792 h 1009955"/>
              <a:gd name="connsiteX51" fmla="*/ 2548255 w 2572378"/>
              <a:gd name="connsiteY51" fmla="*/ 490842 h 1009955"/>
              <a:gd name="connsiteX52" fmla="*/ 2567305 w 2572378"/>
              <a:gd name="connsiteY52" fmla="*/ 557517 h 1009955"/>
              <a:gd name="connsiteX53" fmla="*/ 2572067 w 2572378"/>
              <a:gd name="connsiteY53" fmla="*/ 586092 h 100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572378" h="1009955">
                <a:moveTo>
                  <a:pt x="317" y="1009955"/>
                </a:moveTo>
                <a:cubicBezTo>
                  <a:pt x="27349" y="955893"/>
                  <a:pt x="0" y="1004398"/>
                  <a:pt x="52705" y="938517"/>
                </a:cubicBezTo>
                <a:cubicBezTo>
                  <a:pt x="105272" y="872807"/>
                  <a:pt x="30618" y="952279"/>
                  <a:pt x="100330" y="871842"/>
                </a:cubicBezTo>
                <a:cubicBezTo>
                  <a:pt x="110622" y="859966"/>
                  <a:pt x="122944" y="849994"/>
                  <a:pt x="133667" y="838505"/>
                </a:cubicBezTo>
                <a:cubicBezTo>
                  <a:pt x="145181" y="826168"/>
                  <a:pt x="154668" y="811919"/>
                  <a:pt x="167005" y="800405"/>
                </a:cubicBezTo>
                <a:cubicBezTo>
                  <a:pt x="178611" y="789573"/>
                  <a:pt x="193358" y="782509"/>
                  <a:pt x="205105" y="771830"/>
                </a:cubicBezTo>
                <a:cubicBezTo>
                  <a:pt x="228362" y="750687"/>
                  <a:pt x="249555" y="727380"/>
                  <a:pt x="271780" y="705155"/>
                </a:cubicBezTo>
                <a:cubicBezTo>
                  <a:pt x="279717" y="697217"/>
                  <a:pt x="287144" y="688734"/>
                  <a:pt x="295592" y="681342"/>
                </a:cubicBezTo>
                <a:cubicBezTo>
                  <a:pt x="308292" y="670230"/>
                  <a:pt x="320371" y="658365"/>
                  <a:pt x="333692" y="648005"/>
                </a:cubicBezTo>
                <a:cubicBezTo>
                  <a:pt x="348988" y="636108"/>
                  <a:pt x="366787" y="627488"/>
                  <a:pt x="381317" y="614667"/>
                </a:cubicBezTo>
                <a:cubicBezTo>
                  <a:pt x="393971" y="603502"/>
                  <a:pt x="402318" y="588081"/>
                  <a:pt x="414655" y="576567"/>
                </a:cubicBezTo>
                <a:cubicBezTo>
                  <a:pt x="426261" y="565735"/>
                  <a:pt x="440559" y="558155"/>
                  <a:pt x="452755" y="547992"/>
                </a:cubicBezTo>
                <a:cubicBezTo>
                  <a:pt x="469162" y="534319"/>
                  <a:pt x="484107" y="518962"/>
                  <a:pt x="500380" y="505130"/>
                </a:cubicBezTo>
                <a:cubicBezTo>
                  <a:pt x="515870" y="491963"/>
                  <a:pt x="533174" y="480934"/>
                  <a:pt x="548005" y="467030"/>
                </a:cubicBezTo>
                <a:cubicBezTo>
                  <a:pt x="584038" y="433249"/>
                  <a:pt x="618350" y="397668"/>
                  <a:pt x="652780" y="362255"/>
                </a:cubicBezTo>
                <a:cubicBezTo>
                  <a:pt x="673922" y="340509"/>
                  <a:pt x="689846" y="312973"/>
                  <a:pt x="714692" y="295580"/>
                </a:cubicBezTo>
                <a:cubicBezTo>
                  <a:pt x="730567" y="284467"/>
                  <a:pt x="747242" y="274418"/>
                  <a:pt x="762317" y="262242"/>
                </a:cubicBezTo>
                <a:cubicBezTo>
                  <a:pt x="788573" y="241035"/>
                  <a:pt x="812752" y="217368"/>
                  <a:pt x="838517" y="195567"/>
                </a:cubicBezTo>
                <a:cubicBezTo>
                  <a:pt x="854037" y="182435"/>
                  <a:pt x="870267" y="170167"/>
                  <a:pt x="886142" y="157467"/>
                </a:cubicBezTo>
                <a:cubicBezTo>
                  <a:pt x="894080" y="151117"/>
                  <a:pt x="902146" y="144925"/>
                  <a:pt x="909955" y="138417"/>
                </a:cubicBezTo>
                <a:cubicBezTo>
                  <a:pt x="921199" y="129047"/>
                  <a:pt x="930201" y="116387"/>
                  <a:pt x="943292" y="109842"/>
                </a:cubicBezTo>
                <a:cubicBezTo>
                  <a:pt x="952817" y="105080"/>
                  <a:pt x="963111" y="101617"/>
                  <a:pt x="971867" y="95555"/>
                </a:cubicBezTo>
                <a:cubicBezTo>
                  <a:pt x="983901" y="87224"/>
                  <a:pt x="992893" y="74895"/>
                  <a:pt x="1005205" y="66980"/>
                </a:cubicBezTo>
                <a:cubicBezTo>
                  <a:pt x="1022028" y="56165"/>
                  <a:pt x="1048451" y="50346"/>
                  <a:pt x="1067117" y="43167"/>
                </a:cubicBezTo>
                <a:cubicBezTo>
                  <a:pt x="1078401" y="38827"/>
                  <a:pt x="1088900" y="32436"/>
                  <a:pt x="1100455" y="28880"/>
                </a:cubicBezTo>
                <a:cubicBezTo>
                  <a:pt x="1106189" y="27116"/>
                  <a:pt x="1158894" y="19851"/>
                  <a:pt x="1162367" y="19355"/>
                </a:cubicBezTo>
                <a:cubicBezTo>
                  <a:pt x="1173480" y="14592"/>
                  <a:pt x="1184023" y="8182"/>
                  <a:pt x="1195705" y="5067"/>
                </a:cubicBezTo>
                <a:cubicBezTo>
                  <a:pt x="1208072" y="1769"/>
                  <a:pt x="1221010" y="0"/>
                  <a:pt x="1233805" y="305"/>
                </a:cubicBezTo>
                <a:cubicBezTo>
                  <a:pt x="1354515" y="3179"/>
                  <a:pt x="1475105" y="9830"/>
                  <a:pt x="1595755" y="14592"/>
                </a:cubicBezTo>
                <a:cubicBezTo>
                  <a:pt x="1833102" y="35231"/>
                  <a:pt x="1611930" y="13117"/>
                  <a:pt x="1762442" y="33642"/>
                </a:cubicBezTo>
                <a:cubicBezTo>
                  <a:pt x="1778250" y="35798"/>
                  <a:pt x="1794200" y="36735"/>
                  <a:pt x="1810067" y="38405"/>
                </a:cubicBezTo>
                <a:cubicBezTo>
                  <a:pt x="1849228" y="42527"/>
                  <a:pt x="1853287" y="43212"/>
                  <a:pt x="1891030" y="47930"/>
                </a:cubicBezTo>
                <a:cubicBezTo>
                  <a:pt x="1900555" y="51105"/>
                  <a:pt x="1909919" y="54813"/>
                  <a:pt x="1919605" y="57455"/>
                </a:cubicBezTo>
                <a:cubicBezTo>
                  <a:pt x="1935872" y="61891"/>
                  <a:pt x="1961133" y="64577"/>
                  <a:pt x="1976755" y="66980"/>
                </a:cubicBezTo>
                <a:cubicBezTo>
                  <a:pt x="1986299" y="68448"/>
                  <a:pt x="1995805" y="70155"/>
                  <a:pt x="2005330" y="71742"/>
                </a:cubicBezTo>
                <a:cubicBezTo>
                  <a:pt x="2090712" y="114435"/>
                  <a:pt x="1985787" y="65103"/>
                  <a:pt x="2057717" y="90792"/>
                </a:cubicBezTo>
                <a:cubicBezTo>
                  <a:pt x="2072441" y="96051"/>
                  <a:pt x="2085940" y="104352"/>
                  <a:pt x="2100580" y="109842"/>
                </a:cubicBezTo>
                <a:cubicBezTo>
                  <a:pt x="2111401" y="113900"/>
                  <a:pt x="2123329" y="114735"/>
                  <a:pt x="2133917" y="119367"/>
                </a:cubicBezTo>
                <a:cubicBezTo>
                  <a:pt x="2148891" y="125918"/>
                  <a:pt x="2162061" y="136074"/>
                  <a:pt x="2176780" y="143180"/>
                </a:cubicBezTo>
                <a:cubicBezTo>
                  <a:pt x="2208134" y="158316"/>
                  <a:pt x="2242506" y="167589"/>
                  <a:pt x="2272030" y="186042"/>
                </a:cubicBezTo>
                <a:cubicBezTo>
                  <a:pt x="2284730" y="193980"/>
                  <a:pt x="2296944" y="202755"/>
                  <a:pt x="2310130" y="209855"/>
                </a:cubicBezTo>
                <a:cubicBezTo>
                  <a:pt x="2317657" y="213908"/>
                  <a:pt x="2326558" y="215073"/>
                  <a:pt x="2333942" y="219380"/>
                </a:cubicBezTo>
                <a:cubicBezTo>
                  <a:pt x="2345738" y="226261"/>
                  <a:pt x="2355917" y="235617"/>
                  <a:pt x="2367280" y="243192"/>
                </a:cubicBezTo>
                <a:cubicBezTo>
                  <a:pt x="2389351" y="257906"/>
                  <a:pt x="2395348" y="256973"/>
                  <a:pt x="2414905" y="276530"/>
                </a:cubicBezTo>
                <a:cubicBezTo>
                  <a:pt x="2418952" y="280577"/>
                  <a:pt x="2420383" y="286770"/>
                  <a:pt x="2424430" y="290817"/>
                </a:cubicBezTo>
                <a:cubicBezTo>
                  <a:pt x="2431618" y="298005"/>
                  <a:pt x="2441054" y="302679"/>
                  <a:pt x="2448242" y="309867"/>
                </a:cubicBezTo>
                <a:cubicBezTo>
                  <a:pt x="2461087" y="322712"/>
                  <a:pt x="2487720" y="371126"/>
                  <a:pt x="2491105" y="376542"/>
                </a:cubicBezTo>
                <a:cubicBezTo>
                  <a:pt x="2497172" y="386250"/>
                  <a:pt x="2506535" y="394257"/>
                  <a:pt x="2510155" y="405117"/>
                </a:cubicBezTo>
                <a:cubicBezTo>
                  <a:pt x="2513330" y="414642"/>
                  <a:pt x="2515602" y="424517"/>
                  <a:pt x="2519680" y="433692"/>
                </a:cubicBezTo>
                <a:cubicBezTo>
                  <a:pt x="2522005" y="438923"/>
                  <a:pt x="2526645" y="442860"/>
                  <a:pt x="2529205" y="447980"/>
                </a:cubicBezTo>
                <a:cubicBezTo>
                  <a:pt x="2533028" y="455626"/>
                  <a:pt x="2535258" y="463980"/>
                  <a:pt x="2538730" y="471792"/>
                </a:cubicBezTo>
                <a:cubicBezTo>
                  <a:pt x="2541613" y="478280"/>
                  <a:pt x="2545618" y="484250"/>
                  <a:pt x="2548255" y="490842"/>
                </a:cubicBezTo>
                <a:cubicBezTo>
                  <a:pt x="2555517" y="508997"/>
                  <a:pt x="2563693" y="539456"/>
                  <a:pt x="2567305" y="557517"/>
                </a:cubicBezTo>
                <a:cubicBezTo>
                  <a:pt x="2572378" y="582887"/>
                  <a:pt x="2572067" y="573235"/>
                  <a:pt x="2572067" y="58609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14744" y="1500174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JSONObject</a:t>
            </a:r>
            <a:r>
              <a:rPr lang="ko-KR" altLang="en-US" sz="1200" dirty="0" smtClean="0"/>
              <a:t>에 저장된</a:t>
            </a:r>
            <a:endParaRPr lang="en-US" altLang="ko-KR" sz="1200" dirty="0" smtClean="0"/>
          </a:p>
          <a:p>
            <a:r>
              <a:rPr lang="ko-KR" altLang="en-US" sz="1200" dirty="0" smtClean="0"/>
              <a:t>이름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나이를 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에 출력한다</a:t>
            </a:r>
            <a:r>
              <a:rPr lang="en-US" altLang="ko-KR" sz="1200" dirty="0" smtClean="0"/>
              <a:t>.</a:t>
            </a:r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2671763" y="1271337"/>
            <a:ext cx="1273093" cy="348259"/>
          </a:xfrm>
          <a:custGeom>
            <a:avLst/>
            <a:gdLst>
              <a:gd name="connsiteX0" fmla="*/ 0 w 1273093"/>
              <a:gd name="connsiteY0" fmla="*/ 24063 h 348259"/>
              <a:gd name="connsiteX1" fmla="*/ 42862 w 1273093"/>
              <a:gd name="connsiteY1" fmla="*/ 251 h 348259"/>
              <a:gd name="connsiteX2" fmla="*/ 509587 w 1273093"/>
              <a:gd name="connsiteY2" fmla="*/ 9776 h 348259"/>
              <a:gd name="connsiteX3" fmla="*/ 585787 w 1273093"/>
              <a:gd name="connsiteY3" fmla="*/ 28826 h 348259"/>
              <a:gd name="connsiteX4" fmla="*/ 652462 w 1273093"/>
              <a:gd name="connsiteY4" fmla="*/ 33588 h 348259"/>
              <a:gd name="connsiteX5" fmla="*/ 814387 w 1273093"/>
              <a:gd name="connsiteY5" fmla="*/ 81213 h 348259"/>
              <a:gd name="connsiteX6" fmla="*/ 914400 w 1273093"/>
              <a:gd name="connsiteY6" fmla="*/ 109788 h 348259"/>
              <a:gd name="connsiteX7" fmla="*/ 995362 w 1273093"/>
              <a:gd name="connsiteY7" fmla="*/ 143126 h 348259"/>
              <a:gd name="connsiteX8" fmla="*/ 1014412 w 1273093"/>
              <a:gd name="connsiteY8" fmla="*/ 152651 h 348259"/>
              <a:gd name="connsiteX9" fmla="*/ 1057275 w 1273093"/>
              <a:gd name="connsiteY9" fmla="*/ 166938 h 348259"/>
              <a:gd name="connsiteX10" fmla="*/ 1071562 w 1273093"/>
              <a:gd name="connsiteY10" fmla="*/ 181226 h 348259"/>
              <a:gd name="connsiteX11" fmla="*/ 1119187 w 1273093"/>
              <a:gd name="connsiteY11" fmla="*/ 219326 h 348259"/>
              <a:gd name="connsiteX12" fmla="*/ 1138237 w 1273093"/>
              <a:gd name="connsiteY12" fmla="*/ 238376 h 348259"/>
              <a:gd name="connsiteX13" fmla="*/ 1157287 w 1273093"/>
              <a:gd name="connsiteY13" fmla="*/ 247901 h 348259"/>
              <a:gd name="connsiteX14" fmla="*/ 1223962 w 1273093"/>
              <a:gd name="connsiteY14" fmla="*/ 305051 h 348259"/>
              <a:gd name="connsiteX15" fmla="*/ 1257300 w 1273093"/>
              <a:gd name="connsiteY15" fmla="*/ 338388 h 348259"/>
              <a:gd name="connsiteX16" fmla="*/ 1271587 w 1273093"/>
              <a:gd name="connsiteY16" fmla="*/ 338388 h 34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73093" h="348259">
                <a:moveTo>
                  <a:pt x="0" y="24063"/>
                </a:moveTo>
                <a:cubicBezTo>
                  <a:pt x="17258" y="6805"/>
                  <a:pt x="17018" y="0"/>
                  <a:pt x="42862" y="251"/>
                </a:cubicBezTo>
                <a:cubicBezTo>
                  <a:pt x="198462" y="1762"/>
                  <a:pt x="354012" y="6601"/>
                  <a:pt x="509587" y="9776"/>
                </a:cubicBezTo>
                <a:cubicBezTo>
                  <a:pt x="534987" y="16126"/>
                  <a:pt x="559961" y="24522"/>
                  <a:pt x="585787" y="28826"/>
                </a:cubicBezTo>
                <a:cubicBezTo>
                  <a:pt x="607765" y="32489"/>
                  <a:pt x="630635" y="29111"/>
                  <a:pt x="652462" y="33588"/>
                </a:cubicBezTo>
                <a:cubicBezTo>
                  <a:pt x="759410" y="55526"/>
                  <a:pt x="742152" y="59543"/>
                  <a:pt x="814387" y="81213"/>
                </a:cubicBezTo>
                <a:cubicBezTo>
                  <a:pt x="847596" y="91176"/>
                  <a:pt x="881936" y="97614"/>
                  <a:pt x="914400" y="109788"/>
                </a:cubicBezTo>
                <a:cubicBezTo>
                  <a:pt x="957670" y="126015"/>
                  <a:pt x="951021" y="122661"/>
                  <a:pt x="995362" y="143126"/>
                </a:cubicBezTo>
                <a:cubicBezTo>
                  <a:pt x="1001808" y="146101"/>
                  <a:pt x="1007786" y="150102"/>
                  <a:pt x="1014412" y="152651"/>
                </a:cubicBezTo>
                <a:cubicBezTo>
                  <a:pt x="1028469" y="158057"/>
                  <a:pt x="1042987" y="162176"/>
                  <a:pt x="1057275" y="166938"/>
                </a:cubicBezTo>
                <a:cubicBezTo>
                  <a:pt x="1062037" y="171701"/>
                  <a:pt x="1066420" y="176875"/>
                  <a:pt x="1071562" y="181226"/>
                </a:cubicBezTo>
                <a:cubicBezTo>
                  <a:pt x="1087081" y="194358"/>
                  <a:pt x="1104812" y="204951"/>
                  <a:pt x="1119187" y="219326"/>
                </a:cubicBezTo>
                <a:cubicBezTo>
                  <a:pt x="1125537" y="225676"/>
                  <a:pt x="1131053" y="232988"/>
                  <a:pt x="1138237" y="238376"/>
                </a:cubicBezTo>
                <a:cubicBezTo>
                  <a:pt x="1143917" y="242636"/>
                  <a:pt x="1151897" y="243281"/>
                  <a:pt x="1157287" y="247901"/>
                </a:cubicBezTo>
                <a:cubicBezTo>
                  <a:pt x="1230990" y="311075"/>
                  <a:pt x="1178172" y="282156"/>
                  <a:pt x="1223962" y="305051"/>
                </a:cubicBezTo>
                <a:cubicBezTo>
                  <a:pt x="1235941" y="323019"/>
                  <a:pt x="1234673" y="324246"/>
                  <a:pt x="1257300" y="338388"/>
                </a:cubicBezTo>
                <a:cubicBezTo>
                  <a:pt x="1273093" y="348259"/>
                  <a:pt x="1271587" y="346714"/>
                  <a:pt x="1271587" y="33838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715</Words>
  <Application>Microsoft Office PowerPoint</Application>
  <PresentationFormat>화면 슬라이드 쇼(4:3)</PresentationFormat>
  <Paragraphs>163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21</cp:revision>
  <dcterms:created xsi:type="dcterms:W3CDTF">2023-09-15T00:14:21Z</dcterms:created>
  <dcterms:modified xsi:type="dcterms:W3CDTF">2023-09-18T00:19:37Z</dcterms:modified>
</cp:coreProperties>
</file>