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964" autoAdjust="0"/>
    <p:restoredTop sz="94660"/>
  </p:normalViewPr>
  <p:slideViewPr>
    <p:cSldViewPr>
      <p:cViewPr>
        <p:scale>
          <a:sx n="150" d="100"/>
          <a:sy n="150" d="100"/>
        </p:scale>
        <p:origin x="-684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F5DB-6C0A-4BC9-B33B-D252AF387071}" type="datetimeFigureOut">
              <a:rPr lang="ko-KR" altLang="en-US" smtClean="0"/>
              <a:pPr/>
              <a:t>2023-11-16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DF7F-0FA9-4958-90D4-D4F5113E3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F5DB-6C0A-4BC9-B33B-D252AF387071}" type="datetimeFigureOut">
              <a:rPr lang="ko-KR" altLang="en-US" smtClean="0"/>
              <a:pPr/>
              <a:t>2023-11-16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DF7F-0FA9-4958-90D4-D4F5113E3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F5DB-6C0A-4BC9-B33B-D252AF387071}" type="datetimeFigureOut">
              <a:rPr lang="ko-KR" altLang="en-US" smtClean="0"/>
              <a:pPr/>
              <a:t>2023-11-16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DF7F-0FA9-4958-90D4-D4F5113E3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F5DB-6C0A-4BC9-B33B-D252AF387071}" type="datetimeFigureOut">
              <a:rPr lang="ko-KR" altLang="en-US" smtClean="0"/>
              <a:pPr/>
              <a:t>2023-11-16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DF7F-0FA9-4958-90D4-D4F5113E3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F5DB-6C0A-4BC9-B33B-D252AF387071}" type="datetimeFigureOut">
              <a:rPr lang="ko-KR" altLang="en-US" smtClean="0"/>
              <a:pPr/>
              <a:t>2023-11-16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DF7F-0FA9-4958-90D4-D4F5113E3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F5DB-6C0A-4BC9-B33B-D252AF387071}" type="datetimeFigureOut">
              <a:rPr lang="ko-KR" altLang="en-US" smtClean="0"/>
              <a:pPr/>
              <a:t>2023-11-16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DF7F-0FA9-4958-90D4-D4F5113E3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F5DB-6C0A-4BC9-B33B-D252AF387071}" type="datetimeFigureOut">
              <a:rPr lang="ko-KR" altLang="en-US" smtClean="0"/>
              <a:pPr/>
              <a:t>2023-11-16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DF7F-0FA9-4958-90D4-D4F5113E3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F5DB-6C0A-4BC9-B33B-D252AF387071}" type="datetimeFigureOut">
              <a:rPr lang="ko-KR" altLang="en-US" smtClean="0"/>
              <a:pPr/>
              <a:t>2023-11-16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DF7F-0FA9-4958-90D4-D4F5113E3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F5DB-6C0A-4BC9-B33B-D252AF387071}" type="datetimeFigureOut">
              <a:rPr lang="ko-KR" altLang="en-US" smtClean="0"/>
              <a:pPr/>
              <a:t>2023-11-16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DF7F-0FA9-4958-90D4-D4F5113E3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F5DB-6C0A-4BC9-B33B-D252AF387071}" type="datetimeFigureOut">
              <a:rPr lang="ko-KR" altLang="en-US" smtClean="0"/>
              <a:pPr/>
              <a:t>2023-11-16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DF7F-0FA9-4958-90D4-D4F5113E3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F5DB-6C0A-4BC9-B33B-D252AF387071}" type="datetimeFigureOut">
              <a:rPr lang="ko-KR" altLang="en-US" smtClean="0"/>
              <a:pPr/>
              <a:t>2023-11-16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DF7F-0FA9-4958-90D4-D4F5113E3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AF5DB-6C0A-4BC9-B33B-D252AF387071}" type="datetimeFigureOut">
              <a:rPr lang="ko-KR" altLang="en-US" smtClean="0"/>
              <a:pPr/>
              <a:t>2023-11-16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8DF7F-0FA9-4958-90D4-D4F5113E3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204216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동적쿼리</a:t>
            </a:r>
            <a:endParaRPr lang="en-US" altLang="ko-KR" dirty="0" smtClean="0"/>
          </a:p>
          <a:p>
            <a:r>
              <a:rPr lang="en-US" altLang="ko-KR" sz="1600" dirty="0" smtClean="0"/>
              <a:t> -OGNL(Object Graph Navigation Language) : </a:t>
            </a:r>
            <a:r>
              <a:rPr lang="ko-KR" altLang="en-US" sz="1600" dirty="0" smtClean="0"/>
              <a:t>태그를 사용하면 태그에 맞는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언어의 문법을 찾아서 실행하는 언어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&lt;if test=“</a:t>
            </a:r>
            <a:r>
              <a:rPr lang="ko-KR" altLang="en-US" sz="1600" dirty="0" smtClean="0"/>
              <a:t>조건</a:t>
            </a:r>
            <a:r>
              <a:rPr lang="en-US" altLang="ko-KR" sz="1600" dirty="0" smtClean="0"/>
              <a:t>”&gt;  =&gt;  if(</a:t>
            </a:r>
            <a:r>
              <a:rPr lang="ko-KR" altLang="en-US" sz="1600" dirty="0" smtClean="0"/>
              <a:t>조건</a:t>
            </a:r>
            <a:r>
              <a:rPr lang="en-US" altLang="ko-KR" sz="1600" dirty="0" smtClean="0"/>
              <a:t>) 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-where, choose, </a:t>
            </a:r>
            <a:r>
              <a:rPr lang="en-US" altLang="ko-KR" sz="1600" dirty="0" err="1" smtClean="0"/>
              <a:t>foreach</a:t>
            </a:r>
            <a:r>
              <a:rPr lang="en-US" altLang="ko-KR" sz="1600" dirty="0" smtClean="0"/>
              <a:t>, set </a:t>
            </a:r>
            <a:r>
              <a:rPr lang="ko-KR" altLang="en-US" sz="1600" dirty="0" smtClean="0"/>
              <a:t>등 지원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-where  :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select</a:t>
            </a:r>
            <a:r>
              <a:rPr lang="ko-KR" altLang="en-US" sz="1600" dirty="0" smtClean="0"/>
              <a:t>문에서 </a:t>
            </a:r>
            <a:r>
              <a:rPr lang="en-US" altLang="ko-KR" sz="1600" dirty="0" smtClean="0"/>
              <a:t>where</a:t>
            </a:r>
            <a:r>
              <a:rPr lang="ko-KR" altLang="en-US" sz="1600" dirty="0" smtClean="0"/>
              <a:t>절을 동적으로 생성할 때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&lt;select id=“” </a:t>
            </a:r>
            <a:r>
              <a:rPr lang="en-US" altLang="ko-KR" sz="1600" dirty="0" err="1" smtClean="0"/>
              <a:t>resultType</a:t>
            </a:r>
            <a:r>
              <a:rPr lang="en-US" altLang="ko-KR" sz="1600" dirty="0" smtClean="0"/>
              <a:t>=“” </a:t>
            </a:r>
            <a:r>
              <a:rPr lang="en-US" altLang="ko-KR" sz="1600" dirty="0" err="1" smtClean="0"/>
              <a:t>parameterType</a:t>
            </a:r>
            <a:r>
              <a:rPr lang="en-US" altLang="ko-KR" sz="1600" dirty="0" smtClean="0"/>
              <a:t>=“</a:t>
            </a:r>
            <a:r>
              <a:rPr lang="ko-KR" altLang="en-US" sz="1600" dirty="0"/>
              <a:t>값</a:t>
            </a:r>
            <a:r>
              <a:rPr lang="en-US" altLang="ko-KR" sz="1600" dirty="0" smtClean="0"/>
              <a:t>”&gt;</a:t>
            </a:r>
          </a:p>
          <a:p>
            <a:r>
              <a:rPr lang="en-US" altLang="ko-KR" sz="1600" dirty="0" smtClean="0"/>
              <a:t>   select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,,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from </a:t>
            </a:r>
            <a:r>
              <a:rPr lang="ko-KR" altLang="en-US" sz="1600" dirty="0" err="1" smtClean="0"/>
              <a:t>테이블명</a:t>
            </a:r>
            <a:endParaRPr lang="en-US" altLang="ko-KR" sz="1600" dirty="0" smtClean="0"/>
          </a:p>
          <a:p>
            <a:r>
              <a:rPr lang="en-US" altLang="ko-KR" sz="1600" b="1" dirty="0" smtClean="0"/>
              <a:t>  &lt;where&gt;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&lt;if test=“</a:t>
            </a:r>
            <a:r>
              <a:rPr lang="ko-KR" altLang="en-US" sz="1600" dirty="0" smtClean="0"/>
              <a:t>조건</a:t>
            </a:r>
            <a:r>
              <a:rPr lang="en-US" altLang="ko-KR" sz="1600" dirty="0" smtClean="0"/>
              <a:t>”&gt;</a:t>
            </a:r>
            <a:endParaRPr lang="en-US" altLang="ko-KR" sz="1600" dirty="0"/>
          </a:p>
          <a:p>
            <a:r>
              <a:rPr lang="en-US" altLang="ko-KR" sz="1600" dirty="0" smtClean="0"/>
              <a:t>       </a:t>
            </a:r>
            <a:r>
              <a:rPr lang="ko-KR" altLang="en-US" sz="1600" dirty="0" smtClean="0"/>
              <a:t>검색조건</a:t>
            </a:r>
            <a:endParaRPr lang="en-US" altLang="ko-KR" sz="1600" dirty="0" smtClean="0"/>
          </a:p>
          <a:p>
            <a:r>
              <a:rPr lang="en-US" altLang="ko-KR" sz="1600" dirty="0" smtClean="0"/>
              <a:t>    &lt;/if&gt;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&lt;/where&gt;</a:t>
            </a:r>
          </a:p>
          <a:p>
            <a:r>
              <a:rPr lang="en-US" altLang="ko-KR" sz="1600" dirty="0" smtClean="0"/>
              <a:t> &lt;/select&gt;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1071538" y="1571612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00100" y="164305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태그사용</a:t>
            </a:r>
            <a:endParaRPr lang="ko-KR" altLang="en-US" sz="1000" dirty="0"/>
          </a:p>
        </p:txBody>
      </p:sp>
      <p:cxnSp>
        <p:nvCxnSpPr>
          <p:cNvPr id="10" name="직선 화살표 연결선 9"/>
          <p:cNvCxnSpPr/>
          <p:nvPr/>
        </p:nvCxnSpPr>
        <p:spPr>
          <a:xfrm rot="16200000" flipV="1">
            <a:off x="2802803" y="1571613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31365" y="1643051"/>
            <a:ext cx="2589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태그에 맞는 언어의 문법으로 찾아서 실행</a:t>
            </a:r>
            <a:endParaRPr lang="ko-KR" altLang="en-US" sz="1000" dirty="0"/>
          </a:p>
        </p:txBody>
      </p:sp>
      <p:cxnSp>
        <p:nvCxnSpPr>
          <p:cNvPr id="13" name="직선 연결선 12"/>
          <p:cNvCxnSpPr/>
          <p:nvPr/>
        </p:nvCxnSpPr>
        <p:spPr>
          <a:xfrm rot="16200000" flipH="1">
            <a:off x="4071934" y="4143380"/>
            <a:ext cx="221457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57818" y="3429000"/>
            <a:ext cx="1829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ss.selectList</a:t>
            </a:r>
            <a:r>
              <a:rPr lang="en-US" altLang="ko-KR" sz="1200" dirty="0" smtClean="0"/>
              <a:t>(“</a:t>
            </a:r>
            <a:r>
              <a:rPr lang="ko-KR" altLang="en-US" sz="1200" dirty="0" smtClean="0"/>
              <a:t>아이디</a:t>
            </a:r>
            <a:r>
              <a:rPr lang="en-US" altLang="ko-KR" sz="1200" dirty="0" smtClean="0"/>
              <a:t>”,</a:t>
            </a:r>
            <a:r>
              <a:rPr lang="ko-KR" altLang="en-US" sz="1200" dirty="0" smtClean="0"/>
              <a:t>값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6" name="자유형 15"/>
          <p:cNvSpPr/>
          <p:nvPr/>
        </p:nvSpPr>
        <p:spPr>
          <a:xfrm>
            <a:off x="1825788" y="2824798"/>
            <a:ext cx="5160800" cy="1348740"/>
          </a:xfrm>
          <a:custGeom>
            <a:avLst/>
            <a:gdLst>
              <a:gd name="connsiteX0" fmla="*/ 5160800 w 5160800"/>
              <a:gd name="connsiteY0" fmla="*/ 670877 h 1348740"/>
              <a:gd name="connsiteX1" fmla="*/ 5141750 w 5160800"/>
              <a:gd name="connsiteY1" fmla="*/ 656590 h 1348740"/>
              <a:gd name="connsiteX2" fmla="*/ 5132225 w 5160800"/>
              <a:gd name="connsiteY2" fmla="*/ 637540 h 1348740"/>
              <a:gd name="connsiteX3" fmla="*/ 5113175 w 5160800"/>
              <a:gd name="connsiteY3" fmla="*/ 613727 h 1348740"/>
              <a:gd name="connsiteX4" fmla="*/ 5103650 w 5160800"/>
              <a:gd name="connsiteY4" fmla="*/ 599440 h 1348740"/>
              <a:gd name="connsiteX5" fmla="*/ 5084600 w 5160800"/>
              <a:gd name="connsiteY5" fmla="*/ 585152 h 1348740"/>
              <a:gd name="connsiteX6" fmla="*/ 5027450 w 5160800"/>
              <a:gd name="connsiteY6" fmla="*/ 537527 h 1348740"/>
              <a:gd name="connsiteX7" fmla="*/ 4998875 w 5160800"/>
              <a:gd name="connsiteY7" fmla="*/ 513715 h 1348740"/>
              <a:gd name="connsiteX8" fmla="*/ 4984587 w 5160800"/>
              <a:gd name="connsiteY8" fmla="*/ 499427 h 1348740"/>
              <a:gd name="connsiteX9" fmla="*/ 4941725 w 5160800"/>
              <a:gd name="connsiteY9" fmla="*/ 466090 h 1348740"/>
              <a:gd name="connsiteX10" fmla="*/ 4908387 w 5160800"/>
              <a:gd name="connsiteY10" fmla="*/ 432752 h 1348740"/>
              <a:gd name="connsiteX11" fmla="*/ 4851237 w 5160800"/>
              <a:gd name="connsiteY11" fmla="*/ 385127 h 1348740"/>
              <a:gd name="connsiteX12" fmla="*/ 4827425 w 5160800"/>
              <a:gd name="connsiteY12" fmla="*/ 375602 h 1348740"/>
              <a:gd name="connsiteX13" fmla="*/ 4808375 w 5160800"/>
              <a:gd name="connsiteY13" fmla="*/ 361315 h 1348740"/>
              <a:gd name="connsiteX14" fmla="*/ 4770275 w 5160800"/>
              <a:gd name="connsiteY14" fmla="*/ 337502 h 1348740"/>
              <a:gd name="connsiteX15" fmla="*/ 4755987 w 5160800"/>
              <a:gd name="connsiteY15" fmla="*/ 323215 h 1348740"/>
              <a:gd name="connsiteX16" fmla="*/ 4727412 w 5160800"/>
              <a:gd name="connsiteY16" fmla="*/ 308927 h 1348740"/>
              <a:gd name="connsiteX17" fmla="*/ 4713125 w 5160800"/>
              <a:gd name="connsiteY17" fmla="*/ 294640 h 1348740"/>
              <a:gd name="connsiteX18" fmla="*/ 4689312 w 5160800"/>
              <a:gd name="connsiteY18" fmla="*/ 285115 h 1348740"/>
              <a:gd name="connsiteX19" fmla="*/ 4636925 w 5160800"/>
              <a:gd name="connsiteY19" fmla="*/ 247015 h 1348740"/>
              <a:gd name="connsiteX20" fmla="*/ 4613112 w 5160800"/>
              <a:gd name="connsiteY20" fmla="*/ 232727 h 1348740"/>
              <a:gd name="connsiteX21" fmla="*/ 4570250 w 5160800"/>
              <a:gd name="connsiteY21" fmla="*/ 199390 h 1348740"/>
              <a:gd name="connsiteX22" fmla="*/ 4555962 w 5160800"/>
              <a:gd name="connsiteY22" fmla="*/ 194627 h 1348740"/>
              <a:gd name="connsiteX23" fmla="*/ 4541675 w 5160800"/>
              <a:gd name="connsiteY23" fmla="*/ 185102 h 1348740"/>
              <a:gd name="connsiteX24" fmla="*/ 4513100 w 5160800"/>
              <a:gd name="connsiteY24" fmla="*/ 175577 h 1348740"/>
              <a:gd name="connsiteX25" fmla="*/ 4498812 w 5160800"/>
              <a:gd name="connsiteY25" fmla="*/ 161290 h 1348740"/>
              <a:gd name="connsiteX26" fmla="*/ 4475000 w 5160800"/>
              <a:gd name="connsiteY26" fmla="*/ 156527 h 1348740"/>
              <a:gd name="connsiteX27" fmla="*/ 4460712 w 5160800"/>
              <a:gd name="connsiteY27" fmla="*/ 151765 h 1348740"/>
              <a:gd name="connsiteX28" fmla="*/ 4432137 w 5160800"/>
              <a:gd name="connsiteY28" fmla="*/ 137477 h 1348740"/>
              <a:gd name="connsiteX29" fmla="*/ 4403562 w 5160800"/>
              <a:gd name="connsiteY29" fmla="*/ 123190 h 1348740"/>
              <a:gd name="connsiteX30" fmla="*/ 4370225 w 5160800"/>
              <a:gd name="connsiteY30" fmla="*/ 118427 h 1348740"/>
              <a:gd name="connsiteX31" fmla="*/ 4346412 w 5160800"/>
              <a:gd name="connsiteY31" fmla="*/ 108902 h 1348740"/>
              <a:gd name="connsiteX32" fmla="*/ 4322600 w 5160800"/>
              <a:gd name="connsiteY32" fmla="*/ 104140 h 1348740"/>
              <a:gd name="connsiteX33" fmla="*/ 4279737 w 5160800"/>
              <a:gd name="connsiteY33" fmla="*/ 89852 h 1348740"/>
              <a:gd name="connsiteX34" fmla="*/ 4213062 w 5160800"/>
              <a:gd name="connsiteY34" fmla="*/ 70802 h 1348740"/>
              <a:gd name="connsiteX35" fmla="*/ 4189250 w 5160800"/>
              <a:gd name="connsiteY35" fmla="*/ 61277 h 1348740"/>
              <a:gd name="connsiteX36" fmla="*/ 4103525 w 5160800"/>
              <a:gd name="connsiteY36" fmla="*/ 56515 h 1348740"/>
              <a:gd name="connsiteX37" fmla="*/ 4046375 w 5160800"/>
              <a:gd name="connsiteY37" fmla="*/ 46990 h 1348740"/>
              <a:gd name="connsiteX38" fmla="*/ 4032087 w 5160800"/>
              <a:gd name="connsiteY38" fmla="*/ 42227 h 1348740"/>
              <a:gd name="connsiteX39" fmla="*/ 3917787 w 5160800"/>
              <a:gd name="connsiteY39" fmla="*/ 32702 h 1348740"/>
              <a:gd name="connsiteX40" fmla="*/ 3636800 w 5160800"/>
              <a:gd name="connsiteY40" fmla="*/ 32702 h 1348740"/>
              <a:gd name="connsiteX41" fmla="*/ 3589175 w 5160800"/>
              <a:gd name="connsiteY41" fmla="*/ 37465 h 1348740"/>
              <a:gd name="connsiteX42" fmla="*/ 3498687 w 5160800"/>
              <a:gd name="connsiteY42" fmla="*/ 51752 h 1348740"/>
              <a:gd name="connsiteX43" fmla="*/ 3455825 w 5160800"/>
              <a:gd name="connsiteY43" fmla="*/ 61277 h 1348740"/>
              <a:gd name="connsiteX44" fmla="*/ 3398675 w 5160800"/>
              <a:gd name="connsiteY44" fmla="*/ 66040 h 1348740"/>
              <a:gd name="connsiteX45" fmla="*/ 3370100 w 5160800"/>
              <a:gd name="connsiteY45" fmla="*/ 80327 h 1348740"/>
              <a:gd name="connsiteX46" fmla="*/ 3355812 w 5160800"/>
              <a:gd name="connsiteY46" fmla="*/ 85090 h 1348740"/>
              <a:gd name="connsiteX47" fmla="*/ 3341525 w 5160800"/>
              <a:gd name="connsiteY47" fmla="*/ 94615 h 1348740"/>
              <a:gd name="connsiteX48" fmla="*/ 3317712 w 5160800"/>
              <a:gd name="connsiteY48" fmla="*/ 99377 h 1348740"/>
              <a:gd name="connsiteX49" fmla="*/ 3293900 w 5160800"/>
              <a:gd name="connsiteY49" fmla="*/ 113665 h 1348740"/>
              <a:gd name="connsiteX50" fmla="*/ 3274850 w 5160800"/>
              <a:gd name="connsiteY50" fmla="*/ 118427 h 1348740"/>
              <a:gd name="connsiteX51" fmla="*/ 3255800 w 5160800"/>
              <a:gd name="connsiteY51" fmla="*/ 127952 h 1348740"/>
              <a:gd name="connsiteX52" fmla="*/ 3231987 w 5160800"/>
              <a:gd name="connsiteY52" fmla="*/ 137477 h 1348740"/>
              <a:gd name="connsiteX53" fmla="*/ 3212937 w 5160800"/>
              <a:gd name="connsiteY53" fmla="*/ 151765 h 1348740"/>
              <a:gd name="connsiteX54" fmla="*/ 3184362 w 5160800"/>
              <a:gd name="connsiteY54" fmla="*/ 170815 h 1348740"/>
              <a:gd name="connsiteX55" fmla="*/ 3170075 w 5160800"/>
              <a:gd name="connsiteY55" fmla="*/ 180340 h 1348740"/>
              <a:gd name="connsiteX56" fmla="*/ 3131975 w 5160800"/>
              <a:gd name="connsiteY56" fmla="*/ 208915 h 1348740"/>
              <a:gd name="connsiteX57" fmla="*/ 3084350 w 5160800"/>
              <a:gd name="connsiteY57" fmla="*/ 247015 h 1348740"/>
              <a:gd name="connsiteX58" fmla="*/ 3074825 w 5160800"/>
              <a:gd name="connsiteY58" fmla="*/ 266065 h 1348740"/>
              <a:gd name="connsiteX59" fmla="*/ 3055775 w 5160800"/>
              <a:gd name="connsiteY59" fmla="*/ 280352 h 1348740"/>
              <a:gd name="connsiteX60" fmla="*/ 3036725 w 5160800"/>
              <a:gd name="connsiteY60" fmla="*/ 308927 h 1348740"/>
              <a:gd name="connsiteX61" fmla="*/ 3027200 w 5160800"/>
              <a:gd name="connsiteY61" fmla="*/ 323215 h 1348740"/>
              <a:gd name="connsiteX62" fmla="*/ 3008150 w 5160800"/>
              <a:gd name="connsiteY62" fmla="*/ 366077 h 1348740"/>
              <a:gd name="connsiteX63" fmla="*/ 3003387 w 5160800"/>
              <a:gd name="connsiteY63" fmla="*/ 380365 h 1348740"/>
              <a:gd name="connsiteX64" fmla="*/ 2993862 w 5160800"/>
              <a:gd name="connsiteY64" fmla="*/ 394652 h 1348740"/>
              <a:gd name="connsiteX65" fmla="*/ 2974812 w 5160800"/>
              <a:gd name="connsiteY65" fmla="*/ 427990 h 1348740"/>
              <a:gd name="connsiteX66" fmla="*/ 2955762 w 5160800"/>
              <a:gd name="connsiteY66" fmla="*/ 461327 h 1348740"/>
              <a:gd name="connsiteX67" fmla="*/ 2951000 w 5160800"/>
              <a:gd name="connsiteY67" fmla="*/ 475615 h 1348740"/>
              <a:gd name="connsiteX68" fmla="*/ 2941475 w 5160800"/>
              <a:gd name="connsiteY68" fmla="*/ 489902 h 1348740"/>
              <a:gd name="connsiteX69" fmla="*/ 2931950 w 5160800"/>
              <a:gd name="connsiteY69" fmla="*/ 523240 h 1348740"/>
              <a:gd name="connsiteX70" fmla="*/ 2917662 w 5160800"/>
              <a:gd name="connsiteY70" fmla="*/ 537527 h 1348740"/>
              <a:gd name="connsiteX71" fmla="*/ 2889087 w 5160800"/>
              <a:gd name="connsiteY71" fmla="*/ 589915 h 1348740"/>
              <a:gd name="connsiteX72" fmla="*/ 2879562 w 5160800"/>
              <a:gd name="connsiteY72" fmla="*/ 604202 h 1348740"/>
              <a:gd name="connsiteX73" fmla="*/ 2860512 w 5160800"/>
              <a:gd name="connsiteY73" fmla="*/ 623252 h 1348740"/>
              <a:gd name="connsiteX74" fmla="*/ 2831937 w 5160800"/>
              <a:gd name="connsiteY74" fmla="*/ 656590 h 1348740"/>
              <a:gd name="connsiteX75" fmla="*/ 2808125 w 5160800"/>
              <a:gd name="connsiteY75" fmla="*/ 670877 h 1348740"/>
              <a:gd name="connsiteX76" fmla="*/ 2770025 w 5160800"/>
              <a:gd name="connsiteY76" fmla="*/ 699452 h 1348740"/>
              <a:gd name="connsiteX77" fmla="*/ 2755737 w 5160800"/>
              <a:gd name="connsiteY77" fmla="*/ 708977 h 1348740"/>
              <a:gd name="connsiteX78" fmla="*/ 2741450 w 5160800"/>
              <a:gd name="connsiteY78" fmla="*/ 713740 h 1348740"/>
              <a:gd name="connsiteX79" fmla="*/ 2727162 w 5160800"/>
              <a:gd name="connsiteY79" fmla="*/ 723265 h 1348740"/>
              <a:gd name="connsiteX80" fmla="*/ 2684300 w 5160800"/>
              <a:gd name="connsiteY80" fmla="*/ 742315 h 1348740"/>
              <a:gd name="connsiteX81" fmla="*/ 2655725 w 5160800"/>
              <a:gd name="connsiteY81" fmla="*/ 751840 h 1348740"/>
              <a:gd name="connsiteX82" fmla="*/ 2641437 w 5160800"/>
              <a:gd name="connsiteY82" fmla="*/ 756602 h 1348740"/>
              <a:gd name="connsiteX83" fmla="*/ 2612862 w 5160800"/>
              <a:gd name="connsiteY83" fmla="*/ 770890 h 1348740"/>
              <a:gd name="connsiteX84" fmla="*/ 2589050 w 5160800"/>
              <a:gd name="connsiteY84" fmla="*/ 785177 h 1348740"/>
              <a:gd name="connsiteX85" fmla="*/ 2550950 w 5160800"/>
              <a:gd name="connsiteY85" fmla="*/ 789940 h 1348740"/>
              <a:gd name="connsiteX86" fmla="*/ 2512850 w 5160800"/>
              <a:gd name="connsiteY86" fmla="*/ 804227 h 1348740"/>
              <a:gd name="connsiteX87" fmla="*/ 2484275 w 5160800"/>
              <a:gd name="connsiteY87" fmla="*/ 813752 h 1348740"/>
              <a:gd name="connsiteX88" fmla="*/ 2460462 w 5160800"/>
              <a:gd name="connsiteY88" fmla="*/ 823277 h 1348740"/>
              <a:gd name="connsiteX89" fmla="*/ 2422362 w 5160800"/>
              <a:gd name="connsiteY89" fmla="*/ 828040 h 1348740"/>
              <a:gd name="connsiteX90" fmla="*/ 2384262 w 5160800"/>
              <a:gd name="connsiteY90" fmla="*/ 837565 h 1348740"/>
              <a:gd name="connsiteX91" fmla="*/ 2360450 w 5160800"/>
              <a:gd name="connsiteY91" fmla="*/ 842327 h 1348740"/>
              <a:gd name="connsiteX92" fmla="*/ 2341400 w 5160800"/>
              <a:gd name="connsiteY92" fmla="*/ 847090 h 1348740"/>
              <a:gd name="connsiteX93" fmla="*/ 2298537 w 5160800"/>
              <a:gd name="connsiteY93" fmla="*/ 851852 h 1348740"/>
              <a:gd name="connsiteX94" fmla="*/ 2269962 w 5160800"/>
              <a:gd name="connsiteY94" fmla="*/ 861377 h 1348740"/>
              <a:gd name="connsiteX95" fmla="*/ 2212812 w 5160800"/>
              <a:gd name="connsiteY95" fmla="*/ 866140 h 1348740"/>
              <a:gd name="connsiteX96" fmla="*/ 2169950 w 5160800"/>
              <a:gd name="connsiteY96" fmla="*/ 870902 h 1348740"/>
              <a:gd name="connsiteX97" fmla="*/ 2141375 w 5160800"/>
              <a:gd name="connsiteY97" fmla="*/ 880427 h 1348740"/>
              <a:gd name="connsiteX98" fmla="*/ 2036600 w 5160800"/>
              <a:gd name="connsiteY98" fmla="*/ 889952 h 1348740"/>
              <a:gd name="connsiteX99" fmla="*/ 2008025 w 5160800"/>
              <a:gd name="connsiteY99" fmla="*/ 899477 h 1348740"/>
              <a:gd name="connsiteX100" fmla="*/ 1946112 w 5160800"/>
              <a:gd name="connsiteY100" fmla="*/ 904240 h 1348740"/>
              <a:gd name="connsiteX101" fmla="*/ 1898487 w 5160800"/>
              <a:gd name="connsiteY101" fmla="*/ 909002 h 1348740"/>
              <a:gd name="connsiteX102" fmla="*/ 1788950 w 5160800"/>
              <a:gd name="connsiteY102" fmla="*/ 923290 h 1348740"/>
              <a:gd name="connsiteX103" fmla="*/ 1731800 w 5160800"/>
              <a:gd name="connsiteY103" fmla="*/ 932815 h 1348740"/>
              <a:gd name="connsiteX104" fmla="*/ 1698462 w 5160800"/>
              <a:gd name="connsiteY104" fmla="*/ 937577 h 1348740"/>
              <a:gd name="connsiteX105" fmla="*/ 1669887 w 5160800"/>
              <a:gd name="connsiteY105" fmla="*/ 942340 h 1348740"/>
              <a:gd name="connsiteX106" fmla="*/ 1617500 w 5160800"/>
              <a:gd name="connsiteY106" fmla="*/ 947102 h 1348740"/>
              <a:gd name="connsiteX107" fmla="*/ 1574637 w 5160800"/>
              <a:gd name="connsiteY107" fmla="*/ 961390 h 1348740"/>
              <a:gd name="connsiteX108" fmla="*/ 1503200 w 5160800"/>
              <a:gd name="connsiteY108" fmla="*/ 975677 h 1348740"/>
              <a:gd name="connsiteX109" fmla="*/ 1488912 w 5160800"/>
              <a:gd name="connsiteY109" fmla="*/ 985202 h 1348740"/>
              <a:gd name="connsiteX110" fmla="*/ 1446050 w 5160800"/>
              <a:gd name="connsiteY110" fmla="*/ 989965 h 1348740"/>
              <a:gd name="connsiteX111" fmla="*/ 1422237 w 5160800"/>
              <a:gd name="connsiteY111" fmla="*/ 994727 h 1348740"/>
              <a:gd name="connsiteX112" fmla="*/ 1393662 w 5160800"/>
              <a:gd name="connsiteY112" fmla="*/ 1004252 h 1348740"/>
              <a:gd name="connsiteX113" fmla="*/ 1365087 w 5160800"/>
              <a:gd name="connsiteY113" fmla="*/ 1009015 h 1348740"/>
              <a:gd name="connsiteX114" fmla="*/ 1331750 w 5160800"/>
              <a:gd name="connsiteY114" fmla="*/ 1018540 h 1348740"/>
              <a:gd name="connsiteX115" fmla="*/ 1274600 w 5160800"/>
              <a:gd name="connsiteY115" fmla="*/ 1023302 h 1348740"/>
              <a:gd name="connsiteX116" fmla="*/ 1236500 w 5160800"/>
              <a:gd name="connsiteY116" fmla="*/ 1028065 h 1348740"/>
              <a:gd name="connsiteX117" fmla="*/ 1207925 w 5160800"/>
              <a:gd name="connsiteY117" fmla="*/ 1037590 h 1348740"/>
              <a:gd name="connsiteX118" fmla="*/ 1146012 w 5160800"/>
              <a:gd name="connsiteY118" fmla="*/ 1042352 h 1348740"/>
              <a:gd name="connsiteX119" fmla="*/ 1098387 w 5160800"/>
              <a:gd name="connsiteY119" fmla="*/ 1047115 h 1348740"/>
              <a:gd name="connsiteX120" fmla="*/ 1012662 w 5160800"/>
              <a:gd name="connsiteY120" fmla="*/ 1061402 h 1348740"/>
              <a:gd name="connsiteX121" fmla="*/ 993612 w 5160800"/>
              <a:gd name="connsiteY121" fmla="*/ 1066165 h 1348740"/>
              <a:gd name="connsiteX122" fmla="*/ 884075 w 5160800"/>
              <a:gd name="connsiteY122" fmla="*/ 1075690 h 1348740"/>
              <a:gd name="connsiteX123" fmla="*/ 769775 w 5160800"/>
              <a:gd name="connsiteY123" fmla="*/ 1089977 h 1348740"/>
              <a:gd name="connsiteX124" fmla="*/ 731675 w 5160800"/>
              <a:gd name="connsiteY124" fmla="*/ 1099502 h 1348740"/>
              <a:gd name="connsiteX125" fmla="*/ 693575 w 5160800"/>
              <a:gd name="connsiteY125" fmla="*/ 1109027 h 1348740"/>
              <a:gd name="connsiteX126" fmla="*/ 674525 w 5160800"/>
              <a:gd name="connsiteY126" fmla="*/ 1123315 h 1348740"/>
              <a:gd name="connsiteX127" fmla="*/ 626900 w 5160800"/>
              <a:gd name="connsiteY127" fmla="*/ 1137602 h 1348740"/>
              <a:gd name="connsiteX128" fmla="*/ 579275 w 5160800"/>
              <a:gd name="connsiteY128" fmla="*/ 1151890 h 1348740"/>
              <a:gd name="connsiteX129" fmla="*/ 555462 w 5160800"/>
              <a:gd name="connsiteY129" fmla="*/ 1156652 h 1348740"/>
              <a:gd name="connsiteX130" fmla="*/ 541175 w 5160800"/>
              <a:gd name="connsiteY130" fmla="*/ 1161415 h 1348740"/>
              <a:gd name="connsiteX131" fmla="*/ 507837 w 5160800"/>
              <a:gd name="connsiteY131" fmla="*/ 1166177 h 1348740"/>
              <a:gd name="connsiteX132" fmla="*/ 493550 w 5160800"/>
              <a:gd name="connsiteY132" fmla="*/ 1170940 h 1348740"/>
              <a:gd name="connsiteX133" fmla="*/ 431637 w 5160800"/>
              <a:gd name="connsiteY133" fmla="*/ 1180465 h 1348740"/>
              <a:gd name="connsiteX134" fmla="*/ 412587 w 5160800"/>
              <a:gd name="connsiteY134" fmla="*/ 1189990 h 1348740"/>
              <a:gd name="connsiteX135" fmla="*/ 393537 w 5160800"/>
              <a:gd name="connsiteY135" fmla="*/ 1194752 h 1348740"/>
              <a:gd name="connsiteX136" fmla="*/ 379250 w 5160800"/>
              <a:gd name="connsiteY136" fmla="*/ 1199515 h 1348740"/>
              <a:gd name="connsiteX137" fmla="*/ 360200 w 5160800"/>
              <a:gd name="connsiteY137" fmla="*/ 1204277 h 1348740"/>
              <a:gd name="connsiteX138" fmla="*/ 336387 w 5160800"/>
              <a:gd name="connsiteY138" fmla="*/ 1213802 h 1348740"/>
              <a:gd name="connsiteX139" fmla="*/ 317337 w 5160800"/>
              <a:gd name="connsiteY139" fmla="*/ 1218565 h 1348740"/>
              <a:gd name="connsiteX140" fmla="*/ 298287 w 5160800"/>
              <a:gd name="connsiteY140" fmla="*/ 1228090 h 1348740"/>
              <a:gd name="connsiteX141" fmla="*/ 284000 w 5160800"/>
              <a:gd name="connsiteY141" fmla="*/ 1232852 h 1348740"/>
              <a:gd name="connsiteX142" fmla="*/ 269712 w 5160800"/>
              <a:gd name="connsiteY142" fmla="*/ 1242377 h 1348740"/>
              <a:gd name="connsiteX143" fmla="*/ 241137 w 5160800"/>
              <a:gd name="connsiteY143" fmla="*/ 1251902 h 1348740"/>
              <a:gd name="connsiteX144" fmla="*/ 212562 w 5160800"/>
              <a:gd name="connsiteY144" fmla="*/ 1261427 h 1348740"/>
              <a:gd name="connsiteX145" fmla="*/ 198275 w 5160800"/>
              <a:gd name="connsiteY145" fmla="*/ 1266190 h 1348740"/>
              <a:gd name="connsiteX146" fmla="*/ 183987 w 5160800"/>
              <a:gd name="connsiteY146" fmla="*/ 1270952 h 1348740"/>
              <a:gd name="connsiteX147" fmla="*/ 150650 w 5160800"/>
              <a:gd name="connsiteY147" fmla="*/ 1285240 h 1348740"/>
              <a:gd name="connsiteX148" fmla="*/ 103025 w 5160800"/>
              <a:gd name="connsiteY148" fmla="*/ 1299527 h 1348740"/>
              <a:gd name="connsiteX149" fmla="*/ 88737 w 5160800"/>
              <a:gd name="connsiteY149" fmla="*/ 1309052 h 1348740"/>
              <a:gd name="connsiteX150" fmla="*/ 50637 w 5160800"/>
              <a:gd name="connsiteY150" fmla="*/ 1328102 h 1348740"/>
              <a:gd name="connsiteX151" fmla="*/ 36350 w 5160800"/>
              <a:gd name="connsiteY151" fmla="*/ 1332865 h 1348740"/>
              <a:gd name="connsiteX152" fmla="*/ 17300 w 5160800"/>
              <a:gd name="connsiteY152" fmla="*/ 1342390 h 1348740"/>
              <a:gd name="connsiteX153" fmla="*/ 3012 w 5160800"/>
              <a:gd name="connsiteY153" fmla="*/ 1347152 h 1348740"/>
              <a:gd name="connsiteX154" fmla="*/ 3012 w 5160800"/>
              <a:gd name="connsiteY154" fmla="*/ 1337627 h 134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5160800" h="1348740">
                <a:moveTo>
                  <a:pt x="5160800" y="670877"/>
                </a:moveTo>
                <a:cubicBezTo>
                  <a:pt x="5154450" y="666115"/>
                  <a:pt x="5146916" y="662616"/>
                  <a:pt x="5141750" y="656590"/>
                </a:cubicBezTo>
                <a:cubicBezTo>
                  <a:pt x="5137130" y="651200"/>
                  <a:pt x="5136163" y="643447"/>
                  <a:pt x="5132225" y="637540"/>
                </a:cubicBezTo>
                <a:cubicBezTo>
                  <a:pt x="5126586" y="629082"/>
                  <a:pt x="5119274" y="621859"/>
                  <a:pt x="5113175" y="613727"/>
                </a:cubicBezTo>
                <a:cubicBezTo>
                  <a:pt x="5109741" y="609148"/>
                  <a:pt x="5107697" y="603487"/>
                  <a:pt x="5103650" y="599440"/>
                </a:cubicBezTo>
                <a:cubicBezTo>
                  <a:pt x="5098037" y="593827"/>
                  <a:pt x="5090760" y="590157"/>
                  <a:pt x="5084600" y="585152"/>
                </a:cubicBezTo>
                <a:cubicBezTo>
                  <a:pt x="5065354" y="569515"/>
                  <a:pt x="5046500" y="553402"/>
                  <a:pt x="5027450" y="537527"/>
                </a:cubicBezTo>
                <a:cubicBezTo>
                  <a:pt x="5017925" y="529590"/>
                  <a:pt x="5007642" y="522482"/>
                  <a:pt x="4998875" y="513715"/>
                </a:cubicBezTo>
                <a:cubicBezTo>
                  <a:pt x="4994112" y="508952"/>
                  <a:pt x="4989761" y="503739"/>
                  <a:pt x="4984587" y="499427"/>
                </a:cubicBezTo>
                <a:cubicBezTo>
                  <a:pt x="4970682" y="487840"/>
                  <a:pt x="4952585" y="480570"/>
                  <a:pt x="4941725" y="466090"/>
                </a:cubicBezTo>
                <a:cubicBezTo>
                  <a:pt x="4919627" y="436627"/>
                  <a:pt x="4936834" y="455866"/>
                  <a:pt x="4908387" y="432752"/>
                </a:cubicBezTo>
                <a:cubicBezTo>
                  <a:pt x="4889141" y="417115"/>
                  <a:pt x="4874261" y="394337"/>
                  <a:pt x="4851237" y="385127"/>
                </a:cubicBezTo>
                <a:cubicBezTo>
                  <a:pt x="4843300" y="381952"/>
                  <a:pt x="4834898" y="379754"/>
                  <a:pt x="4827425" y="375602"/>
                </a:cubicBezTo>
                <a:cubicBezTo>
                  <a:pt x="4820486" y="371747"/>
                  <a:pt x="4814979" y="365718"/>
                  <a:pt x="4808375" y="361315"/>
                </a:cubicBezTo>
                <a:cubicBezTo>
                  <a:pt x="4803724" y="358214"/>
                  <a:pt x="4777381" y="343424"/>
                  <a:pt x="4770275" y="337502"/>
                </a:cubicBezTo>
                <a:cubicBezTo>
                  <a:pt x="4765101" y="333190"/>
                  <a:pt x="4761591" y="326951"/>
                  <a:pt x="4755987" y="323215"/>
                </a:cubicBezTo>
                <a:cubicBezTo>
                  <a:pt x="4747126" y="317308"/>
                  <a:pt x="4736273" y="314834"/>
                  <a:pt x="4727412" y="308927"/>
                </a:cubicBezTo>
                <a:cubicBezTo>
                  <a:pt x="4721808" y="305191"/>
                  <a:pt x="4718836" y="298209"/>
                  <a:pt x="4713125" y="294640"/>
                </a:cubicBezTo>
                <a:cubicBezTo>
                  <a:pt x="4705875" y="290109"/>
                  <a:pt x="4696817" y="289209"/>
                  <a:pt x="4689312" y="285115"/>
                </a:cubicBezTo>
                <a:cubicBezTo>
                  <a:pt x="4657458" y="267740"/>
                  <a:pt x="4665078" y="266722"/>
                  <a:pt x="4636925" y="247015"/>
                </a:cubicBezTo>
                <a:cubicBezTo>
                  <a:pt x="4629342" y="241706"/>
                  <a:pt x="4620645" y="238107"/>
                  <a:pt x="4613112" y="232727"/>
                </a:cubicBezTo>
                <a:cubicBezTo>
                  <a:pt x="4598383" y="222207"/>
                  <a:pt x="4587421" y="205114"/>
                  <a:pt x="4570250" y="199390"/>
                </a:cubicBezTo>
                <a:cubicBezTo>
                  <a:pt x="4565487" y="197802"/>
                  <a:pt x="4560452" y="196872"/>
                  <a:pt x="4555962" y="194627"/>
                </a:cubicBezTo>
                <a:cubicBezTo>
                  <a:pt x="4550843" y="192067"/>
                  <a:pt x="4546905" y="187427"/>
                  <a:pt x="4541675" y="185102"/>
                </a:cubicBezTo>
                <a:cubicBezTo>
                  <a:pt x="4532500" y="181024"/>
                  <a:pt x="4513100" y="175577"/>
                  <a:pt x="4513100" y="175577"/>
                </a:cubicBezTo>
                <a:cubicBezTo>
                  <a:pt x="4508337" y="170815"/>
                  <a:pt x="4504836" y="164302"/>
                  <a:pt x="4498812" y="161290"/>
                </a:cubicBezTo>
                <a:cubicBezTo>
                  <a:pt x="4491572" y="157670"/>
                  <a:pt x="4482853" y="158490"/>
                  <a:pt x="4475000" y="156527"/>
                </a:cubicBezTo>
                <a:cubicBezTo>
                  <a:pt x="4470130" y="155309"/>
                  <a:pt x="4465475" y="153352"/>
                  <a:pt x="4460712" y="151765"/>
                </a:cubicBezTo>
                <a:cubicBezTo>
                  <a:pt x="4431012" y="131964"/>
                  <a:pt x="4461710" y="150620"/>
                  <a:pt x="4432137" y="137477"/>
                </a:cubicBezTo>
                <a:cubicBezTo>
                  <a:pt x="4422406" y="133152"/>
                  <a:pt x="4413740" y="126322"/>
                  <a:pt x="4403562" y="123190"/>
                </a:cubicBezTo>
                <a:cubicBezTo>
                  <a:pt x="4392833" y="119889"/>
                  <a:pt x="4381337" y="120015"/>
                  <a:pt x="4370225" y="118427"/>
                </a:cubicBezTo>
                <a:cubicBezTo>
                  <a:pt x="4362287" y="115252"/>
                  <a:pt x="4354601" y="111358"/>
                  <a:pt x="4346412" y="108902"/>
                </a:cubicBezTo>
                <a:cubicBezTo>
                  <a:pt x="4338659" y="106576"/>
                  <a:pt x="4330279" y="106700"/>
                  <a:pt x="4322600" y="104140"/>
                </a:cubicBezTo>
                <a:cubicBezTo>
                  <a:pt x="4263439" y="84420"/>
                  <a:pt x="4347991" y="103504"/>
                  <a:pt x="4279737" y="89852"/>
                </a:cubicBezTo>
                <a:cubicBezTo>
                  <a:pt x="4239367" y="69667"/>
                  <a:pt x="4283245" y="89518"/>
                  <a:pt x="4213062" y="70802"/>
                </a:cubicBezTo>
                <a:cubicBezTo>
                  <a:pt x="4204802" y="68599"/>
                  <a:pt x="4197727" y="62383"/>
                  <a:pt x="4189250" y="61277"/>
                </a:cubicBezTo>
                <a:cubicBezTo>
                  <a:pt x="4160871" y="57576"/>
                  <a:pt x="4132100" y="58102"/>
                  <a:pt x="4103525" y="56515"/>
                </a:cubicBezTo>
                <a:cubicBezTo>
                  <a:pt x="4053057" y="43897"/>
                  <a:pt x="4128125" y="61853"/>
                  <a:pt x="4046375" y="46990"/>
                </a:cubicBezTo>
                <a:cubicBezTo>
                  <a:pt x="4041436" y="46092"/>
                  <a:pt x="4037049" y="42990"/>
                  <a:pt x="4032087" y="42227"/>
                </a:cubicBezTo>
                <a:cubicBezTo>
                  <a:pt x="4007904" y="38507"/>
                  <a:pt x="3936673" y="34051"/>
                  <a:pt x="3917787" y="32702"/>
                </a:cubicBezTo>
                <a:cubicBezTo>
                  <a:pt x="3819673" y="0"/>
                  <a:pt x="3899217" y="24750"/>
                  <a:pt x="3636800" y="32702"/>
                </a:cubicBezTo>
                <a:cubicBezTo>
                  <a:pt x="3620853" y="33185"/>
                  <a:pt x="3605006" y="35486"/>
                  <a:pt x="3589175" y="37465"/>
                </a:cubicBezTo>
                <a:cubicBezTo>
                  <a:pt x="3549787" y="42389"/>
                  <a:pt x="3531787" y="44659"/>
                  <a:pt x="3498687" y="51752"/>
                </a:cubicBezTo>
                <a:cubicBezTo>
                  <a:pt x="3484376" y="54819"/>
                  <a:pt x="3470314" y="59207"/>
                  <a:pt x="3455825" y="61277"/>
                </a:cubicBezTo>
                <a:cubicBezTo>
                  <a:pt x="3436901" y="63981"/>
                  <a:pt x="3417725" y="64452"/>
                  <a:pt x="3398675" y="66040"/>
                </a:cubicBezTo>
                <a:cubicBezTo>
                  <a:pt x="3362768" y="78007"/>
                  <a:pt x="3407022" y="61866"/>
                  <a:pt x="3370100" y="80327"/>
                </a:cubicBezTo>
                <a:cubicBezTo>
                  <a:pt x="3365610" y="82572"/>
                  <a:pt x="3360302" y="82845"/>
                  <a:pt x="3355812" y="85090"/>
                </a:cubicBezTo>
                <a:cubicBezTo>
                  <a:pt x="3350693" y="87650"/>
                  <a:pt x="3346884" y="92605"/>
                  <a:pt x="3341525" y="94615"/>
                </a:cubicBezTo>
                <a:cubicBezTo>
                  <a:pt x="3333946" y="97457"/>
                  <a:pt x="3325650" y="97790"/>
                  <a:pt x="3317712" y="99377"/>
                </a:cubicBezTo>
                <a:cubicBezTo>
                  <a:pt x="3309775" y="104140"/>
                  <a:pt x="3302359" y="109906"/>
                  <a:pt x="3293900" y="113665"/>
                </a:cubicBezTo>
                <a:cubicBezTo>
                  <a:pt x="3287919" y="116323"/>
                  <a:pt x="3280979" y="116129"/>
                  <a:pt x="3274850" y="118427"/>
                </a:cubicBezTo>
                <a:cubicBezTo>
                  <a:pt x="3268202" y="120920"/>
                  <a:pt x="3262288" y="125069"/>
                  <a:pt x="3255800" y="127952"/>
                </a:cubicBezTo>
                <a:cubicBezTo>
                  <a:pt x="3247988" y="131424"/>
                  <a:pt x="3239460" y="133325"/>
                  <a:pt x="3231987" y="137477"/>
                </a:cubicBezTo>
                <a:cubicBezTo>
                  <a:pt x="3225048" y="141332"/>
                  <a:pt x="3219440" y="147213"/>
                  <a:pt x="3212937" y="151765"/>
                </a:cubicBezTo>
                <a:cubicBezTo>
                  <a:pt x="3203559" y="158330"/>
                  <a:pt x="3193887" y="164465"/>
                  <a:pt x="3184362" y="170815"/>
                </a:cubicBezTo>
                <a:cubicBezTo>
                  <a:pt x="3179600" y="173990"/>
                  <a:pt x="3174654" y="176906"/>
                  <a:pt x="3170075" y="180340"/>
                </a:cubicBezTo>
                <a:cubicBezTo>
                  <a:pt x="3157375" y="189865"/>
                  <a:pt x="3143200" y="197690"/>
                  <a:pt x="3131975" y="208915"/>
                </a:cubicBezTo>
                <a:cubicBezTo>
                  <a:pt x="3095087" y="245802"/>
                  <a:pt x="3113546" y="237282"/>
                  <a:pt x="3084350" y="247015"/>
                </a:cubicBezTo>
                <a:cubicBezTo>
                  <a:pt x="3081175" y="253365"/>
                  <a:pt x="3079445" y="260675"/>
                  <a:pt x="3074825" y="266065"/>
                </a:cubicBezTo>
                <a:cubicBezTo>
                  <a:pt x="3069659" y="272091"/>
                  <a:pt x="3061048" y="274420"/>
                  <a:pt x="3055775" y="280352"/>
                </a:cubicBezTo>
                <a:cubicBezTo>
                  <a:pt x="3048170" y="288908"/>
                  <a:pt x="3043075" y="299402"/>
                  <a:pt x="3036725" y="308927"/>
                </a:cubicBezTo>
                <a:cubicBezTo>
                  <a:pt x="3033550" y="313690"/>
                  <a:pt x="3029010" y="317785"/>
                  <a:pt x="3027200" y="323215"/>
                </a:cubicBezTo>
                <a:cubicBezTo>
                  <a:pt x="3002627" y="396933"/>
                  <a:pt x="3030791" y="320797"/>
                  <a:pt x="3008150" y="366077"/>
                </a:cubicBezTo>
                <a:cubicBezTo>
                  <a:pt x="3005905" y="370567"/>
                  <a:pt x="3005632" y="375875"/>
                  <a:pt x="3003387" y="380365"/>
                </a:cubicBezTo>
                <a:cubicBezTo>
                  <a:pt x="3000827" y="385484"/>
                  <a:pt x="2996702" y="389682"/>
                  <a:pt x="2993862" y="394652"/>
                </a:cubicBezTo>
                <a:cubicBezTo>
                  <a:pt x="2969687" y="436957"/>
                  <a:pt x="2998022" y="393173"/>
                  <a:pt x="2974812" y="427990"/>
                </a:cubicBezTo>
                <a:cubicBezTo>
                  <a:pt x="2964740" y="468282"/>
                  <a:pt x="2978462" y="427278"/>
                  <a:pt x="2955762" y="461327"/>
                </a:cubicBezTo>
                <a:cubicBezTo>
                  <a:pt x="2952977" y="465504"/>
                  <a:pt x="2953245" y="471125"/>
                  <a:pt x="2951000" y="475615"/>
                </a:cubicBezTo>
                <a:cubicBezTo>
                  <a:pt x="2948440" y="480734"/>
                  <a:pt x="2944650" y="485140"/>
                  <a:pt x="2941475" y="489902"/>
                </a:cubicBezTo>
                <a:cubicBezTo>
                  <a:pt x="2940841" y="492438"/>
                  <a:pt x="2934681" y="519144"/>
                  <a:pt x="2931950" y="523240"/>
                </a:cubicBezTo>
                <a:cubicBezTo>
                  <a:pt x="2928214" y="528844"/>
                  <a:pt x="2922425" y="532765"/>
                  <a:pt x="2917662" y="537527"/>
                </a:cubicBezTo>
                <a:cubicBezTo>
                  <a:pt x="2908342" y="565491"/>
                  <a:pt x="2915031" y="549146"/>
                  <a:pt x="2889087" y="589915"/>
                </a:cubicBezTo>
                <a:cubicBezTo>
                  <a:pt x="2886014" y="594744"/>
                  <a:pt x="2883609" y="600155"/>
                  <a:pt x="2879562" y="604202"/>
                </a:cubicBezTo>
                <a:cubicBezTo>
                  <a:pt x="2873212" y="610552"/>
                  <a:pt x="2866356" y="616434"/>
                  <a:pt x="2860512" y="623252"/>
                </a:cubicBezTo>
                <a:cubicBezTo>
                  <a:pt x="2841984" y="644869"/>
                  <a:pt x="2861345" y="633717"/>
                  <a:pt x="2831937" y="656590"/>
                </a:cubicBezTo>
                <a:cubicBezTo>
                  <a:pt x="2824630" y="662273"/>
                  <a:pt x="2815736" y="665608"/>
                  <a:pt x="2808125" y="670877"/>
                </a:cubicBezTo>
                <a:cubicBezTo>
                  <a:pt x="2795073" y="679913"/>
                  <a:pt x="2783234" y="690646"/>
                  <a:pt x="2770025" y="699452"/>
                </a:cubicBezTo>
                <a:cubicBezTo>
                  <a:pt x="2765262" y="702627"/>
                  <a:pt x="2760857" y="706417"/>
                  <a:pt x="2755737" y="708977"/>
                </a:cubicBezTo>
                <a:cubicBezTo>
                  <a:pt x="2751247" y="711222"/>
                  <a:pt x="2745940" y="711495"/>
                  <a:pt x="2741450" y="713740"/>
                </a:cubicBezTo>
                <a:cubicBezTo>
                  <a:pt x="2736330" y="716300"/>
                  <a:pt x="2732132" y="720425"/>
                  <a:pt x="2727162" y="723265"/>
                </a:cubicBezTo>
                <a:cubicBezTo>
                  <a:pt x="2714061" y="730751"/>
                  <a:pt x="2698333" y="737212"/>
                  <a:pt x="2684300" y="742315"/>
                </a:cubicBezTo>
                <a:cubicBezTo>
                  <a:pt x="2674864" y="745746"/>
                  <a:pt x="2665250" y="748665"/>
                  <a:pt x="2655725" y="751840"/>
                </a:cubicBezTo>
                <a:lnTo>
                  <a:pt x="2641437" y="756602"/>
                </a:lnTo>
                <a:cubicBezTo>
                  <a:pt x="2600499" y="783895"/>
                  <a:pt x="2652292" y="751175"/>
                  <a:pt x="2612862" y="770890"/>
                </a:cubicBezTo>
                <a:cubicBezTo>
                  <a:pt x="2604583" y="775030"/>
                  <a:pt x="2597897" y="782455"/>
                  <a:pt x="2589050" y="785177"/>
                </a:cubicBezTo>
                <a:cubicBezTo>
                  <a:pt x="2576817" y="788941"/>
                  <a:pt x="2563650" y="788352"/>
                  <a:pt x="2550950" y="789940"/>
                </a:cubicBezTo>
                <a:cubicBezTo>
                  <a:pt x="2508517" y="804082"/>
                  <a:pt x="2575439" y="781467"/>
                  <a:pt x="2512850" y="804227"/>
                </a:cubicBezTo>
                <a:cubicBezTo>
                  <a:pt x="2503414" y="807658"/>
                  <a:pt x="2493597" y="810023"/>
                  <a:pt x="2484275" y="813752"/>
                </a:cubicBezTo>
                <a:cubicBezTo>
                  <a:pt x="2476337" y="816927"/>
                  <a:pt x="2468792" y="821355"/>
                  <a:pt x="2460462" y="823277"/>
                </a:cubicBezTo>
                <a:cubicBezTo>
                  <a:pt x="2447991" y="826155"/>
                  <a:pt x="2434942" y="825681"/>
                  <a:pt x="2422362" y="828040"/>
                </a:cubicBezTo>
                <a:cubicBezTo>
                  <a:pt x="2409495" y="830453"/>
                  <a:pt x="2397099" y="834998"/>
                  <a:pt x="2384262" y="837565"/>
                </a:cubicBezTo>
                <a:cubicBezTo>
                  <a:pt x="2376325" y="839152"/>
                  <a:pt x="2368352" y="840571"/>
                  <a:pt x="2360450" y="842327"/>
                </a:cubicBezTo>
                <a:cubicBezTo>
                  <a:pt x="2354060" y="843747"/>
                  <a:pt x="2347869" y="846095"/>
                  <a:pt x="2341400" y="847090"/>
                </a:cubicBezTo>
                <a:cubicBezTo>
                  <a:pt x="2327192" y="849276"/>
                  <a:pt x="2312825" y="850265"/>
                  <a:pt x="2298537" y="851852"/>
                </a:cubicBezTo>
                <a:cubicBezTo>
                  <a:pt x="2289012" y="855027"/>
                  <a:pt x="2279866" y="859726"/>
                  <a:pt x="2269962" y="861377"/>
                </a:cubicBezTo>
                <a:cubicBezTo>
                  <a:pt x="2251106" y="864520"/>
                  <a:pt x="2231842" y="864328"/>
                  <a:pt x="2212812" y="866140"/>
                </a:cubicBezTo>
                <a:cubicBezTo>
                  <a:pt x="2198502" y="867503"/>
                  <a:pt x="2184237" y="869315"/>
                  <a:pt x="2169950" y="870902"/>
                </a:cubicBezTo>
                <a:cubicBezTo>
                  <a:pt x="2160425" y="874077"/>
                  <a:pt x="2151243" y="878577"/>
                  <a:pt x="2141375" y="880427"/>
                </a:cubicBezTo>
                <a:cubicBezTo>
                  <a:pt x="2130701" y="882428"/>
                  <a:pt x="2042584" y="889453"/>
                  <a:pt x="2036600" y="889952"/>
                </a:cubicBezTo>
                <a:cubicBezTo>
                  <a:pt x="2027075" y="893127"/>
                  <a:pt x="2017942" y="897911"/>
                  <a:pt x="2008025" y="899477"/>
                </a:cubicBezTo>
                <a:cubicBezTo>
                  <a:pt x="1987580" y="902705"/>
                  <a:pt x="1966733" y="902447"/>
                  <a:pt x="1946112" y="904240"/>
                </a:cubicBezTo>
                <a:cubicBezTo>
                  <a:pt x="1930218" y="905622"/>
                  <a:pt x="1914362" y="907415"/>
                  <a:pt x="1898487" y="909002"/>
                </a:cubicBezTo>
                <a:cubicBezTo>
                  <a:pt x="1840953" y="928180"/>
                  <a:pt x="1888853" y="914965"/>
                  <a:pt x="1788950" y="923290"/>
                </a:cubicBezTo>
                <a:cubicBezTo>
                  <a:pt x="1757797" y="925886"/>
                  <a:pt x="1759265" y="928237"/>
                  <a:pt x="1731800" y="932815"/>
                </a:cubicBezTo>
                <a:cubicBezTo>
                  <a:pt x="1720727" y="934660"/>
                  <a:pt x="1709557" y="935870"/>
                  <a:pt x="1698462" y="937577"/>
                </a:cubicBezTo>
                <a:cubicBezTo>
                  <a:pt x="1688918" y="939045"/>
                  <a:pt x="1679477" y="941212"/>
                  <a:pt x="1669887" y="942340"/>
                </a:cubicBezTo>
                <a:cubicBezTo>
                  <a:pt x="1652473" y="944389"/>
                  <a:pt x="1634962" y="945515"/>
                  <a:pt x="1617500" y="947102"/>
                </a:cubicBezTo>
                <a:cubicBezTo>
                  <a:pt x="1588126" y="961789"/>
                  <a:pt x="1608928" y="953477"/>
                  <a:pt x="1574637" y="961390"/>
                </a:cubicBezTo>
                <a:cubicBezTo>
                  <a:pt x="1514936" y="975167"/>
                  <a:pt x="1558681" y="967752"/>
                  <a:pt x="1503200" y="975677"/>
                </a:cubicBezTo>
                <a:cubicBezTo>
                  <a:pt x="1498437" y="978852"/>
                  <a:pt x="1494465" y="983814"/>
                  <a:pt x="1488912" y="985202"/>
                </a:cubicBezTo>
                <a:cubicBezTo>
                  <a:pt x="1474966" y="988689"/>
                  <a:pt x="1460281" y="987932"/>
                  <a:pt x="1446050" y="989965"/>
                </a:cubicBezTo>
                <a:cubicBezTo>
                  <a:pt x="1438037" y="991110"/>
                  <a:pt x="1430047" y="992597"/>
                  <a:pt x="1422237" y="994727"/>
                </a:cubicBezTo>
                <a:cubicBezTo>
                  <a:pt x="1412551" y="997369"/>
                  <a:pt x="1403566" y="1002601"/>
                  <a:pt x="1393662" y="1004252"/>
                </a:cubicBezTo>
                <a:cubicBezTo>
                  <a:pt x="1384137" y="1005840"/>
                  <a:pt x="1374496" y="1006844"/>
                  <a:pt x="1365087" y="1009015"/>
                </a:cubicBezTo>
                <a:cubicBezTo>
                  <a:pt x="1353826" y="1011614"/>
                  <a:pt x="1343166" y="1016738"/>
                  <a:pt x="1331750" y="1018540"/>
                </a:cubicBezTo>
                <a:cubicBezTo>
                  <a:pt x="1312868" y="1021521"/>
                  <a:pt x="1293621" y="1021400"/>
                  <a:pt x="1274600" y="1023302"/>
                </a:cubicBezTo>
                <a:cubicBezTo>
                  <a:pt x="1261865" y="1024576"/>
                  <a:pt x="1249200" y="1026477"/>
                  <a:pt x="1236500" y="1028065"/>
                </a:cubicBezTo>
                <a:cubicBezTo>
                  <a:pt x="1226975" y="1031240"/>
                  <a:pt x="1217842" y="1036024"/>
                  <a:pt x="1207925" y="1037590"/>
                </a:cubicBezTo>
                <a:cubicBezTo>
                  <a:pt x="1187480" y="1040818"/>
                  <a:pt x="1166633" y="1040559"/>
                  <a:pt x="1146012" y="1042352"/>
                </a:cubicBezTo>
                <a:cubicBezTo>
                  <a:pt x="1130118" y="1043734"/>
                  <a:pt x="1114262" y="1045527"/>
                  <a:pt x="1098387" y="1047115"/>
                </a:cubicBezTo>
                <a:cubicBezTo>
                  <a:pt x="1044621" y="1065037"/>
                  <a:pt x="1093251" y="1051328"/>
                  <a:pt x="1012662" y="1061402"/>
                </a:cubicBezTo>
                <a:cubicBezTo>
                  <a:pt x="1006167" y="1062214"/>
                  <a:pt x="1000092" y="1065239"/>
                  <a:pt x="993612" y="1066165"/>
                </a:cubicBezTo>
                <a:cubicBezTo>
                  <a:pt x="968071" y="1069814"/>
                  <a:pt x="906523" y="1073819"/>
                  <a:pt x="884075" y="1075690"/>
                </a:cubicBezTo>
                <a:cubicBezTo>
                  <a:pt x="818744" y="1081134"/>
                  <a:pt x="839668" y="1079224"/>
                  <a:pt x="769775" y="1089977"/>
                </a:cubicBezTo>
                <a:cubicBezTo>
                  <a:pt x="742461" y="1099082"/>
                  <a:pt x="769031" y="1090882"/>
                  <a:pt x="731675" y="1099502"/>
                </a:cubicBezTo>
                <a:cubicBezTo>
                  <a:pt x="718919" y="1102446"/>
                  <a:pt x="693575" y="1109027"/>
                  <a:pt x="693575" y="1109027"/>
                </a:cubicBezTo>
                <a:cubicBezTo>
                  <a:pt x="687225" y="1113790"/>
                  <a:pt x="681625" y="1119765"/>
                  <a:pt x="674525" y="1123315"/>
                </a:cubicBezTo>
                <a:cubicBezTo>
                  <a:pt x="659430" y="1130862"/>
                  <a:pt x="642854" y="1133044"/>
                  <a:pt x="626900" y="1137602"/>
                </a:cubicBezTo>
                <a:cubicBezTo>
                  <a:pt x="584546" y="1149703"/>
                  <a:pt x="656809" y="1132507"/>
                  <a:pt x="579275" y="1151890"/>
                </a:cubicBezTo>
                <a:cubicBezTo>
                  <a:pt x="571422" y="1153853"/>
                  <a:pt x="563315" y="1154689"/>
                  <a:pt x="555462" y="1156652"/>
                </a:cubicBezTo>
                <a:cubicBezTo>
                  <a:pt x="550592" y="1157870"/>
                  <a:pt x="546098" y="1160430"/>
                  <a:pt x="541175" y="1161415"/>
                </a:cubicBezTo>
                <a:cubicBezTo>
                  <a:pt x="530168" y="1163616"/>
                  <a:pt x="518950" y="1164590"/>
                  <a:pt x="507837" y="1166177"/>
                </a:cubicBezTo>
                <a:cubicBezTo>
                  <a:pt x="503075" y="1167765"/>
                  <a:pt x="498450" y="1169851"/>
                  <a:pt x="493550" y="1170940"/>
                </a:cubicBezTo>
                <a:cubicBezTo>
                  <a:pt x="481669" y="1173580"/>
                  <a:pt x="442255" y="1178948"/>
                  <a:pt x="431637" y="1180465"/>
                </a:cubicBezTo>
                <a:cubicBezTo>
                  <a:pt x="425287" y="1183640"/>
                  <a:pt x="419235" y="1187497"/>
                  <a:pt x="412587" y="1189990"/>
                </a:cubicBezTo>
                <a:cubicBezTo>
                  <a:pt x="406458" y="1192288"/>
                  <a:pt x="399831" y="1192954"/>
                  <a:pt x="393537" y="1194752"/>
                </a:cubicBezTo>
                <a:cubicBezTo>
                  <a:pt x="388710" y="1196131"/>
                  <a:pt x="384077" y="1198136"/>
                  <a:pt x="379250" y="1199515"/>
                </a:cubicBezTo>
                <a:cubicBezTo>
                  <a:pt x="372956" y="1201313"/>
                  <a:pt x="366410" y="1202207"/>
                  <a:pt x="360200" y="1204277"/>
                </a:cubicBezTo>
                <a:cubicBezTo>
                  <a:pt x="352090" y="1206980"/>
                  <a:pt x="344497" y="1211098"/>
                  <a:pt x="336387" y="1213802"/>
                </a:cubicBezTo>
                <a:cubicBezTo>
                  <a:pt x="330177" y="1215872"/>
                  <a:pt x="323466" y="1216267"/>
                  <a:pt x="317337" y="1218565"/>
                </a:cubicBezTo>
                <a:cubicBezTo>
                  <a:pt x="310690" y="1221058"/>
                  <a:pt x="304813" y="1225293"/>
                  <a:pt x="298287" y="1228090"/>
                </a:cubicBezTo>
                <a:cubicBezTo>
                  <a:pt x="293673" y="1230067"/>
                  <a:pt x="288762" y="1231265"/>
                  <a:pt x="284000" y="1232852"/>
                </a:cubicBezTo>
                <a:cubicBezTo>
                  <a:pt x="279237" y="1236027"/>
                  <a:pt x="274943" y="1240052"/>
                  <a:pt x="269712" y="1242377"/>
                </a:cubicBezTo>
                <a:cubicBezTo>
                  <a:pt x="260537" y="1246455"/>
                  <a:pt x="250662" y="1248727"/>
                  <a:pt x="241137" y="1251902"/>
                </a:cubicBezTo>
                <a:lnTo>
                  <a:pt x="212562" y="1261427"/>
                </a:lnTo>
                <a:lnTo>
                  <a:pt x="198275" y="1266190"/>
                </a:lnTo>
                <a:lnTo>
                  <a:pt x="183987" y="1270952"/>
                </a:lnTo>
                <a:cubicBezTo>
                  <a:pt x="161321" y="1286063"/>
                  <a:pt x="178606" y="1276853"/>
                  <a:pt x="150650" y="1285240"/>
                </a:cubicBezTo>
                <a:cubicBezTo>
                  <a:pt x="92700" y="1302626"/>
                  <a:pt x="146917" y="1288555"/>
                  <a:pt x="103025" y="1299527"/>
                </a:cubicBezTo>
                <a:cubicBezTo>
                  <a:pt x="98262" y="1302702"/>
                  <a:pt x="93762" y="1306311"/>
                  <a:pt x="88737" y="1309052"/>
                </a:cubicBezTo>
                <a:cubicBezTo>
                  <a:pt x="76272" y="1315851"/>
                  <a:pt x="64107" y="1323611"/>
                  <a:pt x="50637" y="1328102"/>
                </a:cubicBezTo>
                <a:cubicBezTo>
                  <a:pt x="45875" y="1329690"/>
                  <a:pt x="40964" y="1330887"/>
                  <a:pt x="36350" y="1332865"/>
                </a:cubicBezTo>
                <a:cubicBezTo>
                  <a:pt x="29825" y="1335662"/>
                  <a:pt x="23826" y="1339593"/>
                  <a:pt x="17300" y="1342390"/>
                </a:cubicBezTo>
                <a:cubicBezTo>
                  <a:pt x="12686" y="1344367"/>
                  <a:pt x="7775" y="1348740"/>
                  <a:pt x="3012" y="1347152"/>
                </a:cubicBezTo>
                <a:cubicBezTo>
                  <a:pt x="0" y="1346148"/>
                  <a:pt x="3012" y="1340802"/>
                  <a:pt x="3012" y="133762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2285984" y="4214818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00364" y="4000504"/>
            <a:ext cx="24395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조건에 만족하지 못하면</a:t>
            </a:r>
            <a:endParaRPr lang="en-US" altLang="ko-KR" sz="1200" dirty="0" smtClean="0"/>
          </a:p>
          <a:p>
            <a:r>
              <a:rPr lang="en-US" altLang="ko-KR" sz="1200" dirty="0"/>
              <a:t>f</a:t>
            </a:r>
            <a:r>
              <a:rPr lang="en-US" altLang="ko-KR" sz="1200" dirty="0" smtClean="0"/>
              <a:t>rom</a:t>
            </a:r>
            <a:r>
              <a:rPr lang="ko-KR" altLang="en-US" sz="1200" dirty="0" smtClean="0"/>
              <a:t>까지만 생성되어 실행되고</a:t>
            </a:r>
            <a:r>
              <a:rPr lang="en-US" altLang="ko-KR" sz="1200" dirty="0" smtClean="0"/>
              <a:t>,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조건에 만족하면</a:t>
            </a:r>
            <a:endParaRPr lang="en-US" altLang="ko-KR" sz="1200" dirty="0" smtClean="0"/>
          </a:p>
          <a:p>
            <a:r>
              <a:rPr lang="en-US" altLang="ko-KR" sz="1200" dirty="0" smtClean="0"/>
              <a:t>Where</a:t>
            </a:r>
            <a:r>
              <a:rPr lang="ko-KR" altLang="en-US" sz="1200" dirty="0" smtClean="0"/>
              <a:t>절과 검색조건에 동적으로</a:t>
            </a:r>
            <a:endParaRPr lang="en-US" altLang="ko-KR" sz="1200" dirty="0" smtClean="0"/>
          </a:p>
          <a:p>
            <a:r>
              <a:rPr lang="ko-KR" altLang="en-US" sz="1200" dirty="0" smtClean="0"/>
              <a:t>생성되어 실행된다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658866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*if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비교할 때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&lt;if test=“ getter </a:t>
            </a:r>
            <a:r>
              <a:rPr lang="ko-KR" altLang="en-US" sz="1600" dirty="0" smtClean="0"/>
              <a:t>또는 입력 값  연산자  </a:t>
            </a:r>
            <a:r>
              <a:rPr lang="ko-KR" altLang="en-US" sz="1600" dirty="0" err="1" smtClean="0"/>
              <a:t>비교값</a:t>
            </a:r>
            <a:r>
              <a:rPr lang="en-US" altLang="ko-KR" sz="1600" dirty="0" smtClean="0"/>
              <a:t> ”&gt;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조건에 맞을 때 수행할 문장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&lt;/if&gt;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입력되는 사원명이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이 아니라면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사원명으로 조회를 수행하고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그렇지 않다면 모든 사원을 조회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&lt;select id=“” </a:t>
            </a:r>
            <a:r>
              <a:rPr lang="en-US" altLang="ko-KR" sz="1600" dirty="0" err="1" smtClean="0"/>
              <a:t>resultType</a:t>
            </a:r>
            <a:r>
              <a:rPr lang="en-US" altLang="ko-KR" sz="1600" dirty="0" smtClean="0"/>
              <a:t>=“” </a:t>
            </a:r>
            <a:r>
              <a:rPr lang="en-US" altLang="ko-KR" sz="1600" dirty="0" err="1" smtClean="0"/>
              <a:t>parameterType</a:t>
            </a:r>
            <a:r>
              <a:rPr lang="en-US" altLang="ko-KR" sz="1600" dirty="0" smtClean="0"/>
              <a:t>=“String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VO”&gt;</a:t>
            </a:r>
          </a:p>
          <a:p>
            <a:r>
              <a:rPr lang="en-US" altLang="ko-KR" sz="1600" dirty="0" smtClean="0"/>
              <a:t>   select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,,,,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from </a:t>
            </a:r>
            <a:r>
              <a:rPr lang="ko-KR" altLang="en-US" sz="1600" dirty="0" err="1" smtClean="0"/>
              <a:t>테이블명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&lt;where&gt;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&lt;if test=“</a:t>
            </a:r>
            <a:r>
              <a:rPr lang="en-US" altLang="ko-KR" sz="1600" dirty="0" err="1" smtClean="0"/>
              <a:t>ename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neq</a:t>
            </a:r>
            <a:r>
              <a:rPr lang="en-US" altLang="ko-KR" sz="1600" dirty="0" smtClean="0"/>
              <a:t> null”&gt;// </a:t>
            </a:r>
            <a:r>
              <a:rPr lang="en-US" altLang="ko-KR" sz="1600" dirty="0" err="1" smtClean="0"/>
              <a:t>ename</a:t>
            </a:r>
            <a:r>
              <a:rPr lang="en-US" altLang="ko-KR" sz="1600" dirty="0" smtClean="0"/>
              <a:t> != null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ename</a:t>
            </a:r>
            <a:r>
              <a:rPr lang="en-US" altLang="ko-KR" sz="1600" dirty="0" smtClean="0"/>
              <a:t>=#{ </a:t>
            </a:r>
            <a:r>
              <a:rPr lang="en-US" altLang="ko-KR" sz="1600" dirty="0" err="1" smtClean="0"/>
              <a:t>ename</a:t>
            </a:r>
            <a:r>
              <a:rPr lang="en-US" altLang="ko-KR" sz="1600" dirty="0" smtClean="0"/>
              <a:t> }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&lt;/if&gt;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&lt;/where&gt;</a:t>
            </a:r>
          </a:p>
          <a:p>
            <a:r>
              <a:rPr lang="en-US" altLang="ko-KR" sz="1600" dirty="0" smtClean="0"/>
              <a:t> &lt;/select&gt;</a:t>
            </a:r>
            <a:endParaRPr lang="en-US" altLang="ko-KR" sz="1600" dirty="0"/>
          </a:p>
          <a:p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428728" y="1500174"/>
            <a:ext cx="18573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428992" y="1571612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214810" y="1500174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10800000">
            <a:off x="3786182" y="1571612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86182" y="1714488"/>
            <a:ext cx="44685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b="1" dirty="0" smtClean="0"/>
              <a:t>관계연산자</a:t>
            </a:r>
            <a:endParaRPr lang="en-US" altLang="ko-KR" sz="1200" b="1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&gt; ( </a:t>
            </a:r>
            <a:r>
              <a:rPr lang="en-US" altLang="ko-KR" sz="1200" dirty="0" err="1" smtClean="0"/>
              <a:t>gt</a:t>
            </a:r>
            <a:r>
              <a:rPr lang="en-US" altLang="ko-KR" sz="1200" dirty="0" smtClean="0"/>
              <a:t> ) , &lt; ( </a:t>
            </a:r>
            <a:r>
              <a:rPr lang="en-US" altLang="ko-KR" sz="1200" dirty="0" err="1" smtClean="0"/>
              <a:t>lt</a:t>
            </a:r>
            <a:r>
              <a:rPr lang="en-US" altLang="ko-KR" sz="1200" dirty="0" smtClean="0"/>
              <a:t> ) , &gt;= ( </a:t>
            </a:r>
            <a:r>
              <a:rPr lang="en-US" altLang="ko-KR" sz="1200" dirty="0" err="1" smtClean="0"/>
              <a:t>gte</a:t>
            </a:r>
            <a:r>
              <a:rPr lang="en-US" altLang="ko-KR" sz="1200" dirty="0" smtClean="0"/>
              <a:t> ), &lt;= ( </a:t>
            </a:r>
            <a:r>
              <a:rPr lang="en-US" altLang="ko-KR" sz="1200" dirty="0" err="1" smtClean="0"/>
              <a:t>lte</a:t>
            </a:r>
            <a:r>
              <a:rPr lang="en-US" altLang="ko-KR" sz="1200" dirty="0" smtClean="0"/>
              <a:t> ) , == ( </a:t>
            </a:r>
            <a:r>
              <a:rPr lang="en-US" altLang="ko-KR" sz="1200" dirty="0" err="1" smtClean="0"/>
              <a:t>eq</a:t>
            </a:r>
            <a:r>
              <a:rPr lang="en-US" altLang="ko-KR" sz="1200" dirty="0" smtClean="0"/>
              <a:t> ), != ( </a:t>
            </a:r>
            <a:r>
              <a:rPr lang="en-US" altLang="ko-KR" sz="1200" dirty="0" err="1" smtClean="0"/>
              <a:t>neq</a:t>
            </a:r>
            <a:r>
              <a:rPr lang="en-US" altLang="ko-KR" sz="1200" dirty="0" smtClean="0"/>
              <a:t> )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-</a:t>
            </a:r>
            <a:r>
              <a:rPr lang="ko-KR" altLang="en-US" sz="1200" b="1" dirty="0" smtClean="0"/>
              <a:t>논리연산자</a:t>
            </a:r>
            <a:endParaRPr lang="en-US" altLang="ko-KR" sz="1200" b="1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&amp;&amp; </a:t>
            </a:r>
            <a:r>
              <a:rPr lang="ko-KR" altLang="en-US" sz="1200" dirty="0" smtClean="0"/>
              <a:t>기호로는 사용할 수 없다</a:t>
            </a:r>
            <a:r>
              <a:rPr lang="en-US" altLang="ko-KR" sz="1200" dirty="0" smtClean="0"/>
              <a:t>.( </a:t>
            </a:r>
            <a:r>
              <a:rPr lang="ko-KR" altLang="en-US" sz="1200" dirty="0" smtClean="0"/>
              <a:t>문자열로만 사용가능 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&amp;&amp; =&gt; and</a:t>
            </a:r>
          </a:p>
          <a:p>
            <a:r>
              <a:rPr lang="en-US" altLang="ko-KR" sz="1200" dirty="0" smtClean="0"/>
              <a:t>   || ,  or : </a:t>
            </a:r>
            <a:r>
              <a:rPr lang="ko-KR" altLang="en-US" sz="1200" dirty="0" smtClean="0"/>
              <a:t>둘 다 사용가능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72457"/>
            <a:ext cx="7308411" cy="8217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*choose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여러 조건을 비교할 때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&lt;choose&gt;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&lt;when test=“</a:t>
            </a:r>
            <a:r>
              <a:rPr lang="ko-KR" altLang="en-US" sz="1600" dirty="0" err="1" smtClean="0"/>
              <a:t>조건식</a:t>
            </a:r>
            <a:r>
              <a:rPr lang="en-US" altLang="ko-KR" sz="1600" dirty="0" smtClean="0"/>
              <a:t>”&gt;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조건에 맞을 때 수행 될 </a:t>
            </a:r>
            <a:r>
              <a:rPr lang="ko-KR" altLang="en-US" sz="1600" dirty="0" err="1" smtClean="0"/>
              <a:t>쿼리문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&lt;/when&gt;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&lt;otherwise&gt;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모든 조건에 맞지 않을 때 수행될 </a:t>
            </a:r>
            <a:r>
              <a:rPr lang="ko-KR" altLang="en-US" sz="1600" dirty="0" err="1" smtClean="0"/>
              <a:t>쿼리문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&lt;/otherwise&gt;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&lt;/choose&gt;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ko-KR" altLang="en-US" sz="1600" dirty="0" err="1" smtClean="0"/>
              <a:t>입력값이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이면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번 부서의 모든 사원 조회</a:t>
            </a:r>
            <a:r>
              <a:rPr lang="en-US" altLang="ko-KR" sz="1600" dirty="0" smtClean="0"/>
              <a:t>, 2</a:t>
            </a:r>
            <a:r>
              <a:rPr lang="ko-KR" altLang="en-US" sz="1600" dirty="0" smtClean="0"/>
              <a:t>라면 </a:t>
            </a:r>
            <a:r>
              <a:rPr lang="en-US" altLang="ko-KR" sz="1600" dirty="0" smtClean="0"/>
              <a:t>20</a:t>
            </a:r>
            <a:r>
              <a:rPr lang="ko-KR" altLang="en-US" sz="1600" dirty="0" smtClean="0"/>
              <a:t>번 부서의 </a:t>
            </a:r>
            <a:r>
              <a:rPr lang="ko-KR" altLang="en-US" sz="1600" dirty="0" err="1" smtClean="0"/>
              <a:t>모든사원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조회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그렇지 않다면 </a:t>
            </a:r>
            <a:r>
              <a:rPr lang="en-US" altLang="ko-KR" sz="1600" dirty="0" smtClean="0"/>
              <a:t>30</a:t>
            </a:r>
            <a:r>
              <a:rPr lang="ko-KR" altLang="en-US" sz="1600" dirty="0" smtClean="0"/>
              <a:t>번 부서의 모든 사원 검색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&lt;select id=“” </a:t>
            </a:r>
            <a:r>
              <a:rPr lang="en-US" altLang="ko-KR" sz="1600" dirty="0" err="1" smtClean="0"/>
              <a:t>resultType</a:t>
            </a:r>
            <a:r>
              <a:rPr lang="en-US" altLang="ko-KR" sz="1600" dirty="0" smtClean="0"/>
              <a:t>=“” </a:t>
            </a:r>
            <a:r>
              <a:rPr lang="en-US" altLang="ko-KR" sz="1600" dirty="0" err="1" smtClean="0"/>
              <a:t>parameterType</a:t>
            </a:r>
            <a:r>
              <a:rPr lang="en-US" altLang="ko-KR" sz="1600" dirty="0" smtClean="0"/>
              <a:t>=“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VO”&gt;</a:t>
            </a:r>
          </a:p>
          <a:p>
            <a:r>
              <a:rPr lang="en-US" altLang="ko-KR" sz="1600" dirty="0" smtClean="0"/>
              <a:t>  select </a:t>
            </a:r>
            <a:r>
              <a:rPr lang="ko-KR" altLang="en-US" sz="1600" dirty="0" err="1" smtClean="0"/>
              <a:t>컬럼명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from </a:t>
            </a:r>
            <a:r>
              <a:rPr lang="ko-KR" altLang="en-US" sz="1600" dirty="0" err="1" smtClean="0"/>
              <a:t>테이블명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where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&lt;choose&gt;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&lt;when test=“</a:t>
            </a:r>
            <a:r>
              <a:rPr lang="en-US" altLang="ko-KR" sz="1600" dirty="0" err="1" smtClean="0"/>
              <a:t>tempNo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eq</a:t>
            </a:r>
            <a:r>
              <a:rPr lang="en-US" altLang="ko-KR" sz="1600" dirty="0" smtClean="0"/>
              <a:t> 1”&gt;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deptno</a:t>
            </a:r>
            <a:r>
              <a:rPr lang="en-US" altLang="ko-KR" sz="1600" dirty="0" smtClean="0"/>
              <a:t>=10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&lt;/when&gt;</a:t>
            </a:r>
          </a:p>
          <a:p>
            <a:r>
              <a:rPr lang="en-US" altLang="ko-KR" sz="1600" dirty="0" smtClean="0"/>
              <a:t>    &lt;when test=“</a:t>
            </a:r>
            <a:r>
              <a:rPr lang="en-US" altLang="ko-KR" sz="1600" dirty="0" err="1" smtClean="0"/>
              <a:t>tempNo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eq</a:t>
            </a:r>
            <a:r>
              <a:rPr lang="en-US" altLang="ko-KR" sz="1600" dirty="0" smtClean="0"/>
              <a:t> 2”&gt;</a:t>
            </a:r>
          </a:p>
          <a:p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deptno</a:t>
            </a:r>
            <a:r>
              <a:rPr lang="en-US" altLang="ko-KR" sz="1600" dirty="0" smtClean="0"/>
              <a:t>=20</a:t>
            </a:r>
          </a:p>
          <a:p>
            <a:r>
              <a:rPr lang="en-US" altLang="ko-KR" sz="1600" dirty="0" smtClean="0"/>
              <a:t>    &lt;/when&gt;</a:t>
            </a:r>
          </a:p>
          <a:p>
            <a:r>
              <a:rPr lang="en-US" altLang="ko-KR" sz="1600" dirty="0" smtClean="0"/>
              <a:t>    &lt;otherwise&gt;</a:t>
            </a:r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deptno</a:t>
            </a:r>
            <a:r>
              <a:rPr lang="en-US" altLang="ko-KR" sz="1600" dirty="0" smtClean="0"/>
              <a:t>=30</a:t>
            </a:r>
            <a:endParaRPr lang="en-US" altLang="ko-KR" sz="1600" dirty="0"/>
          </a:p>
          <a:p>
            <a:r>
              <a:rPr lang="en-US" altLang="ko-KR" sz="1600" dirty="0" smtClean="0"/>
              <a:t>    &lt;/otherwise&gt;</a:t>
            </a:r>
          </a:p>
          <a:p>
            <a:r>
              <a:rPr lang="en-US" altLang="ko-KR" sz="1600" dirty="0" smtClean="0"/>
              <a:t>   &lt;/choose&gt;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32075"/>
            <a:ext cx="8926033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foreach</a:t>
            </a:r>
            <a:endParaRPr lang="en-US" altLang="ko-KR" sz="1600" dirty="0" smtClean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값을 반복하여 </a:t>
            </a:r>
            <a:r>
              <a:rPr lang="ko-KR" altLang="en-US" sz="1600" dirty="0" err="1" smtClean="0"/>
              <a:t>쿼리문을</a:t>
            </a:r>
            <a:r>
              <a:rPr lang="ko-KR" altLang="en-US" sz="1600" dirty="0" smtClean="0"/>
              <a:t> 만들 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값은 </a:t>
            </a:r>
            <a:r>
              <a:rPr lang="en-US" altLang="ko-KR" sz="1600" dirty="0" err="1" smtClean="0"/>
              <a:t>java.util.List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또는 배열에 들어가고 </a:t>
            </a:r>
            <a:r>
              <a:rPr lang="en-US" altLang="ko-KR" sz="1600" dirty="0" smtClean="0"/>
              <a:t>Map</a:t>
            </a:r>
            <a:r>
              <a:rPr lang="ko-KR" altLang="en-US" sz="1600" dirty="0" smtClean="0"/>
              <a:t>을 통해서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MyBatis</a:t>
            </a:r>
            <a:r>
              <a:rPr lang="ko-KR" altLang="en-US" sz="1600" dirty="0" smtClean="0"/>
              <a:t>로 전달된다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foreach</a:t>
            </a:r>
            <a:r>
              <a:rPr lang="en-US" altLang="ko-KR" sz="1600" dirty="0" smtClean="0"/>
              <a:t> collection=“map key” index=“</a:t>
            </a:r>
            <a:r>
              <a:rPr lang="ko-KR" altLang="en-US" sz="1600" dirty="0" smtClean="0"/>
              <a:t>인덱스</a:t>
            </a:r>
            <a:r>
              <a:rPr lang="en-US" altLang="ko-KR" sz="1600" dirty="0" smtClean="0"/>
              <a:t>” open=“</a:t>
            </a:r>
            <a:r>
              <a:rPr lang="ko-KR" altLang="en-US" sz="1600" dirty="0" smtClean="0"/>
              <a:t>시작기호</a:t>
            </a:r>
            <a:r>
              <a:rPr lang="en-US" altLang="ko-KR" sz="1600" dirty="0" smtClean="0"/>
              <a:t>” item=“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”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separator=“</a:t>
            </a:r>
            <a:r>
              <a:rPr lang="ko-KR" altLang="en-US" sz="1600" dirty="0" err="1" smtClean="0"/>
              <a:t>구분자</a:t>
            </a:r>
            <a:r>
              <a:rPr lang="en-US" altLang="ko-KR" sz="1600" dirty="0" smtClean="0"/>
              <a:t>” close=“</a:t>
            </a:r>
            <a:r>
              <a:rPr lang="ko-KR" altLang="en-US" sz="1600" dirty="0" err="1" smtClean="0"/>
              <a:t>닫힘기호</a:t>
            </a:r>
            <a:r>
              <a:rPr lang="en-US" altLang="ko-KR" sz="1600" dirty="0" smtClean="0"/>
              <a:t>”&gt;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#{ </a:t>
            </a:r>
            <a:r>
              <a:rPr lang="ko-KR" altLang="en-US" sz="1600" dirty="0" err="1" smtClean="0"/>
              <a:t>변수명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}</a:t>
            </a:r>
          </a:p>
          <a:p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foreach</a:t>
            </a:r>
            <a:r>
              <a:rPr lang="en-US" altLang="ko-KR" sz="1600" dirty="0" smtClean="0"/>
              <a:t>&gt;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동작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o</a:t>
            </a:r>
            <a:r>
              <a:rPr lang="en-US" altLang="ko-KR" sz="1600" dirty="0" smtClean="0"/>
              <a:t>pen</a:t>
            </a:r>
            <a:r>
              <a:rPr lang="ko-KR" altLang="en-US" sz="1600" dirty="0" smtClean="0"/>
              <a:t>이 한번 나오고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아이템이 출력된 후</a:t>
            </a:r>
            <a:r>
              <a:rPr lang="en-US" altLang="ko-KR" sz="1600" dirty="0" smtClean="0"/>
              <a:t>, separator</a:t>
            </a:r>
            <a:r>
              <a:rPr lang="ko-KR" altLang="en-US" sz="1600" dirty="0" smtClean="0"/>
              <a:t>로 구분하고</a:t>
            </a:r>
            <a:r>
              <a:rPr lang="en-US" altLang="ko-KR" sz="1600" dirty="0" smtClean="0"/>
              <a:t>, close</a:t>
            </a:r>
            <a:r>
              <a:rPr lang="ko-KR" altLang="en-US" sz="1600" dirty="0" smtClean="0"/>
              <a:t>가 한번나온후 종료된다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자바코드</a:t>
            </a:r>
            <a:endParaRPr lang="en-US" altLang="ko-KR" sz="1400" b="1" dirty="0" smtClean="0"/>
          </a:p>
          <a:p>
            <a:r>
              <a:rPr lang="en-US" altLang="ko-KR" sz="1400" dirty="0" smtClean="0"/>
              <a:t>List&lt;String&gt; list=new </a:t>
            </a:r>
            <a:r>
              <a:rPr lang="en-US" altLang="ko-KR" sz="1400" dirty="0" err="1" smtClean="0"/>
              <a:t>ArrayList</a:t>
            </a:r>
            <a:r>
              <a:rPr lang="en-US" altLang="ko-KR" sz="1400" dirty="0" smtClean="0"/>
              <a:t>&lt;String&gt;();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list.add</a:t>
            </a:r>
            <a:r>
              <a:rPr lang="en-US" altLang="ko-KR" sz="1400" dirty="0" smtClean="0"/>
              <a:t>(“</a:t>
            </a:r>
            <a:r>
              <a:rPr lang="ko-KR" altLang="en-US" sz="1400" dirty="0" smtClean="0"/>
              <a:t>자바</a:t>
            </a:r>
            <a:r>
              <a:rPr lang="en-US" altLang="ko-KR" sz="1400" dirty="0" smtClean="0"/>
              <a:t>”);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list.add</a:t>
            </a:r>
            <a:r>
              <a:rPr lang="en-US" altLang="ko-KR" sz="1400" dirty="0" smtClean="0"/>
              <a:t>(“</a:t>
            </a:r>
            <a:r>
              <a:rPr lang="ko-KR" altLang="en-US" sz="1400" dirty="0" err="1" smtClean="0"/>
              <a:t>오라</a:t>
            </a:r>
            <a:r>
              <a:rPr lang="ko-KR" altLang="en-US" sz="1400" dirty="0" err="1"/>
              <a:t>클</a:t>
            </a:r>
            <a:r>
              <a:rPr lang="en-US" altLang="ko-KR" sz="1400" dirty="0" smtClean="0"/>
              <a:t>”);</a:t>
            </a:r>
            <a:endParaRPr lang="ko-KR" altLang="en-US" sz="1400" dirty="0" smtClean="0"/>
          </a:p>
          <a:p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list.add</a:t>
            </a:r>
            <a:r>
              <a:rPr lang="en-US" altLang="ko-KR" sz="1400" dirty="0" smtClean="0"/>
              <a:t>(“HTML”);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map.put</a:t>
            </a:r>
            <a:r>
              <a:rPr lang="en-US" altLang="ko-KR" sz="1400" dirty="0" smtClean="0"/>
              <a:t>(“</a:t>
            </a:r>
            <a:r>
              <a:rPr lang="en-US" altLang="ko-KR" sz="1400" dirty="0" err="1" smtClean="0"/>
              <a:t>list”,list</a:t>
            </a:r>
            <a:r>
              <a:rPr lang="en-US" altLang="ko-KR" sz="1400" dirty="0" smtClean="0"/>
              <a:t>);</a:t>
            </a:r>
          </a:p>
          <a:p>
            <a:endParaRPr lang="en-US" altLang="ko-KR" sz="1400" dirty="0"/>
          </a:p>
          <a:p>
            <a:r>
              <a:rPr lang="en-US" altLang="ko-KR" sz="1400" b="1" dirty="0" smtClean="0"/>
              <a:t>-mapper.xml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foreach</a:t>
            </a:r>
            <a:r>
              <a:rPr lang="en-US" altLang="ko-KR" sz="1400" dirty="0" smtClean="0"/>
              <a:t> collection=“list” open=“(“ item=“subject” separator=“,” close=“)” index=“</a:t>
            </a:r>
            <a:r>
              <a:rPr lang="en-US" altLang="ko-KR" sz="1400" dirty="0" err="1"/>
              <a:t>i</a:t>
            </a:r>
            <a:r>
              <a:rPr lang="en-US" altLang="ko-KR" sz="1400" dirty="0" smtClean="0"/>
              <a:t>”&gt;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#{ subject }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foreach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 smtClean="0"/>
          </a:p>
          <a:p>
            <a:endParaRPr lang="ko-KR" altLang="en-US" sz="1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428860" y="1500174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5400000">
            <a:off x="2571736" y="1285860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5984" y="1071546"/>
            <a:ext cx="2005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List</a:t>
            </a:r>
            <a:r>
              <a:rPr lang="ko-KR" altLang="en-US" sz="1100" dirty="0" smtClean="0"/>
              <a:t>를 값으로 가진 </a:t>
            </a:r>
            <a:r>
              <a:rPr lang="en-US" altLang="ko-KR" sz="1100" dirty="0" smtClean="0"/>
              <a:t>map</a:t>
            </a:r>
            <a:r>
              <a:rPr lang="ko-KR" altLang="en-US" sz="1100" dirty="0" smtClean="0"/>
              <a:t>의 키</a:t>
            </a:r>
            <a:endParaRPr lang="ko-KR" altLang="en-US" sz="11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7072330" y="150017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6200000" flipH="1">
            <a:off x="7072330" y="1357298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95281" y="1142984"/>
            <a:ext cx="17443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방의 값을 저장할 </a:t>
            </a:r>
            <a:r>
              <a:rPr lang="ko-KR" altLang="en-US" sz="1100" dirty="0" err="1" smtClean="0"/>
              <a:t>변수명</a:t>
            </a:r>
            <a:endParaRPr lang="ko-KR" altLang="en-US" sz="1100" dirty="0"/>
          </a:p>
        </p:txBody>
      </p:sp>
      <p:sp>
        <p:nvSpPr>
          <p:cNvPr id="16" name="자유형 15"/>
          <p:cNvSpPr/>
          <p:nvPr/>
        </p:nvSpPr>
        <p:spPr>
          <a:xfrm>
            <a:off x="1419225" y="1738313"/>
            <a:ext cx="5829300" cy="628650"/>
          </a:xfrm>
          <a:custGeom>
            <a:avLst/>
            <a:gdLst>
              <a:gd name="connsiteX0" fmla="*/ 0 w 5829300"/>
              <a:gd name="connsiteY0" fmla="*/ 452437 h 628650"/>
              <a:gd name="connsiteX1" fmla="*/ 19050 w 5829300"/>
              <a:gd name="connsiteY1" fmla="*/ 461962 h 628650"/>
              <a:gd name="connsiteX2" fmla="*/ 28575 w 5829300"/>
              <a:gd name="connsiteY2" fmla="*/ 476250 h 628650"/>
              <a:gd name="connsiteX3" fmla="*/ 47625 w 5829300"/>
              <a:gd name="connsiteY3" fmla="*/ 490537 h 628650"/>
              <a:gd name="connsiteX4" fmla="*/ 80963 w 5829300"/>
              <a:gd name="connsiteY4" fmla="*/ 504825 h 628650"/>
              <a:gd name="connsiteX5" fmla="*/ 104775 w 5829300"/>
              <a:gd name="connsiteY5" fmla="*/ 514350 h 628650"/>
              <a:gd name="connsiteX6" fmla="*/ 138113 w 5829300"/>
              <a:gd name="connsiteY6" fmla="*/ 519112 h 628650"/>
              <a:gd name="connsiteX7" fmla="*/ 171450 w 5829300"/>
              <a:gd name="connsiteY7" fmla="*/ 528637 h 628650"/>
              <a:gd name="connsiteX8" fmla="*/ 238125 w 5829300"/>
              <a:gd name="connsiteY8" fmla="*/ 538162 h 628650"/>
              <a:gd name="connsiteX9" fmla="*/ 280988 w 5829300"/>
              <a:gd name="connsiteY9" fmla="*/ 547687 h 628650"/>
              <a:gd name="connsiteX10" fmla="*/ 319088 w 5829300"/>
              <a:gd name="connsiteY10" fmla="*/ 552450 h 628650"/>
              <a:gd name="connsiteX11" fmla="*/ 347663 w 5829300"/>
              <a:gd name="connsiteY11" fmla="*/ 557212 h 628650"/>
              <a:gd name="connsiteX12" fmla="*/ 519113 w 5829300"/>
              <a:gd name="connsiteY12" fmla="*/ 576262 h 628650"/>
              <a:gd name="connsiteX13" fmla="*/ 581025 w 5829300"/>
              <a:gd name="connsiteY13" fmla="*/ 590550 h 628650"/>
              <a:gd name="connsiteX14" fmla="*/ 661988 w 5829300"/>
              <a:gd name="connsiteY14" fmla="*/ 600075 h 628650"/>
              <a:gd name="connsiteX15" fmla="*/ 800100 w 5829300"/>
              <a:gd name="connsiteY15" fmla="*/ 614362 h 628650"/>
              <a:gd name="connsiteX16" fmla="*/ 933450 w 5829300"/>
              <a:gd name="connsiteY16" fmla="*/ 623887 h 628650"/>
              <a:gd name="connsiteX17" fmla="*/ 971550 w 5829300"/>
              <a:gd name="connsiteY17" fmla="*/ 628650 h 628650"/>
              <a:gd name="connsiteX18" fmla="*/ 1781175 w 5829300"/>
              <a:gd name="connsiteY18" fmla="*/ 619125 h 628650"/>
              <a:gd name="connsiteX19" fmla="*/ 1862138 w 5829300"/>
              <a:gd name="connsiteY19" fmla="*/ 609600 h 628650"/>
              <a:gd name="connsiteX20" fmla="*/ 2071688 w 5829300"/>
              <a:gd name="connsiteY20" fmla="*/ 604837 h 628650"/>
              <a:gd name="connsiteX21" fmla="*/ 2119313 w 5829300"/>
              <a:gd name="connsiteY21" fmla="*/ 590550 h 628650"/>
              <a:gd name="connsiteX22" fmla="*/ 2195513 w 5829300"/>
              <a:gd name="connsiteY22" fmla="*/ 581025 h 628650"/>
              <a:gd name="connsiteX23" fmla="*/ 2290763 w 5829300"/>
              <a:gd name="connsiteY23" fmla="*/ 561975 h 628650"/>
              <a:gd name="connsiteX24" fmla="*/ 2338388 w 5829300"/>
              <a:gd name="connsiteY24" fmla="*/ 552450 h 628650"/>
              <a:gd name="connsiteX25" fmla="*/ 2376488 w 5829300"/>
              <a:gd name="connsiteY25" fmla="*/ 542925 h 628650"/>
              <a:gd name="connsiteX26" fmla="*/ 2500313 w 5829300"/>
              <a:gd name="connsiteY26" fmla="*/ 528637 h 628650"/>
              <a:gd name="connsiteX27" fmla="*/ 2538413 w 5829300"/>
              <a:gd name="connsiteY27" fmla="*/ 519112 h 628650"/>
              <a:gd name="connsiteX28" fmla="*/ 2576513 w 5829300"/>
              <a:gd name="connsiteY28" fmla="*/ 514350 h 628650"/>
              <a:gd name="connsiteX29" fmla="*/ 2657475 w 5829300"/>
              <a:gd name="connsiteY29" fmla="*/ 504825 h 628650"/>
              <a:gd name="connsiteX30" fmla="*/ 2690813 w 5829300"/>
              <a:gd name="connsiteY30" fmla="*/ 495300 h 628650"/>
              <a:gd name="connsiteX31" fmla="*/ 2719388 w 5829300"/>
              <a:gd name="connsiteY31" fmla="*/ 490537 h 628650"/>
              <a:gd name="connsiteX32" fmla="*/ 2733675 w 5829300"/>
              <a:gd name="connsiteY32" fmla="*/ 481012 h 628650"/>
              <a:gd name="connsiteX33" fmla="*/ 2795588 w 5829300"/>
              <a:gd name="connsiteY33" fmla="*/ 461962 h 628650"/>
              <a:gd name="connsiteX34" fmla="*/ 2824163 w 5829300"/>
              <a:gd name="connsiteY34" fmla="*/ 452437 h 628650"/>
              <a:gd name="connsiteX35" fmla="*/ 2847975 w 5829300"/>
              <a:gd name="connsiteY35" fmla="*/ 442912 h 628650"/>
              <a:gd name="connsiteX36" fmla="*/ 2867025 w 5829300"/>
              <a:gd name="connsiteY36" fmla="*/ 438150 h 628650"/>
              <a:gd name="connsiteX37" fmla="*/ 2895600 w 5829300"/>
              <a:gd name="connsiteY37" fmla="*/ 428625 h 628650"/>
              <a:gd name="connsiteX38" fmla="*/ 2919413 w 5829300"/>
              <a:gd name="connsiteY38" fmla="*/ 423862 h 628650"/>
              <a:gd name="connsiteX39" fmla="*/ 2943225 w 5829300"/>
              <a:gd name="connsiteY39" fmla="*/ 414337 h 628650"/>
              <a:gd name="connsiteX40" fmla="*/ 2962275 w 5829300"/>
              <a:gd name="connsiteY40" fmla="*/ 409575 h 628650"/>
              <a:gd name="connsiteX41" fmla="*/ 2995613 w 5829300"/>
              <a:gd name="connsiteY41" fmla="*/ 400050 h 628650"/>
              <a:gd name="connsiteX42" fmla="*/ 3028950 w 5829300"/>
              <a:gd name="connsiteY42" fmla="*/ 385762 h 628650"/>
              <a:gd name="connsiteX43" fmla="*/ 3081338 w 5829300"/>
              <a:gd name="connsiteY43" fmla="*/ 366712 h 628650"/>
              <a:gd name="connsiteX44" fmla="*/ 3128963 w 5829300"/>
              <a:gd name="connsiteY44" fmla="*/ 357187 h 628650"/>
              <a:gd name="connsiteX45" fmla="*/ 3162300 w 5829300"/>
              <a:gd name="connsiteY45" fmla="*/ 342900 h 628650"/>
              <a:gd name="connsiteX46" fmla="*/ 3186113 w 5829300"/>
              <a:gd name="connsiteY46" fmla="*/ 338137 h 628650"/>
              <a:gd name="connsiteX47" fmla="*/ 3205163 w 5829300"/>
              <a:gd name="connsiteY47" fmla="*/ 333375 h 628650"/>
              <a:gd name="connsiteX48" fmla="*/ 3219450 w 5829300"/>
              <a:gd name="connsiteY48" fmla="*/ 328612 h 628650"/>
              <a:gd name="connsiteX49" fmla="*/ 3243263 w 5829300"/>
              <a:gd name="connsiteY49" fmla="*/ 323850 h 628650"/>
              <a:gd name="connsiteX50" fmla="*/ 3257550 w 5829300"/>
              <a:gd name="connsiteY50" fmla="*/ 319087 h 628650"/>
              <a:gd name="connsiteX51" fmla="*/ 3281363 w 5829300"/>
              <a:gd name="connsiteY51" fmla="*/ 314325 h 628650"/>
              <a:gd name="connsiteX52" fmla="*/ 3309938 w 5829300"/>
              <a:gd name="connsiteY52" fmla="*/ 304800 h 628650"/>
              <a:gd name="connsiteX53" fmla="*/ 3324225 w 5829300"/>
              <a:gd name="connsiteY53" fmla="*/ 300037 h 628650"/>
              <a:gd name="connsiteX54" fmla="*/ 3352800 w 5829300"/>
              <a:gd name="connsiteY54" fmla="*/ 295275 h 628650"/>
              <a:gd name="connsiteX55" fmla="*/ 3409950 w 5829300"/>
              <a:gd name="connsiteY55" fmla="*/ 276225 h 628650"/>
              <a:gd name="connsiteX56" fmla="*/ 3452813 w 5829300"/>
              <a:gd name="connsiteY56" fmla="*/ 261937 h 628650"/>
              <a:gd name="connsiteX57" fmla="*/ 3533775 w 5829300"/>
              <a:gd name="connsiteY57" fmla="*/ 252412 h 628650"/>
              <a:gd name="connsiteX58" fmla="*/ 3629025 w 5829300"/>
              <a:gd name="connsiteY58" fmla="*/ 238125 h 628650"/>
              <a:gd name="connsiteX59" fmla="*/ 3719513 w 5829300"/>
              <a:gd name="connsiteY59" fmla="*/ 228600 h 628650"/>
              <a:gd name="connsiteX60" fmla="*/ 3752850 w 5829300"/>
              <a:gd name="connsiteY60" fmla="*/ 219075 h 628650"/>
              <a:gd name="connsiteX61" fmla="*/ 3848100 w 5829300"/>
              <a:gd name="connsiteY61" fmla="*/ 209550 h 628650"/>
              <a:gd name="connsiteX62" fmla="*/ 3895725 w 5829300"/>
              <a:gd name="connsiteY62" fmla="*/ 200025 h 628650"/>
              <a:gd name="connsiteX63" fmla="*/ 3910013 w 5829300"/>
              <a:gd name="connsiteY63" fmla="*/ 195262 h 628650"/>
              <a:gd name="connsiteX64" fmla="*/ 3967163 w 5829300"/>
              <a:gd name="connsiteY64" fmla="*/ 190500 h 628650"/>
              <a:gd name="connsiteX65" fmla="*/ 4000500 w 5829300"/>
              <a:gd name="connsiteY65" fmla="*/ 185737 h 628650"/>
              <a:gd name="connsiteX66" fmla="*/ 4019550 w 5829300"/>
              <a:gd name="connsiteY66" fmla="*/ 176212 h 628650"/>
              <a:gd name="connsiteX67" fmla="*/ 4119563 w 5829300"/>
              <a:gd name="connsiteY67" fmla="*/ 166687 h 628650"/>
              <a:gd name="connsiteX68" fmla="*/ 4157663 w 5829300"/>
              <a:gd name="connsiteY68" fmla="*/ 161925 h 628650"/>
              <a:gd name="connsiteX69" fmla="*/ 4238625 w 5829300"/>
              <a:gd name="connsiteY69" fmla="*/ 152400 h 628650"/>
              <a:gd name="connsiteX70" fmla="*/ 4276725 w 5829300"/>
              <a:gd name="connsiteY70" fmla="*/ 147637 h 628650"/>
              <a:gd name="connsiteX71" fmla="*/ 5200650 w 5829300"/>
              <a:gd name="connsiteY71" fmla="*/ 152400 h 628650"/>
              <a:gd name="connsiteX72" fmla="*/ 5229225 w 5829300"/>
              <a:gd name="connsiteY72" fmla="*/ 157162 h 628650"/>
              <a:gd name="connsiteX73" fmla="*/ 5605463 w 5829300"/>
              <a:gd name="connsiteY73" fmla="*/ 152400 h 628650"/>
              <a:gd name="connsiteX74" fmla="*/ 5648325 w 5829300"/>
              <a:gd name="connsiteY74" fmla="*/ 138112 h 628650"/>
              <a:gd name="connsiteX75" fmla="*/ 5667375 w 5829300"/>
              <a:gd name="connsiteY75" fmla="*/ 133350 h 628650"/>
              <a:gd name="connsiteX76" fmla="*/ 5705475 w 5829300"/>
              <a:gd name="connsiteY76" fmla="*/ 104775 h 628650"/>
              <a:gd name="connsiteX77" fmla="*/ 5743575 w 5829300"/>
              <a:gd name="connsiteY77" fmla="*/ 100012 h 628650"/>
              <a:gd name="connsiteX78" fmla="*/ 5767388 w 5829300"/>
              <a:gd name="connsiteY78" fmla="*/ 90487 h 628650"/>
              <a:gd name="connsiteX79" fmla="*/ 5781675 w 5829300"/>
              <a:gd name="connsiteY79" fmla="*/ 85725 h 628650"/>
              <a:gd name="connsiteX80" fmla="*/ 5795963 w 5829300"/>
              <a:gd name="connsiteY80" fmla="*/ 76200 h 628650"/>
              <a:gd name="connsiteX81" fmla="*/ 5819775 w 5829300"/>
              <a:gd name="connsiteY81" fmla="*/ 33337 h 628650"/>
              <a:gd name="connsiteX82" fmla="*/ 5824538 w 5829300"/>
              <a:gd name="connsiteY82" fmla="*/ 14287 h 628650"/>
              <a:gd name="connsiteX83" fmla="*/ 5829300 w 5829300"/>
              <a:gd name="connsiteY83" fmla="*/ 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829300" h="628650">
                <a:moveTo>
                  <a:pt x="0" y="452437"/>
                </a:moveTo>
                <a:cubicBezTo>
                  <a:pt x="6350" y="455612"/>
                  <a:pt x="13596" y="457417"/>
                  <a:pt x="19050" y="461962"/>
                </a:cubicBezTo>
                <a:cubicBezTo>
                  <a:pt x="23447" y="465626"/>
                  <a:pt x="24528" y="472203"/>
                  <a:pt x="28575" y="476250"/>
                </a:cubicBezTo>
                <a:cubicBezTo>
                  <a:pt x="34188" y="481863"/>
                  <a:pt x="40894" y="486330"/>
                  <a:pt x="47625" y="490537"/>
                </a:cubicBezTo>
                <a:cubicBezTo>
                  <a:pt x="64349" y="500990"/>
                  <a:pt x="64760" y="498749"/>
                  <a:pt x="80963" y="504825"/>
                </a:cubicBezTo>
                <a:cubicBezTo>
                  <a:pt x="88967" y="507827"/>
                  <a:pt x="96481" y="512277"/>
                  <a:pt x="104775" y="514350"/>
                </a:cubicBezTo>
                <a:cubicBezTo>
                  <a:pt x="115665" y="517072"/>
                  <a:pt x="127000" y="517525"/>
                  <a:pt x="138113" y="519112"/>
                </a:cubicBezTo>
                <a:cubicBezTo>
                  <a:pt x="148787" y="522670"/>
                  <a:pt x="160337" y="526927"/>
                  <a:pt x="171450" y="528637"/>
                </a:cubicBezTo>
                <a:cubicBezTo>
                  <a:pt x="242422" y="539556"/>
                  <a:pt x="188919" y="527618"/>
                  <a:pt x="238125" y="538162"/>
                </a:cubicBezTo>
                <a:cubicBezTo>
                  <a:pt x="252436" y="541229"/>
                  <a:pt x="266575" y="545143"/>
                  <a:pt x="280988" y="547687"/>
                </a:cubicBezTo>
                <a:cubicBezTo>
                  <a:pt x="293592" y="549911"/>
                  <a:pt x="306418" y="550640"/>
                  <a:pt x="319088" y="552450"/>
                </a:cubicBezTo>
                <a:cubicBezTo>
                  <a:pt x="328647" y="553816"/>
                  <a:pt x="338081" y="556014"/>
                  <a:pt x="347663" y="557212"/>
                </a:cubicBezTo>
                <a:cubicBezTo>
                  <a:pt x="433661" y="567962"/>
                  <a:pt x="450756" y="569427"/>
                  <a:pt x="519113" y="576262"/>
                </a:cubicBezTo>
                <a:cubicBezTo>
                  <a:pt x="540128" y="581516"/>
                  <a:pt x="559128" y="586445"/>
                  <a:pt x="581025" y="590550"/>
                </a:cubicBezTo>
                <a:cubicBezTo>
                  <a:pt x="605569" y="595152"/>
                  <a:pt x="638139" y="597629"/>
                  <a:pt x="661988" y="600075"/>
                </a:cubicBezTo>
                <a:lnTo>
                  <a:pt x="800100" y="614362"/>
                </a:lnTo>
                <a:cubicBezTo>
                  <a:pt x="863796" y="627102"/>
                  <a:pt x="797559" y="615120"/>
                  <a:pt x="933450" y="623887"/>
                </a:cubicBezTo>
                <a:cubicBezTo>
                  <a:pt x="946222" y="624711"/>
                  <a:pt x="958850" y="627062"/>
                  <a:pt x="971550" y="628650"/>
                </a:cubicBezTo>
                <a:lnTo>
                  <a:pt x="1781175" y="619125"/>
                </a:lnTo>
                <a:cubicBezTo>
                  <a:pt x="1943561" y="616418"/>
                  <a:pt x="1740119" y="614385"/>
                  <a:pt x="1862138" y="609600"/>
                </a:cubicBezTo>
                <a:cubicBezTo>
                  <a:pt x="1931952" y="606862"/>
                  <a:pt x="2001838" y="606425"/>
                  <a:pt x="2071688" y="604837"/>
                </a:cubicBezTo>
                <a:cubicBezTo>
                  <a:pt x="2087563" y="600075"/>
                  <a:pt x="2103037" y="593680"/>
                  <a:pt x="2119313" y="590550"/>
                </a:cubicBezTo>
                <a:cubicBezTo>
                  <a:pt x="2144450" y="585716"/>
                  <a:pt x="2195513" y="581025"/>
                  <a:pt x="2195513" y="581025"/>
                </a:cubicBezTo>
                <a:cubicBezTo>
                  <a:pt x="2292983" y="554441"/>
                  <a:pt x="2205119" y="575497"/>
                  <a:pt x="2290763" y="561975"/>
                </a:cubicBezTo>
                <a:cubicBezTo>
                  <a:pt x="2306754" y="559450"/>
                  <a:pt x="2322584" y="555962"/>
                  <a:pt x="2338388" y="552450"/>
                </a:cubicBezTo>
                <a:cubicBezTo>
                  <a:pt x="2351167" y="549610"/>
                  <a:pt x="2363575" y="545077"/>
                  <a:pt x="2376488" y="542925"/>
                </a:cubicBezTo>
                <a:cubicBezTo>
                  <a:pt x="2422014" y="535337"/>
                  <a:pt x="2452516" y="540586"/>
                  <a:pt x="2500313" y="528637"/>
                </a:cubicBezTo>
                <a:cubicBezTo>
                  <a:pt x="2513013" y="525462"/>
                  <a:pt x="2525546" y="521524"/>
                  <a:pt x="2538413" y="519112"/>
                </a:cubicBezTo>
                <a:cubicBezTo>
                  <a:pt x="2550993" y="516753"/>
                  <a:pt x="2563826" y="516042"/>
                  <a:pt x="2576513" y="514350"/>
                </a:cubicBezTo>
                <a:cubicBezTo>
                  <a:pt x="2639700" y="505925"/>
                  <a:pt x="2578702" y="512701"/>
                  <a:pt x="2657475" y="504825"/>
                </a:cubicBezTo>
                <a:cubicBezTo>
                  <a:pt x="2668588" y="501650"/>
                  <a:pt x="2679552" y="497899"/>
                  <a:pt x="2690813" y="495300"/>
                </a:cubicBezTo>
                <a:cubicBezTo>
                  <a:pt x="2700222" y="493129"/>
                  <a:pt x="2710227" y="493591"/>
                  <a:pt x="2719388" y="490537"/>
                </a:cubicBezTo>
                <a:cubicBezTo>
                  <a:pt x="2724818" y="488727"/>
                  <a:pt x="2728392" y="483213"/>
                  <a:pt x="2733675" y="481012"/>
                </a:cubicBezTo>
                <a:cubicBezTo>
                  <a:pt x="2780875" y="461346"/>
                  <a:pt x="2762741" y="471816"/>
                  <a:pt x="2795588" y="461962"/>
                </a:cubicBezTo>
                <a:cubicBezTo>
                  <a:pt x="2805205" y="459077"/>
                  <a:pt x="2814727" y="455868"/>
                  <a:pt x="2824163" y="452437"/>
                </a:cubicBezTo>
                <a:cubicBezTo>
                  <a:pt x="2832197" y="449515"/>
                  <a:pt x="2839865" y="445615"/>
                  <a:pt x="2847975" y="442912"/>
                </a:cubicBezTo>
                <a:cubicBezTo>
                  <a:pt x="2854185" y="440842"/>
                  <a:pt x="2860756" y="440031"/>
                  <a:pt x="2867025" y="438150"/>
                </a:cubicBezTo>
                <a:cubicBezTo>
                  <a:pt x="2876642" y="435265"/>
                  <a:pt x="2885914" y="431267"/>
                  <a:pt x="2895600" y="428625"/>
                </a:cubicBezTo>
                <a:cubicBezTo>
                  <a:pt x="2903410" y="426495"/>
                  <a:pt x="2911660" y="426188"/>
                  <a:pt x="2919413" y="423862"/>
                </a:cubicBezTo>
                <a:cubicBezTo>
                  <a:pt x="2927601" y="421405"/>
                  <a:pt x="2935115" y="417040"/>
                  <a:pt x="2943225" y="414337"/>
                </a:cubicBezTo>
                <a:cubicBezTo>
                  <a:pt x="2949435" y="412267"/>
                  <a:pt x="2955981" y="411373"/>
                  <a:pt x="2962275" y="409575"/>
                </a:cubicBezTo>
                <a:cubicBezTo>
                  <a:pt x="3010101" y="395911"/>
                  <a:pt x="2936062" y="414936"/>
                  <a:pt x="2995613" y="400050"/>
                </a:cubicBezTo>
                <a:cubicBezTo>
                  <a:pt x="3058795" y="368459"/>
                  <a:pt x="2979897" y="406786"/>
                  <a:pt x="3028950" y="385762"/>
                </a:cubicBezTo>
                <a:cubicBezTo>
                  <a:pt x="3062091" y="371558"/>
                  <a:pt x="3035062" y="377391"/>
                  <a:pt x="3081338" y="366712"/>
                </a:cubicBezTo>
                <a:cubicBezTo>
                  <a:pt x="3097425" y="363000"/>
                  <a:pt x="3113386" y="362851"/>
                  <a:pt x="3128963" y="357187"/>
                </a:cubicBezTo>
                <a:cubicBezTo>
                  <a:pt x="3140325" y="353055"/>
                  <a:pt x="3150831" y="346723"/>
                  <a:pt x="3162300" y="342900"/>
                </a:cubicBezTo>
                <a:cubicBezTo>
                  <a:pt x="3169979" y="340340"/>
                  <a:pt x="3178211" y="339893"/>
                  <a:pt x="3186113" y="338137"/>
                </a:cubicBezTo>
                <a:cubicBezTo>
                  <a:pt x="3192503" y="336717"/>
                  <a:pt x="3198869" y="335173"/>
                  <a:pt x="3205163" y="333375"/>
                </a:cubicBezTo>
                <a:cubicBezTo>
                  <a:pt x="3209990" y="331996"/>
                  <a:pt x="3214580" y="329830"/>
                  <a:pt x="3219450" y="328612"/>
                </a:cubicBezTo>
                <a:cubicBezTo>
                  <a:pt x="3227303" y="326649"/>
                  <a:pt x="3235410" y="325813"/>
                  <a:pt x="3243263" y="323850"/>
                </a:cubicBezTo>
                <a:cubicBezTo>
                  <a:pt x="3248133" y="322632"/>
                  <a:pt x="3252680" y="320305"/>
                  <a:pt x="3257550" y="319087"/>
                </a:cubicBezTo>
                <a:cubicBezTo>
                  <a:pt x="3265403" y="317124"/>
                  <a:pt x="3273553" y="316455"/>
                  <a:pt x="3281363" y="314325"/>
                </a:cubicBezTo>
                <a:cubicBezTo>
                  <a:pt x="3291049" y="311683"/>
                  <a:pt x="3300413" y="307975"/>
                  <a:pt x="3309938" y="304800"/>
                </a:cubicBezTo>
                <a:cubicBezTo>
                  <a:pt x="3314700" y="303212"/>
                  <a:pt x="3319273" y="300862"/>
                  <a:pt x="3324225" y="300037"/>
                </a:cubicBezTo>
                <a:lnTo>
                  <a:pt x="3352800" y="295275"/>
                </a:lnTo>
                <a:cubicBezTo>
                  <a:pt x="3425547" y="264097"/>
                  <a:pt x="3352879" y="292531"/>
                  <a:pt x="3409950" y="276225"/>
                </a:cubicBezTo>
                <a:cubicBezTo>
                  <a:pt x="3424431" y="272088"/>
                  <a:pt x="3438202" y="265590"/>
                  <a:pt x="3452813" y="261937"/>
                </a:cubicBezTo>
                <a:cubicBezTo>
                  <a:pt x="3468849" y="257928"/>
                  <a:pt x="3522018" y="254015"/>
                  <a:pt x="3533775" y="252412"/>
                </a:cubicBezTo>
                <a:cubicBezTo>
                  <a:pt x="3602312" y="243066"/>
                  <a:pt x="3572582" y="243769"/>
                  <a:pt x="3629025" y="238125"/>
                </a:cubicBezTo>
                <a:cubicBezTo>
                  <a:pt x="3723934" y="228634"/>
                  <a:pt x="3651647" y="238294"/>
                  <a:pt x="3719513" y="228600"/>
                </a:cubicBezTo>
                <a:cubicBezTo>
                  <a:pt x="3730625" y="225425"/>
                  <a:pt x="3741550" y="221497"/>
                  <a:pt x="3752850" y="219075"/>
                </a:cubicBezTo>
                <a:cubicBezTo>
                  <a:pt x="3778693" y="213537"/>
                  <a:pt x="3826597" y="211204"/>
                  <a:pt x="3848100" y="209550"/>
                </a:cubicBezTo>
                <a:cubicBezTo>
                  <a:pt x="3863975" y="206375"/>
                  <a:pt x="3880367" y="205145"/>
                  <a:pt x="3895725" y="200025"/>
                </a:cubicBezTo>
                <a:cubicBezTo>
                  <a:pt x="3900488" y="198437"/>
                  <a:pt x="3905037" y="195926"/>
                  <a:pt x="3910013" y="195262"/>
                </a:cubicBezTo>
                <a:cubicBezTo>
                  <a:pt x="3928961" y="192736"/>
                  <a:pt x="3948152" y="192501"/>
                  <a:pt x="3967163" y="190500"/>
                </a:cubicBezTo>
                <a:cubicBezTo>
                  <a:pt x="3978327" y="189325"/>
                  <a:pt x="3989388" y="187325"/>
                  <a:pt x="4000500" y="185737"/>
                </a:cubicBezTo>
                <a:cubicBezTo>
                  <a:pt x="4006850" y="182562"/>
                  <a:pt x="4012750" y="178252"/>
                  <a:pt x="4019550" y="176212"/>
                </a:cubicBezTo>
                <a:cubicBezTo>
                  <a:pt x="4042169" y="169427"/>
                  <a:pt x="4111391" y="167398"/>
                  <a:pt x="4119563" y="166687"/>
                </a:cubicBezTo>
                <a:cubicBezTo>
                  <a:pt x="4132314" y="165578"/>
                  <a:pt x="4144963" y="163512"/>
                  <a:pt x="4157663" y="161925"/>
                </a:cubicBezTo>
                <a:cubicBezTo>
                  <a:pt x="4199355" y="151501"/>
                  <a:pt x="4162085" y="159690"/>
                  <a:pt x="4238625" y="152400"/>
                </a:cubicBezTo>
                <a:cubicBezTo>
                  <a:pt x="4251366" y="151187"/>
                  <a:pt x="4264025" y="149225"/>
                  <a:pt x="4276725" y="147637"/>
                </a:cubicBezTo>
                <a:lnTo>
                  <a:pt x="5200650" y="152400"/>
                </a:lnTo>
                <a:cubicBezTo>
                  <a:pt x="5210306" y="152497"/>
                  <a:pt x="5219569" y="157162"/>
                  <a:pt x="5229225" y="157162"/>
                </a:cubicBezTo>
                <a:cubicBezTo>
                  <a:pt x="5354648" y="157162"/>
                  <a:pt x="5480050" y="153987"/>
                  <a:pt x="5605463" y="152400"/>
                </a:cubicBezTo>
                <a:cubicBezTo>
                  <a:pt x="5651126" y="140983"/>
                  <a:pt x="5594509" y="156050"/>
                  <a:pt x="5648325" y="138112"/>
                </a:cubicBezTo>
                <a:cubicBezTo>
                  <a:pt x="5654535" y="136042"/>
                  <a:pt x="5661025" y="134937"/>
                  <a:pt x="5667375" y="133350"/>
                </a:cubicBezTo>
                <a:cubicBezTo>
                  <a:pt x="5679118" y="121607"/>
                  <a:pt x="5688380" y="110035"/>
                  <a:pt x="5705475" y="104775"/>
                </a:cubicBezTo>
                <a:cubicBezTo>
                  <a:pt x="5717708" y="101011"/>
                  <a:pt x="5730875" y="101600"/>
                  <a:pt x="5743575" y="100012"/>
                </a:cubicBezTo>
                <a:cubicBezTo>
                  <a:pt x="5751513" y="96837"/>
                  <a:pt x="5759383" y="93489"/>
                  <a:pt x="5767388" y="90487"/>
                </a:cubicBezTo>
                <a:cubicBezTo>
                  <a:pt x="5772088" y="88724"/>
                  <a:pt x="5777185" y="87970"/>
                  <a:pt x="5781675" y="85725"/>
                </a:cubicBezTo>
                <a:cubicBezTo>
                  <a:pt x="5786795" y="83165"/>
                  <a:pt x="5791200" y="79375"/>
                  <a:pt x="5795963" y="76200"/>
                </a:cubicBezTo>
                <a:cubicBezTo>
                  <a:pt x="5813023" y="50610"/>
                  <a:pt x="5813487" y="55345"/>
                  <a:pt x="5819775" y="33337"/>
                </a:cubicBezTo>
                <a:cubicBezTo>
                  <a:pt x="5821573" y="27043"/>
                  <a:pt x="5822740" y="20581"/>
                  <a:pt x="5824538" y="14287"/>
                </a:cubicBezTo>
                <a:cubicBezTo>
                  <a:pt x="5825917" y="9460"/>
                  <a:pt x="5829300" y="0"/>
                  <a:pt x="582930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1381125" y="5181600"/>
            <a:ext cx="895350" cy="681038"/>
          </a:xfrm>
          <a:custGeom>
            <a:avLst/>
            <a:gdLst>
              <a:gd name="connsiteX0" fmla="*/ 0 w 895350"/>
              <a:gd name="connsiteY0" fmla="*/ 0 h 681038"/>
              <a:gd name="connsiteX1" fmla="*/ 4763 w 895350"/>
              <a:gd name="connsiteY1" fmla="*/ 33338 h 681038"/>
              <a:gd name="connsiteX2" fmla="*/ 19050 w 895350"/>
              <a:gd name="connsiteY2" fmla="*/ 66675 h 681038"/>
              <a:gd name="connsiteX3" fmla="*/ 28575 w 895350"/>
              <a:gd name="connsiteY3" fmla="*/ 80963 h 681038"/>
              <a:gd name="connsiteX4" fmla="*/ 38100 w 895350"/>
              <a:gd name="connsiteY4" fmla="*/ 100013 h 681038"/>
              <a:gd name="connsiteX5" fmla="*/ 80963 w 895350"/>
              <a:gd name="connsiteY5" fmla="*/ 147638 h 681038"/>
              <a:gd name="connsiteX6" fmla="*/ 100013 w 895350"/>
              <a:gd name="connsiteY6" fmla="*/ 161925 h 681038"/>
              <a:gd name="connsiteX7" fmla="*/ 114300 w 895350"/>
              <a:gd name="connsiteY7" fmla="*/ 166688 h 681038"/>
              <a:gd name="connsiteX8" fmla="*/ 142875 w 895350"/>
              <a:gd name="connsiteY8" fmla="*/ 185738 h 681038"/>
              <a:gd name="connsiteX9" fmla="*/ 157163 w 895350"/>
              <a:gd name="connsiteY9" fmla="*/ 195263 h 681038"/>
              <a:gd name="connsiteX10" fmla="*/ 185738 w 895350"/>
              <a:gd name="connsiteY10" fmla="*/ 204788 h 681038"/>
              <a:gd name="connsiteX11" fmla="*/ 200025 w 895350"/>
              <a:gd name="connsiteY11" fmla="*/ 209550 h 681038"/>
              <a:gd name="connsiteX12" fmla="*/ 219075 w 895350"/>
              <a:gd name="connsiteY12" fmla="*/ 219075 h 681038"/>
              <a:gd name="connsiteX13" fmla="*/ 247650 w 895350"/>
              <a:gd name="connsiteY13" fmla="*/ 228600 h 681038"/>
              <a:gd name="connsiteX14" fmla="*/ 261938 w 895350"/>
              <a:gd name="connsiteY14" fmla="*/ 233363 h 681038"/>
              <a:gd name="connsiteX15" fmla="*/ 290513 w 895350"/>
              <a:gd name="connsiteY15" fmla="*/ 247650 h 681038"/>
              <a:gd name="connsiteX16" fmla="*/ 309563 w 895350"/>
              <a:gd name="connsiteY16" fmla="*/ 257175 h 681038"/>
              <a:gd name="connsiteX17" fmla="*/ 338138 w 895350"/>
              <a:gd name="connsiteY17" fmla="*/ 266700 h 681038"/>
              <a:gd name="connsiteX18" fmla="*/ 352425 w 895350"/>
              <a:gd name="connsiteY18" fmla="*/ 271463 h 681038"/>
              <a:gd name="connsiteX19" fmla="*/ 395288 w 895350"/>
              <a:gd name="connsiteY19" fmla="*/ 290513 h 681038"/>
              <a:gd name="connsiteX20" fmla="*/ 414338 w 895350"/>
              <a:gd name="connsiteY20" fmla="*/ 295275 h 681038"/>
              <a:gd name="connsiteX21" fmla="*/ 433388 w 895350"/>
              <a:gd name="connsiteY21" fmla="*/ 304800 h 681038"/>
              <a:gd name="connsiteX22" fmla="*/ 466725 w 895350"/>
              <a:gd name="connsiteY22" fmla="*/ 314325 h 681038"/>
              <a:gd name="connsiteX23" fmla="*/ 500063 w 895350"/>
              <a:gd name="connsiteY23" fmla="*/ 333375 h 681038"/>
              <a:gd name="connsiteX24" fmla="*/ 514350 w 895350"/>
              <a:gd name="connsiteY24" fmla="*/ 342900 h 681038"/>
              <a:gd name="connsiteX25" fmla="*/ 538163 w 895350"/>
              <a:gd name="connsiteY25" fmla="*/ 347663 h 681038"/>
              <a:gd name="connsiteX26" fmla="*/ 557213 w 895350"/>
              <a:gd name="connsiteY26" fmla="*/ 352425 h 681038"/>
              <a:gd name="connsiteX27" fmla="*/ 571500 w 895350"/>
              <a:gd name="connsiteY27" fmla="*/ 366713 h 681038"/>
              <a:gd name="connsiteX28" fmla="*/ 600075 w 895350"/>
              <a:gd name="connsiteY28" fmla="*/ 376238 h 681038"/>
              <a:gd name="connsiteX29" fmla="*/ 633413 w 895350"/>
              <a:gd name="connsiteY29" fmla="*/ 385763 h 681038"/>
              <a:gd name="connsiteX30" fmla="*/ 666750 w 895350"/>
              <a:gd name="connsiteY30" fmla="*/ 404813 h 681038"/>
              <a:gd name="connsiteX31" fmla="*/ 681038 w 895350"/>
              <a:gd name="connsiteY31" fmla="*/ 409575 h 681038"/>
              <a:gd name="connsiteX32" fmla="*/ 695325 w 895350"/>
              <a:gd name="connsiteY32" fmla="*/ 419100 h 681038"/>
              <a:gd name="connsiteX33" fmla="*/ 709613 w 895350"/>
              <a:gd name="connsiteY33" fmla="*/ 423863 h 681038"/>
              <a:gd name="connsiteX34" fmla="*/ 752475 w 895350"/>
              <a:gd name="connsiteY34" fmla="*/ 452438 h 681038"/>
              <a:gd name="connsiteX35" fmla="*/ 766763 w 895350"/>
              <a:gd name="connsiteY35" fmla="*/ 461963 h 681038"/>
              <a:gd name="connsiteX36" fmla="*/ 795338 w 895350"/>
              <a:gd name="connsiteY36" fmla="*/ 485775 h 681038"/>
              <a:gd name="connsiteX37" fmla="*/ 819150 w 895350"/>
              <a:gd name="connsiteY37" fmla="*/ 514350 h 681038"/>
              <a:gd name="connsiteX38" fmla="*/ 852488 w 895350"/>
              <a:gd name="connsiteY38" fmla="*/ 557213 h 681038"/>
              <a:gd name="connsiteX39" fmla="*/ 857250 w 895350"/>
              <a:gd name="connsiteY39" fmla="*/ 571500 h 681038"/>
              <a:gd name="connsiteX40" fmla="*/ 881063 w 895350"/>
              <a:gd name="connsiteY40" fmla="*/ 600075 h 681038"/>
              <a:gd name="connsiteX41" fmla="*/ 885825 w 895350"/>
              <a:gd name="connsiteY41" fmla="*/ 628650 h 681038"/>
              <a:gd name="connsiteX42" fmla="*/ 890588 w 895350"/>
              <a:gd name="connsiteY42" fmla="*/ 642938 h 681038"/>
              <a:gd name="connsiteX43" fmla="*/ 895350 w 895350"/>
              <a:gd name="connsiteY43" fmla="*/ 681038 h 6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95350" h="681038">
                <a:moveTo>
                  <a:pt x="0" y="0"/>
                </a:moveTo>
                <a:cubicBezTo>
                  <a:pt x="1588" y="11113"/>
                  <a:pt x="2561" y="22330"/>
                  <a:pt x="4763" y="33338"/>
                </a:cubicBezTo>
                <a:cubicBezTo>
                  <a:pt x="6818" y="43614"/>
                  <a:pt x="14283" y="58333"/>
                  <a:pt x="19050" y="66675"/>
                </a:cubicBezTo>
                <a:cubicBezTo>
                  <a:pt x="21890" y="71645"/>
                  <a:pt x="25735" y="75993"/>
                  <a:pt x="28575" y="80963"/>
                </a:cubicBezTo>
                <a:cubicBezTo>
                  <a:pt x="32097" y="87127"/>
                  <a:pt x="34337" y="93993"/>
                  <a:pt x="38100" y="100013"/>
                </a:cubicBezTo>
                <a:cubicBezTo>
                  <a:pt x="47526" y="115094"/>
                  <a:pt x="68742" y="138473"/>
                  <a:pt x="80963" y="147638"/>
                </a:cubicBezTo>
                <a:cubicBezTo>
                  <a:pt x="87313" y="152400"/>
                  <a:pt x="93121" y="157987"/>
                  <a:pt x="100013" y="161925"/>
                </a:cubicBezTo>
                <a:cubicBezTo>
                  <a:pt x="104372" y="164416"/>
                  <a:pt x="109538" y="165100"/>
                  <a:pt x="114300" y="166688"/>
                </a:cubicBezTo>
                <a:cubicBezTo>
                  <a:pt x="141385" y="193771"/>
                  <a:pt x="115306" y="171953"/>
                  <a:pt x="142875" y="185738"/>
                </a:cubicBezTo>
                <a:cubicBezTo>
                  <a:pt x="147995" y="188298"/>
                  <a:pt x="151932" y="192938"/>
                  <a:pt x="157163" y="195263"/>
                </a:cubicBezTo>
                <a:cubicBezTo>
                  <a:pt x="166338" y="199341"/>
                  <a:pt x="176213" y="201613"/>
                  <a:pt x="185738" y="204788"/>
                </a:cubicBezTo>
                <a:cubicBezTo>
                  <a:pt x="190500" y="206375"/>
                  <a:pt x="195535" y="207305"/>
                  <a:pt x="200025" y="209550"/>
                </a:cubicBezTo>
                <a:cubicBezTo>
                  <a:pt x="206375" y="212725"/>
                  <a:pt x="212483" y="216438"/>
                  <a:pt x="219075" y="219075"/>
                </a:cubicBezTo>
                <a:cubicBezTo>
                  <a:pt x="228397" y="222804"/>
                  <a:pt x="238125" y="225425"/>
                  <a:pt x="247650" y="228600"/>
                </a:cubicBezTo>
                <a:cubicBezTo>
                  <a:pt x="252413" y="230188"/>
                  <a:pt x="257761" y="230578"/>
                  <a:pt x="261938" y="233363"/>
                </a:cubicBezTo>
                <a:cubicBezTo>
                  <a:pt x="289395" y="251668"/>
                  <a:pt x="262907" y="235820"/>
                  <a:pt x="290513" y="247650"/>
                </a:cubicBezTo>
                <a:cubicBezTo>
                  <a:pt x="297039" y="250447"/>
                  <a:pt x="302971" y="254538"/>
                  <a:pt x="309563" y="257175"/>
                </a:cubicBezTo>
                <a:cubicBezTo>
                  <a:pt x="318885" y="260904"/>
                  <a:pt x="328613" y="263525"/>
                  <a:pt x="338138" y="266700"/>
                </a:cubicBezTo>
                <a:cubicBezTo>
                  <a:pt x="342900" y="268288"/>
                  <a:pt x="347935" y="269218"/>
                  <a:pt x="352425" y="271463"/>
                </a:cubicBezTo>
                <a:cubicBezTo>
                  <a:pt x="369022" y="279761"/>
                  <a:pt x="377045" y="284432"/>
                  <a:pt x="395288" y="290513"/>
                </a:cubicBezTo>
                <a:cubicBezTo>
                  <a:pt x="401498" y="292583"/>
                  <a:pt x="407988" y="293688"/>
                  <a:pt x="414338" y="295275"/>
                </a:cubicBezTo>
                <a:cubicBezTo>
                  <a:pt x="420688" y="298450"/>
                  <a:pt x="426863" y="302003"/>
                  <a:pt x="433388" y="304800"/>
                </a:cubicBezTo>
                <a:cubicBezTo>
                  <a:pt x="442959" y="308902"/>
                  <a:pt x="457050" y="311907"/>
                  <a:pt x="466725" y="314325"/>
                </a:cubicBezTo>
                <a:cubicBezTo>
                  <a:pt x="512790" y="348875"/>
                  <a:pt x="463699" y="315194"/>
                  <a:pt x="500063" y="333375"/>
                </a:cubicBezTo>
                <a:cubicBezTo>
                  <a:pt x="505182" y="335935"/>
                  <a:pt x="508991" y="340890"/>
                  <a:pt x="514350" y="342900"/>
                </a:cubicBezTo>
                <a:cubicBezTo>
                  <a:pt x="521929" y="345742"/>
                  <a:pt x="530261" y="345907"/>
                  <a:pt x="538163" y="347663"/>
                </a:cubicBezTo>
                <a:cubicBezTo>
                  <a:pt x="544553" y="349083"/>
                  <a:pt x="550863" y="350838"/>
                  <a:pt x="557213" y="352425"/>
                </a:cubicBezTo>
                <a:cubicBezTo>
                  <a:pt x="561975" y="357188"/>
                  <a:pt x="565612" y="363442"/>
                  <a:pt x="571500" y="366713"/>
                </a:cubicBezTo>
                <a:cubicBezTo>
                  <a:pt x="580277" y="371589"/>
                  <a:pt x="590458" y="373353"/>
                  <a:pt x="600075" y="376238"/>
                </a:cubicBezTo>
                <a:cubicBezTo>
                  <a:pt x="613510" y="380268"/>
                  <a:pt x="620958" y="380425"/>
                  <a:pt x="633413" y="385763"/>
                </a:cubicBezTo>
                <a:cubicBezTo>
                  <a:pt x="691889" y="410825"/>
                  <a:pt x="618898" y="380888"/>
                  <a:pt x="666750" y="404813"/>
                </a:cubicBezTo>
                <a:cubicBezTo>
                  <a:pt x="671240" y="407058"/>
                  <a:pt x="676275" y="407988"/>
                  <a:pt x="681038" y="409575"/>
                </a:cubicBezTo>
                <a:cubicBezTo>
                  <a:pt x="685800" y="412750"/>
                  <a:pt x="690206" y="416540"/>
                  <a:pt x="695325" y="419100"/>
                </a:cubicBezTo>
                <a:cubicBezTo>
                  <a:pt x="699815" y="421345"/>
                  <a:pt x="705224" y="421425"/>
                  <a:pt x="709613" y="423863"/>
                </a:cubicBezTo>
                <a:cubicBezTo>
                  <a:pt x="709623" y="423869"/>
                  <a:pt x="745326" y="447672"/>
                  <a:pt x="752475" y="452438"/>
                </a:cubicBezTo>
                <a:cubicBezTo>
                  <a:pt x="757238" y="455613"/>
                  <a:pt x="762716" y="457916"/>
                  <a:pt x="766763" y="461963"/>
                </a:cubicBezTo>
                <a:cubicBezTo>
                  <a:pt x="785097" y="480297"/>
                  <a:pt x="775446" y="472514"/>
                  <a:pt x="795338" y="485775"/>
                </a:cubicBezTo>
                <a:cubicBezTo>
                  <a:pt x="829371" y="536826"/>
                  <a:pt x="776375" y="459353"/>
                  <a:pt x="819150" y="514350"/>
                </a:cubicBezTo>
                <a:cubicBezTo>
                  <a:pt x="859025" y="565618"/>
                  <a:pt x="820051" y="524776"/>
                  <a:pt x="852488" y="557213"/>
                </a:cubicBezTo>
                <a:cubicBezTo>
                  <a:pt x="854075" y="561975"/>
                  <a:pt x="855005" y="567010"/>
                  <a:pt x="857250" y="571500"/>
                </a:cubicBezTo>
                <a:cubicBezTo>
                  <a:pt x="863881" y="584763"/>
                  <a:pt x="870528" y="589541"/>
                  <a:pt x="881063" y="600075"/>
                </a:cubicBezTo>
                <a:cubicBezTo>
                  <a:pt x="882650" y="609600"/>
                  <a:pt x="883730" y="619224"/>
                  <a:pt x="885825" y="628650"/>
                </a:cubicBezTo>
                <a:cubicBezTo>
                  <a:pt x="886914" y="633551"/>
                  <a:pt x="889690" y="637999"/>
                  <a:pt x="890588" y="642938"/>
                </a:cubicBezTo>
                <a:cubicBezTo>
                  <a:pt x="892878" y="655530"/>
                  <a:pt x="895350" y="681038"/>
                  <a:pt x="895350" y="68103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rot="10800000" flipV="1">
            <a:off x="2243138" y="6000768"/>
            <a:ext cx="900102" cy="514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71670" y="642939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500166" y="6143644"/>
            <a:ext cx="995384" cy="390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65045" y="6509587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자바</a:t>
            </a:r>
            <a:r>
              <a:rPr lang="en-US" altLang="ko-KR" sz="1200" dirty="0" smtClean="0"/>
              <a:t>,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 rot="10800000" flipV="1">
            <a:off x="2795588" y="6000766"/>
            <a:ext cx="2633672" cy="661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86050" y="6509587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오라클</a:t>
            </a:r>
            <a:r>
              <a:rPr lang="en-US" altLang="ko-KR" sz="1200" dirty="0" smtClean="0"/>
              <a:t>,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320502" y="6500834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HTML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/>
          <p:nvPr/>
        </p:nvCxnSpPr>
        <p:spPr>
          <a:xfrm rot="10800000" flipV="1">
            <a:off x="4000496" y="6000768"/>
            <a:ext cx="2286016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86182" y="642939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500298" y="6143644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08164" y="6143644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00430" y="6296044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94246" y="6286520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4.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2357422" y="3214686"/>
            <a:ext cx="37147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33702" y="321468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반복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8074005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예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입력된 부서번호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하나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와 직무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여러 개 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 해당하는 사원을 조회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pPr marL="342900" indent="-342900"/>
            <a:r>
              <a:rPr lang="en-US" altLang="ko-KR" sz="1400" b="1" dirty="0" smtClean="0"/>
              <a:t>1.Map </a:t>
            </a:r>
            <a:r>
              <a:rPr lang="ko-KR" altLang="en-US" sz="1400" b="1" dirty="0" smtClean="0"/>
              <a:t>생성</a:t>
            </a:r>
            <a:endParaRPr lang="en-US" altLang="ko-KR" sz="1400" b="1" dirty="0" smtClean="0"/>
          </a:p>
          <a:p>
            <a:pPr marL="342900" indent="-342900"/>
            <a:r>
              <a:rPr lang="en-US" altLang="ko-KR" sz="1400" dirty="0" smtClean="0"/>
              <a:t>Map&lt;</a:t>
            </a:r>
            <a:r>
              <a:rPr lang="en-US" altLang="ko-KR" sz="1400" dirty="0" err="1" smtClean="0"/>
              <a:t>String,Object</a:t>
            </a:r>
            <a:r>
              <a:rPr lang="en-US" altLang="ko-KR" sz="1400" dirty="0" smtClean="0"/>
              <a:t>&gt; map=new </a:t>
            </a:r>
            <a:r>
              <a:rPr lang="en-US" altLang="ko-KR" sz="1400" dirty="0" err="1" smtClean="0"/>
              <a:t>HashMap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String,Object</a:t>
            </a:r>
            <a:r>
              <a:rPr lang="en-US" altLang="ko-KR" sz="1400" dirty="0" smtClean="0"/>
              <a:t>&gt;();</a:t>
            </a:r>
          </a:p>
          <a:p>
            <a:pPr marL="342900" indent="-342900"/>
            <a:endParaRPr lang="en-US" altLang="ko-KR" sz="1400" dirty="0"/>
          </a:p>
          <a:p>
            <a:r>
              <a:rPr lang="en-US" altLang="ko-KR" sz="1400" dirty="0" smtClean="0"/>
              <a:t>List&lt;String&gt; list=new </a:t>
            </a:r>
            <a:r>
              <a:rPr lang="en-US" altLang="ko-KR" sz="1400" dirty="0" err="1" smtClean="0"/>
              <a:t>ArrayList</a:t>
            </a:r>
            <a:r>
              <a:rPr lang="en-US" altLang="ko-KR" sz="1400" dirty="0" smtClean="0"/>
              <a:t>&lt;String&gt;();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list.add</a:t>
            </a:r>
            <a:r>
              <a:rPr lang="en-US" altLang="ko-KR" sz="1400" dirty="0" smtClean="0"/>
              <a:t>(“MANAGER”);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list.add</a:t>
            </a:r>
            <a:r>
              <a:rPr lang="en-US" altLang="ko-KR" sz="1400" dirty="0" smtClean="0"/>
              <a:t>(“SALESMAN”);</a:t>
            </a:r>
            <a:endParaRPr lang="ko-KR" altLang="en-US" sz="1400" dirty="0" smtClean="0"/>
          </a:p>
          <a:p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list.add</a:t>
            </a:r>
            <a:r>
              <a:rPr lang="en-US" altLang="ko-KR" sz="1400" dirty="0" smtClean="0"/>
              <a:t>(“CLERK”);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m</a:t>
            </a:r>
            <a:r>
              <a:rPr lang="en-US" altLang="ko-KR" sz="1400" dirty="0" err="1" smtClean="0"/>
              <a:t>ap.put</a:t>
            </a:r>
            <a:r>
              <a:rPr lang="en-US" altLang="ko-KR" sz="1400" dirty="0" smtClean="0"/>
              <a:t>(“</a:t>
            </a:r>
            <a:r>
              <a:rPr lang="en-US" altLang="ko-KR" sz="1400" b="1" dirty="0" smtClean="0"/>
              <a:t>deptno</a:t>
            </a:r>
            <a:r>
              <a:rPr lang="en-US" altLang="ko-KR" sz="1400" dirty="0" smtClean="0"/>
              <a:t>”,10);</a:t>
            </a:r>
          </a:p>
          <a:p>
            <a:r>
              <a:rPr lang="en-US" altLang="ko-KR" sz="1400" dirty="0" err="1" smtClean="0"/>
              <a:t>map.put</a:t>
            </a:r>
            <a:r>
              <a:rPr lang="en-US" altLang="ko-KR" sz="1400" dirty="0" smtClean="0"/>
              <a:t>(“</a:t>
            </a:r>
            <a:r>
              <a:rPr lang="en-US" altLang="ko-KR" sz="1400" b="1" dirty="0" err="1" smtClean="0"/>
              <a:t>job_list</a:t>
            </a:r>
            <a:r>
              <a:rPr lang="en-US" altLang="ko-KR" sz="1400" dirty="0" smtClean="0"/>
              <a:t>”, list);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2. Handler</a:t>
            </a:r>
            <a:r>
              <a:rPr lang="ko-KR" altLang="en-US" sz="1400" dirty="0" smtClean="0"/>
              <a:t>을 사용하여 </a:t>
            </a:r>
            <a:r>
              <a:rPr lang="en-US" altLang="ko-KR" sz="1400" dirty="0" err="1" smtClean="0"/>
              <a:t>MyBatis</a:t>
            </a:r>
            <a:r>
              <a:rPr lang="ko-KR" altLang="en-US" sz="1400" dirty="0" smtClean="0"/>
              <a:t>로 </a:t>
            </a:r>
            <a:r>
              <a:rPr lang="en-US" altLang="ko-KR" sz="1400" dirty="0" smtClean="0"/>
              <a:t>map</a:t>
            </a:r>
            <a:r>
              <a:rPr lang="ko-KR" altLang="en-US" sz="1400" dirty="0" smtClean="0"/>
              <a:t> 전달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List&lt;</a:t>
            </a:r>
            <a:r>
              <a:rPr lang="en-US" altLang="ko-KR" sz="1400" dirty="0" err="1" smtClean="0"/>
              <a:t>EmpDomain</a:t>
            </a:r>
            <a:r>
              <a:rPr lang="en-US" altLang="ko-KR" sz="1400" dirty="0" smtClean="0"/>
              <a:t>&gt; list=</a:t>
            </a:r>
            <a:r>
              <a:rPr lang="en-US" altLang="ko-KR" sz="1400" dirty="0" err="1" smtClean="0"/>
              <a:t>ss.selectList</a:t>
            </a:r>
            <a:r>
              <a:rPr lang="en-US" altLang="ko-KR" sz="1400" dirty="0" smtClean="0"/>
              <a:t>(“</a:t>
            </a:r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”, map );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3. </a:t>
            </a:r>
            <a:r>
              <a:rPr lang="en-US" altLang="ko-KR" sz="1400" dirty="0" err="1" smtClean="0"/>
              <a:t>MyBatis</a:t>
            </a:r>
            <a:r>
              <a:rPr lang="en-US" altLang="ko-KR" sz="1400" dirty="0" smtClean="0"/>
              <a:t> Framework</a:t>
            </a:r>
            <a:r>
              <a:rPr lang="ko-KR" altLang="en-US" sz="1400" dirty="0" smtClean="0"/>
              <a:t>에서 </a:t>
            </a:r>
            <a:r>
              <a:rPr lang="en-US" altLang="ko-KR" sz="1400" dirty="0" err="1" smtClean="0"/>
              <a:t>pasing</a:t>
            </a:r>
            <a:endParaRPr lang="en-US" altLang="ko-KR" sz="1400" dirty="0" smtClean="0"/>
          </a:p>
          <a:p>
            <a:r>
              <a:rPr lang="en-US" altLang="ko-KR" sz="1400" dirty="0" smtClean="0"/>
              <a:t>&lt;select id=“</a:t>
            </a:r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” </a:t>
            </a:r>
            <a:r>
              <a:rPr lang="en-US" altLang="ko-KR" sz="1400" dirty="0" err="1" smtClean="0"/>
              <a:t>resultType</a:t>
            </a:r>
            <a:r>
              <a:rPr lang="en-US" altLang="ko-KR" sz="1400" dirty="0" smtClean="0"/>
              <a:t>=“</a:t>
            </a:r>
            <a:r>
              <a:rPr lang="en-US" altLang="ko-KR" sz="1400" dirty="0" err="1" smtClean="0"/>
              <a:t>EmpDomain</a:t>
            </a:r>
            <a:r>
              <a:rPr lang="en-US" altLang="ko-KR" sz="1400" dirty="0" smtClean="0"/>
              <a:t>” </a:t>
            </a:r>
            <a:r>
              <a:rPr lang="en-US" altLang="ko-KR" sz="1400" dirty="0" err="1" smtClean="0"/>
              <a:t>parameterType</a:t>
            </a:r>
            <a:r>
              <a:rPr lang="en-US" altLang="ko-KR" sz="1400" dirty="0" smtClean="0"/>
              <a:t>=“</a:t>
            </a:r>
            <a:r>
              <a:rPr lang="en-US" altLang="ko-KR" sz="1400" dirty="0" err="1" smtClean="0"/>
              <a:t>java.util.HashMap</a:t>
            </a:r>
            <a:r>
              <a:rPr lang="en-US" altLang="ko-KR" sz="1400" dirty="0" smtClean="0"/>
              <a:t>”&gt;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select </a:t>
            </a:r>
            <a:r>
              <a:rPr lang="ko-KR" altLang="en-US" sz="1400" dirty="0" err="1" smtClean="0"/>
              <a:t>컬럼명</a:t>
            </a:r>
            <a:r>
              <a:rPr lang="en-US" altLang="ko-KR" sz="1400" dirty="0" smtClean="0"/>
              <a:t>,,,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from </a:t>
            </a:r>
            <a:r>
              <a:rPr lang="ko-KR" altLang="en-US" sz="1400" dirty="0" err="1" smtClean="0"/>
              <a:t>테이블명</a:t>
            </a:r>
            <a:endParaRPr lang="en-US" altLang="ko-KR" sz="1400" dirty="0" smtClean="0"/>
          </a:p>
          <a:p>
            <a:r>
              <a:rPr lang="en-US" altLang="ko-KR" sz="1400" dirty="0" smtClean="0"/>
              <a:t>  &lt;where&gt;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deptno</a:t>
            </a:r>
            <a:r>
              <a:rPr lang="en-US" altLang="ko-KR" sz="1400" dirty="0" smtClean="0"/>
              <a:t>=#{ </a:t>
            </a:r>
            <a:r>
              <a:rPr lang="en-US" altLang="ko-KR" sz="1400" b="1" dirty="0" err="1" smtClean="0"/>
              <a:t>deptno</a:t>
            </a:r>
            <a:r>
              <a:rPr lang="en-US" altLang="ko-KR" sz="1400" dirty="0" smtClean="0"/>
              <a:t> } and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job in &lt;</a:t>
            </a:r>
            <a:r>
              <a:rPr lang="en-US" altLang="ko-KR" sz="1400" dirty="0" err="1" smtClean="0"/>
              <a:t>foreach</a:t>
            </a:r>
            <a:r>
              <a:rPr lang="en-US" altLang="ko-KR" sz="1400" dirty="0" smtClean="0"/>
              <a:t> collection=“</a:t>
            </a:r>
            <a:r>
              <a:rPr lang="en-US" altLang="ko-KR" sz="1400" b="1" dirty="0" err="1" smtClean="0"/>
              <a:t>job_list</a:t>
            </a:r>
            <a:r>
              <a:rPr lang="en-US" altLang="ko-KR" sz="1400" dirty="0" smtClean="0"/>
              <a:t>”  open=“(“ item=“job” separator=“,” close=“)” index=“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”&gt;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#{ job }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&lt;/</a:t>
            </a:r>
            <a:r>
              <a:rPr lang="en-US" altLang="ko-KR" sz="1400" dirty="0" err="1" smtClean="0"/>
              <a:t>foreach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&lt;/where&gt;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&lt;/select&gt;</a:t>
            </a:r>
          </a:p>
          <a:p>
            <a:pPr marL="342900" indent="-342900"/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>
            <a:off x="1714480" y="714356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85918" y="71435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숫</a:t>
            </a:r>
            <a:r>
              <a:rPr lang="ko-KR" altLang="en-US" sz="1100" dirty="0"/>
              <a:t>자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rot="10800000">
            <a:off x="2890760" y="714356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62198" y="714356"/>
            <a:ext cx="9717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List&lt;String&gt;</a:t>
            </a:r>
            <a:endParaRPr lang="ko-KR" altLang="en-US" sz="1100" dirty="0"/>
          </a:p>
        </p:txBody>
      </p:sp>
      <p:sp>
        <p:nvSpPr>
          <p:cNvPr id="11" name="자유형 10"/>
          <p:cNvSpPr/>
          <p:nvPr/>
        </p:nvSpPr>
        <p:spPr>
          <a:xfrm>
            <a:off x="595313" y="3243263"/>
            <a:ext cx="3506080" cy="492297"/>
          </a:xfrm>
          <a:custGeom>
            <a:avLst/>
            <a:gdLst>
              <a:gd name="connsiteX0" fmla="*/ 0 w 3506080"/>
              <a:gd name="connsiteY0" fmla="*/ 0 h 492297"/>
              <a:gd name="connsiteX1" fmla="*/ 33337 w 3506080"/>
              <a:gd name="connsiteY1" fmla="*/ 38100 h 492297"/>
              <a:gd name="connsiteX2" fmla="*/ 42862 w 3506080"/>
              <a:gd name="connsiteY2" fmla="*/ 52387 h 492297"/>
              <a:gd name="connsiteX3" fmla="*/ 52387 w 3506080"/>
              <a:gd name="connsiteY3" fmla="*/ 66675 h 492297"/>
              <a:gd name="connsiteX4" fmla="*/ 80962 w 3506080"/>
              <a:gd name="connsiteY4" fmla="*/ 85725 h 492297"/>
              <a:gd name="connsiteX5" fmla="*/ 128587 w 3506080"/>
              <a:gd name="connsiteY5" fmla="*/ 100012 h 492297"/>
              <a:gd name="connsiteX6" fmla="*/ 190500 w 3506080"/>
              <a:gd name="connsiteY6" fmla="*/ 109537 h 492297"/>
              <a:gd name="connsiteX7" fmla="*/ 781050 w 3506080"/>
              <a:gd name="connsiteY7" fmla="*/ 104775 h 492297"/>
              <a:gd name="connsiteX8" fmla="*/ 866775 w 3506080"/>
              <a:gd name="connsiteY8" fmla="*/ 90487 h 492297"/>
              <a:gd name="connsiteX9" fmla="*/ 966787 w 3506080"/>
              <a:gd name="connsiteY9" fmla="*/ 80962 h 492297"/>
              <a:gd name="connsiteX10" fmla="*/ 1147762 w 3506080"/>
              <a:gd name="connsiteY10" fmla="*/ 61912 h 492297"/>
              <a:gd name="connsiteX11" fmla="*/ 1233487 w 3506080"/>
              <a:gd name="connsiteY11" fmla="*/ 47625 h 492297"/>
              <a:gd name="connsiteX12" fmla="*/ 1252537 w 3506080"/>
              <a:gd name="connsiteY12" fmla="*/ 42862 h 492297"/>
              <a:gd name="connsiteX13" fmla="*/ 1319212 w 3506080"/>
              <a:gd name="connsiteY13" fmla="*/ 38100 h 492297"/>
              <a:gd name="connsiteX14" fmla="*/ 2681287 w 3506080"/>
              <a:gd name="connsiteY14" fmla="*/ 42862 h 492297"/>
              <a:gd name="connsiteX15" fmla="*/ 2762250 w 3506080"/>
              <a:gd name="connsiteY15" fmla="*/ 52387 h 492297"/>
              <a:gd name="connsiteX16" fmla="*/ 2838450 w 3506080"/>
              <a:gd name="connsiteY16" fmla="*/ 61912 h 492297"/>
              <a:gd name="connsiteX17" fmla="*/ 2886075 w 3506080"/>
              <a:gd name="connsiteY17" fmla="*/ 71437 h 492297"/>
              <a:gd name="connsiteX18" fmla="*/ 2962275 w 3506080"/>
              <a:gd name="connsiteY18" fmla="*/ 80962 h 492297"/>
              <a:gd name="connsiteX19" fmla="*/ 2981325 w 3506080"/>
              <a:gd name="connsiteY19" fmla="*/ 85725 h 492297"/>
              <a:gd name="connsiteX20" fmla="*/ 3019425 w 3506080"/>
              <a:gd name="connsiteY20" fmla="*/ 90487 h 492297"/>
              <a:gd name="connsiteX21" fmla="*/ 3067050 w 3506080"/>
              <a:gd name="connsiteY21" fmla="*/ 104775 h 492297"/>
              <a:gd name="connsiteX22" fmla="*/ 3090862 w 3506080"/>
              <a:gd name="connsiteY22" fmla="*/ 109537 h 492297"/>
              <a:gd name="connsiteX23" fmla="*/ 3119437 w 3506080"/>
              <a:gd name="connsiteY23" fmla="*/ 119062 h 492297"/>
              <a:gd name="connsiteX24" fmla="*/ 3162300 w 3506080"/>
              <a:gd name="connsiteY24" fmla="*/ 128587 h 492297"/>
              <a:gd name="connsiteX25" fmla="*/ 3190875 w 3506080"/>
              <a:gd name="connsiteY25" fmla="*/ 138112 h 492297"/>
              <a:gd name="connsiteX26" fmla="*/ 3224212 w 3506080"/>
              <a:gd name="connsiteY26" fmla="*/ 152400 h 492297"/>
              <a:gd name="connsiteX27" fmla="*/ 3248025 w 3506080"/>
              <a:gd name="connsiteY27" fmla="*/ 171450 h 492297"/>
              <a:gd name="connsiteX28" fmla="*/ 3257550 w 3506080"/>
              <a:gd name="connsiteY28" fmla="*/ 185737 h 492297"/>
              <a:gd name="connsiteX29" fmla="*/ 3281362 w 3506080"/>
              <a:gd name="connsiteY29" fmla="*/ 200025 h 492297"/>
              <a:gd name="connsiteX30" fmla="*/ 3309937 w 3506080"/>
              <a:gd name="connsiteY30" fmla="*/ 219075 h 492297"/>
              <a:gd name="connsiteX31" fmla="*/ 3328987 w 3506080"/>
              <a:gd name="connsiteY31" fmla="*/ 233362 h 492297"/>
              <a:gd name="connsiteX32" fmla="*/ 3348037 w 3506080"/>
              <a:gd name="connsiteY32" fmla="*/ 242887 h 492297"/>
              <a:gd name="connsiteX33" fmla="*/ 3357562 w 3506080"/>
              <a:gd name="connsiteY33" fmla="*/ 257175 h 492297"/>
              <a:gd name="connsiteX34" fmla="*/ 3376612 w 3506080"/>
              <a:gd name="connsiteY34" fmla="*/ 271462 h 492297"/>
              <a:gd name="connsiteX35" fmla="*/ 3405187 w 3506080"/>
              <a:gd name="connsiteY35" fmla="*/ 295275 h 492297"/>
              <a:gd name="connsiteX36" fmla="*/ 3409950 w 3506080"/>
              <a:gd name="connsiteY36" fmla="*/ 309562 h 492297"/>
              <a:gd name="connsiteX37" fmla="*/ 3429000 w 3506080"/>
              <a:gd name="connsiteY37" fmla="*/ 342900 h 492297"/>
              <a:gd name="connsiteX38" fmla="*/ 3452812 w 3506080"/>
              <a:gd name="connsiteY38" fmla="*/ 385762 h 492297"/>
              <a:gd name="connsiteX39" fmla="*/ 3462337 w 3506080"/>
              <a:gd name="connsiteY39" fmla="*/ 400050 h 492297"/>
              <a:gd name="connsiteX40" fmla="*/ 3471862 w 3506080"/>
              <a:gd name="connsiteY40" fmla="*/ 428625 h 492297"/>
              <a:gd name="connsiteX41" fmla="*/ 3490912 w 3506080"/>
              <a:gd name="connsiteY41" fmla="*/ 457200 h 492297"/>
              <a:gd name="connsiteX42" fmla="*/ 3495675 w 3506080"/>
              <a:gd name="connsiteY42" fmla="*/ 471487 h 492297"/>
              <a:gd name="connsiteX43" fmla="*/ 3505200 w 3506080"/>
              <a:gd name="connsiteY43" fmla="*/ 490537 h 49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506080" h="492297">
                <a:moveTo>
                  <a:pt x="0" y="0"/>
                </a:moveTo>
                <a:cubicBezTo>
                  <a:pt x="23812" y="15875"/>
                  <a:pt x="11112" y="4762"/>
                  <a:pt x="33337" y="38100"/>
                </a:cubicBezTo>
                <a:lnTo>
                  <a:pt x="42862" y="52387"/>
                </a:lnTo>
                <a:cubicBezTo>
                  <a:pt x="46037" y="57150"/>
                  <a:pt x="47624" y="63500"/>
                  <a:pt x="52387" y="66675"/>
                </a:cubicBezTo>
                <a:cubicBezTo>
                  <a:pt x="61912" y="73025"/>
                  <a:pt x="70102" y="82105"/>
                  <a:pt x="80962" y="85725"/>
                </a:cubicBezTo>
                <a:cubicBezTo>
                  <a:pt x="95051" y="90421"/>
                  <a:pt x="113288" y="97312"/>
                  <a:pt x="128587" y="100012"/>
                </a:cubicBezTo>
                <a:cubicBezTo>
                  <a:pt x="149150" y="103641"/>
                  <a:pt x="169862" y="106362"/>
                  <a:pt x="190500" y="109537"/>
                </a:cubicBezTo>
                <a:lnTo>
                  <a:pt x="781050" y="104775"/>
                </a:lnTo>
                <a:cubicBezTo>
                  <a:pt x="812608" y="104297"/>
                  <a:pt x="835195" y="94562"/>
                  <a:pt x="866775" y="90487"/>
                </a:cubicBezTo>
                <a:cubicBezTo>
                  <a:pt x="899988" y="86201"/>
                  <a:pt x="933872" y="87133"/>
                  <a:pt x="966787" y="80962"/>
                </a:cubicBezTo>
                <a:cubicBezTo>
                  <a:pt x="1077349" y="60232"/>
                  <a:pt x="1017171" y="67849"/>
                  <a:pt x="1147762" y="61912"/>
                </a:cubicBezTo>
                <a:cubicBezTo>
                  <a:pt x="1194313" y="56094"/>
                  <a:pt x="1182943" y="58456"/>
                  <a:pt x="1233487" y="47625"/>
                </a:cubicBezTo>
                <a:cubicBezTo>
                  <a:pt x="1239887" y="46253"/>
                  <a:pt x="1246032" y="43585"/>
                  <a:pt x="1252537" y="42862"/>
                </a:cubicBezTo>
                <a:cubicBezTo>
                  <a:pt x="1274682" y="40401"/>
                  <a:pt x="1296987" y="39687"/>
                  <a:pt x="1319212" y="38100"/>
                </a:cubicBezTo>
                <a:lnTo>
                  <a:pt x="2681287" y="42862"/>
                </a:lnTo>
                <a:cubicBezTo>
                  <a:pt x="2904642" y="44351"/>
                  <a:pt x="2692651" y="41398"/>
                  <a:pt x="2762250" y="52387"/>
                </a:cubicBezTo>
                <a:cubicBezTo>
                  <a:pt x="2787534" y="56379"/>
                  <a:pt x="2813349" y="56892"/>
                  <a:pt x="2838450" y="61912"/>
                </a:cubicBezTo>
                <a:cubicBezTo>
                  <a:pt x="2854325" y="65087"/>
                  <a:pt x="2870011" y="69429"/>
                  <a:pt x="2886075" y="71437"/>
                </a:cubicBezTo>
                <a:lnTo>
                  <a:pt x="2962275" y="80962"/>
                </a:lnTo>
                <a:cubicBezTo>
                  <a:pt x="2968625" y="82550"/>
                  <a:pt x="2974869" y="84649"/>
                  <a:pt x="2981325" y="85725"/>
                </a:cubicBezTo>
                <a:cubicBezTo>
                  <a:pt x="2993950" y="87829"/>
                  <a:pt x="3006875" y="87977"/>
                  <a:pt x="3019425" y="90487"/>
                </a:cubicBezTo>
                <a:cubicBezTo>
                  <a:pt x="3089066" y="104415"/>
                  <a:pt x="3028125" y="95044"/>
                  <a:pt x="3067050" y="104775"/>
                </a:cubicBezTo>
                <a:cubicBezTo>
                  <a:pt x="3074903" y="106738"/>
                  <a:pt x="3083053" y="107407"/>
                  <a:pt x="3090862" y="109537"/>
                </a:cubicBezTo>
                <a:cubicBezTo>
                  <a:pt x="3100548" y="112179"/>
                  <a:pt x="3109592" y="117093"/>
                  <a:pt x="3119437" y="119062"/>
                </a:cubicBezTo>
                <a:cubicBezTo>
                  <a:pt x="3133022" y="121779"/>
                  <a:pt x="3148856" y="124554"/>
                  <a:pt x="3162300" y="128587"/>
                </a:cubicBezTo>
                <a:cubicBezTo>
                  <a:pt x="3171917" y="131472"/>
                  <a:pt x="3181895" y="133622"/>
                  <a:pt x="3190875" y="138112"/>
                </a:cubicBezTo>
                <a:cubicBezTo>
                  <a:pt x="3214415" y="149882"/>
                  <a:pt x="3203190" y="145392"/>
                  <a:pt x="3224212" y="152400"/>
                </a:cubicBezTo>
                <a:cubicBezTo>
                  <a:pt x="3251508" y="193343"/>
                  <a:pt x="3215162" y="145160"/>
                  <a:pt x="3248025" y="171450"/>
                </a:cubicBezTo>
                <a:cubicBezTo>
                  <a:pt x="3252494" y="175026"/>
                  <a:pt x="3253204" y="182012"/>
                  <a:pt x="3257550" y="185737"/>
                </a:cubicBezTo>
                <a:cubicBezTo>
                  <a:pt x="3264578" y="191761"/>
                  <a:pt x="3273957" y="194471"/>
                  <a:pt x="3281362" y="200025"/>
                </a:cubicBezTo>
                <a:cubicBezTo>
                  <a:pt x="3309901" y="221429"/>
                  <a:pt x="3281285" y="209523"/>
                  <a:pt x="3309937" y="219075"/>
                </a:cubicBezTo>
                <a:cubicBezTo>
                  <a:pt x="3316287" y="223837"/>
                  <a:pt x="3322256" y="229155"/>
                  <a:pt x="3328987" y="233362"/>
                </a:cubicBezTo>
                <a:cubicBezTo>
                  <a:pt x="3335007" y="237125"/>
                  <a:pt x="3342583" y="238342"/>
                  <a:pt x="3348037" y="242887"/>
                </a:cubicBezTo>
                <a:cubicBezTo>
                  <a:pt x="3352434" y="246551"/>
                  <a:pt x="3353515" y="253128"/>
                  <a:pt x="3357562" y="257175"/>
                </a:cubicBezTo>
                <a:cubicBezTo>
                  <a:pt x="3363175" y="262788"/>
                  <a:pt x="3370585" y="266296"/>
                  <a:pt x="3376612" y="271462"/>
                </a:cubicBezTo>
                <a:cubicBezTo>
                  <a:pt x="3408703" y="298968"/>
                  <a:pt x="3373607" y="274221"/>
                  <a:pt x="3405187" y="295275"/>
                </a:cubicBezTo>
                <a:cubicBezTo>
                  <a:pt x="3406775" y="300037"/>
                  <a:pt x="3407972" y="304948"/>
                  <a:pt x="3409950" y="309562"/>
                </a:cubicBezTo>
                <a:cubicBezTo>
                  <a:pt x="3417202" y="326482"/>
                  <a:pt x="3419434" y="328550"/>
                  <a:pt x="3429000" y="342900"/>
                </a:cubicBezTo>
                <a:cubicBezTo>
                  <a:pt x="3437382" y="368048"/>
                  <a:pt x="3430977" y="353009"/>
                  <a:pt x="3452812" y="385762"/>
                </a:cubicBezTo>
                <a:cubicBezTo>
                  <a:pt x="3455987" y="390525"/>
                  <a:pt x="3460527" y="394620"/>
                  <a:pt x="3462337" y="400050"/>
                </a:cubicBezTo>
                <a:cubicBezTo>
                  <a:pt x="3465512" y="409575"/>
                  <a:pt x="3466293" y="420271"/>
                  <a:pt x="3471862" y="428625"/>
                </a:cubicBezTo>
                <a:cubicBezTo>
                  <a:pt x="3478212" y="438150"/>
                  <a:pt x="3487291" y="446340"/>
                  <a:pt x="3490912" y="457200"/>
                </a:cubicBezTo>
                <a:cubicBezTo>
                  <a:pt x="3492500" y="461962"/>
                  <a:pt x="3493430" y="466997"/>
                  <a:pt x="3495675" y="471487"/>
                </a:cubicBezTo>
                <a:cubicBezTo>
                  <a:pt x="3506080" y="492297"/>
                  <a:pt x="3505200" y="478609"/>
                  <a:pt x="3505200" y="4905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1571604" y="521495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5400000">
            <a:off x="1643042" y="5072074"/>
            <a:ext cx="7143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71604" y="4857760"/>
            <a:ext cx="6351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Map</a:t>
            </a:r>
            <a:r>
              <a:rPr lang="ko-KR" altLang="en-US" sz="800" dirty="0" smtClean="0"/>
              <a:t>의 키</a:t>
            </a:r>
            <a:endParaRPr lang="ko-KR" altLang="en-US" sz="800" dirty="0"/>
          </a:p>
        </p:txBody>
      </p:sp>
      <p:sp>
        <p:nvSpPr>
          <p:cNvPr id="19" name="자유형 18"/>
          <p:cNvSpPr/>
          <p:nvPr/>
        </p:nvSpPr>
        <p:spPr>
          <a:xfrm>
            <a:off x="913546" y="2779958"/>
            <a:ext cx="5380023" cy="2401642"/>
          </a:xfrm>
          <a:custGeom>
            <a:avLst/>
            <a:gdLst>
              <a:gd name="connsiteX0" fmla="*/ 953354 w 5380023"/>
              <a:gd name="connsiteY0" fmla="*/ 2401642 h 2401642"/>
              <a:gd name="connsiteX1" fmla="*/ 959704 w 5380023"/>
              <a:gd name="connsiteY1" fmla="*/ 2382592 h 2401642"/>
              <a:gd name="connsiteX2" fmla="*/ 1029554 w 5380023"/>
              <a:gd name="connsiteY2" fmla="*/ 2325442 h 2401642"/>
              <a:gd name="connsiteX3" fmla="*/ 1112104 w 5380023"/>
              <a:gd name="connsiteY3" fmla="*/ 2274642 h 2401642"/>
              <a:gd name="connsiteX4" fmla="*/ 1143854 w 5380023"/>
              <a:gd name="connsiteY4" fmla="*/ 2261942 h 2401642"/>
              <a:gd name="connsiteX5" fmla="*/ 1194654 w 5380023"/>
              <a:gd name="connsiteY5" fmla="*/ 2242892 h 2401642"/>
              <a:gd name="connsiteX6" fmla="*/ 1213704 w 5380023"/>
              <a:gd name="connsiteY6" fmla="*/ 2230192 h 2401642"/>
              <a:gd name="connsiteX7" fmla="*/ 1270854 w 5380023"/>
              <a:gd name="connsiteY7" fmla="*/ 2217492 h 2401642"/>
              <a:gd name="connsiteX8" fmla="*/ 1359754 w 5380023"/>
              <a:gd name="connsiteY8" fmla="*/ 2192092 h 2401642"/>
              <a:gd name="connsiteX9" fmla="*/ 1391504 w 5380023"/>
              <a:gd name="connsiteY9" fmla="*/ 2185742 h 2401642"/>
              <a:gd name="connsiteX10" fmla="*/ 1410554 w 5380023"/>
              <a:gd name="connsiteY10" fmla="*/ 2179392 h 2401642"/>
              <a:gd name="connsiteX11" fmla="*/ 1455004 w 5380023"/>
              <a:gd name="connsiteY11" fmla="*/ 2173042 h 2401642"/>
              <a:gd name="connsiteX12" fmla="*/ 1531204 w 5380023"/>
              <a:gd name="connsiteY12" fmla="*/ 2160342 h 2401642"/>
              <a:gd name="connsiteX13" fmla="*/ 1582004 w 5380023"/>
              <a:gd name="connsiteY13" fmla="*/ 2153992 h 2401642"/>
              <a:gd name="connsiteX14" fmla="*/ 1620104 w 5380023"/>
              <a:gd name="connsiteY14" fmla="*/ 2147642 h 2401642"/>
              <a:gd name="connsiteX15" fmla="*/ 2147154 w 5380023"/>
              <a:gd name="connsiteY15" fmla="*/ 2134942 h 2401642"/>
              <a:gd name="connsiteX16" fmla="*/ 2274154 w 5380023"/>
              <a:gd name="connsiteY16" fmla="*/ 2122242 h 2401642"/>
              <a:gd name="connsiteX17" fmla="*/ 2331304 w 5380023"/>
              <a:gd name="connsiteY17" fmla="*/ 2115892 h 2401642"/>
              <a:gd name="connsiteX18" fmla="*/ 2363054 w 5380023"/>
              <a:gd name="connsiteY18" fmla="*/ 2109542 h 2401642"/>
              <a:gd name="connsiteX19" fmla="*/ 2382104 w 5380023"/>
              <a:gd name="connsiteY19" fmla="*/ 2103192 h 2401642"/>
              <a:gd name="connsiteX20" fmla="*/ 2744054 w 5380023"/>
              <a:gd name="connsiteY20" fmla="*/ 2096842 h 2401642"/>
              <a:gd name="connsiteX21" fmla="*/ 2820254 w 5380023"/>
              <a:gd name="connsiteY21" fmla="*/ 2077792 h 2401642"/>
              <a:gd name="connsiteX22" fmla="*/ 2972654 w 5380023"/>
              <a:gd name="connsiteY22" fmla="*/ 2065092 h 2401642"/>
              <a:gd name="connsiteX23" fmla="*/ 3004404 w 5380023"/>
              <a:gd name="connsiteY23" fmla="*/ 2058742 h 2401642"/>
              <a:gd name="connsiteX24" fmla="*/ 3137754 w 5380023"/>
              <a:gd name="connsiteY24" fmla="*/ 2046042 h 2401642"/>
              <a:gd name="connsiteX25" fmla="*/ 3188554 w 5380023"/>
              <a:gd name="connsiteY25" fmla="*/ 2033342 h 2401642"/>
              <a:gd name="connsiteX26" fmla="*/ 3207604 w 5380023"/>
              <a:gd name="connsiteY26" fmla="*/ 2026992 h 2401642"/>
              <a:gd name="connsiteX27" fmla="*/ 3296504 w 5380023"/>
              <a:gd name="connsiteY27" fmla="*/ 2020642 h 2401642"/>
              <a:gd name="connsiteX28" fmla="*/ 3410804 w 5380023"/>
              <a:gd name="connsiteY28" fmla="*/ 2001592 h 2401642"/>
              <a:gd name="connsiteX29" fmla="*/ 3480654 w 5380023"/>
              <a:gd name="connsiteY29" fmla="*/ 1988892 h 2401642"/>
              <a:gd name="connsiteX30" fmla="*/ 3633054 w 5380023"/>
              <a:gd name="connsiteY30" fmla="*/ 1976192 h 2401642"/>
              <a:gd name="connsiteX31" fmla="*/ 3772754 w 5380023"/>
              <a:gd name="connsiteY31" fmla="*/ 1957142 h 2401642"/>
              <a:gd name="connsiteX32" fmla="*/ 3874354 w 5380023"/>
              <a:gd name="connsiteY32" fmla="*/ 1938092 h 2401642"/>
              <a:gd name="connsiteX33" fmla="*/ 3944204 w 5380023"/>
              <a:gd name="connsiteY33" fmla="*/ 1931742 h 2401642"/>
              <a:gd name="connsiteX34" fmla="*/ 4630004 w 5380023"/>
              <a:gd name="connsiteY34" fmla="*/ 1925392 h 2401642"/>
              <a:gd name="connsiteX35" fmla="*/ 4649054 w 5380023"/>
              <a:gd name="connsiteY35" fmla="*/ 1919042 h 2401642"/>
              <a:gd name="connsiteX36" fmla="*/ 4763354 w 5380023"/>
              <a:gd name="connsiteY36" fmla="*/ 1906342 h 2401642"/>
              <a:gd name="connsiteX37" fmla="*/ 4795104 w 5380023"/>
              <a:gd name="connsiteY37" fmla="*/ 1899992 h 2401642"/>
              <a:gd name="connsiteX38" fmla="*/ 4820504 w 5380023"/>
              <a:gd name="connsiteY38" fmla="*/ 1893642 h 2401642"/>
              <a:gd name="connsiteX39" fmla="*/ 4890354 w 5380023"/>
              <a:gd name="connsiteY39" fmla="*/ 1887292 h 2401642"/>
              <a:gd name="connsiteX40" fmla="*/ 5068154 w 5380023"/>
              <a:gd name="connsiteY40" fmla="*/ 1855542 h 2401642"/>
              <a:gd name="connsiteX41" fmla="*/ 5176104 w 5380023"/>
              <a:gd name="connsiteY41" fmla="*/ 1849192 h 2401642"/>
              <a:gd name="connsiteX42" fmla="*/ 5226904 w 5380023"/>
              <a:gd name="connsiteY42" fmla="*/ 1836492 h 2401642"/>
              <a:gd name="connsiteX43" fmla="*/ 5277704 w 5380023"/>
              <a:gd name="connsiteY43" fmla="*/ 1823792 h 2401642"/>
              <a:gd name="connsiteX44" fmla="*/ 5290404 w 5380023"/>
              <a:gd name="connsiteY44" fmla="*/ 1798392 h 2401642"/>
              <a:gd name="connsiteX45" fmla="*/ 5303104 w 5380023"/>
              <a:gd name="connsiteY45" fmla="*/ 1779342 h 2401642"/>
              <a:gd name="connsiteX46" fmla="*/ 5309454 w 5380023"/>
              <a:gd name="connsiteY46" fmla="*/ 1747592 h 2401642"/>
              <a:gd name="connsiteX47" fmla="*/ 5303104 w 5380023"/>
              <a:gd name="connsiteY47" fmla="*/ 1703142 h 2401642"/>
              <a:gd name="connsiteX48" fmla="*/ 5284054 w 5380023"/>
              <a:gd name="connsiteY48" fmla="*/ 1658692 h 2401642"/>
              <a:gd name="connsiteX49" fmla="*/ 5239604 w 5380023"/>
              <a:gd name="connsiteY49" fmla="*/ 1620592 h 2401642"/>
              <a:gd name="connsiteX50" fmla="*/ 5169754 w 5380023"/>
              <a:gd name="connsiteY50" fmla="*/ 1582492 h 2401642"/>
              <a:gd name="connsiteX51" fmla="*/ 5150704 w 5380023"/>
              <a:gd name="connsiteY51" fmla="*/ 1569792 h 2401642"/>
              <a:gd name="connsiteX52" fmla="*/ 5030054 w 5380023"/>
              <a:gd name="connsiteY52" fmla="*/ 1550742 h 2401642"/>
              <a:gd name="connsiteX53" fmla="*/ 4953854 w 5380023"/>
              <a:gd name="connsiteY53" fmla="*/ 1538042 h 2401642"/>
              <a:gd name="connsiteX54" fmla="*/ 4915754 w 5380023"/>
              <a:gd name="connsiteY54" fmla="*/ 1531692 h 2401642"/>
              <a:gd name="connsiteX55" fmla="*/ 4839554 w 5380023"/>
              <a:gd name="connsiteY55" fmla="*/ 1525342 h 2401642"/>
              <a:gd name="connsiteX56" fmla="*/ 4795104 w 5380023"/>
              <a:gd name="connsiteY56" fmla="*/ 1518992 h 2401642"/>
              <a:gd name="connsiteX57" fmla="*/ 4731604 w 5380023"/>
              <a:gd name="connsiteY57" fmla="*/ 1506292 h 2401642"/>
              <a:gd name="connsiteX58" fmla="*/ 4642704 w 5380023"/>
              <a:gd name="connsiteY58" fmla="*/ 1499942 h 2401642"/>
              <a:gd name="connsiteX59" fmla="*/ 4306154 w 5380023"/>
              <a:gd name="connsiteY59" fmla="*/ 1487242 h 2401642"/>
              <a:gd name="connsiteX60" fmla="*/ 4229954 w 5380023"/>
              <a:gd name="connsiteY60" fmla="*/ 1480892 h 2401642"/>
              <a:gd name="connsiteX61" fmla="*/ 4134704 w 5380023"/>
              <a:gd name="connsiteY61" fmla="*/ 1474542 h 2401642"/>
              <a:gd name="connsiteX62" fmla="*/ 4109304 w 5380023"/>
              <a:gd name="connsiteY62" fmla="*/ 1468192 h 2401642"/>
              <a:gd name="connsiteX63" fmla="*/ 3995004 w 5380023"/>
              <a:gd name="connsiteY63" fmla="*/ 1449142 h 2401642"/>
              <a:gd name="connsiteX64" fmla="*/ 3931504 w 5380023"/>
              <a:gd name="connsiteY64" fmla="*/ 1442792 h 2401642"/>
              <a:gd name="connsiteX65" fmla="*/ 3893404 w 5380023"/>
              <a:gd name="connsiteY65" fmla="*/ 1436442 h 2401642"/>
              <a:gd name="connsiteX66" fmla="*/ 3848954 w 5380023"/>
              <a:gd name="connsiteY66" fmla="*/ 1430092 h 2401642"/>
              <a:gd name="connsiteX67" fmla="*/ 3785454 w 5380023"/>
              <a:gd name="connsiteY67" fmla="*/ 1417392 h 2401642"/>
              <a:gd name="connsiteX68" fmla="*/ 3715604 w 5380023"/>
              <a:gd name="connsiteY68" fmla="*/ 1404692 h 2401642"/>
              <a:gd name="connsiteX69" fmla="*/ 3677504 w 5380023"/>
              <a:gd name="connsiteY69" fmla="*/ 1385642 h 2401642"/>
              <a:gd name="connsiteX70" fmla="*/ 3652104 w 5380023"/>
              <a:gd name="connsiteY70" fmla="*/ 1379292 h 2401642"/>
              <a:gd name="connsiteX71" fmla="*/ 3594954 w 5380023"/>
              <a:gd name="connsiteY71" fmla="*/ 1334842 h 2401642"/>
              <a:gd name="connsiteX72" fmla="*/ 3569554 w 5380023"/>
              <a:gd name="connsiteY72" fmla="*/ 1303092 h 2401642"/>
              <a:gd name="connsiteX73" fmla="*/ 3544154 w 5380023"/>
              <a:gd name="connsiteY73" fmla="*/ 1264992 h 2401642"/>
              <a:gd name="connsiteX74" fmla="*/ 3506054 w 5380023"/>
              <a:gd name="connsiteY74" fmla="*/ 1207842 h 2401642"/>
              <a:gd name="connsiteX75" fmla="*/ 3493354 w 5380023"/>
              <a:gd name="connsiteY75" fmla="*/ 1188792 h 2401642"/>
              <a:gd name="connsiteX76" fmla="*/ 3474304 w 5380023"/>
              <a:gd name="connsiteY76" fmla="*/ 1163392 h 2401642"/>
              <a:gd name="connsiteX77" fmla="*/ 3436204 w 5380023"/>
              <a:gd name="connsiteY77" fmla="*/ 1137992 h 2401642"/>
              <a:gd name="connsiteX78" fmla="*/ 3404454 w 5380023"/>
              <a:gd name="connsiteY78" fmla="*/ 1106242 h 2401642"/>
              <a:gd name="connsiteX79" fmla="*/ 3360004 w 5380023"/>
              <a:gd name="connsiteY79" fmla="*/ 1061792 h 2401642"/>
              <a:gd name="connsiteX80" fmla="*/ 3321904 w 5380023"/>
              <a:gd name="connsiteY80" fmla="*/ 1023692 h 2401642"/>
              <a:gd name="connsiteX81" fmla="*/ 3283804 w 5380023"/>
              <a:gd name="connsiteY81" fmla="*/ 998292 h 2401642"/>
              <a:gd name="connsiteX82" fmla="*/ 3239354 w 5380023"/>
              <a:gd name="connsiteY82" fmla="*/ 979242 h 2401642"/>
              <a:gd name="connsiteX83" fmla="*/ 3201254 w 5380023"/>
              <a:gd name="connsiteY83" fmla="*/ 953842 h 2401642"/>
              <a:gd name="connsiteX84" fmla="*/ 3175854 w 5380023"/>
              <a:gd name="connsiteY84" fmla="*/ 941142 h 2401642"/>
              <a:gd name="connsiteX85" fmla="*/ 3156804 w 5380023"/>
              <a:gd name="connsiteY85" fmla="*/ 928442 h 2401642"/>
              <a:gd name="connsiteX86" fmla="*/ 3118704 w 5380023"/>
              <a:gd name="connsiteY86" fmla="*/ 915742 h 2401642"/>
              <a:gd name="connsiteX87" fmla="*/ 3093304 w 5380023"/>
              <a:gd name="connsiteY87" fmla="*/ 903042 h 2401642"/>
              <a:gd name="connsiteX88" fmla="*/ 3055204 w 5380023"/>
              <a:gd name="connsiteY88" fmla="*/ 890342 h 2401642"/>
              <a:gd name="connsiteX89" fmla="*/ 3029804 w 5380023"/>
              <a:gd name="connsiteY89" fmla="*/ 877642 h 2401642"/>
              <a:gd name="connsiteX90" fmla="*/ 2991704 w 5380023"/>
              <a:gd name="connsiteY90" fmla="*/ 871292 h 2401642"/>
              <a:gd name="connsiteX91" fmla="*/ 2966304 w 5380023"/>
              <a:gd name="connsiteY91" fmla="*/ 864942 h 2401642"/>
              <a:gd name="connsiteX92" fmla="*/ 2928204 w 5380023"/>
              <a:gd name="connsiteY92" fmla="*/ 852242 h 2401642"/>
              <a:gd name="connsiteX93" fmla="*/ 2820254 w 5380023"/>
              <a:gd name="connsiteY93" fmla="*/ 839542 h 2401642"/>
              <a:gd name="connsiteX94" fmla="*/ 343754 w 5380023"/>
              <a:gd name="connsiteY94" fmla="*/ 833192 h 2401642"/>
              <a:gd name="connsiteX95" fmla="*/ 229454 w 5380023"/>
              <a:gd name="connsiteY95" fmla="*/ 814142 h 2401642"/>
              <a:gd name="connsiteX96" fmla="*/ 172304 w 5380023"/>
              <a:gd name="connsiteY96" fmla="*/ 801442 h 2401642"/>
              <a:gd name="connsiteX97" fmla="*/ 146904 w 5380023"/>
              <a:gd name="connsiteY97" fmla="*/ 788742 h 2401642"/>
              <a:gd name="connsiteX98" fmla="*/ 102454 w 5380023"/>
              <a:gd name="connsiteY98" fmla="*/ 776042 h 2401642"/>
              <a:gd name="connsiteX99" fmla="*/ 64354 w 5380023"/>
              <a:gd name="connsiteY99" fmla="*/ 750642 h 2401642"/>
              <a:gd name="connsiteX100" fmla="*/ 45304 w 5380023"/>
              <a:gd name="connsiteY100" fmla="*/ 737942 h 2401642"/>
              <a:gd name="connsiteX101" fmla="*/ 32604 w 5380023"/>
              <a:gd name="connsiteY101" fmla="*/ 718892 h 2401642"/>
              <a:gd name="connsiteX102" fmla="*/ 13554 w 5380023"/>
              <a:gd name="connsiteY102" fmla="*/ 699842 h 2401642"/>
              <a:gd name="connsiteX103" fmla="*/ 7204 w 5380023"/>
              <a:gd name="connsiteY103" fmla="*/ 668092 h 2401642"/>
              <a:gd name="connsiteX104" fmla="*/ 854 w 5380023"/>
              <a:gd name="connsiteY104" fmla="*/ 649042 h 2401642"/>
              <a:gd name="connsiteX105" fmla="*/ 7204 w 5380023"/>
              <a:gd name="connsiteY105" fmla="*/ 528392 h 2401642"/>
              <a:gd name="connsiteX106" fmla="*/ 26254 w 5380023"/>
              <a:gd name="connsiteY106" fmla="*/ 509342 h 2401642"/>
              <a:gd name="connsiteX107" fmla="*/ 58004 w 5380023"/>
              <a:gd name="connsiteY107" fmla="*/ 477592 h 2401642"/>
              <a:gd name="connsiteX108" fmla="*/ 70704 w 5380023"/>
              <a:gd name="connsiteY108" fmla="*/ 458542 h 2401642"/>
              <a:gd name="connsiteX109" fmla="*/ 89754 w 5380023"/>
              <a:gd name="connsiteY109" fmla="*/ 445842 h 2401642"/>
              <a:gd name="connsiteX110" fmla="*/ 115154 w 5380023"/>
              <a:gd name="connsiteY110" fmla="*/ 426792 h 2401642"/>
              <a:gd name="connsiteX111" fmla="*/ 134204 w 5380023"/>
              <a:gd name="connsiteY111" fmla="*/ 414092 h 2401642"/>
              <a:gd name="connsiteX112" fmla="*/ 159604 w 5380023"/>
              <a:gd name="connsiteY112" fmla="*/ 395042 h 2401642"/>
              <a:gd name="connsiteX113" fmla="*/ 178654 w 5380023"/>
              <a:gd name="connsiteY113" fmla="*/ 388692 h 2401642"/>
              <a:gd name="connsiteX114" fmla="*/ 216754 w 5380023"/>
              <a:gd name="connsiteY114" fmla="*/ 363292 h 2401642"/>
              <a:gd name="connsiteX115" fmla="*/ 267554 w 5380023"/>
              <a:gd name="connsiteY115" fmla="*/ 337892 h 2401642"/>
              <a:gd name="connsiteX116" fmla="*/ 369154 w 5380023"/>
              <a:gd name="connsiteY116" fmla="*/ 280742 h 2401642"/>
              <a:gd name="connsiteX117" fmla="*/ 388204 w 5380023"/>
              <a:gd name="connsiteY117" fmla="*/ 274392 h 2401642"/>
              <a:gd name="connsiteX118" fmla="*/ 407254 w 5380023"/>
              <a:gd name="connsiteY118" fmla="*/ 268042 h 2401642"/>
              <a:gd name="connsiteX119" fmla="*/ 445354 w 5380023"/>
              <a:gd name="connsiteY119" fmla="*/ 223592 h 2401642"/>
              <a:gd name="connsiteX120" fmla="*/ 458054 w 5380023"/>
              <a:gd name="connsiteY120" fmla="*/ 204542 h 2401642"/>
              <a:gd name="connsiteX121" fmla="*/ 477104 w 5380023"/>
              <a:gd name="connsiteY121" fmla="*/ 185492 h 2401642"/>
              <a:gd name="connsiteX122" fmla="*/ 489804 w 5380023"/>
              <a:gd name="connsiteY122" fmla="*/ 166442 h 2401642"/>
              <a:gd name="connsiteX123" fmla="*/ 508854 w 5380023"/>
              <a:gd name="connsiteY123" fmla="*/ 141042 h 2401642"/>
              <a:gd name="connsiteX124" fmla="*/ 521554 w 5380023"/>
              <a:gd name="connsiteY124" fmla="*/ 121992 h 2401642"/>
              <a:gd name="connsiteX125" fmla="*/ 540604 w 5380023"/>
              <a:gd name="connsiteY125" fmla="*/ 102942 h 2401642"/>
              <a:gd name="connsiteX126" fmla="*/ 566004 w 5380023"/>
              <a:gd name="connsiteY126" fmla="*/ 64842 h 2401642"/>
              <a:gd name="connsiteX127" fmla="*/ 578704 w 5380023"/>
              <a:gd name="connsiteY127" fmla="*/ 45792 h 2401642"/>
              <a:gd name="connsiteX128" fmla="*/ 604104 w 5380023"/>
              <a:gd name="connsiteY128" fmla="*/ 39442 h 2401642"/>
              <a:gd name="connsiteX129" fmla="*/ 667604 w 5380023"/>
              <a:gd name="connsiteY129" fmla="*/ 14042 h 2401642"/>
              <a:gd name="connsiteX130" fmla="*/ 794604 w 5380023"/>
              <a:gd name="connsiteY130" fmla="*/ 7692 h 2401642"/>
              <a:gd name="connsiteX131" fmla="*/ 845404 w 5380023"/>
              <a:gd name="connsiteY131" fmla="*/ 1342 h 2401642"/>
              <a:gd name="connsiteX132" fmla="*/ 985104 w 5380023"/>
              <a:gd name="connsiteY132" fmla="*/ 14042 h 2401642"/>
              <a:gd name="connsiteX133" fmla="*/ 1023204 w 5380023"/>
              <a:gd name="connsiteY133" fmla="*/ 45792 h 2401642"/>
              <a:gd name="connsiteX134" fmla="*/ 1048604 w 5380023"/>
              <a:gd name="connsiteY134" fmla="*/ 83892 h 2401642"/>
              <a:gd name="connsiteX135" fmla="*/ 1067654 w 5380023"/>
              <a:gd name="connsiteY135" fmla="*/ 121992 h 2401642"/>
              <a:gd name="connsiteX136" fmla="*/ 1099404 w 5380023"/>
              <a:gd name="connsiteY136" fmla="*/ 115642 h 2401642"/>
              <a:gd name="connsiteX137" fmla="*/ 1143854 w 5380023"/>
              <a:gd name="connsiteY137" fmla="*/ 96592 h 2401642"/>
              <a:gd name="connsiteX138" fmla="*/ 1169254 w 5380023"/>
              <a:gd name="connsiteY138" fmla="*/ 83892 h 2401642"/>
              <a:gd name="connsiteX139" fmla="*/ 1232754 w 5380023"/>
              <a:gd name="connsiteY139" fmla="*/ 71192 h 2401642"/>
              <a:gd name="connsiteX140" fmla="*/ 1302604 w 5380023"/>
              <a:gd name="connsiteY140" fmla="*/ 58492 h 2401642"/>
              <a:gd name="connsiteX141" fmla="*/ 1651854 w 5380023"/>
              <a:gd name="connsiteY141" fmla="*/ 64842 h 2401642"/>
              <a:gd name="connsiteX142" fmla="*/ 1689954 w 5380023"/>
              <a:gd name="connsiteY142" fmla="*/ 83892 h 2401642"/>
              <a:gd name="connsiteX143" fmla="*/ 1740754 w 5380023"/>
              <a:gd name="connsiteY143" fmla="*/ 96592 h 2401642"/>
              <a:gd name="connsiteX144" fmla="*/ 1785204 w 5380023"/>
              <a:gd name="connsiteY144" fmla="*/ 109292 h 2401642"/>
              <a:gd name="connsiteX145" fmla="*/ 1804254 w 5380023"/>
              <a:gd name="connsiteY145" fmla="*/ 121992 h 2401642"/>
              <a:gd name="connsiteX146" fmla="*/ 1848704 w 5380023"/>
              <a:gd name="connsiteY146" fmla="*/ 134692 h 2401642"/>
              <a:gd name="connsiteX147" fmla="*/ 1867754 w 5380023"/>
              <a:gd name="connsiteY147" fmla="*/ 141042 h 2401642"/>
              <a:gd name="connsiteX148" fmla="*/ 1918554 w 5380023"/>
              <a:gd name="connsiteY148" fmla="*/ 153742 h 2401642"/>
              <a:gd name="connsiteX149" fmla="*/ 1943954 w 5380023"/>
              <a:gd name="connsiteY149" fmla="*/ 160092 h 2401642"/>
              <a:gd name="connsiteX150" fmla="*/ 1963004 w 5380023"/>
              <a:gd name="connsiteY150" fmla="*/ 166442 h 2401642"/>
              <a:gd name="connsiteX151" fmla="*/ 2001104 w 5380023"/>
              <a:gd name="connsiteY151" fmla="*/ 172792 h 2401642"/>
              <a:gd name="connsiteX152" fmla="*/ 2039204 w 5380023"/>
              <a:gd name="connsiteY152" fmla="*/ 185492 h 2401642"/>
              <a:gd name="connsiteX153" fmla="*/ 2058254 w 5380023"/>
              <a:gd name="connsiteY153" fmla="*/ 191842 h 2401642"/>
              <a:gd name="connsiteX154" fmla="*/ 2109054 w 5380023"/>
              <a:gd name="connsiteY154" fmla="*/ 204542 h 2401642"/>
              <a:gd name="connsiteX155" fmla="*/ 2191604 w 5380023"/>
              <a:gd name="connsiteY155" fmla="*/ 236292 h 2401642"/>
              <a:gd name="connsiteX156" fmla="*/ 2210654 w 5380023"/>
              <a:gd name="connsiteY156" fmla="*/ 248992 h 2401642"/>
              <a:gd name="connsiteX157" fmla="*/ 2267804 w 5380023"/>
              <a:gd name="connsiteY157" fmla="*/ 268042 h 2401642"/>
              <a:gd name="connsiteX158" fmla="*/ 2305904 w 5380023"/>
              <a:gd name="connsiteY158" fmla="*/ 293442 h 2401642"/>
              <a:gd name="connsiteX159" fmla="*/ 2324954 w 5380023"/>
              <a:gd name="connsiteY159" fmla="*/ 299792 h 2401642"/>
              <a:gd name="connsiteX160" fmla="*/ 2350354 w 5380023"/>
              <a:gd name="connsiteY160" fmla="*/ 306142 h 2401642"/>
              <a:gd name="connsiteX161" fmla="*/ 2382104 w 5380023"/>
              <a:gd name="connsiteY161" fmla="*/ 318842 h 2401642"/>
              <a:gd name="connsiteX162" fmla="*/ 2439254 w 5380023"/>
              <a:gd name="connsiteY162" fmla="*/ 337892 h 2401642"/>
              <a:gd name="connsiteX163" fmla="*/ 2458304 w 5380023"/>
              <a:gd name="connsiteY163" fmla="*/ 344242 h 2401642"/>
              <a:gd name="connsiteX164" fmla="*/ 2490054 w 5380023"/>
              <a:gd name="connsiteY164" fmla="*/ 350592 h 2401642"/>
              <a:gd name="connsiteX165" fmla="*/ 2566254 w 5380023"/>
              <a:gd name="connsiteY165" fmla="*/ 375992 h 2401642"/>
              <a:gd name="connsiteX166" fmla="*/ 2604354 w 5380023"/>
              <a:gd name="connsiteY166" fmla="*/ 388692 h 2401642"/>
              <a:gd name="connsiteX167" fmla="*/ 2674204 w 5380023"/>
              <a:gd name="connsiteY167" fmla="*/ 407742 h 2401642"/>
              <a:gd name="connsiteX168" fmla="*/ 2693254 w 5380023"/>
              <a:gd name="connsiteY168" fmla="*/ 414092 h 2401642"/>
              <a:gd name="connsiteX169" fmla="*/ 2712304 w 5380023"/>
              <a:gd name="connsiteY169" fmla="*/ 420442 h 2401642"/>
              <a:gd name="connsiteX170" fmla="*/ 2763104 w 5380023"/>
              <a:gd name="connsiteY170" fmla="*/ 452192 h 2401642"/>
              <a:gd name="connsiteX171" fmla="*/ 2826604 w 5380023"/>
              <a:gd name="connsiteY171" fmla="*/ 477592 h 2401642"/>
              <a:gd name="connsiteX172" fmla="*/ 2845654 w 5380023"/>
              <a:gd name="connsiteY172" fmla="*/ 483942 h 2401642"/>
              <a:gd name="connsiteX173" fmla="*/ 2902804 w 5380023"/>
              <a:gd name="connsiteY173" fmla="*/ 515692 h 2401642"/>
              <a:gd name="connsiteX174" fmla="*/ 2953604 w 5380023"/>
              <a:gd name="connsiteY174" fmla="*/ 534742 h 2401642"/>
              <a:gd name="connsiteX175" fmla="*/ 2972654 w 5380023"/>
              <a:gd name="connsiteY175" fmla="*/ 547442 h 2401642"/>
              <a:gd name="connsiteX176" fmla="*/ 2998054 w 5380023"/>
              <a:gd name="connsiteY176" fmla="*/ 553792 h 2401642"/>
              <a:gd name="connsiteX177" fmla="*/ 3055204 w 5380023"/>
              <a:gd name="connsiteY177" fmla="*/ 572842 h 2401642"/>
              <a:gd name="connsiteX178" fmla="*/ 3099654 w 5380023"/>
              <a:gd name="connsiteY178" fmla="*/ 591892 h 2401642"/>
              <a:gd name="connsiteX179" fmla="*/ 3125054 w 5380023"/>
              <a:gd name="connsiteY179" fmla="*/ 610942 h 2401642"/>
              <a:gd name="connsiteX180" fmla="*/ 3144104 w 5380023"/>
              <a:gd name="connsiteY180" fmla="*/ 617292 h 2401642"/>
              <a:gd name="connsiteX181" fmla="*/ 3169504 w 5380023"/>
              <a:gd name="connsiteY181" fmla="*/ 629992 h 2401642"/>
              <a:gd name="connsiteX182" fmla="*/ 3213954 w 5380023"/>
              <a:gd name="connsiteY182" fmla="*/ 668092 h 2401642"/>
              <a:gd name="connsiteX183" fmla="*/ 3226654 w 5380023"/>
              <a:gd name="connsiteY183" fmla="*/ 687142 h 2401642"/>
              <a:gd name="connsiteX184" fmla="*/ 3245704 w 5380023"/>
              <a:gd name="connsiteY184" fmla="*/ 699842 h 2401642"/>
              <a:gd name="connsiteX185" fmla="*/ 3271104 w 5380023"/>
              <a:gd name="connsiteY185" fmla="*/ 737942 h 2401642"/>
              <a:gd name="connsiteX186" fmla="*/ 3283804 w 5380023"/>
              <a:gd name="connsiteY186" fmla="*/ 763342 h 2401642"/>
              <a:gd name="connsiteX187" fmla="*/ 3302854 w 5380023"/>
              <a:gd name="connsiteY187" fmla="*/ 782392 h 2401642"/>
              <a:gd name="connsiteX188" fmla="*/ 3321904 w 5380023"/>
              <a:gd name="connsiteY188" fmla="*/ 807792 h 2401642"/>
              <a:gd name="connsiteX189" fmla="*/ 3328254 w 5380023"/>
              <a:gd name="connsiteY189" fmla="*/ 826842 h 2401642"/>
              <a:gd name="connsiteX190" fmla="*/ 3353654 w 5380023"/>
              <a:gd name="connsiteY190" fmla="*/ 864942 h 2401642"/>
              <a:gd name="connsiteX191" fmla="*/ 3379054 w 5380023"/>
              <a:gd name="connsiteY191" fmla="*/ 909392 h 2401642"/>
              <a:gd name="connsiteX192" fmla="*/ 3391754 w 5380023"/>
              <a:gd name="connsiteY192" fmla="*/ 928442 h 2401642"/>
              <a:gd name="connsiteX193" fmla="*/ 3448904 w 5380023"/>
              <a:gd name="connsiteY193" fmla="*/ 979242 h 2401642"/>
              <a:gd name="connsiteX194" fmla="*/ 3493354 w 5380023"/>
              <a:gd name="connsiteY194" fmla="*/ 1030042 h 2401642"/>
              <a:gd name="connsiteX195" fmla="*/ 3506054 w 5380023"/>
              <a:gd name="connsiteY195" fmla="*/ 1049092 h 2401642"/>
              <a:gd name="connsiteX196" fmla="*/ 3550504 w 5380023"/>
              <a:gd name="connsiteY196" fmla="*/ 1087192 h 2401642"/>
              <a:gd name="connsiteX197" fmla="*/ 3569554 w 5380023"/>
              <a:gd name="connsiteY197" fmla="*/ 1093542 h 2401642"/>
              <a:gd name="connsiteX198" fmla="*/ 3588604 w 5380023"/>
              <a:gd name="connsiteY198" fmla="*/ 1112592 h 2401642"/>
              <a:gd name="connsiteX199" fmla="*/ 3614004 w 5380023"/>
              <a:gd name="connsiteY199" fmla="*/ 1118942 h 2401642"/>
              <a:gd name="connsiteX200" fmla="*/ 3652104 w 5380023"/>
              <a:gd name="connsiteY200" fmla="*/ 1150692 h 2401642"/>
              <a:gd name="connsiteX201" fmla="*/ 3734654 w 5380023"/>
              <a:gd name="connsiteY201" fmla="*/ 1220542 h 2401642"/>
              <a:gd name="connsiteX202" fmla="*/ 3779104 w 5380023"/>
              <a:gd name="connsiteY202" fmla="*/ 1245942 h 2401642"/>
              <a:gd name="connsiteX203" fmla="*/ 3798154 w 5380023"/>
              <a:gd name="connsiteY203" fmla="*/ 1252292 h 2401642"/>
              <a:gd name="connsiteX204" fmla="*/ 3842604 w 5380023"/>
              <a:gd name="connsiteY204" fmla="*/ 1284042 h 2401642"/>
              <a:gd name="connsiteX205" fmla="*/ 3861654 w 5380023"/>
              <a:gd name="connsiteY205" fmla="*/ 1303092 h 2401642"/>
              <a:gd name="connsiteX206" fmla="*/ 3880704 w 5380023"/>
              <a:gd name="connsiteY206" fmla="*/ 1309442 h 2401642"/>
              <a:gd name="connsiteX207" fmla="*/ 3925154 w 5380023"/>
              <a:gd name="connsiteY207" fmla="*/ 1334842 h 2401642"/>
              <a:gd name="connsiteX208" fmla="*/ 3950554 w 5380023"/>
              <a:gd name="connsiteY208" fmla="*/ 1341192 h 2401642"/>
              <a:gd name="connsiteX209" fmla="*/ 3969604 w 5380023"/>
              <a:gd name="connsiteY209" fmla="*/ 1347542 h 2401642"/>
              <a:gd name="connsiteX210" fmla="*/ 3995004 w 5380023"/>
              <a:gd name="connsiteY210" fmla="*/ 1353892 h 2401642"/>
              <a:gd name="connsiteX211" fmla="*/ 4083904 w 5380023"/>
              <a:gd name="connsiteY211" fmla="*/ 1379292 h 2401642"/>
              <a:gd name="connsiteX212" fmla="*/ 4274404 w 5380023"/>
              <a:gd name="connsiteY212" fmla="*/ 1385642 h 2401642"/>
              <a:gd name="connsiteX213" fmla="*/ 4344254 w 5380023"/>
              <a:gd name="connsiteY213" fmla="*/ 1398342 h 2401642"/>
              <a:gd name="connsiteX214" fmla="*/ 4376004 w 5380023"/>
              <a:gd name="connsiteY214" fmla="*/ 1404692 h 2401642"/>
              <a:gd name="connsiteX215" fmla="*/ 4483954 w 5380023"/>
              <a:gd name="connsiteY215" fmla="*/ 1417392 h 2401642"/>
              <a:gd name="connsiteX216" fmla="*/ 4515704 w 5380023"/>
              <a:gd name="connsiteY216" fmla="*/ 1423742 h 2401642"/>
              <a:gd name="connsiteX217" fmla="*/ 4585554 w 5380023"/>
              <a:gd name="connsiteY217" fmla="*/ 1430092 h 2401642"/>
              <a:gd name="connsiteX218" fmla="*/ 4604604 w 5380023"/>
              <a:gd name="connsiteY218" fmla="*/ 1436442 h 2401642"/>
              <a:gd name="connsiteX219" fmla="*/ 4687154 w 5380023"/>
              <a:gd name="connsiteY219" fmla="*/ 1449142 h 2401642"/>
              <a:gd name="connsiteX220" fmla="*/ 4763354 w 5380023"/>
              <a:gd name="connsiteY220" fmla="*/ 1455492 h 2401642"/>
              <a:gd name="connsiteX221" fmla="*/ 4795104 w 5380023"/>
              <a:gd name="connsiteY221" fmla="*/ 1461842 h 2401642"/>
              <a:gd name="connsiteX222" fmla="*/ 4884004 w 5380023"/>
              <a:gd name="connsiteY222" fmla="*/ 1480892 h 2401642"/>
              <a:gd name="connsiteX223" fmla="*/ 5030054 w 5380023"/>
              <a:gd name="connsiteY223" fmla="*/ 1493592 h 2401642"/>
              <a:gd name="connsiteX224" fmla="*/ 5087204 w 5380023"/>
              <a:gd name="connsiteY224" fmla="*/ 1499942 h 2401642"/>
              <a:gd name="connsiteX225" fmla="*/ 5144354 w 5380023"/>
              <a:gd name="connsiteY225" fmla="*/ 1518992 h 2401642"/>
              <a:gd name="connsiteX226" fmla="*/ 5182454 w 5380023"/>
              <a:gd name="connsiteY226" fmla="*/ 1531692 h 2401642"/>
              <a:gd name="connsiteX227" fmla="*/ 5233254 w 5380023"/>
              <a:gd name="connsiteY227" fmla="*/ 1544392 h 2401642"/>
              <a:gd name="connsiteX228" fmla="*/ 5271354 w 5380023"/>
              <a:gd name="connsiteY228" fmla="*/ 1557092 h 2401642"/>
              <a:gd name="connsiteX229" fmla="*/ 5284054 w 5380023"/>
              <a:gd name="connsiteY229" fmla="*/ 1576142 h 2401642"/>
              <a:gd name="connsiteX230" fmla="*/ 5309454 w 5380023"/>
              <a:gd name="connsiteY230" fmla="*/ 1588842 h 2401642"/>
              <a:gd name="connsiteX231" fmla="*/ 5328504 w 5380023"/>
              <a:gd name="connsiteY231" fmla="*/ 1601542 h 2401642"/>
              <a:gd name="connsiteX232" fmla="*/ 5353904 w 5380023"/>
              <a:gd name="connsiteY232" fmla="*/ 1639642 h 2401642"/>
              <a:gd name="connsiteX233" fmla="*/ 5360254 w 5380023"/>
              <a:gd name="connsiteY233" fmla="*/ 1677742 h 2401642"/>
              <a:gd name="connsiteX234" fmla="*/ 5366604 w 5380023"/>
              <a:gd name="connsiteY234" fmla="*/ 1722192 h 2401642"/>
              <a:gd name="connsiteX235" fmla="*/ 5379304 w 5380023"/>
              <a:gd name="connsiteY235" fmla="*/ 1785692 h 2401642"/>
              <a:gd name="connsiteX236" fmla="*/ 5372954 w 5380023"/>
              <a:gd name="connsiteY236" fmla="*/ 1893642 h 2401642"/>
              <a:gd name="connsiteX237" fmla="*/ 5334854 w 5380023"/>
              <a:gd name="connsiteY237" fmla="*/ 1925392 h 2401642"/>
              <a:gd name="connsiteX238" fmla="*/ 5290404 w 5380023"/>
              <a:gd name="connsiteY238" fmla="*/ 1944442 h 2401642"/>
              <a:gd name="connsiteX239" fmla="*/ 5265004 w 5380023"/>
              <a:gd name="connsiteY239" fmla="*/ 1957142 h 2401642"/>
              <a:gd name="connsiteX240" fmla="*/ 5226904 w 5380023"/>
              <a:gd name="connsiteY240" fmla="*/ 1963492 h 2401642"/>
              <a:gd name="connsiteX241" fmla="*/ 5195154 w 5380023"/>
              <a:gd name="connsiteY241" fmla="*/ 1969842 h 2401642"/>
              <a:gd name="connsiteX242" fmla="*/ 5169754 w 5380023"/>
              <a:gd name="connsiteY242" fmla="*/ 1982542 h 2401642"/>
              <a:gd name="connsiteX243" fmla="*/ 5131654 w 5380023"/>
              <a:gd name="connsiteY243" fmla="*/ 1988892 h 2401642"/>
              <a:gd name="connsiteX244" fmla="*/ 5042754 w 5380023"/>
              <a:gd name="connsiteY244" fmla="*/ 2001592 h 2401642"/>
              <a:gd name="connsiteX245" fmla="*/ 4909404 w 5380023"/>
              <a:gd name="connsiteY245" fmla="*/ 2014292 h 2401642"/>
              <a:gd name="connsiteX246" fmla="*/ 4820504 w 5380023"/>
              <a:gd name="connsiteY246" fmla="*/ 2026992 h 2401642"/>
              <a:gd name="connsiteX247" fmla="*/ 4744304 w 5380023"/>
              <a:gd name="connsiteY247" fmla="*/ 2033342 h 2401642"/>
              <a:gd name="connsiteX248" fmla="*/ 4712554 w 5380023"/>
              <a:gd name="connsiteY248" fmla="*/ 2039692 h 2401642"/>
              <a:gd name="connsiteX249" fmla="*/ 4668104 w 5380023"/>
              <a:gd name="connsiteY249" fmla="*/ 2046042 h 2401642"/>
              <a:gd name="connsiteX250" fmla="*/ 4598254 w 5380023"/>
              <a:gd name="connsiteY250" fmla="*/ 2058742 h 2401642"/>
              <a:gd name="connsiteX251" fmla="*/ 4560154 w 5380023"/>
              <a:gd name="connsiteY251" fmla="*/ 2065092 h 2401642"/>
              <a:gd name="connsiteX252" fmla="*/ 4464904 w 5380023"/>
              <a:gd name="connsiteY252" fmla="*/ 2077792 h 2401642"/>
              <a:gd name="connsiteX253" fmla="*/ 4426804 w 5380023"/>
              <a:gd name="connsiteY253" fmla="*/ 2084142 h 2401642"/>
              <a:gd name="connsiteX254" fmla="*/ 4356954 w 5380023"/>
              <a:gd name="connsiteY254" fmla="*/ 2090492 h 2401642"/>
              <a:gd name="connsiteX255" fmla="*/ 4280754 w 5380023"/>
              <a:gd name="connsiteY255" fmla="*/ 2103192 h 2401642"/>
              <a:gd name="connsiteX256" fmla="*/ 4229954 w 5380023"/>
              <a:gd name="connsiteY256" fmla="*/ 2109542 h 2401642"/>
              <a:gd name="connsiteX257" fmla="*/ 4153754 w 5380023"/>
              <a:gd name="connsiteY257" fmla="*/ 2122242 h 2401642"/>
              <a:gd name="connsiteX258" fmla="*/ 4109304 w 5380023"/>
              <a:gd name="connsiteY258" fmla="*/ 2128592 h 2401642"/>
              <a:gd name="connsiteX259" fmla="*/ 3810854 w 5380023"/>
              <a:gd name="connsiteY259" fmla="*/ 2134942 h 2401642"/>
              <a:gd name="connsiteX260" fmla="*/ 2350354 w 5380023"/>
              <a:gd name="connsiteY260" fmla="*/ 2147642 h 2401642"/>
              <a:gd name="connsiteX261" fmla="*/ 2280504 w 5380023"/>
              <a:gd name="connsiteY261" fmla="*/ 2160342 h 2401642"/>
              <a:gd name="connsiteX262" fmla="*/ 2185254 w 5380023"/>
              <a:gd name="connsiteY262" fmla="*/ 2173042 h 2401642"/>
              <a:gd name="connsiteX263" fmla="*/ 2077304 w 5380023"/>
              <a:gd name="connsiteY263" fmla="*/ 2185742 h 2401642"/>
              <a:gd name="connsiteX264" fmla="*/ 2039204 w 5380023"/>
              <a:gd name="connsiteY264" fmla="*/ 2192092 h 2401642"/>
              <a:gd name="connsiteX265" fmla="*/ 2020154 w 5380023"/>
              <a:gd name="connsiteY265" fmla="*/ 2198442 h 2401642"/>
              <a:gd name="connsiteX266" fmla="*/ 1880454 w 5380023"/>
              <a:gd name="connsiteY266" fmla="*/ 2217492 h 2401642"/>
              <a:gd name="connsiteX267" fmla="*/ 1848704 w 5380023"/>
              <a:gd name="connsiteY267" fmla="*/ 2223842 h 2401642"/>
              <a:gd name="connsiteX268" fmla="*/ 1797904 w 5380023"/>
              <a:gd name="connsiteY268" fmla="*/ 2242892 h 2401642"/>
              <a:gd name="connsiteX269" fmla="*/ 1747104 w 5380023"/>
              <a:gd name="connsiteY269" fmla="*/ 2255592 h 2401642"/>
              <a:gd name="connsiteX270" fmla="*/ 1721704 w 5380023"/>
              <a:gd name="connsiteY270" fmla="*/ 2268292 h 2401642"/>
              <a:gd name="connsiteX271" fmla="*/ 1689954 w 5380023"/>
              <a:gd name="connsiteY271" fmla="*/ 2274642 h 2401642"/>
              <a:gd name="connsiteX272" fmla="*/ 1639154 w 5380023"/>
              <a:gd name="connsiteY272" fmla="*/ 2287342 h 2401642"/>
              <a:gd name="connsiteX273" fmla="*/ 1613754 w 5380023"/>
              <a:gd name="connsiteY273" fmla="*/ 2293692 h 2401642"/>
              <a:gd name="connsiteX274" fmla="*/ 1588354 w 5380023"/>
              <a:gd name="connsiteY274" fmla="*/ 2300042 h 2401642"/>
              <a:gd name="connsiteX275" fmla="*/ 1550254 w 5380023"/>
              <a:gd name="connsiteY275" fmla="*/ 2306392 h 2401642"/>
              <a:gd name="connsiteX276" fmla="*/ 1480404 w 5380023"/>
              <a:gd name="connsiteY276" fmla="*/ 2319092 h 2401642"/>
              <a:gd name="connsiteX277" fmla="*/ 1404204 w 5380023"/>
              <a:gd name="connsiteY277" fmla="*/ 2325442 h 2401642"/>
              <a:gd name="connsiteX278" fmla="*/ 1359754 w 5380023"/>
              <a:gd name="connsiteY278" fmla="*/ 2338142 h 2401642"/>
              <a:gd name="connsiteX279" fmla="*/ 1264504 w 5380023"/>
              <a:gd name="connsiteY279" fmla="*/ 2344492 h 2401642"/>
              <a:gd name="connsiteX280" fmla="*/ 1201004 w 5380023"/>
              <a:gd name="connsiteY280" fmla="*/ 2357192 h 2401642"/>
              <a:gd name="connsiteX281" fmla="*/ 1175604 w 5380023"/>
              <a:gd name="connsiteY281" fmla="*/ 2363542 h 2401642"/>
              <a:gd name="connsiteX282" fmla="*/ 1124804 w 5380023"/>
              <a:gd name="connsiteY282" fmla="*/ 2382592 h 240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</a:cxnLst>
            <a:rect l="l" t="t" r="r" b="b"/>
            <a:pathLst>
              <a:path w="5380023" h="2401642">
                <a:moveTo>
                  <a:pt x="953354" y="2401642"/>
                </a:moveTo>
                <a:cubicBezTo>
                  <a:pt x="955471" y="2395292"/>
                  <a:pt x="955991" y="2388161"/>
                  <a:pt x="959704" y="2382592"/>
                </a:cubicBezTo>
                <a:cubicBezTo>
                  <a:pt x="970851" y="2365872"/>
                  <a:pt x="1025476" y="2328161"/>
                  <a:pt x="1029554" y="2325442"/>
                </a:cubicBezTo>
                <a:cubicBezTo>
                  <a:pt x="1059734" y="2305322"/>
                  <a:pt x="1079131" y="2291128"/>
                  <a:pt x="1112104" y="2274642"/>
                </a:cubicBezTo>
                <a:cubicBezTo>
                  <a:pt x="1122299" y="2269544"/>
                  <a:pt x="1133438" y="2266571"/>
                  <a:pt x="1143854" y="2261942"/>
                </a:cubicBezTo>
                <a:cubicBezTo>
                  <a:pt x="1186547" y="2242967"/>
                  <a:pt x="1151324" y="2253725"/>
                  <a:pt x="1194654" y="2242892"/>
                </a:cubicBezTo>
                <a:cubicBezTo>
                  <a:pt x="1201004" y="2238659"/>
                  <a:pt x="1206689" y="2233198"/>
                  <a:pt x="1213704" y="2230192"/>
                </a:cubicBezTo>
                <a:cubicBezTo>
                  <a:pt x="1223683" y="2225915"/>
                  <a:pt x="1262566" y="2219752"/>
                  <a:pt x="1270854" y="2217492"/>
                </a:cubicBezTo>
                <a:cubicBezTo>
                  <a:pt x="1337427" y="2199336"/>
                  <a:pt x="1280432" y="2207956"/>
                  <a:pt x="1359754" y="2192092"/>
                </a:cubicBezTo>
                <a:cubicBezTo>
                  <a:pt x="1370337" y="2189975"/>
                  <a:pt x="1381033" y="2188360"/>
                  <a:pt x="1391504" y="2185742"/>
                </a:cubicBezTo>
                <a:cubicBezTo>
                  <a:pt x="1397998" y="2184119"/>
                  <a:pt x="1403990" y="2180705"/>
                  <a:pt x="1410554" y="2179392"/>
                </a:cubicBezTo>
                <a:cubicBezTo>
                  <a:pt x="1425230" y="2176457"/>
                  <a:pt x="1440220" y="2175376"/>
                  <a:pt x="1455004" y="2173042"/>
                </a:cubicBezTo>
                <a:cubicBezTo>
                  <a:pt x="1480439" y="2169026"/>
                  <a:pt x="1505652" y="2163536"/>
                  <a:pt x="1531204" y="2160342"/>
                </a:cubicBezTo>
                <a:lnTo>
                  <a:pt x="1582004" y="2153992"/>
                </a:lnTo>
                <a:cubicBezTo>
                  <a:pt x="1594750" y="2152171"/>
                  <a:pt x="1607236" y="2148076"/>
                  <a:pt x="1620104" y="2147642"/>
                </a:cubicBezTo>
                <a:lnTo>
                  <a:pt x="2147154" y="2134942"/>
                </a:lnTo>
                <a:lnTo>
                  <a:pt x="2274154" y="2122242"/>
                </a:lnTo>
                <a:cubicBezTo>
                  <a:pt x="2293204" y="2120125"/>
                  <a:pt x="2312329" y="2118603"/>
                  <a:pt x="2331304" y="2115892"/>
                </a:cubicBezTo>
                <a:cubicBezTo>
                  <a:pt x="2341988" y="2114366"/>
                  <a:pt x="2352583" y="2112160"/>
                  <a:pt x="2363054" y="2109542"/>
                </a:cubicBezTo>
                <a:cubicBezTo>
                  <a:pt x="2369548" y="2107919"/>
                  <a:pt x="2375414" y="2103415"/>
                  <a:pt x="2382104" y="2103192"/>
                </a:cubicBezTo>
                <a:cubicBezTo>
                  <a:pt x="2502706" y="2099172"/>
                  <a:pt x="2623404" y="2098959"/>
                  <a:pt x="2744054" y="2096842"/>
                </a:cubicBezTo>
                <a:cubicBezTo>
                  <a:pt x="2769454" y="2090492"/>
                  <a:pt x="2794232" y="2080683"/>
                  <a:pt x="2820254" y="2077792"/>
                </a:cubicBezTo>
                <a:cubicBezTo>
                  <a:pt x="2909030" y="2067928"/>
                  <a:pt x="2858279" y="2072717"/>
                  <a:pt x="2972654" y="2065092"/>
                </a:cubicBezTo>
                <a:cubicBezTo>
                  <a:pt x="2983237" y="2062975"/>
                  <a:pt x="2993737" y="2060383"/>
                  <a:pt x="3004404" y="2058742"/>
                </a:cubicBezTo>
                <a:cubicBezTo>
                  <a:pt x="3053270" y="2051224"/>
                  <a:pt x="3085605" y="2050053"/>
                  <a:pt x="3137754" y="2046042"/>
                </a:cubicBezTo>
                <a:cubicBezTo>
                  <a:pt x="3154687" y="2041809"/>
                  <a:pt x="3171715" y="2037935"/>
                  <a:pt x="3188554" y="2033342"/>
                </a:cubicBezTo>
                <a:cubicBezTo>
                  <a:pt x="3195012" y="2031581"/>
                  <a:pt x="3200956" y="2027774"/>
                  <a:pt x="3207604" y="2026992"/>
                </a:cubicBezTo>
                <a:cubicBezTo>
                  <a:pt x="3237109" y="2023521"/>
                  <a:pt x="3266871" y="2022759"/>
                  <a:pt x="3296504" y="2020642"/>
                </a:cubicBezTo>
                <a:cubicBezTo>
                  <a:pt x="3433832" y="1993176"/>
                  <a:pt x="3293448" y="2019647"/>
                  <a:pt x="3410804" y="2001592"/>
                </a:cubicBezTo>
                <a:cubicBezTo>
                  <a:pt x="3445690" y="1996225"/>
                  <a:pt x="3443228" y="1992832"/>
                  <a:pt x="3480654" y="1988892"/>
                </a:cubicBezTo>
                <a:cubicBezTo>
                  <a:pt x="3525282" y="1984194"/>
                  <a:pt x="3587592" y="1982122"/>
                  <a:pt x="3633054" y="1976192"/>
                </a:cubicBezTo>
                <a:cubicBezTo>
                  <a:pt x="3845931" y="1948425"/>
                  <a:pt x="3588057" y="1975612"/>
                  <a:pt x="3772754" y="1957142"/>
                </a:cubicBezTo>
                <a:cubicBezTo>
                  <a:pt x="3815247" y="1942978"/>
                  <a:pt x="3797534" y="1947694"/>
                  <a:pt x="3874354" y="1938092"/>
                </a:cubicBezTo>
                <a:cubicBezTo>
                  <a:pt x="3897553" y="1935192"/>
                  <a:pt x="3920828" y="1932135"/>
                  <a:pt x="3944204" y="1931742"/>
                </a:cubicBezTo>
                <a:lnTo>
                  <a:pt x="4630004" y="1925392"/>
                </a:lnTo>
                <a:cubicBezTo>
                  <a:pt x="4636354" y="1923275"/>
                  <a:pt x="4642560" y="1920665"/>
                  <a:pt x="4649054" y="1919042"/>
                </a:cubicBezTo>
                <a:cubicBezTo>
                  <a:pt x="4690876" y="1908587"/>
                  <a:pt x="4713487" y="1910178"/>
                  <a:pt x="4763354" y="1906342"/>
                </a:cubicBezTo>
                <a:cubicBezTo>
                  <a:pt x="4773937" y="1904225"/>
                  <a:pt x="4784568" y="1902333"/>
                  <a:pt x="4795104" y="1899992"/>
                </a:cubicBezTo>
                <a:cubicBezTo>
                  <a:pt x="4803623" y="1898099"/>
                  <a:pt x="4811853" y="1894795"/>
                  <a:pt x="4820504" y="1893642"/>
                </a:cubicBezTo>
                <a:cubicBezTo>
                  <a:pt x="4843678" y="1890552"/>
                  <a:pt x="4867135" y="1890024"/>
                  <a:pt x="4890354" y="1887292"/>
                </a:cubicBezTo>
                <a:cubicBezTo>
                  <a:pt x="4949907" y="1880286"/>
                  <a:pt x="5008372" y="1859059"/>
                  <a:pt x="5068154" y="1855542"/>
                </a:cubicBezTo>
                <a:lnTo>
                  <a:pt x="5176104" y="1849192"/>
                </a:lnTo>
                <a:cubicBezTo>
                  <a:pt x="5212521" y="1837053"/>
                  <a:pt x="5177096" y="1847986"/>
                  <a:pt x="5226904" y="1836492"/>
                </a:cubicBezTo>
                <a:cubicBezTo>
                  <a:pt x="5243911" y="1832567"/>
                  <a:pt x="5277704" y="1823792"/>
                  <a:pt x="5277704" y="1823792"/>
                </a:cubicBezTo>
                <a:cubicBezTo>
                  <a:pt x="5281937" y="1815325"/>
                  <a:pt x="5285708" y="1806611"/>
                  <a:pt x="5290404" y="1798392"/>
                </a:cubicBezTo>
                <a:cubicBezTo>
                  <a:pt x="5294190" y="1791766"/>
                  <a:pt x="5300424" y="1786488"/>
                  <a:pt x="5303104" y="1779342"/>
                </a:cubicBezTo>
                <a:cubicBezTo>
                  <a:pt x="5306894" y="1769236"/>
                  <a:pt x="5307337" y="1758175"/>
                  <a:pt x="5309454" y="1747592"/>
                </a:cubicBezTo>
                <a:cubicBezTo>
                  <a:pt x="5307337" y="1732775"/>
                  <a:pt x="5306039" y="1717818"/>
                  <a:pt x="5303104" y="1703142"/>
                </a:cubicBezTo>
                <a:cubicBezTo>
                  <a:pt x="5300801" y="1691626"/>
                  <a:pt x="5289791" y="1666724"/>
                  <a:pt x="5284054" y="1658692"/>
                </a:cubicBezTo>
                <a:cubicBezTo>
                  <a:pt x="5274657" y="1645537"/>
                  <a:pt x="5251992" y="1629264"/>
                  <a:pt x="5239604" y="1620592"/>
                </a:cubicBezTo>
                <a:cubicBezTo>
                  <a:pt x="5169204" y="1571312"/>
                  <a:pt x="5232714" y="1613972"/>
                  <a:pt x="5169754" y="1582492"/>
                </a:cubicBezTo>
                <a:cubicBezTo>
                  <a:pt x="5162928" y="1579079"/>
                  <a:pt x="5157876" y="1572400"/>
                  <a:pt x="5150704" y="1569792"/>
                </a:cubicBezTo>
                <a:cubicBezTo>
                  <a:pt x="5107840" y="1554205"/>
                  <a:pt x="5076277" y="1554944"/>
                  <a:pt x="5030054" y="1550742"/>
                </a:cubicBezTo>
                <a:cubicBezTo>
                  <a:pt x="4974161" y="1539563"/>
                  <a:pt x="5022116" y="1548544"/>
                  <a:pt x="4953854" y="1538042"/>
                </a:cubicBezTo>
                <a:cubicBezTo>
                  <a:pt x="4941129" y="1536084"/>
                  <a:pt x="4928550" y="1533114"/>
                  <a:pt x="4915754" y="1531692"/>
                </a:cubicBezTo>
                <a:cubicBezTo>
                  <a:pt x="4890422" y="1528877"/>
                  <a:pt x="4864902" y="1528010"/>
                  <a:pt x="4839554" y="1525342"/>
                </a:cubicBezTo>
                <a:cubicBezTo>
                  <a:pt x="4824669" y="1523775"/>
                  <a:pt x="4809830" y="1521669"/>
                  <a:pt x="4795104" y="1518992"/>
                </a:cubicBezTo>
                <a:cubicBezTo>
                  <a:pt x="4751435" y="1511052"/>
                  <a:pt x="4786837" y="1511815"/>
                  <a:pt x="4731604" y="1506292"/>
                </a:cubicBezTo>
                <a:cubicBezTo>
                  <a:pt x="4702043" y="1503336"/>
                  <a:pt x="4672337" y="1502059"/>
                  <a:pt x="4642704" y="1499942"/>
                </a:cubicBezTo>
                <a:cubicBezTo>
                  <a:pt x="4522397" y="1459840"/>
                  <a:pt x="4643545" y="1498126"/>
                  <a:pt x="4306154" y="1487242"/>
                </a:cubicBezTo>
                <a:cubicBezTo>
                  <a:pt x="4280679" y="1486420"/>
                  <a:pt x="4255372" y="1482775"/>
                  <a:pt x="4229954" y="1480892"/>
                </a:cubicBezTo>
                <a:lnTo>
                  <a:pt x="4134704" y="1474542"/>
                </a:lnTo>
                <a:cubicBezTo>
                  <a:pt x="4126237" y="1472425"/>
                  <a:pt x="4117823" y="1470085"/>
                  <a:pt x="4109304" y="1468192"/>
                </a:cubicBezTo>
                <a:cubicBezTo>
                  <a:pt x="4073768" y="1460295"/>
                  <a:pt x="4027568" y="1453389"/>
                  <a:pt x="3995004" y="1449142"/>
                </a:cubicBezTo>
                <a:cubicBezTo>
                  <a:pt x="3973910" y="1446391"/>
                  <a:pt x="3952612" y="1445430"/>
                  <a:pt x="3931504" y="1442792"/>
                </a:cubicBezTo>
                <a:cubicBezTo>
                  <a:pt x="3918728" y="1441195"/>
                  <a:pt x="3906129" y="1438400"/>
                  <a:pt x="3893404" y="1436442"/>
                </a:cubicBezTo>
                <a:cubicBezTo>
                  <a:pt x="3878611" y="1434166"/>
                  <a:pt x="3863693" y="1432693"/>
                  <a:pt x="3848954" y="1430092"/>
                </a:cubicBezTo>
                <a:cubicBezTo>
                  <a:pt x="3827697" y="1426341"/>
                  <a:pt x="3806746" y="1420941"/>
                  <a:pt x="3785454" y="1417392"/>
                </a:cubicBezTo>
                <a:cubicBezTo>
                  <a:pt x="3768470" y="1414561"/>
                  <a:pt x="3733354" y="1409130"/>
                  <a:pt x="3715604" y="1404692"/>
                </a:cubicBezTo>
                <a:cubicBezTo>
                  <a:pt x="3672793" y="1393989"/>
                  <a:pt x="3720961" y="1404266"/>
                  <a:pt x="3677504" y="1385642"/>
                </a:cubicBezTo>
                <a:cubicBezTo>
                  <a:pt x="3669482" y="1382204"/>
                  <a:pt x="3660571" y="1381409"/>
                  <a:pt x="3652104" y="1379292"/>
                </a:cubicBezTo>
                <a:cubicBezTo>
                  <a:pt x="3606532" y="1348911"/>
                  <a:pt x="3624797" y="1364685"/>
                  <a:pt x="3594954" y="1334842"/>
                </a:cubicBezTo>
                <a:cubicBezTo>
                  <a:pt x="3580654" y="1291942"/>
                  <a:pt x="3600486" y="1338443"/>
                  <a:pt x="3569554" y="1303092"/>
                </a:cubicBezTo>
                <a:cubicBezTo>
                  <a:pt x="3559503" y="1291605"/>
                  <a:pt x="3552621" y="1277692"/>
                  <a:pt x="3544154" y="1264992"/>
                </a:cubicBezTo>
                <a:lnTo>
                  <a:pt x="3506054" y="1207842"/>
                </a:lnTo>
                <a:cubicBezTo>
                  <a:pt x="3501821" y="1201492"/>
                  <a:pt x="3497933" y="1194897"/>
                  <a:pt x="3493354" y="1188792"/>
                </a:cubicBezTo>
                <a:cubicBezTo>
                  <a:pt x="3487004" y="1180325"/>
                  <a:pt x="3482214" y="1170423"/>
                  <a:pt x="3474304" y="1163392"/>
                </a:cubicBezTo>
                <a:cubicBezTo>
                  <a:pt x="3462896" y="1153251"/>
                  <a:pt x="3436204" y="1137992"/>
                  <a:pt x="3436204" y="1137992"/>
                </a:cubicBezTo>
                <a:cubicBezTo>
                  <a:pt x="3409393" y="1097775"/>
                  <a:pt x="3439732" y="1137992"/>
                  <a:pt x="3404454" y="1106242"/>
                </a:cubicBezTo>
                <a:cubicBezTo>
                  <a:pt x="3388879" y="1092225"/>
                  <a:pt x="3371627" y="1079227"/>
                  <a:pt x="3360004" y="1061792"/>
                </a:cubicBezTo>
                <a:cubicBezTo>
                  <a:pt x="3342853" y="1036066"/>
                  <a:pt x="3351440" y="1044367"/>
                  <a:pt x="3321904" y="1023692"/>
                </a:cubicBezTo>
                <a:cubicBezTo>
                  <a:pt x="3309400" y="1014939"/>
                  <a:pt x="3298284" y="1003119"/>
                  <a:pt x="3283804" y="998292"/>
                </a:cubicBezTo>
                <a:cubicBezTo>
                  <a:pt x="3264096" y="991723"/>
                  <a:pt x="3258971" y="991012"/>
                  <a:pt x="3239354" y="979242"/>
                </a:cubicBezTo>
                <a:cubicBezTo>
                  <a:pt x="3226266" y="971389"/>
                  <a:pt x="3214906" y="960668"/>
                  <a:pt x="3201254" y="953842"/>
                </a:cubicBezTo>
                <a:cubicBezTo>
                  <a:pt x="3192787" y="949609"/>
                  <a:pt x="3184073" y="945838"/>
                  <a:pt x="3175854" y="941142"/>
                </a:cubicBezTo>
                <a:cubicBezTo>
                  <a:pt x="3169228" y="937356"/>
                  <a:pt x="3163778" y="931542"/>
                  <a:pt x="3156804" y="928442"/>
                </a:cubicBezTo>
                <a:cubicBezTo>
                  <a:pt x="3144571" y="923005"/>
                  <a:pt x="3130678" y="921729"/>
                  <a:pt x="3118704" y="915742"/>
                </a:cubicBezTo>
                <a:cubicBezTo>
                  <a:pt x="3110237" y="911509"/>
                  <a:pt x="3102093" y="906558"/>
                  <a:pt x="3093304" y="903042"/>
                </a:cubicBezTo>
                <a:cubicBezTo>
                  <a:pt x="3080875" y="898070"/>
                  <a:pt x="3067178" y="896329"/>
                  <a:pt x="3055204" y="890342"/>
                </a:cubicBezTo>
                <a:cubicBezTo>
                  <a:pt x="3046737" y="886109"/>
                  <a:pt x="3038871" y="880362"/>
                  <a:pt x="3029804" y="877642"/>
                </a:cubicBezTo>
                <a:cubicBezTo>
                  <a:pt x="3017472" y="873942"/>
                  <a:pt x="3004329" y="873817"/>
                  <a:pt x="2991704" y="871292"/>
                </a:cubicBezTo>
                <a:cubicBezTo>
                  <a:pt x="2983146" y="869580"/>
                  <a:pt x="2974663" y="867450"/>
                  <a:pt x="2966304" y="864942"/>
                </a:cubicBezTo>
                <a:cubicBezTo>
                  <a:pt x="2953482" y="861095"/>
                  <a:pt x="2941331" y="854867"/>
                  <a:pt x="2928204" y="852242"/>
                </a:cubicBezTo>
                <a:cubicBezTo>
                  <a:pt x="2886255" y="843852"/>
                  <a:pt x="2872272" y="839801"/>
                  <a:pt x="2820254" y="839542"/>
                </a:cubicBezTo>
                <a:lnTo>
                  <a:pt x="343754" y="833192"/>
                </a:lnTo>
                <a:cubicBezTo>
                  <a:pt x="292381" y="816068"/>
                  <a:pt x="340601" y="830814"/>
                  <a:pt x="229454" y="814142"/>
                </a:cubicBezTo>
                <a:cubicBezTo>
                  <a:pt x="222749" y="813136"/>
                  <a:pt x="181004" y="804704"/>
                  <a:pt x="172304" y="801442"/>
                </a:cubicBezTo>
                <a:cubicBezTo>
                  <a:pt x="163441" y="798118"/>
                  <a:pt x="155767" y="792066"/>
                  <a:pt x="146904" y="788742"/>
                </a:cubicBezTo>
                <a:cubicBezTo>
                  <a:pt x="136786" y="784948"/>
                  <a:pt x="113082" y="781946"/>
                  <a:pt x="102454" y="776042"/>
                </a:cubicBezTo>
                <a:cubicBezTo>
                  <a:pt x="89111" y="768629"/>
                  <a:pt x="77054" y="759109"/>
                  <a:pt x="64354" y="750642"/>
                </a:cubicBezTo>
                <a:lnTo>
                  <a:pt x="45304" y="737942"/>
                </a:lnTo>
                <a:cubicBezTo>
                  <a:pt x="41071" y="731592"/>
                  <a:pt x="37490" y="724755"/>
                  <a:pt x="32604" y="718892"/>
                </a:cubicBezTo>
                <a:cubicBezTo>
                  <a:pt x="26855" y="711993"/>
                  <a:pt x="17570" y="707874"/>
                  <a:pt x="13554" y="699842"/>
                </a:cubicBezTo>
                <a:cubicBezTo>
                  <a:pt x="8727" y="690189"/>
                  <a:pt x="9822" y="678563"/>
                  <a:pt x="7204" y="668092"/>
                </a:cubicBezTo>
                <a:cubicBezTo>
                  <a:pt x="5581" y="661598"/>
                  <a:pt x="2971" y="655392"/>
                  <a:pt x="854" y="649042"/>
                </a:cubicBezTo>
                <a:cubicBezTo>
                  <a:pt x="2971" y="608825"/>
                  <a:pt x="0" y="568015"/>
                  <a:pt x="7204" y="528392"/>
                </a:cubicBezTo>
                <a:cubicBezTo>
                  <a:pt x="8810" y="519557"/>
                  <a:pt x="20505" y="516241"/>
                  <a:pt x="26254" y="509342"/>
                </a:cubicBezTo>
                <a:cubicBezTo>
                  <a:pt x="52712" y="477592"/>
                  <a:pt x="23079" y="500875"/>
                  <a:pt x="58004" y="477592"/>
                </a:cubicBezTo>
                <a:cubicBezTo>
                  <a:pt x="62237" y="471242"/>
                  <a:pt x="65308" y="463938"/>
                  <a:pt x="70704" y="458542"/>
                </a:cubicBezTo>
                <a:cubicBezTo>
                  <a:pt x="76100" y="453146"/>
                  <a:pt x="83544" y="450278"/>
                  <a:pt x="89754" y="445842"/>
                </a:cubicBezTo>
                <a:cubicBezTo>
                  <a:pt x="98366" y="439691"/>
                  <a:pt x="106542" y="432943"/>
                  <a:pt x="115154" y="426792"/>
                </a:cubicBezTo>
                <a:cubicBezTo>
                  <a:pt x="121364" y="422356"/>
                  <a:pt x="127994" y="418528"/>
                  <a:pt x="134204" y="414092"/>
                </a:cubicBezTo>
                <a:cubicBezTo>
                  <a:pt x="142816" y="407941"/>
                  <a:pt x="150415" y="400293"/>
                  <a:pt x="159604" y="395042"/>
                </a:cubicBezTo>
                <a:cubicBezTo>
                  <a:pt x="165416" y="391721"/>
                  <a:pt x="172803" y="391943"/>
                  <a:pt x="178654" y="388692"/>
                </a:cubicBezTo>
                <a:cubicBezTo>
                  <a:pt x="191997" y="381279"/>
                  <a:pt x="203102" y="370118"/>
                  <a:pt x="216754" y="363292"/>
                </a:cubicBezTo>
                <a:cubicBezTo>
                  <a:pt x="233687" y="354825"/>
                  <a:pt x="252044" y="348749"/>
                  <a:pt x="267554" y="337892"/>
                </a:cubicBezTo>
                <a:cubicBezTo>
                  <a:pt x="342021" y="285765"/>
                  <a:pt x="306543" y="301612"/>
                  <a:pt x="369154" y="280742"/>
                </a:cubicBezTo>
                <a:lnTo>
                  <a:pt x="388204" y="274392"/>
                </a:lnTo>
                <a:lnTo>
                  <a:pt x="407254" y="268042"/>
                </a:lnTo>
                <a:cubicBezTo>
                  <a:pt x="478597" y="172918"/>
                  <a:pt x="379020" y="303193"/>
                  <a:pt x="445354" y="223592"/>
                </a:cubicBezTo>
                <a:cubicBezTo>
                  <a:pt x="450240" y="217729"/>
                  <a:pt x="453168" y="210405"/>
                  <a:pt x="458054" y="204542"/>
                </a:cubicBezTo>
                <a:cubicBezTo>
                  <a:pt x="463803" y="197643"/>
                  <a:pt x="471355" y="192391"/>
                  <a:pt x="477104" y="185492"/>
                </a:cubicBezTo>
                <a:cubicBezTo>
                  <a:pt x="481990" y="179629"/>
                  <a:pt x="485368" y="172652"/>
                  <a:pt x="489804" y="166442"/>
                </a:cubicBezTo>
                <a:cubicBezTo>
                  <a:pt x="495955" y="157830"/>
                  <a:pt x="502703" y="149654"/>
                  <a:pt x="508854" y="141042"/>
                </a:cubicBezTo>
                <a:cubicBezTo>
                  <a:pt x="513290" y="134832"/>
                  <a:pt x="516668" y="127855"/>
                  <a:pt x="521554" y="121992"/>
                </a:cubicBezTo>
                <a:cubicBezTo>
                  <a:pt x="527303" y="115093"/>
                  <a:pt x="535091" y="110031"/>
                  <a:pt x="540604" y="102942"/>
                </a:cubicBezTo>
                <a:cubicBezTo>
                  <a:pt x="549975" y="90894"/>
                  <a:pt x="557537" y="77542"/>
                  <a:pt x="566004" y="64842"/>
                </a:cubicBezTo>
                <a:cubicBezTo>
                  <a:pt x="570237" y="58492"/>
                  <a:pt x="571300" y="47643"/>
                  <a:pt x="578704" y="45792"/>
                </a:cubicBezTo>
                <a:cubicBezTo>
                  <a:pt x="587171" y="43675"/>
                  <a:pt x="595932" y="42506"/>
                  <a:pt x="604104" y="39442"/>
                </a:cubicBezTo>
                <a:cubicBezTo>
                  <a:pt x="626829" y="30920"/>
                  <a:pt x="641239" y="15360"/>
                  <a:pt x="667604" y="14042"/>
                </a:cubicBezTo>
                <a:lnTo>
                  <a:pt x="794604" y="7692"/>
                </a:lnTo>
                <a:cubicBezTo>
                  <a:pt x="811537" y="5575"/>
                  <a:pt x="828339" y="1342"/>
                  <a:pt x="845404" y="1342"/>
                </a:cubicBezTo>
                <a:cubicBezTo>
                  <a:pt x="941081" y="1342"/>
                  <a:pt x="928937" y="0"/>
                  <a:pt x="985104" y="14042"/>
                </a:cubicBezTo>
                <a:cubicBezTo>
                  <a:pt x="999161" y="23413"/>
                  <a:pt x="1013425" y="31124"/>
                  <a:pt x="1023204" y="45792"/>
                </a:cubicBezTo>
                <a:cubicBezTo>
                  <a:pt x="1059963" y="100931"/>
                  <a:pt x="987833" y="23121"/>
                  <a:pt x="1048604" y="83892"/>
                </a:cubicBezTo>
                <a:cubicBezTo>
                  <a:pt x="1050927" y="90862"/>
                  <a:pt x="1058584" y="119400"/>
                  <a:pt x="1067654" y="121992"/>
                </a:cubicBezTo>
                <a:cubicBezTo>
                  <a:pt x="1078032" y="124957"/>
                  <a:pt x="1088821" y="117759"/>
                  <a:pt x="1099404" y="115642"/>
                </a:cubicBezTo>
                <a:cubicBezTo>
                  <a:pt x="1138010" y="89905"/>
                  <a:pt x="1096991" y="114166"/>
                  <a:pt x="1143854" y="96592"/>
                </a:cubicBezTo>
                <a:cubicBezTo>
                  <a:pt x="1152717" y="93268"/>
                  <a:pt x="1160152" y="86493"/>
                  <a:pt x="1169254" y="83892"/>
                </a:cubicBezTo>
                <a:cubicBezTo>
                  <a:pt x="1190009" y="77962"/>
                  <a:pt x="1212276" y="78018"/>
                  <a:pt x="1232754" y="71192"/>
                </a:cubicBezTo>
                <a:cubicBezTo>
                  <a:pt x="1267993" y="59446"/>
                  <a:pt x="1245162" y="65672"/>
                  <a:pt x="1302604" y="58492"/>
                </a:cubicBezTo>
                <a:lnTo>
                  <a:pt x="1651854" y="64842"/>
                </a:lnTo>
                <a:cubicBezTo>
                  <a:pt x="1674153" y="65611"/>
                  <a:pt x="1669885" y="76594"/>
                  <a:pt x="1689954" y="83892"/>
                </a:cubicBezTo>
                <a:cubicBezTo>
                  <a:pt x="1706358" y="89857"/>
                  <a:pt x="1724195" y="91072"/>
                  <a:pt x="1740754" y="96592"/>
                </a:cubicBezTo>
                <a:cubicBezTo>
                  <a:pt x="1768083" y="105702"/>
                  <a:pt x="1753310" y="101319"/>
                  <a:pt x="1785204" y="109292"/>
                </a:cubicBezTo>
                <a:cubicBezTo>
                  <a:pt x="1791554" y="113525"/>
                  <a:pt x="1797428" y="118579"/>
                  <a:pt x="1804254" y="121992"/>
                </a:cubicBezTo>
                <a:cubicBezTo>
                  <a:pt x="1814404" y="127067"/>
                  <a:pt x="1839209" y="131979"/>
                  <a:pt x="1848704" y="134692"/>
                </a:cubicBezTo>
                <a:cubicBezTo>
                  <a:pt x="1855140" y="136531"/>
                  <a:pt x="1861296" y="139281"/>
                  <a:pt x="1867754" y="141042"/>
                </a:cubicBezTo>
                <a:cubicBezTo>
                  <a:pt x="1884593" y="145635"/>
                  <a:pt x="1901621" y="149509"/>
                  <a:pt x="1918554" y="153742"/>
                </a:cubicBezTo>
                <a:cubicBezTo>
                  <a:pt x="1927021" y="155859"/>
                  <a:pt x="1935675" y="157332"/>
                  <a:pt x="1943954" y="160092"/>
                </a:cubicBezTo>
                <a:cubicBezTo>
                  <a:pt x="1950304" y="162209"/>
                  <a:pt x="1956470" y="164990"/>
                  <a:pt x="1963004" y="166442"/>
                </a:cubicBezTo>
                <a:cubicBezTo>
                  <a:pt x="1975573" y="169235"/>
                  <a:pt x="1988613" y="169669"/>
                  <a:pt x="2001104" y="172792"/>
                </a:cubicBezTo>
                <a:cubicBezTo>
                  <a:pt x="2014091" y="176039"/>
                  <a:pt x="2026504" y="181259"/>
                  <a:pt x="2039204" y="185492"/>
                </a:cubicBezTo>
                <a:cubicBezTo>
                  <a:pt x="2045554" y="187609"/>
                  <a:pt x="2051690" y="190529"/>
                  <a:pt x="2058254" y="191842"/>
                </a:cubicBezTo>
                <a:cubicBezTo>
                  <a:pt x="2074078" y="195007"/>
                  <a:pt x="2093712" y="197568"/>
                  <a:pt x="2109054" y="204542"/>
                </a:cubicBezTo>
                <a:cubicBezTo>
                  <a:pt x="2180303" y="236928"/>
                  <a:pt x="2135135" y="224998"/>
                  <a:pt x="2191604" y="236292"/>
                </a:cubicBezTo>
                <a:cubicBezTo>
                  <a:pt x="2197954" y="240525"/>
                  <a:pt x="2203828" y="245579"/>
                  <a:pt x="2210654" y="248992"/>
                </a:cubicBezTo>
                <a:cubicBezTo>
                  <a:pt x="2234566" y="260948"/>
                  <a:pt x="2243551" y="261979"/>
                  <a:pt x="2267804" y="268042"/>
                </a:cubicBezTo>
                <a:cubicBezTo>
                  <a:pt x="2280504" y="276509"/>
                  <a:pt x="2291424" y="288615"/>
                  <a:pt x="2305904" y="293442"/>
                </a:cubicBezTo>
                <a:cubicBezTo>
                  <a:pt x="2312254" y="295559"/>
                  <a:pt x="2318518" y="297953"/>
                  <a:pt x="2324954" y="299792"/>
                </a:cubicBezTo>
                <a:cubicBezTo>
                  <a:pt x="2333345" y="302190"/>
                  <a:pt x="2342075" y="303382"/>
                  <a:pt x="2350354" y="306142"/>
                </a:cubicBezTo>
                <a:cubicBezTo>
                  <a:pt x="2361168" y="309747"/>
                  <a:pt x="2371392" y="314947"/>
                  <a:pt x="2382104" y="318842"/>
                </a:cubicBezTo>
                <a:cubicBezTo>
                  <a:pt x="2400975" y="325704"/>
                  <a:pt x="2420204" y="331542"/>
                  <a:pt x="2439254" y="337892"/>
                </a:cubicBezTo>
                <a:cubicBezTo>
                  <a:pt x="2445604" y="340009"/>
                  <a:pt x="2451740" y="342929"/>
                  <a:pt x="2458304" y="344242"/>
                </a:cubicBezTo>
                <a:cubicBezTo>
                  <a:pt x="2468887" y="346359"/>
                  <a:pt x="2479676" y="347627"/>
                  <a:pt x="2490054" y="350592"/>
                </a:cubicBezTo>
                <a:lnTo>
                  <a:pt x="2566254" y="375992"/>
                </a:lnTo>
                <a:cubicBezTo>
                  <a:pt x="2578954" y="380225"/>
                  <a:pt x="2591227" y="386067"/>
                  <a:pt x="2604354" y="388692"/>
                </a:cubicBezTo>
                <a:cubicBezTo>
                  <a:pt x="2649231" y="397667"/>
                  <a:pt x="2625865" y="391629"/>
                  <a:pt x="2674204" y="407742"/>
                </a:cubicBezTo>
                <a:lnTo>
                  <a:pt x="2693254" y="414092"/>
                </a:lnTo>
                <a:cubicBezTo>
                  <a:pt x="2699604" y="416209"/>
                  <a:pt x="2706317" y="417449"/>
                  <a:pt x="2712304" y="420442"/>
                </a:cubicBezTo>
                <a:cubicBezTo>
                  <a:pt x="2776662" y="452621"/>
                  <a:pt x="2697158" y="410976"/>
                  <a:pt x="2763104" y="452192"/>
                </a:cubicBezTo>
                <a:cubicBezTo>
                  <a:pt x="2784460" y="465540"/>
                  <a:pt x="2802176" y="469449"/>
                  <a:pt x="2826604" y="477592"/>
                </a:cubicBezTo>
                <a:cubicBezTo>
                  <a:pt x="2832954" y="479709"/>
                  <a:pt x="2839914" y="480498"/>
                  <a:pt x="2845654" y="483942"/>
                </a:cubicBezTo>
                <a:cubicBezTo>
                  <a:pt x="2865725" y="495985"/>
                  <a:pt x="2881548" y="506582"/>
                  <a:pt x="2902804" y="515692"/>
                </a:cubicBezTo>
                <a:cubicBezTo>
                  <a:pt x="2941275" y="532179"/>
                  <a:pt x="2900982" y="508431"/>
                  <a:pt x="2953604" y="534742"/>
                </a:cubicBezTo>
                <a:cubicBezTo>
                  <a:pt x="2960430" y="538155"/>
                  <a:pt x="2965639" y="544436"/>
                  <a:pt x="2972654" y="547442"/>
                </a:cubicBezTo>
                <a:cubicBezTo>
                  <a:pt x="2980676" y="550880"/>
                  <a:pt x="2989775" y="551032"/>
                  <a:pt x="2998054" y="553792"/>
                </a:cubicBezTo>
                <a:cubicBezTo>
                  <a:pt x="3069789" y="577704"/>
                  <a:pt x="2994335" y="557625"/>
                  <a:pt x="3055204" y="572842"/>
                </a:cubicBezTo>
                <a:cubicBezTo>
                  <a:pt x="3124545" y="619069"/>
                  <a:pt x="3017644" y="550887"/>
                  <a:pt x="3099654" y="591892"/>
                </a:cubicBezTo>
                <a:cubicBezTo>
                  <a:pt x="3109120" y="596625"/>
                  <a:pt x="3115865" y="605691"/>
                  <a:pt x="3125054" y="610942"/>
                </a:cubicBezTo>
                <a:cubicBezTo>
                  <a:pt x="3130866" y="614263"/>
                  <a:pt x="3137952" y="614655"/>
                  <a:pt x="3144104" y="617292"/>
                </a:cubicBezTo>
                <a:cubicBezTo>
                  <a:pt x="3152805" y="621021"/>
                  <a:pt x="3161477" y="624975"/>
                  <a:pt x="3169504" y="629992"/>
                </a:cubicBezTo>
                <a:cubicBezTo>
                  <a:pt x="3184128" y="639132"/>
                  <a:pt x="3202660" y="654539"/>
                  <a:pt x="3213954" y="668092"/>
                </a:cubicBezTo>
                <a:cubicBezTo>
                  <a:pt x="3218840" y="673955"/>
                  <a:pt x="3221258" y="681746"/>
                  <a:pt x="3226654" y="687142"/>
                </a:cubicBezTo>
                <a:cubicBezTo>
                  <a:pt x="3232050" y="692538"/>
                  <a:pt x="3239354" y="695609"/>
                  <a:pt x="3245704" y="699842"/>
                </a:cubicBezTo>
                <a:cubicBezTo>
                  <a:pt x="3259326" y="740707"/>
                  <a:pt x="3241375" y="696322"/>
                  <a:pt x="3271104" y="737942"/>
                </a:cubicBezTo>
                <a:cubicBezTo>
                  <a:pt x="3276606" y="745645"/>
                  <a:pt x="3278302" y="755639"/>
                  <a:pt x="3283804" y="763342"/>
                </a:cubicBezTo>
                <a:cubicBezTo>
                  <a:pt x="3289024" y="770650"/>
                  <a:pt x="3297010" y="775574"/>
                  <a:pt x="3302854" y="782392"/>
                </a:cubicBezTo>
                <a:cubicBezTo>
                  <a:pt x="3309742" y="790427"/>
                  <a:pt x="3315554" y="799325"/>
                  <a:pt x="3321904" y="807792"/>
                </a:cubicBezTo>
                <a:cubicBezTo>
                  <a:pt x="3324021" y="814142"/>
                  <a:pt x="3325003" y="820991"/>
                  <a:pt x="3328254" y="826842"/>
                </a:cubicBezTo>
                <a:cubicBezTo>
                  <a:pt x="3335667" y="840185"/>
                  <a:pt x="3348827" y="850462"/>
                  <a:pt x="3353654" y="864942"/>
                </a:cubicBezTo>
                <a:cubicBezTo>
                  <a:pt x="3363959" y="895856"/>
                  <a:pt x="3355027" y="875754"/>
                  <a:pt x="3379054" y="909392"/>
                </a:cubicBezTo>
                <a:cubicBezTo>
                  <a:pt x="3383490" y="915602"/>
                  <a:pt x="3386684" y="922738"/>
                  <a:pt x="3391754" y="928442"/>
                </a:cubicBezTo>
                <a:cubicBezTo>
                  <a:pt x="3423388" y="964030"/>
                  <a:pt x="3419951" y="959940"/>
                  <a:pt x="3448904" y="979242"/>
                </a:cubicBezTo>
                <a:cubicBezTo>
                  <a:pt x="3477483" y="1022110"/>
                  <a:pt x="3441349" y="970608"/>
                  <a:pt x="3493354" y="1030042"/>
                </a:cubicBezTo>
                <a:cubicBezTo>
                  <a:pt x="3498380" y="1035785"/>
                  <a:pt x="3501087" y="1043298"/>
                  <a:pt x="3506054" y="1049092"/>
                </a:cubicBezTo>
                <a:cubicBezTo>
                  <a:pt x="3517772" y="1062763"/>
                  <a:pt x="3533652" y="1078766"/>
                  <a:pt x="3550504" y="1087192"/>
                </a:cubicBezTo>
                <a:cubicBezTo>
                  <a:pt x="3556491" y="1090185"/>
                  <a:pt x="3563204" y="1091425"/>
                  <a:pt x="3569554" y="1093542"/>
                </a:cubicBezTo>
                <a:cubicBezTo>
                  <a:pt x="3575904" y="1099892"/>
                  <a:pt x="3580807" y="1108137"/>
                  <a:pt x="3588604" y="1112592"/>
                </a:cubicBezTo>
                <a:cubicBezTo>
                  <a:pt x="3596181" y="1116922"/>
                  <a:pt x="3606902" y="1113869"/>
                  <a:pt x="3614004" y="1118942"/>
                </a:cubicBezTo>
                <a:cubicBezTo>
                  <a:pt x="3674552" y="1162191"/>
                  <a:pt x="3599308" y="1133093"/>
                  <a:pt x="3652104" y="1150692"/>
                </a:cubicBezTo>
                <a:cubicBezTo>
                  <a:pt x="3683555" y="1182143"/>
                  <a:pt x="3690253" y="1190941"/>
                  <a:pt x="3734654" y="1220542"/>
                </a:cubicBezTo>
                <a:cubicBezTo>
                  <a:pt x="3753786" y="1233297"/>
                  <a:pt x="3756546" y="1236274"/>
                  <a:pt x="3779104" y="1245942"/>
                </a:cubicBezTo>
                <a:cubicBezTo>
                  <a:pt x="3785256" y="1248579"/>
                  <a:pt x="3791804" y="1250175"/>
                  <a:pt x="3798154" y="1252292"/>
                </a:cubicBezTo>
                <a:cubicBezTo>
                  <a:pt x="3847685" y="1301823"/>
                  <a:pt x="3784098" y="1242252"/>
                  <a:pt x="3842604" y="1284042"/>
                </a:cubicBezTo>
                <a:cubicBezTo>
                  <a:pt x="3849912" y="1289262"/>
                  <a:pt x="3854182" y="1298111"/>
                  <a:pt x="3861654" y="1303092"/>
                </a:cubicBezTo>
                <a:cubicBezTo>
                  <a:pt x="3867223" y="1306805"/>
                  <a:pt x="3874717" y="1306449"/>
                  <a:pt x="3880704" y="1309442"/>
                </a:cubicBezTo>
                <a:cubicBezTo>
                  <a:pt x="3917550" y="1327865"/>
                  <a:pt x="3880624" y="1318143"/>
                  <a:pt x="3925154" y="1334842"/>
                </a:cubicBezTo>
                <a:cubicBezTo>
                  <a:pt x="3933326" y="1337906"/>
                  <a:pt x="3942163" y="1338794"/>
                  <a:pt x="3950554" y="1341192"/>
                </a:cubicBezTo>
                <a:cubicBezTo>
                  <a:pt x="3956990" y="1343031"/>
                  <a:pt x="3963168" y="1345703"/>
                  <a:pt x="3969604" y="1347542"/>
                </a:cubicBezTo>
                <a:cubicBezTo>
                  <a:pt x="3977995" y="1349940"/>
                  <a:pt x="3986645" y="1351384"/>
                  <a:pt x="3995004" y="1353892"/>
                </a:cubicBezTo>
                <a:cubicBezTo>
                  <a:pt x="4020048" y="1361405"/>
                  <a:pt x="4058729" y="1377305"/>
                  <a:pt x="4083904" y="1379292"/>
                </a:cubicBezTo>
                <a:cubicBezTo>
                  <a:pt x="4147242" y="1384292"/>
                  <a:pt x="4210904" y="1383525"/>
                  <a:pt x="4274404" y="1385642"/>
                </a:cubicBezTo>
                <a:cubicBezTo>
                  <a:pt x="4313264" y="1398595"/>
                  <a:pt x="4277580" y="1388085"/>
                  <a:pt x="4344254" y="1398342"/>
                </a:cubicBezTo>
                <a:cubicBezTo>
                  <a:pt x="4354921" y="1399983"/>
                  <a:pt x="4365358" y="1402918"/>
                  <a:pt x="4376004" y="1404692"/>
                </a:cubicBezTo>
                <a:cubicBezTo>
                  <a:pt x="4449878" y="1417004"/>
                  <a:pt x="4393672" y="1405354"/>
                  <a:pt x="4483954" y="1417392"/>
                </a:cubicBezTo>
                <a:cubicBezTo>
                  <a:pt x="4494652" y="1418818"/>
                  <a:pt x="4504994" y="1422403"/>
                  <a:pt x="4515704" y="1423742"/>
                </a:cubicBezTo>
                <a:cubicBezTo>
                  <a:pt x="4538903" y="1426642"/>
                  <a:pt x="4562271" y="1427975"/>
                  <a:pt x="4585554" y="1430092"/>
                </a:cubicBezTo>
                <a:cubicBezTo>
                  <a:pt x="4591904" y="1432209"/>
                  <a:pt x="4598110" y="1434819"/>
                  <a:pt x="4604604" y="1436442"/>
                </a:cubicBezTo>
                <a:cubicBezTo>
                  <a:pt x="4630443" y="1442902"/>
                  <a:pt x="4661449" y="1446572"/>
                  <a:pt x="4687154" y="1449142"/>
                </a:cubicBezTo>
                <a:cubicBezTo>
                  <a:pt x="4712516" y="1451678"/>
                  <a:pt x="4737954" y="1453375"/>
                  <a:pt x="4763354" y="1455492"/>
                </a:cubicBezTo>
                <a:cubicBezTo>
                  <a:pt x="4773937" y="1457609"/>
                  <a:pt x="4784587" y="1459415"/>
                  <a:pt x="4795104" y="1461842"/>
                </a:cubicBezTo>
                <a:cubicBezTo>
                  <a:pt x="4830719" y="1470061"/>
                  <a:pt x="4849102" y="1477281"/>
                  <a:pt x="4884004" y="1480892"/>
                </a:cubicBezTo>
                <a:cubicBezTo>
                  <a:pt x="4932612" y="1485920"/>
                  <a:pt x="4981486" y="1488196"/>
                  <a:pt x="5030054" y="1493592"/>
                </a:cubicBezTo>
                <a:lnTo>
                  <a:pt x="5087204" y="1499942"/>
                </a:lnTo>
                <a:lnTo>
                  <a:pt x="5144354" y="1518992"/>
                </a:lnTo>
                <a:cubicBezTo>
                  <a:pt x="5157054" y="1523225"/>
                  <a:pt x="5169467" y="1528445"/>
                  <a:pt x="5182454" y="1531692"/>
                </a:cubicBezTo>
                <a:cubicBezTo>
                  <a:pt x="5199387" y="1535925"/>
                  <a:pt x="5216695" y="1538872"/>
                  <a:pt x="5233254" y="1544392"/>
                </a:cubicBezTo>
                <a:lnTo>
                  <a:pt x="5271354" y="1557092"/>
                </a:lnTo>
                <a:cubicBezTo>
                  <a:pt x="5275587" y="1563442"/>
                  <a:pt x="5278191" y="1571256"/>
                  <a:pt x="5284054" y="1576142"/>
                </a:cubicBezTo>
                <a:cubicBezTo>
                  <a:pt x="5291326" y="1582202"/>
                  <a:pt x="5301235" y="1584146"/>
                  <a:pt x="5309454" y="1588842"/>
                </a:cubicBezTo>
                <a:cubicBezTo>
                  <a:pt x="5316080" y="1592628"/>
                  <a:pt x="5322154" y="1597309"/>
                  <a:pt x="5328504" y="1601542"/>
                </a:cubicBezTo>
                <a:cubicBezTo>
                  <a:pt x="5336971" y="1614242"/>
                  <a:pt x="5351395" y="1624586"/>
                  <a:pt x="5353904" y="1639642"/>
                </a:cubicBezTo>
                <a:cubicBezTo>
                  <a:pt x="5356021" y="1652342"/>
                  <a:pt x="5358296" y="1665017"/>
                  <a:pt x="5360254" y="1677742"/>
                </a:cubicBezTo>
                <a:cubicBezTo>
                  <a:pt x="5362530" y="1692535"/>
                  <a:pt x="5364003" y="1707453"/>
                  <a:pt x="5366604" y="1722192"/>
                </a:cubicBezTo>
                <a:cubicBezTo>
                  <a:pt x="5370355" y="1743449"/>
                  <a:pt x="5379304" y="1785692"/>
                  <a:pt x="5379304" y="1785692"/>
                </a:cubicBezTo>
                <a:cubicBezTo>
                  <a:pt x="5377187" y="1821675"/>
                  <a:pt x="5380023" y="1858296"/>
                  <a:pt x="5372954" y="1893642"/>
                </a:cubicBezTo>
                <a:cubicBezTo>
                  <a:pt x="5371259" y="1902115"/>
                  <a:pt x="5342041" y="1921285"/>
                  <a:pt x="5334854" y="1925392"/>
                </a:cubicBezTo>
                <a:cubicBezTo>
                  <a:pt x="5292733" y="1949461"/>
                  <a:pt x="5326024" y="1929176"/>
                  <a:pt x="5290404" y="1944442"/>
                </a:cubicBezTo>
                <a:cubicBezTo>
                  <a:pt x="5281703" y="1948171"/>
                  <a:pt x="5274071" y="1954422"/>
                  <a:pt x="5265004" y="1957142"/>
                </a:cubicBezTo>
                <a:cubicBezTo>
                  <a:pt x="5252672" y="1960842"/>
                  <a:pt x="5239572" y="1961189"/>
                  <a:pt x="5226904" y="1963492"/>
                </a:cubicBezTo>
                <a:cubicBezTo>
                  <a:pt x="5216285" y="1965423"/>
                  <a:pt x="5205737" y="1967725"/>
                  <a:pt x="5195154" y="1969842"/>
                </a:cubicBezTo>
                <a:cubicBezTo>
                  <a:pt x="5186687" y="1974075"/>
                  <a:pt x="5178821" y="1979822"/>
                  <a:pt x="5169754" y="1982542"/>
                </a:cubicBezTo>
                <a:cubicBezTo>
                  <a:pt x="5157422" y="1986242"/>
                  <a:pt x="5144387" y="1986982"/>
                  <a:pt x="5131654" y="1988892"/>
                </a:cubicBezTo>
                <a:lnTo>
                  <a:pt x="5042754" y="2001592"/>
                </a:lnTo>
                <a:cubicBezTo>
                  <a:pt x="4959369" y="2014100"/>
                  <a:pt x="5051848" y="2004796"/>
                  <a:pt x="4909404" y="2014292"/>
                </a:cubicBezTo>
                <a:cubicBezTo>
                  <a:pt x="4879771" y="2018525"/>
                  <a:pt x="4850241" y="2023561"/>
                  <a:pt x="4820504" y="2026992"/>
                </a:cubicBezTo>
                <a:cubicBezTo>
                  <a:pt x="4795184" y="2029914"/>
                  <a:pt x="4769617" y="2030364"/>
                  <a:pt x="4744304" y="2033342"/>
                </a:cubicBezTo>
                <a:cubicBezTo>
                  <a:pt x="4733585" y="2034603"/>
                  <a:pt x="4723200" y="2037918"/>
                  <a:pt x="4712554" y="2039692"/>
                </a:cubicBezTo>
                <a:cubicBezTo>
                  <a:pt x="4697791" y="2042153"/>
                  <a:pt x="4682921" y="2043925"/>
                  <a:pt x="4668104" y="2046042"/>
                </a:cubicBezTo>
                <a:cubicBezTo>
                  <a:pt x="4630752" y="2058493"/>
                  <a:pt x="4661081" y="2049767"/>
                  <a:pt x="4598254" y="2058742"/>
                </a:cubicBezTo>
                <a:cubicBezTo>
                  <a:pt x="4585508" y="2060563"/>
                  <a:pt x="4572900" y="2063271"/>
                  <a:pt x="4560154" y="2065092"/>
                </a:cubicBezTo>
                <a:cubicBezTo>
                  <a:pt x="4457761" y="2079720"/>
                  <a:pt x="4558472" y="2063397"/>
                  <a:pt x="4464904" y="2077792"/>
                </a:cubicBezTo>
                <a:cubicBezTo>
                  <a:pt x="4452179" y="2079750"/>
                  <a:pt x="4439591" y="2082638"/>
                  <a:pt x="4426804" y="2084142"/>
                </a:cubicBezTo>
                <a:cubicBezTo>
                  <a:pt x="4403585" y="2086874"/>
                  <a:pt x="4380137" y="2087468"/>
                  <a:pt x="4356954" y="2090492"/>
                </a:cubicBezTo>
                <a:cubicBezTo>
                  <a:pt x="4331420" y="2093823"/>
                  <a:pt x="4306306" y="2099998"/>
                  <a:pt x="4280754" y="2103192"/>
                </a:cubicBezTo>
                <a:cubicBezTo>
                  <a:pt x="4263821" y="2105309"/>
                  <a:pt x="4246830" y="2107011"/>
                  <a:pt x="4229954" y="2109542"/>
                </a:cubicBezTo>
                <a:cubicBezTo>
                  <a:pt x="4204489" y="2113362"/>
                  <a:pt x="4179246" y="2118600"/>
                  <a:pt x="4153754" y="2122242"/>
                </a:cubicBezTo>
                <a:cubicBezTo>
                  <a:pt x="4138937" y="2124359"/>
                  <a:pt x="4124261" y="2128038"/>
                  <a:pt x="4109304" y="2128592"/>
                </a:cubicBezTo>
                <a:cubicBezTo>
                  <a:pt x="4009866" y="2132275"/>
                  <a:pt x="3910337" y="2132825"/>
                  <a:pt x="3810854" y="2134942"/>
                </a:cubicBezTo>
                <a:cubicBezTo>
                  <a:pt x="3338538" y="2253021"/>
                  <a:pt x="2837188" y="2143463"/>
                  <a:pt x="2350354" y="2147642"/>
                </a:cubicBezTo>
                <a:cubicBezTo>
                  <a:pt x="2302775" y="2148050"/>
                  <a:pt x="2317211" y="2154546"/>
                  <a:pt x="2280504" y="2160342"/>
                </a:cubicBezTo>
                <a:cubicBezTo>
                  <a:pt x="2248865" y="2165338"/>
                  <a:pt x="2217004" y="2168809"/>
                  <a:pt x="2185254" y="2173042"/>
                </a:cubicBezTo>
                <a:cubicBezTo>
                  <a:pt x="2135383" y="2189666"/>
                  <a:pt x="2184584" y="2175014"/>
                  <a:pt x="2077304" y="2185742"/>
                </a:cubicBezTo>
                <a:cubicBezTo>
                  <a:pt x="2064493" y="2187023"/>
                  <a:pt x="2051773" y="2189299"/>
                  <a:pt x="2039204" y="2192092"/>
                </a:cubicBezTo>
                <a:cubicBezTo>
                  <a:pt x="2032670" y="2193544"/>
                  <a:pt x="2026770" y="2197424"/>
                  <a:pt x="2020154" y="2198442"/>
                </a:cubicBezTo>
                <a:cubicBezTo>
                  <a:pt x="1885037" y="2219229"/>
                  <a:pt x="2033314" y="2186920"/>
                  <a:pt x="1880454" y="2217492"/>
                </a:cubicBezTo>
                <a:cubicBezTo>
                  <a:pt x="1869871" y="2219609"/>
                  <a:pt x="1859042" y="2220741"/>
                  <a:pt x="1848704" y="2223842"/>
                </a:cubicBezTo>
                <a:cubicBezTo>
                  <a:pt x="1784548" y="2243089"/>
                  <a:pt x="1843147" y="2230553"/>
                  <a:pt x="1797904" y="2242892"/>
                </a:cubicBezTo>
                <a:cubicBezTo>
                  <a:pt x="1781065" y="2247485"/>
                  <a:pt x="1762716" y="2247786"/>
                  <a:pt x="1747104" y="2255592"/>
                </a:cubicBezTo>
                <a:cubicBezTo>
                  <a:pt x="1738637" y="2259825"/>
                  <a:pt x="1730684" y="2265299"/>
                  <a:pt x="1721704" y="2268292"/>
                </a:cubicBezTo>
                <a:cubicBezTo>
                  <a:pt x="1711465" y="2271705"/>
                  <a:pt x="1700471" y="2272215"/>
                  <a:pt x="1689954" y="2274642"/>
                </a:cubicBezTo>
                <a:cubicBezTo>
                  <a:pt x="1672947" y="2278567"/>
                  <a:pt x="1656087" y="2283109"/>
                  <a:pt x="1639154" y="2287342"/>
                </a:cubicBezTo>
                <a:lnTo>
                  <a:pt x="1613754" y="2293692"/>
                </a:lnTo>
                <a:cubicBezTo>
                  <a:pt x="1605287" y="2295809"/>
                  <a:pt x="1596962" y="2298607"/>
                  <a:pt x="1588354" y="2300042"/>
                </a:cubicBezTo>
                <a:lnTo>
                  <a:pt x="1550254" y="2306392"/>
                </a:lnTo>
                <a:cubicBezTo>
                  <a:pt x="1526574" y="2310697"/>
                  <a:pt x="1504462" y="2316419"/>
                  <a:pt x="1480404" y="2319092"/>
                </a:cubicBezTo>
                <a:cubicBezTo>
                  <a:pt x="1455072" y="2321907"/>
                  <a:pt x="1429604" y="2323325"/>
                  <a:pt x="1404204" y="2325442"/>
                </a:cubicBezTo>
                <a:cubicBezTo>
                  <a:pt x="1392398" y="2329377"/>
                  <a:pt x="1371407" y="2336915"/>
                  <a:pt x="1359754" y="2338142"/>
                </a:cubicBezTo>
                <a:cubicBezTo>
                  <a:pt x="1328108" y="2341473"/>
                  <a:pt x="1296254" y="2342375"/>
                  <a:pt x="1264504" y="2344492"/>
                </a:cubicBezTo>
                <a:cubicBezTo>
                  <a:pt x="1205506" y="2359241"/>
                  <a:pt x="1278851" y="2341623"/>
                  <a:pt x="1201004" y="2357192"/>
                </a:cubicBezTo>
                <a:cubicBezTo>
                  <a:pt x="1192446" y="2358904"/>
                  <a:pt x="1184190" y="2361981"/>
                  <a:pt x="1175604" y="2363542"/>
                </a:cubicBezTo>
                <a:cubicBezTo>
                  <a:pt x="1125416" y="2372667"/>
                  <a:pt x="1138180" y="2355839"/>
                  <a:pt x="1124804" y="2382592"/>
                </a:cubicBezTo>
              </a:path>
            </a:pathLst>
          </a:cu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079502" y="500063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10</a:t>
            </a:r>
            <a:endParaRPr lang="ko-KR" altLang="en-US" sz="8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2936758" y="542926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rot="5400000">
            <a:off x="2928926" y="5286388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28926" y="5143512"/>
            <a:ext cx="6351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Map</a:t>
            </a:r>
            <a:r>
              <a:rPr lang="ko-KR" altLang="en-US" sz="800" dirty="0" smtClean="0"/>
              <a:t>의 키</a:t>
            </a:r>
            <a:endParaRPr lang="ko-KR" altLang="en-US" sz="800" dirty="0"/>
          </a:p>
        </p:txBody>
      </p:sp>
      <p:sp>
        <p:nvSpPr>
          <p:cNvPr id="29" name="자유형 28"/>
          <p:cNvSpPr/>
          <p:nvPr/>
        </p:nvSpPr>
        <p:spPr>
          <a:xfrm>
            <a:off x="1353337" y="3073400"/>
            <a:ext cx="5231613" cy="2362200"/>
          </a:xfrm>
          <a:custGeom>
            <a:avLst/>
            <a:gdLst>
              <a:gd name="connsiteX0" fmla="*/ 1897863 w 5231613"/>
              <a:gd name="connsiteY0" fmla="*/ 2355850 h 2362200"/>
              <a:gd name="connsiteX1" fmla="*/ 1916913 w 5231613"/>
              <a:gd name="connsiteY1" fmla="*/ 2362200 h 2362200"/>
              <a:gd name="connsiteX2" fmla="*/ 1961363 w 5231613"/>
              <a:gd name="connsiteY2" fmla="*/ 2336800 h 2362200"/>
              <a:gd name="connsiteX3" fmla="*/ 1999463 w 5231613"/>
              <a:gd name="connsiteY3" fmla="*/ 2311400 h 2362200"/>
              <a:gd name="connsiteX4" fmla="*/ 2056613 w 5231613"/>
              <a:gd name="connsiteY4" fmla="*/ 2292350 h 2362200"/>
              <a:gd name="connsiteX5" fmla="*/ 2107413 w 5231613"/>
              <a:gd name="connsiteY5" fmla="*/ 2266950 h 2362200"/>
              <a:gd name="connsiteX6" fmla="*/ 2139163 w 5231613"/>
              <a:gd name="connsiteY6" fmla="*/ 2247900 h 2362200"/>
              <a:gd name="connsiteX7" fmla="*/ 2202663 w 5231613"/>
              <a:gd name="connsiteY7" fmla="*/ 2241550 h 2362200"/>
              <a:gd name="connsiteX8" fmla="*/ 2247113 w 5231613"/>
              <a:gd name="connsiteY8" fmla="*/ 2235200 h 2362200"/>
              <a:gd name="connsiteX9" fmla="*/ 2278863 w 5231613"/>
              <a:gd name="connsiteY9" fmla="*/ 2216150 h 2362200"/>
              <a:gd name="connsiteX10" fmla="*/ 2304263 w 5231613"/>
              <a:gd name="connsiteY10" fmla="*/ 2209800 h 2362200"/>
              <a:gd name="connsiteX11" fmla="*/ 2380463 w 5231613"/>
              <a:gd name="connsiteY11" fmla="*/ 2197100 h 2362200"/>
              <a:gd name="connsiteX12" fmla="*/ 2437613 w 5231613"/>
              <a:gd name="connsiteY12" fmla="*/ 2184400 h 2362200"/>
              <a:gd name="connsiteX13" fmla="*/ 2583663 w 5231613"/>
              <a:gd name="connsiteY13" fmla="*/ 2178050 h 2362200"/>
              <a:gd name="connsiteX14" fmla="*/ 2653513 w 5231613"/>
              <a:gd name="connsiteY14" fmla="*/ 2165350 h 2362200"/>
              <a:gd name="connsiteX15" fmla="*/ 2786863 w 5231613"/>
              <a:gd name="connsiteY15" fmla="*/ 2146300 h 2362200"/>
              <a:gd name="connsiteX16" fmla="*/ 2894813 w 5231613"/>
              <a:gd name="connsiteY16" fmla="*/ 2127250 h 2362200"/>
              <a:gd name="connsiteX17" fmla="*/ 2939263 w 5231613"/>
              <a:gd name="connsiteY17" fmla="*/ 2120900 h 2362200"/>
              <a:gd name="connsiteX18" fmla="*/ 2996413 w 5231613"/>
              <a:gd name="connsiteY18" fmla="*/ 2114550 h 2362200"/>
              <a:gd name="connsiteX19" fmla="*/ 3072613 w 5231613"/>
              <a:gd name="connsiteY19" fmla="*/ 2101850 h 2362200"/>
              <a:gd name="connsiteX20" fmla="*/ 3282163 w 5231613"/>
              <a:gd name="connsiteY20" fmla="*/ 2095500 h 2362200"/>
              <a:gd name="connsiteX21" fmla="*/ 3377413 w 5231613"/>
              <a:gd name="connsiteY21" fmla="*/ 2082800 h 2362200"/>
              <a:gd name="connsiteX22" fmla="*/ 3434563 w 5231613"/>
              <a:gd name="connsiteY22" fmla="*/ 2070100 h 2362200"/>
              <a:gd name="connsiteX23" fmla="*/ 3479013 w 5231613"/>
              <a:gd name="connsiteY23" fmla="*/ 2063750 h 2362200"/>
              <a:gd name="connsiteX24" fmla="*/ 3523463 w 5231613"/>
              <a:gd name="connsiteY24" fmla="*/ 2051050 h 2362200"/>
              <a:gd name="connsiteX25" fmla="*/ 3593313 w 5231613"/>
              <a:gd name="connsiteY25" fmla="*/ 2038350 h 2362200"/>
              <a:gd name="connsiteX26" fmla="*/ 3625063 w 5231613"/>
              <a:gd name="connsiteY26" fmla="*/ 2032000 h 2362200"/>
              <a:gd name="connsiteX27" fmla="*/ 3713963 w 5231613"/>
              <a:gd name="connsiteY27" fmla="*/ 2025650 h 2362200"/>
              <a:gd name="connsiteX28" fmla="*/ 3828263 w 5231613"/>
              <a:gd name="connsiteY28" fmla="*/ 2000250 h 2362200"/>
              <a:gd name="connsiteX29" fmla="*/ 3853663 w 5231613"/>
              <a:gd name="connsiteY29" fmla="*/ 1993900 h 2362200"/>
              <a:gd name="connsiteX30" fmla="*/ 3891763 w 5231613"/>
              <a:gd name="connsiteY30" fmla="*/ 1987550 h 2362200"/>
              <a:gd name="connsiteX31" fmla="*/ 3942563 w 5231613"/>
              <a:gd name="connsiteY31" fmla="*/ 1974850 h 2362200"/>
              <a:gd name="connsiteX32" fmla="*/ 4018763 w 5231613"/>
              <a:gd name="connsiteY32" fmla="*/ 1968500 h 2362200"/>
              <a:gd name="connsiteX33" fmla="*/ 4063213 w 5231613"/>
              <a:gd name="connsiteY33" fmla="*/ 1955800 h 2362200"/>
              <a:gd name="connsiteX34" fmla="*/ 4202913 w 5231613"/>
              <a:gd name="connsiteY34" fmla="*/ 1943100 h 2362200"/>
              <a:gd name="connsiteX35" fmla="*/ 4266413 w 5231613"/>
              <a:gd name="connsiteY35" fmla="*/ 1930400 h 2362200"/>
              <a:gd name="connsiteX36" fmla="*/ 4304513 w 5231613"/>
              <a:gd name="connsiteY36" fmla="*/ 1917700 h 2362200"/>
              <a:gd name="connsiteX37" fmla="*/ 4355313 w 5231613"/>
              <a:gd name="connsiteY37" fmla="*/ 1905000 h 2362200"/>
              <a:gd name="connsiteX38" fmla="*/ 4387063 w 5231613"/>
              <a:gd name="connsiteY38" fmla="*/ 1892300 h 2362200"/>
              <a:gd name="connsiteX39" fmla="*/ 4431513 w 5231613"/>
              <a:gd name="connsiteY39" fmla="*/ 1885950 h 2362200"/>
              <a:gd name="connsiteX40" fmla="*/ 4495013 w 5231613"/>
              <a:gd name="connsiteY40" fmla="*/ 1866900 h 2362200"/>
              <a:gd name="connsiteX41" fmla="*/ 4514063 w 5231613"/>
              <a:gd name="connsiteY41" fmla="*/ 1854200 h 2362200"/>
              <a:gd name="connsiteX42" fmla="*/ 4564863 w 5231613"/>
              <a:gd name="connsiteY42" fmla="*/ 1835150 h 2362200"/>
              <a:gd name="connsiteX43" fmla="*/ 4609313 w 5231613"/>
              <a:gd name="connsiteY43" fmla="*/ 1809750 h 2362200"/>
              <a:gd name="connsiteX44" fmla="*/ 4653763 w 5231613"/>
              <a:gd name="connsiteY44" fmla="*/ 1797050 h 2362200"/>
              <a:gd name="connsiteX45" fmla="*/ 4672813 w 5231613"/>
              <a:gd name="connsiteY45" fmla="*/ 1784350 h 2362200"/>
              <a:gd name="connsiteX46" fmla="*/ 4717263 w 5231613"/>
              <a:gd name="connsiteY46" fmla="*/ 1771650 h 2362200"/>
              <a:gd name="connsiteX47" fmla="*/ 4736313 w 5231613"/>
              <a:gd name="connsiteY47" fmla="*/ 1758950 h 2362200"/>
              <a:gd name="connsiteX48" fmla="*/ 4780763 w 5231613"/>
              <a:gd name="connsiteY48" fmla="*/ 1746250 h 2362200"/>
              <a:gd name="connsiteX49" fmla="*/ 4818863 w 5231613"/>
              <a:gd name="connsiteY49" fmla="*/ 1720850 h 2362200"/>
              <a:gd name="connsiteX50" fmla="*/ 4844263 w 5231613"/>
              <a:gd name="connsiteY50" fmla="*/ 1708150 h 2362200"/>
              <a:gd name="connsiteX51" fmla="*/ 4901413 w 5231613"/>
              <a:gd name="connsiteY51" fmla="*/ 1657350 h 2362200"/>
              <a:gd name="connsiteX52" fmla="*/ 4945863 w 5231613"/>
              <a:gd name="connsiteY52" fmla="*/ 1619250 h 2362200"/>
              <a:gd name="connsiteX53" fmla="*/ 4964913 w 5231613"/>
              <a:gd name="connsiteY53" fmla="*/ 1593850 h 2362200"/>
              <a:gd name="connsiteX54" fmla="*/ 4977613 w 5231613"/>
              <a:gd name="connsiteY54" fmla="*/ 1574800 h 2362200"/>
              <a:gd name="connsiteX55" fmla="*/ 5015713 w 5231613"/>
              <a:gd name="connsiteY55" fmla="*/ 1536700 h 2362200"/>
              <a:gd name="connsiteX56" fmla="*/ 5034763 w 5231613"/>
              <a:gd name="connsiteY56" fmla="*/ 1498600 h 2362200"/>
              <a:gd name="connsiteX57" fmla="*/ 5053813 w 5231613"/>
              <a:gd name="connsiteY57" fmla="*/ 1454150 h 2362200"/>
              <a:gd name="connsiteX58" fmla="*/ 5047463 w 5231613"/>
              <a:gd name="connsiteY58" fmla="*/ 1301750 h 2362200"/>
              <a:gd name="connsiteX59" fmla="*/ 5041113 w 5231613"/>
              <a:gd name="connsiteY59" fmla="*/ 1270000 h 2362200"/>
              <a:gd name="connsiteX60" fmla="*/ 5028413 w 5231613"/>
              <a:gd name="connsiteY60" fmla="*/ 1250950 h 2362200"/>
              <a:gd name="connsiteX61" fmla="*/ 5015713 w 5231613"/>
              <a:gd name="connsiteY61" fmla="*/ 1219200 h 2362200"/>
              <a:gd name="connsiteX62" fmla="*/ 4977613 w 5231613"/>
              <a:gd name="connsiteY62" fmla="*/ 1174750 h 2362200"/>
              <a:gd name="connsiteX63" fmla="*/ 4945863 w 5231613"/>
              <a:gd name="connsiteY63" fmla="*/ 1155700 h 2362200"/>
              <a:gd name="connsiteX64" fmla="*/ 4933163 w 5231613"/>
              <a:gd name="connsiteY64" fmla="*/ 1136650 h 2362200"/>
              <a:gd name="connsiteX65" fmla="*/ 4914113 w 5231613"/>
              <a:gd name="connsiteY65" fmla="*/ 1130300 h 2362200"/>
              <a:gd name="connsiteX66" fmla="*/ 4888713 w 5231613"/>
              <a:gd name="connsiteY66" fmla="*/ 1117600 h 2362200"/>
              <a:gd name="connsiteX67" fmla="*/ 4837913 w 5231613"/>
              <a:gd name="connsiteY67" fmla="*/ 1085850 h 2362200"/>
              <a:gd name="connsiteX68" fmla="*/ 4787113 w 5231613"/>
              <a:gd name="connsiteY68" fmla="*/ 1073150 h 2362200"/>
              <a:gd name="connsiteX69" fmla="*/ 4768063 w 5231613"/>
              <a:gd name="connsiteY69" fmla="*/ 1066800 h 2362200"/>
              <a:gd name="connsiteX70" fmla="*/ 4641063 w 5231613"/>
              <a:gd name="connsiteY70" fmla="*/ 1054100 h 2362200"/>
              <a:gd name="connsiteX71" fmla="*/ 4241013 w 5231613"/>
              <a:gd name="connsiteY71" fmla="*/ 1041400 h 2362200"/>
              <a:gd name="connsiteX72" fmla="*/ 4139413 w 5231613"/>
              <a:gd name="connsiteY72" fmla="*/ 1035050 h 2362200"/>
              <a:gd name="connsiteX73" fmla="*/ 4075913 w 5231613"/>
              <a:gd name="connsiteY73" fmla="*/ 1022350 h 2362200"/>
              <a:gd name="connsiteX74" fmla="*/ 4031463 w 5231613"/>
              <a:gd name="connsiteY74" fmla="*/ 1009650 h 2362200"/>
              <a:gd name="connsiteX75" fmla="*/ 3955263 w 5231613"/>
              <a:gd name="connsiteY75" fmla="*/ 1003300 h 2362200"/>
              <a:gd name="connsiteX76" fmla="*/ 3910813 w 5231613"/>
              <a:gd name="connsiteY76" fmla="*/ 990600 h 2362200"/>
              <a:gd name="connsiteX77" fmla="*/ 3815563 w 5231613"/>
              <a:gd name="connsiteY77" fmla="*/ 984250 h 2362200"/>
              <a:gd name="connsiteX78" fmla="*/ 3777463 w 5231613"/>
              <a:gd name="connsiteY78" fmla="*/ 971550 h 2362200"/>
              <a:gd name="connsiteX79" fmla="*/ 3733013 w 5231613"/>
              <a:gd name="connsiteY79" fmla="*/ 965200 h 2362200"/>
              <a:gd name="connsiteX80" fmla="*/ 3510763 w 5231613"/>
              <a:gd name="connsiteY80" fmla="*/ 958850 h 2362200"/>
              <a:gd name="connsiteX81" fmla="*/ 3434563 w 5231613"/>
              <a:gd name="connsiteY81" fmla="*/ 939800 h 2362200"/>
              <a:gd name="connsiteX82" fmla="*/ 3371063 w 5231613"/>
              <a:gd name="connsiteY82" fmla="*/ 920750 h 2362200"/>
              <a:gd name="connsiteX83" fmla="*/ 3345663 w 5231613"/>
              <a:gd name="connsiteY83" fmla="*/ 908050 h 2362200"/>
              <a:gd name="connsiteX84" fmla="*/ 3326613 w 5231613"/>
              <a:gd name="connsiteY84" fmla="*/ 901700 h 2362200"/>
              <a:gd name="connsiteX85" fmla="*/ 3282163 w 5231613"/>
              <a:gd name="connsiteY85" fmla="*/ 882650 h 2362200"/>
              <a:gd name="connsiteX86" fmla="*/ 3244063 w 5231613"/>
              <a:gd name="connsiteY86" fmla="*/ 863600 h 2362200"/>
              <a:gd name="connsiteX87" fmla="*/ 3193263 w 5231613"/>
              <a:gd name="connsiteY87" fmla="*/ 831850 h 2362200"/>
              <a:gd name="connsiteX88" fmla="*/ 3174213 w 5231613"/>
              <a:gd name="connsiteY88" fmla="*/ 825500 h 2362200"/>
              <a:gd name="connsiteX89" fmla="*/ 3136113 w 5231613"/>
              <a:gd name="connsiteY89" fmla="*/ 800100 h 2362200"/>
              <a:gd name="connsiteX90" fmla="*/ 3098013 w 5231613"/>
              <a:gd name="connsiteY90" fmla="*/ 774700 h 2362200"/>
              <a:gd name="connsiteX91" fmla="*/ 3078963 w 5231613"/>
              <a:gd name="connsiteY91" fmla="*/ 762000 h 2362200"/>
              <a:gd name="connsiteX92" fmla="*/ 3047213 w 5231613"/>
              <a:gd name="connsiteY92" fmla="*/ 736600 h 2362200"/>
              <a:gd name="connsiteX93" fmla="*/ 3015463 w 5231613"/>
              <a:gd name="connsiteY93" fmla="*/ 717550 h 2362200"/>
              <a:gd name="connsiteX94" fmla="*/ 2990063 w 5231613"/>
              <a:gd name="connsiteY94" fmla="*/ 698500 h 2362200"/>
              <a:gd name="connsiteX95" fmla="*/ 2971013 w 5231613"/>
              <a:gd name="connsiteY95" fmla="*/ 692150 h 2362200"/>
              <a:gd name="connsiteX96" fmla="*/ 2945613 w 5231613"/>
              <a:gd name="connsiteY96" fmla="*/ 679450 h 2362200"/>
              <a:gd name="connsiteX97" fmla="*/ 2907513 w 5231613"/>
              <a:gd name="connsiteY97" fmla="*/ 666750 h 2362200"/>
              <a:gd name="connsiteX98" fmla="*/ 2888463 w 5231613"/>
              <a:gd name="connsiteY98" fmla="*/ 660400 h 2362200"/>
              <a:gd name="connsiteX99" fmla="*/ 2869413 w 5231613"/>
              <a:gd name="connsiteY99" fmla="*/ 654050 h 2362200"/>
              <a:gd name="connsiteX100" fmla="*/ 2844013 w 5231613"/>
              <a:gd name="connsiteY100" fmla="*/ 647700 h 2362200"/>
              <a:gd name="connsiteX101" fmla="*/ 2793213 w 5231613"/>
              <a:gd name="connsiteY101" fmla="*/ 628650 h 2362200"/>
              <a:gd name="connsiteX102" fmla="*/ 2755113 w 5231613"/>
              <a:gd name="connsiteY102" fmla="*/ 615950 h 2362200"/>
              <a:gd name="connsiteX103" fmla="*/ 2729713 w 5231613"/>
              <a:gd name="connsiteY103" fmla="*/ 609600 h 2362200"/>
              <a:gd name="connsiteX104" fmla="*/ 2672563 w 5231613"/>
              <a:gd name="connsiteY104" fmla="*/ 590550 h 2362200"/>
              <a:gd name="connsiteX105" fmla="*/ 2590013 w 5231613"/>
              <a:gd name="connsiteY105" fmla="*/ 577850 h 2362200"/>
              <a:gd name="connsiteX106" fmla="*/ 2526513 w 5231613"/>
              <a:gd name="connsiteY106" fmla="*/ 565150 h 2362200"/>
              <a:gd name="connsiteX107" fmla="*/ 2488413 w 5231613"/>
              <a:gd name="connsiteY107" fmla="*/ 558800 h 2362200"/>
              <a:gd name="connsiteX108" fmla="*/ 2456663 w 5231613"/>
              <a:gd name="connsiteY108" fmla="*/ 552450 h 2362200"/>
              <a:gd name="connsiteX109" fmla="*/ 1859763 w 5231613"/>
              <a:gd name="connsiteY109" fmla="*/ 546100 h 2362200"/>
              <a:gd name="connsiteX110" fmla="*/ 1783563 w 5231613"/>
              <a:gd name="connsiteY110" fmla="*/ 533400 h 2362200"/>
              <a:gd name="connsiteX111" fmla="*/ 1701013 w 5231613"/>
              <a:gd name="connsiteY111" fmla="*/ 527050 h 2362200"/>
              <a:gd name="connsiteX112" fmla="*/ 1662913 w 5231613"/>
              <a:gd name="connsiteY112" fmla="*/ 520700 h 2362200"/>
              <a:gd name="connsiteX113" fmla="*/ 1618463 w 5231613"/>
              <a:gd name="connsiteY113" fmla="*/ 514350 h 2362200"/>
              <a:gd name="connsiteX114" fmla="*/ 1586713 w 5231613"/>
              <a:gd name="connsiteY114" fmla="*/ 508000 h 2362200"/>
              <a:gd name="connsiteX115" fmla="*/ 1142213 w 5231613"/>
              <a:gd name="connsiteY115" fmla="*/ 495300 h 2362200"/>
              <a:gd name="connsiteX116" fmla="*/ 1110463 w 5231613"/>
              <a:gd name="connsiteY116" fmla="*/ 488950 h 2362200"/>
              <a:gd name="connsiteX117" fmla="*/ 761213 w 5231613"/>
              <a:gd name="connsiteY117" fmla="*/ 476250 h 2362200"/>
              <a:gd name="connsiteX118" fmla="*/ 691363 w 5231613"/>
              <a:gd name="connsiteY118" fmla="*/ 463550 h 2362200"/>
              <a:gd name="connsiteX119" fmla="*/ 665963 w 5231613"/>
              <a:gd name="connsiteY119" fmla="*/ 457200 h 2362200"/>
              <a:gd name="connsiteX120" fmla="*/ 570713 w 5231613"/>
              <a:gd name="connsiteY120" fmla="*/ 444500 h 2362200"/>
              <a:gd name="connsiteX121" fmla="*/ 494513 w 5231613"/>
              <a:gd name="connsiteY121" fmla="*/ 431800 h 2362200"/>
              <a:gd name="connsiteX122" fmla="*/ 380213 w 5231613"/>
              <a:gd name="connsiteY122" fmla="*/ 419100 h 2362200"/>
              <a:gd name="connsiteX123" fmla="*/ 348463 w 5231613"/>
              <a:gd name="connsiteY123" fmla="*/ 412750 h 2362200"/>
              <a:gd name="connsiteX124" fmla="*/ 304013 w 5231613"/>
              <a:gd name="connsiteY124" fmla="*/ 406400 h 2362200"/>
              <a:gd name="connsiteX125" fmla="*/ 278613 w 5231613"/>
              <a:gd name="connsiteY125" fmla="*/ 400050 h 2362200"/>
              <a:gd name="connsiteX126" fmla="*/ 234163 w 5231613"/>
              <a:gd name="connsiteY126" fmla="*/ 393700 h 2362200"/>
              <a:gd name="connsiteX127" fmla="*/ 215113 w 5231613"/>
              <a:gd name="connsiteY127" fmla="*/ 387350 h 2362200"/>
              <a:gd name="connsiteX128" fmla="*/ 177013 w 5231613"/>
              <a:gd name="connsiteY128" fmla="*/ 381000 h 2362200"/>
              <a:gd name="connsiteX129" fmla="*/ 145263 w 5231613"/>
              <a:gd name="connsiteY129" fmla="*/ 368300 h 2362200"/>
              <a:gd name="connsiteX130" fmla="*/ 100813 w 5231613"/>
              <a:gd name="connsiteY130" fmla="*/ 349250 h 2362200"/>
              <a:gd name="connsiteX131" fmla="*/ 62713 w 5231613"/>
              <a:gd name="connsiteY131" fmla="*/ 317500 h 2362200"/>
              <a:gd name="connsiteX132" fmla="*/ 37313 w 5231613"/>
              <a:gd name="connsiteY132" fmla="*/ 298450 h 2362200"/>
              <a:gd name="connsiteX133" fmla="*/ 30963 w 5231613"/>
              <a:gd name="connsiteY133" fmla="*/ 279400 h 2362200"/>
              <a:gd name="connsiteX134" fmla="*/ 18263 w 5231613"/>
              <a:gd name="connsiteY134" fmla="*/ 260350 h 2362200"/>
              <a:gd name="connsiteX135" fmla="*/ 11913 w 5231613"/>
              <a:gd name="connsiteY135" fmla="*/ 234950 h 2362200"/>
              <a:gd name="connsiteX136" fmla="*/ 11913 w 5231613"/>
              <a:gd name="connsiteY136" fmla="*/ 101600 h 2362200"/>
              <a:gd name="connsiteX137" fmla="*/ 24613 w 5231613"/>
              <a:gd name="connsiteY137" fmla="*/ 82550 h 2362200"/>
              <a:gd name="connsiteX138" fmla="*/ 43663 w 5231613"/>
              <a:gd name="connsiteY138" fmla="*/ 76200 h 2362200"/>
              <a:gd name="connsiteX139" fmla="*/ 107163 w 5231613"/>
              <a:gd name="connsiteY139" fmla="*/ 88900 h 2362200"/>
              <a:gd name="connsiteX140" fmla="*/ 151613 w 5231613"/>
              <a:gd name="connsiteY140" fmla="*/ 120650 h 2362200"/>
              <a:gd name="connsiteX141" fmla="*/ 189713 w 5231613"/>
              <a:gd name="connsiteY141" fmla="*/ 146050 h 2362200"/>
              <a:gd name="connsiteX142" fmla="*/ 227813 w 5231613"/>
              <a:gd name="connsiteY142" fmla="*/ 139700 h 2362200"/>
              <a:gd name="connsiteX143" fmla="*/ 253213 w 5231613"/>
              <a:gd name="connsiteY143" fmla="*/ 120650 h 2362200"/>
              <a:gd name="connsiteX144" fmla="*/ 272263 w 5231613"/>
              <a:gd name="connsiteY144" fmla="*/ 107950 h 2362200"/>
              <a:gd name="connsiteX145" fmla="*/ 316713 w 5231613"/>
              <a:gd name="connsiteY145" fmla="*/ 69850 h 2362200"/>
              <a:gd name="connsiteX146" fmla="*/ 367513 w 5231613"/>
              <a:gd name="connsiteY146" fmla="*/ 38100 h 2362200"/>
              <a:gd name="connsiteX147" fmla="*/ 411963 w 5231613"/>
              <a:gd name="connsiteY147" fmla="*/ 25400 h 2362200"/>
              <a:gd name="connsiteX148" fmla="*/ 431013 w 5231613"/>
              <a:gd name="connsiteY148" fmla="*/ 19050 h 2362200"/>
              <a:gd name="connsiteX149" fmla="*/ 456413 w 5231613"/>
              <a:gd name="connsiteY149" fmla="*/ 12700 h 2362200"/>
              <a:gd name="connsiteX150" fmla="*/ 494513 w 5231613"/>
              <a:gd name="connsiteY150" fmla="*/ 0 h 2362200"/>
              <a:gd name="connsiteX151" fmla="*/ 532613 w 5231613"/>
              <a:gd name="connsiteY151" fmla="*/ 6350 h 2362200"/>
              <a:gd name="connsiteX152" fmla="*/ 570713 w 5231613"/>
              <a:gd name="connsiteY152" fmla="*/ 38100 h 2362200"/>
              <a:gd name="connsiteX153" fmla="*/ 589763 w 5231613"/>
              <a:gd name="connsiteY153" fmla="*/ 50800 h 2362200"/>
              <a:gd name="connsiteX154" fmla="*/ 761213 w 5231613"/>
              <a:gd name="connsiteY154" fmla="*/ 44450 h 2362200"/>
              <a:gd name="connsiteX155" fmla="*/ 799313 w 5231613"/>
              <a:gd name="connsiteY155" fmla="*/ 38100 h 2362200"/>
              <a:gd name="connsiteX156" fmla="*/ 1326363 w 5231613"/>
              <a:gd name="connsiteY156" fmla="*/ 44450 h 2362200"/>
              <a:gd name="connsiteX157" fmla="*/ 1364463 w 5231613"/>
              <a:gd name="connsiteY157" fmla="*/ 50800 h 2362200"/>
              <a:gd name="connsiteX158" fmla="*/ 1408913 w 5231613"/>
              <a:gd name="connsiteY158" fmla="*/ 57150 h 2362200"/>
              <a:gd name="connsiteX159" fmla="*/ 1459713 w 5231613"/>
              <a:gd name="connsiteY159" fmla="*/ 69850 h 2362200"/>
              <a:gd name="connsiteX160" fmla="*/ 1504163 w 5231613"/>
              <a:gd name="connsiteY160" fmla="*/ 76200 h 2362200"/>
              <a:gd name="connsiteX161" fmla="*/ 1580363 w 5231613"/>
              <a:gd name="connsiteY161" fmla="*/ 88900 h 2362200"/>
              <a:gd name="connsiteX162" fmla="*/ 1624813 w 5231613"/>
              <a:gd name="connsiteY162" fmla="*/ 95250 h 2362200"/>
              <a:gd name="connsiteX163" fmla="*/ 1726413 w 5231613"/>
              <a:gd name="connsiteY163" fmla="*/ 114300 h 2362200"/>
              <a:gd name="connsiteX164" fmla="*/ 1745463 w 5231613"/>
              <a:gd name="connsiteY164" fmla="*/ 120650 h 2362200"/>
              <a:gd name="connsiteX165" fmla="*/ 1789913 w 5231613"/>
              <a:gd name="connsiteY165" fmla="*/ 133350 h 2362200"/>
              <a:gd name="connsiteX166" fmla="*/ 1815313 w 5231613"/>
              <a:gd name="connsiteY166" fmla="*/ 146050 h 2362200"/>
              <a:gd name="connsiteX167" fmla="*/ 1872463 w 5231613"/>
              <a:gd name="connsiteY167" fmla="*/ 158750 h 2362200"/>
              <a:gd name="connsiteX168" fmla="*/ 1891513 w 5231613"/>
              <a:gd name="connsiteY168" fmla="*/ 171450 h 2362200"/>
              <a:gd name="connsiteX169" fmla="*/ 1929613 w 5231613"/>
              <a:gd name="connsiteY169" fmla="*/ 184150 h 2362200"/>
              <a:gd name="connsiteX170" fmla="*/ 1948663 w 5231613"/>
              <a:gd name="connsiteY170" fmla="*/ 190500 h 2362200"/>
              <a:gd name="connsiteX171" fmla="*/ 1967713 w 5231613"/>
              <a:gd name="connsiteY171" fmla="*/ 196850 h 2362200"/>
              <a:gd name="connsiteX172" fmla="*/ 2012163 w 5231613"/>
              <a:gd name="connsiteY172" fmla="*/ 215900 h 2362200"/>
              <a:gd name="connsiteX173" fmla="*/ 2037563 w 5231613"/>
              <a:gd name="connsiteY173" fmla="*/ 228600 h 2362200"/>
              <a:gd name="connsiteX174" fmla="*/ 2069313 w 5231613"/>
              <a:gd name="connsiteY174" fmla="*/ 234950 h 2362200"/>
              <a:gd name="connsiteX175" fmla="*/ 2094713 w 5231613"/>
              <a:gd name="connsiteY175" fmla="*/ 241300 h 2362200"/>
              <a:gd name="connsiteX176" fmla="*/ 2164563 w 5231613"/>
              <a:gd name="connsiteY176" fmla="*/ 266700 h 2362200"/>
              <a:gd name="connsiteX177" fmla="*/ 2183613 w 5231613"/>
              <a:gd name="connsiteY177" fmla="*/ 279400 h 2362200"/>
              <a:gd name="connsiteX178" fmla="*/ 2221713 w 5231613"/>
              <a:gd name="connsiteY178" fmla="*/ 285750 h 2362200"/>
              <a:gd name="connsiteX179" fmla="*/ 2272513 w 5231613"/>
              <a:gd name="connsiteY179" fmla="*/ 304800 h 2362200"/>
              <a:gd name="connsiteX180" fmla="*/ 2310613 w 5231613"/>
              <a:gd name="connsiteY180" fmla="*/ 311150 h 2362200"/>
              <a:gd name="connsiteX181" fmla="*/ 2348713 w 5231613"/>
              <a:gd name="connsiteY181" fmla="*/ 323850 h 2362200"/>
              <a:gd name="connsiteX182" fmla="*/ 2386813 w 5231613"/>
              <a:gd name="connsiteY182" fmla="*/ 336550 h 2362200"/>
              <a:gd name="connsiteX183" fmla="*/ 2424913 w 5231613"/>
              <a:gd name="connsiteY183" fmla="*/ 349250 h 2362200"/>
              <a:gd name="connsiteX184" fmla="*/ 2450313 w 5231613"/>
              <a:gd name="connsiteY184" fmla="*/ 361950 h 2362200"/>
              <a:gd name="connsiteX185" fmla="*/ 2494763 w 5231613"/>
              <a:gd name="connsiteY185" fmla="*/ 374650 h 2362200"/>
              <a:gd name="connsiteX186" fmla="*/ 2513813 w 5231613"/>
              <a:gd name="connsiteY186" fmla="*/ 381000 h 2362200"/>
              <a:gd name="connsiteX187" fmla="*/ 2583663 w 5231613"/>
              <a:gd name="connsiteY187" fmla="*/ 393700 h 2362200"/>
              <a:gd name="connsiteX188" fmla="*/ 2634463 w 5231613"/>
              <a:gd name="connsiteY188" fmla="*/ 412750 h 2362200"/>
              <a:gd name="connsiteX189" fmla="*/ 2678913 w 5231613"/>
              <a:gd name="connsiteY189" fmla="*/ 438150 h 2362200"/>
              <a:gd name="connsiteX190" fmla="*/ 2704313 w 5231613"/>
              <a:gd name="connsiteY190" fmla="*/ 444500 h 2362200"/>
              <a:gd name="connsiteX191" fmla="*/ 2742413 w 5231613"/>
              <a:gd name="connsiteY191" fmla="*/ 463550 h 2362200"/>
              <a:gd name="connsiteX192" fmla="*/ 2793213 w 5231613"/>
              <a:gd name="connsiteY192" fmla="*/ 482600 h 2362200"/>
              <a:gd name="connsiteX193" fmla="*/ 2824963 w 5231613"/>
              <a:gd name="connsiteY193" fmla="*/ 488950 h 2362200"/>
              <a:gd name="connsiteX194" fmla="*/ 2850363 w 5231613"/>
              <a:gd name="connsiteY194" fmla="*/ 501650 h 2362200"/>
              <a:gd name="connsiteX195" fmla="*/ 2875763 w 5231613"/>
              <a:gd name="connsiteY195" fmla="*/ 508000 h 2362200"/>
              <a:gd name="connsiteX196" fmla="*/ 2894813 w 5231613"/>
              <a:gd name="connsiteY196" fmla="*/ 520700 h 2362200"/>
              <a:gd name="connsiteX197" fmla="*/ 2939263 w 5231613"/>
              <a:gd name="connsiteY197" fmla="*/ 533400 h 2362200"/>
              <a:gd name="connsiteX198" fmla="*/ 2964663 w 5231613"/>
              <a:gd name="connsiteY198" fmla="*/ 546100 h 2362200"/>
              <a:gd name="connsiteX199" fmla="*/ 2983713 w 5231613"/>
              <a:gd name="connsiteY199" fmla="*/ 552450 h 2362200"/>
              <a:gd name="connsiteX200" fmla="*/ 3009113 w 5231613"/>
              <a:gd name="connsiteY200" fmla="*/ 571500 h 2362200"/>
              <a:gd name="connsiteX201" fmla="*/ 3040863 w 5231613"/>
              <a:gd name="connsiteY201" fmla="*/ 584200 h 2362200"/>
              <a:gd name="connsiteX202" fmla="*/ 3091663 w 5231613"/>
              <a:gd name="connsiteY202" fmla="*/ 609600 h 2362200"/>
              <a:gd name="connsiteX203" fmla="*/ 3117063 w 5231613"/>
              <a:gd name="connsiteY203" fmla="*/ 622300 h 2362200"/>
              <a:gd name="connsiteX204" fmla="*/ 3142463 w 5231613"/>
              <a:gd name="connsiteY204" fmla="*/ 635000 h 2362200"/>
              <a:gd name="connsiteX205" fmla="*/ 3199613 w 5231613"/>
              <a:gd name="connsiteY205" fmla="*/ 654050 h 2362200"/>
              <a:gd name="connsiteX206" fmla="*/ 3225013 w 5231613"/>
              <a:gd name="connsiteY206" fmla="*/ 666750 h 2362200"/>
              <a:gd name="connsiteX207" fmla="*/ 3256763 w 5231613"/>
              <a:gd name="connsiteY207" fmla="*/ 679450 h 2362200"/>
              <a:gd name="connsiteX208" fmla="*/ 3288513 w 5231613"/>
              <a:gd name="connsiteY208" fmla="*/ 698500 h 2362200"/>
              <a:gd name="connsiteX209" fmla="*/ 3326613 w 5231613"/>
              <a:gd name="connsiteY209" fmla="*/ 704850 h 2362200"/>
              <a:gd name="connsiteX210" fmla="*/ 3390113 w 5231613"/>
              <a:gd name="connsiteY210" fmla="*/ 730250 h 2362200"/>
              <a:gd name="connsiteX211" fmla="*/ 3479013 w 5231613"/>
              <a:gd name="connsiteY211" fmla="*/ 749300 h 2362200"/>
              <a:gd name="connsiteX212" fmla="*/ 3504413 w 5231613"/>
              <a:gd name="connsiteY212" fmla="*/ 755650 h 2362200"/>
              <a:gd name="connsiteX213" fmla="*/ 3542513 w 5231613"/>
              <a:gd name="connsiteY213" fmla="*/ 768350 h 2362200"/>
              <a:gd name="connsiteX214" fmla="*/ 3561563 w 5231613"/>
              <a:gd name="connsiteY214" fmla="*/ 774700 h 2362200"/>
              <a:gd name="connsiteX215" fmla="*/ 3593313 w 5231613"/>
              <a:gd name="connsiteY215" fmla="*/ 781050 h 2362200"/>
              <a:gd name="connsiteX216" fmla="*/ 3618713 w 5231613"/>
              <a:gd name="connsiteY216" fmla="*/ 793750 h 2362200"/>
              <a:gd name="connsiteX217" fmla="*/ 3682213 w 5231613"/>
              <a:gd name="connsiteY217" fmla="*/ 806450 h 2362200"/>
              <a:gd name="connsiteX218" fmla="*/ 3739363 w 5231613"/>
              <a:gd name="connsiteY218" fmla="*/ 825500 h 2362200"/>
              <a:gd name="connsiteX219" fmla="*/ 3790163 w 5231613"/>
              <a:gd name="connsiteY219" fmla="*/ 844550 h 2362200"/>
              <a:gd name="connsiteX220" fmla="*/ 3866363 w 5231613"/>
              <a:gd name="connsiteY220" fmla="*/ 857250 h 2362200"/>
              <a:gd name="connsiteX221" fmla="*/ 3917163 w 5231613"/>
              <a:gd name="connsiteY221" fmla="*/ 876300 h 2362200"/>
              <a:gd name="connsiteX222" fmla="*/ 3987013 w 5231613"/>
              <a:gd name="connsiteY222" fmla="*/ 895350 h 2362200"/>
              <a:gd name="connsiteX223" fmla="*/ 4018763 w 5231613"/>
              <a:gd name="connsiteY223" fmla="*/ 901700 h 2362200"/>
              <a:gd name="connsiteX224" fmla="*/ 4063213 w 5231613"/>
              <a:gd name="connsiteY224" fmla="*/ 908050 h 2362200"/>
              <a:gd name="connsiteX225" fmla="*/ 4107663 w 5231613"/>
              <a:gd name="connsiteY225" fmla="*/ 920750 h 2362200"/>
              <a:gd name="connsiteX226" fmla="*/ 4399763 w 5231613"/>
              <a:gd name="connsiteY226" fmla="*/ 933450 h 2362200"/>
              <a:gd name="connsiteX227" fmla="*/ 4533113 w 5231613"/>
              <a:gd name="connsiteY227" fmla="*/ 952500 h 2362200"/>
              <a:gd name="connsiteX228" fmla="*/ 4552163 w 5231613"/>
              <a:gd name="connsiteY228" fmla="*/ 958850 h 2362200"/>
              <a:gd name="connsiteX229" fmla="*/ 4590263 w 5231613"/>
              <a:gd name="connsiteY229" fmla="*/ 965200 h 2362200"/>
              <a:gd name="connsiteX230" fmla="*/ 4628363 w 5231613"/>
              <a:gd name="connsiteY230" fmla="*/ 977900 h 2362200"/>
              <a:gd name="connsiteX231" fmla="*/ 4672813 w 5231613"/>
              <a:gd name="connsiteY231" fmla="*/ 984250 h 2362200"/>
              <a:gd name="connsiteX232" fmla="*/ 4755363 w 5231613"/>
              <a:gd name="connsiteY232" fmla="*/ 996950 h 2362200"/>
              <a:gd name="connsiteX233" fmla="*/ 4818863 w 5231613"/>
              <a:gd name="connsiteY233" fmla="*/ 1022350 h 2362200"/>
              <a:gd name="connsiteX234" fmla="*/ 4914113 w 5231613"/>
              <a:gd name="connsiteY234" fmla="*/ 1047750 h 2362200"/>
              <a:gd name="connsiteX235" fmla="*/ 4952213 w 5231613"/>
              <a:gd name="connsiteY235" fmla="*/ 1060450 h 2362200"/>
              <a:gd name="connsiteX236" fmla="*/ 5003013 w 5231613"/>
              <a:gd name="connsiteY236" fmla="*/ 1079500 h 2362200"/>
              <a:gd name="connsiteX237" fmla="*/ 5047463 w 5231613"/>
              <a:gd name="connsiteY237" fmla="*/ 1085850 h 2362200"/>
              <a:gd name="connsiteX238" fmla="*/ 5066513 w 5231613"/>
              <a:gd name="connsiteY238" fmla="*/ 1092200 h 2362200"/>
              <a:gd name="connsiteX239" fmla="*/ 5098263 w 5231613"/>
              <a:gd name="connsiteY239" fmla="*/ 1104900 h 2362200"/>
              <a:gd name="connsiteX240" fmla="*/ 5123663 w 5231613"/>
              <a:gd name="connsiteY240" fmla="*/ 1111250 h 2362200"/>
              <a:gd name="connsiteX241" fmla="*/ 5161763 w 5231613"/>
              <a:gd name="connsiteY241" fmla="*/ 1123950 h 2362200"/>
              <a:gd name="connsiteX242" fmla="*/ 5180813 w 5231613"/>
              <a:gd name="connsiteY242" fmla="*/ 1143000 h 2362200"/>
              <a:gd name="connsiteX243" fmla="*/ 5193513 w 5231613"/>
              <a:gd name="connsiteY243" fmla="*/ 1193800 h 2362200"/>
              <a:gd name="connsiteX244" fmla="*/ 5206213 w 5231613"/>
              <a:gd name="connsiteY244" fmla="*/ 1231900 h 2362200"/>
              <a:gd name="connsiteX245" fmla="*/ 5218913 w 5231613"/>
              <a:gd name="connsiteY245" fmla="*/ 1301750 h 2362200"/>
              <a:gd name="connsiteX246" fmla="*/ 5231613 w 5231613"/>
              <a:gd name="connsiteY246" fmla="*/ 1327150 h 2362200"/>
              <a:gd name="connsiteX247" fmla="*/ 5225263 w 5231613"/>
              <a:gd name="connsiteY247" fmla="*/ 1511300 h 2362200"/>
              <a:gd name="connsiteX248" fmla="*/ 5218913 w 5231613"/>
              <a:gd name="connsiteY248" fmla="*/ 1536700 h 2362200"/>
              <a:gd name="connsiteX249" fmla="*/ 5199863 w 5231613"/>
              <a:gd name="connsiteY249" fmla="*/ 1568450 h 2362200"/>
              <a:gd name="connsiteX250" fmla="*/ 5180813 w 5231613"/>
              <a:gd name="connsiteY250" fmla="*/ 1619250 h 2362200"/>
              <a:gd name="connsiteX251" fmla="*/ 5142713 w 5231613"/>
              <a:gd name="connsiteY251" fmla="*/ 1651000 h 2362200"/>
              <a:gd name="connsiteX252" fmla="*/ 5091913 w 5231613"/>
              <a:gd name="connsiteY252" fmla="*/ 1689100 h 2362200"/>
              <a:gd name="connsiteX253" fmla="*/ 5066513 w 5231613"/>
              <a:gd name="connsiteY253" fmla="*/ 1708150 h 2362200"/>
              <a:gd name="connsiteX254" fmla="*/ 5047463 w 5231613"/>
              <a:gd name="connsiteY254" fmla="*/ 1720850 h 2362200"/>
              <a:gd name="connsiteX255" fmla="*/ 5015713 w 5231613"/>
              <a:gd name="connsiteY255" fmla="*/ 1752600 h 2362200"/>
              <a:gd name="connsiteX256" fmla="*/ 4952213 w 5231613"/>
              <a:gd name="connsiteY256" fmla="*/ 1790700 h 2362200"/>
              <a:gd name="connsiteX257" fmla="*/ 4926813 w 5231613"/>
              <a:gd name="connsiteY257" fmla="*/ 1809750 h 2362200"/>
              <a:gd name="connsiteX258" fmla="*/ 4844263 w 5231613"/>
              <a:gd name="connsiteY258" fmla="*/ 1847850 h 2362200"/>
              <a:gd name="connsiteX259" fmla="*/ 4793463 w 5231613"/>
              <a:gd name="connsiteY259" fmla="*/ 1873250 h 2362200"/>
              <a:gd name="connsiteX260" fmla="*/ 4768063 w 5231613"/>
              <a:gd name="connsiteY260" fmla="*/ 1885950 h 2362200"/>
              <a:gd name="connsiteX261" fmla="*/ 4717263 w 5231613"/>
              <a:gd name="connsiteY261" fmla="*/ 1905000 h 2362200"/>
              <a:gd name="connsiteX262" fmla="*/ 4691863 w 5231613"/>
              <a:gd name="connsiteY262" fmla="*/ 1917700 h 2362200"/>
              <a:gd name="connsiteX263" fmla="*/ 4660113 w 5231613"/>
              <a:gd name="connsiteY263" fmla="*/ 1924050 h 2362200"/>
              <a:gd name="connsiteX264" fmla="*/ 4641063 w 5231613"/>
              <a:gd name="connsiteY264" fmla="*/ 1930400 h 2362200"/>
              <a:gd name="connsiteX265" fmla="*/ 4609313 w 5231613"/>
              <a:gd name="connsiteY265" fmla="*/ 1936750 h 2362200"/>
              <a:gd name="connsiteX266" fmla="*/ 4539463 w 5231613"/>
              <a:gd name="connsiteY266" fmla="*/ 1962150 h 2362200"/>
              <a:gd name="connsiteX267" fmla="*/ 4495013 w 5231613"/>
              <a:gd name="connsiteY267" fmla="*/ 1974850 h 2362200"/>
              <a:gd name="connsiteX268" fmla="*/ 4463263 w 5231613"/>
              <a:gd name="connsiteY268" fmla="*/ 1987550 h 2362200"/>
              <a:gd name="connsiteX269" fmla="*/ 4425163 w 5231613"/>
              <a:gd name="connsiteY269" fmla="*/ 2000250 h 2362200"/>
              <a:gd name="connsiteX270" fmla="*/ 4406113 w 5231613"/>
              <a:gd name="connsiteY270" fmla="*/ 2006600 h 2362200"/>
              <a:gd name="connsiteX271" fmla="*/ 4342613 w 5231613"/>
              <a:gd name="connsiteY271" fmla="*/ 2032000 h 2362200"/>
              <a:gd name="connsiteX272" fmla="*/ 4291813 w 5231613"/>
              <a:gd name="connsiteY272" fmla="*/ 2044700 h 2362200"/>
              <a:gd name="connsiteX273" fmla="*/ 4215613 w 5231613"/>
              <a:gd name="connsiteY273" fmla="*/ 2070100 h 2362200"/>
              <a:gd name="connsiteX274" fmla="*/ 4171163 w 5231613"/>
              <a:gd name="connsiteY274" fmla="*/ 2089150 h 2362200"/>
              <a:gd name="connsiteX275" fmla="*/ 4145763 w 5231613"/>
              <a:gd name="connsiteY275" fmla="*/ 2101850 h 2362200"/>
              <a:gd name="connsiteX276" fmla="*/ 4082263 w 5231613"/>
              <a:gd name="connsiteY276" fmla="*/ 2114550 h 2362200"/>
              <a:gd name="connsiteX277" fmla="*/ 4044163 w 5231613"/>
              <a:gd name="connsiteY277" fmla="*/ 2127250 h 2362200"/>
              <a:gd name="connsiteX278" fmla="*/ 3948913 w 5231613"/>
              <a:gd name="connsiteY278" fmla="*/ 2133600 h 2362200"/>
              <a:gd name="connsiteX279" fmla="*/ 3917163 w 5231613"/>
              <a:gd name="connsiteY279" fmla="*/ 2139950 h 2362200"/>
              <a:gd name="connsiteX280" fmla="*/ 3815563 w 5231613"/>
              <a:gd name="connsiteY280" fmla="*/ 2159000 h 2362200"/>
              <a:gd name="connsiteX281" fmla="*/ 3701263 w 5231613"/>
              <a:gd name="connsiteY281" fmla="*/ 2165350 h 2362200"/>
              <a:gd name="connsiteX282" fmla="*/ 3453613 w 5231613"/>
              <a:gd name="connsiteY282" fmla="*/ 2184400 h 2362200"/>
              <a:gd name="connsiteX283" fmla="*/ 2913863 w 5231613"/>
              <a:gd name="connsiteY283" fmla="*/ 2190750 h 2362200"/>
              <a:gd name="connsiteX284" fmla="*/ 2875763 w 5231613"/>
              <a:gd name="connsiteY284" fmla="*/ 2197100 h 2362200"/>
              <a:gd name="connsiteX285" fmla="*/ 2818613 w 5231613"/>
              <a:gd name="connsiteY285" fmla="*/ 2209800 h 2362200"/>
              <a:gd name="connsiteX286" fmla="*/ 2761463 w 5231613"/>
              <a:gd name="connsiteY286" fmla="*/ 2216150 h 2362200"/>
              <a:gd name="connsiteX287" fmla="*/ 2723363 w 5231613"/>
              <a:gd name="connsiteY287" fmla="*/ 2222500 h 2362200"/>
              <a:gd name="connsiteX288" fmla="*/ 2602713 w 5231613"/>
              <a:gd name="connsiteY288" fmla="*/ 2228850 h 2362200"/>
              <a:gd name="connsiteX289" fmla="*/ 2545563 w 5231613"/>
              <a:gd name="connsiteY289" fmla="*/ 2235200 h 2362200"/>
              <a:gd name="connsiteX290" fmla="*/ 2526513 w 5231613"/>
              <a:gd name="connsiteY290" fmla="*/ 2241550 h 2362200"/>
              <a:gd name="connsiteX291" fmla="*/ 2475713 w 5231613"/>
              <a:gd name="connsiteY291" fmla="*/ 2247900 h 2362200"/>
              <a:gd name="connsiteX292" fmla="*/ 2418563 w 5231613"/>
              <a:gd name="connsiteY292" fmla="*/ 2266950 h 2362200"/>
              <a:gd name="connsiteX293" fmla="*/ 2399513 w 5231613"/>
              <a:gd name="connsiteY293" fmla="*/ 2273300 h 2362200"/>
              <a:gd name="connsiteX294" fmla="*/ 2348713 w 5231613"/>
              <a:gd name="connsiteY294" fmla="*/ 2286000 h 2362200"/>
              <a:gd name="connsiteX295" fmla="*/ 2329663 w 5231613"/>
              <a:gd name="connsiteY295" fmla="*/ 2292350 h 2362200"/>
              <a:gd name="connsiteX296" fmla="*/ 2297913 w 5231613"/>
              <a:gd name="connsiteY296" fmla="*/ 2298700 h 2362200"/>
              <a:gd name="connsiteX297" fmla="*/ 2278863 w 5231613"/>
              <a:gd name="connsiteY297" fmla="*/ 2305050 h 2362200"/>
              <a:gd name="connsiteX298" fmla="*/ 2253463 w 5231613"/>
              <a:gd name="connsiteY298" fmla="*/ 2311400 h 2362200"/>
              <a:gd name="connsiteX299" fmla="*/ 2234413 w 5231613"/>
              <a:gd name="connsiteY299" fmla="*/ 2317750 h 2362200"/>
              <a:gd name="connsiteX300" fmla="*/ 2209013 w 5231613"/>
              <a:gd name="connsiteY300" fmla="*/ 2324100 h 2362200"/>
              <a:gd name="connsiteX301" fmla="*/ 2189963 w 5231613"/>
              <a:gd name="connsiteY301" fmla="*/ 2330450 h 2362200"/>
              <a:gd name="connsiteX302" fmla="*/ 2158213 w 5231613"/>
              <a:gd name="connsiteY302" fmla="*/ 234315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</a:cxnLst>
            <a:rect l="l" t="t" r="r" b="b"/>
            <a:pathLst>
              <a:path w="5231613" h="2362200">
                <a:moveTo>
                  <a:pt x="1897863" y="2355850"/>
                </a:moveTo>
                <a:cubicBezTo>
                  <a:pt x="1904213" y="2357967"/>
                  <a:pt x="1910220" y="2362200"/>
                  <a:pt x="1916913" y="2362200"/>
                </a:cubicBezTo>
                <a:cubicBezTo>
                  <a:pt x="1933540" y="2362200"/>
                  <a:pt x="1950314" y="2344534"/>
                  <a:pt x="1961363" y="2336800"/>
                </a:cubicBezTo>
                <a:cubicBezTo>
                  <a:pt x="1973867" y="2328047"/>
                  <a:pt x="1986375" y="2319253"/>
                  <a:pt x="1999463" y="2311400"/>
                </a:cubicBezTo>
                <a:cubicBezTo>
                  <a:pt x="2025753" y="2295626"/>
                  <a:pt x="2025573" y="2298558"/>
                  <a:pt x="2056613" y="2292350"/>
                </a:cubicBezTo>
                <a:cubicBezTo>
                  <a:pt x="2094543" y="2254420"/>
                  <a:pt x="2053339" y="2288580"/>
                  <a:pt x="2107413" y="2266950"/>
                </a:cubicBezTo>
                <a:cubicBezTo>
                  <a:pt x="2118872" y="2262366"/>
                  <a:pt x="2127238" y="2251080"/>
                  <a:pt x="2139163" y="2247900"/>
                </a:cubicBezTo>
                <a:cubicBezTo>
                  <a:pt x="2159717" y="2242419"/>
                  <a:pt x="2181536" y="2244035"/>
                  <a:pt x="2202663" y="2241550"/>
                </a:cubicBezTo>
                <a:cubicBezTo>
                  <a:pt x="2217528" y="2239801"/>
                  <a:pt x="2232296" y="2237317"/>
                  <a:pt x="2247113" y="2235200"/>
                </a:cubicBezTo>
                <a:cubicBezTo>
                  <a:pt x="2257696" y="2228850"/>
                  <a:pt x="2267585" y="2221163"/>
                  <a:pt x="2278863" y="2216150"/>
                </a:cubicBezTo>
                <a:cubicBezTo>
                  <a:pt x="2286838" y="2212606"/>
                  <a:pt x="2295685" y="2211408"/>
                  <a:pt x="2304263" y="2209800"/>
                </a:cubicBezTo>
                <a:cubicBezTo>
                  <a:pt x="2329572" y="2205055"/>
                  <a:pt x="2355481" y="2203345"/>
                  <a:pt x="2380463" y="2197100"/>
                </a:cubicBezTo>
                <a:cubicBezTo>
                  <a:pt x="2392867" y="2193999"/>
                  <a:pt x="2426327" y="2185206"/>
                  <a:pt x="2437613" y="2184400"/>
                </a:cubicBezTo>
                <a:cubicBezTo>
                  <a:pt x="2486218" y="2180928"/>
                  <a:pt x="2534980" y="2180167"/>
                  <a:pt x="2583663" y="2178050"/>
                </a:cubicBezTo>
                <a:cubicBezTo>
                  <a:pt x="2606946" y="2173817"/>
                  <a:pt x="2630132" y="2169003"/>
                  <a:pt x="2653513" y="2165350"/>
                </a:cubicBezTo>
                <a:cubicBezTo>
                  <a:pt x="2697876" y="2158418"/>
                  <a:pt x="2742645" y="2154103"/>
                  <a:pt x="2786863" y="2146300"/>
                </a:cubicBezTo>
                <a:cubicBezTo>
                  <a:pt x="2822846" y="2139950"/>
                  <a:pt x="2858641" y="2132417"/>
                  <a:pt x="2894813" y="2127250"/>
                </a:cubicBezTo>
                <a:lnTo>
                  <a:pt x="2939263" y="2120900"/>
                </a:lnTo>
                <a:cubicBezTo>
                  <a:pt x="2958282" y="2118523"/>
                  <a:pt x="2977438" y="2117261"/>
                  <a:pt x="2996413" y="2114550"/>
                </a:cubicBezTo>
                <a:cubicBezTo>
                  <a:pt x="3021905" y="2110908"/>
                  <a:pt x="3046920" y="2103563"/>
                  <a:pt x="3072613" y="2101850"/>
                </a:cubicBezTo>
                <a:cubicBezTo>
                  <a:pt x="3142340" y="2097202"/>
                  <a:pt x="3212313" y="2097617"/>
                  <a:pt x="3282163" y="2095500"/>
                </a:cubicBezTo>
                <a:cubicBezTo>
                  <a:pt x="3320285" y="2091264"/>
                  <a:pt x="3341784" y="2089926"/>
                  <a:pt x="3377413" y="2082800"/>
                </a:cubicBezTo>
                <a:cubicBezTo>
                  <a:pt x="3396549" y="2078973"/>
                  <a:pt x="3415383" y="2073696"/>
                  <a:pt x="3434563" y="2070100"/>
                </a:cubicBezTo>
                <a:cubicBezTo>
                  <a:pt x="3449274" y="2067342"/>
                  <a:pt x="3464378" y="2066886"/>
                  <a:pt x="3479013" y="2063750"/>
                </a:cubicBezTo>
                <a:cubicBezTo>
                  <a:pt x="3494081" y="2060521"/>
                  <a:pt x="3508420" y="2054393"/>
                  <a:pt x="3523463" y="2051050"/>
                </a:cubicBezTo>
                <a:cubicBezTo>
                  <a:pt x="3546565" y="2045916"/>
                  <a:pt x="3570053" y="2042711"/>
                  <a:pt x="3593313" y="2038350"/>
                </a:cubicBezTo>
                <a:cubicBezTo>
                  <a:pt x="3603921" y="2036361"/>
                  <a:pt x="3614329" y="2033130"/>
                  <a:pt x="3625063" y="2032000"/>
                </a:cubicBezTo>
                <a:cubicBezTo>
                  <a:pt x="3654609" y="2028890"/>
                  <a:pt x="3684330" y="2027767"/>
                  <a:pt x="3713963" y="2025650"/>
                </a:cubicBezTo>
                <a:cubicBezTo>
                  <a:pt x="3779455" y="1992904"/>
                  <a:pt x="3687876" y="2035347"/>
                  <a:pt x="3828263" y="2000250"/>
                </a:cubicBezTo>
                <a:cubicBezTo>
                  <a:pt x="3836730" y="1998133"/>
                  <a:pt x="3845105" y="1995612"/>
                  <a:pt x="3853663" y="1993900"/>
                </a:cubicBezTo>
                <a:cubicBezTo>
                  <a:pt x="3866288" y="1991375"/>
                  <a:pt x="3879194" y="1990343"/>
                  <a:pt x="3891763" y="1987550"/>
                </a:cubicBezTo>
                <a:cubicBezTo>
                  <a:pt x="3933460" y="1978284"/>
                  <a:pt x="3884242" y="1981711"/>
                  <a:pt x="3942563" y="1974850"/>
                </a:cubicBezTo>
                <a:cubicBezTo>
                  <a:pt x="3967876" y="1971872"/>
                  <a:pt x="3993363" y="1970617"/>
                  <a:pt x="4018763" y="1968500"/>
                </a:cubicBezTo>
                <a:cubicBezTo>
                  <a:pt x="4033580" y="1964267"/>
                  <a:pt x="4048198" y="1959265"/>
                  <a:pt x="4063213" y="1955800"/>
                </a:cubicBezTo>
                <a:cubicBezTo>
                  <a:pt x="4107519" y="1945576"/>
                  <a:pt x="4160321" y="1945762"/>
                  <a:pt x="4202913" y="1943100"/>
                </a:cubicBezTo>
                <a:cubicBezTo>
                  <a:pt x="4224080" y="1938867"/>
                  <a:pt x="4245472" y="1935635"/>
                  <a:pt x="4266413" y="1930400"/>
                </a:cubicBezTo>
                <a:cubicBezTo>
                  <a:pt x="4279400" y="1927153"/>
                  <a:pt x="4291526" y="1920947"/>
                  <a:pt x="4304513" y="1917700"/>
                </a:cubicBezTo>
                <a:cubicBezTo>
                  <a:pt x="4321446" y="1913467"/>
                  <a:pt x="4338630" y="1910133"/>
                  <a:pt x="4355313" y="1905000"/>
                </a:cubicBezTo>
                <a:cubicBezTo>
                  <a:pt x="4366208" y="1901648"/>
                  <a:pt x="4376005" y="1895065"/>
                  <a:pt x="4387063" y="1892300"/>
                </a:cubicBezTo>
                <a:cubicBezTo>
                  <a:pt x="4401583" y="1888670"/>
                  <a:pt x="4416696" y="1888067"/>
                  <a:pt x="4431513" y="1885950"/>
                </a:cubicBezTo>
                <a:cubicBezTo>
                  <a:pt x="4503305" y="1850054"/>
                  <a:pt x="4400139" y="1898525"/>
                  <a:pt x="4495013" y="1866900"/>
                </a:cubicBezTo>
                <a:cubicBezTo>
                  <a:pt x="4502253" y="1864487"/>
                  <a:pt x="4507437" y="1857986"/>
                  <a:pt x="4514063" y="1854200"/>
                </a:cubicBezTo>
                <a:cubicBezTo>
                  <a:pt x="4539890" y="1839442"/>
                  <a:pt x="4537083" y="1842095"/>
                  <a:pt x="4564863" y="1835150"/>
                </a:cubicBezTo>
                <a:cubicBezTo>
                  <a:pt x="4580654" y="1824622"/>
                  <a:pt x="4590898" y="1816656"/>
                  <a:pt x="4609313" y="1809750"/>
                </a:cubicBezTo>
                <a:cubicBezTo>
                  <a:pt x="4625589" y="1803646"/>
                  <a:pt x="4638411" y="1804726"/>
                  <a:pt x="4653763" y="1797050"/>
                </a:cubicBezTo>
                <a:cubicBezTo>
                  <a:pt x="4660589" y="1793637"/>
                  <a:pt x="4665987" y="1787763"/>
                  <a:pt x="4672813" y="1784350"/>
                </a:cubicBezTo>
                <a:cubicBezTo>
                  <a:pt x="4681923" y="1779795"/>
                  <a:pt x="4709125" y="1773685"/>
                  <a:pt x="4717263" y="1771650"/>
                </a:cubicBezTo>
                <a:cubicBezTo>
                  <a:pt x="4723613" y="1767417"/>
                  <a:pt x="4729298" y="1761956"/>
                  <a:pt x="4736313" y="1758950"/>
                </a:cubicBezTo>
                <a:cubicBezTo>
                  <a:pt x="4750699" y="1752785"/>
                  <a:pt x="4766861" y="1753973"/>
                  <a:pt x="4780763" y="1746250"/>
                </a:cubicBezTo>
                <a:cubicBezTo>
                  <a:pt x="4794106" y="1738837"/>
                  <a:pt x="4805211" y="1727676"/>
                  <a:pt x="4818863" y="1720850"/>
                </a:cubicBezTo>
                <a:cubicBezTo>
                  <a:pt x="4827330" y="1716617"/>
                  <a:pt x="4836044" y="1712846"/>
                  <a:pt x="4844263" y="1708150"/>
                </a:cubicBezTo>
                <a:cubicBezTo>
                  <a:pt x="4886002" y="1684299"/>
                  <a:pt x="4839689" y="1703643"/>
                  <a:pt x="4901413" y="1657350"/>
                </a:cubicBezTo>
                <a:cubicBezTo>
                  <a:pt x="4921489" y="1642293"/>
                  <a:pt x="4929943" y="1637823"/>
                  <a:pt x="4945863" y="1619250"/>
                </a:cubicBezTo>
                <a:cubicBezTo>
                  <a:pt x="4952751" y="1611215"/>
                  <a:pt x="4958762" y="1602462"/>
                  <a:pt x="4964913" y="1593850"/>
                </a:cubicBezTo>
                <a:cubicBezTo>
                  <a:pt x="4969349" y="1587640"/>
                  <a:pt x="4972543" y="1580504"/>
                  <a:pt x="4977613" y="1574800"/>
                </a:cubicBezTo>
                <a:cubicBezTo>
                  <a:pt x="4989545" y="1561376"/>
                  <a:pt x="5005750" y="1551644"/>
                  <a:pt x="5015713" y="1536700"/>
                </a:cubicBezTo>
                <a:cubicBezTo>
                  <a:pt x="5040119" y="1500091"/>
                  <a:pt x="5018989" y="1535406"/>
                  <a:pt x="5034763" y="1498600"/>
                </a:cubicBezTo>
                <a:cubicBezTo>
                  <a:pt x="5058303" y="1443673"/>
                  <a:pt x="5038921" y="1498826"/>
                  <a:pt x="5053813" y="1454150"/>
                </a:cubicBezTo>
                <a:cubicBezTo>
                  <a:pt x="5051696" y="1403350"/>
                  <a:pt x="5050961" y="1352474"/>
                  <a:pt x="5047463" y="1301750"/>
                </a:cubicBezTo>
                <a:cubicBezTo>
                  <a:pt x="5046720" y="1290983"/>
                  <a:pt x="5044903" y="1280106"/>
                  <a:pt x="5041113" y="1270000"/>
                </a:cubicBezTo>
                <a:cubicBezTo>
                  <a:pt x="5038433" y="1262854"/>
                  <a:pt x="5031826" y="1257776"/>
                  <a:pt x="5028413" y="1250950"/>
                </a:cubicBezTo>
                <a:cubicBezTo>
                  <a:pt x="5023315" y="1240755"/>
                  <a:pt x="5021249" y="1229164"/>
                  <a:pt x="5015713" y="1219200"/>
                </a:cubicBezTo>
                <a:cubicBezTo>
                  <a:pt x="5009582" y="1208163"/>
                  <a:pt x="4988613" y="1183000"/>
                  <a:pt x="4977613" y="1174750"/>
                </a:cubicBezTo>
                <a:cubicBezTo>
                  <a:pt x="4967739" y="1167345"/>
                  <a:pt x="4956446" y="1162050"/>
                  <a:pt x="4945863" y="1155700"/>
                </a:cubicBezTo>
                <a:cubicBezTo>
                  <a:pt x="4941630" y="1149350"/>
                  <a:pt x="4939122" y="1141418"/>
                  <a:pt x="4933163" y="1136650"/>
                </a:cubicBezTo>
                <a:cubicBezTo>
                  <a:pt x="4927936" y="1132469"/>
                  <a:pt x="4920265" y="1132937"/>
                  <a:pt x="4914113" y="1130300"/>
                </a:cubicBezTo>
                <a:cubicBezTo>
                  <a:pt x="4905412" y="1126571"/>
                  <a:pt x="4896740" y="1122617"/>
                  <a:pt x="4888713" y="1117600"/>
                </a:cubicBezTo>
                <a:cubicBezTo>
                  <a:pt x="4863884" y="1102082"/>
                  <a:pt x="4865495" y="1095044"/>
                  <a:pt x="4837913" y="1085850"/>
                </a:cubicBezTo>
                <a:cubicBezTo>
                  <a:pt x="4821354" y="1080330"/>
                  <a:pt x="4803672" y="1078670"/>
                  <a:pt x="4787113" y="1073150"/>
                </a:cubicBezTo>
                <a:cubicBezTo>
                  <a:pt x="4780763" y="1071033"/>
                  <a:pt x="4774597" y="1068252"/>
                  <a:pt x="4768063" y="1066800"/>
                </a:cubicBezTo>
                <a:cubicBezTo>
                  <a:pt x="4728904" y="1058098"/>
                  <a:pt x="4677631" y="1055525"/>
                  <a:pt x="4641063" y="1054100"/>
                </a:cubicBezTo>
                <a:lnTo>
                  <a:pt x="4241013" y="1041400"/>
                </a:lnTo>
                <a:cubicBezTo>
                  <a:pt x="4207105" y="1040112"/>
                  <a:pt x="4173280" y="1037167"/>
                  <a:pt x="4139413" y="1035050"/>
                </a:cubicBezTo>
                <a:cubicBezTo>
                  <a:pt x="4109474" y="1030060"/>
                  <a:pt x="4102437" y="1029928"/>
                  <a:pt x="4075913" y="1022350"/>
                </a:cubicBezTo>
                <a:cubicBezTo>
                  <a:pt x="4059511" y="1017664"/>
                  <a:pt x="4049108" y="1011856"/>
                  <a:pt x="4031463" y="1009650"/>
                </a:cubicBezTo>
                <a:cubicBezTo>
                  <a:pt x="4006172" y="1006489"/>
                  <a:pt x="3980663" y="1005417"/>
                  <a:pt x="3955263" y="1003300"/>
                </a:cubicBezTo>
                <a:cubicBezTo>
                  <a:pt x="3943457" y="999365"/>
                  <a:pt x="3922466" y="991827"/>
                  <a:pt x="3910813" y="990600"/>
                </a:cubicBezTo>
                <a:cubicBezTo>
                  <a:pt x="3879167" y="987269"/>
                  <a:pt x="3847313" y="986367"/>
                  <a:pt x="3815563" y="984250"/>
                </a:cubicBezTo>
                <a:cubicBezTo>
                  <a:pt x="3802863" y="980017"/>
                  <a:pt x="3790507" y="974560"/>
                  <a:pt x="3777463" y="971550"/>
                </a:cubicBezTo>
                <a:cubicBezTo>
                  <a:pt x="3762879" y="968185"/>
                  <a:pt x="3747963" y="965912"/>
                  <a:pt x="3733013" y="965200"/>
                </a:cubicBezTo>
                <a:cubicBezTo>
                  <a:pt x="3658983" y="961675"/>
                  <a:pt x="3584846" y="960967"/>
                  <a:pt x="3510763" y="958850"/>
                </a:cubicBezTo>
                <a:cubicBezTo>
                  <a:pt x="3411067" y="942234"/>
                  <a:pt x="3535192" y="964957"/>
                  <a:pt x="3434563" y="939800"/>
                </a:cubicBezTo>
                <a:cubicBezTo>
                  <a:pt x="3416333" y="935242"/>
                  <a:pt x="3386523" y="928480"/>
                  <a:pt x="3371063" y="920750"/>
                </a:cubicBezTo>
                <a:cubicBezTo>
                  <a:pt x="3362596" y="916517"/>
                  <a:pt x="3354364" y="911779"/>
                  <a:pt x="3345663" y="908050"/>
                </a:cubicBezTo>
                <a:cubicBezTo>
                  <a:pt x="3339511" y="905413"/>
                  <a:pt x="3332600" y="904693"/>
                  <a:pt x="3326613" y="901700"/>
                </a:cubicBezTo>
                <a:cubicBezTo>
                  <a:pt x="3282760" y="879774"/>
                  <a:pt x="3335026" y="895866"/>
                  <a:pt x="3282163" y="882650"/>
                </a:cubicBezTo>
                <a:cubicBezTo>
                  <a:pt x="3205087" y="831266"/>
                  <a:pt x="3316361" y="903035"/>
                  <a:pt x="3244063" y="863600"/>
                </a:cubicBezTo>
                <a:cubicBezTo>
                  <a:pt x="3226533" y="854038"/>
                  <a:pt x="3212207" y="838165"/>
                  <a:pt x="3193263" y="831850"/>
                </a:cubicBezTo>
                <a:cubicBezTo>
                  <a:pt x="3186913" y="829733"/>
                  <a:pt x="3180064" y="828751"/>
                  <a:pt x="3174213" y="825500"/>
                </a:cubicBezTo>
                <a:cubicBezTo>
                  <a:pt x="3160870" y="818087"/>
                  <a:pt x="3148813" y="808567"/>
                  <a:pt x="3136113" y="800100"/>
                </a:cubicBezTo>
                <a:lnTo>
                  <a:pt x="3098013" y="774700"/>
                </a:lnTo>
                <a:cubicBezTo>
                  <a:pt x="3091663" y="770467"/>
                  <a:pt x="3084922" y="766768"/>
                  <a:pt x="3078963" y="762000"/>
                </a:cubicBezTo>
                <a:cubicBezTo>
                  <a:pt x="3068380" y="753533"/>
                  <a:pt x="3058316" y="744372"/>
                  <a:pt x="3047213" y="736600"/>
                </a:cubicBezTo>
                <a:cubicBezTo>
                  <a:pt x="3037102" y="729522"/>
                  <a:pt x="3025732" y="724396"/>
                  <a:pt x="3015463" y="717550"/>
                </a:cubicBezTo>
                <a:cubicBezTo>
                  <a:pt x="3006657" y="711679"/>
                  <a:pt x="2999252" y="703751"/>
                  <a:pt x="2990063" y="698500"/>
                </a:cubicBezTo>
                <a:cubicBezTo>
                  <a:pt x="2984251" y="695179"/>
                  <a:pt x="2977165" y="694787"/>
                  <a:pt x="2971013" y="692150"/>
                </a:cubicBezTo>
                <a:cubicBezTo>
                  <a:pt x="2962312" y="688421"/>
                  <a:pt x="2954402" y="682966"/>
                  <a:pt x="2945613" y="679450"/>
                </a:cubicBezTo>
                <a:cubicBezTo>
                  <a:pt x="2933184" y="674478"/>
                  <a:pt x="2920213" y="670983"/>
                  <a:pt x="2907513" y="666750"/>
                </a:cubicBezTo>
                <a:lnTo>
                  <a:pt x="2888463" y="660400"/>
                </a:lnTo>
                <a:cubicBezTo>
                  <a:pt x="2882113" y="658283"/>
                  <a:pt x="2875907" y="655673"/>
                  <a:pt x="2869413" y="654050"/>
                </a:cubicBezTo>
                <a:lnTo>
                  <a:pt x="2844013" y="647700"/>
                </a:lnTo>
                <a:cubicBezTo>
                  <a:pt x="2810861" y="625599"/>
                  <a:pt x="2839690" y="641325"/>
                  <a:pt x="2793213" y="628650"/>
                </a:cubicBezTo>
                <a:cubicBezTo>
                  <a:pt x="2780298" y="625128"/>
                  <a:pt x="2768100" y="619197"/>
                  <a:pt x="2755113" y="615950"/>
                </a:cubicBezTo>
                <a:cubicBezTo>
                  <a:pt x="2746646" y="613833"/>
                  <a:pt x="2738054" y="612167"/>
                  <a:pt x="2729713" y="609600"/>
                </a:cubicBezTo>
                <a:cubicBezTo>
                  <a:pt x="2710521" y="603695"/>
                  <a:pt x="2692254" y="594488"/>
                  <a:pt x="2672563" y="590550"/>
                </a:cubicBezTo>
                <a:cubicBezTo>
                  <a:pt x="2575452" y="571128"/>
                  <a:pt x="2728410" y="600916"/>
                  <a:pt x="2590013" y="577850"/>
                </a:cubicBezTo>
                <a:cubicBezTo>
                  <a:pt x="2568721" y="574301"/>
                  <a:pt x="2547805" y="568699"/>
                  <a:pt x="2526513" y="565150"/>
                </a:cubicBezTo>
                <a:lnTo>
                  <a:pt x="2488413" y="558800"/>
                </a:lnTo>
                <a:cubicBezTo>
                  <a:pt x="2477794" y="556869"/>
                  <a:pt x="2467454" y="552668"/>
                  <a:pt x="2456663" y="552450"/>
                </a:cubicBezTo>
                <a:lnTo>
                  <a:pt x="1859763" y="546100"/>
                </a:lnTo>
                <a:cubicBezTo>
                  <a:pt x="1830376" y="540223"/>
                  <a:pt x="1815068" y="536551"/>
                  <a:pt x="1783563" y="533400"/>
                </a:cubicBezTo>
                <a:cubicBezTo>
                  <a:pt x="1756102" y="530654"/>
                  <a:pt x="1728530" y="529167"/>
                  <a:pt x="1701013" y="527050"/>
                </a:cubicBezTo>
                <a:lnTo>
                  <a:pt x="1662913" y="520700"/>
                </a:lnTo>
                <a:cubicBezTo>
                  <a:pt x="1648120" y="518424"/>
                  <a:pt x="1633226" y="516811"/>
                  <a:pt x="1618463" y="514350"/>
                </a:cubicBezTo>
                <a:cubicBezTo>
                  <a:pt x="1607817" y="512576"/>
                  <a:pt x="1597497" y="508431"/>
                  <a:pt x="1586713" y="508000"/>
                </a:cubicBezTo>
                <a:cubicBezTo>
                  <a:pt x="1438604" y="502076"/>
                  <a:pt x="1290380" y="499533"/>
                  <a:pt x="1142213" y="495300"/>
                </a:cubicBezTo>
                <a:cubicBezTo>
                  <a:pt x="1131630" y="493183"/>
                  <a:pt x="1121242" y="489489"/>
                  <a:pt x="1110463" y="488950"/>
                </a:cubicBezTo>
                <a:cubicBezTo>
                  <a:pt x="994115" y="483133"/>
                  <a:pt x="761213" y="476250"/>
                  <a:pt x="761213" y="476250"/>
                </a:cubicBezTo>
                <a:cubicBezTo>
                  <a:pt x="733641" y="471655"/>
                  <a:pt x="717988" y="469467"/>
                  <a:pt x="691363" y="463550"/>
                </a:cubicBezTo>
                <a:cubicBezTo>
                  <a:pt x="682844" y="461657"/>
                  <a:pt x="674583" y="458561"/>
                  <a:pt x="665963" y="457200"/>
                </a:cubicBezTo>
                <a:cubicBezTo>
                  <a:pt x="634324" y="452204"/>
                  <a:pt x="602398" y="449194"/>
                  <a:pt x="570713" y="444500"/>
                </a:cubicBezTo>
                <a:cubicBezTo>
                  <a:pt x="545241" y="440726"/>
                  <a:pt x="520106" y="434644"/>
                  <a:pt x="494513" y="431800"/>
                </a:cubicBezTo>
                <a:lnTo>
                  <a:pt x="380213" y="419100"/>
                </a:lnTo>
                <a:cubicBezTo>
                  <a:pt x="369511" y="417704"/>
                  <a:pt x="359109" y="414524"/>
                  <a:pt x="348463" y="412750"/>
                </a:cubicBezTo>
                <a:cubicBezTo>
                  <a:pt x="333700" y="410289"/>
                  <a:pt x="318739" y="409077"/>
                  <a:pt x="304013" y="406400"/>
                </a:cubicBezTo>
                <a:cubicBezTo>
                  <a:pt x="295427" y="404839"/>
                  <a:pt x="287199" y="401611"/>
                  <a:pt x="278613" y="400050"/>
                </a:cubicBezTo>
                <a:cubicBezTo>
                  <a:pt x="263887" y="397373"/>
                  <a:pt x="248980" y="395817"/>
                  <a:pt x="234163" y="393700"/>
                </a:cubicBezTo>
                <a:cubicBezTo>
                  <a:pt x="227813" y="391583"/>
                  <a:pt x="221647" y="388802"/>
                  <a:pt x="215113" y="387350"/>
                </a:cubicBezTo>
                <a:cubicBezTo>
                  <a:pt x="202544" y="384557"/>
                  <a:pt x="189435" y="384388"/>
                  <a:pt x="177013" y="381000"/>
                </a:cubicBezTo>
                <a:cubicBezTo>
                  <a:pt x="166016" y="378001"/>
                  <a:pt x="155936" y="372302"/>
                  <a:pt x="145263" y="368300"/>
                </a:cubicBezTo>
                <a:cubicBezTo>
                  <a:pt x="119357" y="358585"/>
                  <a:pt x="129195" y="365468"/>
                  <a:pt x="100813" y="349250"/>
                </a:cubicBezTo>
                <a:cubicBezTo>
                  <a:pt x="72744" y="333211"/>
                  <a:pt x="88980" y="340014"/>
                  <a:pt x="62713" y="317500"/>
                </a:cubicBezTo>
                <a:cubicBezTo>
                  <a:pt x="54678" y="310612"/>
                  <a:pt x="45780" y="304800"/>
                  <a:pt x="37313" y="298450"/>
                </a:cubicBezTo>
                <a:cubicBezTo>
                  <a:pt x="35196" y="292100"/>
                  <a:pt x="33956" y="285387"/>
                  <a:pt x="30963" y="279400"/>
                </a:cubicBezTo>
                <a:cubicBezTo>
                  <a:pt x="27550" y="272574"/>
                  <a:pt x="21269" y="267365"/>
                  <a:pt x="18263" y="260350"/>
                </a:cubicBezTo>
                <a:cubicBezTo>
                  <a:pt x="14825" y="252328"/>
                  <a:pt x="14030" y="243417"/>
                  <a:pt x="11913" y="234950"/>
                </a:cubicBezTo>
                <a:cubicBezTo>
                  <a:pt x="5734" y="179343"/>
                  <a:pt x="0" y="161163"/>
                  <a:pt x="11913" y="101600"/>
                </a:cubicBezTo>
                <a:cubicBezTo>
                  <a:pt x="13410" y="94116"/>
                  <a:pt x="18654" y="87318"/>
                  <a:pt x="24613" y="82550"/>
                </a:cubicBezTo>
                <a:cubicBezTo>
                  <a:pt x="29840" y="78369"/>
                  <a:pt x="37313" y="78317"/>
                  <a:pt x="43663" y="76200"/>
                </a:cubicBezTo>
                <a:cubicBezTo>
                  <a:pt x="64830" y="80433"/>
                  <a:pt x="86532" y="82552"/>
                  <a:pt x="107163" y="88900"/>
                </a:cubicBezTo>
                <a:cubicBezTo>
                  <a:pt x="112425" y="90519"/>
                  <a:pt x="151439" y="120528"/>
                  <a:pt x="151613" y="120650"/>
                </a:cubicBezTo>
                <a:cubicBezTo>
                  <a:pt x="164117" y="129403"/>
                  <a:pt x="189713" y="146050"/>
                  <a:pt x="189713" y="146050"/>
                </a:cubicBezTo>
                <a:cubicBezTo>
                  <a:pt x="202413" y="143933"/>
                  <a:pt x="215859" y="144482"/>
                  <a:pt x="227813" y="139700"/>
                </a:cubicBezTo>
                <a:cubicBezTo>
                  <a:pt x="237639" y="135769"/>
                  <a:pt x="244601" y="126801"/>
                  <a:pt x="253213" y="120650"/>
                </a:cubicBezTo>
                <a:cubicBezTo>
                  <a:pt x="259423" y="116214"/>
                  <a:pt x="266400" y="112836"/>
                  <a:pt x="272263" y="107950"/>
                </a:cubicBezTo>
                <a:cubicBezTo>
                  <a:pt x="311506" y="75248"/>
                  <a:pt x="269151" y="101558"/>
                  <a:pt x="316713" y="69850"/>
                </a:cubicBezTo>
                <a:cubicBezTo>
                  <a:pt x="333328" y="58773"/>
                  <a:pt x="348313" y="43586"/>
                  <a:pt x="367513" y="38100"/>
                </a:cubicBezTo>
                <a:lnTo>
                  <a:pt x="411963" y="25400"/>
                </a:lnTo>
                <a:cubicBezTo>
                  <a:pt x="418374" y="23477"/>
                  <a:pt x="424577" y="20889"/>
                  <a:pt x="431013" y="19050"/>
                </a:cubicBezTo>
                <a:cubicBezTo>
                  <a:pt x="439404" y="16652"/>
                  <a:pt x="448054" y="15208"/>
                  <a:pt x="456413" y="12700"/>
                </a:cubicBezTo>
                <a:cubicBezTo>
                  <a:pt x="469235" y="8853"/>
                  <a:pt x="494513" y="0"/>
                  <a:pt x="494513" y="0"/>
                </a:cubicBezTo>
                <a:cubicBezTo>
                  <a:pt x="507213" y="2117"/>
                  <a:pt x="520399" y="2279"/>
                  <a:pt x="532613" y="6350"/>
                </a:cubicBezTo>
                <a:cubicBezTo>
                  <a:pt x="548379" y="11605"/>
                  <a:pt x="558923" y="28275"/>
                  <a:pt x="570713" y="38100"/>
                </a:cubicBezTo>
                <a:cubicBezTo>
                  <a:pt x="576576" y="42986"/>
                  <a:pt x="583413" y="46567"/>
                  <a:pt x="589763" y="50800"/>
                </a:cubicBezTo>
                <a:cubicBezTo>
                  <a:pt x="646913" y="48683"/>
                  <a:pt x="704129" y="47910"/>
                  <a:pt x="761213" y="44450"/>
                </a:cubicBezTo>
                <a:cubicBezTo>
                  <a:pt x="774065" y="43671"/>
                  <a:pt x="786438" y="38100"/>
                  <a:pt x="799313" y="38100"/>
                </a:cubicBezTo>
                <a:cubicBezTo>
                  <a:pt x="975009" y="38100"/>
                  <a:pt x="1150680" y="42333"/>
                  <a:pt x="1326363" y="44450"/>
                </a:cubicBezTo>
                <a:lnTo>
                  <a:pt x="1364463" y="50800"/>
                </a:lnTo>
                <a:cubicBezTo>
                  <a:pt x="1379256" y="53076"/>
                  <a:pt x="1394237" y="54215"/>
                  <a:pt x="1408913" y="57150"/>
                </a:cubicBezTo>
                <a:cubicBezTo>
                  <a:pt x="1426029" y="60573"/>
                  <a:pt x="1442434" y="67382"/>
                  <a:pt x="1459713" y="69850"/>
                </a:cubicBezTo>
                <a:lnTo>
                  <a:pt x="1504163" y="76200"/>
                </a:lnTo>
                <a:cubicBezTo>
                  <a:pt x="1529598" y="80216"/>
                  <a:pt x="1554871" y="85258"/>
                  <a:pt x="1580363" y="88900"/>
                </a:cubicBezTo>
                <a:lnTo>
                  <a:pt x="1624813" y="95250"/>
                </a:lnTo>
                <a:cubicBezTo>
                  <a:pt x="1662266" y="101164"/>
                  <a:pt x="1692081" y="104491"/>
                  <a:pt x="1726413" y="114300"/>
                </a:cubicBezTo>
                <a:cubicBezTo>
                  <a:pt x="1732849" y="116139"/>
                  <a:pt x="1739027" y="118811"/>
                  <a:pt x="1745463" y="120650"/>
                </a:cubicBezTo>
                <a:cubicBezTo>
                  <a:pt x="1761575" y="125253"/>
                  <a:pt x="1774688" y="126825"/>
                  <a:pt x="1789913" y="133350"/>
                </a:cubicBezTo>
                <a:cubicBezTo>
                  <a:pt x="1798614" y="137079"/>
                  <a:pt x="1806246" y="143330"/>
                  <a:pt x="1815313" y="146050"/>
                </a:cubicBezTo>
                <a:cubicBezTo>
                  <a:pt x="1839702" y="153367"/>
                  <a:pt x="1851759" y="148398"/>
                  <a:pt x="1872463" y="158750"/>
                </a:cubicBezTo>
                <a:cubicBezTo>
                  <a:pt x="1879289" y="162163"/>
                  <a:pt x="1884539" y="168350"/>
                  <a:pt x="1891513" y="171450"/>
                </a:cubicBezTo>
                <a:cubicBezTo>
                  <a:pt x="1903746" y="176887"/>
                  <a:pt x="1916913" y="179917"/>
                  <a:pt x="1929613" y="184150"/>
                </a:cubicBezTo>
                <a:lnTo>
                  <a:pt x="1948663" y="190500"/>
                </a:lnTo>
                <a:cubicBezTo>
                  <a:pt x="1955013" y="192617"/>
                  <a:pt x="1961726" y="193857"/>
                  <a:pt x="1967713" y="196850"/>
                </a:cubicBezTo>
                <a:cubicBezTo>
                  <a:pt x="2051954" y="238971"/>
                  <a:pt x="1946759" y="187870"/>
                  <a:pt x="2012163" y="215900"/>
                </a:cubicBezTo>
                <a:cubicBezTo>
                  <a:pt x="2020864" y="219629"/>
                  <a:pt x="2028583" y="225607"/>
                  <a:pt x="2037563" y="228600"/>
                </a:cubicBezTo>
                <a:cubicBezTo>
                  <a:pt x="2047802" y="232013"/>
                  <a:pt x="2058777" y="232609"/>
                  <a:pt x="2069313" y="234950"/>
                </a:cubicBezTo>
                <a:cubicBezTo>
                  <a:pt x="2077832" y="236843"/>
                  <a:pt x="2086246" y="239183"/>
                  <a:pt x="2094713" y="241300"/>
                </a:cubicBezTo>
                <a:cubicBezTo>
                  <a:pt x="2145650" y="279502"/>
                  <a:pt x="2090455" y="244468"/>
                  <a:pt x="2164563" y="266700"/>
                </a:cubicBezTo>
                <a:cubicBezTo>
                  <a:pt x="2171873" y="268893"/>
                  <a:pt x="2176373" y="276987"/>
                  <a:pt x="2183613" y="279400"/>
                </a:cubicBezTo>
                <a:cubicBezTo>
                  <a:pt x="2195827" y="283471"/>
                  <a:pt x="2209144" y="282957"/>
                  <a:pt x="2221713" y="285750"/>
                </a:cubicBezTo>
                <a:cubicBezTo>
                  <a:pt x="2242057" y="290271"/>
                  <a:pt x="2250760" y="298867"/>
                  <a:pt x="2272513" y="304800"/>
                </a:cubicBezTo>
                <a:cubicBezTo>
                  <a:pt x="2284935" y="308188"/>
                  <a:pt x="2298122" y="308027"/>
                  <a:pt x="2310613" y="311150"/>
                </a:cubicBezTo>
                <a:cubicBezTo>
                  <a:pt x="2323600" y="314397"/>
                  <a:pt x="2336013" y="319617"/>
                  <a:pt x="2348713" y="323850"/>
                </a:cubicBezTo>
                <a:lnTo>
                  <a:pt x="2386813" y="336550"/>
                </a:lnTo>
                <a:cubicBezTo>
                  <a:pt x="2399513" y="340783"/>
                  <a:pt x="2412939" y="343263"/>
                  <a:pt x="2424913" y="349250"/>
                </a:cubicBezTo>
                <a:cubicBezTo>
                  <a:pt x="2433380" y="353483"/>
                  <a:pt x="2441417" y="358715"/>
                  <a:pt x="2450313" y="361950"/>
                </a:cubicBezTo>
                <a:cubicBezTo>
                  <a:pt x="2464795" y="367216"/>
                  <a:pt x="2480003" y="370222"/>
                  <a:pt x="2494763" y="374650"/>
                </a:cubicBezTo>
                <a:cubicBezTo>
                  <a:pt x="2501174" y="376573"/>
                  <a:pt x="2507319" y="379377"/>
                  <a:pt x="2513813" y="381000"/>
                </a:cubicBezTo>
                <a:cubicBezTo>
                  <a:pt x="2531563" y="385438"/>
                  <a:pt x="2566679" y="390869"/>
                  <a:pt x="2583663" y="393700"/>
                </a:cubicBezTo>
                <a:cubicBezTo>
                  <a:pt x="2622790" y="419785"/>
                  <a:pt x="2579536" y="394441"/>
                  <a:pt x="2634463" y="412750"/>
                </a:cubicBezTo>
                <a:cubicBezTo>
                  <a:pt x="2693788" y="432525"/>
                  <a:pt x="2630139" y="417247"/>
                  <a:pt x="2678913" y="438150"/>
                </a:cubicBezTo>
                <a:cubicBezTo>
                  <a:pt x="2686935" y="441588"/>
                  <a:pt x="2696210" y="441259"/>
                  <a:pt x="2704313" y="444500"/>
                </a:cubicBezTo>
                <a:cubicBezTo>
                  <a:pt x="2717496" y="449773"/>
                  <a:pt x="2729487" y="457674"/>
                  <a:pt x="2742413" y="463550"/>
                </a:cubicBezTo>
                <a:cubicBezTo>
                  <a:pt x="2749535" y="466787"/>
                  <a:pt x="2781461" y="479662"/>
                  <a:pt x="2793213" y="482600"/>
                </a:cubicBezTo>
                <a:cubicBezTo>
                  <a:pt x="2803684" y="485218"/>
                  <a:pt x="2814380" y="486833"/>
                  <a:pt x="2824963" y="488950"/>
                </a:cubicBezTo>
                <a:cubicBezTo>
                  <a:pt x="2833430" y="493183"/>
                  <a:pt x="2841500" y="498326"/>
                  <a:pt x="2850363" y="501650"/>
                </a:cubicBezTo>
                <a:cubicBezTo>
                  <a:pt x="2858535" y="504714"/>
                  <a:pt x="2867741" y="504562"/>
                  <a:pt x="2875763" y="508000"/>
                </a:cubicBezTo>
                <a:cubicBezTo>
                  <a:pt x="2882778" y="511006"/>
                  <a:pt x="2887987" y="517287"/>
                  <a:pt x="2894813" y="520700"/>
                </a:cubicBezTo>
                <a:cubicBezTo>
                  <a:pt x="2910165" y="528376"/>
                  <a:pt x="2922987" y="527296"/>
                  <a:pt x="2939263" y="533400"/>
                </a:cubicBezTo>
                <a:cubicBezTo>
                  <a:pt x="2948126" y="536724"/>
                  <a:pt x="2955962" y="542371"/>
                  <a:pt x="2964663" y="546100"/>
                </a:cubicBezTo>
                <a:cubicBezTo>
                  <a:pt x="2970815" y="548737"/>
                  <a:pt x="2977363" y="550333"/>
                  <a:pt x="2983713" y="552450"/>
                </a:cubicBezTo>
                <a:cubicBezTo>
                  <a:pt x="2992180" y="558800"/>
                  <a:pt x="2999862" y="566360"/>
                  <a:pt x="3009113" y="571500"/>
                </a:cubicBezTo>
                <a:cubicBezTo>
                  <a:pt x="3019077" y="577036"/>
                  <a:pt x="3030514" y="579423"/>
                  <a:pt x="3040863" y="584200"/>
                </a:cubicBezTo>
                <a:cubicBezTo>
                  <a:pt x="3058053" y="592134"/>
                  <a:pt x="3074730" y="601133"/>
                  <a:pt x="3091663" y="609600"/>
                </a:cubicBezTo>
                <a:lnTo>
                  <a:pt x="3117063" y="622300"/>
                </a:lnTo>
                <a:cubicBezTo>
                  <a:pt x="3125530" y="626533"/>
                  <a:pt x="3133280" y="632704"/>
                  <a:pt x="3142463" y="635000"/>
                </a:cubicBezTo>
                <a:cubicBezTo>
                  <a:pt x="3171947" y="642371"/>
                  <a:pt x="3168869" y="640386"/>
                  <a:pt x="3199613" y="654050"/>
                </a:cubicBezTo>
                <a:cubicBezTo>
                  <a:pt x="3208263" y="657895"/>
                  <a:pt x="3216363" y="662905"/>
                  <a:pt x="3225013" y="666750"/>
                </a:cubicBezTo>
                <a:cubicBezTo>
                  <a:pt x="3235429" y="671379"/>
                  <a:pt x="3246568" y="674352"/>
                  <a:pt x="3256763" y="679450"/>
                </a:cubicBezTo>
                <a:cubicBezTo>
                  <a:pt x="3267802" y="684970"/>
                  <a:pt x="3276914" y="694282"/>
                  <a:pt x="3288513" y="698500"/>
                </a:cubicBezTo>
                <a:cubicBezTo>
                  <a:pt x="3300613" y="702900"/>
                  <a:pt x="3313913" y="702733"/>
                  <a:pt x="3326613" y="704850"/>
                </a:cubicBezTo>
                <a:cubicBezTo>
                  <a:pt x="3347780" y="713317"/>
                  <a:pt x="3367822" y="725473"/>
                  <a:pt x="3390113" y="730250"/>
                </a:cubicBezTo>
                <a:cubicBezTo>
                  <a:pt x="3419746" y="736600"/>
                  <a:pt x="3449612" y="741950"/>
                  <a:pt x="3479013" y="749300"/>
                </a:cubicBezTo>
                <a:cubicBezTo>
                  <a:pt x="3487480" y="751417"/>
                  <a:pt x="3496054" y="753142"/>
                  <a:pt x="3504413" y="755650"/>
                </a:cubicBezTo>
                <a:cubicBezTo>
                  <a:pt x="3517235" y="759497"/>
                  <a:pt x="3529813" y="764117"/>
                  <a:pt x="3542513" y="768350"/>
                </a:cubicBezTo>
                <a:cubicBezTo>
                  <a:pt x="3548863" y="770467"/>
                  <a:pt x="3554999" y="773387"/>
                  <a:pt x="3561563" y="774700"/>
                </a:cubicBezTo>
                <a:lnTo>
                  <a:pt x="3593313" y="781050"/>
                </a:lnTo>
                <a:cubicBezTo>
                  <a:pt x="3601780" y="785283"/>
                  <a:pt x="3609850" y="790426"/>
                  <a:pt x="3618713" y="793750"/>
                </a:cubicBezTo>
                <a:cubicBezTo>
                  <a:pt x="3633869" y="799434"/>
                  <a:pt x="3669044" y="804255"/>
                  <a:pt x="3682213" y="806450"/>
                </a:cubicBezTo>
                <a:cubicBezTo>
                  <a:pt x="3724464" y="827576"/>
                  <a:pt x="3690124" y="813190"/>
                  <a:pt x="3739363" y="825500"/>
                </a:cubicBezTo>
                <a:cubicBezTo>
                  <a:pt x="3757198" y="829959"/>
                  <a:pt x="3772682" y="838723"/>
                  <a:pt x="3790163" y="844550"/>
                </a:cubicBezTo>
                <a:cubicBezTo>
                  <a:pt x="3815336" y="852941"/>
                  <a:pt x="3839719" y="853919"/>
                  <a:pt x="3866363" y="857250"/>
                </a:cubicBezTo>
                <a:cubicBezTo>
                  <a:pt x="3897722" y="878156"/>
                  <a:pt x="3873221" y="865315"/>
                  <a:pt x="3917163" y="876300"/>
                </a:cubicBezTo>
                <a:cubicBezTo>
                  <a:pt x="3990149" y="894546"/>
                  <a:pt x="3832252" y="864398"/>
                  <a:pt x="3987013" y="895350"/>
                </a:cubicBezTo>
                <a:cubicBezTo>
                  <a:pt x="3997596" y="897467"/>
                  <a:pt x="4008117" y="899926"/>
                  <a:pt x="4018763" y="901700"/>
                </a:cubicBezTo>
                <a:cubicBezTo>
                  <a:pt x="4033526" y="904161"/>
                  <a:pt x="4048578" y="904914"/>
                  <a:pt x="4063213" y="908050"/>
                </a:cubicBezTo>
                <a:cubicBezTo>
                  <a:pt x="4078281" y="911279"/>
                  <a:pt x="4092408" y="918571"/>
                  <a:pt x="4107663" y="920750"/>
                </a:cubicBezTo>
                <a:cubicBezTo>
                  <a:pt x="4164001" y="928798"/>
                  <a:pt x="4395327" y="933311"/>
                  <a:pt x="4399763" y="933450"/>
                </a:cubicBezTo>
                <a:cubicBezTo>
                  <a:pt x="4487652" y="958561"/>
                  <a:pt x="4400168" y="936859"/>
                  <a:pt x="4533113" y="952500"/>
                </a:cubicBezTo>
                <a:cubicBezTo>
                  <a:pt x="4539761" y="953282"/>
                  <a:pt x="4545629" y="957398"/>
                  <a:pt x="4552163" y="958850"/>
                </a:cubicBezTo>
                <a:cubicBezTo>
                  <a:pt x="4564732" y="961643"/>
                  <a:pt x="4577772" y="962077"/>
                  <a:pt x="4590263" y="965200"/>
                </a:cubicBezTo>
                <a:cubicBezTo>
                  <a:pt x="4603250" y="968447"/>
                  <a:pt x="4615319" y="974890"/>
                  <a:pt x="4628363" y="977900"/>
                </a:cubicBezTo>
                <a:cubicBezTo>
                  <a:pt x="4642947" y="981265"/>
                  <a:pt x="4657977" y="982272"/>
                  <a:pt x="4672813" y="984250"/>
                </a:cubicBezTo>
                <a:cubicBezTo>
                  <a:pt x="4720924" y="990665"/>
                  <a:pt x="4715353" y="988059"/>
                  <a:pt x="4755363" y="996950"/>
                </a:cubicBezTo>
                <a:cubicBezTo>
                  <a:pt x="4801034" y="1007099"/>
                  <a:pt x="4762388" y="998819"/>
                  <a:pt x="4818863" y="1022350"/>
                </a:cubicBezTo>
                <a:cubicBezTo>
                  <a:pt x="4858297" y="1038781"/>
                  <a:pt x="4868938" y="1035703"/>
                  <a:pt x="4914113" y="1047750"/>
                </a:cubicBezTo>
                <a:cubicBezTo>
                  <a:pt x="4927048" y="1051199"/>
                  <a:pt x="4939678" y="1055750"/>
                  <a:pt x="4952213" y="1060450"/>
                </a:cubicBezTo>
                <a:cubicBezTo>
                  <a:pt x="4969146" y="1066800"/>
                  <a:pt x="4985539" y="1074840"/>
                  <a:pt x="5003013" y="1079500"/>
                </a:cubicBezTo>
                <a:cubicBezTo>
                  <a:pt x="5017475" y="1083356"/>
                  <a:pt x="5032646" y="1083733"/>
                  <a:pt x="5047463" y="1085850"/>
                </a:cubicBezTo>
                <a:cubicBezTo>
                  <a:pt x="5053813" y="1087967"/>
                  <a:pt x="5060246" y="1089850"/>
                  <a:pt x="5066513" y="1092200"/>
                </a:cubicBezTo>
                <a:cubicBezTo>
                  <a:pt x="5077186" y="1096202"/>
                  <a:pt x="5087449" y="1101295"/>
                  <a:pt x="5098263" y="1104900"/>
                </a:cubicBezTo>
                <a:cubicBezTo>
                  <a:pt x="5106542" y="1107660"/>
                  <a:pt x="5115304" y="1108742"/>
                  <a:pt x="5123663" y="1111250"/>
                </a:cubicBezTo>
                <a:cubicBezTo>
                  <a:pt x="5136485" y="1115097"/>
                  <a:pt x="5161763" y="1123950"/>
                  <a:pt x="5161763" y="1123950"/>
                </a:cubicBezTo>
                <a:cubicBezTo>
                  <a:pt x="5168113" y="1130300"/>
                  <a:pt x="5175832" y="1135528"/>
                  <a:pt x="5180813" y="1143000"/>
                </a:cubicBezTo>
                <a:cubicBezTo>
                  <a:pt x="5186741" y="1151893"/>
                  <a:pt x="5192033" y="1188375"/>
                  <a:pt x="5193513" y="1193800"/>
                </a:cubicBezTo>
                <a:cubicBezTo>
                  <a:pt x="5197035" y="1206715"/>
                  <a:pt x="5202966" y="1218913"/>
                  <a:pt x="5206213" y="1231900"/>
                </a:cubicBezTo>
                <a:cubicBezTo>
                  <a:pt x="5209411" y="1244694"/>
                  <a:pt x="5214167" y="1287513"/>
                  <a:pt x="5218913" y="1301750"/>
                </a:cubicBezTo>
                <a:cubicBezTo>
                  <a:pt x="5221906" y="1310730"/>
                  <a:pt x="5227380" y="1318683"/>
                  <a:pt x="5231613" y="1327150"/>
                </a:cubicBezTo>
                <a:cubicBezTo>
                  <a:pt x="5229496" y="1388533"/>
                  <a:pt x="5228979" y="1449993"/>
                  <a:pt x="5225263" y="1511300"/>
                </a:cubicBezTo>
                <a:cubicBezTo>
                  <a:pt x="5224735" y="1520011"/>
                  <a:pt x="5222457" y="1528725"/>
                  <a:pt x="5218913" y="1536700"/>
                </a:cubicBezTo>
                <a:cubicBezTo>
                  <a:pt x="5213900" y="1547978"/>
                  <a:pt x="5206213" y="1557867"/>
                  <a:pt x="5199863" y="1568450"/>
                </a:cubicBezTo>
                <a:cubicBezTo>
                  <a:pt x="5194750" y="1588904"/>
                  <a:pt x="5193584" y="1601370"/>
                  <a:pt x="5180813" y="1619250"/>
                </a:cubicBezTo>
                <a:cubicBezTo>
                  <a:pt x="5168091" y="1637061"/>
                  <a:pt x="5159271" y="1638958"/>
                  <a:pt x="5142713" y="1651000"/>
                </a:cubicBezTo>
                <a:cubicBezTo>
                  <a:pt x="5125595" y="1663450"/>
                  <a:pt x="5108846" y="1676400"/>
                  <a:pt x="5091913" y="1689100"/>
                </a:cubicBezTo>
                <a:cubicBezTo>
                  <a:pt x="5083446" y="1695450"/>
                  <a:pt x="5075319" y="1702279"/>
                  <a:pt x="5066513" y="1708150"/>
                </a:cubicBezTo>
                <a:cubicBezTo>
                  <a:pt x="5060163" y="1712383"/>
                  <a:pt x="5053206" y="1715824"/>
                  <a:pt x="5047463" y="1720850"/>
                </a:cubicBezTo>
                <a:cubicBezTo>
                  <a:pt x="5036199" y="1730706"/>
                  <a:pt x="5027297" y="1743122"/>
                  <a:pt x="5015713" y="1752600"/>
                </a:cubicBezTo>
                <a:cubicBezTo>
                  <a:pt x="4965052" y="1794050"/>
                  <a:pt x="4994171" y="1764476"/>
                  <a:pt x="4952213" y="1790700"/>
                </a:cubicBezTo>
                <a:cubicBezTo>
                  <a:pt x="4943238" y="1796309"/>
                  <a:pt x="4935955" y="1804417"/>
                  <a:pt x="4926813" y="1809750"/>
                </a:cubicBezTo>
                <a:cubicBezTo>
                  <a:pt x="4866156" y="1845134"/>
                  <a:pt x="4893388" y="1825177"/>
                  <a:pt x="4844263" y="1847850"/>
                </a:cubicBezTo>
                <a:cubicBezTo>
                  <a:pt x="4827073" y="1855784"/>
                  <a:pt x="4810396" y="1864783"/>
                  <a:pt x="4793463" y="1873250"/>
                </a:cubicBezTo>
                <a:cubicBezTo>
                  <a:pt x="4784996" y="1877483"/>
                  <a:pt x="4777043" y="1882957"/>
                  <a:pt x="4768063" y="1885950"/>
                </a:cubicBezTo>
                <a:cubicBezTo>
                  <a:pt x="4747117" y="1892932"/>
                  <a:pt x="4740042" y="1894876"/>
                  <a:pt x="4717263" y="1905000"/>
                </a:cubicBezTo>
                <a:cubicBezTo>
                  <a:pt x="4708613" y="1908845"/>
                  <a:pt x="4700843" y="1914707"/>
                  <a:pt x="4691863" y="1917700"/>
                </a:cubicBezTo>
                <a:cubicBezTo>
                  <a:pt x="4681624" y="1921113"/>
                  <a:pt x="4670584" y="1921432"/>
                  <a:pt x="4660113" y="1924050"/>
                </a:cubicBezTo>
                <a:cubicBezTo>
                  <a:pt x="4653619" y="1925673"/>
                  <a:pt x="4647557" y="1928777"/>
                  <a:pt x="4641063" y="1930400"/>
                </a:cubicBezTo>
                <a:cubicBezTo>
                  <a:pt x="4630592" y="1933018"/>
                  <a:pt x="4619726" y="1933910"/>
                  <a:pt x="4609313" y="1936750"/>
                </a:cubicBezTo>
                <a:cubicBezTo>
                  <a:pt x="4576702" y="1945644"/>
                  <a:pt x="4569761" y="1950788"/>
                  <a:pt x="4539463" y="1962150"/>
                </a:cubicBezTo>
                <a:cubicBezTo>
                  <a:pt x="4490540" y="1980496"/>
                  <a:pt x="4555061" y="1954834"/>
                  <a:pt x="4495013" y="1974850"/>
                </a:cubicBezTo>
                <a:cubicBezTo>
                  <a:pt x="4484199" y="1978455"/>
                  <a:pt x="4473975" y="1983655"/>
                  <a:pt x="4463263" y="1987550"/>
                </a:cubicBezTo>
                <a:cubicBezTo>
                  <a:pt x="4450682" y="1992125"/>
                  <a:pt x="4437863" y="1996017"/>
                  <a:pt x="4425163" y="2000250"/>
                </a:cubicBezTo>
                <a:cubicBezTo>
                  <a:pt x="4418813" y="2002367"/>
                  <a:pt x="4412328" y="2004114"/>
                  <a:pt x="4406113" y="2006600"/>
                </a:cubicBezTo>
                <a:cubicBezTo>
                  <a:pt x="4384946" y="2015067"/>
                  <a:pt x="4364967" y="2027529"/>
                  <a:pt x="4342613" y="2032000"/>
                </a:cubicBezTo>
                <a:cubicBezTo>
                  <a:pt x="4325766" y="2035369"/>
                  <a:pt x="4307789" y="2037600"/>
                  <a:pt x="4291813" y="2044700"/>
                </a:cubicBezTo>
                <a:cubicBezTo>
                  <a:pt x="4232274" y="2071162"/>
                  <a:pt x="4276717" y="2059916"/>
                  <a:pt x="4215613" y="2070100"/>
                </a:cubicBezTo>
                <a:cubicBezTo>
                  <a:pt x="4177007" y="2095837"/>
                  <a:pt x="4218026" y="2071576"/>
                  <a:pt x="4171163" y="2089150"/>
                </a:cubicBezTo>
                <a:cubicBezTo>
                  <a:pt x="4162300" y="2092474"/>
                  <a:pt x="4154626" y="2098526"/>
                  <a:pt x="4145763" y="2101850"/>
                </a:cubicBezTo>
                <a:cubicBezTo>
                  <a:pt x="4124656" y="2109765"/>
                  <a:pt x="4104211" y="2109063"/>
                  <a:pt x="4082263" y="2114550"/>
                </a:cubicBezTo>
                <a:cubicBezTo>
                  <a:pt x="4069276" y="2117797"/>
                  <a:pt x="4057415" y="2125357"/>
                  <a:pt x="4044163" y="2127250"/>
                </a:cubicBezTo>
                <a:cubicBezTo>
                  <a:pt x="4012662" y="2131750"/>
                  <a:pt x="3980663" y="2131483"/>
                  <a:pt x="3948913" y="2133600"/>
                </a:cubicBezTo>
                <a:lnTo>
                  <a:pt x="3917163" y="2139950"/>
                </a:lnTo>
                <a:cubicBezTo>
                  <a:pt x="3880080" y="2147896"/>
                  <a:pt x="3852735" y="2156026"/>
                  <a:pt x="3815563" y="2159000"/>
                </a:cubicBezTo>
                <a:cubicBezTo>
                  <a:pt x="3777526" y="2162043"/>
                  <a:pt x="3739363" y="2163233"/>
                  <a:pt x="3701263" y="2165350"/>
                </a:cubicBezTo>
                <a:cubicBezTo>
                  <a:pt x="3594274" y="2195918"/>
                  <a:pt x="3660695" y="2180860"/>
                  <a:pt x="3453613" y="2184400"/>
                </a:cubicBezTo>
                <a:lnTo>
                  <a:pt x="2913863" y="2190750"/>
                </a:lnTo>
                <a:cubicBezTo>
                  <a:pt x="2901163" y="2192867"/>
                  <a:pt x="2888388" y="2194575"/>
                  <a:pt x="2875763" y="2197100"/>
                </a:cubicBezTo>
                <a:cubicBezTo>
                  <a:pt x="2841099" y="2204033"/>
                  <a:pt x="2857429" y="2204255"/>
                  <a:pt x="2818613" y="2209800"/>
                </a:cubicBezTo>
                <a:cubicBezTo>
                  <a:pt x="2799638" y="2212511"/>
                  <a:pt x="2780462" y="2213617"/>
                  <a:pt x="2761463" y="2216150"/>
                </a:cubicBezTo>
                <a:cubicBezTo>
                  <a:pt x="2748701" y="2217852"/>
                  <a:pt x="2736197" y="2221473"/>
                  <a:pt x="2723363" y="2222500"/>
                </a:cubicBezTo>
                <a:cubicBezTo>
                  <a:pt x="2683219" y="2225712"/>
                  <a:pt x="2642930" y="2226733"/>
                  <a:pt x="2602713" y="2228850"/>
                </a:cubicBezTo>
                <a:cubicBezTo>
                  <a:pt x="2583663" y="2230967"/>
                  <a:pt x="2564469" y="2232049"/>
                  <a:pt x="2545563" y="2235200"/>
                </a:cubicBezTo>
                <a:cubicBezTo>
                  <a:pt x="2538961" y="2236300"/>
                  <a:pt x="2533099" y="2240353"/>
                  <a:pt x="2526513" y="2241550"/>
                </a:cubicBezTo>
                <a:cubicBezTo>
                  <a:pt x="2509723" y="2244603"/>
                  <a:pt x="2492646" y="2245783"/>
                  <a:pt x="2475713" y="2247900"/>
                </a:cubicBezTo>
                <a:lnTo>
                  <a:pt x="2418563" y="2266950"/>
                </a:lnTo>
                <a:cubicBezTo>
                  <a:pt x="2412213" y="2269067"/>
                  <a:pt x="2406007" y="2271677"/>
                  <a:pt x="2399513" y="2273300"/>
                </a:cubicBezTo>
                <a:cubicBezTo>
                  <a:pt x="2382580" y="2277533"/>
                  <a:pt x="2365272" y="2280480"/>
                  <a:pt x="2348713" y="2286000"/>
                </a:cubicBezTo>
                <a:cubicBezTo>
                  <a:pt x="2342363" y="2288117"/>
                  <a:pt x="2336157" y="2290727"/>
                  <a:pt x="2329663" y="2292350"/>
                </a:cubicBezTo>
                <a:cubicBezTo>
                  <a:pt x="2319192" y="2294968"/>
                  <a:pt x="2308384" y="2296082"/>
                  <a:pt x="2297913" y="2298700"/>
                </a:cubicBezTo>
                <a:cubicBezTo>
                  <a:pt x="2291419" y="2300323"/>
                  <a:pt x="2285299" y="2303211"/>
                  <a:pt x="2278863" y="2305050"/>
                </a:cubicBezTo>
                <a:cubicBezTo>
                  <a:pt x="2270472" y="2307448"/>
                  <a:pt x="2261854" y="2309002"/>
                  <a:pt x="2253463" y="2311400"/>
                </a:cubicBezTo>
                <a:cubicBezTo>
                  <a:pt x="2247027" y="2313239"/>
                  <a:pt x="2240849" y="2315911"/>
                  <a:pt x="2234413" y="2317750"/>
                </a:cubicBezTo>
                <a:cubicBezTo>
                  <a:pt x="2226022" y="2320148"/>
                  <a:pt x="2217404" y="2321702"/>
                  <a:pt x="2209013" y="2324100"/>
                </a:cubicBezTo>
                <a:cubicBezTo>
                  <a:pt x="2202577" y="2325939"/>
                  <a:pt x="2196399" y="2328611"/>
                  <a:pt x="2189963" y="2330450"/>
                </a:cubicBezTo>
                <a:cubicBezTo>
                  <a:pt x="2160244" y="2338941"/>
                  <a:pt x="2171220" y="2330143"/>
                  <a:pt x="2158213" y="2343150"/>
                </a:cubicBezTo>
              </a:path>
            </a:pathLst>
          </a:cu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85728"/>
            <a:ext cx="3501921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*set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update </a:t>
            </a:r>
            <a:r>
              <a:rPr lang="ko-KR" altLang="en-US" sz="1600" dirty="0" smtClean="0"/>
              <a:t>시에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동적으로 </a:t>
            </a:r>
            <a:r>
              <a:rPr lang="en-US" altLang="ko-KR" sz="1600" dirty="0" smtClean="0"/>
              <a:t>set</a:t>
            </a:r>
            <a:r>
              <a:rPr lang="ko-KR" altLang="en-US" sz="1600" dirty="0" smtClean="0"/>
              <a:t>이 설정된다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&lt;update id=“” </a:t>
            </a:r>
            <a:r>
              <a:rPr lang="en-US" altLang="ko-KR" sz="1600" dirty="0" err="1" smtClean="0"/>
              <a:t>parameterType</a:t>
            </a:r>
            <a:r>
              <a:rPr lang="en-US" altLang="ko-KR" sz="1600" dirty="0" smtClean="0"/>
              <a:t>=“”&gt;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update </a:t>
            </a:r>
            <a:r>
              <a:rPr lang="ko-KR" altLang="en-US" sz="1600" dirty="0" err="1" smtClean="0"/>
              <a:t>테이블명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 smtClean="0"/>
              <a:t>&lt;set&gt;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&lt;if test=“</a:t>
            </a:r>
            <a:r>
              <a:rPr lang="ko-KR" altLang="en-US" sz="1600" dirty="0" smtClean="0"/>
              <a:t>조건</a:t>
            </a:r>
            <a:r>
              <a:rPr lang="en-US" altLang="ko-KR" sz="1600" dirty="0" smtClean="0"/>
              <a:t>”&gt;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변경할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=#{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} </a:t>
            </a:r>
            <a:r>
              <a:rPr lang="en-US" altLang="ko-KR" sz="1600" b="1" dirty="0" smtClean="0"/>
              <a:t>,</a:t>
            </a:r>
          </a:p>
          <a:p>
            <a:r>
              <a:rPr lang="en-US" altLang="ko-KR" sz="1600" dirty="0" smtClean="0"/>
              <a:t>      &lt;/if&gt;</a:t>
            </a:r>
          </a:p>
          <a:p>
            <a:r>
              <a:rPr lang="en-US" altLang="ko-KR" sz="1600" dirty="0" smtClean="0"/>
              <a:t>      &lt;if test=“</a:t>
            </a:r>
            <a:r>
              <a:rPr lang="ko-KR" altLang="en-US" sz="1600" dirty="0" smtClean="0"/>
              <a:t>조건</a:t>
            </a:r>
            <a:r>
              <a:rPr lang="en-US" altLang="ko-KR" sz="1600" dirty="0" smtClean="0"/>
              <a:t>”&gt;</a:t>
            </a:r>
          </a:p>
          <a:p>
            <a:r>
              <a:rPr lang="en-US" altLang="ko-KR" sz="1600" dirty="0" smtClean="0"/>
              <a:t>       </a:t>
            </a:r>
            <a:r>
              <a:rPr lang="ko-KR" altLang="en-US" sz="1600" dirty="0" smtClean="0"/>
              <a:t>변경할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=#{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} </a:t>
            </a:r>
            <a:r>
              <a:rPr lang="en-US" altLang="ko-KR" sz="1600" b="1" dirty="0" smtClean="0"/>
              <a:t>,</a:t>
            </a:r>
          </a:p>
          <a:p>
            <a:r>
              <a:rPr lang="en-US" altLang="ko-KR" sz="1600" dirty="0" smtClean="0"/>
              <a:t>      &lt;/if&gt;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en-US" altLang="ko-KR" sz="1600" b="1" dirty="0" smtClean="0"/>
              <a:t>&lt;/set&gt;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where 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3214678" y="2428868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5400000">
            <a:off x="2857488" y="2714620"/>
            <a:ext cx="92869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00430" y="2285992"/>
            <a:ext cx="18053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상황에 따라 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가 들어간다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83012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XxxController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웹 요청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관계유지객체사용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뷰페이지</a:t>
            </a:r>
            <a:r>
              <a:rPr lang="ko-KR" altLang="en-US" dirty="0" smtClean="0"/>
              <a:t> 설정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이동할페이지</a:t>
            </a:r>
            <a:r>
              <a:rPr lang="en-US" altLang="ko-KR" dirty="0" smtClean="0"/>
              <a:t>), </a:t>
            </a:r>
          </a:p>
          <a:p>
            <a:r>
              <a:rPr lang="en-US" altLang="ko-KR" dirty="0" smtClean="0"/>
              <a:t>                    </a:t>
            </a:r>
            <a:r>
              <a:rPr lang="ko-KR" altLang="en-US" dirty="0" smtClean="0"/>
              <a:t>이동방식설정</a:t>
            </a:r>
            <a:r>
              <a:rPr lang="en-US" altLang="ko-KR" dirty="0" smtClean="0"/>
              <a:t>(forward, redirect), </a:t>
            </a:r>
            <a:r>
              <a:rPr lang="ko-KR" altLang="en-US" dirty="0" smtClean="0"/>
              <a:t>유효성 검사</a:t>
            </a:r>
            <a:r>
              <a:rPr lang="en-US" altLang="ko-KR" dirty="0" smtClean="0"/>
              <a:t>,  </a:t>
            </a:r>
            <a:r>
              <a:rPr lang="en-US" altLang="ko-KR" dirty="0" err="1" smtClean="0"/>
              <a:t>XxxService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en-US" altLang="ko-KR" dirty="0" err="1" smtClean="0"/>
              <a:t>XxxService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업무로직처리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XxxDAO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en-US" altLang="ko-KR" dirty="0" err="1" smtClean="0"/>
              <a:t>XxxDAO</a:t>
            </a:r>
            <a:r>
              <a:rPr lang="en-US" altLang="ko-KR" dirty="0" smtClean="0"/>
              <a:t> : DBMS</a:t>
            </a:r>
            <a:r>
              <a:rPr lang="ko-KR" altLang="en-US" dirty="0" smtClean="0"/>
              <a:t>업무처리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en-US" altLang="ko-KR" dirty="0" err="1" smtClean="0"/>
              <a:t>XxxDomain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조회결과 저장하는 </a:t>
            </a:r>
            <a:r>
              <a:rPr lang="en-US" altLang="ko-KR" dirty="0" smtClean="0"/>
              <a:t>VO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en-US" altLang="ko-KR" dirty="0" err="1" smtClean="0"/>
              <a:t>XxxVO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값을 가진 객체 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update,delete,select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where</a:t>
            </a:r>
            <a:r>
              <a:rPr lang="ko-KR" altLang="en-US" dirty="0" smtClean="0"/>
              <a:t>절</a:t>
            </a:r>
            <a:r>
              <a:rPr lang="en-US" altLang="ko-KR" dirty="0" smtClean="0"/>
              <a:t>, insert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3571876"/>
            <a:ext cx="18277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회원업무</a:t>
            </a:r>
            <a:endParaRPr lang="en-US" altLang="ko-KR" dirty="0" smtClean="0"/>
          </a:p>
          <a:p>
            <a:r>
              <a:rPr lang="en-US" altLang="ko-KR" dirty="0" smtClean="0"/>
              <a:t> -</a:t>
            </a: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r>
              <a:rPr lang="en-US" altLang="ko-KR" dirty="0" smtClean="0"/>
              <a:t> -</a:t>
            </a:r>
            <a:r>
              <a:rPr lang="ko-KR" altLang="en-US" dirty="0" err="1" smtClean="0"/>
              <a:t>아이디찾기</a:t>
            </a:r>
            <a:endParaRPr lang="en-US" altLang="ko-KR" dirty="0" smtClean="0"/>
          </a:p>
          <a:p>
            <a:r>
              <a:rPr lang="en-US" altLang="ko-KR" dirty="0" smtClean="0"/>
              <a:t> -</a:t>
            </a:r>
            <a:r>
              <a:rPr lang="ko-KR" altLang="en-US" dirty="0" smtClean="0"/>
              <a:t>비밀번호 찾기</a:t>
            </a:r>
            <a:endParaRPr lang="en-US" altLang="ko-KR" dirty="0" smtClean="0"/>
          </a:p>
          <a:p>
            <a:r>
              <a:rPr lang="en-US" altLang="ko-KR" dirty="0" smtClean="0"/>
              <a:t> -</a:t>
            </a:r>
            <a:r>
              <a:rPr lang="ko-KR" altLang="en-US" dirty="0" smtClean="0"/>
              <a:t>회원정보조회</a:t>
            </a:r>
            <a:endParaRPr lang="en-US" altLang="ko-KR" dirty="0" smtClean="0"/>
          </a:p>
          <a:p>
            <a:r>
              <a:rPr lang="en-US" altLang="ko-KR" dirty="0" smtClean="0"/>
              <a:t> -</a:t>
            </a:r>
            <a:r>
              <a:rPr lang="ko-KR" altLang="en-US" dirty="0" smtClean="0"/>
              <a:t>회원정보 변경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58570" y="3571876"/>
            <a:ext cx="20585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로그인업무</a:t>
            </a:r>
            <a:endParaRPr lang="en-US" altLang="ko-KR" dirty="0" smtClean="0"/>
          </a:p>
          <a:p>
            <a:r>
              <a:rPr lang="en-US" altLang="ko-KR" dirty="0" smtClean="0"/>
              <a:t> -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r>
              <a:rPr lang="en-US" altLang="ko-KR" dirty="0" smtClean="0"/>
              <a:t> -</a:t>
            </a:r>
            <a:r>
              <a:rPr lang="ko-KR" altLang="en-US" dirty="0" smtClean="0"/>
              <a:t>로그인 </a:t>
            </a:r>
            <a:r>
              <a:rPr lang="ko-KR" altLang="en-US" dirty="0" err="1" smtClean="0"/>
              <a:t>히스토리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00364" y="4500570"/>
            <a:ext cx="46762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-Web Parameter : String, VO</a:t>
            </a:r>
          </a:p>
          <a:p>
            <a:r>
              <a:rPr lang="en-US" altLang="ko-KR" dirty="0" smtClean="0"/>
              <a:t>-Session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매개변수 </a:t>
            </a:r>
            <a:r>
              <a:rPr lang="en-US" altLang="ko-KR" dirty="0" err="1" smtClean="0"/>
              <a:t>HttpSession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View</a:t>
            </a:r>
            <a:r>
              <a:rPr lang="ko-KR" altLang="en-US" dirty="0" smtClean="0"/>
              <a:t>페이지로 값을 전달하면서 이동 </a:t>
            </a:r>
            <a:r>
              <a:rPr lang="en-US" altLang="ko-KR" dirty="0" smtClean="0"/>
              <a:t>Model</a:t>
            </a:r>
          </a:p>
          <a:p>
            <a:r>
              <a:rPr lang="ko-KR" altLang="en-US" dirty="0" smtClean="0"/>
              <a:t>단순페이지의 이동은 반환형 </a:t>
            </a:r>
            <a:r>
              <a:rPr lang="en-US" altLang="ko-KR" dirty="0" smtClean="0"/>
              <a:t>String</a:t>
            </a:r>
          </a:p>
          <a:p>
            <a:r>
              <a:rPr lang="en-US" altLang="ko-KR" dirty="0" smtClean="0"/>
              <a:t>AJAX</a:t>
            </a:r>
            <a:r>
              <a:rPr lang="ko-KR" altLang="en-US" dirty="0" smtClean="0"/>
              <a:t>를 사용하는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는 반환형 </a:t>
            </a:r>
            <a:r>
              <a:rPr lang="en-US" altLang="ko-KR" dirty="0" smtClean="0"/>
              <a:t>String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979</Words>
  <Application>Microsoft Office PowerPoint</Application>
  <PresentationFormat>화면 슬라이드 쇼(4:3)</PresentationFormat>
  <Paragraphs>213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39</cp:revision>
  <dcterms:created xsi:type="dcterms:W3CDTF">2023-11-14T00:08:20Z</dcterms:created>
  <dcterms:modified xsi:type="dcterms:W3CDTF">2023-11-16T00:04:16Z</dcterms:modified>
</cp:coreProperties>
</file>