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740" autoAdjust="0"/>
    <p:restoredTop sz="94660"/>
  </p:normalViewPr>
  <p:slideViewPr>
    <p:cSldViewPr>
      <p:cViewPr>
        <p:scale>
          <a:sx n="150" d="100"/>
          <a:sy n="150" d="100"/>
        </p:scale>
        <p:origin x="-984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2F12-4F4E-4F9F-A971-9FA64E8C2A1D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28AB-A4D4-4CC3-85AB-7DA98FD1ED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39243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-1.</a:t>
            </a:r>
            <a:r>
              <a:rPr lang="ko-KR" altLang="en-US" sz="1600" dirty="0" smtClean="0"/>
              <a:t>설정파일을 생성할 때 </a:t>
            </a:r>
            <a:r>
              <a:rPr lang="en-US" altLang="ko-KR" sz="1600" dirty="0" smtClean="0"/>
              <a:t>context</a:t>
            </a:r>
            <a:r>
              <a:rPr lang="ko-KR" altLang="en-US" sz="1600" dirty="0" smtClean="0"/>
              <a:t>를 체크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2989967" cy="360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1857364"/>
            <a:ext cx="242889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5286412" cy="106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4143372" y="2143116"/>
            <a:ext cx="321471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990850" y="1892300"/>
            <a:ext cx="1143000" cy="260350"/>
          </a:xfrm>
          <a:custGeom>
            <a:avLst/>
            <a:gdLst>
              <a:gd name="connsiteX0" fmla="*/ 0 w 1143000"/>
              <a:gd name="connsiteY0" fmla="*/ 31750 h 260350"/>
              <a:gd name="connsiteX1" fmla="*/ 12700 w 1143000"/>
              <a:gd name="connsiteY1" fmla="*/ 12700 h 260350"/>
              <a:gd name="connsiteX2" fmla="*/ 31750 w 1143000"/>
              <a:gd name="connsiteY2" fmla="*/ 6350 h 260350"/>
              <a:gd name="connsiteX3" fmla="*/ 82550 w 1143000"/>
              <a:gd name="connsiteY3" fmla="*/ 0 h 260350"/>
              <a:gd name="connsiteX4" fmla="*/ 571500 w 1143000"/>
              <a:gd name="connsiteY4" fmla="*/ 12700 h 260350"/>
              <a:gd name="connsiteX5" fmla="*/ 596900 w 1143000"/>
              <a:gd name="connsiteY5" fmla="*/ 19050 h 260350"/>
              <a:gd name="connsiteX6" fmla="*/ 635000 w 1143000"/>
              <a:gd name="connsiteY6" fmla="*/ 25400 h 260350"/>
              <a:gd name="connsiteX7" fmla="*/ 679450 w 1143000"/>
              <a:gd name="connsiteY7" fmla="*/ 38100 h 260350"/>
              <a:gd name="connsiteX8" fmla="*/ 704850 w 1143000"/>
              <a:gd name="connsiteY8" fmla="*/ 44450 h 260350"/>
              <a:gd name="connsiteX9" fmla="*/ 723900 w 1143000"/>
              <a:gd name="connsiteY9" fmla="*/ 50800 h 260350"/>
              <a:gd name="connsiteX10" fmla="*/ 781050 w 1143000"/>
              <a:gd name="connsiteY10" fmla="*/ 63500 h 260350"/>
              <a:gd name="connsiteX11" fmla="*/ 825500 w 1143000"/>
              <a:gd name="connsiteY11" fmla="*/ 82550 h 260350"/>
              <a:gd name="connsiteX12" fmla="*/ 882650 w 1143000"/>
              <a:gd name="connsiteY12" fmla="*/ 95250 h 260350"/>
              <a:gd name="connsiteX13" fmla="*/ 908050 w 1143000"/>
              <a:gd name="connsiteY13" fmla="*/ 107950 h 260350"/>
              <a:gd name="connsiteX14" fmla="*/ 933450 w 1143000"/>
              <a:gd name="connsiteY14" fmla="*/ 114300 h 260350"/>
              <a:gd name="connsiteX15" fmla="*/ 952500 w 1143000"/>
              <a:gd name="connsiteY15" fmla="*/ 120650 h 260350"/>
              <a:gd name="connsiteX16" fmla="*/ 971550 w 1143000"/>
              <a:gd name="connsiteY16" fmla="*/ 139700 h 260350"/>
              <a:gd name="connsiteX17" fmla="*/ 990600 w 1143000"/>
              <a:gd name="connsiteY17" fmla="*/ 146050 h 260350"/>
              <a:gd name="connsiteX18" fmla="*/ 1035050 w 1143000"/>
              <a:gd name="connsiteY18" fmla="*/ 171450 h 260350"/>
              <a:gd name="connsiteX19" fmla="*/ 1054100 w 1143000"/>
              <a:gd name="connsiteY19" fmla="*/ 190500 h 260350"/>
              <a:gd name="connsiteX20" fmla="*/ 1092200 w 1143000"/>
              <a:gd name="connsiteY20" fmla="*/ 215900 h 260350"/>
              <a:gd name="connsiteX21" fmla="*/ 1104900 w 1143000"/>
              <a:gd name="connsiteY21" fmla="*/ 234950 h 260350"/>
              <a:gd name="connsiteX22" fmla="*/ 1143000 w 1143000"/>
              <a:gd name="connsiteY2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000" h="260350">
                <a:moveTo>
                  <a:pt x="0" y="31750"/>
                </a:moveTo>
                <a:cubicBezTo>
                  <a:pt x="4233" y="25400"/>
                  <a:pt x="6741" y="17468"/>
                  <a:pt x="12700" y="12700"/>
                </a:cubicBezTo>
                <a:cubicBezTo>
                  <a:pt x="17927" y="8519"/>
                  <a:pt x="25164" y="7547"/>
                  <a:pt x="31750" y="6350"/>
                </a:cubicBezTo>
                <a:cubicBezTo>
                  <a:pt x="48540" y="3297"/>
                  <a:pt x="65617" y="2117"/>
                  <a:pt x="82550" y="0"/>
                </a:cubicBezTo>
                <a:lnTo>
                  <a:pt x="571500" y="12700"/>
                </a:lnTo>
                <a:cubicBezTo>
                  <a:pt x="580221" y="13023"/>
                  <a:pt x="588342" y="17338"/>
                  <a:pt x="596900" y="19050"/>
                </a:cubicBezTo>
                <a:cubicBezTo>
                  <a:pt x="609525" y="21575"/>
                  <a:pt x="622375" y="22875"/>
                  <a:pt x="635000" y="25400"/>
                </a:cubicBezTo>
                <a:cubicBezTo>
                  <a:pt x="668085" y="32017"/>
                  <a:pt x="651207" y="30030"/>
                  <a:pt x="679450" y="38100"/>
                </a:cubicBezTo>
                <a:cubicBezTo>
                  <a:pt x="687841" y="40498"/>
                  <a:pt x="696459" y="42052"/>
                  <a:pt x="704850" y="44450"/>
                </a:cubicBezTo>
                <a:cubicBezTo>
                  <a:pt x="711286" y="46289"/>
                  <a:pt x="717406" y="49177"/>
                  <a:pt x="723900" y="50800"/>
                </a:cubicBezTo>
                <a:cubicBezTo>
                  <a:pt x="776278" y="63894"/>
                  <a:pt x="735420" y="50463"/>
                  <a:pt x="781050" y="63500"/>
                </a:cubicBezTo>
                <a:cubicBezTo>
                  <a:pt x="810834" y="72010"/>
                  <a:pt x="791633" y="68036"/>
                  <a:pt x="825500" y="82550"/>
                </a:cubicBezTo>
                <a:cubicBezTo>
                  <a:pt x="845396" y="91077"/>
                  <a:pt x="859816" y="91444"/>
                  <a:pt x="882650" y="95250"/>
                </a:cubicBezTo>
                <a:cubicBezTo>
                  <a:pt x="891117" y="99483"/>
                  <a:pt x="899187" y="104626"/>
                  <a:pt x="908050" y="107950"/>
                </a:cubicBezTo>
                <a:cubicBezTo>
                  <a:pt x="916222" y="111014"/>
                  <a:pt x="925059" y="111902"/>
                  <a:pt x="933450" y="114300"/>
                </a:cubicBezTo>
                <a:cubicBezTo>
                  <a:pt x="939886" y="116139"/>
                  <a:pt x="946150" y="118533"/>
                  <a:pt x="952500" y="120650"/>
                </a:cubicBezTo>
                <a:cubicBezTo>
                  <a:pt x="958850" y="127000"/>
                  <a:pt x="964078" y="134719"/>
                  <a:pt x="971550" y="139700"/>
                </a:cubicBezTo>
                <a:cubicBezTo>
                  <a:pt x="977119" y="143413"/>
                  <a:pt x="984448" y="143413"/>
                  <a:pt x="990600" y="146050"/>
                </a:cubicBezTo>
                <a:cubicBezTo>
                  <a:pt x="1003387" y="151530"/>
                  <a:pt x="1023796" y="162072"/>
                  <a:pt x="1035050" y="171450"/>
                </a:cubicBezTo>
                <a:cubicBezTo>
                  <a:pt x="1041949" y="177199"/>
                  <a:pt x="1047011" y="184987"/>
                  <a:pt x="1054100" y="190500"/>
                </a:cubicBezTo>
                <a:cubicBezTo>
                  <a:pt x="1066148" y="199871"/>
                  <a:pt x="1092200" y="215900"/>
                  <a:pt x="1092200" y="215900"/>
                </a:cubicBezTo>
                <a:cubicBezTo>
                  <a:pt x="1096433" y="222250"/>
                  <a:pt x="1099157" y="229924"/>
                  <a:pt x="1104900" y="234950"/>
                </a:cubicBezTo>
                <a:cubicBezTo>
                  <a:pt x="1116387" y="245001"/>
                  <a:pt x="1143000" y="260350"/>
                  <a:pt x="1143000" y="260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3708400" y="2556373"/>
            <a:ext cx="381000" cy="675777"/>
          </a:xfrm>
          <a:custGeom>
            <a:avLst/>
            <a:gdLst>
              <a:gd name="connsiteX0" fmla="*/ 0 w 381000"/>
              <a:gd name="connsiteY0" fmla="*/ 675777 h 675777"/>
              <a:gd name="connsiteX1" fmla="*/ 12700 w 381000"/>
              <a:gd name="connsiteY1" fmla="*/ 523377 h 675777"/>
              <a:gd name="connsiteX2" fmla="*/ 19050 w 381000"/>
              <a:gd name="connsiteY2" fmla="*/ 504327 h 675777"/>
              <a:gd name="connsiteX3" fmla="*/ 50800 w 381000"/>
              <a:gd name="connsiteY3" fmla="*/ 370977 h 675777"/>
              <a:gd name="connsiteX4" fmla="*/ 88900 w 381000"/>
              <a:gd name="connsiteY4" fmla="*/ 282077 h 675777"/>
              <a:gd name="connsiteX5" fmla="*/ 101600 w 381000"/>
              <a:gd name="connsiteY5" fmla="*/ 263027 h 675777"/>
              <a:gd name="connsiteX6" fmla="*/ 120650 w 381000"/>
              <a:gd name="connsiteY6" fmla="*/ 243977 h 675777"/>
              <a:gd name="connsiteX7" fmla="*/ 146050 w 381000"/>
              <a:gd name="connsiteY7" fmla="*/ 199527 h 675777"/>
              <a:gd name="connsiteX8" fmla="*/ 152400 w 381000"/>
              <a:gd name="connsiteY8" fmla="*/ 180477 h 675777"/>
              <a:gd name="connsiteX9" fmla="*/ 171450 w 381000"/>
              <a:gd name="connsiteY9" fmla="*/ 161427 h 675777"/>
              <a:gd name="connsiteX10" fmla="*/ 184150 w 381000"/>
              <a:gd name="connsiteY10" fmla="*/ 142377 h 675777"/>
              <a:gd name="connsiteX11" fmla="*/ 203200 w 381000"/>
              <a:gd name="connsiteY11" fmla="*/ 110627 h 675777"/>
              <a:gd name="connsiteX12" fmla="*/ 247650 w 381000"/>
              <a:gd name="connsiteY12" fmla="*/ 85227 h 675777"/>
              <a:gd name="connsiteX13" fmla="*/ 273050 w 381000"/>
              <a:gd name="connsiteY13" fmla="*/ 66177 h 675777"/>
              <a:gd name="connsiteX14" fmla="*/ 336550 w 381000"/>
              <a:gd name="connsiteY14" fmla="*/ 9027 h 675777"/>
              <a:gd name="connsiteX15" fmla="*/ 381000 w 381000"/>
              <a:gd name="connsiteY15" fmla="*/ 2677 h 67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000" h="675777">
                <a:moveTo>
                  <a:pt x="0" y="675777"/>
                </a:moveTo>
                <a:cubicBezTo>
                  <a:pt x="4233" y="624977"/>
                  <a:pt x="7071" y="574041"/>
                  <a:pt x="12700" y="523377"/>
                </a:cubicBezTo>
                <a:cubicBezTo>
                  <a:pt x="13439" y="516724"/>
                  <a:pt x="17598" y="510861"/>
                  <a:pt x="19050" y="504327"/>
                </a:cubicBezTo>
                <a:cubicBezTo>
                  <a:pt x="36549" y="425581"/>
                  <a:pt x="29588" y="427543"/>
                  <a:pt x="50800" y="370977"/>
                </a:cubicBezTo>
                <a:cubicBezTo>
                  <a:pt x="66859" y="328152"/>
                  <a:pt x="68025" y="319652"/>
                  <a:pt x="88900" y="282077"/>
                </a:cubicBezTo>
                <a:cubicBezTo>
                  <a:pt x="92606" y="275406"/>
                  <a:pt x="96714" y="268890"/>
                  <a:pt x="101600" y="263027"/>
                </a:cubicBezTo>
                <a:cubicBezTo>
                  <a:pt x="107349" y="256128"/>
                  <a:pt x="114300" y="250327"/>
                  <a:pt x="120650" y="243977"/>
                </a:cubicBezTo>
                <a:cubicBezTo>
                  <a:pt x="134080" y="190256"/>
                  <a:pt x="115785" y="244925"/>
                  <a:pt x="146050" y="199527"/>
                </a:cubicBezTo>
                <a:cubicBezTo>
                  <a:pt x="149763" y="193958"/>
                  <a:pt x="148687" y="186046"/>
                  <a:pt x="152400" y="180477"/>
                </a:cubicBezTo>
                <a:cubicBezTo>
                  <a:pt x="157381" y="173005"/>
                  <a:pt x="165701" y="168326"/>
                  <a:pt x="171450" y="161427"/>
                </a:cubicBezTo>
                <a:cubicBezTo>
                  <a:pt x="176336" y="155564"/>
                  <a:pt x="180105" y="148849"/>
                  <a:pt x="184150" y="142377"/>
                </a:cubicBezTo>
                <a:cubicBezTo>
                  <a:pt x="190691" y="131911"/>
                  <a:pt x="195073" y="119915"/>
                  <a:pt x="203200" y="110627"/>
                </a:cubicBezTo>
                <a:cubicBezTo>
                  <a:pt x="219030" y="92536"/>
                  <a:pt x="227999" y="91777"/>
                  <a:pt x="247650" y="85227"/>
                </a:cubicBezTo>
                <a:cubicBezTo>
                  <a:pt x="256117" y="78877"/>
                  <a:pt x="265183" y="73257"/>
                  <a:pt x="273050" y="66177"/>
                </a:cubicBezTo>
                <a:cubicBezTo>
                  <a:pt x="295828" y="45677"/>
                  <a:pt x="310220" y="24073"/>
                  <a:pt x="336550" y="9027"/>
                </a:cubicBezTo>
                <a:cubicBezTo>
                  <a:pt x="352348" y="0"/>
                  <a:pt x="363180" y="2677"/>
                  <a:pt x="381000" y="2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86182" y="3071810"/>
            <a:ext cx="3418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xsi:schemaLocation</a:t>
            </a:r>
            <a:r>
              <a:rPr lang="ko-KR" altLang="en-US" sz="1600" dirty="0" smtClean="0"/>
              <a:t>으로 인해</a:t>
            </a:r>
            <a:endParaRPr lang="en-US" altLang="ko-KR" sz="1600" dirty="0" smtClean="0"/>
          </a:p>
          <a:p>
            <a:r>
              <a:rPr lang="en-US" altLang="ko-KR" sz="1600" dirty="0" smtClean="0"/>
              <a:t>&lt;context : prefix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720" y="4857760"/>
            <a:ext cx="544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2.annotation-config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context:annotation-config</a:t>
            </a:r>
            <a:r>
              <a:rPr lang="en-US" altLang="ko-KR" sz="1600" b="1" dirty="0" smtClean="0"/>
              <a:t>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3.Spring Container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Component scan</a:t>
            </a:r>
            <a:r>
              <a:rPr lang="ko-KR" altLang="en-US" sz="1600" dirty="0" smtClean="0"/>
              <a:t>할 패키지를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context:component</a:t>
            </a:r>
            <a:r>
              <a:rPr lang="en-US" altLang="ko-KR" sz="1600" dirty="0" smtClean="0"/>
              <a:t>-scan base-package=“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.*”/&gt;</a:t>
            </a:r>
            <a:endParaRPr lang="ko-KR" altLang="en-US" sz="1600" dirty="0"/>
          </a:p>
        </p:txBody>
      </p:sp>
      <p:sp>
        <p:nvSpPr>
          <p:cNvPr id="13" name="자유형 12"/>
          <p:cNvSpPr/>
          <p:nvPr/>
        </p:nvSpPr>
        <p:spPr>
          <a:xfrm>
            <a:off x="2705100" y="2641600"/>
            <a:ext cx="1656809" cy="2489200"/>
          </a:xfrm>
          <a:custGeom>
            <a:avLst/>
            <a:gdLst>
              <a:gd name="connsiteX0" fmla="*/ 0 w 1656809"/>
              <a:gd name="connsiteY0" fmla="*/ 2489200 h 2489200"/>
              <a:gd name="connsiteX1" fmla="*/ 349250 w 1656809"/>
              <a:gd name="connsiteY1" fmla="*/ 2482850 h 2489200"/>
              <a:gd name="connsiteX2" fmla="*/ 431800 w 1656809"/>
              <a:gd name="connsiteY2" fmla="*/ 2457450 h 2489200"/>
              <a:gd name="connsiteX3" fmla="*/ 501650 w 1656809"/>
              <a:gd name="connsiteY3" fmla="*/ 2438400 h 2489200"/>
              <a:gd name="connsiteX4" fmla="*/ 660400 w 1656809"/>
              <a:gd name="connsiteY4" fmla="*/ 2387600 h 2489200"/>
              <a:gd name="connsiteX5" fmla="*/ 742950 w 1656809"/>
              <a:gd name="connsiteY5" fmla="*/ 2355850 h 2489200"/>
              <a:gd name="connsiteX6" fmla="*/ 812800 w 1656809"/>
              <a:gd name="connsiteY6" fmla="*/ 2336800 h 2489200"/>
              <a:gd name="connsiteX7" fmla="*/ 927100 w 1656809"/>
              <a:gd name="connsiteY7" fmla="*/ 2286000 h 2489200"/>
              <a:gd name="connsiteX8" fmla="*/ 965200 w 1656809"/>
              <a:gd name="connsiteY8" fmla="*/ 2266950 h 2489200"/>
              <a:gd name="connsiteX9" fmla="*/ 1003300 w 1656809"/>
              <a:gd name="connsiteY9" fmla="*/ 2254250 h 2489200"/>
              <a:gd name="connsiteX10" fmla="*/ 1016000 w 1656809"/>
              <a:gd name="connsiteY10" fmla="*/ 2235200 h 2489200"/>
              <a:gd name="connsiteX11" fmla="*/ 1054100 w 1656809"/>
              <a:gd name="connsiteY11" fmla="*/ 2197100 h 2489200"/>
              <a:gd name="connsiteX12" fmla="*/ 1066800 w 1656809"/>
              <a:gd name="connsiteY12" fmla="*/ 2171700 h 2489200"/>
              <a:gd name="connsiteX13" fmla="*/ 1079500 w 1656809"/>
              <a:gd name="connsiteY13" fmla="*/ 2152650 h 2489200"/>
              <a:gd name="connsiteX14" fmla="*/ 1092200 w 1656809"/>
              <a:gd name="connsiteY14" fmla="*/ 2101850 h 2489200"/>
              <a:gd name="connsiteX15" fmla="*/ 1104900 w 1656809"/>
              <a:gd name="connsiteY15" fmla="*/ 2082800 h 2489200"/>
              <a:gd name="connsiteX16" fmla="*/ 1117600 w 1656809"/>
              <a:gd name="connsiteY16" fmla="*/ 2025650 h 2489200"/>
              <a:gd name="connsiteX17" fmla="*/ 1136650 w 1656809"/>
              <a:gd name="connsiteY17" fmla="*/ 1955800 h 2489200"/>
              <a:gd name="connsiteX18" fmla="*/ 1130300 w 1656809"/>
              <a:gd name="connsiteY18" fmla="*/ 1441450 h 2489200"/>
              <a:gd name="connsiteX19" fmla="*/ 1117600 w 1656809"/>
              <a:gd name="connsiteY19" fmla="*/ 1346200 h 2489200"/>
              <a:gd name="connsiteX20" fmla="*/ 1098550 w 1656809"/>
              <a:gd name="connsiteY20" fmla="*/ 1314450 h 2489200"/>
              <a:gd name="connsiteX21" fmla="*/ 1085850 w 1656809"/>
              <a:gd name="connsiteY21" fmla="*/ 1244600 h 2489200"/>
              <a:gd name="connsiteX22" fmla="*/ 1060450 w 1656809"/>
              <a:gd name="connsiteY22" fmla="*/ 1181100 h 2489200"/>
              <a:gd name="connsiteX23" fmla="*/ 1035050 w 1656809"/>
              <a:gd name="connsiteY23" fmla="*/ 1066800 h 2489200"/>
              <a:gd name="connsiteX24" fmla="*/ 1009650 w 1656809"/>
              <a:gd name="connsiteY24" fmla="*/ 1016000 h 2489200"/>
              <a:gd name="connsiteX25" fmla="*/ 984250 w 1656809"/>
              <a:gd name="connsiteY25" fmla="*/ 908050 h 2489200"/>
              <a:gd name="connsiteX26" fmla="*/ 965200 w 1656809"/>
              <a:gd name="connsiteY26" fmla="*/ 838200 h 2489200"/>
              <a:gd name="connsiteX27" fmla="*/ 958850 w 1656809"/>
              <a:gd name="connsiteY27" fmla="*/ 800100 h 2489200"/>
              <a:gd name="connsiteX28" fmla="*/ 946150 w 1656809"/>
              <a:gd name="connsiteY28" fmla="*/ 755650 h 2489200"/>
              <a:gd name="connsiteX29" fmla="*/ 927100 w 1656809"/>
              <a:gd name="connsiteY29" fmla="*/ 615950 h 2489200"/>
              <a:gd name="connsiteX30" fmla="*/ 920750 w 1656809"/>
              <a:gd name="connsiteY30" fmla="*/ 571500 h 2489200"/>
              <a:gd name="connsiteX31" fmla="*/ 914400 w 1656809"/>
              <a:gd name="connsiteY31" fmla="*/ 539750 h 2489200"/>
              <a:gd name="connsiteX32" fmla="*/ 895350 w 1656809"/>
              <a:gd name="connsiteY32" fmla="*/ 381000 h 2489200"/>
              <a:gd name="connsiteX33" fmla="*/ 901700 w 1656809"/>
              <a:gd name="connsiteY33" fmla="*/ 139700 h 2489200"/>
              <a:gd name="connsiteX34" fmla="*/ 908050 w 1656809"/>
              <a:gd name="connsiteY34" fmla="*/ 107950 h 2489200"/>
              <a:gd name="connsiteX35" fmla="*/ 920750 w 1656809"/>
              <a:gd name="connsiteY35" fmla="*/ 82550 h 2489200"/>
              <a:gd name="connsiteX36" fmla="*/ 939800 w 1656809"/>
              <a:gd name="connsiteY36" fmla="*/ 38100 h 2489200"/>
              <a:gd name="connsiteX37" fmla="*/ 977900 w 1656809"/>
              <a:gd name="connsiteY37" fmla="*/ 0 h 2489200"/>
              <a:gd name="connsiteX38" fmla="*/ 1377950 w 1656809"/>
              <a:gd name="connsiteY38" fmla="*/ 6350 h 2489200"/>
              <a:gd name="connsiteX39" fmla="*/ 1517650 w 1656809"/>
              <a:gd name="connsiteY39" fmla="*/ 127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56809" h="2489200">
                <a:moveTo>
                  <a:pt x="0" y="2489200"/>
                </a:moveTo>
                <a:lnTo>
                  <a:pt x="349250" y="2482850"/>
                </a:lnTo>
                <a:cubicBezTo>
                  <a:pt x="377962" y="2480739"/>
                  <a:pt x="404162" y="2465511"/>
                  <a:pt x="431800" y="2457450"/>
                </a:cubicBezTo>
                <a:cubicBezTo>
                  <a:pt x="454968" y="2450693"/>
                  <a:pt x="478570" y="2445452"/>
                  <a:pt x="501650" y="2438400"/>
                </a:cubicBezTo>
                <a:cubicBezTo>
                  <a:pt x="554785" y="2422164"/>
                  <a:pt x="608543" y="2407545"/>
                  <a:pt x="660400" y="2387600"/>
                </a:cubicBezTo>
                <a:cubicBezTo>
                  <a:pt x="687917" y="2377017"/>
                  <a:pt x="714981" y="2365173"/>
                  <a:pt x="742950" y="2355850"/>
                </a:cubicBezTo>
                <a:cubicBezTo>
                  <a:pt x="765845" y="2348218"/>
                  <a:pt x="790235" y="2345359"/>
                  <a:pt x="812800" y="2336800"/>
                </a:cubicBezTo>
                <a:cubicBezTo>
                  <a:pt x="851783" y="2322013"/>
                  <a:pt x="889808" y="2304646"/>
                  <a:pt x="927100" y="2286000"/>
                </a:cubicBezTo>
                <a:cubicBezTo>
                  <a:pt x="939800" y="2279650"/>
                  <a:pt x="952093" y="2272411"/>
                  <a:pt x="965200" y="2266950"/>
                </a:cubicBezTo>
                <a:cubicBezTo>
                  <a:pt x="977557" y="2261801"/>
                  <a:pt x="990600" y="2258483"/>
                  <a:pt x="1003300" y="2254250"/>
                </a:cubicBezTo>
                <a:cubicBezTo>
                  <a:pt x="1007533" y="2247900"/>
                  <a:pt x="1010930" y="2240904"/>
                  <a:pt x="1016000" y="2235200"/>
                </a:cubicBezTo>
                <a:cubicBezTo>
                  <a:pt x="1027932" y="2221776"/>
                  <a:pt x="1042880" y="2211125"/>
                  <a:pt x="1054100" y="2197100"/>
                </a:cubicBezTo>
                <a:cubicBezTo>
                  <a:pt x="1060013" y="2189708"/>
                  <a:pt x="1062104" y="2179919"/>
                  <a:pt x="1066800" y="2171700"/>
                </a:cubicBezTo>
                <a:cubicBezTo>
                  <a:pt x="1070586" y="2165074"/>
                  <a:pt x="1075267" y="2159000"/>
                  <a:pt x="1079500" y="2152650"/>
                </a:cubicBezTo>
                <a:cubicBezTo>
                  <a:pt x="1083733" y="2135717"/>
                  <a:pt x="1086235" y="2118254"/>
                  <a:pt x="1092200" y="2101850"/>
                </a:cubicBezTo>
                <a:cubicBezTo>
                  <a:pt x="1094808" y="2094678"/>
                  <a:pt x="1101894" y="2089815"/>
                  <a:pt x="1104900" y="2082800"/>
                </a:cubicBezTo>
                <a:cubicBezTo>
                  <a:pt x="1109177" y="2072821"/>
                  <a:pt x="1115340" y="2033938"/>
                  <a:pt x="1117600" y="2025650"/>
                </a:cubicBezTo>
                <a:cubicBezTo>
                  <a:pt x="1141770" y="1937028"/>
                  <a:pt x="1121179" y="2033154"/>
                  <a:pt x="1136650" y="1955800"/>
                </a:cubicBezTo>
                <a:cubicBezTo>
                  <a:pt x="1134533" y="1784350"/>
                  <a:pt x="1134152" y="1612870"/>
                  <a:pt x="1130300" y="1441450"/>
                </a:cubicBezTo>
                <a:cubicBezTo>
                  <a:pt x="1130274" y="1440308"/>
                  <a:pt x="1119188" y="1350965"/>
                  <a:pt x="1117600" y="1346200"/>
                </a:cubicBezTo>
                <a:cubicBezTo>
                  <a:pt x="1113697" y="1334491"/>
                  <a:pt x="1104900" y="1325033"/>
                  <a:pt x="1098550" y="1314450"/>
                </a:cubicBezTo>
                <a:cubicBezTo>
                  <a:pt x="1097484" y="1308053"/>
                  <a:pt x="1088808" y="1253475"/>
                  <a:pt x="1085850" y="1244600"/>
                </a:cubicBezTo>
                <a:cubicBezTo>
                  <a:pt x="1078641" y="1222973"/>
                  <a:pt x="1060450" y="1181100"/>
                  <a:pt x="1060450" y="1181100"/>
                </a:cubicBezTo>
                <a:cubicBezTo>
                  <a:pt x="1054823" y="1150151"/>
                  <a:pt x="1047851" y="1098802"/>
                  <a:pt x="1035050" y="1066800"/>
                </a:cubicBezTo>
                <a:cubicBezTo>
                  <a:pt x="1028019" y="1049222"/>
                  <a:pt x="1018117" y="1032933"/>
                  <a:pt x="1009650" y="1016000"/>
                </a:cubicBezTo>
                <a:cubicBezTo>
                  <a:pt x="997163" y="903617"/>
                  <a:pt x="1013936" y="1011951"/>
                  <a:pt x="984250" y="908050"/>
                </a:cubicBezTo>
                <a:cubicBezTo>
                  <a:pt x="955466" y="807307"/>
                  <a:pt x="1000884" y="927409"/>
                  <a:pt x="965200" y="838200"/>
                </a:cubicBezTo>
                <a:cubicBezTo>
                  <a:pt x="963083" y="825500"/>
                  <a:pt x="961375" y="812725"/>
                  <a:pt x="958850" y="800100"/>
                </a:cubicBezTo>
                <a:cubicBezTo>
                  <a:pt x="954863" y="780166"/>
                  <a:pt x="952202" y="773806"/>
                  <a:pt x="946150" y="755650"/>
                </a:cubicBezTo>
                <a:cubicBezTo>
                  <a:pt x="939800" y="709083"/>
                  <a:pt x="933522" y="662507"/>
                  <a:pt x="927100" y="615950"/>
                </a:cubicBezTo>
                <a:cubicBezTo>
                  <a:pt x="925055" y="601123"/>
                  <a:pt x="923685" y="586176"/>
                  <a:pt x="920750" y="571500"/>
                </a:cubicBezTo>
                <a:cubicBezTo>
                  <a:pt x="918633" y="560917"/>
                  <a:pt x="916001" y="550424"/>
                  <a:pt x="914400" y="539750"/>
                </a:cubicBezTo>
                <a:cubicBezTo>
                  <a:pt x="902766" y="462193"/>
                  <a:pt x="902312" y="450619"/>
                  <a:pt x="895350" y="381000"/>
                </a:cubicBezTo>
                <a:cubicBezTo>
                  <a:pt x="897467" y="300567"/>
                  <a:pt x="897962" y="220074"/>
                  <a:pt x="901700" y="139700"/>
                </a:cubicBezTo>
                <a:cubicBezTo>
                  <a:pt x="902201" y="128919"/>
                  <a:pt x="904637" y="118189"/>
                  <a:pt x="908050" y="107950"/>
                </a:cubicBezTo>
                <a:cubicBezTo>
                  <a:pt x="911043" y="98970"/>
                  <a:pt x="917426" y="91413"/>
                  <a:pt x="920750" y="82550"/>
                </a:cubicBezTo>
                <a:cubicBezTo>
                  <a:pt x="931165" y="54778"/>
                  <a:pt x="920323" y="60011"/>
                  <a:pt x="939800" y="38100"/>
                </a:cubicBezTo>
                <a:cubicBezTo>
                  <a:pt x="951732" y="24676"/>
                  <a:pt x="977900" y="0"/>
                  <a:pt x="977900" y="0"/>
                </a:cubicBezTo>
                <a:lnTo>
                  <a:pt x="1377950" y="6350"/>
                </a:lnTo>
                <a:cubicBezTo>
                  <a:pt x="1656809" y="13321"/>
                  <a:pt x="1402776" y="12700"/>
                  <a:pt x="1517650" y="127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000108"/>
            <a:ext cx="80858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Boot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스프링 프레임워크로 </a:t>
            </a:r>
            <a:r>
              <a:rPr lang="en-US" altLang="ko-KR" sz="1600" dirty="0" smtClean="0"/>
              <a:t>application</a:t>
            </a:r>
            <a:r>
              <a:rPr lang="ko-KR" altLang="en-US" sz="1600" dirty="0" smtClean="0"/>
              <a:t>을 개발할 때 환경설정을 대폭 줄여주는 </a:t>
            </a:r>
            <a:r>
              <a:rPr lang="en-US" altLang="ko-KR" sz="1600" dirty="0" smtClean="0"/>
              <a:t>Spring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제공하는 별도의 </a:t>
            </a:r>
            <a:r>
              <a:rPr lang="en-US" altLang="ko-KR" sz="1600" dirty="0" smtClean="0"/>
              <a:t>framework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설정시간을 줄일 수 있다</a:t>
            </a:r>
            <a:r>
              <a:rPr lang="en-US" altLang="ko-KR" sz="1600" dirty="0" smtClean="0"/>
              <a:t>. =&gt; </a:t>
            </a:r>
            <a:r>
              <a:rPr lang="ko-KR" altLang="en-US" sz="1600" dirty="0" smtClean="0"/>
              <a:t>개발에 집중할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기존엔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로 배포를 진행했지만 </a:t>
            </a:r>
            <a:r>
              <a:rPr lang="en-US" altLang="ko-KR" sz="1600" dirty="0" smtClean="0"/>
              <a:t>jar</a:t>
            </a:r>
            <a:r>
              <a:rPr lang="ko-KR" altLang="en-US" sz="1600" dirty="0" smtClean="0"/>
              <a:t>로 배포를 진행한다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배포되는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war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독립적으로 실행될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2857520" cy="37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500034" y="3714752"/>
            <a:ext cx="2857520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034" y="4643446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071810"/>
            <a:ext cx="285752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04" y="1928802"/>
            <a:ext cx="3000396" cy="227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214678" y="3214686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929066"/>
            <a:ext cx="2216623" cy="272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직선 화살표 연결선 14"/>
          <p:cNvCxnSpPr/>
          <p:nvPr/>
        </p:nvCxnSpPr>
        <p:spPr>
          <a:xfrm>
            <a:off x="1857356" y="4000504"/>
            <a:ext cx="2500330" cy="571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3571868" y="385762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43306" y="3571876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버전이 맞지 않을 경우 실행 </a:t>
            </a:r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2714612" y="3500438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3286124"/>
            <a:ext cx="159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jar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war</a:t>
            </a:r>
            <a:r>
              <a:rPr lang="ko-KR" altLang="en-US" sz="1200" dirty="0" smtClean="0"/>
              <a:t>선택가능</a:t>
            </a:r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2053400" y="4952396"/>
            <a:ext cx="1921700" cy="1581754"/>
          </a:xfrm>
          <a:custGeom>
            <a:avLst/>
            <a:gdLst>
              <a:gd name="connsiteX0" fmla="*/ 4000 w 1921700"/>
              <a:gd name="connsiteY0" fmla="*/ 1302354 h 1581754"/>
              <a:gd name="connsiteX1" fmla="*/ 29400 w 1921700"/>
              <a:gd name="connsiteY1" fmla="*/ 1365854 h 1581754"/>
              <a:gd name="connsiteX2" fmla="*/ 35750 w 1921700"/>
              <a:gd name="connsiteY2" fmla="*/ 1384904 h 1581754"/>
              <a:gd name="connsiteX3" fmla="*/ 80200 w 1921700"/>
              <a:gd name="connsiteY3" fmla="*/ 1448404 h 1581754"/>
              <a:gd name="connsiteX4" fmla="*/ 105600 w 1921700"/>
              <a:gd name="connsiteY4" fmla="*/ 1461104 h 1581754"/>
              <a:gd name="connsiteX5" fmla="*/ 118300 w 1921700"/>
              <a:gd name="connsiteY5" fmla="*/ 1480154 h 1581754"/>
              <a:gd name="connsiteX6" fmla="*/ 143700 w 1921700"/>
              <a:gd name="connsiteY6" fmla="*/ 1486504 h 1581754"/>
              <a:gd name="connsiteX7" fmla="*/ 162750 w 1921700"/>
              <a:gd name="connsiteY7" fmla="*/ 1492854 h 1581754"/>
              <a:gd name="connsiteX8" fmla="*/ 181800 w 1921700"/>
              <a:gd name="connsiteY8" fmla="*/ 1505554 h 1581754"/>
              <a:gd name="connsiteX9" fmla="*/ 219900 w 1921700"/>
              <a:gd name="connsiteY9" fmla="*/ 1511904 h 1581754"/>
              <a:gd name="connsiteX10" fmla="*/ 346900 w 1921700"/>
              <a:gd name="connsiteY10" fmla="*/ 1556354 h 1581754"/>
              <a:gd name="connsiteX11" fmla="*/ 372300 w 1921700"/>
              <a:gd name="connsiteY11" fmla="*/ 1569054 h 1581754"/>
              <a:gd name="connsiteX12" fmla="*/ 429450 w 1921700"/>
              <a:gd name="connsiteY12" fmla="*/ 1575404 h 1581754"/>
              <a:gd name="connsiteX13" fmla="*/ 454850 w 1921700"/>
              <a:gd name="connsiteY13" fmla="*/ 1581754 h 1581754"/>
              <a:gd name="connsiteX14" fmla="*/ 683450 w 1921700"/>
              <a:gd name="connsiteY14" fmla="*/ 1569054 h 1581754"/>
              <a:gd name="connsiteX15" fmla="*/ 791400 w 1921700"/>
              <a:gd name="connsiteY15" fmla="*/ 1537304 h 1581754"/>
              <a:gd name="connsiteX16" fmla="*/ 854900 w 1921700"/>
              <a:gd name="connsiteY16" fmla="*/ 1524604 h 1581754"/>
              <a:gd name="connsiteX17" fmla="*/ 988250 w 1921700"/>
              <a:gd name="connsiteY17" fmla="*/ 1486504 h 1581754"/>
              <a:gd name="connsiteX18" fmla="*/ 1045400 w 1921700"/>
              <a:gd name="connsiteY18" fmla="*/ 1467454 h 1581754"/>
              <a:gd name="connsiteX19" fmla="*/ 1134300 w 1921700"/>
              <a:gd name="connsiteY19" fmla="*/ 1448404 h 1581754"/>
              <a:gd name="connsiteX20" fmla="*/ 1210500 w 1921700"/>
              <a:gd name="connsiteY20" fmla="*/ 1423004 h 1581754"/>
              <a:gd name="connsiteX21" fmla="*/ 1248600 w 1921700"/>
              <a:gd name="connsiteY21" fmla="*/ 1410304 h 1581754"/>
              <a:gd name="connsiteX22" fmla="*/ 1293050 w 1921700"/>
              <a:gd name="connsiteY22" fmla="*/ 1334104 h 1581754"/>
              <a:gd name="connsiteX23" fmla="*/ 1305750 w 1921700"/>
              <a:gd name="connsiteY23" fmla="*/ 1302354 h 1581754"/>
              <a:gd name="connsiteX24" fmla="*/ 1312100 w 1921700"/>
              <a:gd name="connsiteY24" fmla="*/ 1283304 h 1581754"/>
              <a:gd name="connsiteX25" fmla="*/ 1331150 w 1921700"/>
              <a:gd name="connsiteY25" fmla="*/ 1257904 h 1581754"/>
              <a:gd name="connsiteX26" fmla="*/ 1343850 w 1921700"/>
              <a:gd name="connsiteY26" fmla="*/ 1213454 h 1581754"/>
              <a:gd name="connsiteX27" fmla="*/ 1350200 w 1921700"/>
              <a:gd name="connsiteY27" fmla="*/ 1194404 h 1581754"/>
              <a:gd name="connsiteX28" fmla="*/ 1369250 w 1921700"/>
              <a:gd name="connsiteY28" fmla="*/ 1067404 h 1581754"/>
              <a:gd name="connsiteX29" fmla="*/ 1375600 w 1921700"/>
              <a:gd name="connsiteY29" fmla="*/ 807054 h 1581754"/>
              <a:gd name="connsiteX30" fmla="*/ 1388300 w 1921700"/>
              <a:gd name="connsiteY30" fmla="*/ 464154 h 1581754"/>
              <a:gd name="connsiteX31" fmla="*/ 1401000 w 1921700"/>
              <a:gd name="connsiteY31" fmla="*/ 368904 h 1581754"/>
              <a:gd name="connsiteX32" fmla="*/ 1420050 w 1921700"/>
              <a:gd name="connsiteY32" fmla="*/ 324454 h 1581754"/>
              <a:gd name="connsiteX33" fmla="*/ 1439100 w 1921700"/>
              <a:gd name="connsiteY33" fmla="*/ 267304 h 1581754"/>
              <a:gd name="connsiteX34" fmla="*/ 1458150 w 1921700"/>
              <a:gd name="connsiteY34" fmla="*/ 222854 h 1581754"/>
              <a:gd name="connsiteX35" fmla="*/ 1477200 w 1921700"/>
              <a:gd name="connsiteY35" fmla="*/ 203804 h 1581754"/>
              <a:gd name="connsiteX36" fmla="*/ 1496250 w 1921700"/>
              <a:gd name="connsiteY36" fmla="*/ 178404 h 1581754"/>
              <a:gd name="connsiteX37" fmla="*/ 1515300 w 1921700"/>
              <a:gd name="connsiteY37" fmla="*/ 159354 h 1581754"/>
              <a:gd name="connsiteX38" fmla="*/ 1547050 w 1921700"/>
              <a:gd name="connsiteY38" fmla="*/ 114904 h 1581754"/>
              <a:gd name="connsiteX39" fmla="*/ 1578800 w 1921700"/>
              <a:gd name="connsiteY39" fmla="*/ 76804 h 1581754"/>
              <a:gd name="connsiteX40" fmla="*/ 1610550 w 1921700"/>
              <a:gd name="connsiteY40" fmla="*/ 38704 h 1581754"/>
              <a:gd name="connsiteX41" fmla="*/ 1629600 w 1921700"/>
              <a:gd name="connsiteY41" fmla="*/ 32354 h 1581754"/>
              <a:gd name="connsiteX42" fmla="*/ 1655000 w 1921700"/>
              <a:gd name="connsiteY42" fmla="*/ 19654 h 1581754"/>
              <a:gd name="connsiteX43" fmla="*/ 1750250 w 1921700"/>
              <a:gd name="connsiteY43" fmla="*/ 6954 h 1581754"/>
              <a:gd name="connsiteX44" fmla="*/ 1921700 w 1921700"/>
              <a:gd name="connsiteY44" fmla="*/ 604 h 15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21700" h="1581754">
                <a:moveTo>
                  <a:pt x="4000" y="1302354"/>
                </a:moveTo>
                <a:cubicBezTo>
                  <a:pt x="15283" y="1370054"/>
                  <a:pt x="0" y="1314404"/>
                  <a:pt x="29400" y="1365854"/>
                </a:cubicBezTo>
                <a:cubicBezTo>
                  <a:pt x="32721" y="1371666"/>
                  <a:pt x="32757" y="1378917"/>
                  <a:pt x="35750" y="1384904"/>
                </a:cubicBezTo>
                <a:cubicBezTo>
                  <a:pt x="44012" y="1401428"/>
                  <a:pt x="66594" y="1436499"/>
                  <a:pt x="80200" y="1448404"/>
                </a:cubicBezTo>
                <a:cubicBezTo>
                  <a:pt x="87324" y="1454637"/>
                  <a:pt x="97133" y="1456871"/>
                  <a:pt x="105600" y="1461104"/>
                </a:cubicBezTo>
                <a:cubicBezTo>
                  <a:pt x="109833" y="1467454"/>
                  <a:pt x="111950" y="1475921"/>
                  <a:pt x="118300" y="1480154"/>
                </a:cubicBezTo>
                <a:cubicBezTo>
                  <a:pt x="125562" y="1484995"/>
                  <a:pt x="135309" y="1484106"/>
                  <a:pt x="143700" y="1486504"/>
                </a:cubicBezTo>
                <a:cubicBezTo>
                  <a:pt x="150136" y="1488343"/>
                  <a:pt x="156763" y="1489861"/>
                  <a:pt x="162750" y="1492854"/>
                </a:cubicBezTo>
                <a:cubicBezTo>
                  <a:pt x="169576" y="1496267"/>
                  <a:pt x="174560" y="1503141"/>
                  <a:pt x="181800" y="1505554"/>
                </a:cubicBezTo>
                <a:cubicBezTo>
                  <a:pt x="194014" y="1509625"/>
                  <a:pt x="207200" y="1509787"/>
                  <a:pt x="219900" y="1511904"/>
                </a:cubicBezTo>
                <a:cubicBezTo>
                  <a:pt x="320634" y="1555076"/>
                  <a:pt x="276999" y="1544704"/>
                  <a:pt x="346900" y="1556354"/>
                </a:cubicBezTo>
                <a:cubicBezTo>
                  <a:pt x="355367" y="1560587"/>
                  <a:pt x="363076" y="1566925"/>
                  <a:pt x="372300" y="1569054"/>
                </a:cubicBezTo>
                <a:cubicBezTo>
                  <a:pt x="390976" y="1573364"/>
                  <a:pt x="410506" y="1572489"/>
                  <a:pt x="429450" y="1575404"/>
                </a:cubicBezTo>
                <a:cubicBezTo>
                  <a:pt x="438076" y="1576731"/>
                  <a:pt x="446383" y="1579637"/>
                  <a:pt x="454850" y="1581754"/>
                </a:cubicBezTo>
                <a:cubicBezTo>
                  <a:pt x="531050" y="1577521"/>
                  <a:pt x="607432" y="1575811"/>
                  <a:pt x="683450" y="1569054"/>
                </a:cubicBezTo>
                <a:cubicBezTo>
                  <a:pt x="743814" y="1563688"/>
                  <a:pt x="735710" y="1552773"/>
                  <a:pt x="791400" y="1537304"/>
                </a:cubicBezTo>
                <a:cubicBezTo>
                  <a:pt x="812198" y="1531527"/>
                  <a:pt x="833999" y="1529998"/>
                  <a:pt x="854900" y="1524604"/>
                </a:cubicBezTo>
                <a:cubicBezTo>
                  <a:pt x="899662" y="1513052"/>
                  <a:pt x="944394" y="1501123"/>
                  <a:pt x="988250" y="1486504"/>
                </a:cubicBezTo>
                <a:cubicBezTo>
                  <a:pt x="1007300" y="1480154"/>
                  <a:pt x="1026135" y="1473120"/>
                  <a:pt x="1045400" y="1467454"/>
                </a:cubicBezTo>
                <a:cubicBezTo>
                  <a:pt x="1086782" y="1455283"/>
                  <a:pt x="1095144" y="1454930"/>
                  <a:pt x="1134300" y="1448404"/>
                </a:cubicBezTo>
                <a:cubicBezTo>
                  <a:pt x="1203070" y="1414019"/>
                  <a:pt x="1141026" y="1440373"/>
                  <a:pt x="1210500" y="1423004"/>
                </a:cubicBezTo>
                <a:cubicBezTo>
                  <a:pt x="1223487" y="1419757"/>
                  <a:pt x="1248600" y="1410304"/>
                  <a:pt x="1248600" y="1410304"/>
                </a:cubicBezTo>
                <a:cubicBezTo>
                  <a:pt x="1264934" y="1385804"/>
                  <a:pt x="1281050" y="1361104"/>
                  <a:pt x="1293050" y="1334104"/>
                </a:cubicBezTo>
                <a:cubicBezTo>
                  <a:pt x="1297679" y="1323688"/>
                  <a:pt x="1301748" y="1313027"/>
                  <a:pt x="1305750" y="1302354"/>
                </a:cubicBezTo>
                <a:cubicBezTo>
                  <a:pt x="1308100" y="1296087"/>
                  <a:pt x="1308779" y="1289116"/>
                  <a:pt x="1312100" y="1283304"/>
                </a:cubicBezTo>
                <a:cubicBezTo>
                  <a:pt x="1317351" y="1274115"/>
                  <a:pt x="1324800" y="1266371"/>
                  <a:pt x="1331150" y="1257904"/>
                </a:cubicBezTo>
                <a:cubicBezTo>
                  <a:pt x="1335383" y="1243087"/>
                  <a:pt x="1339422" y="1228214"/>
                  <a:pt x="1343850" y="1213454"/>
                </a:cubicBezTo>
                <a:cubicBezTo>
                  <a:pt x="1345773" y="1207043"/>
                  <a:pt x="1349461" y="1201057"/>
                  <a:pt x="1350200" y="1194404"/>
                </a:cubicBezTo>
                <a:cubicBezTo>
                  <a:pt x="1363870" y="1071377"/>
                  <a:pt x="1342382" y="1134575"/>
                  <a:pt x="1369250" y="1067404"/>
                </a:cubicBezTo>
                <a:cubicBezTo>
                  <a:pt x="1371367" y="980621"/>
                  <a:pt x="1373693" y="893842"/>
                  <a:pt x="1375600" y="807054"/>
                </a:cubicBezTo>
                <a:cubicBezTo>
                  <a:pt x="1382832" y="477999"/>
                  <a:pt x="1356218" y="592481"/>
                  <a:pt x="1388300" y="464154"/>
                </a:cubicBezTo>
                <a:cubicBezTo>
                  <a:pt x="1391357" y="436640"/>
                  <a:pt x="1394666" y="397407"/>
                  <a:pt x="1401000" y="368904"/>
                </a:cubicBezTo>
                <a:cubicBezTo>
                  <a:pt x="1404737" y="352086"/>
                  <a:pt x="1412285" y="339985"/>
                  <a:pt x="1420050" y="324454"/>
                </a:cubicBezTo>
                <a:cubicBezTo>
                  <a:pt x="1430754" y="270932"/>
                  <a:pt x="1419382" y="313312"/>
                  <a:pt x="1439100" y="267304"/>
                </a:cubicBezTo>
                <a:cubicBezTo>
                  <a:pt x="1447984" y="246576"/>
                  <a:pt x="1443107" y="243914"/>
                  <a:pt x="1458150" y="222854"/>
                </a:cubicBezTo>
                <a:cubicBezTo>
                  <a:pt x="1463370" y="215546"/>
                  <a:pt x="1471356" y="210622"/>
                  <a:pt x="1477200" y="203804"/>
                </a:cubicBezTo>
                <a:cubicBezTo>
                  <a:pt x="1484088" y="195769"/>
                  <a:pt x="1489362" y="186439"/>
                  <a:pt x="1496250" y="178404"/>
                </a:cubicBezTo>
                <a:cubicBezTo>
                  <a:pt x="1502094" y="171586"/>
                  <a:pt x="1510080" y="166662"/>
                  <a:pt x="1515300" y="159354"/>
                </a:cubicBezTo>
                <a:cubicBezTo>
                  <a:pt x="1557090" y="100848"/>
                  <a:pt x="1497519" y="164435"/>
                  <a:pt x="1547050" y="114904"/>
                </a:cubicBezTo>
                <a:cubicBezTo>
                  <a:pt x="1559178" y="78520"/>
                  <a:pt x="1544201" y="111403"/>
                  <a:pt x="1578800" y="76804"/>
                </a:cubicBezTo>
                <a:cubicBezTo>
                  <a:pt x="1602228" y="53376"/>
                  <a:pt x="1579342" y="59510"/>
                  <a:pt x="1610550" y="38704"/>
                </a:cubicBezTo>
                <a:cubicBezTo>
                  <a:pt x="1616119" y="34991"/>
                  <a:pt x="1623448" y="34991"/>
                  <a:pt x="1629600" y="32354"/>
                </a:cubicBezTo>
                <a:cubicBezTo>
                  <a:pt x="1638301" y="28625"/>
                  <a:pt x="1646137" y="22978"/>
                  <a:pt x="1655000" y="19654"/>
                </a:cubicBezTo>
                <a:cubicBezTo>
                  <a:pt x="1681183" y="9835"/>
                  <a:pt x="1730371" y="8196"/>
                  <a:pt x="1750250" y="6954"/>
                </a:cubicBezTo>
                <a:cubicBezTo>
                  <a:pt x="1861515" y="0"/>
                  <a:pt x="1849023" y="604"/>
                  <a:pt x="1921700" y="6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509682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필요한 폴더 생성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66344"/>
            <a:ext cx="65722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71472" y="2009352"/>
            <a:ext cx="78581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488" y="1152096"/>
            <a:ext cx="4714908" cy="3214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rot="16200000" flipV="1">
            <a:off x="35687" y="3188079"/>
            <a:ext cx="214314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 flipH="1" flipV="1">
            <a:off x="3321835" y="4473963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0211" y="4662082"/>
            <a:ext cx="342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*web service</a:t>
            </a:r>
            <a:r>
              <a:rPr lang="ko-KR" altLang="en-US" sz="1600" dirty="0" smtClean="0"/>
              <a:t>하기 위한 의존성 설정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214290"/>
            <a:ext cx="398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*web service</a:t>
            </a:r>
            <a:r>
              <a:rPr lang="ko-KR" altLang="en-US" dirty="0" smtClean="0"/>
              <a:t>에서 사용할 </a:t>
            </a:r>
            <a:r>
              <a:rPr lang="en-US" altLang="ko-KR" dirty="0" smtClean="0"/>
              <a:t>folder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38197"/>
            <a:ext cx="28860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저장되는 </a:t>
            </a:r>
            <a:r>
              <a:rPr lang="ko-KR" altLang="en-US" dirty="0" smtClean="0"/>
              <a:t>파일의 경로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309701"/>
            <a:ext cx="150019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785918" y="1095387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1736" y="9525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en-US" altLang="ko-KR" dirty="0" smtClean="0"/>
              <a:t>, CSS, JS</a:t>
            </a:r>
            <a:r>
              <a:rPr lang="ko-KR" altLang="en-US" dirty="0" smtClean="0"/>
              <a:t>를 저장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2434" y="2166957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79498" y="1952642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9624" y="1714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2910" y="3167089"/>
            <a:ext cx="1500198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1643042" y="3309965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5310" y="308350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57158" y="952511"/>
            <a:ext cx="1500198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1928794" y="666759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4612" y="523883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Source code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500034" y="642918"/>
            <a:ext cx="285752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3143240" y="571480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7686" y="357166"/>
            <a:ext cx="363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oot 3.0</a:t>
            </a:r>
            <a:r>
              <a:rPr lang="ko-KR" altLang="en-US" dirty="0" smtClean="0"/>
              <a:t>이하  </a:t>
            </a:r>
            <a:r>
              <a:rPr lang="en-US" altLang="ko-KR" dirty="0" err="1" smtClean="0"/>
              <a:t>java.servlet.jstl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910" y="1785926"/>
            <a:ext cx="45005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4214810" y="1928802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29256" y="1714488"/>
            <a:ext cx="32053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oot 3.0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(apache-tomcat 10.x)</a:t>
            </a:r>
          </a:p>
          <a:p>
            <a:r>
              <a:rPr lang="en-US" altLang="ko-KR" sz="1400" dirty="0"/>
              <a:t>-</a:t>
            </a:r>
            <a:r>
              <a:rPr lang="en-US" altLang="ko-KR" sz="1400" dirty="0" err="1" smtClean="0"/>
              <a:t>jakarta.servlet.jsp.jstl-api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jakarta.servlet-api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jakarta.servlet.jstl</a:t>
            </a:r>
            <a:r>
              <a:rPr lang="ko-KR" altLang="en-US" sz="1400" dirty="0" smtClean="0"/>
              <a:t>을 의존성 주입사용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176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45</cp:revision>
  <dcterms:created xsi:type="dcterms:W3CDTF">2023-12-06T01:03:24Z</dcterms:created>
  <dcterms:modified xsi:type="dcterms:W3CDTF">2023-12-07T00:38:45Z</dcterms:modified>
</cp:coreProperties>
</file>