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6" autoAdjust="0"/>
    <p:restoredTop sz="94660"/>
  </p:normalViewPr>
  <p:slideViewPr>
    <p:cSldViewPr>
      <p:cViewPr>
        <p:scale>
          <a:sx n="150" d="100"/>
          <a:sy n="150" d="100"/>
        </p:scale>
        <p:origin x="-738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D7E3-EF10-4B59-A472-B51F03FFBC7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817E-F1AE-4596-8FC9-332D3BA0E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34339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boot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2501039" cy="332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071538" y="1428736"/>
            <a:ext cx="128588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857232"/>
            <a:ext cx="478634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429124" y="1142984"/>
            <a:ext cx="3714776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224088" y="981075"/>
            <a:ext cx="2185987" cy="528638"/>
          </a:xfrm>
          <a:custGeom>
            <a:avLst/>
            <a:gdLst>
              <a:gd name="connsiteX0" fmla="*/ 0 w 2185987"/>
              <a:gd name="connsiteY0" fmla="*/ 528638 h 528638"/>
              <a:gd name="connsiteX1" fmla="*/ 9525 w 2185987"/>
              <a:gd name="connsiteY1" fmla="*/ 476250 h 528638"/>
              <a:gd name="connsiteX2" fmla="*/ 19050 w 2185987"/>
              <a:gd name="connsiteY2" fmla="*/ 457200 h 528638"/>
              <a:gd name="connsiteX3" fmla="*/ 33337 w 2185987"/>
              <a:gd name="connsiteY3" fmla="*/ 433388 h 528638"/>
              <a:gd name="connsiteX4" fmla="*/ 47625 w 2185987"/>
              <a:gd name="connsiteY4" fmla="*/ 423863 h 528638"/>
              <a:gd name="connsiteX5" fmla="*/ 52387 w 2185987"/>
              <a:gd name="connsiteY5" fmla="*/ 404813 h 528638"/>
              <a:gd name="connsiteX6" fmla="*/ 66675 w 2185987"/>
              <a:gd name="connsiteY6" fmla="*/ 395288 h 528638"/>
              <a:gd name="connsiteX7" fmla="*/ 100012 w 2185987"/>
              <a:gd name="connsiteY7" fmla="*/ 352425 h 528638"/>
              <a:gd name="connsiteX8" fmla="*/ 100012 w 2185987"/>
              <a:gd name="connsiteY8" fmla="*/ 352425 h 528638"/>
              <a:gd name="connsiteX9" fmla="*/ 109537 w 2185987"/>
              <a:gd name="connsiteY9" fmla="*/ 333375 h 528638"/>
              <a:gd name="connsiteX10" fmla="*/ 128587 w 2185987"/>
              <a:gd name="connsiteY10" fmla="*/ 323850 h 528638"/>
              <a:gd name="connsiteX11" fmla="*/ 152400 w 2185987"/>
              <a:gd name="connsiteY11" fmla="*/ 300038 h 528638"/>
              <a:gd name="connsiteX12" fmla="*/ 161925 w 2185987"/>
              <a:gd name="connsiteY12" fmla="*/ 285750 h 528638"/>
              <a:gd name="connsiteX13" fmla="*/ 204787 w 2185987"/>
              <a:gd name="connsiteY13" fmla="*/ 242888 h 528638"/>
              <a:gd name="connsiteX14" fmla="*/ 242887 w 2185987"/>
              <a:gd name="connsiteY14" fmla="*/ 200025 h 528638"/>
              <a:gd name="connsiteX15" fmla="*/ 280987 w 2185987"/>
              <a:gd name="connsiteY15" fmla="*/ 171450 h 528638"/>
              <a:gd name="connsiteX16" fmla="*/ 300037 w 2185987"/>
              <a:gd name="connsiteY16" fmla="*/ 157163 h 528638"/>
              <a:gd name="connsiteX17" fmla="*/ 347662 w 2185987"/>
              <a:gd name="connsiteY17" fmla="*/ 123825 h 528638"/>
              <a:gd name="connsiteX18" fmla="*/ 404812 w 2185987"/>
              <a:gd name="connsiteY18" fmla="*/ 80963 h 528638"/>
              <a:gd name="connsiteX19" fmla="*/ 423862 w 2185987"/>
              <a:gd name="connsiteY19" fmla="*/ 66675 h 528638"/>
              <a:gd name="connsiteX20" fmla="*/ 442912 w 2185987"/>
              <a:gd name="connsiteY20" fmla="*/ 61913 h 528638"/>
              <a:gd name="connsiteX21" fmla="*/ 457200 w 2185987"/>
              <a:gd name="connsiteY21" fmla="*/ 47625 h 528638"/>
              <a:gd name="connsiteX22" fmla="*/ 485775 w 2185987"/>
              <a:gd name="connsiteY22" fmla="*/ 38100 h 528638"/>
              <a:gd name="connsiteX23" fmla="*/ 500062 w 2185987"/>
              <a:gd name="connsiteY23" fmla="*/ 33338 h 528638"/>
              <a:gd name="connsiteX24" fmla="*/ 514350 w 2185987"/>
              <a:gd name="connsiteY24" fmla="*/ 28575 h 528638"/>
              <a:gd name="connsiteX25" fmla="*/ 542925 w 2185987"/>
              <a:gd name="connsiteY25" fmla="*/ 23813 h 528638"/>
              <a:gd name="connsiteX26" fmla="*/ 576262 w 2185987"/>
              <a:gd name="connsiteY26" fmla="*/ 14288 h 528638"/>
              <a:gd name="connsiteX27" fmla="*/ 614362 w 2185987"/>
              <a:gd name="connsiteY27" fmla="*/ 9525 h 528638"/>
              <a:gd name="connsiteX28" fmla="*/ 657225 w 2185987"/>
              <a:gd name="connsiteY28" fmla="*/ 0 h 528638"/>
              <a:gd name="connsiteX29" fmla="*/ 1276350 w 2185987"/>
              <a:gd name="connsiteY29" fmla="*/ 4763 h 528638"/>
              <a:gd name="connsiteX30" fmla="*/ 1300162 w 2185987"/>
              <a:gd name="connsiteY30" fmla="*/ 14288 h 528638"/>
              <a:gd name="connsiteX31" fmla="*/ 1314450 w 2185987"/>
              <a:gd name="connsiteY31" fmla="*/ 19050 h 528638"/>
              <a:gd name="connsiteX32" fmla="*/ 1347787 w 2185987"/>
              <a:gd name="connsiteY32" fmla="*/ 23813 h 528638"/>
              <a:gd name="connsiteX33" fmla="*/ 1419225 w 2185987"/>
              <a:gd name="connsiteY33" fmla="*/ 38100 h 528638"/>
              <a:gd name="connsiteX34" fmla="*/ 1433512 w 2185987"/>
              <a:gd name="connsiteY34" fmla="*/ 47625 h 528638"/>
              <a:gd name="connsiteX35" fmla="*/ 1471612 w 2185987"/>
              <a:gd name="connsiteY35" fmla="*/ 57150 h 528638"/>
              <a:gd name="connsiteX36" fmla="*/ 1514475 w 2185987"/>
              <a:gd name="connsiteY36" fmla="*/ 66675 h 528638"/>
              <a:gd name="connsiteX37" fmla="*/ 1566862 w 2185987"/>
              <a:gd name="connsiteY37" fmla="*/ 85725 h 528638"/>
              <a:gd name="connsiteX38" fmla="*/ 1581150 w 2185987"/>
              <a:gd name="connsiteY38" fmla="*/ 90488 h 528638"/>
              <a:gd name="connsiteX39" fmla="*/ 1614487 w 2185987"/>
              <a:gd name="connsiteY39" fmla="*/ 104775 h 528638"/>
              <a:gd name="connsiteX40" fmla="*/ 1647825 w 2185987"/>
              <a:gd name="connsiteY40" fmla="*/ 109538 h 528638"/>
              <a:gd name="connsiteX41" fmla="*/ 1666875 w 2185987"/>
              <a:gd name="connsiteY41" fmla="*/ 119063 h 528638"/>
              <a:gd name="connsiteX42" fmla="*/ 1690687 w 2185987"/>
              <a:gd name="connsiteY42" fmla="*/ 123825 h 528638"/>
              <a:gd name="connsiteX43" fmla="*/ 1709737 w 2185987"/>
              <a:gd name="connsiteY43" fmla="*/ 128588 h 528638"/>
              <a:gd name="connsiteX44" fmla="*/ 1738312 w 2185987"/>
              <a:gd name="connsiteY44" fmla="*/ 138113 h 528638"/>
              <a:gd name="connsiteX45" fmla="*/ 1752600 w 2185987"/>
              <a:gd name="connsiteY45" fmla="*/ 142875 h 528638"/>
              <a:gd name="connsiteX46" fmla="*/ 1776412 w 2185987"/>
              <a:gd name="connsiteY46" fmla="*/ 152400 h 528638"/>
              <a:gd name="connsiteX47" fmla="*/ 1828800 w 2185987"/>
              <a:gd name="connsiteY47" fmla="*/ 161925 h 528638"/>
              <a:gd name="connsiteX48" fmla="*/ 1871662 w 2185987"/>
              <a:gd name="connsiteY48" fmla="*/ 176213 h 528638"/>
              <a:gd name="connsiteX49" fmla="*/ 1890712 w 2185987"/>
              <a:gd name="connsiteY49" fmla="*/ 185738 h 528638"/>
              <a:gd name="connsiteX50" fmla="*/ 1924050 w 2185987"/>
              <a:gd name="connsiteY50" fmla="*/ 195263 h 528638"/>
              <a:gd name="connsiteX51" fmla="*/ 1947862 w 2185987"/>
              <a:gd name="connsiteY51" fmla="*/ 204788 h 528638"/>
              <a:gd name="connsiteX52" fmla="*/ 1990725 w 2185987"/>
              <a:gd name="connsiteY52" fmla="*/ 228600 h 528638"/>
              <a:gd name="connsiteX53" fmla="*/ 2019300 w 2185987"/>
              <a:gd name="connsiteY53" fmla="*/ 233363 h 528638"/>
              <a:gd name="connsiteX54" fmla="*/ 2081212 w 2185987"/>
              <a:gd name="connsiteY54" fmla="*/ 261938 h 528638"/>
              <a:gd name="connsiteX55" fmla="*/ 2109787 w 2185987"/>
              <a:gd name="connsiteY55" fmla="*/ 271463 h 528638"/>
              <a:gd name="connsiteX56" fmla="*/ 2133600 w 2185987"/>
              <a:gd name="connsiteY56" fmla="*/ 276225 h 528638"/>
              <a:gd name="connsiteX57" fmla="*/ 2166937 w 2185987"/>
              <a:gd name="connsiteY57" fmla="*/ 290513 h 528638"/>
              <a:gd name="connsiteX58" fmla="*/ 2185987 w 2185987"/>
              <a:gd name="connsiteY58" fmla="*/ 295275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85987" h="528638">
                <a:moveTo>
                  <a:pt x="0" y="528638"/>
                </a:moveTo>
                <a:cubicBezTo>
                  <a:pt x="1739" y="516462"/>
                  <a:pt x="4341" y="490072"/>
                  <a:pt x="9525" y="476250"/>
                </a:cubicBezTo>
                <a:cubicBezTo>
                  <a:pt x="12018" y="469603"/>
                  <a:pt x="15602" y="463406"/>
                  <a:pt x="19050" y="457200"/>
                </a:cubicBezTo>
                <a:cubicBezTo>
                  <a:pt x="23545" y="449108"/>
                  <a:pt x="27313" y="440416"/>
                  <a:pt x="33337" y="433388"/>
                </a:cubicBezTo>
                <a:cubicBezTo>
                  <a:pt x="37062" y="429042"/>
                  <a:pt x="42862" y="427038"/>
                  <a:pt x="47625" y="423863"/>
                </a:cubicBezTo>
                <a:cubicBezTo>
                  <a:pt x="49212" y="417513"/>
                  <a:pt x="48756" y="410259"/>
                  <a:pt x="52387" y="404813"/>
                </a:cubicBezTo>
                <a:cubicBezTo>
                  <a:pt x="55562" y="400050"/>
                  <a:pt x="62825" y="399523"/>
                  <a:pt x="66675" y="395288"/>
                </a:cubicBezTo>
                <a:cubicBezTo>
                  <a:pt x="78851" y="381895"/>
                  <a:pt x="88900" y="366713"/>
                  <a:pt x="100012" y="352425"/>
                </a:cubicBezTo>
                <a:lnTo>
                  <a:pt x="100012" y="352425"/>
                </a:lnTo>
                <a:cubicBezTo>
                  <a:pt x="103187" y="346075"/>
                  <a:pt x="104517" y="338395"/>
                  <a:pt x="109537" y="333375"/>
                </a:cubicBezTo>
                <a:cubicBezTo>
                  <a:pt x="114557" y="328355"/>
                  <a:pt x="122983" y="328209"/>
                  <a:pt x="128587" y="323850"/>
                </a:cubicBezTo>
                <a:cubicBezTo>
                  <a:pt x="137448" y="316958"/>
                  <a:pt x="145008" y="308486"/>
                  <a:pt x="152400" y="300038"/>
                </a:cubicBezTo>
                <a:cubicBezTo>
                  <a:pt x="156169" y="295730"/>
                  <a:pt x="158057" y="289969"/>
                  <a:pt x="161925" y="285750"/>
                </a:cubicBezTo>
                <a:cubicBezTo>
                  <a:pt x="175578" y="270855"/>
                  <a:pt x="191852" y="258410"/>
                  <a:pt x="204787" y="242888"/>
                </a:cubicBezTo>
                <a:cubicBezTo>
                  <a:pt x="212694" y="233400"/>
                  <a:pt x="230815" y="209902"/>
                  <a:pt x="242887" y="200025"/>
                </a:cubicBezTo>
                <a:cubicBezTo>
                  <a:pt x="255173" y="189972"/>
                  <a:pt x="268287" y="180975"/>
                  <a:pt x="280987" y="171450"/>
                </a:cubicBezTo>
                <a:cubicBezTo>
                  <a:pt x="287337" y="166688"/>
                  <a:pt x="293433" y="161566"/>
                  <a:pt x="300037" y="157163"/>
                </a:cubicBezTo>
                <a:cubicBezTo>
                  <a:pt x="319969" y="143875"/>
                  <a:pt x="330026" y="137933"/>
                  <a:pt x="347662" y="123825"/>
                </a:cubicBezTo>
                <a:cubicBezTo>
                  <a:pt x="411529" y="72731"/>
                  <a:pt x="341455" y="125313"/>
                  <a:pt x="404812" y="80963"/>
                </a:cubicBezTo>
                <a:cubicBezTo>
                  <a:pt x="411315" y="76411"/>
                  <a:pt x="416762" y="70225"/>
                  <a:pt x="423862" y="66675"/>
                </a:cubicBezTo>
                <a:cubicBezTo>
                  <a:pt x="429716" y="63748"/>
                  <a:pt x="436562" y="63500"/>
                  <a:pt x="442912" y="61913"/>
                </a:cubicBezTo>
                <a:cubicBezTo>
                  <a:pt x="447675" y="57150"/>
                  <a:pt x="451312" y="50896"/>
                  <a:pt x="457200" y="47625"/>
                </a:cubicBezTo>
                <a:cubicBezTo>
                  <a:pt x="465977" y="42749"/>
                  <a:pt x="476250" y="41275"/>
                  <a:pt x="485775" y="38100"/>
                </a:cubicBezTo>
                <a:lnTo>
                  <a:pt x="500062" y="33338"/>
                </a:lnTo>
                <a:cubicBezTo>
                  <a:pt x="504825" y="31750"/>
                  <a:pt x="509398" y="29400"/>
                  <a:pt x="514350" y="28575"/>
                </a:cubicBezTo>
                <a:lnTo>
                  <a:pt x="542925" y="23813"/>
                </a:lnTo>
                <a:cubicBezTo>
                  <a:pt x="554254" y="20036"/>
                  <a:pt x="564295" y="16283"/>
                  <a:pt x="576262" y="14288"/>
                </a:cubicBezTo>
                <a:cubicBezTo>
                  <a:pt x="588887" y="12184"/>
                  <a:pt x="601758" y="11749"/>
                  <a:pt x="614362" y="9525"/>
                </a:cubicBezTo>
                <a:cubicBezTo>
                  <a:pt x="628775" y="6981"/>
                  <a:pt x="642937" y="3175"/>
                  <a:pt x="657225" y="0"/>
                </a:cubicBezTo>
                <a:lnTo>
                  <a:pt x="1276350" y="4763"/>
                </a:lnTo>
                <a:cubicBezTo>
                  <a:pt x="1284897" y="4953"/>
                  <a:pt x="1292157" y="11286"/>
                  <a:pt x="1300162" y="14288"/>
                </a:cubicBezTo>
                <a:cubicBezTo>
                  <a:pt x="1304863" y="16051"/>
                  <a:pt x="1309527" y="18065"/>
                  <a:pt x="1314450" y="19050"/>
                </a:cubicBezTo>
                <a:cubicBezTo>
                  <a:pt x="1325457" y="21251"/>
                  <a:pt x="1336811" y="21461"/>
                  <a:pt x="1347787" y="23813"/>
                </a:cubicBezTo>
                <a:cubicBezTo>
                  <a:pt x="1429932" y="41416"/>
                  <a:pt x="1329235" y="26852"/>
                  <a:pt x="1419225" y="38100"/>
                </a:cubicBezTo>
                <a:cubicBezTo>
                  <a:pt x="1423987" y="41275"/>
                  <a:pt x="1428133" y="45669"/>
                  <a:pt x="1433512" y="47625"/>
                </a:cubicBezTo>
                <a:cubicBezTo>
                  <a:pt x="1445815" y="52099"/>
                  <a:pt x="1458912" y="53975"/>
                  <a:pt x="1471612" y="57150"/>
                </a:cubicBezTo>
                <a:cubicBezTo>
                  <a:pt x="1498524" y="63878"/>
                  <a:pt x="1484232" y="60627"/>
                  <a:pt x="1514475" y="66675"/>
                </a:cubicBezTo>
                <a:cubicBezTo>
                  <a:pt x="1547613" y="79930"/>
                  <a:pt x="1530173" y="73495"/>
                  <a:pt x="1566862" y="85725"/>
                </a:cubicBezTo>
                <a:cubicBezTo>
                  <a:pt x="1571625" y="87313"/>
                  <a:pt x="1576660" y="88243"/>
                  <a:pt x="1581150" y="90488"/>
                </a:cubicBezTo>
                <a:cubicBezTo>
                  <a:pt x="1591478" y="95652"/>
                  <a:pt x="1602806" y="102439"/>
                  <a:pt x="1614487" y="104775"/>
                </a:cubicBezTo>
                <a:cubicBezTo>
                  <a:pt x="1625495" y="106977"/>
                  <a:pt x="1636712" y="107950"/>
                  <a:pt x="1647825" y="109538"/>
                </a:cubicBezTo>
                <a:cubicBezTo>
                  <a:pt x="1654175" y="112713"/>
                  <a:pt x="1660140" y="116818"/>
                  <a:pt x="1666875" y="119063"/>
                </a:cubicBezTo>
                <a:cubicBezTo>
                  <a:pt x="1674554" y="121623"/>
                  <a:pt x="1682785" y="122069"/>
                  <a:pt x="1690687" y="123825"/>
                </a:cubicBezTo>
                <a:cubicBezTo>
                  <a:pt x="1697077" y="125245"/>
                  <a:pt x="1703468" y="126707"/>
                  <a:pt x="1709737" y="128588"/>
                </a:cubicBezTo>
                <a:cubicBezTo>
                  <a:pt x="1719354" y="131473"/>
                  <a:pt x="1728787" y="134938"/>
                  <a:pt x="1738312" y="138113"/>
                </a:cubicBezTo>
                <a:cubicBezTo>
                  <a:pt x="1743075" y="139700"/>
                  <a:pt x="1747939" y="141011"/>
                  <a:pt x="1752600" y="142875"/>
                </a:cubicBezTo>
                <a:cubicBezTo>
                  <a:pt x="1760537" y="146050"/>
                  <a:pt x="1768302" y="149697"/>
                  <a:pt x="1776412" y="152400"/>
                </a:cubicBezTo>
                <a:cubicBezTo>
                  <a:pt x="1793257" y="158015"/>
                  <a:pt x="1811440" y="159445"/>
                  <a:pt x="1828800" y="161925"/>
                </a:cubicBezTo>
                <a:cubicBezTo>
                  <a:pt x="1858497" y="181724"/>
                  <a:pt x="1824998" y="162213"/>
                  <a:pt x="1871662" y="176213"/>
                </a:cubicBezTo>
                <a:cubicBezTo>
                  <a:pt x="1878462" y="178253"/>
                  <a:pt x="1884186" y="182941"/>
                  <a:pt x="1890712" y="185738"/>
                </a:cubicBezTo>
                <a:cubicBezTo>
                  <a:pt x="1906756" y="192614"/>
                  <a:pt x="1905937" y="189225"/>
                  <a:pt x="1924050" y="195263"/>
                </a:cubicBezTo>
                <a:cubicBezTo>
                  <a:pt x="1932160" y="197966"/>
                  <a:pt x="1940216" y="200965"/>
                  <a:pt x="1947862" y="204788"/>
                </a:cubicBezTo>
                <a:cubicBezTo>
                  <a:pt x="1976047" y="218881"/>
                  <a:pt x="1947660" y="214245"/>
                  <a:pt x="1990725" y="228600"/>
                </a:cubicBezTo>
                <a:cubicBezTo>
                  <a:pt x="1999886" y="231654"/>
                  <a:pt x="2009775" y="231775"/>
                  <a:pt x="2019300" y="233363"/>
                </a:cubicBezTo>
                <a:cubicBezTo>
                  <a:pt x="2048658" y="248042"/>
                  <a:pt x="2054084" y="252073"/>
                  <a:pt x="2081212" y="261938"/>
                </a:cubicBezTo>
                <a:cubicBezTo>
                  <a:pt x="2090648" y="265369"/>
                  <a:pt x="2099942" y="269494"/>
                  <a:pt x="2109787" y="271463"/>
                </a:cubicBezTo>
                <a:lnTo>
                  <a:pt x="2133600" y="276225"/>
                </a:lnTo>
                <a:cubicBezTo>
                  <a:pt x="2155348" y="290724"/>
                  <a:pt x="2140030" y="282825"/>
                  <a:pt x="2166937" y="290513"/>
                </a:cubicBezTo>
                <a:cubicBezTo>
                  <a:pt x="2185361" y="295777"/>
                  <a:pt x="2175373" y="295275"/>
                  <a:pt x="2185987" y="2952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72000" y="2928934"/>
            <a:ext cx="314327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590675" y="1547813"/>
            <a:ext cx="2967038" cy="1914525"/>
          </a:xfrm>
          <a:custGeom>
            <a:avLst/>
            <a:gdLst>
              <a:gd name="connsiteX0" fmla="*/ 0 w 2967038"/>
              <a:gd name="connsiteY0" fmla="*/ 0 h 1914525"/>
              <a:gd name="connsiteX1" fmla="*/ 38100 w 2967038"/>
              <a:gd name="connsiteY1" fmla="*/ 109537 h 1914525"/>
              <a:gd name="connsiteX2" fmla="*/ 42863 w 2967038"/>
              <a:gd name="connsiteY2" fmla="*/ 133350 h 1914525"/>
              <a:gd name="connsiteX3" fmla="*/ 47625 w 2967038"/>
              <a:gd name="connsiteY3" fmla="*/ 180975 h 1914525"/>
              <a:gd name="connsiteX4" fmla="*/ 61913 w 2967038"/>
              <a:gd name="connsiteY4" fmla="*/ 209550 h 1914525"/>
              <a:gd name="connsiteX5" fmla="*/ 100013 w 2967038"/>
              <a:gd name="connsiteY5" fmla="*/ 304800 h 1914525"/>
              <a:gd name="connsiteX6" fmla="*/ 128588 w 2967038"/>
              <a:gd name="connsiteY6" fmla="*/ 352425 h 1914525"/>
              <a:gd name="connsiteX7" fmla="*/ 142875 w 2967038"/>
              <a:gd name="connsiteY7" fmla="*/ 390525 h 1914525"/>
              <a:gd name="connsiteX8" fmla="*/ 152400 w 2967038"/>
              <a:gd name="connsiteY8" fmla="*/ 414337 h 1914525"/>
              <a:gd name="connsiteX9" fmla="*/ 161925 w 2967038"/>
              <a:gd name="connsiteY9" fmla="*/ 442912 h 1914525"/>
              <a:gd name="connsiteX10" fmla="*/ 171450 w 2967038"/>
              <a:gd name="connsiteY10" fmla="*/ 457200 h 1914525"/>
              <a:gd name="connsiteX11" fmla="*/ 180975 w 2967038"/>
              <a:gd name="connsiteY11" fmla="*/ 481012 h 1914525"/>
              <a:gd name="connsiteX12" fmla="*/ 219075 w 2967038"/>
              <a:gd name="connsiteY12" fmla="*/ 561975 h 1914525"/>
              <a:gd name="connsiteX13" fmla="*/ 223838 w 2967038"/>
              <a:gd name="connsiteY13" fmla="*/ 585787 h 1914525"/>
              <a:gd name="connsiteX14" fmla="*/ 280988 w 2967038"/>
              <a:gd name="connsiteY14" fmla="*/ 676275 h 1914525"/>
              <a:gd name="connsiteX15" fmla="*/ 295275 w 2967038"/>
              <a:gd name="connsiteY15" fmla="*/ 704850 h 1914525"/>
              <a:gd name="connsiteX16" fmla="*/ 300038 w 2967038"/>
              <a:gd name="connsiteY16" fmla="*/ 733425 h 1914525"/>
              <a:gd name="connsiteX17" fmla="*/ 319088 w 2967038"/>
              <a:gd name="connsiteY17" fmla="*/ 752475 h 1914525"/>
              <a:gd name="connsiteX18" fmla="*/ 338138 w 2967038"/>
              <a:gd name="connsiteY18" fmla="*/ 781050 h 1914525"/>
              <a:gd name="connsiteX19" fmla="*/ 361950 w 2967038"/>
              <a:gd name="connsiteY19" fmla="*/ 819150 h 1914525"/>
              <a:gd name="connsiteX20" fmla="*/ 414338 w 2967038"/>
              <a:gd name="connsiteY20" fmla="*/ 923925 h 1914525"/>
              <a:gd name="connsiteX21" fmla="*/ 433388 w 2967038"/>
              <a:gd name="connsiteY21" fmla="*/ 942975 h 1914525"/>
              <a:gd name="connsiteX22" fmla="*/ 481013 w 2967038"/>
              <a:gd name="connsiteY22" fmla="*/ 1023937 h 1914525"/>
              <a:gd name="connsiteX23" fmla="*/ 504825 w 2967038"/>
              <a:gd name="connsiteY23" fmla="*/ 1062037 h 1914525"/>
              <a:gd name="connsiteX24" fmla="*/ 523875 w 2967038"/>
              <a:gd name="connsiteY24" fmla="*/ 1095375 h 1914525"/>
              <a:gd name="connsiteX25" fmla="*/ 542925 w 2967038"/>
              <a:gd name="connsiteY25" fmla="*/ 1123950 h 1914525"/>
              <a:gd name="connsiteX26" fmla="*/ 561975 w 2967038"/>
              <a:gd name="connsiteY26" fmla="*/ 1157287 h 1914525"/>
              <a:gd name="connsiteX27" fmla="*/ 585788 w 2967038"/>
              <a:gd name="connsiteY27" fmla="*/ 1185862 h 1914525"/>
              <a:gd name="connsiteX28" fmla="*/ 604838 w 2967038"/>
              <a:gd name="connsiteY28" fmla="*/ 1219200 h 1914525"/>
              <a:gd name="connsiteX29" fmla="*/ 628650 w 2967038"/>
              <a:gd name="connsiteY29" fmla="*/ 1247775 h 1914525"/>
              <a:gd name="connsiteX30" fmla="*/ 657225 w 2967038"/>
              <a:gd name="connsiteY30" fmla="*/ 1295400 h 1914525"/>
              <a:gd name="connsiteX31" fmla="*/ 676275 w 2967038"/>
              <a:gd name="connsiteY31" fmla="*/ 1319212 h 1914525"/>
              <a:gd name="connsiteX32" fmla="*/ 695325 w 2967038"/>
              <a:gd name="connsiteY32" fmla="*/ 1347787 h 1914525"/>
              <a:gd name="connsiteX33" fmla="*/ 728663 w 2967038"/>
              <a:gd name="connsiteY33" fmla="*/ 1381125 h 1914525"/>
              <a:gd name="connsiteX34" fmla="*/ 747713 w 2967038"/>
              <a:gd name="connsiteY34" fmla="*/ 1419225 h 1914525"/>
              <a:gd name="connsiteX35" fmla="*/ 766763 w 2967038"/>
              <a:gd name="connsiteY35" fmla="*/ 1438275 h 1914525"/>
              <a:gd name="connsiteX36" fmla="*/ 823913 w 2967038"/>
              <a:gd name="connsiteY36" fmla="*/ 1504950 h 1914525"/>
              <a:gd name="connsiteX37" fmla="*/ 876300 w 2967038"/>
              <a:gd name="connsiteY37" fmla="*/ 1547812 h 1914525"/>
              <a:gd name="connsiteX38" fmla="*/ 890588 w 2967038"/>
              <a:gd name="connsiteY38" fmla="*/ 1557337 h 1914525"/>
              <a:gd name="connsiteX39" fmla="*/ 914400 w 2967038"/>
              <a:gd name="connsiteY39" fmla="*/ 1576387 h 1914525"/>
              <a:gd name="connsiteX40" fmla="*/ 933450 w 2967038"/>
              <a:gd name="connsiteY40" fmla="*/ 1585912 h 1914525"/>
              <a:gd name="connsiteX41" fmla="*/ 962025 w 2967038"/>
              <a:gd name="connsiteY41" fmla="*/ 1604962 h 1914525"/>
              <a:gd name="connsiteX42" fmla="*/ 981075 w 2967038"/>
              <a:gd name="connsiteY42" fmla="*/ 1614487 h 1914525"/>
              <a:gd name="connsiteX43" fmla="*/ 1009650 w 2967038"/>
              <a:gd name="connsiteY43" fmla="*/ 1633537 h 1914525"/>
              <a:gd name="connsiteX44" fmla="*/ 1042988 w 2967038"/>
              <a:gd name="connsiteY44" fmla="*/ 1652587 h 1914525"/>
              <a:gd name="connsiteX45" fmla="*/ 1062038 w 2967038"/>
              <a:gd name="connsiteY45" fmla="*/ 1681162 h 1914525"/>
              <a:gd name="connsiteX46" fmla="*/ 1095375 w 2967038"/>
              <a:gd name="connsiteY46" fmla="*/ 1685925 h 1914525"/>
              <a:gd name="connsiteX47" fmla="*/ 1128713 w 2967038"/>
              <a:gd name="connsiteY47" fmla="*/ 1704975 h 1914525"/>
              <a:gd name="connsiteX48" fmla="*/ 1162050 w 2967038"/>
              <a:gd name="connsiteY48" fmla="*/ 1728787 h 1914525"/>
              <a:gd name="connsiteX49" fmla="*/ 1247775 w 2967038"/>
              <a:gd name="connsiteY49" fmla="*/ 1757362 h 1914525"/>
              <a:gd name="connsiteX50" fmla="*/ 1276350 w 2967038"/>
              <a:gd name="connsiteY50" fmla="*/ 1766887 h 1914525"/>
              <a:gd name="connsiteX51" fmla="*/ 1295400 w 2967038"/>
              <a:gd name="connsiteY51" fmla="*/ 1776412 h 1914525"/>
              <a:gd name="connsiteX52" fmla="*/ 1309688 w 2967038"/>
              <a:gd name="connsiteY52" fmla="*/ 1781175 h 1914525"/>
              <a:gd name="connsiteX53" fmla="*/ 1338263 w 2967038"/>
              <a:gd name="connsiteY53" fmla="*/ 1795462 h 1914525"/>
              <a:gd name="connsiteX54" fmla="*/ 1381125 w 2967038"/>
              <a:gd name="connsiteY54" fmla="*/ 1804987 h 1914525"/>
              <a:gd name="connsiteX55" fmla="*/ 1400175 w 2967038"/>
              <a:gd name="connsiteY55" fmla="*/ 1809750 h 1914525"/>
              <a:gd name="connsiteX56" fmla="*/ 1443038 w 2967038"/>
              <a:gd name="connsiteY56" fmla="*/ 1819275 h 1914525"/>
              <a:gd name="connsiteX57" fmla="*/ 1471613 w 2967038"/>
              <a:gd name="connsiteY57" fmla="*/ 1828800 h 1914525"/>
              <a:gd name="connsiteX58" fmla="*/ 1514475 w 2967038"/>
              <a:gd name="connsiteY58" fmla="*/ 1847850 h 1914525"/>
              <a:gd name="connsiteX59" fmla="*/ 1590675 w 2967038"/>
              <a:gd name="connsiteY59" fmla="*/ 1862137 h 1914525"/>
              <a:gd name="connsiteX60" fmla="*/ 1600200 w 2967038"/>
              <a:gd name="connsiteY60" fmla="*/ 1876425 h 1914525"/>
              <a:gd name="connsiteX61" fmla="*/ 1647825 w 2967038"/>
              <a:gd name="connsiteY61" fmla="*/ 1881187 h 1914525"/>
              <a:gd name="connsiteX62" fmla="*/ 1662113 w 2967038"/>
              <a:gd name="connsiteY62" fmla="*/ 1885950 h 1914525"/>
              <a:gd name="connsiteX63" fmla="*/ 1704975 w 2967038"/>
              <a:gd name="connsiteY63" fmla="*/ 1900237 h 1914525"/>
              <a:gd name="connsiteX64" fmla="*/ 1814513 w 2967038"/>
              <a:gd name="connsiteY64" fmla="*/ 1914525 h 1914525"/>
              <a:gd name="connsiteX65" fmla="*/ 2386013 w 2967038"/>
              <a:gd name="connsiteY65" fmla="*/ 1909762 h 1914525"/>
              <a:gd name="connsiteX66" fmla="*/ 2405063 w 2967038"/>
              <a:gd name="connsiteY66" fmla="*/ 1900237 h 1914525"/>
              <a:gd name="connsiteX67" fmla="*/ 2438400 w 2967038"/>
              <a:gd name="connsiteY67" fmla="*/ 1890712 h 1914525"/>
              <a:gd name="connsiteX68" fmla="*/ 2462213 w 2967038"/>
              <a:gd name="connsiteY68" fmla="*/ 1876425 h 1914525"/>
              <a:gd name="connsiteX69" fmla="*/ 2514600 w 2967038"/>
              <a:gd name="connsiteY69" fmla="*/ 1866900 h 1914525"/>
              <a:gd name="connsiteX70" fmla="*/ 2533650 w 2967038"/>
              <a:gd name="connsiteY70" fmla="*/ 1862137 h 1914525"/>
              <a:gd name="connsiteX71" fmla="*/ 2547938 w 2967038"/>
              <a:gd name="connsiteY71" fmla="*/ 1852612 h 1914525"/>
              <a:gd name="connsiteX72" fmla="*/ 2619375 w 2967038"/>
              <a:gd name="connsiteY72" fmla="*/ 1833562 h 1914525"/>
              <a:gd name="connsiteX73" fmla="*/ 2657475 w 2967038"/>
              <a:gd name="connsiteY73" fmla="*/ 1814512 h 1914525"/>
              <a:gd name="connsiteX74" fmla="*/ 2695575 w 2967038"/>
              <a:gd name="connsiteY74" fmla="*/ 1800225 h 1914525"/>
              <a:gd name="connsiteX75" fmla="*/ 2738438 w 2967038"/>
              <a:gd name="connsiteY75" fmla="*/ 1771650 h 1914525"/>
              <a:gd name="connsiteX76" fmla="*/ 2776538 w 2967038"/>
              <a:gd name="connsiteY76" fmla="*/ 1747837 h 1914525"/>
              <a:gd name="connsiteX77" fmla="*/ 2795588 w 2967038"/>
              <a:gd name="connsiteY77" fmla="*/ 1738312 h 1914525"/>
              <a:gd name="connsiteX78" fmla="*/ 2852738 w 2967038"/>
              <a:gd name="connsiteY78" fmla="*/ 1690687 h 1914525"/>
              <a:gd name="connsiteX79" fmla="*/ 2886075 w 2967038"/>
              <a:gd name="connsiteY79" fmla="*/ 1666875 h 1914525"/>
              <a:gd name="connsiteX80" fmla="*/ 2909888 w 2967038"/>
              <a:gd name="connsiteY80" fmla="*/ 1633537 h 1914525"/>
              <a:gd name="connsiteX81" fmla="*/ 2919413 w 2967038"/>
              <a:gd name="connsiteY81" fmla="*/ 1619250 h 1914525"/>
              <a:gd name="connsiteX82" fmla="*/ 2933700 w 2967038"/>
              <a:gd name="connsiteY82" fmla="*/ 1604962 h 1914525"/>
              <a:gd name="connsiteX83" fmla="*/ 2947988 w 2967038"/>
              <a:gd name="connsiteY83" fmla="*/ 1571625 h 1914525"/>
              <a:gd name="connsiteX84" fmla="*/ 2962275 w 2967038"/>
              <a:gd name="connsiteY84" fmla="*/ 1552575 h 1914525"/>
              <a:gd name="connsiteX85" fmla="*/ 2967038 w 2967038"/>
              <a:gd name="connsiteY85" fmla="*/ 1538287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967038" h="1914525">
                <a:moveTo>
                  <a:pt x="0" y="0"/>
                </a:moveTo>
                <a:cubicBezTo>
                  <a:pt x="10087" y="26897"/>
                  <a:pt x="34083" y="89455"/>
                  <a:pt x="38100" y="109537"/>
                </a:cubicBezTo>
                <a:lnTo>
                  <a:pt x="42863" y="133350"/>
                </a:lnTo>
                <a:cubicBezTo>
                  <a:pt x="44450" y="149225"/>
                  <a:pt x="43756" y="165497"/>
                  <a:pt x="47625" y="180975"/>
                </a:cubicBezTo>
                <a:cubicBezTo>
                  <a:pt x="50208" y="191306"/>
                  <a:pt x="57817" y="199720"/>
                  <a:pt x="61913" y="209550"/>
                </a:cubicBezTo>
                <a:cubicBezTo>
                  <a:pt x="80856" y="255011"/>
                  <a:pt x="63217" y="243474"/>
                  <a:pt x="100013" y="304800"/>
                </a:cubicBezTo>
                <a:cubicBezTo>
                  <a:pt x="109538" y="320675"/>
                  <a:pt x="121712" y="335236"/>
                  <a:pt x="128588" y="352425"/>
                </a:cubicBezTo>
                <a:cubicBezTo>
                  <a:pt x="165404" y="444463"/>
                  <a:pt x="120478" y="330799"/>
                  <a:pt x="142875" y="390525"/>
                </a:cubicBezTo>
                <a:cubicBezTo>
                  <a:pt x="145877" y="398530"/>
                  <a:pt x="149478" y="406303"/>
                  <a:pt x="152400" y="414337"/>
                </a:cubicBezTo>
                <a:cubicBezTo>
                  <a:pt x="155831" y="423773"/>
                  <a:pt x="157847" y="433737"/>
                  <a:pt x="161925" y="442912"/>
                </a:cubicBezTo>
                <a:cubicBezTo>
                  <a:pt x="164250" y="448143"/>
                  <a:pt x="168890" y="452080"/>
                  <a:pt x="171450" y="457200"/>
                </a:cubicBezTo>
                <a:cubicBezTo>
                  <a:pt x="175273" y="464846"/>
                  <a:pt x="177360" y="473265"/>
                  <a:pt x="180975" y="481012"/>
                </a:cubicBezTo>
                <a:cubicBezTo>
                  <a:pt x="232090" y="590542"/>
                  <a:pt x="182882" y="477521"/>
                  <a:pt x="219075" y="561975"/>
                </a:cubicBezTo>
                <a:cubicBezTo>
                  <a:pt x="220663" y="569912"/>
                  <a:pt x="221072" y="578180"/>
                  <a:pt x="223838" y="585787"/>
                </a:cubicBezTo>
                <a:cubicBezTo>
                  <a:pt x="239217" y="628080"/>
                  <a:pt x="255947" y="626191"/>
                  <a:pt x="280988" y="676275"/>
                </a:cubicBezTo>
                <a:lnTo>
                  <a:pt x="295275" y="704850"/>
                </a:lnTo>
                <a:cubicBezTo>
                  <a:pt x="296863" y="714375"/>
                  <a:pt x="295719" y="724788"/>
                  <a:pt x="300038" y="733425"/>
                </a:cubicBezTo>
                <a:cubicBezTo>
                  <a:pt x="304054" y="741457"/>
                  <a:pt x="313478" y="745463"/>
                  <a:pt x="319088" y="752475"/>
                </a:cubicBezTo>
                <a:cubicBezTo>
                  <a:pt x="326239" y="761414"/>
                  <a:pt x="332656" y="771000"/>
                  <a:pt x="338138" y="781050"/>
                </a:cubicBezTo>
                <a:cubicBezTo>
                  <a:pt x="359786" y="820738"/>
                  <a:pt x="334038" y="791236"/>
                  <a:pt x="361950" y="819150"/>
                </a:cubicBezTo>
                <a:cubicBezTo>
                  <a:pt x="373703" y="848533"/>
                  <a:pt x="392362" y="901949"/>
                  <a:pt x="414338" y="923925"/>
                </a:cubicBezTo>
                <a:cubicBezTo>
                  <a:pt x="420688" y="930275"/>
                  <a:pt x="428407" y="935503"/>
                  <a:pt x="433388" y="942975"/>
                </a:cubicBezTo>
                <a:cubicBezTo>
                  <a:pt x="450756" y="969027"/>
                  <a:pt x="464904" y="997089"/>
                  <a:pt x="481013" y="1023937"/>
                </a:cubicBezTo>
                <a:cubicBezTo>
                  <a:pt x="488718" y="1036779"/>
                  <a:pt x="497120" y="1049195"/>
                  <a:pt x="504825" y="1062037"/>
                </a:cubicBezTo>
                <a:cubicBezTo>
                  <a:pt x="511410" y="1073012"/>
                  <a:pt x="516775" y="1084726"/>
                  <a:pt x="523875" y="1095375"/>
                </a:cubicBezTo>
                <a:cubicBezTo>
                  <a:pt x="530225" y="1104900"/>
                  <a:pt x="536925" y="1114201"/>
                  <a:pt x="542925" y="1123950"/>
                </a:cubicBezTo>
                <a:cubicBezTo>
                  <a:pt x="549633" y="1134850"/>
                  <a:pt x="554690" y="1146764"/>
                  <a:pt x="561975" y="1157287"/>
                </a:cubicBezTo>
                <a:cubicBezTo>
                  <a:pt x="569033" y="1167481"/>
                  <a:pt x="578730" y="1175668"/>
                  <a:pt x="585788" y="1185862"/>
                </a:cubicBezTo>
                <a:cubicBezTo>
                  <a:pt x="593073" y="1196385"/>
                  <a:pt x="597553" y="1208677"/>
                  <a:pt x="604838" y="1219200"/>
                </a:cubicBezTo>
                <a:cubicBezTo>
                  <a:pt x="611895" y="1229394"/>
                  <a:pt x="621211" y="1237856"/>
                  <a:pt x="628650" y="1247775"/>
                </a:cubicBezTo>
                <a:cubicBezTo>
                  <a:pt x="699505" y="1342249"/>
                  <a:pt x="612895" y="1228905"/>
                  <a:pt x="657225" y="1295400"/>
                </a:cubicBezTo>
                <a:cubicBezTo>
                  <a:pt x="662863" y="1303858"/>
                  <a:pt x="670296" y="1310991"/>
                  <a:pt x="676275" y="1319212"/>
                </a:cubicBezTo>
                <a:cubicBezTo>
                  <a:pt x="683008" y="1328470"/>
                  <a:pt x="687930" y="1339048"/>
                  <a:pt x="695325" y="1347787"/>
                </a:cubicBezTo>
                <a:cubicBezTo>
                  <a:pt x="705476" y="1359784"/>
                  <a:pt x="719369" y="1368452"/>
                  <a:pt x="728663" y="1381125"/>
                </a:cubicBezTo>
                <a:cubicBezTo>
                  <a:pt x="737060" y="1392575"/>
                  <a:pt x="739837" y="1407411"/>
                  <a:pt x="747713" y="1419225"/>
                </a:cubicBezTo>
                <a:cubicBezTo>
                  <a:pt x="752694" y="1426697"/>
                  <a:pt x="760797" y="1431563"/>
                  <a:pt x="766763" y="1438275"/>
                </a:cubicBezTo>
                <a:cubicBezTo>
                  <a:pt x="786210" y="1460153"/>
                  <a:pt x="801258" y="1486414"/>
                  <a:pt x="823913" y="1504950"/>
                </a:cubicBezTo>
                <a:cubicBezTo>
                  <a:pt x="841375" y="1519237"/>
                  <a:pt x="857527" y="1535297"/>
                  <a:pt x="876300" y="1547812"/>
                </a:cubicBezTo>
                <a:cubicBezTo>
                  <a:pt x="881063" y="1550987"/>
                  <a:pt x="886009" y="1553903"/>
                  <a:pt x="890588" y="1557337"/>
                </a:cubicBezTo>
                <a:cubicBezTo>
                  <a:pt x="898720" y="1563436"/>
                  <a:pt x="905942" y="1570749"/>
                  <a:pt x="914400" y="1576387"/>
                </a:cubicBezTo>
                <a:cubicBezTo>
                  <a:pt x="920307" y="1580325"/>
                  <a:pt x="927362" y="1582259"/>
                  <a:pt x="933450" y="1585912"/>
                </a:cubicBezTo>
                <a:cubicBezTo>
                  <a:pt x="943266" y="1591802"/>
                  <a:pt x="951786" y="1599842"/>
                  <a:pt x="962025" y="1604962"/>
                </a:cubicBezTo>
                <a:cubicBezTo>
                  <a:pt x="968375" y="1608137"/>
                  <a:pt x="974987" y="1610834"/>
                  <a:pt x="981075" y="1614487"/>
                </a:cubicBezTo>
                <a:cubicBezTo>
                  <a:pt x="990891" y="1620377"/>
                  <a:pt x="999901" y="1627537"/>
                  <a:pt x="1009650" y="1633537"/>
                </a:cubicBezTo>
                <a:cubicBezTo>
                  <a:pt x="1020550" y="1640245"/>
                  <a:pt x="1031875" y="1646237"/>
                  <a:pt x="1042988" y="1652587"/>
                </a:cubicBezTo>
                <a:cubicBezTo>
                  <a:pt x="1049338" y="1662112"/>
                  <a:pt x="1052380" y="1675016"/>
                  <a:pt x="1062038" y="1681162"/>
                </a:cubicBezTo>
                <a:cubicBezTo>
                  <a:pt x="1071508" y="1687189"/>
                  <a:pt x="1084804" y="1682149"/>
                  <a:pt x="1095375" y="1685925"/>
                </a:cubicBezTo>
                <a:cubicBezTo>
                  <a:pt x="1107428" y="1690230"/>
                  <a:pt x="1117947" y="1698054"/>
                  <a:pt x="1128713" y="1704975"/>
                </a:cubicBezTo>
                <a:cubicBezTo>
                  <a:pt x="1140200" y="1712360"/>
                  <a:pt x="1149836" y="1722680"/>
                  <a:pt x="1162050" y="1728787"/>
                </a:cubicBezTo>
                <a:cubicBezTo>
                  <a:pt x="1189857" y="1742690"/>
                  <a:pt x="1218616" y="1748390"/>
                  <a:pt x="1247775" y="1757362"/>
                </a:cubicBezTo>
                <a:cubicBezTo>
                  <a:pt x="1257371" y="1760315"/>
                  <a:pt x="1267028" y="1763158"/>
                  <a:pt x="1276350" y="1766887"/>
                </a:cubicBezTo>
                <a:cubicBezTo>
                  <a:pt x="1282942" y="1769524"/>
                  <a:pt x="1288875" y="1773615"/>
                  <a:pt x="1295400" y="1776412"/>
                </a:cubicBezTo>
                <a:cubicBezTo>
                  <a:pt x="1300014" y="1778390"/>
                  <a:pt x="1305100" y="1779136"/>
                  <a:pt x="1309688" y="1781175"/>
                </a:cubicBezTo>
                <a:cubicBezTo>
                  <a:pt x="1319419" y="1785500"/>
                  <a:pt x="1328375" y="1791507"/>
                  <a:pt x="1338263" y="1795462"/>
                </a:cubicBezTo>
                <a:cubicBezTo>
                  <a:pt x="1345529" y="1798368"/>
                  <a:pt x="1375179" y="1803666"/>
                  <a:pt x="1381125" y="1804987"/>
                </a:cubicBezTo>
                <a:cubicBezTo>
                  <a:pt x="1387515" y="1806407"/>
                  <a:pt x="1393785" y="1808330"/>
                  <a:pt x="1400175" y="1809750"/>
                </a:cubicBezTo>
                <a:cubicBezTo>
                  <a:pt x="1417673" y="1813638"/>
                  <a:pt x="1426431" y="1814293"/>
                  <a:pt x="1443038" y="1819275"/>
                </a:cubicBezTo>
                <a:cubicBezTo>
                  <a:pt x="1452655" y="1822160"/>
                  <a:pt x="1462291" y="1825071"/>
                  <a:pt x="1471613" y="1828800"/>
                </a:cubicBezTo>
                <a:cubicBezTo>
                  <a:pt x="1501979" y="1840947"/>
                  <a:pt x="1479652" y="1837135"/>
                  <a:pt x="1514475" y="1847850"/>
                </a:cubicBezTo>
                <a:cubicBezTo>
                  <a:pt x="1549040" y="1858485"/>
                  <a:pt x="1555181" y="1857701"/>
                  <a:pt x="1590675" y="1862137"/>
                </a:cubicBezTo>
                <a:cubicBezTo>
                  <a:pt x="1593850" y="1866900"/>
                  <a:pt x="1594770" y="1874615"/>
                  <a:pt x="1600200" y="1876425"/>
                </a:cubicBezTo>
                <a:cubicBezTo>
                  <a:pt x="1615335" y="1881470"/>
                  <a:pt x="1632056" y="1878761"/>
                  <a:pt x="1647825" y="1881187"/>
                </a:cubicBezTo>
                <a:cubicBezTo>
                  <a:pt x="1652787" y="1881950"/>
                  <a:pt x="1657412" y="1884187"/>
                  <a:pt x="1662113" y="1885950"/>
                </a:cubicBezTo>
                <a:cubicBezTo>
                  <a:pt x="1679266" y="1892383"/>
                  <a:pt x="1687383" y="1897631"/>
                  <a:pt x="1704975" y="1900237"/>
                </a:cubicBezTo>
                <a:cubicBezTo>
                  <a:pt x="1741399" y="1905633"/>
                  <a:pt x="1814513" y="1914525"/>
                  <a:pt x="1814513" y="1914525"/>
                </a:cubicBezTo>
                <a:lnTo>
                  <a:pt x="2386013" y="1909762"/>
                </a:lnTo>
                <a:cubicBezTo>
                  <a:pt x="2393110" y="1909590"/>
                  <a:pt x="2398537" y="1903034"/>
                  <a:pt x="2405063" y="1900237"/>
                </a:cubicBezTo>
                <a:cubicBezTo>
                  <a:pt x="2414624" y="1896139"/>
                  <a:pt x="2428739" y="1893128"/>
                  <a:pt x="2438400" y="1890712"/>
                </a:cubicBezTo>
                <a:cubicBezTo>
                  <a:pt x="2446338" y="1885950"/>
                  <a:pt x="2453378" y="1879186"/>
                  <a:pt x="2462213" y="1876425"/>
                </a:cubicBezTo>
                <a:cubicBezTo>
                  <a:pt x="2479154" y="1871131"/>
                  <a:pt x="2497196" y="1870381"/>
                  <a:pt x="2514600" y="1866900"/>
                </a:cubicBezTo>
                <a:cubicBezTo>
                  <a:pt x="2521018" y="1865616"/>
                  <a:pt x="2527300" y="1863725"/>
                  <a:pt x="2533650" y="1862137"/>
                </a:cubicBezTo>
                <a:cubicBezTo>
                  <a:pt x="2538413" y="1858962"/>
                  <a:pt x="2542508" y="1854422"/>
                  <a:pt x="2547938" y="1852612"/>
                </a:cubicBezTo>
                <a:cubicBezTo>
                  <a:pt x="2556262" y="1849837"/>
                  <a:pt x="2607332" y="1841590"/>
                  <a:pt x="2619375" y="1833562"/>
                </a:cubicBezTo>
                <a:cubicBezTo>
                  <a:pt x="2652478" y="1811494"/>
                  <a:pt x="2610872" y="1837814"/>
                  <a:pt x="2657475" y="1814512"/>
                </a:cubicBezTo>
                <a:cubicBezTo>
                  <a:pt x="2690175" y="1798162"/>
                  <a:pt x="2649637" y="1809412"/>
                  <a:pt x="2695575" y="1800225"/>
                </a:cubicBezTo>
                <a:cubicBezTo>
                  <a:pt x="2727284" y="1776442"/>
                  <a:pt x="2701691" y="1794616"/>
                  <a:pt x="2738438" y="1771650"/>
                </a:cubicBezTo>
                <a:cubicBezTo>
                  <a:pt x="2762266" y="1756758"/>
                  <a:pt x="2744843" y="1765446"/>
                  <a:pt x="2776538" y="1747837"/>
                </a:cubicBezTo>
                <a:cubicBezTo>
                  <a:pt x="2782744" y="1744389"/>
                  <a:pt x="2789598" y="1742124"/>
                  <a:pt x="2795588" y="1738312"/>
                </a:cubicBezTo>
                <a:cubicBezTo>
                  <a:pt x="2842871" y="1708223"/>
                  <a:pt x="2815314" y="1723953"/>
                  <a:pt x="2852738" y="1690687"/>
                </a:cubicBezTo>
                <a:cubicBezTo>
                  <a:pt x="2861595" y="1682814"/>
                  <a:pt x="2875836" y="1673701"/>
                  <a:pt x="2886075" y="1666875"/>
                </a:cubicBezTo>
                <a:cubicBezTo>
                  <a:pt x="2908514" y="1633216"/>
                  <a:pt x="2880363" y="1674870"/>
                  <a:pt x="2909888" y="1633537"/>
                </a:cubicBezTo>
                <a:cubicBezTo>
                  <a:pt x="2913215" y="1628880"/>
                  <a:pt x="2915749" y="1623647"/>
                  <a:pt x="2919413" y="1619250"/>
                </a:cubicBezTo>
                <a:cubicBezTo>
                  <a:pt x="2923725" y="1614076"/>
                  <a:pt x="2928938" y="1609725"/>
                  <a:pt x="2933700" y="1604962"/>
                </a:cubicBezTo>
                <a:cubicBezTo>
                  <a:pt x="2938330" y="1591074"/>
                  <a:pt x="2939582" y="1585075"/>
                  <a:pt x="2947988" y="1571625"/>
                </a:cubicBezTo>
                <a:cubicBezTo>
                  <a:pt x="2952195" y="1564894"/>
                  <a:pt x="2957513" y="1558925"/>
                  <a:pt x="2962275" y="1552575"/>
                </a:cubicBezTo>
                <a:lnTo>
                  <a:pt x="2967038" y="1538287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28992" y="1571612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8992" y="1357298"/>
            <a:ext cx="64294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100388" y="1852613"/>
            <a:ext cx="3200400" cy="1850133"/>
          </a:xfrm>
          <a:custGeom>
            <a:avLst/>
            <a:gdLst>
              <a:gd name="connsiteX0" fmla="*/ 3200400 w 3200400"/>
              <a:gd name="connsiteY0" fmla="*/ 1423987 h 1850133"/>
              <a:gd name="connsiteX1" fmla="*/ 3195637 w 3200400"/>
              <a:gd name="connsiteY1" fmla="*/ 1447800 h 1850133"/>
              <a:gd name="connsiteX2" fmla="*/ 3176587 w 3200400"/>
              <a:gd name="connsiteY2" fmla="*/ 1481137 h 1850133"/>
              <a:gd name="connsiteX3" fmla="*/ 3138487 w 3200400"/>
              <a:gd name="connsiteY3" fmla="*/ 1524000 h 1850133"/>
              <a:gd name="connsiteX4" fmla="*/ 3105150 w 3200400"/>
              <a:gd name="connsiteY4" fmla="*/ 1538287 h 1850133"/>
              <a:gd name="connsiteX5" fmla="*/ 3038475 w 3200400"/>
              <a:gd name="connsiteY5" fmla="*/ 1557337 h 1850133"/>
              <a:gd name="connsiteX6" fmla="*/ 3009900 w 3200400"/>
              <a:gd name="connsiteY6" fmla="*/ 1566862 h 1850133"/>
              <a:gd name="connsiteX7" fmla="*/ 2924175 w 3200400"/>
              <a:gd name="connsiteY7" fmla="*/ 1576387 h 1850133"/>
              <a:gd name="connsiteX8" fmla="*/ 2843212 w 3200400"/>
              <a:gd name="connsiteY8" fmla="*/ 1585912 h 1850133"/>
              <a:gd name="connsiteX9" fmla="*/ 2814637 w 3200400"/>
              <a:gd name="connsiteY9" fmla="*/ 1590675 h 1850133"/>
              <a:gd name="connsiteX10" fmla="*/ 2781300 w 3200400"/>
              <a:gd name="connsiteY10" fmla="*/ 1595437 h 1850133"/>
              <a:gd name="connsiteX11" fmla="*/ 2690812 w 3200400"/>
              <a:gd name="connsiteY11" fmla="*/ 1609725 h 1850133"/>
              <a:gd name="connsiteX12" fmla="*/ 2647950 w 3200400"/>
              <a:gd name="connsiteY12" fmla="*/ 1619250 h 1850133"/>
              <a:gd name="connsiteX13" fmla="*/ 2624137 w 3200400"/>
              <a:gd name="connsiteY13" fmla="*/ 1624012 h 1850133"/>
              <a:gd name="connsiteX14" fmla="*/ 2590800 w 3200400"/>
              <a:gd name="connsiteY14" fmla="*/ 1628775 h 1850133"/>
              <a:gd name="connsiteX15" fmla="*/ 2571750 w 3200400"/>
              <a:gd name="connsiteY15" fmla="*/ 1633537 h 1850133"/>
              <a:gd name="connsiteX16" fmla="*/ 2528887 w 3200400"/>
              <a:gd name="connsiteY16" fmla="*/ 1647825 h 1850133"/>
              <a:gd name="connsiteX17" fmla="*/ 2457450 w 3200400"/>
              <a:gd name="connsiteY17" fmla="*/ 1657350 h 1850133"/>
              <a:gd name="connsiteX18" fmla="*/ 2371725 w 3200400"/>
              <a:gd name="connsiteY18" fmla="*/ 1671637 h 1850133"/>
              <a:gd name="connsiteX19" fmla="*/ 2247900 w 3200400"/>
              <a:gd name="connsiteY19" fmla="*/ 1690687 h 1850133"/>
              <a:gd name="connsiteX20" fmla="*/ 2185987 w 3200400"/>
              <a:gd name="connsiteY20" fmla="*/ 1695450 h 1850133"/>
              <a:gd name="connsiteX21" fmla="*/ 2081212 w 3200400"/>
              <a:gd name="connsiteY21" fmla="*/ 1714500 h 1850133"/>
              <a:gd name="connsiteX22" fmla="*/ 2081212 w 3200400"/>
              <a:gd name="connsiteY22" fmla="*/ 1714500 h 1850133"/>
              <a:gd name="connsiteX23" fmla="*/ 2057400 w 3200400"/>
              <a:gd name="connsiteY23" fmla="*/ 1719262 h 1850133"/>
              <a:gd name="connsiteX24" fmla="*/ 2028825 w 3200400"/>
              <a:gd name="connsiteY24" fmla="*/ 1724025 h 1850133"/>
              <a:gd name="connsiteX25" fmla="*/ 1981200 w 3200400"/>
              <a:gd name="connsiteY25" fmla="*/ 1733550 h 1850133"/>
              <a:gd name="connsiteX26" fmla="*/ 1962150 w 3200400"/>
              <a:gd name="connsiteY26" fmla="*/ 1743075 h 1850133"/>
              <a:gd name="connsiteX27" fmla="*/ 1938337 w 3200400"/>
              <a:gd name="connsiteY27" fmla="*/ 1747837 h 1850133"/>
              <a:gd name="connsiteX28" fmla="*/ 1919287 w 3200400"/>
              <a:gd name="connsiteY28" fmla="*/ 1752600 h 1850133"/>
              <a:gd name="connsiteX29" fmla="*/ 1885950 w 3200400"/>
              <a:gd name="connsiteY29" fmla="*/ 1757362 h 1850133"/>
              <a:gd name="connsiteX30" fmla="*/ 1814512 w 3200400"/>
              <a:gd name="connsiteY30" fmla="*/ 1766887 h 1850133"/>
              <a:gd name="connsiteX31" fmla="*/ 1771650 w 3200400"/>
              <a:gd name="connsiteY31" fmla="*/ 1776412 h 1850133"/>
              <a:gd name="connsiteX32" fmla="*/ 1747837 w 3200400"/>
              <a:gd name="connsiteY32" fmla="*/ 1781175 h 1850133"/>
              <a:gd name="connsiteX33" fmla="*/ 1685925 w 3200400"/>
              <a:gd name="connsiteY33" fmla="*/ 1790700 h 1850133"/>
              <a:gd name="connsiteX34" fmla="*/ 1662112 w 3200400"/>
              <a:gd name="connsiteY34" fmla="*/ 1795462 h 1850133"/>
              <a:gd name="connsiteX35" fmla="*/ 1624012 w 3200400"/>
              <a:gd name="connsiteY35" fmla="*/ 1804987 h 1850133"/>
              <a:gd name="connsiteX36" fmla="*/ 1547812 w 3200400"/>
              <a:gd name="connsiteY36" fmla="*/ 1814512 h 1850133"/>
              <a:gd name="connsiteX37" fmla="*/ 1471612 w 3200400"/>
              <a:gd name="connsiteY37" fmla="*/ 1828800 h 1850133"/>
              <a:gd name="connsiteX38" fmla="*/ 1395412 w 3200400"/>
              <a:gd name="connsiteY38" fmla="*/ 1833562 h 1850133"/>
              <a:gd name="connsiteX39" fmla="*/ 1338262 w 3200400"/>
              <a:gd name="connsiteY39" fmla="*/ 1838325 h 1850133"/>
              <a:gd name="connsiteX40" fmla="*/ 1247775 w 3200400"/>
              <a:gd name="connsiteY40" fmla="*/ 1847850 h 1850133"/>
              <a:gd name="connsiteX41" fmla="*/ 661987 w 3200400"/>
              <a:gd name="connsiteY41" fmla="*/ 1843087 h 1850133"/>
              <a:gd name="connsiteX42" fmla="*/ 614362 w 3200400"/>
              <a:gd name="connsiteY42" fmla="*/ 1838325 h 1850133"/>
              <a:gd name="connsiteX43" fmla="*/ 600075 w 3200400"/>
              <a:gd name="connsiteY43" fmla="*/ 1833562 h 1850133"/>
              <a:gd name="connsiteX44" fmla="*/ 561975 w 3200400"/>
              <a:gd name="connsiteY44" fmla="*/ 1824037 h 1850133"/>
              <a:gd name="connsiteX45" fmla="*/ 495300 w 3200400"/>
              <a:gd name="connsiteY45" fmla="*/ 1819275 h 1850133"/>
              <a:gd name="connsiteX46" fmla="*/ 457200 w 3200400"/>
              <a:gd name="connsiteY46" fmla="*/ 1814512 h 1850133"/>
              <a:gd name="connsiteX47" fmla="*/ 390525 w 3200400"/>
              <a:gd name="connsiteY47" fmla="*/ 1790700 h 1850133"/>
              <a:gd name="connsiteX48" fmla="*/ 342900 w 3200400"/>
              <a:gd name="connsiteY48" fmla="*/ 1766887 h 1850133"/>
              <a:gd name="connsiteX49" fmla="*/ 323850 w 3200400"/>
              <a:gd name="connsiteY49" fmla="*/ 1757362 h 1850133"/>
              <a:gd name="connsiteX50" fmla="*/ 290512 w 3200400"/>
              <a:gd name="connsiteY50" fmla="*/ 1743075 h 1850133"/>
              <a:gd name="connsiteX51" fmla="*/ 257175 w 3200400"/>
              <a:gd name="connsiteY51" fmla="*/ 1714500 h 1850133"/>
              <a:gd name="connsiteX52" fmla="*/ 238125 w 3200400"/>
              <a:gd name="connsiteY52" fmla="*/ 1700212 h 1850133"/>
              <a:gd name="connsiteX53" fmla="*/ 209550 w 3200400"/>
              <a:gd name="connsiteY53" fmla="*/ 1681162 h 1850133"/>
              <a:gd name="connsiteX54" fmla="*/ 185737 w 3200400"/>
              <a:gd name="connsiteY54" fmla="*/ 1657350 h 1850133"/>
              <a:gd name="connsiteX55" fmla="*/ 138112 w 3200400"/>
              <a:gd name="connsiteY55" fmla="*/ 1604962 h 1850133"/>
              <a:gd name="connsiteX56" fmla="*/ 114300 w 3200400"/>
              <a:gd name="connsiteY56" fmla="*/ 1571625 h 1850133"/>
              <a:gd name="connsiteX57" fmla="*/ 104775 w 3200400"/>
              <a:gd name="connsiteY57" fmla="*/ 1547812 h 1850133"/>
              <a:gd name="connsiteX58" fmla="*/ 95250 w 3200400"/>
              <a:gd name="connsiteY58" fmla="*/ 1519237 h 1850133"/>
              <a:gd name="connsiteX59" fmla="*/ 76200 w 3200400"/>
              <a:gd name="connsiteY59" fmla="*/ 1490662 h 1850133"/>
              <a:gd name="connsiteX60" fmla="*/ 57150 w 3200400"/>
              <a:gd name="connsiteY60" fmla="*/ 1438275 h 1850133"/>
              <a:gd name="connsiteX61" fmla="*/ 52387 w 3200400"/>
              <a:gd name="connsiteY61" fmla="*/ 1419225 h 1850133"/>
              <a:gd name="connsiteX62" fmla="*/ 42862 w 3200400"/>
              <a:gd name="connsiteY62" fmla="*/ 1395412 h 1850133"/>
              <a:gd name="connsiteX63" fmla="*/ 33337 w 3200400"/>
              <a:gd name="connsiteY63" fmla="*/ 1314450 h 1850133"/>
              <a:gd name="connsiteX64" fmla="*/ 19050 w 3200400"/>
              <a:gd name="connsiteY64" fmla="*/ 1228725 h 1850133"/>
              <a:gd name="connsiteX65" fmla="*/ 14287 w 3200400"/>
              <a:gd name="connsiteY65" fmla="*/ 1181100 h 1850133"/>
              <a:gd name="connsiteX66" fmla="*/ 0 w 3200400"/>
              <a:gd name="connsiteY66" fmla="*/ 1104900 h 1850133"/>
              <a:gd name="connsiteX67" fmla="*/ 4762 w 3200400"/>
              <a:gd name="connsiteY67" fmla="*/ 514350 h 1850133"/>
              <a:gd name="connsiteX68" fmla="*/ 14287 w 3200400"/>
              <a:gd name="connsiteY68" fmla="*/ 466725 h 1850133"/>
              <a:gd name="connsiteX69" fmla="*/ 19050 w 3200400"/>
              <a:gd name="connsiteY69" fmla="*/ 428625 h 1850133"/>
              <a:gd name="connsiteX70" fmla="*/ 23812 w 3200400"/>
              <a:gd name="connsiteY70" fmla="*/ 400050 h 1850133"/>
              <a:gd name="connsiteX71" fmla="*/ 28575 w 3200400"/>
              <a:gd name="connsiteY71" fmla="*/ 361950 h 1850133"/>
              <a:gd name="connsiteX72" fmla="*/ 33337 w 3200400"/>
              <a:gd name="connsiteY72" fmla="*/ 338137 h 1850133"/>
              <a:gd name="connsiteX73" fmla="*/ 42862 w 3200400"/>
              <a:gd name="connsiteY73" fmla="*/ 290512 h 1850133"/>
              <a:gd name="connsiteX74" fmla="*/ 57150 w 3200400"/>
              <a:gd name="connsiteY74" fmla="*/ 266700 h 1850133"/>
              <a:gd name="connsiteX75" fmla="*/ 71437 w 3200400"/>
              <a:gd name="connsiteY75" fmla="*/ 233362 h 1850133"/>
              <a:gd name="connsiteX76" fmla="*/ 76200 w 3200400"/>
              <a:gd name="connsiteY76" fmla="*/ 214312 h 1850133"/>
              <a:gd name="connsiteX77" fmla="*/ 90487 w 3200400"/>
              <a:gd name="connsiteY77" fmla="*/ 195262 h 1850133"/>
              <a:gd name="connsiteX78" fmla="*/ 109537 w 3200400"/>
              <a:gd name="connsiteY78" fmla="*/ 166687 h 1850133"/>
              <a:gd name="connsiteX79" fmla="*/ 128587 w 3200400"/>
              <a:gd name="connsiteY79" fmla="*/ 142875 h 1850133"/>
              <a:gd name="connsiteX80" fmla="*/ 142875 w 3200400"/>
              <a:gd name="connsiteY80" fmla="*/ 119062 h 1850133"/>
              <a:gd name="connsiteX81" fmla="*/ 157162 w 3200400"/>
              <a:gd name="connsiteY81" fmla="*/ 104775 h 1850133"/>
              <a:gd name="connsiteX82" fmla="*/ 166687 w 3200400"/>
              <a:gd name="connsiteY82" fmla="*/ 90487 h 1850133"/>
              <a:gd name="connsiteX83" fmla="*/ 180975 w 3200400"/>
              <a:gd name="connsiteY83" fmla="*/ 80962 h 1850133"/>
              <a:gd name="connsiteX84" fmla="*/ 219075 w 3200400"/>
              <a:gd name="connsiteY84" fmla="*/ 52387 h 1850133"/>
              <a:gd name="connsiteX85" fmla="*/ 233362 w 3200400"/>
              <a:gd name="connsiteY85" fmla="*/ 38100 h 1850133"/>
              <a:gd name="connsiteX86" fmla="*/ 261937 w 3200400"/>
              <a:gd name="connsiteY86" fmla="*/ 19050 h 1850133"/>
              <a:gd name="connsiteX87" fmla="*/ 300037 w 3200400"/>
              <a:gd name="connsiteY87" fmla="*/ 0 h 185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200400" h="1850133">
                <a:moveTo>
                  <a:pt x="3200400" y="1423987"/>
                </a:moveTo>
                <a:cubicBezTo>
                  <a:pt x="3198812" y="1431925"/>
                  <a:pt x="3198197" y="1440121"/>
                  <a:pt x="3195637" y="1447800"/>
                </a:cubicBezTo>
                <a:cubicBezTo>
                  <a:pt x="3192148" y="1458266"/>
                  <a:pt x="3183120" y="1471991"/>
                  <a:pt x="3176587" y="1481137"/>
                </a:cubicBezTo>
                <a:cubicBezTo>
                  <a:pt x="3165247" y="1497014"/>
                  <a:pt x="3154220" y="1511763"/>
                  <a:pt x="3138487" y="1524000"/>
                </a:cubicBezTo>
                <a:cubicBezTo>
                  <a:pt x="3124651" y="1534761"/>
                  <a:pt x="3119311" y="1531993"/>
                  <a:pt x="3105150" y="1538287"/>
                </a:cubicBezTo>
                <a:cubicBezTo>
                  <a:pt x="3058166" y="1559169"/>
                  <a:pt x="3095509" y="1550209"/>
                  <a:pt x="3038475" y="1557337"/>
                </a:cubicBezTo>
                <a:cubicBezTo>
                  <a:pt x="3028950" y="1560512"/>
                  <a:pt x="3019804" y="1565211"/>
                  <a:pt x="3009900" y="1566862"/>
                </a:cubicBezTo>
                <a:cubicBezTo>
                  <a:pt x="2981540" y="1571589"/>
                  <a:pt x="2952740" y="1573122"/>
                  <a:pt x="2924175" y="1576387"/>
                </a:cubicBezTo>
                <a:cubicBezTo>
                  <a:pt x="2897177" y="1579472"/>
                  <a:pt x="2870016" y="1581444"/>
                  <a:pt x="2843212" y="1585912"/>
                </a:cubicBezTo>
                <a:lnTo>
                  <a:pt x="2814637" y="1590675"/>
                </a:lnTo>
                <a:cubicBezTo>
                  <a:pt x="2803542" y="1592382"/>
                  <a:pt x="2792354" y="1593486"/>
                  <a:pt x="2781300" y="1595437"/>
                </a:cubicBezTo>
                <a:cubicBezTo>
                  <a:pt x="2697349" y="1610251"/>
                  <a:pt x="2769505" y="1600981"/>
                  <a:pt x="2690812" y="1609725"/>
                </a:cubicBezTo>
                <a:cubicBezTo>
                  <a:pt x="2665623" y="1618121"/>
                  <a:pt x="2684825" y="1612545"/>
                  <a:pt x="2647950" y="1619250"/>
                </a:cubicBezTo>
                <a:cubicBezTo>
                  <a:pt x="2639986" y="1620698"/>
                  <a:pt x="2632122" y="1622681"/>
                  <a:pt x="2624137" y="1624012"/>
                </a:cubicBezTo>
                <a:cubicBezTo>
                  <a:pt x="2613065" y="1625857"/>
                  <a:pt x="2601844" y="1626767"/>
                  <a:pt x="2590800" y="1628775"/>
                </a:cubicBezTo>
                <a:cubicBezTo>
                  <a:pt x="2584360" y="1629946"/>
                  <a:pt x="2578006" y="1631612"/>
                  <a:pt x="2571750" y="1633537"/>
                </a:cubicBezTo>
                <a:cubicBezTo>
                  <a:pt x="2557355" y="1637966"/>
                  <a:pt x="2543831" y="1645957"/>
                  <a:pt x="2528887" y="1647825"/>
                </a:cubicBezTo>
                <a:cubicBezTo>
                  <a:pt x="2519598" y="1648986"/>
                  <a:pt x="2468420" y="1655156"/>
                  <a:pt x="2457450" y="1657350"/>
                </a:cubicBezTo>
                <a:cubicBezTo>
                  <a:pt x="2377093" y="1673422"/>
                  <a:pt x="2465013" y="1662309"/>
                  <a:pt x="2371725" y="1671637"/>
                </a:cubicBezTo>
                <a:cubicBezTo>
                  <a:pt x="2328798" y="1680223"/>
                  <a:pt x="2298069" y="1686827"/>
                  <a:pt x="2247900" y="1690687"/>
                </a:cubicBezTo>
                <a:lnTo>
                  <a:pt x="2185987" y="1695450"/>
                </a:lnTo>
                <a:cubicBezTo>
                  <a:pt x="2126107" y="1710420"/>
                  <a:pt x="2160846" y="1703124"/>
                  <a:pt x="2081212" y="1714500"/>
                </a:cubicBezTo>
                <a:lnTo>
                  <a:pt x="2081212" y="1714500"/>
                </a:lnTo>
                <a:lnTo>
                  <a:pt x="2057400" y="1719262"/>
                </a:lnTo>
                <a:cubicBezTo>
                  <a:pt x="2047899" y="1720989"/>
                  <a:pt x="2038294" y="1722131"/>
                  <a:pt x="2028825" y="1724025"/>
                </a:cubicBezTo>
                <a:cubicBezTo>
                  <a:pt x="1957780" y="1738234"/>
                  <a:pt x="2079119" y="1717228"/>
                  <a:pt x="1981200" y="1733550"/>
                </a:cubicBezTo>
                <a:cubicBezTo>
                  <a:pt x="1974850" y="1736725"/>
                  <a:pt x="1968885" y="1740830"/>
                  <a:pt x="1962150" y="1743075"/>
                </a:cubicBezTo>
                <a:cubicBezTo>
                  <a:pt x="1954471" y="1745635"/>
                  <a:pt x="1946239" y="1746081"/>
                  <a:pt x="1938337" y="1747837"/>
                </a:cubicBezTo>
                <a:cubicBezTo>
                  <a:pt x="1931947" y="1749257"/>
                  <a:pt x="1925727" y="1751429"/>
                  <a:pt x="1919287" y="1752600"/>
                </a:cubicBezTo>
                <a:cubicBezTo>
                  <a:pt x="1908243" y="1754608"/>
                  <a:pt x="1897077" y="1755878"/>
                  <a:pt x="1885950" y="1757362"/>
                </a:cubicBezTo>
                <a:cubicBezTo>
                  <a:pt x="1861916" y="1760566"/>
                  <a:pt x="1838414" y="1762903"/>
                  <a:pt x="1814512" y="1766887"/>
                </a:cubicBezTo>
                <a:cubicBezTo>
                  <a:pt x="1785813" y="1771670"/>
                  <a:pt x="1797315" y="1770709"/>
                  <a:pt x="1771650" y="1776412"/>
                </a:cubicBezTo>
                <a:cubicBezTo>
                  <a:pt x="1763748" y="1778168"/>
                  <a:pt x="1755801" y="1779727"/>
                  <a:pt x="1747837" y="1781175"/>
                </a:cubicBezTo>
                <a:cubicBezTo>
                  <a:pt x="1689930" y="1791703"/>
                  <a:pt x="1750047" y="1780013"/>
                  <a:pt x="1685925" y="1790700"/>
                </a:cubicBezTo>
                <a:cubicBezTo>
                  <a:pt x="1677940" y="1792031"/>
                  <a:pt x="1670000" y="1793642"/>
                  <a:pt x="1662112" y="1795462"/>
                </a:cubicBezTo>
                <a:cubicBezTo>
                  <a:pt x="1649356" y="1798405"/>
                  <a:pt x="1637023" y="1803541"/>
                  <a:pt x="1624012" y="1804987"/>
                </a:cubicBezTo>
                <a:cubicBezTo>
                  <a:pt x="1605611" y="1807032"/>
                  <a:pt x="1567567" y="1810808"/>
                  <a:pt x="1547812" y="1814512"/>
                </a:cubicBezTo>
                <a:cubicBezTo>
                  <a:pt x="1510079" y="1821587"/>
                  <a:pt x="1507100" y="1825714"/>
                  <a:pt x="1471612" y="1828800"/>
                </a:cubicBezTo>
                <a:cubicBezTo>
                  <a:pt x="1446258" y="1831005"/>
                  <a:pt x="1420797" y="1831749"/>
                  <a:pt x="1395412" y="1833562"/>
                </a:cubicBezTo>
                <a:cubicBezTo>
                  <a:pt x="1376345" y="1834924"/>
                  <a:pt x="1357312" y="1836737"/>
                  <a:pt x="1338262" y="1838325"/>
                </a:cubicBezTo>
                <a:cubicBezTo>
                  <a:pt x="1302835" y="1850133"/>
                  <a:pt x="1313756" y="1847850"/>
                  <a:pt x="1247775" y="1847850"/>
                </a:cubicBezTo>
                <a:lnTo>
                  <a:pt x="661987" y="1843087"/>
                </a:lnTo>
                <a:cubicBezTo>
                  <a:pt x="646112" y="1841500"/>
                  <a:pt x="630131" y="1840751"/>
                  <a:pt x="614362" y="1838325"/>
                </a:cubicBezTo>
                <a:cubicBezTo>
                  <a:pt x="609400" y="1837562"/>
                  <a:pt x="604918" y="1834883"/>
                  <a:pt x="600075" y="1833562"/>
                </a:cubicBezTo>
                <a:cubicBezTo>
                  <a:pt x="587445" y="1830117"/>
                  <a:pt x="574946" y="1825806"/>
                  <a:pt x="561975" y="1824037"/>
                </a:cubicBezTo>
                <a:cubicBezTo>
                  <a:pt x="539898" y="1821027"/>
                  <a:pt x="517490" y="1821292"/>
                  <a:pt x="495300" y="1819275"/>
                </a:cubicBezTo>
                <a:cubicBezTo>
                  <a:pt x="482554" y="1818116"/>
                  <a:pt x="469900" y="1816100"/>
                  <a:pt x="457200" y="1814512"/>
                </a:cubicBezTo>
                <a:cubicBezTo>
                  <a:pt x="367656" y="1769742"/>
                  <a:pt x="499511" y="1833084"/>
                  <a:pt x="390525" y="1790700"/>
                </a:cubicBezTo>
                <a:cubicBezTo>
                  <a:pt x="373983" y="1784267"/>
                  <a:pt x="358775" y="1774825"/>
                  <a:pt x="342900" y="1766887"/>
                </a:cubicBezTo>
                <a:cubicBezTo>
                  <a:pt x="336550" y="1763712"/>
                  <a:pt x="330585" y="1759607"/>
                  <a:pt x="323850" y="1757362"/>
                </a:cubicBezTo>
                <a:cubicBezTo>
                  <a:pt x="307820" y="1752019"/>
                  <a:pt x="306991" y="1752492"/>
                  <a:pt x="290512" y="1743075"/>
                </a:cubicBezTo>
                <a:cubicBezTo>
                  <a:pt x="269519" y="1731079"/>
                  <a:pt x="279070" y="1733658"/>
                  <a:pt x="257175" y="1714500"/>
                </a:cubicBezTo>
                <a:cubicBezTo>
                  <a:pt x="251201" y="1709273"/>
                  <a:pt x="244628" y="1704764"/>
                  <a:pt x="238125" y="1700212"/>
                </a:cubicBezTo>
                <a:cubicBezTo>
                  <a:pt x="228747" y="1693647"/>
                  <a:pt x="209550" y="1681162"/>
                  <a:pt x="209550" y="1681162"/>
                </a:cubicBezTo>
                <a:cubicBezTo>
                  <a:pt x="189034" y="1650388"/>
                  <a:pt x="212604" y="1681774"/>
                  <a:pt x="185737" y="1657350"/>
                </a:cubicBezTo>
                <a:cubicBezTo>
                  <a:pt x="138940" y="1614807"/>
                  <a:pt x="159081" y="1634320"/>
                  <a:pt x="138112" y="1604962"/>
                </a:cubicBezTo>
                <a:cubicBezTo>
                  <a:pt x="134520" y="1599934"/>
                  <a:pt x="118039" y="1579103"/>
                  <a:pt x="114300" y="1571625"/>
                </a:cubicBezTo>
                <a:cubicBezTo>
                  <a:pt x="110477" y="1563978"/>
                  <a:pt x="107697" y="1555846"/>
                  <a:pt x="104775" y="1547812"/>
                </a:cubicBezTo>
                <a:cubicBezTo>
                  <a:pt x="101344" y="1538376"/>
                  <a:pt x="99740" y="1528217"/>
                  <a:pt x="95250" y="1519237"/>
                </a:cubicBezTo>
                <a:cubicBezTo>
                  <a:pt x="90130" y="1508998"/>
                  <a:pt x="81320" y="1500901"/>
                  <a:pt x="76200" y="1490662"/>
                </a:cubicBezTo>
                <a:cubicBezTo>
                  <a:pt x="75430" y="1489122"/>
                  <a:pt x="60546" y="1450159"/>
                  <a:pt x="57150" y="1438275"/>
                </a:cubicBezTo>
                <a:cubicBezTo>
                  <a:pt x="55352" y="1431981"/>
                  <a:pt x="54457" y="1425435"/>
                  <a:pt x="52387" y="1419225"/>
                </a:cubicBezTo>
                <a:cubicBezTo>
                  <a:pt x="49683" y="1411115"/>
                  <a:pt x="46037" y="1403350"/>
                  <a:pt x="42862" y="1395412"/>
                </a:cubicBezTo>
                <a:cubicBezTo>
                  <a:pt x="39687" y="1368425"/>
                  <a:pt x="36814" y="1341400"/>
                  <a:pt x="33337" y="1314450"/>
                </a:cubicBezTo>
                <a:cubicBezTo>
                  <a:pt x="24977" y="1249658"/>
                  <a:pt x="28647" y="1267118"/>
                  <a:pt x="19050" y="1228725"/>
                </a:cubicBezTo>
                <a:cubicBezTo>
                  <a:pt x="17462" y="1212850"/>
                  <a:pt x="16713" y="1196869"/>
                  <a:pt x="14287" y="1181100"/>
                </a:cubicBezTo>
                <a:cubicBezTo>
                  <a:pt x="10357" y="1155558"/>
                  <a:pt x="0" y="1104900"/>
                  <a:pt x="0" y="1104900"/>
                </a:cubicBezTo>
                <a:cubicBezTo>
                  <a:pt x="1587" y="908050"/>
                  <a:pt x="1757" y="711183"/>
                  <a:pt x="4762" y="514350"/>
                </a:cubicBezTo>
                <a:cubicBezTo>
                  <a:pt x="5112" y="491412"/>
                  <a:pt x="8266" y="484789"/>
                  <a:pt x="14287" y="466725"/>
                </a:cubicBezTo>
                <a:cubicBezTo>
                  <a:pt x="15875" y="454025"/>
                  <a:pt x="17240" y="441295"/>
                  <a:pt x="19050" y="428625"/>
                </a:cubicBezTo>
                <a:cubicBezTo>
                  <a:pt x="20416" y="419066"/>
                  <a:pt x="22446" y="409609"/>
                  <a:pt x="23812" y="400050"/>
                </a:cubicBezTo>
                <a:cubicBezTo>
                  <a:pt x="25622" y="387380"/>
                  <a:pt x="26629" y="374600"/>
                  <a:pt x="28575" y="361950"/>
                </a:cubicBezTo>
                <a:cubicBezTo>
                  <a:pt x="29806" y="353949"/>
                  <a:pt x="31889" y="346101"/>
                  <a:pt x="33337" y="338137"/>
                </a:cubicBezTo>
                <a:cubicBezTo>
                  <a:pt x="34429" y="332132"/>
                  <a:pt x="38976" y="299255"/>
                  <a:pt x="42862" y="290512"/>
                </a:cubicBezTo>
                <a:cubicBezTo>
                  <a:pt x="46621" y="282053"/>
                  <a:pt x="52387" y="274637"/>
                  <a:pt x="57150" y="266700"/>
                </a:cubicBezTo>
                <a:cubicBezTo>
                  <a:pt x="70819" y="212019"/>
                  <a:pt x="51706" y="279400"/>
                  <a:pt x="71437" y="233362"/>
                </a:cubicBezTo>
                <a:cubicBezTo>
                  <a:pt x="74015" y="227346"/>
                  <a:pt x="73273" y="220166"/>
                  <a:pt x="76200" y="214312"/>
                </a:cubicBezTo>
                <a:cubicBezTo>
                  <a:pt x="79750" y="207213"/>
                  <a:pt x="85935" y="201765"/>
                  <a:pt x="90487" y="195262"/>
                </a:cubicBezTo>
                <a:cubicBezTo>
                  <a:pt x="97052" y="185884"/>
                  <a:pt x="102386" y="175626"/>
                  <a:pt x="109537" y="166687"/>
                </a:cubicBezTo>
                <a:cubicBezTo>
                  <a:pt x="115887" y="158750"/>
                  <a:pt x="122758" y="151202"/>
                  <a:pt x="128587" y="142875"/>
                </a:cubicBezTo>
                <a:cubicBezTo>
                  <a:pt x="133896" y="135292"/>
                  <a:pt x="137321" y="126467"/>
                  <a:pt x="142875" y="119062"/>
                </a:cubicBezTo>
                <a:cubicBezTo>
                  <a:pt x="146916" y="113674"/>
                  <a:pt x="152850" y="109949"/>
                  <a:pt x="157162" y="104775"/>
                </a:cubicBezTo>
                <a:cubicBezTo>
                  <a:pt x="160826" y="100378"/>
                  <a:pt x="162640" y="94534"/>
                  <a:pt x="166687" y="90487"/>
                </a:cubicBezTo>
                <a:cubicBezTo>
                  <a:pt x="170734" y="86440"/>
                  <a:pt x="176346" y="84329"/>
                  <a:pt x="180975" y="80962"/>
                </a:cubicBezTo>
                <a:cubicBezTo>
                  <a:pt x="193814" y="71625"/>
                  <a:pt x="207850" y="63612"/>
                  <a:pt x="219075" y="52387"/>
                </a:cubicBezTo>
                <a:cubicBezTo>
                  <a:pt x="223837" y="47625"/>
                  <a:pt x="228046" y="42235"/>
                  <a:pt x="233362" y="38100"/>
                </a:cubicBezTo>
                <a:cubicBezTo>
                  <a:pt x="242398" y="31072"/>
                  <a:pt x="251077" y="22670"/>
                  <a:pt x="261937" y="19050"/>
                </a:cubicBezTo>
                <a:cubicBezTo>
                  <a:pt x="294772" y="8105"/>
                  <a:pt x="283412" y="16625"/>
                  <a:pt x="300037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833688" y="1466850"/>
            <a:ext cx="3732778" cy="1556827"/>
          </a:xfrm>
          <a:custGeom>
            <a:avLst/>
            <a:gdLst>
              <a:gd name="connsiteX0" fmla="*/ 3724275 w 3732778"/>
              <a:gd name="connsiteY0" fmla="*/ 1552575 h 1556827"/>
              <a:gd name="connsiteX1" fmla="*/ 3686175 w 3732778"/>
              <a:gd name="connsiteY1" fmla="*/ 1533525 h 1556827"/>
              <a:gd name="connsiteX2" fmla="*/ 3652837 w 3732778"/>
              <a:gd name="connsiteY2" fmla="*/ 1509713 h 1556827"/>
              <a:gd name="connsiteX3" fmla="*/ 3629025 w 3732778"/>
              <a:gd name="connsiteY3" fmla="*/ 1495425 h 1556827"/>
              <a:gd name="connsiteX4" fmla="*/ 3595687 w 3732778"/>
              <a:gd name="connsiteY4" fmla="*/ 1485900 h 1556827"/>
              <a:gd name="connsiteX5" fmla="*/ 3576637 w 3732778"/>
              <a:gd name="connsiteY5" fmla="*/ 1476375 h 1556827"/>
              <a:gd name="connsiteX6" fmla="*/ 3543300 w 3732778"/>
              <a:gd name="connsiteY6" fmla="*/ 1466850 h 1556827"/>
              <a:gd name="connsiteX7" fmla="*/ 3524250 w 3732778"/>
              <a:gd name="connsiteY7" fmla="*/ 1457325 h 1556827"/>
              <a:gd name="connsiteX8" fmla="*/ 3471862 w 3732778"/>
              <a:gd name="connsiteY8" fmla="*/ 1447800 h 1556827"/>
              <a:gd name="connsiteX9" fmla="*/ 3452812 w 3732778"/>
              <a:gd name="connsiteY9" fmla="*/ 1438275 h 1556827"/>
              <a:gd name="connsiteX10" fmla="*/ 3424237 w 3732778"/>
              <a:gd name="connsiteY10" fmla="*/ 1433513 h 1556827"/>
              <a:gd name="connsiteX11" fmla="*/ 3405187 w 3732778"/>
              <a:gd name="connsiteY11" fmla="*/ 1428750 h 1556827"/>
              <a:gd name="connsiteX12" fmla="*/ 3376612 w 3732778"/>
              <a:gd name="connsiteY12" fmla="*/ 1419225 h 1556827"/>
              <a:gd name="connsiteX13" fmla="*/ 3333750 w 3732778"/>
              <a:gd name="connsiteY13" fmla="*/ 1414463 h 1556827"/>
              <a:gd name="connsiteX14" fmla="*/ 3152775 w 3732778"/>
              <a:gd name="connsiteY14" fmla="*/ 1395413 h 1556827"/>
              <a:gd name="connsiteX15" fmla="*/ 1104900 w 3732778"/>
              <a:gd name="connsiteY15" fmla="*/ 1390650 h 1556827"/>
              <a:gd name="connsiteX16" fmla="*/ 995362 w 3732778"/>
              <a:gd name="connsiteY16" fmla="*/ 1376363 h 1556827"/>
              <a:gd name="connsiteX17" fmla="*/ 962025 w 3732778"/>
              <a:gd name="connsiteY17" fmla="*/ 1366838 h 1556827"/>
              <a:gd name="connsiteX18" fmla="*/ 942975 w 3732778"/>
              <a:gd name="connsiteY18" fmla="*/ 1362075 h 1556827"/>
              <a:gd name="connsiteX19" fmla="*/ 923925 w 3732778"/>
              <a:gd name="connsiteY19" fmla="*/ 1352550 h 1556827"/>
              <a:gd name="connsiteX20" fmla="*/ 804862 w 3732778"/>
              <a:gd name="connsiteY20" fmla="*/ 1328738 h 1556827"/>
              <a:gd name="connsiteX21" fmla="*/ 771525 w 3732778"/>
              <a:gd name="connsiteY21" fmla="*/ 1314450 h 1556827"/>
              <a:gd name="connsiteX22" fmla="*/ 714375 w 3732778"/>
              <a:gd name="connsiteY22" fmla="*/ 1300163 h 1556827"/>
              <a:gd name="connsiteX23" fmla="*/ 695325 w 3732778"/>
              <a:gd name="connsiteY23" fmla="*/ 1290638 h 1556827"/>
              <a:gd name="connsiteX24" fmla="*/ 661987 w 3732778"/>
              <a:gd name="connsiteY24" fmla="*/ 1285875 h 1556827"/>
              <a:gd name="connsiteX25" fmla="*/ 642937 w 3732778"/>
              <a:gd name="connsiteY25" fmla="*/ 1271588 h 1556827"/>
              <a:gd name="connsiteX26" fmla="*/ 619125 w 3732778"/>
              <a:gd name="connsiteY26" fmla="*/ 1262063 h 1556827"/>
              <a:gd name="connsiteX27" fmla="*/ 604837 w 3732778"/>
              <a:gd name="connsiteY27" fmla="*/ 1252538 h 1556827"/>
              <a:gd name="connsiteX28" fmla="*/ 542925 w 3732778"/>
              <a:gd name="connsiteY28" fmla="*/ 1243013 h 1556827"/>
              <a:gd name="connsiteX29" fmla="*/ 495300 w 3732778"/>
              <a:gd name="connsiteY29" fmla="*/ 1219200 h 1556827"/>
              <a:gd name="connsiteX30" fmla="*/ 471487 w 3732778"/>
              <a:gd name="connsiteY30" fmla="*/ 1204913 h 1556827"/>
              <a:gd name="connsiteX31" fmla="*/ 438150 w 3732778"/>
              <a:gd name="connsiteY31" fmla="*/ 1195388 h 1556827"/>
              <a:gd name="connsiteX32" fmla="*/ 385762 w 3732778"/>
              <a:gd name="connsiteY32" fmla="*/ 1176338 h 1556827"/>
              <a:gd name="connsiteX33" fmla="*/ 371475 w 3732778"/>
              <a:gd name="connsiteY33" fmla="*/ 1166813 h 1556827"/>
              <a:gd name="connsiteX34" fmla="*/ 352425 w 3732778"/>
              <a:gd name="connsiteY34" fmla="*/ 1157288 h 1556827"/>
              <a:gd name="connsiteX35" fmla="*/ 304800 w 3732778"/>
              <a:gd name="connsiteY35" fmla="*/ 1128713 h 1556827"/>
              <a:gd name="connsiteX36" fmla="*/ 261937 w 3732778"/>
              <a:gd name="connsiteY36" fmla="*/ 1100138 h 1556827"/>
              <a:gd name="connsiteX37" fmla="*/ 238125 w 3732778"/>
              <a:gd name="connsiteY37" fmla="*/ 1081088 h 1556827"/>
              <a:gd name="connsiteX38" fmla="*/ 214312 w 3732778"/>
              <a:gd name="connsiteY38" fmla="*/ 1066800 h 1556827"/>
              <a:gd name="connsiteX39" fmla="*/ 180975 w 3732778"/>
              <a:gd name="connsiteY39" fmla="*/ 1042988 h 1556827"/>
              <a:gd name="connsiteX40" fmla="*/ 157162 w 3732778"/>
              <a:gd name="connsiteY40" fmla="*/ 1023938 h 1556827"/>
              <a:gd name="connsiteX41" fmla="*/ 128587 w 3732778"/>
              <a:gd name="connsiteY41" fmla="*/ 985838 h 1556827"/>
              <a:gd name="connsiteX42" fmla="*/ 114300 w 3732778"/>
              <a:gd name="connsiteY42" fmla="*/ 966788 h 1556827"/>
              <a:gd name="connsiteX43" fmla="*/ 109537 w 3732778"/>
              <a:gd name="connsiteY43" fmla="*/ 942975 h 1556827"/>
              <a:gd name="connsiteX44" fmla="*/ 100012 w 3732778"/>
              <a:gd name="connsiteY44" fmla="*/ 928688 h 1556827"/>
              <a:gd name="connsiteX45" fmla="*/ 90487 w 3732778"/>
              <a:gd name="connsiteY45" fmla="*/ 909638 h 1556827"/>
              <a:gd name="connsiteX46" fmla="*/ 85725 w 3732778"/>
              <a:gd name="connsiteY46" fmla="*/ 895350 h 1556827"/>
              <a:gd name="connsiteX47" fmla="*/ 76200 w 3732778"/>
              <a:gd name="connsiteY47" fmla="*/ 871538 h 1556827"/>
              <a:gd name="connsiteX48" fmla="*/ 61912 w 3732778"/>
              <a:gd name="connsiteY48" fmla="*/ 828675 h 1556827"/>
              <a:gd name="connsiteX49" fmla="*/ 57150 w 3732778"/>
              <a:gd name="connsiteY49" fmla="*/ 814388 h 1556827"/>
              <a:gd name="connsiteX50" fmla="*/ 47625 w 3732778"/>
              <a:gd name="connsiteY50" fmla="*/ 776288 h 1556827"/>
              <a:gd name="connsiteX51" fmla="*/ 38100 w 3732778"/>
              <a:gd name="connsiteY51" fmla="*/ 747713 h 1556827"/>
              <a:gd name="connsiteX52" fmla="*/ 33337 w 3732778"/>
              <a:gd name="connsiteY52" fmla="*/ 728663 h 1556827"/>
              <a:gd name="connsiteX53" fmla="*/ 28575 w 3732778"/>
              <a:gd name="connsiteY53" fmla="*/ 704850 h 1556827"/>
              <a:gd name="connsiteX54" fmla="*/ 23812 w 3732778"/>
              <a:gd name="connsiteY54" fmla="*/ 690563 h 1556827"/>
              <a:gd name="connsiteX55" fmla="*/ 9525 w 3732778"/>
              <a:gd name="connsiteY55" fmla="*/ 642938 h 1556827"/>
              <a:gd name="connsiteX56" fmla="*/ 0 w 3732778"/>
              <a:gd name="connsiteY56" fmla="*/ 576263 h 1556827"/>
              <a:gd name="connsiteX57" fmla="*/ 4762 w 3732778"/>
              <a:gd name="connsiteY57" fmla="*/ 461963 h 1556827"/>
              <a:gd name="connsiteX58" fmla="*/ 9525 w 3732778"/>
              <a:gd name="connsiteY58" fmla="*/ 447675 h 1556827"/>
              <a:gd name="connsiteX59" fmla="*/ 23812 w 3732778"/>
              <a:gd name="connsiteY59" fmla="*/ 428625 h 1556827"/>
              <a:gd name="connsiteX60" fmla="*/ 47625 w 3732778"/>
              <a:gd name="connsiteY60" fmla="*/ 400050 h 1556827"/>
              <a:gd name="connsiteX61" fmla="*/ 57150 w 3732778"/>
              <a:gd name="connsiteY61" fmla="*/ 381000 h 1556827"/>
              <a:gd name="connsiteX62" fmla="*/ 71437 w 3732778"/>
              <a:gd name="connsiteY62" fmla="*/ 366713 h 1556827"/>
              <a:gd name="connsiteX63" fmla="*/ 80962 w 3732778"/>
              <a:gd name="connsiteY63" fmla="*/ 352425 h 1556827"/>
              <a:gd name="connsiteX64" fmla="*/ 95250 w 3732778"/>
              <a:gd name="connsiteY64" fmla="*/ 338138 h 1556827"/>
              <a:gd name="connsiteX65" fmla="*/ 119062 w 3732778"/>
              <a:gd name="connsiteY65" fmla="*/ 304800 h 1556827"/>
              <a:gd name="connsiteX66" fmla="*/ 138112 w 3732778"/>
              <a:gd name="connsiteY66" fmla="*/ 295275 h 1556827"/>
              <a:gd name="connsiteX67" fmla="*/ 152400 w 3732778"/>
              <a:gd name="connsiteY67" fmla="*/ 276225 h 1556827"/>
              <a:gd name="connsiteX68" fmla="*/ 161925 w 3732778"/>
              <a:gd name="connsiteY68" fmla="*/ 257175 h 1556827"/>
              <a:gd name="connsiteX69" fmla="*/ 200025 w 3732778"/>
              <a:gd name="connsiteY69" fmla="*/ 219075 h 1556827"/>
              <a:gd name="connsiteX70" fmla="*/ 214312 w 3732778"/>
              <a:gd name="connsiteY70" fmla="*/ 200025 h 1556827"/>
              <a:gd name="connsiteX71" fmla="*/ 228600 w 3732778"/>
              <a:gd name="connsiteY71" fmla="*/ 176213 h 1556827"/>
              <a:gd name="connsiteX72" fmla="*/ 242887 w 3732778"/>
              <a:gd name="connsiteY72" fmla="*/ 166688 h 1556827"/>
              <a:gd name="connsiteX73" fmla="*/ 257175 w 3732778"/>
              <a:gd name="connsiteY73" fmla="*/ 152400 h 1556827"/>
              <a:gd name="connsiteX74" fmla="*/ 285750 w 3732778"/>
              <a:gd name="connsiteY74" fmla="*/ 133350 h 1556827"/>
              <a:gd name="connsiteX75" fmla="*/ 300037 w 3732778"/>
              <a:gd name="connsiteY75" fmla="*/ 119063 h 1556827"/>
              <a:gd name="connsiteX76" fmla="*/ 342900 w 3732778"/>
              <a:gd name="connsiteY76" fmla="*/ 90488 h 1556827"/>
              <a:gd name="connsiteX77" fmla="*/ 357187 w 3732778"/>
              <a:gd name="connsiteY77" fmla="*/ 80963 h 1556827"/>
              <a:gd name="connsiteX78" fmla="*/ 376237 w 3732778"/>
              <a:gd name="connsiteY78" fmla="*/ 71438 h 1556827"/>
              <a:gd name="connsiteX79" fmla="*/ 404812 w 3732778"/>
              <a:gd name="connsiteY79" fmla="*/ 52388 h 1556827"/>
              <a:gd name="connsiteX80" fmla="*/ 438150 w 3732778"/>
              <a:gd name="connsiteY80" fmla="*/ 42863 h 1556827"/>
              <a:gd name="connsiteX81" fmla="*/ 457200 w 3732778"/>
              <a:gd name="connsiteY81" fmla="*/ 38100 h 1556827"/>
              <a:gd name="connsiteX82" fmla="*/ 485775 w 3732778"/>
              <a:gd name="connsiteY82" fmla="*/ 28575 h 1556827"/>
              <a:gd name="connsiteX83" fmla="*/ 523875 w 3732778"/>
              <a:gd name="connsiteY83" fmla="*/ 19050 h 1556827"/>
              <a:gd name="connsiteX84" fmla="*/ 552450 w 3732778"/>
              <a:gd name="connsiteY84" fmla="*/ 9525 h 1556827"/>
              <a:gd name="connsiteX85" fmla="*/ 566737 w 3732778"/>
              <a:gd name="connsiteY85" fmla="*/ 4763 h 1556827"/>
              <a:gd name="connsiteX86" fmla="*/ 585787 w 3732778"/>
              <a:gd name="connsiteY86" fmla="*/ 0 h 155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732778" h="1556827">
                <a:moveTo>
                  <a:pt x="3724275" y="1552575"/>
                </a:moveTo>
                <a:cubicBezTo>
                  <a:pt x="3691172" y="1530507"/>
                  <a:pt x="3732778" y="1556827"/>
                  <a:pt x="3686175" y="1533525"/>
                </a:cubicBezTo>
                <a:cubicBezTo>
                  <a:pt x="3677655" y="1529265"/>
                  <a:pt x="3659309" y="1514028"/>
                  <a:pt x="3652837" y="1509713"/>
                </a:cubicBezTo>
                <a:cubicBezTo>
                  <a:pt x="3645135" y="1504578"/>
                  <a:pt x="3637304" y="1499565"/>
                  <a:pt x="3629025" y="1495425"/>
                </a:cubicBezTo>
                <a:cubicBezTo>
                  <a:pt x="3617522" y="1489673"/>
                  <a:pt x="3607880" y="1490473"/>
                  <a:pt x="3595687" y="1485900"/>
                </a:cubicBezTo>
                <a:cubicBezTo>
                  <a:pt x="3589040" y="1483407"/>
                  <a:pt x="3583163" y="1479172"/>
                  <a:pt x="3576637" y="1476375"/>
                </a:cubicBezTo>
                <a:cubicBezTo>
                  <a:pt x="3549782" y="1464866"/>
                  <a:pt x="3575511" y="1478930"/>
                  <a:pt x="3543300" y="1466850"/>
                </a:cubicBezTo>
                <a:cubicBezTo>
                  <a:pt x="3536653" y="1464357"/>
                  <a:pt x="3531099" y="1459193"/>
                  <a:pt x="3524250" y="1457325"/>
                </a:cubicBezTo>
                <a:cubicBezTo>
                  <a:pt x="3496617" y="1449789"/>
                  <a:pt x="3494698" y="1456364"/>
                  <a:pt x="3471862" y="1447800"/>
                </a:cubicBezTo>
                <a:cubicBezTo>
                  <a:pt x="3465215" y="1445307"/>
                  <a:pt x="3459612" y="1440315"/>
                  <a:pt x="3452812" y="1438275"/>
                </a:cubicBezTo>
                <a:cubicBezTo>
                  <a:pt x="3443563" y="1435500"/>
                  <a:pt x="3433706" y="1435407"/>
                  <a:pt x="3424237" y="1433513"/>
                </a:cubicBezTo>
                <a:cubicBezTo>
                  <a:pt x="3417819" y="1432229"/>
                  <a:pt x="3411456" y="1430631"/>
                  <a:pt x="3405187" y="1428750"/>
                </a:cubicBezTo>
                <a:cubicBezTo>
                  <a:pt x="3395570" y="1425865"/>
                  <a:pt x="3386457" y="1421194"/>
                  <a:pt x="3376612" y="1419225"/>
                </a:cubicBezTo>
                <a:cubicBezTo>
                  <a:pt x="3362516" y="1416406"/>
                  <a:pt x="3348037" y="1416050"/>
                  <a:pt x="3333750" y="1414463"/>
                </a:cubicBezTo>
                <a:cubicBezTo>
                  <a:pt x="3272690" y="1394108"/>
                  <a:pt x="3220585" y="1395710"/>
                  <a:pt x="3152775" y="1395413"/>
                </a:cubicBezTo>
                <a:lnTo>
                  <a:pt x="1104900" y="1390650"/>
                </a:lnTo>
                <a:cubicBezTo>
                  <a:pt x="1023994" y="1379092"/>
                  <a:pt x="1060538" y="1383604"/>
                  <a:pt x="995362" y="1376363"/>
                </a:cubicBezTo>
                <a:cubicBezTo>
                  <a:pt x="935807" y="1361473"/>
                  <a:pt x="1009851" y="1380503"/>
                  <a:pt x="962025" y="1366838"/>
                </a:cubicBezTo>
                <a:cubicBezTo>
                  <a:pt x="955731" y="1365040"/>
                  <a:pt x="949104" y="1364373"/>
                  <a:pt x="942975" y="1362075"/>
                </a:cubicBezTo>
                <a:cubicBezTo>
                  <a:pt x="936328" y="1359582"/>
                  <a:pt x="930831" y="1354194"/>
                  <a:pt x="923925" y="1352550"/>
                </a:cubicBezTo>
                <a:cubicBezTo>
                  <a:pt x="887832" y="1343957"/>
                  <a:pt x="841956" y="1341103"/>
                  <a:pt x="804862" y="1328738"/>
                </a:cubicBezTo>
                <a:cubicBezTo>
                  <a:pt x="793392" y="1324915"/>
                  <a:pt x="782911" y="1318516"/>
                  <a:pt x="771525" y="1314450"/>
                </a:cubicBezTo>
                <a:cubicBezTo>
                  <a:pt x="749096" y="1306439"/>
                  <a:pt x="736429" y="1304573"/>
                  <a:pt x="714375" y="1300163"/>
                </a:cubicBezTo>
                <a:cubicBezTo>
                  <a:pt x="708025" y="1296988"/>
                  <a:pt x="702174" y="1292506"/>
                  <a:pt x="695325" y="1290638"/>
                </a:cubicBezTo>
                <a:cubicBezTo>
                  <a:pt x="684495" y="1287684"/>
                  <a:pt x="672537" y="1289711"/>
                  <a:pt x="661987" y="1285875"/>
                </a:cubicBezTo>
                <a:cubicBezTo>
                  <a:pt x="654527" y="1283162"/>
                  <a:pt x="649876" y="1275443"/>
                  <a:pt x="642937" y="1271588"/>
                </a:cubicBezTo>
                <a:cubicBezTo>
                  <a:pt x="635464" y="1267436"/>
                  <a:pt x="626771" y="1265886"/>
                  <a:pt x="619125" y="1262063"/>
                </a:cubicBezTo>
                <a:cubicBezTo>
                  <a:pt x="614005" y="1259503"/>
                  <a:pt x="610267" y="1254348"/>
                  <a:pt x="604837" y="1252538"/>
                </a:cubicBezTo>
                <a:cubicBezTo>
                  <a:pt x="599875" y="1250884"/>
                  <a:pt x="545501" y="1243381"/>
                  <a:pt x="542925" y="1243013"/>
                </a:cubicBezTo>
                <a:cubicBezTo>
                  <a:pt x="476704" y="1203280"/>
                  <a:pt x="560101" y="1251600"/>
                  <a:pt x="495300" y="1219200"/>
                </a:cubicBezTo>
                <a:cubicBezTo>
                  <a:pt x="487021" y="1215060"/>
                  <a:pt x="480032" y="1208473"/>
                  <a:pt x="471487" y="1204913"/>
                </a:cubicBezTo>
                <a:cubicBezTo>
                  <a:pt x="460819" y="1200468"/>
                  <a:pt x="449262" y="1198563"/>
                  <a:pt x="438150" y="1195388"/>
                </a:cubicBezTo>
                <a:cubicBezTo>
                  <a:pt x="383466" y="1162577"/>
                  <a:pt x="447034" y="1196762"/>
                  <a:pt x="385762" y="1176338"/>
                </a:cubicBezTo>
                <a:cubicBezTo>
                  <a:pt x="380332" y="1174528"/>
                  <a:pt x="376445" y="1169653"/>
                  <a:pt x="371475" y="1166813"/>
                </a:cubicBezTo>
                <a:cubicBezTo>
                  <a:pt x="365311" y="1163291"/>
                  <a:pt x="358589" y="1160810"/>
                  <a:pt x="352425" y="1157288"/>
                </a:cubicBezTo>
                <a:cubicBezTo>
                  <a:pt x="336351" y="1148103"/>
                  <a:pt x="319022" y="1140565"/>
                  <a:pt x="304800" y="1128713"/>
                </a:cubicBezTo>
                <a:cubicBezTo>
                  <a:pt x="272368" y="1101686"/>
                  <a:pt x="287988" y="1108820"/>
                  <a:pt x="261937" y="1100138"/>
                </a:cubicBezTo>
                <a:cubicBezTo>
                  <a:pt x="254000" y="1093788"/>
                  <a:pt x="246452" y="1086917"/>
                  <a:pt x="238125" y="1081088"/>
                </a:cubicBezTo>
                <a:cubicBezTo>
                  <a:pt x="230542" y="1075779"/>
                  <a:pt x="222014" y="1071935"/>
                  <a:pt x="214312" y="1066800"/>
                </a:cubicBezTo>
                <a:cubicBezTo>
                  <a:pt x="202950" y="1059225"/>
                  <a:pt x="191900" y="1051182"/>
                  <a:pt x="180975" y="1042988"/>
                </a:cubicBezTo>
                <a:cubicBezTo>
                  <a:pt x="172843" y="1036889"/>
                  <a:pt x="164031" y="1031431"/>
                  <a:pt x="157162" y="1023938"/>
                </a:cubicBezTo>
                <a:cubicBezTo>
                  <a:pt x="146435" y="1012236"/>
                  <a:pt x="138112" y="998538"/>
                  <a:pt x="128587" y="985838"/>
                </a:cubicBezTo>
                <a:lnTo>
                  <a:pt x="114300" y="966788"/>
                </a:lnTo>
                <a:cubicBezTo>
                  <a:pt x="112712" y="958850"/>
                  <a:pt x="112379" y="950554"/>
                  <a:pt x="109537" y="942975"/>
                </a:cubicBezTo>
                <a:cubicBezTo>
                  <a:pt x="107527" y="937616"/>
                  <a:pt x="102852" y="933658"/>
                  <a:pt x="100012" y="928688"/>
                </a:cubicBezTo>
                <a:cubicBezTo>
                  <a:pt x="96490" y="922524"/>
                  <a:pt x="93284" y="916164"/>
                  <a:pt x="90487" y="909638"/>
                </a:cubicBezTo>
                <a:cubicBezTo>
                  <a:pt x="88510" y="905024"/>
                  <a:pt x="87488" y="900051"/>
                  <a:pt x="85725" y="895350"/>
                </a:cubicBezTo>
                <a:cubicBezTo>
                  <a:pt x="82723" y="887345"/>
                  <a:pt x="79075" y="879589"/>
                  <a:pt x="76200" y="871538"/>
                </a:cubicBezTo>
                <a:cubicBezTo>
                  <a:pt x="71134" y="857355"/>
                  <a:pt x="66675" y="842963"/>
                  <a:pt x="61912" y="828675"/>
                </a:cubicBezTo>
                <a:cubicBezTo>
                  <a:pt x="60325" y="823913"/>
                  <a:pt x="58368" y="819258"/>
                  <a:pt x="57150" y="814388"/>
                </a:cubicBezTo>
                <a:cubicBezTo>
                  <a:pt x="53975" y="801688"/>
                  <a:pt x="51221" y="788875"/>
                  <a:pt x="47625" y="776288"/>
                </a:cubicBezTo>
                <a:cubicBezTo>
                  <a:pt x="44867" y="766634"/>
                  <a:pt x="40535" y="757453"/>
                  <a:pt x="38100" y="747713"/>
                </a:cubicBezTo>
                <a:cubicBezTo>
                  <a:pt x="36512" y="741363"/>
                  <a:pt x="34757" y="735053"/>
                  <a:pt x="33337" y="728663"/>
                </a:cubicBezTo>
                <a:cubicBezTo>
                  <a:pt x="31581" y="720761"/>
                  <a:pt x="30538" y="712703"/>
                  <a:pt x="28575" y="704850"/>
                </a:cubicBezTo>
                <a:cubicBezTo>
                  <a:pt x="27357" y="699980"/>
                  <a:pt x="25400" y="695325"/>
                  <a:pt x="23812" y="690563"/>
                </a:cubicBezTo>
                <a:cubicBezTo>
                  <a:pt x="8472" y="598513"/>
                  <a:pt x="30288" y="712144"/>
                  <a:pt x="9525" y="642938"/>
                </a:cubicBezTo>
                <a:cubicBezTo>
                  <a:pt x="6580" y="633123"/>
                  <a:pt x="760" y="582347"/>
                  <a:pt x="0" y="576263"/>
                </a:cubicBezTo>
                <a:cubicBezTo>
                  <a:pt x="1587" y="538163"/>
                  <a:pt x="1945" y="499992"/>
                  <a:pt x="4762" y="461963"/>
                </a:cubicBezTo>
                <a:cubicBezTo>
                  <a:pt x="5133" y="456956"/>
                  <a:pt x="7034" y="452034"/>
                  <a:pt x="9525" y="447675"/>
                </a:cubicBezTo>
                <a:cubicBezTo>
                  <a:pt x="13463" y="440783"/>
                  <a:pt x="19050" y="434975"/>
                  <a:pt x="23812" y="428625"/>
                </a:cubicBezTo>
                <a:cubicBezTo>
                  <a:pt x="34402" y="396861"/>
                  <a:pt x="19316" y="433078"/>
                  <a:pt x="47625" y="400050"/>
                </a:cubicBezTo>
                <a:cubicBezTo>
                  <a:pt x="52245" y="394660"/>
                  <a:pt x="53024" y="386777"/>
                  <a:pt x="57150" y="381000"/>
                </a:cubicBezTo>
                <a:cubicBezTo>
                  <a:pt x="61065" y="375520"/>
                  <a:pt x="67125" y="371887"/>
                  <a:pt x="71437" y="366713"/>
                </a:cubicBezTo>
                <a:cubicBezTo>
                  <a:pt x="75101" y="362316"/>
                  <a:pt x="77298" y="356822"/>
                  <a:pt x="80962" y="352425"/>
                </a:cubicBezTo>
                <a:cubicBezTo>
                  <a:pt x="85274" y="347251"/>
                  <a:pt x="90938" y="343312"/>
                  <a:pt x="95250" y="338138"/>
                </a:cubicBezTo>
                <a:cubicBezTo>
                  <a:pt x="103617" y="328098"/>
                  <a:pt x="109052" y="313380"/>
                  <a:pt x="119062" y="304800"/>
                </a:cubicBezTo>
                <a:cubicBezTo>
                  <a:pt x="124452" y="300180"/>
                  <a:pt x="131762" y="298450"/>
                  <a:pt x="138112" y="295275"/>
                </a:cubicBezTo>
                <a:cubicBezTo>
                  <a:pt x="142875" y="288925"/>
                  <a:pt x="148193" y="282956"/>
                  <a:pt x="152400" y="276225"/>
                </a:cubicBezTo>
                <a:cubicBezTo>
                  <a:pt x="156163" y="270205"/>
                  <a:pt x="157380" y="262629"/>
                  <a:pt x="161925" y="257175"/>
                </a:cubicBezTo>
                <a:cubicBezTo>
                  <a:pt x="173423" y="243377"/>
                  <a:pt x="189249" y="233444"/>
                  <a:pt x="200025" y="219075"/>
                </a:cubicBezTo>
                <a:cubicBezTo>
                  <a:pt x="204787" y="212725"/>
                  <a:pt x="209909" y="206629"/>
                  <a:pt x="214312" y="200025"/>
                </a:cubicBezTo>
                <a:cubicBezTo>
                  <a:pt x="219447" y="192323"/>
                  <a:pt x="222576" y="183241"/>
                  <a:pt x="228600" y="176213"/>
                </a:cubicBezTo>
                <a:cubicBezTo>
                  <a:pt x="232325" y="171867"/>
                  <a:pt x="238490" y="170352"/>
                  <a:pt x="242887" y="166688"/>
                </a:cubicBezTo>
                <a:cubicBezTo>
                  <a:pt x="248061" y="162376"/>
                  <a:pt x="251858" y="156535"/>
                  <a:pt x="257175" y="152400"/>
                </a:cubicBezTo>
                <a:cubicBezTo>
                  <a:pt x="266211" y="145372"/>
                  <a:pt x="277655" y="141445"/>
                  <a:pt x="285750" y="133350"/>
                </a:cubicBezTo>
                <a:cubicBezTo>
                  <a:pt x="290512" y="128588"/>
                  <a:pt x="294923" y="123446"/>
                  <a:pt x="300037" y="119063"/>
                </a:cubicBezTo>
                <a:cubicBezTo>
                  <a:pt x="317115" y="104425"/>
                  <a:pt x="323217" y="102790"/>
                  <a:pt x="342900" y="90488"/>
                </a:cubicBezTo>
                <a:cubicBezTo>
                  <a:pt x="347754" y="87455"/>
                  <a:pt x="352217" y="83803"/>
                  <a:pt x="357187" y="80963"/>
                </a:cubicBezTo>
                <a:cubicBezTo>
                  <a:pt x="363351" y="77441"/>
                  <a:pt x="370149" y="75091"/>
                  <a:pt x="376237" y="71438"/>
                </a:cubicBezTo>
                <a:cubicBezTo>
                  <a:pt x="386053" y="65548"/>
                  <a:pt x="393706" y="55165"/>
                  <a:pt x="404812" y="52388"/>
                </a:cubicBezTo>
                <a:cubicBezTo>
                  <a:pt x="464365" y="37498"/>
                  <a:pt x="390323" y="56528"/>
                  <a:pt x="438150" y="42863"/>
                </a:cubicBezTo>
                <a:cubicBezTo>
                  <a:pt x="444444" y="41065"/>
                  <a:pt x="450931" y="39981"/>
                  <a:pt x="457200" y="38100"/>
                </a:cubicBezTo>
                <a:cubicBezTo>
                  <a:pt x="466817" y="35215"/>
                  <a:pt x="476035" y="31010"/>
                  <a:pt x="485775" y="28575"/>
                </a:cubicBezTo>
                <a:cubicBezTo>
                  <a:pt x="498475" y="25400"/>
                  <a:pt x="511456" y="23190"/>
                  <a:pt x="523875" y="19050"/>
                </a:cubicBezTo>
                <a:lnTo>
                  <a:pt x="552450" y="9525"/>
                </a:lnTo>
                <a:cubicBezTo>
                  <a:pt x="557212" y="7938"/>
                  <a:pt x="561867" y="5981"/>
                  <a:pt x="566737" y="4763"/>
                </a:cubicBezTo>
                <a:lnTo>
                  <a:pt x="585787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6179355" y="3464719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7752" y="3857628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패키지와 폴더에 매우 주의할 것</a:t>
            </a:r>
            <a:r>
              <a:rPr lang="en-US" altLang="ko-KR" sz="1400" dirty="0" smtClean="0"/>
              <a:t>!!!</a:t>
            </a:r>
            <a:endParaRPr lang="ko-KR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857760"/>
            <a:ext cx="6572296" cy="12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3143240" y="5357826"/>
            <a:ext cx="242889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7158" y="5214950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790575" y="4529138"/>
            <a:ext cx="2819400" cy="785812"/>
          </a:xfrm>
          <a:custGeom>
            <a:avLst/>
            <a:gdLst>
              <a:gd name="connsiteX0" fmla="*/ 2819400 w 2819400"/>
              <a:gd name="connsiteY0" fmla="*/ 785812 h 785812"/>
              <a:gd name="connsiteX1" fmla="*/ 2805113 w 2819400"/>
              <a:gd name="connsiteY1" fmla="*/ 781050 h 785812"/>
              <a:gd name="connsiteX2" fmla="*/ 2800350 w 2819400"/>
              <a:gd name="connsiteY2" fmla="*/ 762000 h 785812"/>
              <a:gd name="connsiteX3" fmla="*/ 2795588 w 2819400"/>
              <a:gd name="connsiteY3" fmla="*/ 747712 h 785812"/>
              <a:gd name="connsiteX4" fmla="*/ 2790825 w 2819400"/>
              <a:gd name="connsiteY4" fmla="*/ 728662 h 785812"/>
              <a:gd name="connsiteX5" fmla="*/ 2781300 w 2819400"/>
              <a:gd name="connsiteY5" fmla="*/ 709612 h 785812"/>
              <a:gd name="connsiteX6" fmla="*/ 2743200 w 2819400"/>
              <a:gd name="connsiteY6" fmla="*/ 623887 h 785812"/>
              <a:gd name="connsiteX7" fmla="*/ 2733675 w 2819400"/>
              <a:gd name="connsiteY7" fmla="*/ 609600 h 785812"/>
              <a:gd name="connsiteX8" fmla="*/ 2728913 w 2819400"/>
              <a:gd name="connsiteY8" fmla="*/ 590550 h 785812"/>
              <a:gd name="connsiteX9" fmla="*/ 2695575 w 2819400"/>
              <a:gd name="connsiteY9" fmla="*/ 533400 h 785812"/>
              <a:gd name="connsiteX10" fmla="*/ 2690813 w 2819400"/>
              <a:gd name="connsiteY10" fmla="*/ 519112 h 785812"/>
              <a:gd name="connsiteX11" fmla="*/ 2671763 w 2819400"/>
              <a:gd name="connsiteY11" fmla="*/ 500062 h 785812"/>
              <a:gd name="connsiteX12" fmla="*/ 2662238 w 2819400"/>
              <a:gd name="connsiteY12" fmla="*/ 485775 h 785812"/>
              <a:gd name="connsiteX13" fmla="*/ 2595563 w 2819400"/>
              <a:gd name="connsiteY13" fmla="*/ 414337 h 785812"/>
              <a:gd name="connsiteX14" fmla="*/ 2566988 w 2819400"/>
              <a:gd name="connsiteY14" fmla="*/ 390525 h 785812"/>
              <a:gd name="connsiteX15" fmla="*/ 2533650 w 2819400"/>
              <a:gd name="connsiteY15" fmla="*/ 366712 h 785812"/>
              <a:gd name="connsiteX16" fmla="*/ 2505075 w 2819400"/>
              <a:gd name="connsiteY16" fmla="*/ 342900 h 785812"/>
              <a:gd name="connsiteX17" fmla="*/ 2447925 w 2819400"/>
              <a:gd name="connsiteY17" fmla="*/ 304800 h 785812"/>
              <a:gd name="connsiteX18" fmla="*/ 2405063 w 2819400"/>
              <a:gd name="connsiteY18" fmla="*/ 271462 h 785812"/>
              <a:gd name="connsiteX19" fmla="*/ 2386013 w 2819400"/>
              <a:gd name="connsiteY19" fmla="*/ 261937 h 785812"/>
              <a:gd name="connsiteX20" fmla="*/ 2338388 w 2819400"/>
              <a:gd name="connsiteY20" fmla="*/ 228600 h 785812"/>
              <a:gd name="connsiteX21" fmla="*/ 2290763 w 2819400"/>
              <a:gd name="connsiteY21" fmla="*/ 195262 h 785812"/>
              <a:gd name="connsiteX22" fmla="*/ 2233613 w 2819400"/>
              <a:gd name="connsiteY22" fmla="*/ 161925 h 785812"/>
              <a:gd name="connsiteX23" fmla="*/ 2181225 w 2819400"/>
              <a:gd name="connsiteY23" fmla="*/ 138112 h 785812"/>
              <a:gd name="connsiteX24" fmla="*/ 2152650 w 2819400"/>
              <a:gd name="connsiteY24" fmla="*/ 123825 h 785812"/>
              <a:gd name="connsiteX25" fmla="*/ 2109788 w 2819400"/>
              <a:gd name="connsiteY25" fmla="*/ 114300 h 785812"/>
              <a:gd name="connsiteX26" fmla="*/ 2090738 w 2819400"/>
              <a:gd name="connsiteY26" fmla="*/ 104775 h 785812"/>
              <a:gd name="connsiteX27" fmla="*/ 2033588 w 2819400"/>
              <a:gd name="connsiteY27" fmla="*/ 95250 h 785812"/>
              <a:gd name="connsiteX28" fmla="*/ 1985963 w 2819400"/>
              <a:gd name="connsiteY28" fmla="*/ 71437 h 785812"/>
              <a:gd name="connsiteX29" fmla="*/ 1957388 w 2819400"/>
              <a:gd name="connsiteY29" fmla="*/ 66675 h 785812"/>
              <a:gd name="connsiteX30" fmla="*/ 1905000 w 2819400"/>
              <a:gd name="connsiteY30" fmla="*/ 52387 h 785812"/>
              <a:gd name="connsiteX31" fmla="*/ 1885950 w 2819400"/>
              <a:gd name="connsiteY31" fmla="*/ 42862 h 785812"/>
              <a:gd name="connsiteX32" fmla="*/ 1838325 w 2819400"/>
              <a:gd name="connsiteY32" fmla="*/ 33337 h 785812"/>
              <a:gd name="connsiteX33" fmla="*/ 1781175 w 2819400"/>
              <a:gd name="connsiteY33" fmla="*/ 14287 h 785812"/>
              <a:gd name="connsiteX34" fmla="*/ 1766888 w 2819400"/>
              <a:gd name="connsiteY34" fmla="*/ 9525 h 785812"/>
              <a:gd name="connsiteX35" fmla="*/ 1652588 w 2819400"/>
              <a:gd name="connsiteY35" fmla="*/ 0 h 785812"/>
              <a:gd name="connsiteX36" fmla="*/ 1285875 w 2819400"/>
              <a:gd name="connsiteY36" fmla="*/ 4762 h 785812"/>
              <a:gd name="connsiteX37" fmla="*/ 1252538 w 2819400"/>
              <a:gd name="connsiteY37" fmla="*/ 14287 h 785812"/>
              <a:gd name="connsiteX38" fmla="*/ 1162050 w 2819400"/>
              <a:gd name="connsiteY38" fmla="*/ 23812 h 785812"/>
              <a:gd name="connsiteX39" fmla="*/ 1119188 w 2819400"/>
              <a:gd name="connsiteY39" fmla="*/ 33337 h 785812"/>
              <a:gd name="connsiteX40" fmla="*/ 1085850 w 2819400"/>
              <a:gd name="connsiteY40" fmla="*/ 38100 h 785812"/>
              <a:gd name="connsiteX41" fmla="*/ 1042988 w 2819400"/>
              <a:gd name="connsiteY41" fmla="*/ 47625 h 785812"/>
              <a:gd name="connsiteX42" fmla="*/ 1028700 w 2819400"/>
              <a:gd name="connsiteY42" fmla="*/ 52387 h 785812"/>
              <a:gd name="connsiteX43" fmla="*/ 1009650 w 2819400"/>
              <a:gd name="connsiteY43" fmla="*/ 57150 h 785812"/>
              <a:gd name="connsiteX44" fmla="*/ 981075 w 2819400"/>
              <a:gd name="connsiteY44" fmla="*/ 66675 h 785812"/>
              <a:gd name="connsiteX45" fmla="*/ 966788 w 2819400"/>
              <a:gd name="connsiteY45" fmla="*/ 71437 h 785812"/>
              <a:gd name="connsiteX46" fmla="*/ 904875 w 2819400"/>
              <a:gd name="connsiteY46" fmla="*/ 76200 h 785812"/>
              <a:gd name="connsiteX47" fmla="*/ 857250 w 2819400"/>
              <a:gd name="connsiteY47" fmla="*/ 90487 h 785812"/>
              <a:gd name="connsiteX48" fmla="*/ 814388 w 2819400"/>
              <a:gd name="connsiteY48" fmla="*/ 104775 h 785812"/>
              <a:gd name="connsiteX49" fmla="*/ 795338 w 2819400"/>
              <a:gd name="connsiteY49" fmla="*/ 109537 h 785812"/>
              <a:gd name="connsiteX50" fmla="*/ 771525 w 2819400"/>
              <a:gd name="connsiteY50" fmla="*/ 123825 h 785812"/>
              <a:gd name="connsiteX51" fmla="*/ 738188 w 2819400"/>
              <a:gd name="connsiteY51" fmla="*/ 133350 h 785812"/>
              <a:gd name="connsiteX52" fmla="*/ 719138 w 2819400"/>
              <a:gd name="connsiteY52" fmla="*/ 142875 h 785812"/>
              <a:gd name="connsiteX53" fmla="*/ 704850 w 2819400"/>
              <a:gd name="connsiteY53" fmla="*/ 147637 h 785812"/>
              <a:gd name="connsiteX54" fmla="*/ 681038 w 2819400"/>
              <a:gd name="connsiteY54" fmla="*/ 157162 h 785812"/>
              <a:gd name="connsiteX55" fmla="*/ 619125 w 2819400"/>
              <a:gd name="connsiteY55" fmla="*/ 176212 h 785812"/>
              <a:gd name="connsiteX56" fmla="*/ 581025 w 2819400"/>
              <a:gd name="connsiteY56" fmla="*/ 185737 h 785812"/>
              <a:gd name="connsiteX57" fmla="*/ 538163 w 2819400"/>
              <a:gd name="connsiteY57" fmla="*/ 204787 h 785812"/>
              <a:gd name="connsiteX58" fmla="*/ 523875 w 2819400"/>
              <a:gd name="connsiteY58" fmla="*/ 209550 h 785812"/>
              <a:gd name="connsiteX59" fmla="*/ 495300 w 2819400"/>
              <a:gd name="connsiteY59" fmla="*/ 228600 h 785812"/>
              <a:gd name="connsiteX60" fmla="*/ 457200 w 2819400"/>
              <a:gd name="connsiteY60" fmla="*/ 247650 h 785812"/>
              <a:gd name="connsiteX61" fmla="*/ 438150 w 2819400"/>
              <a:gd name="connsiteY61" fmla="*/ 257175 h 785812"/>
              <a:gd name="connsiteX62" fmla="*/ 404813 w 2819400"/>
              <a:gd name="connsiteY62" fmla="*/ 285750 h 785812"/>
              <a:gd name="connsiteX63" fmla="*/ 390525 w 2819400"/>
              <a:gd name="connsiteY63" fmla="*/ 290512 h 785812"/>
              <a:gd name="connsiteX64" fmla="*/ 366713 w 2819400"/>
              <a:gd name="connsiteY64" fmla="*/ 304800 h 785812"/>
              <a:gd name="connsiteX65" fmla="*/ 361950 w 2819400"/>
              <a:gd name="connsiteY65" fmla="*/ 319087 h 785812"/>
              <a:gd name="connsiteX66" fmla="*/ 347663 w 2819400"/>
              <a:gd name="connsiteY66" fmla="*/ 323850 h 785812"/>
              <a:gd name="connsiteX67" fmla="*/ 333375 w 2819400"/>
              <a:gd name="connsiteY67" fmla="*/ 333375 h 785812"/>
              <a:gd name="connsiteX68" fmla="*/ 309563 w 2819400"/>
              <a:gd name="connsiteY68" fmla="*/ 361950 h 785812"/>
              <a:gd name="connsiteX69" fmla="*/ 276225 w 2819400"/>
              <a:gd name="connsiteY69" fmla="*/ 381000 h 785812"/>
              <a:gd name="connsiteX70" fmla="*/ 228600 w 2819400"/>
              <a:gd name="connsiteY70" fmla="*/ 423862 h 785812"/>
              <a:gd name="connsiteX71" fmla="*/ 204788 w 2819400"/>
              <a:gd name="connsiteY71" fmla="*/ 442912 h 785812"/>
              <a:gd name="connsiteX72" fmla="*/ 176213 w 2819400"/>
              <a:gd name="connsiteY72" fmla="*/ 461962 h 785812"/>
              <a:gd name="connsiteX73" fmla="*/ 161925 w 2819400"/>
              <a:gd name="connsiteY73" fmla="*/ 476250 h 785812"/>
              <a:gd name="connsiteX74" fmla="*/ 147638 w 2819400"/>
              <a:gd name="connsiteY74" fmla="*/ 485775 h 785812"/>
              <a:gd name="connsiteX75" fmla="*/ 119063 w 2819400"/>
              <a:gd name="connsiteY75" fmla="*/ 514350 h 785812"/>
              <a:gd name="connsiteX76" fmla="*/ 104775 w 2819400"/>
              <a:gd name="connsiteY76" fmla="*/ 528637 h 785812"/>
              <a:gd name="connsiteX77" fmla="*/ 100013 w 2819400"/>
              <a:gd name="connsiteY77" fmla="*/ 542925 h 785812"/>
              <a:gd name="connsiteX78" fmla="*/ 71438 w 2819400"/>
              <a:gd name="connsiteY78" fmla="*/ 576262 h 785812"/>
              <a:gd name="connsiteX79" fmla="*/ 61913 w 2819400"/>
              <a:gd name="connsiteY79" fmla="*/ 590550 h 785812"/>
              <a:gd name="connsiteX80" fmla="*/ 19050 w 2819400"/>
              <a:gd name="connsiteY80" fmla="*/ 628650 h 785812"/>
              <a:gd name="connsiteX81" fmla="*/ 0 w 2819400"/>
              <a:gd name="connsiteY81" fmla="*/ 647700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19400" h="785812">
                <a:moveTo>
                  <a:pt x="2819400" y="785812"/>
                </a:moveTo>
                <a:cubicBezTo>
                  <a:pt x="2814638" y="784225"/>
                  <a:pt x="2808249" y="784970"/>
                  <a:pt x="2805113" y="781050"/>
                </a:cubicBezTo>
                <a:cubicBezTo>
                  <a:pt x="2801024" y="775939"/>
                  <a:pt x="2802148" y="768294"/>
                  <a:pt x="2800350" y="762000"/>
                </a:cubicBezTo>
                <a:cubicBezTo>
                  <a:pt x="2798971" y="757173"/>
                  <a:pt x="2796967" y="752539"/>
                  <a:pt x="2795588" y="747712"/>
                </a:cubicBezTo>
                <a:cubicBezTo>
                  <a:pt x="2793790" y="741418"/>
                  <a:pt x="2793123" y="734791"/>
                  <a:pt x="2790825" y="728662"/>
                </a:cubicBezTo>
                <a:cubicBezTo>
                  <a:pt x="2788332" y="722015"/>
                  <a:pt x="2784146" y="716116"/>
                  <a:pt x="2781300" y="709612"/>
                </a:cubicBezTo>
                <a:cubicBezTo>
                  <a:pt x="2765587" y="673697"/>
                  <a:pt x="2760425" y="654890"/>
                  <a:pt x="2743200" y="623887"/>
                </a:cubicBezTo>
                <a:cubicBezTo>
                  <a:pt x="2740420" y="618884"/>
                  <a:pt x="2736850" y="614362"/>
                  <a:pt x="2733675" y="609600"/>
                </a:cubicBezTo>
                <a:cubicBezTo>
                  <a:pt x="2732088" y="603250"/>
                  <a:pt x="2731430" y="596592"/>
                  <a:pt x="2728913" y="590550"/>
                </a:cubicBezTo>
                <a:cubicBezTo>
                  <a:pt x="2714788" y="556650"/>
                  <a:pt x="2713645" y="557492"/>
                  <a:pt x="2695575" y="533400"/>
                </a:cubicBezTo>
                <a:cubicBezTo>
                  <a:pt x="2693988" y="528637"/>
                  <a:pt x="2693731" y="523197"/>
                  <a:pt x="2690813" y="519112"/>
                </a:cubicBezTo>
                <a:cubicBezTo>
                  <a:pt x="2685593" y="511804"/>
                  <a:pt x="2677607" y="506880"/>
                  <a:pt x="2671763" y="500062"/>
                </a:cubicBezTo>
                <a:cubicBezTo>
                  <a:pt x="2668038" y="495716"/>
                  <a:pt x="2665672" y="490354"/>
                  <a:pt x="2662238" y="485775"/>
                </a:cubicBezTo>
                <a:cubicBezTo>
                  <a:pt x="2642947" y="460054"/>
                  <a:pt x="2619933" y="434645"/>
                  <a:pt x="2595563" y="414337"/>
                </a:cubicBezTo>
                <a:cubicBezTo>
                  <a:pt x="2586038" y="406400"/>
                  <a:pt x="2576816" y="398085"/>
                  <a:pt x="2566988" y="390525"/>
                </a:cubicBezTo>
                <a:cubicBezTo>
                  <a:pt x="2556164" y="382199"/>
                  <a:pt x="2544474" y="375038"/>
                  <a:pt x="2533650" y="366712"/>
                </a:cubicBezTo>
                <a:cubicBezTo>
                  <a:pt x="2523822" y="359152"/>
                  <a:pt x="2515126" y="350159"/>
                  <a:pt x="2505075" y="342900"/>
                </a:cubicBezTo>
                <a:cubicBezTo>
                  <a:pt x="2486514" y="329495"/>
                  <a:pt x="2465997" y="318857"/>
                  <a:pt x="2447925" y="304800"/>
                </a:cubicBezTo>
                <a:cubicBezTo>
                  <a:pt x="2433638" y="293687"/>
                  <a:pt x="2421252" y="279557"/>
                  <a:pt x="2405063" y="271462"/>
                </a:cubicBezTo>
                <a:cubicBezTo>
                  <a:pt x="2398713" y="268287"/>
                  <a:pt x="2391557" y="266372"/>
                  <a:pt x="2386013" y="261937"/>
                </a:cubicBezTo>
                <a:cubicBezTo>
                  <a:pt x="2340736" y="225716"/>
                  <a:pt x="2376373" y="238095"/>
                  <a:pt x="2338388" y="228600"/>
                </a:cubicBezTo>
                <a:cubicBezTo>
                  <a:pt x="2322513" y="217487"/>
                  <a:pt x="2308095" y="203928"/>
                  <a:pt x="2290763" y="195262"/>
                </a:cubicBezTo>
                <a:cubicBezTo>
                  <a:pt x="2242635" y="171198"/>
                  <a:pt x="2310816" y="206041"/>
                  <a:pt x="2233613" y="161925"/>
                </a:cubicBezTo>
                <a:cubicBezTo>
                  <a:pt x="2199932" y="142679"/>
                  <a:pt x="2212886" y="152503"/>
                  <a:pt x="2181225" y="138112"/>
                </a:cubicBezTo>
                <a:cubicBezTo>
                  <a:pt x="2171530" y="133705"/>
                  <a:pt x="2162753" y="127193"/>
                  <a:pt x="2152650" y="123825"/>
                </a:cubicBezTo>
                <a:cubicBezTo>
                  <a:pt x="2138765" y="119197"/>
                  <a:pt x="2124075" y="117475"/>
                  <a:pt x="2109788" y="114300"/>
                </a:cubicBezTo>
                <a:cubicBezTo>
                  <a:pt x="2103438" y="111125"/>
                  <a:pt x="2097385" y="107268"/>
                  <a:pt x="2090738" y="104775"/>
                </a:cubicBezTo>
                <a:cubicBezTo>
                  <a:pt x="2075001" y="98874"/>
                  <a:pt x="2047425" y="96979"/>
                  <a:pt x="2033588" y="95250"/>
                </a:cubicBezTo>
                <a:cubicBezTo>
                  <a:pt x="2017713" y="87312"/>
                  <a:pt x="2003470" y="74355"/>
                  <a:pt x="1985963" y="71437"/>
                </a:cubicBezTo>
                <a:cubicBezTo>
                  <a:pt x="1976438" y="69850"/>
                  <a:pt x="1966857" y="68569"/>
                  <a:pt x="1957388" y="66675"/>
                </a:cubicBezTo>
                <a:cubicBezTo>
                  <a:pt x="1947066" y="64611"/>
                  <a:pt x="1909423" y="53995"/>
                  <a:pt x="1905000" y="52387"/>
                </a:cubicBezTo>
                <a:cubicBezTo>
                  <a:pt x="1898328" y="49961"/>
                  <a:pt x="1892750" y="44902"/>
                  <a:pt x="1885950" y="42862"/>
                </a:cubicBezTo>
                <a:cubicBezTo>
                  <a:pt x="1852365" y="32787"/>
                  <a:pt x="1865763" y="43314"/>
                  <a:pt x="1838325" y="33337"/>
                </a:cubicBezTo>
                <a:cubicBezTo>
                  <a:pt x="1750821" y="1517"/>
                  <a:pt x="1848130" y="31026"/>
                  <a:pt x="1781175" y="14287"/>
                </a:cubicBezTo>
                <a:cubicBezTo>
                  <a:pt x="1776305" y="13069"/>
                  <a:pt x="1771877" y="10079"/>
                  <a:pt x="1766888" y="9525"/>
                </a:cubicBezTo>
                <a:cubicBezTo>
                  <a:pt x="1728890" y="5303"/>
                  <a:pt x="1690688" y="3175"/>
                  <a:pt x="1652588" y="0"/>
                </a:cubicBezTo>
                <a:cubicBezTo>
                  <a:pt x="1530350" y="1587"/>
                  <a:pt x="1408045" y="399"/>
                  <a:pt x="1285875" y="4762"/>
                </a:cubicBezTo>
                <a:cubicBezTo>
                  <a:pt x="1274325" y="5174"/>
                  <a:pt x="1263871" y="12020"/>
                  <a:pt x="1252538" y="14287"/>
                </a:cubicBezTo>
                <a:cubicBezTo>
                  <a:pt x="1232134" y="18368"/>
                  <a:pt x="1179103" y="21806"/>
                  <a:pt x="1162050" y="23812"/>
                </a:cubicBezTo>
                <a:cubicBezTo>
                  <a:pt x="1075473" y="33997"/>
                  <a:pt x="1170214" y="23132"/>
                  <a:pt x="1119188" y="33337"/>
                </a:cubicBezTo>
                <a:cubicBezTo>
                  <a:pt x="1108180" y="35539"/>
                  <a:pt x="1096923" y="36255"/>
                  <a:pt x="1085850" y="38100"/>
                </a:cubicBezTo>
                <a:cubicBezTo>
                  <a:pt x="1074053" y="40066"/>
                  <a:pt x="1054985" y="44197"/>
                  <a:pt x="1042988" y="47625"/>
                </a:cubicBezTo>
                <a:cubicBezTo>
                  <a:pt x="1038161" y="49004"/>
                  <a:pt x="1033527" y="51008"/>
                  <a:pt x="1028700" y="52387"/>
                </a:cubicBezTo>
                <a:cubicBezTo>
                  <a:pt x="1022406" y="54185"/>
                  <a:pt x="1015919" y="55269"/>
                  <a:pt x="1009650" y="57150"/>
                </a:cubicBezTo>
                <a:cubicBezTo>
                  <a:pt x="1000033" y="60035"/>
                  <a:pt x="990600" y="63500"/>
                  <a:pt x="981075" y="66675"/>
                </a:cubicBezTo>
                <a:cubicBezTo>
                  <a:pt x="976313" y="68262"/>
                  <a:pt x="971793" y="71052"/>
                  <a:pt x="966788" y="71437"/>
                </a:cubicBezTo>
                <a:lnTo>
                  <a:pt x="904875" y="76200"/>
                </a:lnTo>
                <a:cubicBezTo>
                  <a:pt x="879649" y="93018"/>
                  <a:pt x="899390" y="82825"/>
                  <a:pt x="857250" y="90487"/>
                </a:cubicBezTo>
                <a:cubicBezTo>
                  <a:pt x="832144" y="95052"/>
                  <a:pt x="841355" y="95786"/>
                  <a:pt x="814388" y="104775"/>
                </a:cubicBezTo>
                <a:cubicBezTo>
                  <a:pt x="808178" y="106845"/>
                  <a:pt x="801688" y="107950"/>
                  <a:pt x="795338" y="109537"/>
                </a:cubicBezTo>
                <a:cubicBezTo>
                  <a:pt x="787400" y="114300"/>
                  <a:pt x="779805" y="119685"/>
                  <a:pt x="771525" y="123825"/>
                </a:cubicBezTo>
                <a:cubicBezTo>
                  <a:pt x="760019" y="129578"/>
                  <a:pt x="750385" y="128776"/>
                  <a:pt x="738188" y="133350"/>
                </a:cubicBezTo>
                <a:cubicBezTo>
                  <a:pt x="731541" y="135843"/>
                  <a:pt x="725664" y="140078"/>
                  <a:pt x="719138" y="142875"/>
                </a:cubicBezTo>
                <a:cubicBezTo>
                  <a:pt x="714524" y="144852"/>
                  <a:pt x="709551" y="145874"/>
                  <a:pt x="704850" y="147637"/>
                </a:cubicBezTo>
                <a:cubicBezTo>
                  <a:pt x="696845" y="150639"/>
                  <a:pt x="689072" y="154240"/>
                  <a:pt x="681038" y="157162"/>
                </a:cubicBezTo>
                <a:cubicBezTo>
                  <a:pt x="651937" y="167744"/>
                  <a:pt x="650101" y="166919"/>
                  <a:pt x="619125" y="176212"/>
                </a:cubicBezTo>
                <a:cubicBezTo>
                  <a:pt x="589831" y="185000"/>
                  <a:pt x="621576" y="177628"/>
                  <a:pt x="581025" y="185737"/>
                </a:cubicBezTo>
                <a:cubicBezTo>
                  <a:pt x="559378" y="196560"/>
                  <a:pt x="562486" y="195665"/>
                  <a:pt x="538163" y="204787"/>
                </a:cubicBezTo>
                <a:cubicBezTo>
                  <a:pt x="533462" y="206550"/>
                  <a:pt x="528264" y="207112"/>
                  <a:pt x="523875" y="209550"/>
                </a:cubicBezTo>
                <a:cubicBezTo>
                  <a:pt x="513868" y="215109"/>
                  <a:pt x="506160" y="224980"/>
                  <a:pt x="495300" y="228600"/>
                </a:cubicBezTo>
                <a:cubicBezTo>
                  <a:pt x="469182" y="237305"/>
                  <a:pt x="490941" y="228905"/>
                  <a:pt x="457200" y="247650"/>
                </a:cubicBezTo>
                <a:cubicBezTo>
                  <a:pt x="450994" y="251098"/>
                  <a:pt x="443927" y="253049"/>
                  <a:pt x="438150" y="257175"/>
                </a:cubicBezTo>
                <a:cubicBezTo>
                  <a:pt x="404375" y="281300"/>
                  <a:pt x="445604" y="262441"/>
                  <a:pt x="404813" y="285750"/>
                </a:cubicBezTo>
                <a:cubicBezTo>
                  <a:pt x="400454" y="288241"/>
                  <a:pt x="395015" y="288267"/>
                  <a:pt x="390525" y="290512"/>
                </a:cubicBezTo>
                <a:cubicBezTo>
                  <a:pt x="382246" y="294652"/>
                  <a:pt x="374650" y="300037"/>
                  <a:pt x="366713" y="304800"/>
                </a:cubicBezTo>
                <a:cubicBezTo>
                  <a:pt x="365125" y="309562"/>
                  <a:pt x="365500" y="315537"/>
                  <a:pt x="361950" y="319087"/>
                </a:cubicBezTo>
                <a:cubicBezTo>
                  <a:pt x="358400" y="322637"/>
                  <a:pt x="352153" y="321605"/>
                  <a:pt x="347663" y="323850"/>
                </a:cubicBezTo>
                <a:cubicBezTo>
                  <a:pt x="342543" y="326410"/>
                  <a:pt x="337772" y="329711"/>
                  <a:pt x="333375" y="333375"/>
                </a:cubicBezTo>
                <a:cubicBezTo>
                  <a:pt x="286566" y="372382"/>
                  <a:pt x="347024" y="324489"/>
                  <a:pt x="309563" y="361950"/>
                </a:cubicBezTo>
                <a:cubicBezTo>
                  <a:pt x="302832" y="368681"/>
                  <a:pt x="283695" y="377265"/>
                  <a:pt x="276225" y="381000"/>
                </a:cubicBezTo>
                <a:cubicBezTo>
                  <a:pt x="257489" y="409103"/>
                  <a:pt x="272403" y="390167"/>
                  <a:pt x="228600" y="423862"/>
                </a:cubicBezTo>
                <a:cubicBezTo>
                  <a:pt x="220543" y="430060"/>
                  <a:pt x="213246" y="437274"/>
                  <a:pt x="204788" y="442912"/>
                </a:cubicBezTo>
                <a:cubicBezTo>
                  <a:pt x="195263" y="449262"/>
                  <a:pt x="184308" y="453867"/>
                  <a:pt x="176213" y="461962"/>
                </a:cubicBezTo>
                <a:cubicBezTo>
                  <a:pt x="171450" y="466725"/>
                  <a:pt x="167099" y="471938"/>
                  <a:pt x="161925" y="476250"/>
                </a:cubicBezTo>
                <a:cubicBezTo>
                  <a:pt x="157528" y="479914"/>
                  <a:pt x="151916" y="481972"/>
                  <a:pt x="147638" y="485775"/>
                </a:cubicBezTo>
                <a:cubicBezTo>
                  <a:pt x="137570" y="494724"/>
                  <a:pt x="128588" y="504825"/>
                  <a:pt x="119063" y="514350"/>
                </a:cubicBezTo>
                <a:lnTo>
                  <a:pt x="104775" y="528637"/>
                </a:lnTo>
                <a:cubicBezTo>
                  <a:pt x="103188" y="533400"/>
                  <a:pt x="102504" y="538566"/>
                  <a:pt x="100013" y="542925"/>
                </a:cubicBezTo>
                <a:cubicBezTo>
                  <a:pt x="87043" y="565624"/>
                  <a:pt x="86791" y="557838"/>
                  <a:pt x="71438" y="576262"/>
                </a:cubicBezTo>
                <a:cubicBezTo>
                  <a:pt x="67774" y="580659"/>
                  <a:pt x="65716" y="586272"/>
                  <a:pt x="61913" y="590550"/>
                </a:cubicBezTo>
                <a:cubicBezTo>
                  <a:pt x="38188" y="617241"/>
                  <a:pt x="40765" y="614174"/>
                  <a:pt x="19050" y="628650"/>
                </a:cubicBezTo>
                <a:cubicBezTo>
                  <a:pt x="7556" y="645891"/>
                  <a:pt x="14644" y="640377"/>
                  <a:pt x="0" y="647700"/>
                </a:cubicBezTo>
              </a:path>
            </a:pathLst>
          </a:cu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71538" y="4429132"/>
            <a:ext cx="4762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namespace</a:t>
            </a:r>
            <a:r>
              <a:rPr lang="ko-KR" altLang="en-US" sz="1100" dirty="0" smtClean="0"/>
              <a:t>의 속성값과 </a:t>
            </a:r>
            <a:r>
              <a:rPr lang="en-US" altLang="ko-KR" sz="1100" dirty="0" err="1" smtClean="0"/>
              <a:t>Mapper</a:t>
            </a:r>
            <a:r>
              <a:rPr lang="en-US" altLang="ko-KR" sz="1100" dirty="0" smtClean="0"/>
              <a:t> interface</a:t>
            </a:r>
            <a:r>
              <a:rPr lang="ko-KR" altLang="en-US" sz="1100" dirty="0" smtClean="0"/>
              <a:t>의 패키지명과 일치해야한다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72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42852"/>
            <a:ext cx="64043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-mapper.xml</a:t>
            </a:r>
            <a:r>
              <a:rPr lang="ko-KR" altLang="en-US" sz="1600" dirty="0" smtClean="0"/>
              <a:t>내 아이디와 동일한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Mapper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interface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3052752" cy="17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2285992"/>
            <a:ext cx="414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Mapper</a:t>
            </a:r>
            <a:r>
              <a:rPr lang="en-US" altLang="ko-KR" sz="1200" b="1" dirty="0" smtClean="0"/>
              <a:t> interface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Mapper.xml</a:t>
            </a:r>
            <a:r>
              <a:rPr lang="ko-KR" altLang="en-US" sz="1200" b="1" dirty="0" smtClean="0"/>
              <a:t>과 연결하는 일을 수행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357290" y="1500174"/>
            <a:ext cx="92869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8794" y="4000504"/>
            <a:ext cx="92869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323975" y="1638300"/>
            <a:ext cx="907113" cy="2390775"/>
          </a:xfrm>
          <a:custGeom>
            <a:avLst/>
            <a:gdLst>
              <a:gd name="connsiteX0" fmla="*/ 61913 w 907113"/>
              <a:gd name="connsiteY0" fmla="*/ 0 h 2390775"/>
              <a:gd name="connsiteX1" fmla="*/ 52388 w 907113"/>
              <a:gd name="connsiteY1" fmla="*/ 47625 h 2390775"/>
              <a:gd name="connsiteX2" fmla="*/ 42863 w 907113"/>
              <a:gd name="connsiteY2" fmla="*/ 71438 h 2390775"/>
              <a:gd name="connsiteX3" fmla="*/ 38100 w 907113"/>
              <a:gd name="connsiteY3" fmla="*/ 90488 h 2390775"/>
              <a:gd name="connsiteX4" fmla="*/ 33338 w 907113"/>
              <a:gd name="connsiteY4" fmla="*/ 104775 h 2390775"/>
              <a:gd name="connsiteX5" fmla="*/ 28575 w 907113"/>
              <a:gd name="connsiteY5" fmla="*/ 133350 h 2390775"/>
              <a:gd name="connsiteX6" fmla="*/ 14288 w 907113"/>
              <a:gd name="connsiteY6" fmla="*/ 195263 h 2390775"/>
              <a:gd name="connsiteX7" fmla="*/ 4763 w 907113"/>
              <a:gd name="connsiteY7" fmla="*/ 266700 h 2390775"/>
              <a:gd name="connsiteX8" fmla="*/ 0 w 907113"/>
              <a:gd name="connsiteY8" fmla="*/ 285750 h 2390775"/>
              <a:gd name="connsiteX9" fmla="*/ 4763 w 907113"/>
              <a:gd name="connsiteY9" fmla="*/ 457200 h 2390775"/>
              <a:gd name="connsiteX10" fmla="*/ 14288 w 907113"/>
              <a:gd name="connsiteY10" fmla="*/ 557213 h 2390775"/>
              <a:gd name="connsiteX11" fmla="*/ 28575 w 907113"/>
              <a:gd name="connsiteY11" fmla="*/ 609600 h 2390775"/>
              <a:gd name="connsiteX12" fmla="*/ 38100 w 907113"/>
              <a:gd name="connsiteY12" fmla="*/ 671513 h 2390775"/>
              <a:gd name="connsiteX13" fmla="*/ 47625 w 907113"/>
              <a:gd name="connsiteY13" fmla="*/ 690563 h 2390775"/>
              <a:gd name="connsiteX14" fmla="*/ 57150 w 907113"/>
              <a:gd name="connsiteY14" fmla="*/ 723900 h 2390775"/>
              <a:gd name="connsiteX15" fmla="*/ 66675 w 907113"/>
              <a:gd name="connsiteY15" fmla="*/ 747713 h 2390775"/>
              <a:gd name="connsiteX16" fmla="*/ 76200 w 907113"/>
              <a:gd name="connsiteY16" fmla="*/ 790575 h 2390775"/>
              <a:gd name="connsiteX17" fmla="*/ 95250 w 907113"/>
              <a:gd name="connsiteY17" fmla="*/ 852488 h 2390775"/>
              <a:gd name="connsiteX18" fmla="*/ 109538 w 907113"/>
              <a:gd name="connsiteY18" fmla="*/ 871538 h 2390775"/>
              <a:gd name="connsiteX19" fmla="*/ 114300 w 907113"/>
              <a:gd name="connsiteY19" fmla="*/ 895350 h 2390775"/>
              <a:gd name="connsiteX20" fmla="*/ 138113 w 907113"/>
              <a:gd name="connsiteY20" fmla="*/ 942975 h 2390775"/>
              <a:gd name="connsiteX21" fmla="*/ 157163 w 907113"/>
              <a:gd name="connsiteY21" fmla="*/ 1000125 h 2390775"/>
              <a:gd name="connsiteX22" fmla="*/ 166688 w 907113"/>
              <a:gd name="connsiteY22" fmla="*/ 1028700 h 2390775"/>
              <a:gd name="connsiteX23" fmla="*/ 180975 w 907113"/>
              <a:gd name="connsiteY23" fmla="*/ 1047750 h 2390775"/>
              <a:gd name="connsiteX24" fmla="*/ 200025 w 907113"/>
              <a:gd name="connsiteY24" fmla="*/ 1085850 h 2390775"/>
              <a:gd name="connsiteX25" fmla="*/ 214313 w 907113"/>
              <a:gd name="connsiteY25" fmla="*/ 1119188 h 2390775"/>
              <a:gd name="connsiteX26" fmla="*/ 233363 w 907113"/>
              <a:gd name="connsiteY26" fmla="*/ 1143000 h 2390775"/>
              <a:gd name="connsiteX27" fmla="*/ 252413 w 907113"/>
              <a:gd name="connsiteY27" fmla="*/ 1171575 h 2390775"/>
              <a:gd name="connsiteX28" fmla="*/ 271463 w 907113"/>
              <a:gd name="connsiteY28" fmla="*/ 1209675 h 2390775"/>
              <a:gd name="connsiteX29" fmla="*/ 280988 w 907113"/>
              <a:gd name="connsiteY29" fmla="*/ 1238250 h 2390775"/>
              <a:gd name="connsiteX30" fmla="*/ 295275 w 907113"/>
              <a:gd name="connsiteY30" fmla="*/ 1257300 h 2390775"/>
              <a:gd name="connsiteX31" fmla="*/ 323850 w 907113"/>
              <a:gd name="connsiteY31" fmla="*/ 1309688 h 2390775"/>
              <a:gd name="connsiteX32" fmla="*/ 352425 w 907113"/>
              <a:gd name="connsiteY32" fmla="*/ 1352550 h 2390775"/>
              <a:gd name="connsiteX33" fmla="*/ 361950 w 907113"/>
              <a:gd name="connsiteY33" fmla="*/ 1376363 h 2390775"/>
              <a:gd name="connsiteX34" fmla="*/ 390525 w 907113"/>
              <a:gd name="connsiteY34" fmla="*/ 1404938 h 2390775"/>
              <a:gd name="connsiteX35" fmla="*/ 414338 w 907113"/>
              <a:gd name="connsiteY35" fmla="*/ 1438275 h 2390775"/>
              <a:gd name="connsiteX36" fmla="*/ 428625 w 907113"/>
              <a:gd name="connsiteY36" fmla="*/ 1466850 h 2390775"/>
              <a:gd name="connsiteX37" fmla="*/ 438150 w 907113"/>
              <a:gd name="connsiteY37" fmla="*/ 1485900 h 2390775"/>
              <a:gd name="connsiteX38" fmla="*/ 471488 w 907113"/>
              <a:gd name="connsiteY38" fmla="*/ 1528763 h 2390775"/>
              <a:gd name="connsiteX39" fmla="*/ 514350 w 907113"/>
              <a:gd name="connsiteY39" fmla="*/ 1576388 h 2390775"/>
              <a:gd name="connsiteX40" fmla="*/ 528638 w 907113"/>
              <a:gd name="connsiteY40" fmla="*/ 1609725 h 2390775"/>
              <a:gd name="connsiteX41" fmla="*/ 538163 w 907113"/>
              <a:gd name="connsiteY41" fmla="*/ 1628775 h 2390775"/>
              <a:gd name="connsiteX42" fmla="*/ 557213 w 907113"/>
              <a:gd name="connsiteY42" fmla="*/ 1643063 h 2390775"/>
              <a:gd name="connsiteX43" fmla="*/ 600075 w 907113"/>
              <a:gd name="connsiteY43" fmla="*/ 1695450 h 2390775"/>
              <a:gd name="connsiteX44" fmla="*/ 628650 w 907113"/>
              <a:gd name="connsiteY44" fmla="*/ 1733550 h 2390775"/>
              <a:gd name="connsiteX45" fmla="*/ 638175 w 907113"/>
              <a:gd name="connsiteY45" fmla="*/ 1747838 h 2390775"/>
              <a:gd name="connsiteX46" fmla="*/ 652463 w 907113"/>
              <a:gd name="connsiteY46" fmla="*/ 1771650 h 2390775"/>
              <a:gd name="connsiteX47" fmla="*/ 676275 w 907113"/>
              <a:gd name="connsiteY47" fmla="*/ 1800225 h 2390775"/>
              <a:gd name="connsiteX48" fmla="*/ 714375 w 907113"/>
              <a:gd name="connsiteY48" fmla="*/ 1857375 h 2390775"/>
              <a:gd name="connsiteX49" fmla="*/ 728663 w 907113"/>
              <a:gd name="connsiteY49" fmla="*/ 1876425 h 2390775"/>
              <a:gd name="connsiteX50" fmla="*/ 747713 w 907113"/>
              <a:gd name="connsiteY50" fmla="*/ 1895475 h 2390775"/>
              <a:gd name="connsiteX51" fmla="*/ 766763 w 907113"/>
              <a:gd name="connsiteY51" fmla="*/ 1924050 h 2390775"/>
              <a:gd name="connsiteX52" fmla="*/ 771525 w 907113"/>
              <a:gd name="connsiteY52" fmla="*/ 1938338 h 2390775"/>
              <a:gd name="connsiteX53" fmla="*/ 785813 w 907113"/>
              <a:gd name="connsiteY53" fmla="*/ 1952625 h 2390775"/>
              <a:gd name="connsiteX54" fmla="*/ 800100 w 907113"/>
              <a:gd name="connsiteY54" fmla="*/ 1971675 h 2390775"/>
              <a:gd name="connsiteX55" fmla="*/ 819150 w 907113"/>
              <a:gd name="connsiteY55" fmla="*/ 2000250 h 2390775"/>
              <a:gd name="connsiteX56" fmla="*/ 828675 w 907113"/>
              <a:gd name="connsiteY56" fmla="*/ 2024063 h 2390775"/>
              <a:gd name="connsiteX57" fmla="*/ 838200 w 907113"/>
              <a:gd name="connsiteY57" fmla="*/ 2038350 h 2390775"/>
              <a:gd name="connsiteX58" fmla="*/ 847725 w 907113"/>
              <a:gd name="connsiteY58" fmla="*/ 2066925 h 2390775"/>
              <a:gd name="connsiteX59" fmla="*/ 866775 w 907113"/>
              <a:gd name="connsiteY59" fmla="*/ 2109788 h 2390775"/>
              <a:gd name="connsiteX60" fmla="*/ 881063 w 907113"/>
              <a:gd name="connsiteY60" fmla="*/ 2162175 h 2390775"/>
              <a:gd name="connsiteX61" fmla="*/ 890588 w 907113"/>
              <a:gd name="connsiteY61" fmla="*/ 2190750 h 2390775"/>
              <a:gd name="connsiteX62" fmla="*/ 900113 w 907113"/>
              <a:gd name="connsiteY62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07113" h="2390775">
                <a:moveTo>
                  <a:pt x="61913" y="0"/>
                </a:moveTo>
                <a:cubicBezTo>
                  <a:pt x="59569" y="14062"/>
                  <a:pt x="57123" y="33421"/>
                  <a:pt x="52388" y="47625"/>
                </a:cubicBezTo>
                <a:cubicBezTo>
                  <a:pt x="49685" y="55735"/>
                  <a:pt x="45567" y="63328"/>
                  <a:pt x="42863" y="71438"/>
                </a:cubicBezTo>
                <a:cubicBezTo>
                  <a:pt x="40793" y="77648"/>
                  <a:pt x="39898" y="84194"/>
                  <a:pt x="38100" y="90488"/>
                </a:cubicBezTo>
                <a:cubicBezTo>
                  <a:pt x="36721" y="95315"/>
                  <a:pt x="34427" y="99875"/>
                  <a:pt x="33338" y="104775"/>
                </a:cubicBezTo>
                <a:cubicBezTo>
                  <a:pt x="31243" y="114201"/>
                  <a:pt x="30598" y="123908"/>
                  <a:pt x="28575" y="133350"/>
                </a:cubicBezTo>
                <a:cubicBezTo>
                  <a:pt x="22603" y="161217"/>
                  <a:pt x="18206" y="169797"/>
                  <a:pt x="14288" y="195263"/>
                </a:cubicBezTo>
                <a:cubicBezTo>
                  <a:pt x="10150" y="222163"/>
                  <a:pt x="9566" y="240285"/>
                  <a:pt x="4763" y="266700"/>
                </a:cubicBezTo>
                <a:cubicBezTo>
                  <a:pt x="3592" y="273140"/>
                  <a:pt x="1588" y="279400"/>
                  <a:pt x="0" y="285750"/>
                </a:cubicBezTo>
                <a:cubicBezTo>
                  <a:pt x="1588" y="342900"/>
                  <a:pt x="2431" y="400076"/>
                  <a:pt x="4763" y="457200"/>
                </a:cubicBezTo>
                <a:cubicBezTo>
                  <a:pt x="5412" y="473097"/>
                  <a:pt x="10108" y="534918"/>
                  <a:pt x="14288" y="557213"/>
                </a:cubicBezTo>
                <a:cubicBezTo>
                  <a:pt x="18892" y="581765"/>
                  <a:pt x="22028" y="589956"/>
                  <a:pt x="28575" y="609600"/>
                </a:cubicBezTo>
                <a:cubicBezTo>
                  <a:pt x="29741" y="618928"/>
                  <a:pt x="33738" y="658427"/>
                  <a:pt x="38100" y="671513"/>
                </a:cubicBezTo>
                <a:cubicBezTo>
                  <a:pt x="40345" y="678248"/>
                  <a:pt x="45199" y="683891"/>
                  <a:pt x="47625" y="690563"/>
                </a:cubicBezTo>
                <a:cubicBezTo>
                  <a:pt x="51575" y="701424"/>
                  <a:pt x="53495" y="712936"/>
                  <a:pt x="57150" y="723900"/>
                </a:cubicBezTo>
                <a:cubicBezTo>
                  <a:pt x="59853" y="732010"/>
                  <a:pt x="63971" y="739603"/>
                  <a:pt x="66675" y="747713"/>
                </a:cubicBezTo>
                <a:cubicBezTo>
                  <a:pt x="73604" y="768500"/>
                  <a:pt x="69904" y="767907"/>
                  <a:pt x="76200" y="790575"/>
                </a:cubicBezTo>
                <a:cubicBezTo>
                  <a:pt x="81979" y="811380"/>
                  <a:pt x="82294" y="835214"/>
                  <a:pt x="95250" y="852488"/>
                </a:cubicBezTo>
                <a:lnTo>
                  <a:pt x="109538" y="871538"/>
                </a:lnTo>
                <a:cubicBezTo>
                  <a:pt x="111125" y="879475"/>
                  <a:pt x="111294" y="887834"/>
                  <a:pt x="114300" y="895350"/>
                </a:cubicBezTo>
                <a:cubicBezTo>
                  <a:pt x="120892" y="911829"/>
                  <a:pt x="138113" y="942975"/>
                  <a:pt x="138113" y="942975"/>
                </a:cubicBezTo>
                <a:cubicBezTo>
                  <a:pt x="146500" y="993302"/>
                  <a:pt x="136489" y="950509"/>
                  <a:pt x="157163" y="1000125"/>
                </a:cubicBezTo>
                <a:cubicBezTo>
                  <a:pt x="161025" y="1009393"/>
                  <a:pt x="162198" y="1019720"/>
                  <a:pt x="166688" y="1028700"/>
                </a:cubicBezTo>
                <a:cubicBezTo>
                  <a:pt x="170238" y="1035799"/>
                  <a:pt x="176976" y="1040894"/>
                  <a:pt x="180975" y="1047750"/>
                </a:cubicBezTo>
                <a:cubicBezTo>
                  <a:pt x="188129" y="1060015"/>
                  <a:pt x="194020" y="1072983"/>
                  <a:pt x="200025" y="1085850"/>
                </a:cubicBezTo>
                <a:cubicBezTo>
                  <a:pt x="205138" y="1096806"/>
                  <a:pt x="208221" y="1108745"/>
                  <a:pt x="214313" y="1119188"/>
                </a:cubicBezTo>
                <a:cubicBezTo>
                  <a:pt x="219435" y="1127968"/>
                  <a:pt x="227384" y="1134779"/>
                  <a:pt x="233363" y="1143000"/>
                </a:cubicBezTo>
                <a:cubicBezTo>
                  <a:pt x="240096" y="1152258"/>
                  <a:pt x="246733" y="1161636"/>
                  <a:pt x="252413" y="1171575"/>
                </a:cubicBezTo>
                <a:cubicBezTo>
                  <a:pt x="259458" y="1183903"/>
                  <a:pt x="265870" y="1196624"/>
                  <a:pt x="271463" y="1209675"/>
                </a:cubicBezTo>
                <a:cubicBezTo>
                  <a:pt x="275418" y="1218903"/>
                  <a:pt x="276498" y="1229270"/>
                  <a:pt x="280988" y="1238250"/>
                </a:cubicBezTo>
                <a:cubicBezTo>
                  <a:pt x="284538" y="1245349"/>
                  <a:pt x="291191" y="1250494"/>
                  <a:pt x="295275" y="1257300"/>
                </a:cubicBezTo>
                <a:cubicBezTo>
                  <a:pt x="346225" y="1342217"/>
                  <a:pt x="275815" y="1234966"/>
                  <a:pt x="323850" y="1309688"/>
                </a:cubicBezTo>
                <a:cubicBezTo>
                  <a:pt x="333135" y="1324132"/>
                  <a:pt x="346048" y="1336607"/>
                  <a:pt x="352425" y="1352550"/>
                </a:cubicBezTo>
                <a:cubicBezTo>
                  <a:pt x="355600" y="1360488"/>
                  <a:pt x="356922" y="1369449"/>
                  <a:pt x="361950" y="1376363"/>
                </a:cubicBezTo>
                <a:cubicBezTo>
                  <a:pt x="369873" y="1387257"/>
                  <a:pt x="381824" y="1394655"/>
                  <a:pt x="390525" y="1404938"/>
                </a:cubicBezTo>
                <a:cubicBezTo>
                  <a:pt x="399346" y="1415363"/>
                  <a:pt x="406400" y="1427163"/>
                  <a:pt x="414338" y="1438275"/>
                </a:cubicBezTo>
                <a:cubicBezTo>
                  <a:pt x="423069" y="1464470"/>
                  <a:pt x="413854" y="1441001"/>
                  <a:pt x="428625" y="1466850"/>
                </a:cubicBezTo>
                <a:cubicBezTo>
                  <a:pt x="432147" y="1473014"/>
                  <a:pt x="434109" y="1480063"/>
                  <a:pt x="438150" y="1485900"/>
                </a:cubicBezTo>
                <a:cubicBezTo>
                  <a:pt x="448453" y="1500782"/>
                  <a:pt x="460181" y="1514629"/>
                  <a:pt x="471488" y="1528763"/>
                </a:cubicBezTo>
                <a:cubicBezTo>
                  <a:pt x="495139" y="1558327"/>
                  <a:pt x="490813" y="1552851"/>
                  <a:pt x="514350" y="1576388"/>
                </a:cubicBezTo>
                <a:cubicBezTo>
                  <a:pt x="519113" y="1587500"/>
                  <a:pt x="523635" y="1598719"/>
                  <a:pt x="528638" y="1609725"/>
                </a:cubicBezTo>
                <a:cubicBezTo>
                  <a:pt x="531576" y="1616188"/>
                  <a:pt x="533543" y="1623385"/>
                  <a:pt x="538163" y="1628775"/>
                </a:cubicBezTo>
                <a:cubicBezTo>
                  <a:pt x="543329" y="1634802"/>
                  <a:pt x="550863" y="1638300"/>
                  <a:pt x="557213" y="1643063"/>
                </a:cubicBezTo>
                <a:cubicBezTo>
                  <a:pt x="569982" y="1681373"/>
                  <a:pt x="550097" y="1628812"/>
                  <a:pt x="600075" y="1695450"/>
                </a:cubicBezTo>
                <a:cubicBezTo>
                  <a:pt x="609600" y="1708150"/>
                  <a:pt x="619844" y="1720341"/>
                  <a:pt x="628650" y="1733550"/>
                </a:cubicBezTo>
                <a:cubicBezTo>
                  <a:pt x="631825" y="1738313"/>
                  <a:pt x="635141" y="1742984"/>
                  <a:pt x="638175" y="1747838"/>
                </a:cubicBezTo>
                <a:cubicBezTo>
                  <a:pt x="643081" y="1755688"/>
                  <a:pt x="647019" y="1764164"/>
                  <a:pt x="652463" y="1771650"/>
                </a:cubicBezTo>
                <a:cubicBezTo>
                  <a:pt x="659756" y="1781677"/>
                  <a:pt x="669016" y="1790174"/>
                  <a:pt x="676275" y="1800225"/>
                </a:cubicBezTo>
                <a:cubicBezTo>
                  <a:pt x="689680" y="1818786"/>
                  <a:pt x="700638" y="1839059"/>
                  <a:pt x="714375" y="1857375"/>
                </a:cubicBezTo>
                <a:cubicBezTo>
                  <a:pt x="719138" y="1863725"/>
                  <a:pt x="723436" y="1870451"/>
                  <a:pt x="728663" y="1876425"/>
                </a:cubicBezTo>
                <a:cubicBezTo>
                  <a:pt x="734577" y="1883183"/>
                  <a:pt x="742103" y="1888463"/>
                  <a:pt x="747713" y="1895475"/>
                </a:cubicBezTo>
                <a:cubicBezTo>
                  <a:pt x="754864" y="1904414"/>
                  <a:pt x="760413" y="1914525"/>
                  <a:pt x="766763" y="1924050"/>
                </a:cubicBezTo>
                <a:cubicBezTo>
                  <a:pt x="768350" y="1928813"/>
                  <a:pt x="768740" y="1934161"/>
                  <a:pt x="771525" y="1938338"/>
                </a:cubicBezTo>
                <a:cubicBezTo>
                  <a:pt x="775261" y="1943942"/>
                  <a:pt x="781430" y="1947511"/>
                  <a:pt x="785813" y="1952625"/>
                </a:cubicBezTo>
                <a:cubicBezTo>
                  <a:pt x="790979" y="1958651"/>
                  <a:pt x="795338" y="1965325"/>
                  <a:pt x="800100" y="1971675"/>
                </a:cubicBezTo>
                <a:cubicBezTo>
                  <a:pt x="812692" y="2009450"/>
                  <a:pt x="793667" y="1959476"/>
                  <a:pt x="819150" y="2000250"/>
                </a:cubicBezTo>
                <a:cubicBezTo>
                  <a:pt x="823681" y="2007500"/>
                  <a:pt x="824852" y="2016416"/>
                  <a:pt x="828675" y="2024063"/>
                </a:cubicBezTo>
                <a:cubicBezTo>
                  <a:pt x="831235" y="2029182"/>
                  <a:pt x="835875" y="2033120"/>
                  <a:pt x="838200" y="2038350"/>
                </a:cubicBezTo>
                <a:cubicBezTo>
                  <a:pt x="842278" y="2047525"/>
                  <a:pt x="842156" y="2058571"/>
                  <a:pt x="847725" y="2066925"/>
                </a:cubicBezTo>
                <a:cubicBezTo>
                  <a:pt x="860831" y="2086585"/>
                  <a:pt x="858927" y="2081014"/>
                  <a:pt x="866775" y="2109788"/>
                </a:cubicBezTo>
                <a:cubicBezTo>
                  <a:pt x="886970" y="2183835"/>
                  <a:pt x="852279" y="2075823"/>
                  <a:pt x="881063" y="2162175"/>
                </a:cubicBezTo>
                <a:lnTo>
                  <a:pt x="890588" y="2190750"/>
                </a:lnTo>
                <a:cubicBezTo>
                  <a:pt x="907113" y="2298165"/>
                  <a:pt x="900113" y="2231783"/>
                  <a:pt x="900113" y="2390775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4572008"/>
            <a:ext cx="4665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@Resource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자바에서 제공하는 </a:t>
            </a:r>
            <a:r>
              <a:rPr lang="en-US" altLang="ko-KR" sz="1400" dirty="0" smtClean="0"/>
              <a:t>annotation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스프링에서는 의존성 주입을 위해서 사용한다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JNDI</a:t>
            </a:r>
            <a:r>
              <a:rPr lang="ko-KR" altLang="en-US" sz="1400" dirty="0" smtClean="0"/>
              <a:t>에서 찾은 자원이나 다른 컨테이너에서 관리되는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자원을 의존성 주입할 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@Component : </a:t>
            </a:r>
            <a:r>
              <a:rPr lang="ko-KR" altLang="en-US" sz="1400" dirty="0" smtClean="0"/>
              <a:t>빈으로 등록되는 대상을 지정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@Resource  :</a:t>
            </a:r>
            <a:r>
              <a:rPr lang="ko-KR" altLang="en-US" sz="1400" dirty="0" smtClean="0"/>
              <a:t>의존성을 주입하기 위해서 사용</a:t>
            </a:r>
            <a:endParaRPr lang="en-US" altLang="ko-KR" sz="1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714620"/>
            <a:ext cx="3543298" cy="235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672895" y="2252955"/>
            <a:ext cx="411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*Service </a:t>
            </a:r>
            <a:r>
              <a:rPr lang="ko-KR" altLang="en-US" sz="1200" b="1" dirty="0" smtClean="0"/>
              <a:t>클래스는 </a:t>
            </a:r>
            <a:r>
              <a:rPr lang="en-US" altLang="ko-KR" sz="1200" b="1" dirty="0" err="1" smtClean="0"/>
              <a:t>Mapper</a:t>
            </a:r>
            <a:r>
              <a:rPr lang="en-US" altLang="ko-KR" sz="1200" b="1" dirty="0" smtClean="0"/>
              <a:t> interface</a:t>
            </a:r>
            <a:r>
              <a:rPr lang="ko-KR" altLang="en-US" sz="1200" b="1" dirty="0" smtClean="0"/>
              <a:t>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의존성 </a:t>
            </a:r>
            <a:r>
              <a:rPr lang="ko-KR" altLang="en-US" sz="1200" b="1" dirty="0" err="1" smtClean="0"/>
              <a:t>주입받아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사용하는 일</a:t>
            </a:r>
            <a:endParaRPr lang="ko-KR" altLang="en-US" sz="1200" b="1" dirty="0"/>
          </a:p>
        </p:txBody>
      </p:sp>
      <p:sp>
        <p:nvSpPr>
          <p:cNvPr id="15" name="자유형 14"/>
          <p:cNvSpPr/>
          <p:nvPr/>
        </p:nvSpPr>
        <p:spPr>
          <a:xfrm>
            <a:off x="823913" y="3395663"/>
            <a:ext cx="4919662" cy="785812"/>
          </a:xfrm>
          <a:custGeom>
            <a:avLst/>
            <a:gdLst>
              <a:gd name="connsiteX0" fmla="*/ 4919662 w 4919662"/>
              <a:gd name="connsiteY0" fmla="*/ 742950 h 785812"/>
              <a:gd name="connsiteX1" fmla="*/ 4914900 w 4919662"/>
              <a:gd name="connsiteY1" fmla="*/ 757237 h 785812"/>
              <a:gd name="connsiteX2" fmla="*/ 4900612 w 4919662"/>
              <a:gd name="connsiteY2" fmla="*/ 771525 h 785812"/>
              <a:gd name="connsiteX3" fmla="*/ 4886325 w 4919662"/>
              <a:gd name="connsiteY3" fmla="*/ 776287 h 785812"/>
              <a:gd name="connsiteX4" fmla="*/ 4833937 w 4919662"/>
              <a:gd name="connsiteY4" fmla="*/ 785812 h 785812"/>
              <a:gd name="connsiteX5" fmla="*/ 4057650 w 4919662"/>
              <a:gd name="connsiteY5" fmla="*/ 781050 h 785812"/>
              <a:gd name="connsiteX6" fmla="*/ 4000500 w 4919662"/>
              <a:gd name="connsiteY6" fmla="*/ 762000 h 785812"/>
              <a:gd name="connsiteX7" fmla="*/ 3962400 w 4919662"/>
              <a:gd name="connsiteY7" fmla="*/ 757237 h 785812"/>
              <a:gd name="connsiteX8" fmla="*/ 3862387 w 4919662"/>
              <a:gd name="connsiteY8" fmla="*/ 733425 h 785812"/>
              <a:gd name="connsiteX9" fmla="*/ 3819525 w 4919662"/>
              <a:gd name="connsiteY9" fmla="*/ 719137 h 785812"/>
              <a:gd name="connsiteX10" fmla="*/ 3786187 w 4919662"/>
              <a:gd name="connsiteY10" fmla="*/ 709612 h 785812"/>
              <a:gd name="connsiteX11" fmla="*/ 3757612 w 4919662"/>
              <a:gd name="connsiteY11" fmla="*/ 695325 h 785812"/>
              <a:gd name="connsiteX12" fmla="*/ 3724275 w 4919662"/>
              <a:gd name="connsiteY12" fmla="*/ 685800 h 785812"/>
              <a:gd name="connsiteX13" fmla="*/ 3686175 w 4919662"/>
              <a:gd name="connsiteY13" fmla="*/ 671512 h 785812"/>
              <a:gd name="connsiteX14" fmla="*/ 3667125 w 4919662"/>
              <a:gd name="connsiteY14" fmla="*/ 666750 h 785812"/>
              <a:gd name="connsiteX15" fmla="*/ 3633787 w 4919662"/>
              <a:gd name="connsiteY15" fmla="*/ 657225 h 785812"/>
              <a:gd name="connsiteX16" fmla="*/ 3609975 w 4919662"/>
              <a:gd name="connsiteY16" fmla="*/ 647700 h 785812"/>
              <a:gd name="connsiteX17" fmla="*/ 3581400 w 4919662"/>
              <a:gd name="connsiteY17" fmla="*/ 638175 h 785812"/>
              <a:gd name="connsiteX18" fmla="*/ 3552825 w 4919662"/>
              <a:gd name="connsiteY18" fmla="*/ 623887 h 785812"/>
              <a:gd name="connsiteX19" fmla="*/ 3529012 w 4919662"/>
              <a:gd name="connsiteY19" fmla="*/ 619125 h 785812"/>
              <a:gd name="connsiteX20" fmla="*/ 3486150 w 4919662"/>
              <a:gd name="connsiteY20" fmla="*/ 604837 h 785812"/>
              <a:gd name="connsiteX21" fmla="*/ 3419475 w 4919662"/>
              <a:gd name="connsiteY21" fmla="*/ 581025 h 785812"/>
              <a:gd name="connsiteX22" fmla="*/ 3386137 w 4919662"/>
              <a:gd name="connsiteY22" fmla="*/ 576262 h 785812"/>
              <a:gd name="connsiteX23" fmla="*/ 3338512 w 4919662"/>
              <a:gd name="connsiteY23" fmla="*/ 552450 h 785812"/>
              <a:gd name="connsiteX24" fmla="*/ 3314700 w 4919662"/>
              <a:gd name="connsiteY24" fmla="*/ 542925 h 785812"/>
              <a:gd name="connsiteX25" fmla="*/ 3295650 w 4919662"/>
              <a:gd name="connsiteY25" fmla="*/ 533400 h 785812"/>
              <a:gd name="connsiteX26" fmla="*/ 3271837 w 4919662"/>
              <a:gd name="connsiteY26" fmla="*/ 523875 h 785812"/>
              <a:gd name="connsiteX27" fmla="*/ 3248025 w 4919662"/>
              <a:gd name="connsiteY27" fmla="*/ 509587 h 785812"/>
              <a:gd name="connsiteX28" fmla="*/ 3209925 w 4919662"/>
              <a:gd name="connsiteY28" fmla="*/ 490537 h 785812"/>
              <a:gd name="connsiteX29" fmla="*/ 3195637 w 4919662"/>
              <a:gd name="connsiteY29" fmla="*/ 485775 h 785812"/>
              <a:gd name="connsiteX30" fmla="*/ 3171825 w 4919662"/>
              <a:gd name="connsiteY30" fmla="*/ 471487 h 785812"/>
              <a:gd name="connsiteX31" fmla="*/ 3148012 w 4919662"/>
              <a:gd name="connsiteY31" fmla="*/ 461962 h 785812"/>
              <a:gd name="connsiteX32" fmla="*/ 3128962 w 4919662"/>
              <a:gd name="connsiteY32" fmla="*/ 452437 h 785812"/>
              <a:gd name="connsiteX33" fmla="*/ 3105150 w 4919662"/>
              <a:gd name="connsiteY33" fmla="*/ 447675 h 785812"/>
              <a:gd name="connsiteX34" fmla="*/ 3005137 w 4919662"/>
              <a:gd name="connsiteY34" fmla="*/ 419100 h 785812"/>
              <a:gd name="connsiteX35" fmla="*/ 2981325 w 4919662"/>
              <a:gd name="connsiteY35" fmla="*/ 409575 h 785812"/>
              <a:gd name="connsiteX36" fmla="*/ 2962275 w 4919662"/>
              <a:gd name="connsiteY36" fmla="*/ 400050 h 785812"/>
              <a:gd name="connsiteX37" fmla="*/ 2895600 w 4919662"/>
              <a:gd name="connsiteY37" fmla="*/ 381000 h 785812"/>
              <a:gd name="connsiteX38" fmla="*/ 2862262 w 4919662"/>
              <a:gd name="connsiteY38" fmla="*/ 371475 h 785812"/>
              <a:gd name="connsiteX39" fmla="*/ 2824162 w 4919662"/>
              <a:gd name="connsiteY39" fmla="*/ 352425 h 785812"/>
              <a:gd name="connsiteX40" fmla="*/ 2790825 w 4919662"/>
              <a:gd name="connsiteY40" fmla="*/ 333375 h 785812"/>
              <a:gd name="connsiteX41" fmla="*/ 2767012 w 4919662"/>
              <a:gd name="connsiteY41" fmla="*/ 328612 h 785812"/>
              <a:gd name="connsiteX42" fmla="*/ 2733675 w 4919662"/>
              <a:gd name="connsiteY42" fmla="*/ 314325 h 785812"/>
              <a:gd name="connsiteX43" fmla="*/ 2714625 w 4919662"/>
              <a:gd name="connsiteY43" fmla="*/ 304800 h 785812"/>
              <a:gd name="connsiteX44" fmla="*/ 2695575 w 4919662"/>
              <a:gd name="connsiteY44" fmla="*/ 300037 h 785812"/>
              <a:gd name="connsiteX45" fmla="*/ 2681287 w 4919662"/>
              <a:gd name="connsiteY45" fmla="*/ 295275 h 785812"/>
              <a:gd name="connsiteX46" fmla="*/ 2662237 w 4919662"/>
              <a:gd name="connsiteY46" fmla="*/ 290512 h 785812"/>
              <a:gd name="connsiteX47" fmla="*/ 2647950 w 4919662"/>
              <a:gd name="connsiteY47" fmla="*/ 285750 h 785812"/>
              <a:gd name="connsiteX48" fmla="*/ 2600325 w 4919662"/>
              <a:gd name="connsiteY48" fmla="*/ 276225 h 785812"/>
              <a:gd name="connsiteX49" fmla="*/ 2543175 w 4919662"/>
              <a:gd name="connsiteY49" fmla="*/ 257175 h 785812"/>
              <a:gd name="connsiteX50" fmla="*/ 2476500 w 4919662"/>
              <a:gd name="connsiteY50" fmla="*/ 242887 h 785812"/>
              <a:gd name="connsiteX51" fmla="*/ 2419350 w 4919662"/>
              <a:gd name="connsiteY51" fmla="*/ 223837 h 785812"/>
              <a:gd name="connsiteX52" fmla="*/ 2381250 w 4919662"/>
              <a:gd name="connsiteY52" fmla="*/ 209550 h 785812"/>
              <a:gd name="connsiteX53" fmla="*/ 2276475 w 4919662"/>
              <a:gd name="connsiteY53" fmla="*/ 190500 h 785812"/>
              <a:gd name="connsiteX54" fmla="*/ 2214562 w 4919662"/>
              <a:gd name="connsiteY54" fmla="*/ 166687 h 785812"/>
              <a:gd name="connsiteX55" fmla="*/ 2171700 w 4919662"/>
              <a:gd name="connsiteY55" fmla="*/ 157162 h 785812"/>
              <a:gd name="connsiteX56" fmla="*/ 2157412 w 4919662"/>
              <a:gd name="connsiteY56" fmla="*/ 152400 h 785812"/>
              <a:gd name="connsiteX57" fmla="*/ 2138362 w 4919662"/>
              <a:gd name="connsiteY57" fmla="*/ 147637 h 785812"/>
              <a:gd name="connsiteX58" fmla="*/ 2090737 w 4919662"/>
              <a:gd name="connsiteY58" fmla="*/ 133350 h 785812"/>
              <a:gd name="connsiteX59" fmla="*/ 2052637 w 4919662"/>
              <a:gd name="connsiteY59" fmla="*/ 128587 h 785812"/>
              <a:gd name="connsiteX60" fmla="*/ 2019300 w 4919662"/>
              <a:gd name="connsiteY60" fmla="*/ 123825 h 785812"/>
              <a:gd name="connsiteX61" fmla="*/ 1962150 w 4919662"/>
              <a:gd name="connsiteY61" fmla="*/ 114300 h 785812"/>
              <a:gd name="connsiteX62" fmla="*/ 1919287 w 4919662"/>
              <a:gd name="connsiteY62" fmla="*/ 109537 h 785812"/>
              <a:gd name="connsiteX63" fmla="*/ 1890712 w 4919662"/>
              <a:gd name="connsiteY63" fmla="*/ 104775 h 785812"/>
              <a:gd name="connsiteX64" fmla="*/ 1857375 w 4919662"/>
              <a:gd name="connsiteY64" fmla="*/ 100012 h 785812"/>
              <a:gd name="connsiteX65" fmla="*/ 1843087 w 4919662"/>
              <a:gd name="connsiteY65" fmla="*/ 95250 h 785812"/>
              <a:gd name="connsiteX66" fmla="*/ 1719262 w 4919662"/>
              <a:gd name="connsiteY66" fmla="*/ 80962 h 785812"/>
              <a:gd name="connsiteX67" fmla="*/ 1676400 w 4919662"/>
              <a:gd name="connsiteY67" fmla="*/ 71437 h 785812"/>
              <a:gd name="connsiteX68" fmla="*/ 1662112 w 4919662"/>
              <a:gd name="connsiteY68" fmla="*/ 66675 h 785812"/>
              <a:gd name="connsiteX69" fmla="*/ 1576387 w 4919662"/>
              <a:gd name="connsiteY69" fmla="*/ 52387 h 785812"/>
              <a:gd name="connsiteX70" fmla="*/ 1547812 w 4919662"/>
              <a:gd name="connsiteY70" fmla="*/ 47625 h 785812"/>
              <a:gd name="connsiteX71" fmla="*/ 1400175 w 4919662"/>
              <a:gd name="connsiteY71" fmla="*/ 42862 h 785812"/>
              <a:gd name="connsiteX72" fmla="*/ 1385887 w 4919662"/>
              <a:gd name="connsiteY72" fmla="*/ 38100 h 785812"/>
              <a:gd name="connsiteX73" fmla="*/ 1081087 w 4919662"/>
              <a:gd name="connsiteY73" fmla="*/ 28575 h 785812"/>
              <a:gd name="connsiteX74" fmla="*/ 971550 w 4919662"/>
              <a:gd name="connsiteY74" fmla="*/ 19050 h 785812"/>
              <a:gd name="connsiteX75" fmla="*/ 957262 w 4919662"/>
              <a:gd name="connsiteY75" fmla="*/ 14287 h 785812"/>
              <a:gd name="connsiteX76" fmla="*/ 690562 w 4919662"/>
              <a:gd name="connsiteY76" fmla="*/ 9525 h 785812"/>
              <a:gd name="connsiteX77" fmla="*/ 395287 w 4919662"/>
              <a:gd name="connsiteY77" fmla="*/ 0 h 785812"/>
              <a:gd name="connsiteX78" fmla="*/ 128587 w 4919662"/>
              <a:gd name="connsiteY78" fmla="*/ 9525 h 785812"/>
              <a:gd name="connsiteX79" fmla="*/ 80962 w 4919662"/>
              <a:gd name="connsiteY79" fmla="*/ 28575 h 785812"/>
              <a:gd name="connsiteX80" fmla="*/ 61912 w 4919662"/>
              <a:gd name="connsiteY80" fmla="*/ 33337 h 785812"/>
              <a:gd name="connsiteX81" fmla="*/ 38100 w 4919662"/>
              <a:gd name="connsiteY81" fmla="*/ 47625 h 785812"/>
              <a:gd name="connsiteX82" fmla="*/ 23812 w 4919662"/>
              <a:gd name="connsiteY82" fmla="*/ 76200 h 785812"/>
              <a:gd name="connsiteX83" fmla="*/ 9525 w 4919662"/>
              <a:gd name="connsiteY83" fmla="*/ 95250 h 785812"/>
              <a:gd name="connsiteX84" fmla="*/ 0 w 4919662"/>
              <a:gd name="connsiteY84" fmla="*/ 114300 h 785812"/>
              <a:gd name="connsiteX85" fmla="*/ 4762 w 4919662"/>
              <a:gd name="connsiteY85" fmla="*/ 219075 h 785812"/>
              <a:gd name="connsiteX86" fmla="*/ 9525 w 4919662"/>
              <a:gd name="connsiteY86" fmla="*/ 233362 h 785812"/>
              <a:gd name="connsiteX87" fmla="*/ 42862 w 4919662"/>
              <a:gd name="connsiteY87" fmla="*/ 252412 h 785812"/>
              <a:gd name="connsiteX88" fmla="*/ 76200 w 4919662"/>
              <a:gd name="connsiteY88" fmla="*/ 257175 h 785812"/>
              <a:gd name="connsiteX89" fmla="*/ 471487 w 4919662"/>
              <a:gd name="connsiteY89" fmla="*/ 257175 h 785812"/>
              <a:gd name="connsiteX90" fmla="*/ 490537 w 4919662"/>
              <a:gd name="connsiteY90" fmla="*/ 266700 h 785812"/>
              <a:gd name="connsiteX91" fmla="*/ 514350 w 4919662"/>
              <a:gd name="connsiteY91" fmla="*/ 271462 h 785812"/>
              <a:gd name="connsiteX92" fmla="*/ 566737 w 4919662"/>
              <a:gd name="connsiteY92" fmla="*/ 290512 h 785812"/>
              <a:gd name="connsiteX93" fmla="*/ 628650 w 4919662"/>
              <a:gd name="connsiteY93" fmla="*/ 309562 h 785812"/>
              <a:gd name="connsiteX94" fmla="*/ 666750 w 4919662"/>
              <a:gd name="connsiteY94" fmla="*/ 323850 h 785812"/>
              <a:gd name="connsiteX95" fmla="*/ 681037 w 4919662"/>
              <a:gd name="connsiteY95" fmla="*/ 333375 h 785812"/>
              <a:gd name="connsiteX96" fmla="*/ 700087 w 4919662"/>
              <a:gd name="connsiteY96" fmla="*/ 338137 h 785812"/>
              <a:gd name="connsiteX97" fmla="*/ 709612 w 4919662"/>
              <a:gd name="connsiteY97" fmla="*/ 352425 h 785812"/>
              <a:gd name="connsiteX98" fmla="*/ 719137 w 4919662"/>
              <a:gd name="connsiteY98" fmla="*/ 385762 h 785812"/>
              <a:gd name="connsiteX99" fmla="*/ 738187 w 4919662"/>
              <a:gd name="connsiteY99" fmla="*/ 428625 h 785812"/>
              <a:gd name="connsiteX100" fmla="*/ 742950 w 4919662"/>
              <a:gd name="connsiteY100" fmla="*/ 457200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919662" h="785812">
                <a:moveTo>
                  <a:pt x="4919662" y="742950"/>
                </a:moveTo>
                <a:cubicBezTo>
                  <a:pt x="4918075" y="747712"/>
                  <a:pt x="4917685" y="753060"/>
                  <a:pt x="4914900" y="757237"/>
                </a:cubicBezTo>
                <a:cubicBezTo>
                  <a:pt x="4911164" y="762841"/>
                  <a:pt x="4906216" y="767789"/>
                  <a:pt x="4900612" y="771525"/>
                </a:cubicBezTo>
                <a:cubicBezTo>
                  <a:pt x="4896435" y="774310"/>
                  <a:pt x="4891233" y="775235"/>
                  <a:pt x="4886325" y="776287"/>
                </a:cubicBezTo>
                <a:cubicBezTo>
                  <a:pt x="4868970" y="780006"/>
                  <a:pt x="4851400" y="782637"/>
                  <a:pt x="4833937" y="785812"/>
                </a:cubicBezTo>
                <a:lnTo>
                  <a:pt x="4057650" y="781050"/>
                </a:lnTo>
                <a:cubicBezTo>
                  <a:pt x="3993925" y="780300"/>
                  <a:pt x="4051439" y="777674"/>
                  <a:pt x="4000500" y="762000"/>
                </a:cubicBezTo>
                <a:cubicBezTo>
                  <a:pt x="3988267" y="758236"/>
                  <a:pt x="3975100" y="758825"/>
                  <a:pt x="3962400" y="757237"/>
                </a:cubicBezTo>
                <a:cubicBezTo>
                  <a:pt x="3891612" y="733641"/>
                  <a:pt x="3925208" y="740404"/>
                  <a:pt x="3862387" y="733425"/>
                </a:cubicBezTo>
                <a:cubicBezTo>
                  <a:pt x="3848100" y="728662"/>
                  <a:pt x="3833900" y="723629"/>
                  <a:pt x="3819525" y="719137"/>
                </a:cubicBezTo>
                <a:cubicBezTo>
                  <a:pt x="3808494" y="715690"/>
                  <a:pt x="3796974" y="713761"/>
                  <a:pt x="3786187" y="709612"/>
                </a:cubicBezTo>
                <a:cubicBezTo>
                  <a:pt x="3776248" y="705789"/>
                  <a:pt x="3767551" y="699148"/>
                  <a:pt x="3757612" y="695325"/>
                </a:cubicBezTo>
                <a:cubicBezTo>
                  <a:pt x="3746825" y="691176"/>
                  <a:pt x="3735239" y="689455"/>
                  <a:pt x="3724275" y="685800"/>
                </a:cubicBezTo>
                <a:cubicBezTo>
                  <a:pt x="3711407" y="681511"/>
                  <a:pt x="3699043" y="675801"/>
                  <a:pt x="3686175" y="671512"/>
                </a:cubicBezTo>
                <a:cubicBezTo>
                  <a:pt x="3679965" y="669442"/>
                  <a:pt x="3673440" y="668472"/>
                  <a:pt x="3667125" y="666750"/>
                </a:cubicBezTo>
                <a:cubicBezTo>
                  <a:pt x="3655975" y="663709"/>
                  <a:pt x="3644751" y="660880"/>
                  <a:pt x="3633787" y="657225"/>
                </a:cubicBezTo>
                <a:cubicBezTo>
                  <a:pt x="3625677" y="654522"/>
                  <a:pt x="3618009" y="650622"/>
                  <a:pt x="3609975" y="647700"/>
                </a:cubicBezTo>
                <a:cubicBezTo>
                  <a:pt x="3600539" y="644269"/>
                  <a:pt x="3590668" y="642037"/>
                  <a:pt x="3581400" y="638175"/>
                </a:cubicBezTo>
                <a:cubicBezTo>
                  <a:pt x="3571570" y="634079"/>
                  <a:pt x="3562833" y="627526"/>
                  <a:pt x="3552825" y="623887"/>
                </a:cubicBezTo>
                <a:cubicBezTo>
                  <a:pt x="3545218" y="621121"/>
                  <a:pt x="3536795" y="621349"/>
                  <a:pt x="3529012" y="619125"/>
                </a:cubicBezTo>
                <a:cubicBezTo>
                  <a:pt x="3514531" y="614988"/>
                  <a:pt x="3500333" y="609902"/>
                  <a:pt x="3486150" y="604837"/>
                </a:cubicBezTo>
                <a:cubicBezTo>
                  <a:pt x="3455744" y="593977"/>
                  <a:pt x="3457430" y="590514"/>
                  <a:pt x="3419475" y="581025"/>
                </a:cubicBezTo>
                <a:cubicBezTo>
                  <a:pt x="3408585" y="578302"/>
                  <a:pt x="3397250" y="577850"/>
                  <a:pt x="3386137" y="576262"/>
                </a:cubicBezTo>
                <a:cubicBezTo>
                  <a:pt x="3370262" y="568325"/>
                  <a:pt x="3354991" y="559042"/>
                  <a:pt x="3338512" y="552450"/>
                </a:cubicBezTo>
                <a:cubicBezTo>
                  <a:pt x="3330575" y="549275"/>
                  <a:pt x="3322512" y="546397"/>
                  <a:pt x="3314700" y="542925"/>
                </a:cubicBezTo>
                <a:cubicBezTo>
                  <a:pt x="3308212" y="540042"/>
                  <a:pt x="3302138" y="536283"/>
                  <a:pt x="3295650" y="533400"/>
                </a:cubicBezTo>
                <a:cubicBezTo>
                  <a:pt x="3287838" y="529928"/>
                  <a:pt x="3279484" y="527698"/>
                  <a:pt x="3271837" y="523875"/>
                </a:cubicBezTo>
                <a:cubicBezTo>
                  <a:pt x="3263558" y="519735"/>
                  <a:pt x="3256175" y="513976"/>
                  <a:pt x="3248025" y="509587"/>
                </a:cubicBezTo>
                <a:cubicBezTo>
                  <a:pt x="3235523" y="502855"/>
                  <a:pt x="3222851" y="496412"/>
                  <a:pt x="3209925" y="490537"/>
                </a:cubicBezTo>
                <a:cubicBezTo>
                  <a:pt x="3205355" y="488460"/>
                  <a:pt x="3200127" y="488020"/>
                  <a:pt x="3195637" y="485775"/>
                </a:cubicBezTo>
                <a:cubicBezTo>
                  <a:pt x="3187358" y="481635"/>
                  <a:pt x="3180104" y="475627"/>
                  <a:pt x="3171825" y="471487"/>
                </a:cubicBezTo>
                <a:cubicBezTo>
                  <a:pt x="3164178" y="467664"/>
                  <a:pt x="3155824" y="465434"/>
                  <a:pt x="3148012" y="461962"/>
                </a:cubicBezTo>
                <a:cubicBezTo>
                  <a:pt x="3141524" y="459079"/>
                  <a:pt x="3135697" y="454682"/>
                  <a:pt x="3128962" y="452437"/>
                </a:cubicBezTo>
                <a:cubicBezTo>
                  <a:pt x="3121283" y="449877"/>
                  <a:pt x="3113087" y="449262"/>
                  <a:pt x="3105150" y="447675"/>
                </a:cubicBezTo>
                <a:cubicBezTo>
                  <a:pt x="3034730" y="418333"/>
                  <a:pt x="3068511" y="426141"/>
                  <a:pt x="3005137" y="419100"/>
                </a:cubicBezTo>
                <a:cubicBezTo>
                  <a:pt x="2997200" y="415925"/>
                  <a:pt x="2989137" y="413047"/>
                  <a:pt x="2981325" y="409575"/>
                </a:cubicBezTo>
                <a:cubicBezTo>
                  <a:pt x="2974837" y="406692"/>
                  <a:pt x="2969010" y="402295"/>
                  <a:pt x="2962275" y="400050"/>
                </a:cubicBezTo>
                <a:cubicBezTo>
                  <a:pt x="2940347" y="392741"/>
                  <a:pt x="2917825" y="387350"/>
                  <a:pt x="2895600" y="381000"/>
                </a:cubicBezTo>
                <a:cubicBezTo>
                  <a:pt x="2884487" y="377825"/>
                  <a:pt x="2872599" y="376644"/>
                  <a:pt x="2862262" y="371475"/>
                </a:cubicBezTo>
                <a:cubicBezTo>
                  <a:pt x="2849562" y="365125"/>
                  <a:pt x="2836691" y="359107"/>
                  <a:pt x="2824162" y="352425"/>
                </a:cubicBezTo>
                <a:cubicBezTo>
                  <a:pt x="2812869" y="346402"/>
                  <a:pt x="2802639" y="338298"/>
                  <a:pt x="2790825" y="333375"/>
                </a:cubicBezTo>
                <a:cubicBezTo>
                  <a:pt x="2783353" y="330262"/>
                  <a:pt x="2774950" y="330200"/>
                  <a:pt x="2767012" y="328612"/>
                </a:cubicBezTo>
                <a:cubicBezTo>
                  <a:pt x="2703829" y="297021"/>
                  <a:pt x="2782728" y="335347"/>
                  <a:pt x="2733675" y="314325"/>
                </a:cubicBezTo>
                <a:cubicBezTo>
                  <a:pt x="2727149" y="311528"/>
                  <a:pt x="2721272" y="307293"/>
                  <a:pt x="2714625" y="304800"/>
                </a:cubicBezTo>
                <a:cubicBezTo>
                  <a:pt x="2708496" y="302502"/>
                  <a:pt x="2701869" y="301835"/>
                  <a:pt x="2695575" y="300037"/>
                </a:cubicBezTo>
                <a:cubicBezTo>
                  <a:pt x="2690748" y="298658"/>
                  <a:pt x="2686114" y="296654"/>
                  <a:pt x="2681287" y="295275"/>
                </a:cubicBezTo>
                <a:cubicBezTo>
                  <a:pt x="2674993" y="293477"/>
                  <a:pt x="2668531" y="292310"/>
                  <a:pt x="2662237" y="290512"/>
                </a:cubicBezTo>
                <a:cubicBezTo>
                  <a:pt x="2657410" y="289133"/>
                  <a:pt x="2652841" y="286879"/>
                  <a:pt x="2647950" y="285750"/>
                </a:cubicBezTo>
                <a:cubicBezTo>
                  <a:pt x="2632175" y="282110"/>
                  <a:pt x="2615684" y="281345"/>
                  <a:pt x="2600325" y="276225"/>
                </a:cubicBezTo>
                <a:cubicBezTo>
                  <a:pt x="2581275" y="269875"/>
                  <a:pt x="2562656" y="262045"/>
                  <a:pt x="2543175" y="257175"/>
                </a:cubicBezTo>
                <a:cubicBezTo>
                  <a:pt x="2495707" y="245308"/>
                  <a:pt x="2517988" y="249802"/>
                  <a:pt x="2476500" y="242887"/>
                </a:cubicBezTo>
                <a:cubicBezTo>
                  <a:pt x="2430044" y="215015"/>
                  <a:pt x="2477636" y="239380"/>
                  <a:pt x="2419350" y="223837"/>
                </a:cubicBezTo>
                <a:cubicBezTo>
                  <a:pt x="2406244" y="220342"/>
                  <a:pt x="2394356" y="213045"/>
                  <a:pt x="2381250" y="209550"/>
                </a:cubicBezTo>
                <a:cubicBezTo>
                  <a:pt x="2323306" y="194098"/>
                  <a:pt x="2360145" y="222681"/>
                  <a:pt x="2276475" y="190500"/>
                </a:cubicBezTo>
                <a:cubicBezTo>
                  <a:pt x="2255837" y="182562"/>
                  <a:pt x="2236244" y="171023"/>
                  <a:pt x="2214562" y="166687"/>
                </a:cubicBezTo>
                <a:cubicBezTo>
                  <a:pt x="2198180" y="163411"/>
                  <a:pt x="2187404" y="161649"/>
                  <a:pt x="2171700" y="157162"/>
                </a:cubicBezTo>
                <a:cubicBezTo>
                  <a:pt x="2166873" y="155783"/>
                  <a:pt x="2162239" y="153779"/>
                  <a:pt x="2157412" y="152400"/>
                </a:cubicBezTo>
                <a:cubicBezTo>
                  <a:pt x="2151118" y="150602"/>
                  <a:pt x="2144631" y="149518"/>
                  <a:pt x="2138362" y="147637"/>
                </a:cubicBezTo>
                <a:cubicBezTo>
                  <a:pt x="2122476" y="142871"/>
                  <a:pt x="2107207" y="136095"/>
                  <a:pt x="2090737" y="133350"/>
                </a:cubicBezTo>
                <a:cubicBezTo>
                  <a:pt x="2078112" y="131246"/>
                  <a:pt x="2065324" y="130279"/>
                  <a:pt x="2052637" y="128587"/>
                </a:cubicBezTo>
                <a:lnTo>
                  <a:pt x="2019300" y="123825"/>
                </a:lnTo>
                <a:cubicBezTo>
                  <a:pt x="2000224" y="120813"/>
                  <a:pt x="1981345" y="116433"/>
                  <a:pt x="1962150" y="114300"/>
                </a:cubicBezTo>
                <a:cubicBezTo>
                  <a:pt x="1947862" y="112712"/>
                  <a:pt x="1933537" y="111437"/>
                  <a:pt x="1919287" y="109537"/>
                </a:cubicBezTo>
                <a:cubicBezTo>
                  <a:pt x="1909715" y="108261"/>
                  <a:pt x="1900256" y="106243"/>
                  <a:pt x="1890712" y="104775"/>
                </a:cubicBezTo>
                <a:cubicBezTo>
                  <a:pt x="1879617" y="103068"/>
                  <a:pt x="1868487" y="101600"/>
                  <a:pt x="1857375" y="100012"/>
                </a:cubicBezTo>
                <a:cubicBezTo>
                  <a:pt x="1852612" y="98425"/>
                  <a:pt x="1848046" y="96033"/>
                  <a:pt x="1843087" y="95250"/>
                </a:cubicBezTo>
                <a:cubicBezTo>
                  <a:pt x="1715160" y="75052"/>
                  <a:pt x="1814731" y="93691"/>
                  <a:pt x="1719262" y="80962"/>
                </a:cubicBezTo>
                <a:cubicBezTo>
                  <a:pt x="1710045" y="79733"/>
                  <a:pt x="1686310" y="74268"/>
                  <a:pt x="1676400" y="71437"/>
                </a:cubicBezTo>
                <a:cubicBezTo>
                  <a:pt x="1671573" y="70058"/>
                  <a:pt x="1667044" y="67614"/>
                  <a:pt x="1662112" y="66675"/>
                </a:cubicBezTo>
                <a:cubicBezTo>
                  <a:pt x="1633654" y="61255"/>
                  <a:pt x="1604962" y="57150"/>
                  <a:pt x="1576387" y="52387"/>
                </a:cubicBezTo>
                <a:cubicBezTo>
                  <a:pt x="1566862" y="50800"/>
                  <a:pt x="1557463" y="47936"/>
                  <a:pt x="1547812" y="47625"/>
                </a:cubicBezTo>
                <a:lnTo>
                  <a:pt x="1400175" y="42862"/>
                </a:lnTo>
                <a:cubicBezTo>
                  <a:pt x="1395412" y="41275"/>
                  <a:pt x="1390863" y="38763"/>
                  <a:pt x="1385887" y="38100"/>
                </a:cubicBezTo>
                <a:cubicBezTo>
                  <a:pt x="1307543" y="27654"/>
                  <a:pt x="1084009" y="28631"/>
                  <a:pt x="1081087" y="28575"/>
                </a:cubicBezTo>
                <a:cubicBezTo>
                  <a:pt x="1044575" y="25400"/>
                  <a:pt x="1007959" y="23251"/>
                  <a:pt x="971550" y="19050"/>
                </a:cubicBezTo>
                <a:cubicBezTo>
                  <a:pt x="966563" y="18475"/>
                  <a:pt x="962279" y="14457"/>
                  <a:pt x="957262" y="14287"/>
                </a:cubicBezTo>
                <a:cubicBezTo>
                  <a:pt x="868399" y="11275"/>
                  <a:pt x="779447" y="11785"/>
                  <a:pt x="690562" y="9525"/>
                </a:cubicBezTo>
                <a:lnTo>
                  <a:pt x="395287" y="0"/>
                </a:lnTo>
                <a:cubicBezTo>
                  <a:pt x="306387" y="3175"/>
                  <a:pt x="217178" y="1471"/>
                  <a:pt x="128587" y="9525"/>
                </a:cubicBezTo>
                <a:cubicBezTo>
                  <a:pt x="111559" y="11073"/>
                  <a:pt x="97550" y="24429"/>
                  <a:pt x="80962" y="28575"/>
                </a:cubicBezTo>
                <a:lnTo>
                  <a:pt x="61912" y="33337"/>
                </a:lnTo>
                <a:cubicBezTo>
                  <a:pt x="53975" y="38100"/>
                  <a:pt x="45128" y="41601"/>
                  <a:pt x="38100" y="47625"/>
                </a:cubicBezTo>
                <a:cubicBezTo>
                  <a:pt x="24163" y="59571"/>
                  <a:pt x="31813" y="62199"/>
                  <a:pt x="23812" y="76200"/>
                </a:cubicBezTo>
                <a:cubicBezTo>
                  <a:pt x="19874" y="83092"/>
                  <a:pt x="13732" y="88519"/>
                  <a:pt x="9525" y="95250"/>
                </a:cubicBezTo>
                <a:cubicBezTo>
                  <a:pt x="5762" y="101270"/>
                  <a:pt x="3175" y="107950"/>
                  <a:pt x="0" y="114300"/>
                </a:cubicBezTo>
                <a:cubicBezTo>
                  <a:pt x="1587" y="149225"/>
                  <a:pt x="1974" y="184225"/>
                  <a:pt x="4762" y="219075"/>
                </a:cubicBezTo>
                <a:cubicBezTo>
                  <a:pt x="5162" y="224079"/>
                  <a:pt x="6389" y="229442"/>
                  <a:pt x="9525" y="233362"/>
                </a:cubicBezTo>
                <a:cubicBezTo>
                  <a:pt x="13134" y="237874"/>
                  <a:pt x="39264" y="251431"/>
                  <a:pt x="42862" y="252412"/>
                </a:cubicBezTo>
                <a:cubicBezTo>
                  <a:pt x="53692" y="255366"/>
                  <a:pt x="65087" y="255587"/>
                  <a:pt x="76200" y="257175"/>
                </a:cubicBezTo>
                <a:cubicBezTo>
                  <a:pt x="116073" y="256510"/>
                  <a:pt x="375124" y="246468"/>
                  <a:pt x="471487" y="257175"/>
                </a:cubicBezTo>
                <a:cubicBezTo>
                  <a:pt x="478543" y="257959"/>
                  <a:pt x="483802" y="264455"/>
                  <a:pt x="490537" y="266700"/>
                </a:cubicBezTo>
                <a:cubicBezTo>
                  <a:pt x="498216" y="269260"/>
                  <a:pt x="506412" y="269875"/>
                  <a:pt x="514350" y="271462"/>
                </a:cubicBezTo>
                <a:cubicBezTo>
                  <a:pt x="544300" y="291430"/>
                  <a:pt x="512172" y="272324"/>
                  <a:pt x="566737" y="290512"/>
                </a:cubicBezTo>
                <a:cubicBezTo>
                  <a:pt x="622304" y="309034"/>
                  <a:pt x="567208" y="291129"/>
                  <a:pt x="628650" y="309562"/>
                </a:cubicBezTo>
                <a:cubicBezTo>
                  <a:pt x="638949" y="312652"/>
                  <a:pt x="658879" y="319915"/>
                  <a:pt x="666750" y="323850"/>
                </a:cubicBezTo>
                <a:cubicBezTo>
                  <a:pt x="671869" y="326410"/>
                  <a:pt x="675776" y="331120"/>
                  <a:pt x="681037" y="333375"/>
                </a:cubicBezTo>
                <a:cubicBezTo>
                  <a:pt x="687053" y="335953"/>
                  <a:pt x="693737" y="336550"/>
                  <a:pt x="700087" y="338137"/>
                </a:cubicBezTo>
                <a:cubicBezTo>
                  <a:pt x="703262" y="342900"/>
                  <a:pt x="707052" y="347305"/>
                  <a:pt x="709612" y="352425"/>
                </a:cubicBezTo>
                <a:cubicBezTo>
                  <a:pt x="718885" y="370971"/>
                  <a:pt x="709976" y="364385"/>
                  <a:pt x="719137" y="385762"/>
                </a:cubicBezTo>
                <a:cubicBezTo>
                  <a:pt x="732375" y="416653"/>
                  <a:pt x="730107" y="380150"/>
                  <a:pt x="738187" y="428625"/>
                </a:cubicBezTo>
                <a:lnTo>
                  <a:pt x="742950" y="45720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7600" y="5042142"/>
            <a:ext cx="39901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@Service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서비스 계층에 해당하는 클래스를 지정할 때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사용하는 </a:t>
            </a:r>
            <a:r>
              <a:rPr lang="en-US" altLang="ko-KR" sz="1400" dirty="0" smtClean="0"/>
              <a:t>annotation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업무로직을</a:t>
            </a:r>
            <a:r>
              <a:rPr lang="ko-KR" altLang="en-US" sz="1400" dirty="0" smtClean="0"/>
              <a:t> 처리하고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트랜잭션을 관리하는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역할을 수행</a:t>
            </a:r>
            <a:endParaRPr lang="en-US" altLang="ko-KR" sz="1400" dirty="0"/>
          </a:p>
          <a:p>
            <a:r>
              <a:rPr lang="en-US" altLang="ko-KR" sz="1400" b="1" dirty="0" smtClean="0"/>
              <a:t>@Component </a:t>
            </a:r>
            <a:r>
              <a:rPr lang="ko-KR" altLang="en-US" sz="1400" dirty="0" smtClean="0"/>
              <a:t>를 확장한 </a:t>
            </a:r>
            <a:r>
              <a:rPr lang="en-US" altLang="ko-KR" sz="1400" dirty="0" smtClean="0"/>
              <a:t>annotation</a:t>
            </a:r>
            <a:r>
              <a:rPr lang="ko-KR" altLang="en-US" sz="1400" dirty="0" smtClean="0"/>
              <a:t>으로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빈으로 등록된다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04657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@Transactional</a:t>
            </a:r>
          </a:p>
          <a:p>
            <a:r>
              <a:rPr lang="en-US" altLang="ko-KR" sz="1600" dirty="0" smtClean="0"/>
              <a:t> - method </a:t>
            </a:r>
            <a:r>
              <a:rPr lang="ko-KR" altLang="en-US" sz="1600" dirty="0" smtClean="0"/>
              <a:t>위 또는 클래스 위에 정의되는 </a:t>
            </a:r>
            <a:r>
              <a:rPr lang="en-US" altLang="ko-KR" sz="1600" dirty="0" smtClean="0"/>
              <a:t>annotation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@Transactional</a:t>
            </a:r>
            <a:endParaRPr lang="en-US" altLang="ko-KR" sz="1600" dirty="0"/>
          </a:p>
          <a:p>
            <a:r>
              <a:rPr lang="en-US" altLang="ko-KR" sz="1600" dirty="0" smtClean="0"/>
              <a:t> public void method(){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트랜잭션으로 묶여야 할 작업들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178563" y="196452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2571744"/>
            <a:ext cx="457048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-method</a:t>
            </a:r>
            <a:r>
              <a:rPr lang="ko-KR" altLang="en-US" sz="1400" dirty="0" smtClean="0"/>
              <a:t>안에서 모든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작업이 성공했을 때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을</a:t>
            </a:r>
            <a:endParaRPr lang="en-US" altLang="ko-KR" sz="1400" dirty="0" smtClean="0"/>
          </a:p>
          <a:p>
            <a:r>
              <a:rPr lang="ko-KR" altLang="en-US" sz="1400" dirty="0" smtClean="0"/>
              <a:t>그렇지 않으면 </a:t>
            </a:r>
            <a:r>
              <a:rPr lang="en-US" altLang="ko-KR" sz="1400" dirty="0" smtClean="0"/>
              <a:t>rollback</a:t>
            </a:r>
            <a:r>
              <a:rPr lang="ko-KR" altLang="en-US" sz="1400" dirty="0" smtClean="0"/>
              <a:t>을 수행한다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@Service</a:t>
            </a:r>
          </a:p>
          <a:p>
            <a:r>
              <a:rPr lang="en-US" altLang="ko-KR" sz="1400" dirty="0" smtClean="0"/>
              <a:t>@Transactional</a:t>
            </a:r>
            <a:endParaRPr lang="en-US" altLang="ko-KR" sz="1400" dirty="0" smtClean="0"/>
          </a:p>
          <a:p>
            <a:r>
              <a:rPr lang="en-US" altLang="ko-KR" sz="1400" dirty="0" smtClean="0"/>
              <a:t> public class </a:t>
            </a:r>
            <a:r>
              <a:rPr lang="en-US" altLang="ko-KR" sz="1400" dirty="0" err="1" smtClean="0"/>
              <a:t>TestService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insert(){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update(){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}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57839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배포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-jar</a:t>
            </a:r>
            <a:r>
              <a:rPr lang="ko-KR" altLang="en-US" sz="1600" dirty="0" smtClean="0"/>
              <a:t>로 배포되면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가 실행되지 않는다</a:t>
            </a:r>
            <a:r>
              <a:rPr lang="en-US" altLang="ko-KR" sz="1600" dirty="0" smtClean="0"/>
              <a:t>.( war</a:t>
            </a:r>
            <a:r>
              <a:rPr lang="ko-KR" altLang="en-US" sz="1600" dirty="0" smtClean="0"/>
              <a:t>로 배포해야 함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1.pom.xml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2643206" cy="75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2571736" y="1714488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868" y="157161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배포를 </a:t>
            </a:r>
            <a:r>
              <a:rPr lang="en-US" altLang="ko-KR" sz="1400" dirty="0" smtClean="0"/>
              <a:t>war</a:t>
            </a:r>
            <a:r>
              <a:rPr lang="ko-KR" altLang="en-US" sz="1400" dirty="0" smtClean="0"/>
              <a:t>로 수행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257176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0800000">
            <a:off x="2500299" y="285749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430" y="2571744"/>
            <a:ext cx="4292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&lt;scope&gt;provide</a:t>
            </a:r>
            <a:r>
              <a:rPr lang="ko-KR" altLang="en-US" sz="1400" dirty="0" smtClean="0"/>
              <a:t>가 존재하면 </a:t>
            </a:r>
            <a:r>
              <a:rPr lang="en-US" altLang="ko-KR" sz="1400" dirty="0" smtClean="0"/>
              <a:t>tomcat</a:t>
            </a:r>
            <a:r>
              <a:rPr lang="ko-KR" altLang="en-US" sz="1400" dirty="0" smtClean="0"/>
              <a:t>없이 배포된다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Tomcat</a:t>
            </a:r>
            <a:r>
              <a:rPr lang="ko-KR" altLang="en-US" sz="1400" dirty="0" smtClean="0"/>
              <a:t>을 설치하여 실행해야한다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3214686"/>
            <a:ext cx="6452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Boot </a:t>
            </a:r>
            <a:r>
              <a:rPr lang="ko-KR" altLang="en-US" sz="1600" dirty="0" smtClean="0"/>
              <a:t>실행 클래스를 수정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클래스의 이름은 프로젝트에 따라 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643314"/>
            <a:ext cx="4652955" cy="120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5720" y="4929198"/>
            <a:ext cx="616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SpringBootServletInitializer</a:t>
            </a:r>
            <a:r>
              <a:rPr lang="ko-KR" altLang="en-US" sz="1400" b="1" dirty="0" smtClean="0"/>
              <a:t>를 상속받고</a:t>
            </a:r>
            <a:r>
              <a:rPr lang="en-US" altLang="ko-KR" sz="1400" b="1" dirty="0" smtClean="0"/>
              <a:t>, configure method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override</a:t>
            </a:r>
            <a:endParaRPr lang="ko-KR" altLang="en-US" sz="14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357826"/>
            <a:ext cx="55721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>
            <a:off x="2714614" y="5143514"/>
            <a:ext cx="1214444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3571868" y="5214950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00166" y="6000768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4214810" y="600076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9124" y="5953472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배포되어 실행될 클래스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301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3.Maven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build</a:t>
            </a:r>
            <a:r>
              <a:rPr lang="ko-KR" altLang="en-US" sz="1600" dirty="0" smtClean="0"/>
              <a:t>수행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3000364" cy="290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28"/>
            <a:ext cx="285752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폭발 2 9"/>
          <p:cNvSpPr/>
          <p:nvPr/>
        </p:nvSpPr>
        <p:spPr>
          <a:xfrm>
            <a:off x="2500298" y="2643182"/>
            <a:ext cx="357190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2857488" y="1428736"/>
            <a:ext cx="1500198" cy="125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5000628" y="928670"/>
            <a:ext cx="250033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00958" y="785794"/>
            <a:ext cx="1641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Goals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package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ko-KR" altLang="en-US" sz="1200" dirty="0" smtClean="0"/>
              <a:t>넣고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profiles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om.xml</a:t>
            </a:r>
            <a:r>
              <a:rPr lang="ko-KR" altLang="en-US" sz="1200" dirty="0" smtClean="0"/>
              <a:t>은 삭제한다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6572264" y="2714620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2396" y="25003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배포시작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857628"/>
            <a:ext cx="3652835" cy="114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/>
          <p:nvPr/>
        </p:nvCxnSpPr>
        <p:spPr>
          <a:xfrm rot="10800000" flipV="1">
            <a:off x="2714612" y="3286124"/>
            <a:ext cx="364333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0562" y="35004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배포성공</a:t>
            </a:r>
            <a:endParaRPr lang="ko-KR" altLang="en-US" sz="11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143512"/>
            <a:ext cx="60722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3143240" y="5072074"/>
            <a:ext cx="39290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26" idx="0"/>
          </p:cNvCxnSpPr>
          <p:nvPr/>
        </p:nvCxnSpPr>
        <p:spPr>
          <a:xfrm rot="10800000" flipV="1">
            <a:off x="5107786" y="4714884"/>
            <a:ext cx="464347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86380" y="4429132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배포파일이 만들어지는 경로</a:t>
            </a:r>
            <a:endParaRPr lang="ko-KR" altLang="en-US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6286520"/>
            <a:ext cx="5429288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285720" y="6000768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배포파일 실행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292</Words>
  <Application>Microsoft Office PowerPoint</Application>
  <PresentationFormat>화면 슬라이드 쇼(4:3)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34</cp:revision>
  <dcterms:created xsi:type="dcterms:W3CDTF">2023-12-07T00:37:11Z</dcterms:created>
  <dcterms:modified xsi:type="dcterms:W3CDTF">2023-12-08T00:29:03Z</dcterms:modified>
</cp:coreProperties>
</file>