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22" autoAdjust="0"/>
    <p:restoredTop sz="94660"/>
  </p:normalViewPr>
  <p:slideViewPr>
    <p:cSldViewPr>
      <p:cViewPr>
        <p:scale>
          <a:sx n="150" d="100"/>
          <a:sy n="150" d="100"/>
        </p:scale>
        <p:origin x="-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6563-8392-4E25-B26F-1C62041FB093}" type="datetimeFigureOut">
              <a:rPr lang="ko-KR" altLang="en-US" smtClean="0"/>
              <a:pPr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EC1A-C4DC-4090-8915-DDF346DE35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60336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*XML Parsing</a:t>
            </a:r>
          </a:p>
          <a:p>
            <a:r>
              <a:rPr lang="en-US" altLang="ko-KR" sz="1600" dirty="0" smtClean="0"/>
              <a:t> - XML node</a:t>
            </a:r>
            <a:r>
              <a:rPr lang="ko-KR" altLang="en-US" sz="1600" dirty="0" smtClean="0"/>
              <a:t>를 찾고</a:t>
            </a:r>
            <a:r>
              <a:rPr lang="en-US" altLang="ko-KR" sz="1600" dirty="0" smtClean="0"/>
              <a:t>, node </a:t>
            </a:r>
            <a:r>
              <a:rPr lang="ko-KR" altLang="en-US" sz="1600" dirty="0" smtClean="0"/>
              <a:t>사이의 값을 얻는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1.Builder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SAXBuilder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sb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SAXBuilder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en-US" altLang="ko-KR" sz="1600" b="1" dirty="0" smtClean="0"/>
              <a:t>XML</a:t>
            </a:r>
            <a:r>
              <a:rPr lang="ko-KR" altLang="en-US" sz="1600" b="1" dirty="0" smtClean="0"/>
              <a:t>과 연결</a:t>
            </a:r>
            <a:r>
              <a:rPr lang="ko-KR" altLang="en-US" sz="1600" dirty="0" smtClean="0"/>
              <a:t>하여 </a:t>
            </a:r>
            <a:r>
              <a:rPr lang="en-US" altLang="ko-KR" sz="1600" b="1" dirty="0" smtClean="0"/>
              <a:t>Document</a:t>
            </a:r>
            <a:r>
              <a:rPr lang="ko-KR" altLang="en-US" sz="1600" dirty="0" smtClean="0"/>
              <a:t>클래스를 사용하여 객체로 얻는다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Document doc=</a:t>
            </a:r>
            <a:r>
              <a:rPr lang="en-US" altLang="ko-KR" sz="1600" dirty="0" err="1" smtClean="0"/>
              <a:t>sb.build</a:t>
            </a:r>
            <a:r>
              <a:rPr lang="en-US" altLang="ko-KR" sz="1600" dirty="0" smtClean="0"/>
              <a:t>(new File(“</a:t>
            </a:r>
            <a:r>
              <a:rPr lang="ko-KR" altLang="en-US" sz="1600" dirty="0" smtClean="0"/>
              <a:t>절대경로</a:t>
            </a:r>
            <a:r>
              <a:rPr lang="en-US" altLang="ko-KR" sz="1600" dirty="0" smtClean="0"/>
              <a:t>”)); //Local </a:t>
            </a:r>
            <a:r>
              <a:rPr lang="ko-KR" altLang="en-US" sz="1600" dirty="0" smtClean="0"/>
              <a:t>컴퓨터에 존재하는 </a:t>
            </a:r>
            <a:r>
              <a:rPr lang="en-US" altLang="ko-KR" sz="1600" dirty="0" smtClean="0"/>
              <a:t>XML</a:t>
            </a:r>
          </a:p>
          <a:p>
            <a:r>
              <a:rPr lang="en-US" altLang="ko-KR" sz="1600" dirty="0" smtClean="0"/>
              <a:t>  Document doc=</a:t>
            </a:r>
            <a:r>
              <a:rPr lang="en-US" altLang="ko-KR" sz="1600" dirty="0" err="1" smtClean="0"/>
              <a:t>sb.build</a:t>
            </a:r>
            <a:r>
              <a:rPr lang="en-US" altLang="ko-KR" sz="1600" dirty="0" smtClean="0"/>
              <a:t>(new URL(“URL”)); //Web Server</a:t>
            </a:r>
            <a:r>
              <a:rPr lang="ko-KR" altLang="en-US" sz="1600" dirty="0" smtClean="0"/>
              <a:t>에 존재하는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최상위 부모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얻기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Element </a:t>
            </a:r>
            <a:r>
              <a:rPr lang="en-US" altLang="ko-KR" sz="1600" dirty="0" err="1" smtClean="0"/>
              <a:t>rootNode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doc.getRootElement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자식노드얻기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하나인 경우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Element </a:t>
            </a:r>
            <a:r>
              <a:rPr lang="en-US" altLang="ko-KR" sz="1600" dirty="0" err="1" smtClean="0"/>
              <a:t>subNode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rootNode.getChild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여러 개인 경우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List&lt;Element&gt; </a:t>
            </a:r>
            <a:r>
              <a:rPr lang="en-US" altLang="ko-KR" sz="1600" dirty="0" err="1" smtClean="0"/>
              <a:t>subNodes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rootNode.getChildren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714356"/>
            <a:ext cx="1531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&lt;test&gt;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&lt;/test&gt;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14414" y="773652"/>
            <a:ext cx="28575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400171" y="1045133"/>
            <a:ext cx="400050" cy="166687"/>
          </a:xfrm>
          <a:custGeom>
            <a:avLst/>
            <a:gdLst>
              <a:gd name="connsiteX0" fmla="*/ 0 w 400050"/>
              <a:gd name="connsiteY0" fmla="*/ 0 h 166687"/>
              <a:gd name="connsiteX1" fmla="*/ 9525 w 400050"/>
              <a:gd name="connsiteY1" fmla="*/ 47625 h 166687"/>
              <a:gd name="connsiteX2" fmla="*/ 23813 w 400050"/>
              <a:gd name="connsiteY2" fmla="*/ 85725 h 166687"/>
              <a:gd name="connsiteX3" fmla="*/ 38100 w 400050"/>
              <a:gd name="connsiteY3" fmla="*/ 114300 h 166687"/>
              <a:gd name="connsiteX4" fmla="*/ 71438 w 400050"/>
              <a:gd name="connsiteY4" fmla="*/ 142875 h 166687"/>
              <a:gd name="connsiteX5" fmla="*/ 100013 w 400050"/>
              <a:gd name="connsiteY5" fmla="*/ 152400 h 166687"/>
              <a:gd name="connsiteX6" fmla="*/ 252413 w 400050"/>
              <a:gd name="connsiteY6" fmla="*/ 147637 h 166687"/>
              <a:gd name="connsiteX7" fmla="*/ 266700 w 400050"/>
              <a:gd name="connsiteY7" fmla="*/ 142875 h 166687"/>
              <a:gd name="connsiteX8" fmla="*/ 295275 w 400050"/>
              <a:gd name="connsiteY8" fmla="*/ 138112 h 166687"/>
              <a:gd name="connsiteX9" fmla="*/ 338138 w 400050"/>
              <a:gd name="connsiteY9" fmla="*/ 128587 h 166687"/>
              <a:gd name="connsiteX10" fmla="*/ 361950 w 400050"/>
              <a:gd name="connsiteY10" fmla="*/ 133350 h 166687"/>
              <a:gd name="connsiteX11" fmla="*/ 376238 w 400050"/>
              <a:gd name="connsiteY11" fmla="*/ 142875 h 166687"/>
              <a:gd name="connsiteX12" fmla="*/ 400050 w 400050"/>
              <a:gd name="connsiteY12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0050" h="166687">
                <a:moveTo>
                  <a:pt x="0" y="0"/>
                </a:moveTo>
                <a:cubicBezTo>
                  <a:pt x="3741" y="22442"/>
                  <a:pt x="3844" y="27741"/>
                  <a:pt x="9525" y="47625"/>
                </a:cubicBezTo>
                <a:cubicBezTo>
                  <a:pt x="13846" y="62747"/>
                  <a:pt x="17781" y="69640"/>
                  <a:pt x="23813" y="85725"/>
                </a:cubicBezTo>
                <a:cubicBezTo>
                  <a:pt x="29447" y="100749"/>
                  <a:pt x="26860" y="101187"/>
                  <a:pt x="38100" y="114300"/>
                </a:cubicBezTo>
                <a:cubicBezTo>
                  <a:pt x="45364" y="122774"/>
                  <a:pt x="59770" y="137689"/>
                  <a:pt x="71438" y="142875"/>
                </a:cubicBezTo>
                <a:cubicBezTo>
                  <a:pt x="80613" y="146953"/>
                  <a:pt x="100013" y="152400"/>
                  <a:pt x="100013" y="152400"/>
                </a:cubicBezTo>
                <a:cubicBezTo>
                  <a:pt x="150813" y="150812"/>
                  <a:pt x="201671" y="150537"/>
                  <a:pt x="252413" y="147637"/>
                </a:cubicBezTo>
                <a:cubicBezTo>
                  <a:pt x="257425" y="147351"/>
                  <a:pt x="261800" y="143964"/>
                  <a:pt x="266700" y="142875"/>
                </a:cubicBezTo>
                <a:cubicBezTo>
                  <a:pt x="276126" y="140780"/>
                  <a:pt x="285806" y="140006"/>
                  <a:pt x="295275" y="138112"/>
                </a:cubicBezTo>
                <a:cubicBezTo>
                  <a:pt x="309627" y="135242"/>
                  <a:pt x="323850" y="131762"/>
                  <a:pt x="338138" y="128587"/>
                </a:cubicBezTo>
                <a:cubicBezTo>
                  <a:pt x="346075" y="130175"/>
                  <a:pt x="354371" y="130508"/>
                  <a:pt x="361950" y="133350"/>
                </a:cubicBezTo>
                <a:cubicBezTo>
                  <a:pt x="367309" y="135360"/>
                  <a:pt x="371841" y="139211"/>
                  <a:pt x="376238" y="142875"/>
                </a:cubicBezTo>
                <a:lnTo>
                  <a:pt x="400050" y="16668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14480" y="1000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928662" y="292893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4414" y="2928934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local =&gt; File class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프로그램의 환경설정용으로 사용</a:t>
            </a:r>
            <a:endParaRPr lang="en-US" altLang="ko-KR" sz="1200" dirty="0" smtClean="0"/>
          </a:p>
          <a:p>
            <a:r>
              <a:rPr lang="en-US" altLang="ko-KR" sz="1200" dirty="0" smtClean="0"/>
              <a:t>Web =&gt; URL class </a:t>
            </a:r>
            <a:r>
              <a:rPr lang="ko-KR" altLang="en-US" sz="1200" dirty="0" smtClean="0"/>
              <a:t>사용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데이터를 얻기 </a:t>
            </a:r>
            <a:r>
              <a:rPr lang="ko-KR" altLang="en-US" sz="1200" dirty="0" smtClean="0"/>
              <a:t>위해서 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2661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하나인 경우 </a:t>
            </a:r>
            <a:r>
              <a:rPr lang="ko-KR" altLang="en-US" sz="1600" dirty="0" smtClean="0"/>
              <a:t>값 얻기</a:t>
            </a:r>
            <a:r>
              <a:rPr lang="en-US" altLang="ko-KR" sz="1600" dirty="0" smtClean="0"/>
              <a:t>(parsing)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subNode.getName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subNode.getText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여러 개인 경우 값 얻기</a:t>
            </a:r>
            <a:endParaRPr lang="en-US" altLang="ko-KR" sz="1600" dirty="0" smtClean="0"/>
          </a:p>
          <a:p>
            <a:r>
              <a:rPr lang="en-US" altLang="ko-KR" sz="1600" dirty="0" smtClean="0"/>
              <a:t>Element </a:t>
            </a:r>
            <a:r>
              <a:rPr lang="en-US" altLang="ko-KR" sz="1600" dirty="0" err="1" smtClean="0"/>
              <a:t>subNode</a:t>
            </a:r>
            <a:r>
              <a:rPr lang="en-US" altLang="ko-KR" sz="1600" dirty="0" smtClean="0"/>
              <a:t>=null;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subNodes.size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subNode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subNodes.get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if(“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”.equals(</a:t>
            </a:r>
            <a:r>
              <a:rPr lang="en-US" altLang="ko-KR" sz="1600" dirty="0" err="1" smtClean="0"/>
              <a:t>subNode.getName</a:t>
            </a:r>
            <a:r>
              <a:rPr lang="en-US" altLang="ko-KR" sz="1600" dirty="0" smtClean="0"/>
              <a:t>()){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subNode.getText</a:t>
            </a:r>
            <a:r>
              <a:rPr lang="en-US" altLang="ko-KR" sz="1600" dirty="0" smtClean="0"/>
              <a:t>();// parsing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4572000" y="2357430"/>
            <a:ext cx="71438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4876" y="2500306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필요한 </a:t>
            </a:r>
            <a:r>
              <a:rPr lang="ko-KR" altLang="en-US" sz="1100" dirty="0" err="1" smtClean="0"/>
              <a:t>노드에</a:t>
            </a:r>
            <a:r>
              <a:rPr lang="ko-KR" altLang="en-US" sz="1100" dirty="0" smtClean="0"/>
              <a:t> 대해서만</a:t>
            </a:r>
            <a:endParaRPr lang="en-US" altLang="ko-KR" sz="1100" dirty="0" smtClean="0"/>
          </a:p>
          <a:p>
            <a:r>
              <a:rPr lang="en-US" altLang="ko-KR" sz="1100" dirty="0" smtClean="0"/>
              <a:t>Parsing</a:t>
            </a:r>
            <a:r>
              <a:rPr lang="ko-KR" altLang="en-US" sz="1100" dirty="0" smtClean="0"/>
              <a:t>하여 값을 얻는다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857628"/>
            <a:ext cx="2143140" cy="4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286256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en-US" altLang="ko-KR" sz="1400" dirty="0" smtClean="0"/>
              <a:t>ello.xml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14678" y="3786190"/>
            <a:ext cx="4700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SAXBuilder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SAXBuiler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//local</a:t>
            </a:r>
          </a:p>
          <a:p>
            <a:r>
              <a:rPr lang="en-US" altLang="ko-KR" sz="1400" dirty="0" smtClean="0"/>
              <a:t>Document doc=</a:t>
            </a:r>
            <a:r>
              <a:rPr lang="en-US" altLang="ko-KR" sz="1400" dirty="0" err="1" smtClean="0"/>
              <a:t>sb.build</a:t>
            </a:r>
            <a:r>
              <a:rPr lang="en-US" altLang="ko-KR" sz="1400" dirty="0" smtClean="0"/>
              <a:t>(new File(“e:/dev/…/hello.xml”));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부모노드</a:t>
            </a:r>
            <a:r>
              <a:rPr lang="ko-KR" altLang="en-US" sz="1400" dirty="0" smtClean="0"/>
              <a:t> 얻기</a:t>
            </a:r>
            <a:endParaRPr lang="en-US" altLang="ko-KR" sz="1400" dirty="0" smtClean="0"/>
          </a:p>
          <a:p>
            <a:r>
              <a:rPr lang="en-US" altLang="ko-KR" sz="1400" dirty="0" smtClean="0"/>
              <a:t>Element </a:t>
            </a:r>
            <a:r>
              <a:rPr lang="en-US" altLang="ko-KR" sz="1400" dirty="0" err="1" smtClean="0"/>
              <a:t>rootNode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doc.getRootElement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자식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얻기</a:t>
            </a:r>
            <a:endParaRPr lang="en-US" altLang="ko-KR" sz="1400" dirty="0" smtClean="0"/>
          </a:p>
          <a:p>
            <a:r>
              <a:rPr lang="en-US" altLang="ko-KR" sz="1400" dirty="0" smtClean="0"/>
              <a:t>Element </a:t>
            </a:r>
            <a:r>
              <a:rPr lang="en-US" altLang="ko-KR" sz="1400" dirty="0" err="1" smtClean="0"/>
              <a:t>msgNode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rootNode.getChild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명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nodeName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msgNode.getName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값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nodeValue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msgNode.getValue</a:t>
            </a:r>
            <a:r>
              <a:rPr lang="en-US" altLang="ko-KR" sz="1400" dirty="0" smtClean="0"/>
              <a:t>();</a:t>
            </a:r>
          </a:p>
          <a:p>
            <a:endParaRPr lang="ko-KR" altLang="en-US" sz="1400" dirty="0"/>
          </a:p>
        </p:txBody>
      </p:sp>
      <p:sp>
        <p:nvSpPr>
          <p:cNvPr id="13" name="자유형 12"/>
          <p:cNvSpPr/>
          <p:nvPr/>
        </p:nvSpPr>
        <p:spPr>
          <a:xfrm>
            <a:off x="2161258" y="3619500"/>
            <a:ext cx="2772692" cy="971550"/>
          </a:xfrm>
          <a:custGeom>
            <a:avLst/>
            <a:gdLst>
              <a:gd name="connsiteX0" fmla="*/ 2772692 w 2772692"/>
              <a:gd name="connsiteY0" fmla="*/ 695325 h 971550"/>
              <a:gd name="connsiteX1" fmla="*/ 2729830 w 2772692"/>
              <a:gd name="connsiteY1" fmla="*/ 681038 h 971550"/>
              <a:gd name="connsiteX2" fmla="*/ 2715542 w 2772692"/>
              <a:gd name="connsiteY2" fmla="*/ 676275 h 971550"/>
              <a:gd name="connsiteX3" fmla="*/ 2667917 w 2772692"/>
              <a:gd name="connsiteY3" fmla="*/ 671513 h 971550"/>
              <a:gd name="connsiteX4" fmla="*/ 2634580 w 2772692"/>
              <a:gd name="connsiteY4" fmla="*/ 661988 h 971550"/>
              <a:gd name="connsiteX5" fmla="*/ 2615530 w 2772692"/>
              <a:gd name="connsiteY5" fmla="*/ 657225 h 971550"/>
              <a:gd name="connsiteX6" fmla="*/ 2544092 w 2772692"/>
              <a:gd name="connsiteY6" fmla="*/ 652463 h 971550"/>
              <a:gd name="connsiteX7" fmla="*/ 2510755 w 2772692"/>
              <a:gd name="connsiteY7" fmla="*/ 642938 h 971550"/>
              <a:gd name="connsiteX8" fmla="*/ 2248817 w 2772692"/>
              <a:gd name="connsiteY8" fmla="*/ 633413 h 971550"/>
              <a:gd name="connsiteX9" fmla="*/ 2210717 w 2772692"/>
              <a:gd name="connsiteY9" fmla="*/ 628650 h 971550"/>
              <a:gd name="connsiteX10" fmla="*/ 2182142 w 2772692"/>
              <a:gd name="connsiteY10" fmla="*/ 623888 h 971550"/>
              <a:gd name="connsiteX11" fmla="*/ 2124992 w 2772692"/>
              <a:gd name="connsiteY11" fmla="*/ 619125 h 971550"/>
              <a:gd name="connsiteX12" fmla="*/ 2096417 w 2772692"/>
              <a:gd name="connsiteY12" fmla="*/ 614363 h 971550"/>
              <a:gd name="connsiteX13" fmla="*/ 2024980 w 2772692"/>
              <a:gd name="connsiteY13" fmla="*/ 609600 h 971550"/>
              <a:gd name="connsiteX14" fmla="*/ 1939255 w 2772692"/>
              <a:gd name="connsiteY14" fmla="*/ 595313 h 971550"/>
              <a:gd name="connsiteX15" fmla="*/ 1586830 w 2772692"/>
              <a:gd name="connsiteY15" fmla="*/ 590550 h 971550"/>
              <a:gd name="connsiteX16" fmla="*/ 1391567 w 2772692"/>
              <a:gd name="connsiteY16" fmla="*/ 585788 h 971550"/>
              <a:gd name="connsiteX17" fmla="*/ 1339180 w 2772692"/>
              <a:gd name="connsiteY17" fmla="*/ 576263 h 971550"/>
              <a:gd name="connsiteX18" fmla="*/ 1177255 w 2772692"/>
              <a:gd name="connsiteY18" fmla="*/ 566738 h 971550"/>
              <a:gd name="connsiteX19" fmla="*/ 1110580 w 2772692"/>
              <a:gd name="connsiteY19" fmla="*/ 552450 h 971550"/>
              <a:gd name="connsiteX20" fmla="*/ 1091530 w 2772692"/>
              <a:gd name="connsiteY20" fmla="*/ 547688 h 971550"/>
              <a:gd name="connsiteX21" fmla="*/ 1062955 w 2772692"/>
              <a:gd name="connsiteY21" fmla="*/ 542925 h 971550"/>
              <a:gd name="connsiteX22" fmla="*/ 1005805 w 2772692"/>
              <a:gd name="connsiteY22" fmla="*/ 528638 h 971550"/>
              <a:gd name="connsiteX23" fmla="*/ 986755 w 2772692"/>
              <a:gd name="connsiteY23" fmla="*/ 519113 h 971550"/>
              <a:gd name="connsiteX24" fmla="*/ 972467 w 2772692"/>
              <a:gd name="connsiteY24" fmla="*/ 504825 h 971550"/>
              <a:gd name="connsiteX25" fmla="*/ 934367 w 2772692"/>
              <a:gd name="connsiteY25" fmla="*/ 476250 h 971550"/>
              <a:gd name="connsiteX26" fmla="*/ 915317 w 2772692"/>
              <a:gd name="connsiteY26" fmla="*/ 457200 h 971550"/>
              <a:gd name="connsiteX27" fmla="*/ 896267 w 2772692"/>
              <a:gd name="connsiteY27" fmla="*/ 442913 h 971550"/>
              <a:gd name="connsiteX28" fmla="*/ 862930 w 2772692"/>
              <a:gd name="connsiteY28" fmla="*/ 400050 h 971550"/>
              <a:gd name="connsiteX29" fmla="*/ 848642 w 2772692"/>
              <a:gd name="connsiteY29" fmla="*/ 385763 h 971550"/>
              <a:gd name="connsiteX30" fmla="*/ 843880 w 2772692"/>
              <a:gd name="connsiteY30" fmla="*/ 371475 h 971550"/>
              <a:gd name="connsiteX31" fmla="*/ 810542 w 2772692"/>
              <a:gd name="connsiteY31" fmla="*/ 314325 h 971550"/>
              <a:gd name="connsiteX32" fmla="*/ 801017 w 2772692"/>
              <a:gd name="connsiteY32" fmla="*/ 300038 h 971550"/>
              <a:gd name="connsiteX33" fmla="*/ 781967 w 2772692"/>
              <a:gd name="connsiteY33" fmla="*/ 280988 h 971550"/>
              <a:gd name="connsiteX34" fmla="*/ 777205 w 2772692"/>
              <a:gd name="connsiteY34" fmla="*/ 261938 h 971550"/>
              <a:gd name="connsiteX35" fmla="*/ 762917 w 2772692"/>
              <a:gd name="connsiteY35" fmla="*/ 247650 h 971550"/>
              <a:gd name="connsiteX36" fmla="*/ 743867 w 2772692"/>
              <a:gd name="connsiteY36" fmla="*/ 223838 h 971550"/>
              <a:gd name="connsiteX37" fmla="*/ 729580 w 2772692"/>
              <a:gd name="connsiteY37" fmla="*/ 209550 h 971550"/>
              <a:gd name="connsiteX38" fmla="*/ 705767 w 2772692"/>
              <a:gd name="connsiteY38" fmla="*/ 180975 h 971550"/>
              <a:gd name="connsiteX39" fmla="*/ 691480 w 2772692"/>
              <a:gd name="connsiteY39" fmla="*/ 157163 h 971550"/>
              <a:gd name="connsiteX40" fmla="*/ 677192 w 2772692"/>
              <a:gd name="connsiteY40" fmla="*/ 152400 h 971550"/>
              <a:gd name="connsiteX41" fmla="*/ 629567 w 2772692"/>
              <a:gd name="connsiteY41" fmla="*/ 114300 h 971550"/>
              <a:gd name="connsiteX42" fmla="*/ 581942 w 2772692"/>
              <a:gd name="connsiteY42" fmla="*/ 85725 h 971550"/>
              <a:gd name="connsiteX43" fmla="*/ 567655 w 2772692"/>
              <a:gd name="connsiteY43" fmla="*/ 71438 h 971550"/>
              <a:gd name="connsiteX44" fmla="*/ 520030 w 2772692"/>
              <a:gd name="connsiteY44" fmla="*/ 47625 h 971550"/>
              <a:gd name="connsiteX45" fmla="*/ 505742 w 2772692"/>
              <a:gd name="connsiteY45" fmla="*/ 38100 h 971550"/>
              <a:gd name="connsiteX46" fmla="*/ 491455 w 2772692"/>
              <a:gd name="connsiteY46" fmla="*/ 33338 h 971550"/>
              <a:gd name="connsiteX47" fmla="*/ 472405 w 2772692"/>
              <a:gd name="connsiteY47" fmla="*/ 23813 h 971550"/>
              <a:gd name="connsiteX48" fmla="*/ 415255 w 2772692"/>
              <a:gd name="connsiteY48" fmla="*/ 14288 h 971550"/>
              <a:gd name="connsiteX49" fmla="*/ 348580 w 2772692"/>
              <a:gd name="connsiteY49" fmla="*/ 0 h 971550"/>
              <a:gd name="connsiteX50" fmla="*/ 243805 w 2772692"/>
              <a:gd name="connsiteY50" fmla="*/ 4763 h 971550"/>
              <a:gd name="connsiteX51" fmla="*/ 224755 w 2772692"/>
              <a:gd name="connsiteY51" fmla="*/ 9525 h 971550"/>
              <a:gd name="connsiteX52" fmla="*/ 186655 w 2772692"/>
              <a:gd name="connsiteY52" fmla="*/ 38100 h 971550"/>
              <a:gd name="connsiteX53" fmla="*/ 158080 w 2772692"/>
              <a:gd name="connsiteY53" fmla="*/ 57150 h 971550"/>
              <a:gd name="connsiteX54" fmla="*/ 143792 w 2772692"/>
              <a:gd name="connsiteY54" fmla="*/ 71438 h 971550"/>
              <a:gd name="connsiteX55" fmla="*/ 91405 w 2772692"/>
              <a:gd name="connsiteY55" fmla="*/ 119063 h 971550"/>
              <a:gd name="connsiteX56" fmla="*/ 77117 w 2772692"/>
              <a:gd name="connsiteY56" fmla="*/ 138113 h 971550"/>
              <a:gd name="connsiteX57" fmla="*/ 58067 w 2772692"/>
              <a:gd name="connsiteY57" fmla="*/ 166688 h 971550"/>
              <a:gd name="connsiteX58" fmla="*/ 48542 w 2772692"/>
              <a:gd name="connsiteY58" fmla="*/ 180975 h 971550"/>
              <a:gd name="connsiteX59" fmla="*/ 34255 w 2772692"/>
              <a:gd name="connsiteY59" fmla="*/ 200025 h 971550"/>
              <a:gd name="connsiteX60" fmla="*/ 15205 w 2772692"/>
              <a:gd name="connsiteY60" fmla="*/ 228600 h 971550"/>
              <a:gd name="connsiteX61" fmla="*/ 5680 w 2772692"/>
              <a:gd name="connsiteY61" fmla="*/ 247650 h 971550"/>
              <a:gd name="connsiteX62" fmla="*/ 34255 w 2772692"/>
              <a:gd name="connsiteY62" fmla="*/ 242888 h 971550"/>
              <a:gd name="connsiteX63" fmla="*/ 48542 w 2772692"/>
              <a:gd name="connsiteY63" fmla="*/ 238125 h 971550"/>
              <a:gd name="connsiteX64" fmla="*/ 77117 w 2772692"/>
              <a:gd name="connsiteY64" fmla="*/ 223838 h 971550"/>
              <a:gd name="connsiteX65" fmla="*/ 105692 w 2772692"/>
              <a:gd name="connsiteY65" fmla="*/ 219075 h 971550"/>
              <a:gd name="connsiteX66" fmla="*/ 129505 w 2772692"/>
              <a:gd name="connsiteY66" fmla="*/ 214313 h 971550"/>
              <a:gd name="connsiteX67" fmla="*/ 143792 w 2772692"/>
              <a:gd name="connsiteY67" fmla="*/ 204788 h 971550"/>
              <a:gd name="connsiteX68" fmla="*/ 353342 w 2772692"/>
              <a:gd name="connsiteY68" fmla="*/ 204788 h 971550"/>
              <a:gd name="connsiteX69" fmla="*/ 405730 w 2772692"/>
              <a:gd name="connsiteY69" fmla="*/ 252413 h 971550"/>
              <a:gd name="connsiteX70" fmla="*/ 439067 w 2772692"/>
              <a:gd name="connsiteY70" fmla="*/ 300038 h 971550"/>
              <a:gd name="connsiteX71" fmla="*/ 448592 w 2772692"/>
              <a:gd name="connsiteY71" fmla="*/ 314325 h 971550"/>
              <a:gd name="connsiteX72" fmla="*/ 472405 w 2772692"/>
              <a:gd name="connsiteY72" fmla="*/ 347663 h 971550"/>
              <a:gd name="connsiteX73" fmla="*/ 496217 w 2772692"/>
              <a:gd name="connsiteY73" fmla="*/ 390525 h 971550"/>
              <a:gd name="connsiteX74" fmla="*/ 520030 w 2772692"/>
              <a:gd name="connsiteY74" fmla="*/ 428625 h 971550"/>
              <a:gd name="connsiteX75" fmla="*/ 548605 w 2772692"/>
              <a:gd name="connsiteY75" fmla="*/ 466725 h 971550"/>
              <a:gd name="connsiteX76" fmla="*/ 562892 w 2772692"/>
              <a:gd name="connsiteY76" fmla="*/ 490538 h 971550"/>
              <a:gd name="connsiteX77" fmla="*/ 591467 w 2772692"/>
              <a:gd name="connsiteY77" fmla="*/ 528638 h 971550"/>
              <a:gd name="connsiteX78" fmla="*/ 610517 w 2772692"/>
              <a:gd name="connsiteY78" fmla="*/ 557213 h 971550"/>
              <a:gd name="connsiteX79" fmla="*/ 624805 w 2772692"/>
              <a:gd name="connsiteY79" fmla="*/ 566738 h 971550"/>
              <a:gd name="connsiteX80" fmla="*/ 653380 w 2772692"/>
              <a:gd name="connsiteY80" fmla="*/ 604838 h 971550"/>
              <a:gd name="connsiteX81" fmla="*/ 667667 w 2772692"/>
              <a:gd name="connsiteY81" fmla="*/ 628650 h 971550"/>
              <a:gd name="connsiteX82" fmla="*/ 686717 w 2772692"/>
              <a:gd name="connsiteY82" fmla="*/ 642938 h 971550"/>
              <a:gd name="connsiteX83" fmla="*/ 705767 w 2772692"/>
              <a:gd name="connsiteY83" fmla="*/ 666750 h 971550"/>
              <a:gd name="connsiteX84" fmla="*/ 724817 w 2772692"/>
              <a:gd name="connsiteY84" fmla="*/ 685800 h 971550"/>
              <a:gd name="connsiteX85" fmla="*/ 729580 w 2772692"/>
              <a:gd name="connsiteY85" fmla="*/ 700088 h 971550"/>
              <a:gd name="connsiteX86" fmla="*/ 772442 w 2772692"/>
              <a:gd name="connsiteY86" fmla="*/ 742950 h 971550"/>
              <a:gd name="connsiteX87" fmla="*/ 791492 w 2772692"/>
              <a:gd name="connsiteY87" fmla="*/ 762000 h 971550"/>
              <a:gd name="connsiteX88" fmla="*/ 810542 w 2772692"/>
              <a:gd name="connsiteY88" fmla="*/ 785813 h 971550"/>
              <a:gd name="connsiteX89" fmla="*/ 820067 w 2772692"/>
              <a:gd name="connsiteY89" fmla="*/ 800100 h 971550"/>
              <a:gd name="connsiteX90" fmla="*/ 877217 w 2772692"/>
              <a:gd name="connsiteY90" fmla="*/ 847725 h 971550"/>
              <a:gd name="connsiteX91" fmla="*/ 896267 w 2772692"/>
              <a:gd name="connsiteY91" fmla="*/ 862013 h 971550"/>
              <a:gd name="connsiteX92" fmla="*/ 910555 w 2772692"/>
              <a:gd name="connsiteY92" fmla="*/ 876300 h 971550"/>
              <a:gd name="connsiteX93" fmla="*/ 924842 w 2772692"/>
              <a:gd name="connsiteY93" fmla="*/ 881063 h 971550"/>
              <a:gd name="connsiteX94" fmla="*/ 943892 w 2772692"/>
              <a:gd name="connsiteY94" fmla="*/ 890588 h 971550"/>
              <a:gd name="connsiteX95" fmla="*/ 958180 w 2772692"/>
              <a:gd name="connsiteY95" fmla="*/ 900113 h 971550"/>
              <a:gd name="connsiteX96" fmla="*/ 996280 w 2772692"/>
              <a:gd name="connsiteY96" fmla="*/ 914400 h 971550"/>
              <a:gd name="connsiteX97" fmla="*/ 1020092 w 2772692"/>
              <a:gd name="connsiteY97" fmla="*/ 919163 h 971550"/>
              <a:gd name="connsiteX98" fmla="*/ 1039142 w 2772692"/>
              <a:gd name="connsiteY98" fmla="*/ 928688 h 971550"/>
              <a:gd name="connsiteX99" fmla="*/ 1067717 w 2772692"/>
              <a:gd name="connsiteY99" fmla="*/ 933450 h 971550"/>
              <a:gd name="connsiteX100" fmla="*/ 1134392 w 2772692"/>
              <a:gd name="connsiteY100" fmla="*/ 942975 h 971550"/>
              <a:gd name="connsiteX101" fmla="*/ 1167730 w 2772692"/>
              <a:gd name="connsiteY101" fmla="*/ 947738 h 971550"/>
              <a:gd name="connsiteX102" fmla="*/ 1215355 w 2772692"/>
              <a:gd name="connsiteY102" fmla="*/ 952500 h 971550"/>
              <a:gd name="connsiteX103" fmla="*/ 1262980 w 2772692"/>
              <a:gd name="connsiteY103" fmla="*/ 962025 h 971550"/>
              <a:gd name="connsiteX104" fmla="*/ 1343942 w 2772692"/>
              <a:gd name="connsiteY104" fmla="*/ 971550 h 971550"/>
              <a:gd name="connsiteX105" fmla="*/ 1572542 w 2772692"/>
              <a:gd name="connsiteY105" fmla="*/ 962025 h 971550"/>
              <a:gd name="connsiteX106" fmla="*/ 1677317 w 2772692"/>
              <a:gd name="connsiteY106" fmla="*/ 942975 h 971550"/>
              <a:gd name="connsiteX107" fmla="*/ 1758280 w 2772692"/>
              <a:gd name="connsiteY107" fmla="*/ 933450 h 971550"/>
              <a:gd name="connsiteX108" fmla="*/ 1815430 w 2772692"/>
              <a:gd name="connsiteY108" fmla="*/ 914400 h 971550"/>
              <a:gd name="connsiteX109" fmla="*/ 1858292 w 2772692"/>
              <a:gd name="connsiteY109" fmla="*/ 900113 h 971550"/>
              <a:gd name="connsiteX110" fmla="*/ 1934492 w 2772692"/>
              <a:gd name="connsiteY110" fmla="*/ 895350 h 971550"/>
              <a:gd name="connsiteX111" fmla="*/ 1972592 w 2772692"/>
              <a:gd name="connsiteY111" fmla="*/ 885825 h 971550"/>
              <a:gd name="connsiteX112" fmla="*/ 2029742 w 2772692"/>
              <a:gd name="connsiteY112" fmla="*/ 876300 h 971550"/>
              <a:gd name="connsiteX113" fmla="*/ 2115467 w 2772692"/>
              <a:gd name="connsiteY113" fmla="*/ 857250 h 971550"/>
              <a:gd name="connsiteX114" fmla="*/ 2148805 w 2772692"/>
              <a:gd name="connsiteY114" fmla="*/ 838200 h 971550"/>
              <a:gd name="connsiteX115" fmla="*/ 2163092 w 2772692"/>
              <a:gd name="connsiteY115" fmla="*/ 828675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72692" h="971550">
                <a:moveTo>
                  <a:pt x="2772692" y="695325"/>
                </a:moveTo>
                <a:lnTo>
                  <a:pt x="2729830" y="681038"/>
                </a:lnTo>
                <a:cubicBezTo>
                  <a:pt x="2725067" y="679450"/>
                  <a:pt x="2720537" y="676774"/>
                  <a:pt x="2715542" y="676275"/>
                </a:cubicBezTo>
                <a:lnTo>
                  <a:pt x="2667917" y="671513"/>
                </a:lnTo>
                <a:lnTo>
                  <a:pt x="2634580" y="661988"/>
                </a:lnTo>
                <a:cubicBezTo>
                  <a:pt x="2628265" y="660266"/>
                  <a:pt x="2622040" y="657910"/>
                  <a:pt x="2615530" y="657225"/>
                </a:cubicBezTo>
                <a:cubicBezTo>
                  <a:pt x="2591796" y="654727"/>
                  <a:pt x="2567905" y="654050"/>
                  <a:pt x="2544092" y="652463"/>
                </a:cubicBezTo>
                <a:cubicBezTo>
                  <a:pt x="2532980" y="649288"/>
                  <a:pt x="2521967" y="645741"/>
                  <a:pt x="2510755" y="642938"/>
                </a:cubicBezTo>
                <a:cubicBezTo>
                  <a:pt x="2431189" y="623046"/>
                  <a:pt x="2278330" y="634003"/>
                  <a:pt x="2248817" y="633413"/>
                </a:cubicBezTo>
                <a:lnTo>
                  <a:pt x="2210717" y="628650"/>
                </a:lnTo>
                <a:cubicBezTo>
                  <a:pt x="2201158" y="627284"/>
                  <a:pt x="2191739" y="624954"/>
                  <a:pt x="2182142" y="623888"/>
                </a:cubicBezTo>
                <a:cubicBezTo>
                  <a:pt x="2163143" y="621777"/>
                  <a:pt x="2143991" y="621236"/>
                  <a:pt x="2124992" y="619125"/>
                </a:cubicBezTo>
                <a:cubicBezTo>
                  <a:pt x="2115395" y="618059"/>
                  <a:pt x="2106030" y="615279"/>
                  <a:pt x="2096417" y="614363"/>
                </a:cubicBezTo>
                <a:cubicBezTo>
                  <a:pt x="2072659" y="612100"/>
                  <a:pt x="2048792" y="611188"/>
                  <a:pt x="2024980" y="609600"/>
                </a:cubicBezTo>
                <a:cubicBezTo>
                  <a:pt x="2022077" y="609072"/>
                  <a:pt x="1951882" y="595625"/>
                  <a:pt x="1939255" y="595313"/>
                </a:cubicBezTo>
                <a:cubicBezTo>
                  <a:pt x="1821805" y="592413"/>
                  <a:pt x="1704298" y="592593"/>
                  <a:pt x="1586830" y="590550"/>
                </a:cubicBezTo>
                <a:lnTo>
                  <a:pt x="1391567" y="585788"/>
                </a:lnTo>
                <a:cubicBezTo>
                  <a:pt x="1374105" y="582613"/>
                  <a:pt x="1356871" y="577697"/>
                  <a:pt x="1339180" y="576263"/>
                </a:cubicBezTo>
                <a:cubicBezTo>
                  <a:pt x="1069947" y="554432"/>
                  <a:pt x="1297434" y="581759"/>
                  <a:pt x="1177255" y="566738"/>
                </a:cubicBezTo>
                <a:cubicBezTo>
                  <a:pt x="1133772" y="555866"/>
                  <a:pt x="1186209" y="568656"/>
                  <a:pt x="1110580" y="552450"/>
                </a:cubicBezTo>
                <a:cubicBezTo>
                  <a:pt x="1104180" y="551079"/>
                  <a:pt x="1097948" y="548972"/>
                  <a:pt x="1091530" y="547688"/>
                </a:cubicBezTo>
                <a:cubicBezTo>
                  <a:pt x="1082061" y="545794"/>
                  <a:pt x="1072424" y="544819"/>
                  <a:pt x="1062955" y="542925"/>
                </a:cubicBezTo>
                <a:cubicBezTo>
                  <a:pt x="1054066" y="541147"/>
                  <a:pt x="1020644" y="534997"/>
                  <a:pt x="1005805" y="528638"/>
                </a:cubicBezTo>
                <a:cubicBezTo>
                  <a:pt x="999279" y="525841"/>
                  <a:pt x="992532" y="523240"/>
                  <a:pt x="986755" y="519113"/>
                </a:cubicBezTo>
                <a:cubicBezTo>
                  <a:pt x="981274" y="515198"/>
                  <a:pt x="977680" y="509090"/>
                  <a:pt x="972467" y="504825"/>
                </a:cubicBezTo>
                <a:cubicBezTo>
                  <a:pt x="960180" y="494772"/>
                  <a:pt x="945592" y="487475"/>
                  <a:pt x="934367" y="476250"/>
                </a:cubicBezTo>
                <a:cubicBezTo>
                  <a:pt x="928017" y="469900"/>
                  <a:pt x="922075" y="463113"/>
                  <a:pt x="915317" y="457200"/>
                </a:cubicBezTo>
                <a:cubicBezTo>
                  <a:pt x="909343" y="451973"/>
                  <a:pt x="901630" y="448764"/>
                  <a:pt x="896267" y="442913"/>
                </a:cubicBezTo>
                <a:cubicBezTo>
                  <a:pt x="884036" y="429570"/>
                  <a:pt x="875729" y="412848"/>
                  <a:pt x="862930" y="400050"/>
                </a:cubicBezTo>
                <a:lnTo>
                  <a:pt x="848642" y="385763"/>
                </a:lnTo>
                <a:cubicBezTo>
                  <a:pt x="847055" y="381000"/>
                  <a:pt x="845857" y="376089"/>
                  <a:pt x="843880" y="371475"/>
                </a:cubicBezTo>
                <a:cubicBezTo>
                  <a:pt x="835246" y="351328"/>
                  <a:pt x="822109" y="332502"/>
                  <a:pt x="810542" y="314325"/>
                </a:cubicBezTo>
                <a:cubicBezTo>
                  <a:pt x="807469" y="309496"/>
                  <a:pt x="805064" y="304085"/>
                  <a:pt x="801017" y="300038"/>
                </a:cubicBezTo>
                <a:lnTo>
                  <a:pt x="781967" y="280988"/>
                </a:lnTo>
                <a:cubicBezTo>
                  <a:pt x="780380" y="274638"/>
                  <a:pt x="780452" y="267621"/>
                  <a:pt x="777205" y="261938"/>
                </a:cubicBezTo>
                <a:cubicBezTo>
                  <a:pt x="773863" y="256090"/>
                  <a:pt x="767352" y="252719"/>
                  <a:pt x="762917" y="247650"/>
                </a:cubicBezTo>
                <a:cubicBezTo>
                  <a:pt x="756223" y="240000"/>
                  <a:pt x="750561" y="231488"/>
                  <a:pt x="743867" y="223838"/>
                </a:cubicBezTo>
                <a:cubicBezTo>
                  <a:pt x="739432" y="218769"/>
                  <a:pt x="733495" y="215031"/>
                  <a:pt x="729580" y="209550"/>
                </a:cubicBezTo>
                <a:cubicBezTo>
                  <a:pt x="707609" y="178790"/>
                  <a:pt x="733933" y="199751"/>
                  <a:pt x="705767" y="180975"/>
                </a:cubicBezTo>
                <a:cubicBezTo>
                  <a:pt x="701005" y="173038"/>
                  <a:pt x="698025" y="163708"/>
                  <a:pt x="691480" y="157163"/>
                </a:cubicBezTo>
                <a:cubicBezTo>
                  <a:pt x="687930" y="153613"/>
                  <a:pt x="681112" y="155536"/>
                  <a:pt x="677192" y="152400"/>
                </a:cubicBezTo>
                <a:cubicBezTo>
                  <a:pt x="624496" y="110243"/>
                  <a:pt x="663814" y="125716"/>
                  <a:pt x="629567" y="114300"/>
                </a:cubicBezTo>
                <a:cubicBezTo>
                  <a:pt x="548258" y="49252"/>
                  <a:pt x="657936" y="133220"/>
                  <a:pt x="581942" y="85725"/>
                </a:cubicBezTo>
                <a:cubicBezTo>
                  <a:pt x="576231" y="82156"/>
                  <a:pt x="573391" y="74968"/>
                  <a:pt x="567655" y="71438"/>
                </a:cubicBezTo>
                <a:cubicBezTo>
                  <a:pt x="552539" y="62136"/>
                  <a:pt x="534798" y="57470"/>
                  <a:pt x="520030" y="47625"/>
                </a:cubicBezTo>
                <a:cubicBezTo>
                  <a:pt x="515267" y="44450"/>
                  <a:pt x="510862" y="40660"/>
                  <a:pt x="505742" y="38100"/>
                </a:cubicBezTo>
                <a:cubicBezTo>
                  <a:pt x="501252" y="35855"/>
                  <a:pt x="496069" y="35315"/>
                  <a:pt x="491455" y="33338"/>
                </a:cubicBezTo>
                <a:cubicBezTo>
                  <a:pt x="484929" y="30541"/>
                  <a:pt x="479293" y="25535"/>
                  <a:pt x="472405" y="23813"/>
                </a:cubicBezTo>
                <a:cubicBezTo>
                  <a:pt x="453669" y="19129"/>
                  <a:pt x="433825" y="19594"/>
                  <a:pt x="415255" y="14288"/>
                </a:cubicBezTo>
                <a:cubicBezTo>
                  <a:pt x="371124" y="1679"/>
                  <a:pt x="393358" y="6398"/>
                  <a:pt x="348580" y="0"/>
                </a:cubicBezTo>
                <a:cubicBezTo>
                  <a:pt x="313655" y="1588"/>
                  <a:pt x="278663" y="2082"/>
                  <a:pt x="243805" y="4763"/>
                </a:cubicBezTo>
                <a:cubicBezTo>
                  <a:pt x="237279" y="5265"/>
                  <a:pt x="230771" y="6947"/>
                  <a:pt x="224755" y="9525"/>
                </a:cubicBezTo>
                <a:cubicBezTo>
                  <a:pt x="216260" y="13165"/>
                  <a:pt x="189629" y="35937"/>
                  <a:pt x="186655" y="38100"/>
                </a:cubicBezTo>
                <a:cubicBezTo>
                  <a:pt x="177397" y="44833"/>
                  <a:pt x="167116" y="50122"/>
                  <a:pt x="158080" y="57150"/>
                </a:cubicBezTo>
                <a:cubicBezTo>
                  <a:pt x="152763" y="61285"/>
                  <a:pt x="148966" y="67126"/>
                  <a:pt x="143792" y="71438"/>
                </a:cubicBezTo>
                <a:cubicBezTo>
                  <a:pt x="113771" y="96456"/>
                  <a:pt x="136032" y="59562"/>
                  <a:pt x="91405" y="119063"/>
                </a:cubicBezTo>
                <a:cubicBezTo>
                  <a:pt x="86642" y="125413"/>
                  <a:pt x="81669" y="131610"/>
                  <a:pt x="77117" y="138113"/>
                </a:cubicBezTo>
                <a:cubicBezTo>
                  <a:pt x="70552" y="147491"/>
                  <a:pt x="64417" y="157163"/>
                  <a:pt x="58067" y="166688"/>
                </a:cubicBezTo>
                <a:cubicBezTo>
                  <a:pt x="54892" y="171450"/>
                  <a:pt x="51976" y="176396"/>
                  <a:pt x="48542" y="180975"/>
                </a:cubicBezTo>
                <a:lnTo>
                  <a:pt x="34255" y="200025"/>
                </a:lnTo>
                <a:cubicBezTo>
                  <a:pt x="24038" y="230675"/>
                  <a:pt x="37502" y="197384"/>
                  <a:pt x="15205" y="228600"/>
                </a:cubicBezTo>
                <a:cubicBezTo>
                  <a:pt x="11079" y="234377"/>
                  <a:pt x="0" y="243390"/>
                  <a:pt x="5680" y="247650"/>
                </a:cubicBezTo>
                <a:cubicBezTo>
                  <a:pt x="13405" y="253444"/>
                  <a:pt x="24730" y="244475"/>
                  <a:pt x="34255" y="242888"/>
                </a:cubicBezTo>
                <a:cubicBezTo>
                  <a:pt x="39017" y="241300"/>
                  <a:pt x="43955" y="240164"/>
                  <a:pt x="48542" y="238125"/>
                </a:cubicBezTo>
                <a:cubicBezTo>
                  <a:pt x="58273" y="233800"/>
                  <a:pt x="67014" y="227206"/>
                  <a:pt x="77117" y="223838"/>
                </a:cubicBezTo>
                <a:cubicBezTo>
                  <a:pt x="86278" y="220784"/>
                  <a:pt x="96191" y="220802"/>
                  <a:pt x="105692" y="219075"/>
                </a:cubicBezTo>
                <a:cubicBezTo>
                  <a:pt x="113656" y="217627"/>
                  <a:pt x="121567" y="215900"/>
                  <a:pt x="129505" y="214313"/>
                </a:cubicBezTo>
                <a:cubicBezTo>
                  <a:pt x="134267" y="211138"/>
                  <a:pt x="138215" y="206075"/>
                  <a:pt x="143792" y="204788"/>
                </a:cubicBezTo>
                <a:cubicBezTo>
                  <a:pt x="194208" y="193153"/>
                  <a:pt x="347878" y="204627"/>
                  <a:pt x="353342" y="204788"/>
                </a:cubicBezTo>
                <a:cubicBezTo>
                  <a:pt x="371850" y="218669"/>
                  <a:pt x="392746" y="232936"/>
                  <a:pt x="405730" y="252413"/>
                </a:cubicBezTo>
                <a:cubicBezTo>
                  <a:pt x="449514" y="318089"/>
                  <a:pt x="403815" y="250685"/>
                  <a:pt x="439067" y="300038"/>
                </a:cubicBezTo>
                <a:cubicBezTo>
                  <a:pt x="442394" y="304696"/>
                  <a:pt x="445265" y="309668"/>
                  <a:pt x="448592" y="314325"/>
                </a:cubicBezTo>
                <a:cubicBezTo>
                  <a:pt x="455898" y="324553"/>
                  <a:pt x="465989" y="336434"/>
                  <a:pt x="472405" y="347663"/>
                </a:cubicBezTo>
                <a:cubicBezTo>
                  <a:pt x="490557" y="379429"/>
                  <a:pt x="472427" y="354840"/>
                  <a:pt x="496217" y="390525"/>
                </a:cubicBezTo>
                <a:cubicBezTo>
                  <a:pt x="541744" y="458815"/>
                  <a:pt x="482824" y="363514"/>
                  <a:pt x="520030" y="428625"/>
                </a:cubicBezTo>
                <a:cubicBezTo>
                  <a:pt x="530481" y="446915"/>
                  <a:pt x="534347" y="446357"/>
                  <a:pt x="548605" y="466725"/>
                </a:cubicBezTo>
                <a:cubicBezTo>
                  <a:pt x="553913" y="474308"/>
                  <a:pt x="557623" y="482927"/>
                  <a:pt x="562892" y="490538"/>
                </a:cubicBezTo>
                <a:cubicBezTo>
                  <a:pt x="571928" y="503590"/>
                  <a:pt x="582661" y="515429"/>
                  <a:pt x="591467" y="528638"/>
                </a:cubicBezTo>
                <a:cubicBezTo>
                  <a:pt x="597817" y="538163"/>
                  <a:pt x="602979" y="548598"/>
                  <a:pt x="610517" y="557213"/>
                </a:cubicBezTo>
                <a:cubicBezTo>
                  <a:pt x="614286" y="561521"/>
                  <a:pt x="620757" y="562691"/>
                  <a:pt x="624805" y="566738"/>
                </a:cubicBezTo>
                <a:cubicBezTo>
                  <a:pt x="633518" y="575450"/>
                  <a:pt x="646051" y="593112"/>
                  <a:pt x="653380" y="604838"/>
                </a:cubicBezTo>
                <a:cubicBezTo>
                  <a:pt x="658286" y="612687"/>
                  <a:pt x="661572" y="621684"/>
                  <a:pt x="667667" y="628650"/>
                </a:cubicBezTo>
                <a:cubicBezTo>
                  <a:pt x="672894" y="634624"/>
                  <a:pt x="681104" y="637325"/>
                  <a:pt x="686717" y="642938"/>
                </a:cubicBezTo>
                <a:cubicBezTo>
                  <a:pt x="693905" y="650126"/>
                  <a:pt x="699014" y="659153"/>
                  <a:pt x="705767" y="666750"/>
                </a:cubicBezTo>
                <a:cubicBezTo>
                  <a:pt x="711733" y="673462"/>
                  <a:pt x="718467" y="679450"/>
                  <a:pt x="724817" y="685800"/>
                </a:cubicBezTo>
                <a:cubicBezTo>
                  <a:pt x="726405" y="690563"/>
                  <a:pt x="726366" y="696231"/>
                  <a:pt x="729580" y="700088"/>
                </a:cubicBezTo>
                <a:cubicBezTo>
                  <a:pt x="742515" y="715610"/>
                  <a:pt x="758155" y="728663"/>
                  <a:pt x="772442" y="742950"/>
                </a:cubicBezTo>
                <a:cubicBezTo>
                  <a:pt x="778792" y="749300"/>
                  <a:pt x="785882" y="754988"/>
                  <a:pt x="791492" y="762000"/>
                </a:cubicBezTo>
                <a:cubicBezTo>
                  <a:pt x="797842" y="769938"/>
                  <a:pt x="804443" y="777681"/>
                  <a:pt x="810542" y="785813"/>
                </a:cubicBezTo>
                <a:cubicBezTo>
                  <a:pt x="813976" y="790392"/>
                  <a:pt x="816342" y="795754"/>
                  <a:pt x="820067" y="800100"/>
                </a:cubicBezTo>
                <a:cubicBezTo>
                  <a:pt x="838233" y="821294"/>
                  <a:pt x="853339" y="829816"/>
                  <a:pt x="877217" y="847725"/>
                </a:cubicBezTo>
                <a:cubicBezTo>
                  <a:pt x="883567" y="852488"/>
                  <a:pt x="890654" y="856400"/>
                  <a:pt x="896267" y="862013"/>
                </a:cubicBezTo>
                <a:cubicBezTo>
                  <a:pt x="901030" y="866775"/>
                  <a:pt x="904951" y="872564"/>
                  <a:pt x="910555" y="876300"/>
                </a:cubicBezTo>
                <a:cubicBezTo>
                  <a:pt x="914732" y="879085"/>
                  <a:pt x="920228" y="879085"/>
                  <a:pt x="924842" y="881063"/>
                </a:cubicBezTo>
                <a:cubicBezTo>
                  <a:pt x="931367" y="883860"/>
                  <a:pt x="937728" y="887066"/>
                  <a:pt x="943892" y="890588"/>
                </a:cubicBezTo>
                <a:cubicBezTo>
                  <a:pt x="948862" y="893428"/>
                  <a:pt x="953060" y="897553"/>
                  <a:pt x="958180" y="900113"/>
                </a:cubicBezTo>
                <a:cubicBezTo>
                  <a:pt x="962558" y="902302"/>
                  <a:pt x="988031" y="912338"/>
                  <a:pt x="996280" y="914400"/>
                </a:cubicBezTo>
                <a:cubicBezTo>
                  <a:pt x="1004133" y="916363"/>
                  <a:pt x="1012155" y="917575"/>
                  <a:pt x="1020092" y="919163"/>
                </a:cubicBezTo>
                <a:cubicBezTo>
                  <a:pt x="1026442" y="922338"/>
                  <a:pt x="1032342" y="926648"/>
                  <a:pt x="1039142" y="928688"/>
                </a:cubicBezTo>
                <a:cubicBezTo>
                  <a:pt x="1048391" y="931463"/>
                  <a:pt x="1058167" y="932018"/>
                  <a:pt x="1067717" y="933450"/>
                </a:cubicBezTo>
                <a:lnTo>
                  <a:pt x="1134392" y="942975"/>
                </a:lnTo>
                <a:cubicBezTo>
                  <a:pt x="1145505" y="944563"/>
                  <a:pt x="1156560" y="946621"/>
                  <a:pt x="1167730" y="947738"/>
                </a:cubicBezTo>
                <a:cubicBezTo>
                  <a:pt x="1183605" y="949325"/>
                  <a:pt x="1199524" y="950521"/>
                  <a:pt x="1215355" y="952500"/>
                </a:cubicBezTo>
                <a:cubicBezTo>
                  <a:pt x="1299164" y="962976"/>
                  <a:pt x="1201499" y="951778"/>
                  <a:pt x="1262980" y="962025"/>
                </a:cubicBezTo>
                <a:cubicBezTo>
                  <a:pt x="1276091" y="964210"/>
                  <a:pt x="1332448" y="970273"/>
                  <a:pt x="1343942" y="971550"/>
                </a:cubicBezTo>
                <a:cubicBezTo>
                  <a:pt x="1420142" y="968375"/>
                  <a:pt x="1496434" y="966935"/>
                  <a:pt x="1572542" y="962025"/>
                </a:cubicBezTo>
                <a:cubicBezTo>
                  <a:pt x="1635014" y="957995"/>
                  <a:pt x="1627444" y="953662"/>
                  <a:pt x="1677317" y="942975"/>
                </a:cubicBezTo>
                <a:cubicBezTo>
                  <a:pt x="1705477" y="936941"/>
                  <a:pt x="1728436" y="936163"/>
                  <a:pt x="1758280" y="933450"/>
                </a:cubicBezTo>
                <a:cubicBezTo>
                  <a:pt x="1815606" y="904788"/>
                  <a:pt x="1758112" y="930033"/>
                  <a:pt x="1815430" y="914400"/>
                </a:cubicBezTo>
                <a:cubicBezTo>
                  <a:pt x="1836334" y="908699"/>
                  <a:pt x="1837828" y="902159"/>
                  <a:pt x="1858292" y="900113"/>
                </a:cubicBezTo>
                <a:cubicBezTo>
                  <a:pt x="1883615" y="897581"/>
                  <a:pt x="1909092" y="896938"/>
                  <a:pt x="1934492" y="895350"/>
                </a:cubicBezTo>
                <a:cubicBezTo>
                  <a:pt x="1947192" y="892175"/>
                  <a:pt x="1959755" y="888392"/>
                  <a:pt x="1972592" y="885825"/>
                </a:cubicBezTo>
                <a:cubicBezTo>
                  <a:pt x="1991530" y="882037"/>
                  <a:pt x="2011006" y="880984"/>
                  <a:pt x="2029742" y="876300"/>
                </a:cubicBezTo>
                <a:cubicBezTo>
                  <a:pt x="2096260" y="859671"/>
                  <a:pt x="2067523" y="865242"/>
                  <a:pt x="2115467" y="857250"/>
                </a:cubicBezTo>
                <a:cubicBezTo>
                  <a:pt x="2150284" y="834040"/>
                  <a:pt x="2106500" y="862375"/>
                  <a:pt x="2148805" y="838200"/>
                </a:cubicBezTo>
                <a:cubicBezTo>
                  <a:pt x="2153775" y="835360"/>
                  <a:pt x="2163092" y="828675"/>
                  <a:pt x="2163092" y="8286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576763" y="5148263"/>
            <a:ext cx="1421160" cy="862012"/>
          </a:xfrm>
          <a:custGeom>
            <a:avLst/>
            <a:gdLst>
              <a:gd name="connsiteX0" fmla="*/ 819150 w 1421160"/>
              <a:gd name="connsiteY0" fmla="*/ 476250 h 862012"/>
              <a:gd name="connsiteX1" fmla="*/ 633412 w 1421160"/>
              <a:gd name="connsiteY1" fmla="*/ 466725 h 862012"/>
              <a:gd name="connsiteX2" fmla="*/ 581025 w 1421160"/>
              <a:gd name="connsiteY2" fmla="*/ 452437 h 862012"/>
              <a:gd name="connsiteX3" fmla="*/ 566737 w 1421160"/>
              <a:gd name="connsiteY3" fmla="*/ 447675 h 862012"/>
              <a:gd name="connsiteX4" fmla="*/ 519112 w 1421160"/>
              <a:gd name="connsiteY4" fmla="*/ 438150 h 862012"/>
              <a:gd name="connsiteX5" fmla="*/ 495300 w 1421160"/>
              <a:gd name="connsiteY5" fmla="*/ 428625 h 862012"/>
              <a:gd name="connsiteX6" fmla="*/ 476250 w 1421160"/>
              <a:gd name="connsiteY6" fmla="*/ 423862 h 862012"/>
              <a:gd name="connsiteX7" fmla="*/ 433387 w 1421160"/>
              <a:gd name="connsiteY7" fmla="*/ 409575 h 862012"/>
              <a:gd name="connsiteX8" fmla="*/ 385762 w 1421160"/>
              <a:gd name="connsiteY8" fmla="*/ 390525 h 862012"/>
              <a:gd name="connsiteX9" fmla="*/ 371475 w 1421160"/>
              <a:gd name="connsiteY9" fmla="*/ 376237 h 862012"/>
              <a:gd name="connsiteX10" fmla="*/ 333375 w 1421160"/>
              <a:gd name="connsiteY10" fmla="*/ 352425 h 862012"/>
              <a:gd name="connsiteX11" fmla="*/ 319087 w 1421160"/>
              <a:gd name="connsiteY11" fmla="*/ 333375 h 862012"/>
              <a:gd name="connsiteX12" fmla="*/ 304800 w 1421160"/>
              <a:gd name="connsiteY12" fmla="*/ 328612 h 862012"/>
              <a:gd name="connsiteX13" fmla="*/ 295275 w 1421160"/>
              <a:gd name="connsiteY13" fmla="*/ 314325 h 862012"/>
              <a:gd name="connsiteX14" fmla="*/ 280987 w 1421160"/>
              <a:gd name="connsiteY14" fmla="*/ 304800 h 862012"/>
              <a:gd name="connsiteX15" fmla="*/ 257175 w 1421160"/>
              <a:gd name="connsiteY15" fmla="*/ 276225 h 862012"/>
              <a:gd name="connsiteX16" fmla="*/ 242887 w 1421160"/>
              <a:gd name="connsiteY16" fmla="*/ 261937 h 862012"/>
              <a:gd name="connsiteX17" fmla="*/ 214312 w 1421160"/>
              <a:gd name="connsiteY17" fmla="*/ 219075 h 862012"/>
              <a:gd name="connsiteX18" fmla="*/ 200025 w 1421160"/>
              <a:gd name="connsiteY18" fmla="*/ 200025 h 862012"/>
              <a:gd name="connsiteX19" fmla="*/ 190500 w 1421160"/>
              <a:gd name="connsiteY19" fmla="*/ 180975 h 862012"/>
              <a:gd name="connsiteX20" fmla="*/ 185737 w 1421160"/>
              <a:gd name="connsiteY20" fmla="*/ 166687 h 862012"/>
              <a:gd name="connsiteX21" fmla="*/ 171450 w 1421160"/>
              <a:gd name="connsiteY21" fmla="*/ 147637 h 862012"/>
              <a:gd name="connsiteX22" fmla="*/ 161925 w 1421160"/>
              <a:gd name="connsiteY22" fmla="*/ 119062 h 862012"/>
              <a:gd name="connsiteX23" fmla="*/ 157162 w 1421160"/>
              <a:gd name="connsiteY23" fmla="*/ 104775 h 862012"/>
              <a:gd name="connsiteX24" fmla="*/ 147637 w 1421160"/>
              <a:gd name="connsiteY24" fmla="*/ 66675 h 862012"/>
              <a:gd name="connsiteX25" fmla="*/ 152400 w 1421160"/>
              <a:gd name="connsiteY25" fmla="*/ 33337 h 862012"/>
              <a:gd name="connsiteX26" fmla="*/ 166687 w 1421160"/>
              <a:gd name="connsiteY26" fmla="*/ 23812 h 862012"/>
              <a:gd name="connsiteX27" fmla="*/ 228600 w 1421160"/>
              <a:gd name="connsiteY27" fmla="*/ 9525 h 862012"/>
              <a:gd name="connsiteX28" fmla="*/ 266700 w 1421160"/>
              <a:gd name="connsiteY28" fmla="*/ 0 h 862012"/>
              <a:gd name="connsiteX29" fmla="*/ 585787 w 1421160"/>
              <a:gd name="connsiteY29" fmla="*/ 4762 h 862012"/>
              <a:gd name="connsiteX30" fmla="*/ 681037 w 1421160"/>
              <a:gd name="connsiteY30" fmla="*/ 19050 h 862012"/>
              <a:gd name="connsiteX31" fmla="*/ 752475 w 1421160"/>
              <a:gd name="connsiteY31" fmla="*/ 28575 h 862012"/>
              <a:gd name="connsiteX32" fmla="*/ 781050 w 1421160"/>
              <a:gd name="connsiteY32" fmla="*/ 38100 h 862012"/>
              <a:gd name="connsiteX33" fmla="*/ 814387 w 1421160"/>
              <a:gd name="connsiteY33" fmla="*/ 47625 h 862012"/>
              <a:gd name="connsiteX34" fmla="*/ 833437 w 1421160"/>
              <a:gd name="connsiteY34" fmla="*/ 52387 h 862012"/>
              <a:gd name="connsiteX35" fmla="*/ 876300 w 1421160"/>
              <a:gd name="connsiteY35" fmla="*/ 66675 h 862012"/>
              <a:gd name="connsiteX36" fmla="*/ 904875 w 1421160"/>
              <a:gd name="connsiteY36" fmla="*/ 71437 h 862012"/>
              <a:gd name="connsiteX37" fmla="*/ 928687 w 1421160"/>
              <a:gd name="connsiteY37" fmla="*/ 80962 h 862012"/>
              <a:gd name="connsiteX38" fmla="*/ 947737 w 1421160"/>
              <a:gd name="connsiteY38" fmla="*/ 90487 h 862012"/>
              <a:gd name="connsiteX39" fmla="*/ 971550 w 1421160"/>
              <a:gd name="connsiteY39" fmla="*/ 95250 h 862012"/>
              <a:gd name="connsiteX40" fmla="*/ 990600 w 1421160"/>
              <a:gd name="connsiteY40" fmla="*/ 104775 h 862012"/>
              <a:gd name="connsiteX41" fmla="*/ 1042987 w 1421160"/>
              <a:gd name="connsiteY41" fmla="*/ 119062 h 862012"/>
              <a:gd name="connsiteX42" fmla="*/ 1085850 w 1421160"/>
              <a:gd name="connsiteY42" fmla="*/ 142875 h 862012"/>
              <a:gd name="connsiteX43" fmla="*/ 1109662 w 1421160"/>
              <a:gd name="connsiteY43" fmla="*/ 147637 h 862012"/>
              <a:gd name="connsiteX44" fmla="*/ 1123950 w 1421160"/>
              <a:gd name="connsiteY44" fmla="*/ 161925 h 862012"/>
              <a:gd name="connsiteX45" fmla="*/ 1147762 w 1421160"/>
              <a:gd name="connsiteY45" fmla="*/ 166687 h 862012"/>
              <a:gd name="connsiteX46" fmla="*/ 1166812 w 1421160"/>
              <a:gd name="connsiteY46" fmla="*/ 171450 h 862012"/>
              <a:gd name="connsiteX47" fmla="*/ 1190625 w 1421160"/>
              <a:gd name="connsiteY47" fmla="*/ 185737 h 862012"/>
              <a:gd name="connsiteX48" fmla="*/ 1219200 w 1421160"/>
              <a:gd name="connsiteY48" fmla="*/ 204787 h 862012"/>
              <a:gd name="connsiteX49" fmla="*/ 1238250 w 1421160"/>
              <a:gd name="connsiteY49" fmla="*/ 209550 h 862012"/>
              <a:gd name="connsiteX50" fmla="*/ 1285875 w 1421160"/>
              <a:gd name="connsiteY50" fmla="*/ 252412 h 862012"/>
              <a:gd name="connsiteX51" fmla="*/ 1319212 w 1421160"/>
              <a:gd name="connsiteY51" fmla="*/ 290512 h 862012"/>
              <a:gd name="connsiteX52" fmla="*/ 1347787 w 1421160"/>
              <a:gd name="connsiteY52" fmla="*/ 333375 h 862012"/>
              <a:gd name="connsiteX53" fmla="*/ 1357312 w 1421160"/>
              <a:gd name="connsiteY53" fmla="*/ 347662 h 862012"/>
              <a:gd name="connsiteX54" fmla="*/ 1371600 w 1421160"/>
              <a:gd name="connsiteY54" fmla="*/ 361950 h 862012"/>
              <a:gd name="connsiteX55" fmla="*/ 1381125 w 1421160"/>
              <a:gd name="connsiteY55" fmla="*/ 381000 h 862012"/>
              <a:gd name="connsiteX56" fmla="*/ 1395412 w 1421160"/>
              <a:gd name="connsiteY56" fmla="*/ 419100 h 862012"/>
              <a:gd name="connsiteX57" fmla="*/ 1400175 w 1421160"/>
              <a:gd name="connsiteY57" fmla="*/ 442912 h 862012"/>
              <a:gd name="connsiteX58" fmla="*/ 1409700 w 1421160"/>
              <a:gd name="connsiteY58" fmla="*/ 466725 h 862012"/>
              <a:gd name="connsiteX59" fmla="*/ 1414462 w 1421160"/>
              <a:gd name="connsiteY59" fmla="*/ 490537 h 862012"/>
              <a:gd name="connsiteX60" fmla="*/ 1419225 w 1421160"/>
              <a:gd name="connsiteY60" fmla="*/ 509587 h 862012"/>
              <a:gd name="connsiteX61" fmla="*/ 1414462 w 1421160"/>
              <a:gd name="connsiteY61" fmla="*/ 671512 h 862012"/>
              <a:gd name="connsiteX62" fmla="*/ 1395412 w 1421160"/>
              <a:gd name="connsiteY62" fmla="*/ 700087 h 862012"/>
              <a:gd name="connsiteX63" fmla="*/ 1352550 w 1421160"/>
              <a:gd name="connsiteY63" fmla="*/ 747712 h 862012"/>
              <a:gd name="connsiteX64" fmla="*/ 1323975 w 1421160"/>
              <a:gd name="connsiteY64" fmla="*/ 771525 h 862012"/>
              <a:gd name="connsiteX65" fmla="*/ 1304925 w 1421160"/>
              <a:gd name="connsiteY65" fmla="*/ 776287 h 862012"/>
              <a:gd name="connsiteX66" fmla="*/ 1266825 w 1421160"/>
              <a:gd name="connsiteY66" fmla="*/ 795337 h 862012"/>
              <a:gd name="connsiteX67" fmla="*/ 1219200 w 1421160"/>
              <a:gd name="connsiteY67" fmla="*/ 814387 h 862012"/>
              <a:gd name="connsiteX68" fmla="*/ 1195387 w 1421160"/>
              <a:gd name="connsiteY68" fmla="*/ 819150 h 862012"/>
              <a:gd name="connsiteX69" fmla="*/ 1143000 w 1421160"/>
              <a:gd name="connsiteY69" fmla="*/ 833437 h 862012"/>
              <a:gd name="connsiteX70" fmla="*/ 1119187 w 1421160"/>
              <a:gd name="connsiteY70" fmla="*/ 842962 h 862012"/>
              <a:gd name="connsiteX71" fmla="*/ 1095375 w 1421160"/>
              <a:gd name="connsiteY71" fmla="*/ 847725 h 862012"/>
              <a:gd name="connsiteX72" fmla="*/ 976312 w 1421160"/>
              <a:gd name="connsiteY72" fmla="*/ 862012 h 862012"/>
              <a:gd name="connsiteX73" fmla="*/ 376237 w 1421160"/>
              <a:gd name="connsiteY73" fmla="*/ 857250 h 862012"/>
              <a:gd name="connsiteX74" fmla="*/ 347662 w 1421160"/>
              <a:gd name="connsiteY74" fmla="*/ 852487 h 862012"/>
              <a:gd name="connsiteX75" fmla="*/ 304800 w 1421160"/>
              <a:gd name="connsiteY75" fmla="*/ 842962 h 862012"/>
              <a:gd name="connsiteX76" fmla="*/ 290512 w 1421160"/>
              <a:gd name="connsiteY76" fmla="*/ 838200 h 862012"/>
              <a:gd name="connsiteX77" fmla="*/ 261937 w 1421160"/>
              <a:gd name="connsiteY77" fmla="*/ 833437 h 862012"/>
              <a:gd name="connsiteX78" fmla="*/ 238125 w 1421160"/>
              <a:gd name="connsiteY78" fmla="*/ 823912 h 862012"/>
              <a:gd name="connsiteX79" fmla="*/ 219075 w 1421160"/>
              <a:gd name="connsiteY79" fmla="*/ 819150 h 862012"/>
              <a:gd name="connsiteX80" fmla="*/ 180975 w 1421160"/>
              <a:gd name="connsiteY80" fmla="*/ 800100 h 862012"/>
              <a:gd name="connsiteX81" fmla="*/ 161925 w 1421160"/>
              <a:gd name="connsiteY81" fmla="*/ 785812 h 862012"/>
              <a:gd name="connsiteX82" fmla="*/ 147637 w 1421160"/>
              <a:gd name="connsiteY82" fmla="*/ 781050 h 862012"/>
              <a:gd name="connsiteX83" fmla="*/ 133350 w 1421160"/>
              <a:gd name="connsiteY83" fmla="*/ 766762 h 862012"/>
              <a:gd name="connsiteX84" fmla="*/ 119062 w 1421160"/>
              <a:gd name="connsiteY84" fmla="*/ 757237 h 862012"/>
              <a:gd name="connsiteX85" fmla="*/ 85725 w 1421160"/>
              <a:gd name="connsiteY85" fmla="*/ 733425 h 862012"/>
              <a:gd name="connsiteX86" fmla="*/ 76200 w 1421160"/>
              <a:gd name="connsiteY86" fmla="*/ 719137 h 862012"/>
              <a:gd name="connsiteX87" fmla="*/ 61912 w 1421160"/>
              <a:gd name="connsiteY87" fmla="*/ 700087 h 862012"/>
              <a:gd name="connsiteX88" fmla="*/ 52387 w 1421160"/>
              <a:gd name="connsiteY88" fmla="*/ 681037 h 862012"/>
              <a:gd name="connsiteX89" fmla="*/ 38100 w 1421160"/>
              <a:gd name="connsiteY89" fmla="*/ 666750 h 862012"/>
              <a:gd name="connsiteX90" fmla="*/ 14287 w 1421160"/>
              <a:gd name="connsiteY90" fmla="*/ 642937 h 862012"/>
              <a:gd name="connsiteX91" fmla="*/ 0 w 1421160"/>
              <a:gd name="connsiteY91" fmla="*/ 619125 h 86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421160" h="862012">
                <a:moveTo>
                  <a:pt x="819150" y="476250"/>
                </a:moveTo>
                <a:lnTo>
                  <a:pt x="633412" y="466725"/>
                </a:lnTo>
                <a:cubicBezTo>
                  <a:pt x="616490" y="465571"/>
                  <a:pt x="596522" y="457602"/>
                  <a:pt x="581025" y="452437"/>
                </a:cubicBezTo>
                <a:cubicBezTo>
                  <a:pt x="576262" y="450850"/>
                  <a:pt x="571607" y="448893"/>
                  <a:pt x="566737" y="447675"/>
                </a:cubicBezTo>
                <a:cubicBezTo>
                  <a:pt x="538319" y="440570"/>
                  <a:pt x="554143" y="443988"/>
                  <a:pt x="519112" y="438150"/>
                </a:cubicBezTo>
                <a:cubicBezTo>
                  <a:pt x="511175" y="434975"/>
                  <a:pt x="503410" y="431328"/>
                  <a:pt x="495300" y="428625"/>
                </a:cubicBezTo>
                <a:cubicBezTo>
                  <a:pt x="489090" y="426555"/>
                  <a:pt x="482266" y="426440"/>
                  <a:pt x="476250" y="423862"/>
                </a:cubicBezTo>
                <a:cubicBezTo>
                  <a:pt x="433639" y="405600"/>
                  <a:pt x="501835" y="420982"/>
                  <a:pt x="433387" y="409575"/>
                </a:cubicBezTo>
                <a:cubicBezTo>
                  <a:pt x="398077" y="397805"/>
                  <a:pt x="413792" y="404540"/>
                  <a:pt x="385762" y="390525"/>
                </a:cubicBezTo>
                <a:cubicBezTo>
                  <a:pt x="381000" y="385762"/>
                  <a:pt x="376922" y="380198"/>
                  <a:pt x="371475" y="376237"/>
                </a:cubicBezTo>
                <a:cubicBezTo>
                  <a:pt x="359363" y="367428"/>
                  <a:pt x="333375" y="352425"/>
                  <a:pt x="333375" y="352425"/>
                </a:cubicBezTo>
                <a:cubicBezTo>
                  <a:pt x="328612" y="346075"/>
                  <a:pt x="325185" y="338457"/>
                  <a:pt x="319087" y="333375"/>
                </a:cubicBezTo>
                <a:cubicBezTo>
                  <a:pt x="315231" y="330161"/>
                  <a:pt x="308720" y="331748"/>
                  <a:pt x="304800" y="328612"/>
                </a:cubicBezTo>
                <a:cubicBezTo>
                  <a:pt x="300331" y="325036"/>
                  <a:pt x="299322" y="318372"/>
                  <a:pt x="295275" y="314325"/>
                </a:cubicBezTo>
                <a:cubicBezTo>
                  <a:pt x="291227" y="310278"/>
                  <a:pt x="285384" y="308464"/>
                  <a:pt x="280987" y="304800"/>
                </a:cubicBezTo>
                <a:cubicBezTo>
                  <a:pt x="258222" y="285829"/>
                  <a:pt x="274201" y="296656"/>
                  <a:pt x="257175" y="276225"/>
                </a:cubicBezTo>
                <a:cubicBezTo>
                  <a:pt x="252863" y="271051"/>
                  <a:pt x="246928" y="267325"/>
                  <a:pt x="242887" y="261937"/>
                </a:cubicBezTo>
                <a:cubicBezTo>
                  <a:pt x="232584" y="248200"/>
                  <a:pt x="224615" y="232812"/>
                  <a:pt x="214312" y="219075"/>
                </a:cubicBezTo>
                <a:cubicBezTo>
                  <a:pt x="209550" y="212725"/>
                  <a:pt x="204232" y="206756"/>
                  <a:pt x="200025" y="200025"/>
                </a:cubicBezTo>
                <a:cubicBezTo>
                  <a:pt x="196262" y="194005"/>
                  <a:pt x="193297" y="187500"/>
                  <a:pt x="190500" y="180975"/>
                </a:cubicBezTo>
                <a:cubicBezTo>
                  <a:pt x="188522" y="176361"/>
                  <a:pt x="188228" y="171046"/>
                  <a:pt x="185737" y="166687"/>
                </a:cubicBezTo>
                <a:cubicBezTo>
                  <a:pt x="181799" y="159795"/>
                  <a:pt x="176212" y="153987"/>
                  <a:pt x="171450" y="147637"/>
                </a:cubicBezTo>
                <a:lnTo>
                  <a:pt x="161925" y="119062"/>
                </a:lnTo>
                <a:cubicBezTo>
                  <a:pt x="160337" y="114300"/>
                  <a:pt x="158146" y="109698"/>
                  <a:pt x="157162" y="104775"/>
                </a:cubicBezTo>
                <a:cubicBezTo>
                  <a:pt x="151416" y="76039"/>
                  <a:pt x="154960" y="88641"/>
                  <a:pt x="147637" y="66675"/>
                </a:cubicBezTo>
                <a:cubicBezTo>
                  <a:pt x="149225" y="55562"/>
                  <a:pt x="147841" y="43595"/>
                  <a:pt x="152400" y="33337"/>
                </a:cubicBezTo>
                <a:cubicBezTo>
                  <a:pt x="154725" y="28107"/>
                  <a:pt x="161308" y="25768"/>
                  <a:pt x="166687" y="23812"/>
                </a:cubicBezTo>
                <a:cubicBezTo>
                  <a:pt x="187072" y="16399"/>
                  <a:pt x="207761" y="14334"/>
                  <a:pt x="228600" y="9525"/>
                </a:cubicBezTo>
                <a:cubicBezTo>
                  <a:pt x="241356" y="6582"/>
                  <a:pt x="266700" y="0"/>
                  <a:pt x="266700" y="0"/>
                </a:cubicBezTo>
                <a:lnTo>
                  <a:pt x="585787" y="4762"/>
                </a:lnTo>
                <a:cubicBezTo>
                  <a:pt x="606783" y="5322"/>
                  <a:pt x="665988" y="17378"/>
                  <a:pt x="681037" y="19050"/>
                </a:cubicBezTo>
                <a:cubicBezTo>
                  <a:pt x="695318" y="20637"/>
                  <a:pt x="735366" y="24298"/>
                  <a:pt x="752475" y="28575"/>
                </a:cubicBezTo>
                <a:cubicBezTo>
                  <a:pt x="762215" y="31010"/>
                  <a:pt x="771309" y="35665"/>
                  <a:pt x="781050" y="38100"/>
                </a:cubicBezTo>
                <a:cubicBezTo>
                  <a:pt x="840604" y="52987"/>
                  <a:pt x="766561" y="33960"/>
                  <a:pt x="814387" y="47625"/>
                </a:cubicBezTo>
                <a:cubicBezTo>
                  <a:pt x="820681" y="49423"/>
                  <a:pt x="827181" y="50462"/>
                  <a:pt x="833437" y="52387"/>
                </a:cubicBezTo>
                <a:cubicBezTo>
                  <a:pt x="847832" y="56816"/>
                  <a:pt x="861444" y="64199"/>
                  <a:pt x="876300" y="66675"/>
                </a:cubicBezTo>
                <a:lnTo>
                  <a:pt x="904875" y="71437"/>
                </a:lnTo>
                <a:cubicBezTo>
                  <a:pt x="912812" y="74612"/>
                  <a:pt x="920875" y="77490"/>
                  <a:pt x="928687" y="80962"/>
                </a:cubicBezTo>
                <a:cubicBezTo>
                  <a:pt x="935175" y="83845"/>
                  <a:pt x="941002" y="88242"/>
                  <a:pt x="947737" y="90487"/>
                </a:cubicBezTo>
                <a:cubicBezTo>
                  <a:pt x="955416" y="93047"/>
                  <a:pt x="963612" y="93662"/>
                  <a:pt x="971550" y="95250"/>
                </a:cubicBezTo>
                <a:cubicBezTo>
                  <a:pt x="977900" y="98425"/>
                  <a:pt x="984008" y="102138"/>
                  <a:pt x="990600" y="104775"/>
                </a:cubicBezTo>
                <a:cubicBezTo>
                  <a:pt x="1014770" y="114443"/>
                  <a:pt x="1019072" y="114279"/>
                  <a:pt x="1042987" y="119062"/>
                </a:cubicBezTo>
                <a:cubicBezTo>
                  <a:pt x="1057985" y="129060"/>
                  <a:pt x="1067321" y="136137"/>
                  <a:pt x="1085850" y="142875"/>
                </a:cubicBezTo>
                <a:cubicBezTo>
                  <a:pt x="1093457" y="145641"/>
                  <a:pt x="1101725" y="146050"/>
                  <a:pt x="1109662" y="147637"/>
                </a:cubicBezTo>
                <a:cubicBezTo>
                  <a:pt x="1114425" y="152400"/>
                  <a:pt x="1117926" y="158913"/>
                  <a:pt x="1123950" y="161925"/>
                </a:cubicBezTo>
                <a:cubicBezTo>
                  <a:pt x="1131190" y="165545"/>
                  <a:pt x="1139860" y="164931"/>
                  <a:pt x="1147762" y="166687"/>
                </a:cubicBezTo>
                <a:cubicBezTo>
                  <a:pt x="1154152" y="168107"/>
                  <a:pt x="1160462" y="169862"/>
                  <a:pt x="1166812" y="171450"/>
                </a:cubicBezTo>
                <a:cubicBezTo>
                  <a:pt x="1174750" y="176212"/>
                  <a:pt x="1182815" y="180767"/>
                  <a:pt x="1190625" y="185737"/>
                </a:cubicBezTo>
                <a:cubicBezTo>
                  <a:pt x="1200283" y="191883"/>
                  <a:pt x="1208961" y="199667"/>
                  <a:pt x="1219200" y="204787"/>
                </a:cubicBezTo>
                <a:cubicBezTo>
                  <a:pt x="1225054" y="207714"/>
                  <a:pt x="1231900" y="207962"/>
                  <a:pt x="1238250" y="209550"/>
                </a:cubicBezTo>
                <a:cubicBezTo>
                  <a:pt x="1254647" y="221847"/>
                  <a:pt x="1274478" y="235317"/>
                  <a:pt x="1285875" y="252412"/>
                </a:cubicBezTo>
                <a:cubicBezTo>
                  <a:pt x="1308100" y="285749"/>
                  <a:pt x="1295400" y="274637"/>
                  <a:pt x="1319212" y="290512"/>
                </a:cubicBezTo>
                <a:cubicBezTo>
                  <a:pt x="1335333" y="322753"/>
                  <a:pt x="1321367" y="298149"/>
                  <a:pt x="1347787" y="333375"/>
                </a:cubicBezTo>
                <a:cubicBezTo>
                  <a:pt x="1351221" y="337954"/>
                  <a:pt x="1353648" y="343265"/>
                  <a:pt x="1357312" y="347662"/>
                </a:cubicBezTo>
                <a:cubicBezTo>
                  <a:pt x="1361624" y="352836"/>
                  <a:pt x="1367685" y="356469"/>
                  <a:pt x="1371600" y="361950"/>
                </a:cubicBezTo>
                <a:cubicBezTo>
                  <a:pt x="1375727" y="367727"/>
                  <a:pt x="1378242" y="374512"/>
                  <a:pt x="1381125" y="381000"/>
                </a:cubicBezTo>
                <a:cubicBezTo>
                  <a:pt x="1383627" y="386629"/>
                  <a:pt x="1393166" y="410117"/>
                  <a:pt x="1395412" y="419100"/>
                </a:cubicBezTo>
                <a:cubicBezTo>
                  <a:pt x="1397375" y="426953"/>
                  <a:pt x="1397849" y="435159"/>
                  <a:pt x="1400175" y="442912"/>
                </a:cubicBezTo>
                <a:cubicBezTo>
                  <a:pt x="1402632" y="451101"/>
                  <a:pt x="1406525" y="458787"/>
                  <a:pt x="1409700" y="466725"/>
                </a:cubicBezTo>
                <a:cubicBezTo>
                  <a:pt x="1411287" y="474662"/>
                  <a:pt x="1412706" y="482635"/>
                  <a:pt x="1414462" y="490537"/>
                </a:cubicBezTo>
                <a:cubicBezTo>
                  <a:pt x="1415882" y="496927"/>
                  <a:pt x="1419225" y="503042"/>
                  <a:pt x="1419225" y="509587"/>
                </a:cubicBezTo>
                <a:cubicBezTo>
                  <a:pt x="1419225" y="563585"/>
                  <a:pt x="1421160" y="617931"/>
                  <a:pt x="1414462" y="671512"/>
                </a:cubicBezTo>
                <a:cubicBezTo>
                  <a:pt x="1413042" y="682871"/>
                  <a:pt x="1402280" y="690929"/>
                  <a:pt x="1395412" y="700087"/>
                </a:cubicBezTo>
                <a:cubicBezTo>
                  <a:pt x="1373043" y="729913"/>
                  <a:pt x="1386738" y="713524"/>
                  <a:pt x="1352550" y="747712"/>
                </a:cubicBezTo>
                <a:cubicBezTo>
                  <a:pt x="1343969" y="756293"/>
                  <a:pt x="1335577" y="766553"/>
                  <a:pt x="1323975" y="771525"/>
                </a:cubicBezTo>
                <a:cubicBezTo>
                  <a:pt x="1317959" y="774103"/>
                  <a:pt x="1311275" y="774700"/>
                  <a:pt x="1304925" y="776287"/>
                </a:cubicBezTo>
                <a:cubicBezTo>
                  <a:pt x="1279623" y="793154"/>
                  <a:pt x="1301777" y="779803"/>
                  <a:pt x="1266825" y="795337"/>
                </a:cubicBezTo>
                <a:cubicBezTo>
                  <a:pt x="1246042" y="804574"/>
                  <a:pt x="1244260" y="809374"/>
                  <a:pt x="1219200" y="814387"/>
                </a:cubicBezTo>
                <a:cubicBezTo>
                  <a:pt x="1211262" y="815975"/>
                  <a:pt x="1203197" y="817020"/>
                  <a:pt x="1195387" y="819150"/>
                </a:cubicBezTo>
                <a:cubicBezTo>
                  <a:pt x="1128934" y="837274"/>
                  <a:pt x="1201003" y="821837"/>
                  <a:pt x="1143000" y="833437"/>
                </a:cubicBezTo>
                <a:cubicBezTo>
                  <a:pt x="1135062" y="836612"/>
                  <a:pt x="1127376" y="840505"/>
                  <a:pt x="1119187" y="842962"/>
                </a:cubicBezTo>
                <a:cubicBezTo>
                  <a:pt x="1111434" y="845288"/>
                  <a:pt x="1103380" y="846524"/>
                  <a:pt x="1095375" y="847725"/>
                </a:cubicBezTo>
                <a:cubicBezTo>
                  <a:pt x="1037208" y="856450"/>
                  <a:pt x="1028525" y="856791"/>
                  <a:pt x="976312" y="862012"/>
                </a:cubicBezTo>
                <a:lnTo>
                  <a:pt x="376237" y="857250"/>
                </a:lnTo>
                <a:cubicBezTo>
                  <a:pt x="366582" y="857104"/>
                  <a:pt x="357131" y="854381"/>
                  <a:pt x="347662" y="852487"/>
                </a:cubicBezTo>
                <a:cubicBezTo>
                  <a:pt x="333310" y="849617"/>
                  <a:pt x="318999" y="846512"/>
                  <a:pt x="304800" y="842962"/>
                </a:cubicBezTo>
                <a:cubicBezTo>
                  <a:pt x="299930" y="841744"/>
                  <a:pt x="295413" y="839289"/>
                  <a:pt x="290512" y="838200"/>
                </a:cubicBezTo>
                <a:cubicBezTo>
                  <a:pt x="281086" y="836105"/>
                  <a:pt x="271462" y="835025"/>
                  <a:pt x="261937" y="833437"/>
                </a:cubicBezTo>
                <a:cubicBezTo>
                  <a:pt x="254000" y="830262"/>
                  <a:pt x="246235" y="826615"/>
                  <a:pt x="238125" y="823912"/>
                </a:cubicBezTo>
                <a:cubicBezTo>
                  <a:pt x="231915" y="821842"/>
                  <a:pt x="224929" y="822077"/>
                  <a:pt x="219075" y="819150"/>
                </a:cubicBezTo>
                <a:cubicBezTo>
                  <a:pt x="170503" y="794864"/>
                  <a:pt x="227752" y="811793"/>
                  <a:pt x="180975" y="800100"/>
                </a:cubicBezTo>
                <a:cubicBezTo>
                  <a:pt x="174625" y="795337"/>
                  <a:pt x="168817" y="789750"/>
                  <a:pt x="161925" y="785812"/>
                </a:cubicBezTo>
                <a:cubicBezTo>
                  <a:pt x="157566" y="783321"/>
                  <a:pt x="151814" y="783835"/>
                  <a:pt x="147637" y="781050"/>
                </a:cubicBezTo>
                <a:cubicBezTo>
                  <a:pt x="142033" y="777314"/>
                  <a:pt x="138524" y="771074"/>
                  <a:pt x="133350" y="766762"/>
                </a:cubicBezTo>
                <a:cubicBezTo>
                  <a:pt x="128953" y="763098"/>
                  <a:pt x="123720" y="760564"/>
                  <a:pt x="119062" y="757237"/>
                </a:cubicBezTo>
                <a:cubicBezTo>
                  <a:pt x="77693" y="727689"/>
                  <a:pt x="119408" y="755881"/>
                  <a:pt x="85725" y="733425"/>
                </a:cubicBezTo>
                <a:cubicBezTo>
                  <a:pt x="82550" y="728662"/>
                  <a:pt x="79527" y="723795"/>
                  <a:pt x="76200" y="719137"/>
                </a:cubicBezTo>
                <a:cubicBezTo>
                  <a:pt x="71586" y="712678"/>
                  <a:pt x="66119" y="706818"/>
                  <a:pt x="61912" y="700087"/>
                </a:cubicBezTo>
                <a:cubicBezTo>
                  <a:pt x="58149" y="694067"/>
                  <a:pt x="56513" y="686814"/>
                  <a:pt x="52387" y="681037"/>
                </a:cubicBezTo>
                <a:cubicBezTo>
                  <a:pt x="48472" y="675557"/>
                  <a:pt x="42412" y="671924"/>
                  <a:pt x="38100" y="666750"/>
                </a:cubicBezTo>
                <a:cubicBezTo>
                  <a:pt x="18256" y="642937"/>
                  <a:pt x="40481" y="660399"/>
                  <a:pt x="14287" y="642937"/>
                </a:cubicBezTo>
                <a:cubicBezTo>
                  <a:pt x="8105" y="624390"/>
                  <a:pt x="13075" y="632200"/>
                  <a:pt x="0" y="619125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377827" y="4405313"/>
            <a:ext cx="775198" cy="897213"/>
          </a:xfrm>
          <a:custGeom>
            <a:avLst/>
            <a:gdLst>
              <a:gd name="connsiteX0" fmla="*/ 618036 w 775198"/>
              <a:gd name="connsiteY0" fmla="*/ 581025 h 897213"/>
              <a:gd name="connsiteX1" fmla="*/ 541836 w 775198"/>
              <a:gd name="connsiteY1" fmla="*/ 576262 h 897213"/>
              <a:gd name="connsiteX2" fmla="*/ 513261 w 775198"/>
              <a:gd name="connsiteY2" fmla="*/ 566737 h 897213"/>
              <a:gd name="connsiteX3" fmla="*/ 479923 w 775198"/>
              <a:gd name="connsiteY3" fmla="*/ 542925 h 897213"/>
              <a:gd name="connsiteX4" fmla="*/ 460873 w 775198"/>
              <a:gd name="connsiteY4" fmla="*/ 533400 h 897213"/>
              <a:gd name="connsiteX5" fmla="*/ 441823 w 775198"/>
              <a:gd name="connsiteY5" fmla="*/ 519112 h 897213"/>
              <a:gd name="connsiteX6" fmla="*/ 427536 w 775198"/>
              <a:gd name="connsiteY6" fmla="*/ 514350 h 897213"/>
              <a:gd name="connsiteX7" fmla="*/ 384673 w 775198"/>
              <a:gd name="connsiteY7" fmla="*/ 485775 h 897213"/>
              <a:gd name="connsiteX8" fmla="*/ 370386 w 775198"/>
              <a:gd name="connsiteY8" fmla="*/ 476250 h 897213"/>
              <a:gd name="connsiteX9" fmla="*/ 360861 w 775198"/>
              <a:gd name="connsiteY9" fmla="*/ 461962 h 897213"/>
              <a:gd name="connsiteX10" fmla="*/ 313236 w 775198"/>
              <a:gd name="connsiteY10" fmla="*/ 438150 h 897213"/>
              <a:gd name="connsiteX11" fmla="*/ 294186 w 775198"/>
              <a:gd name="connsiteY11" fmla="*/ 419100 h 897213"/>
              <a:gd name="connsiteX12" fmla="*/ 275136 w 775198"/>
              <a:gd name="connsiteY12" fmla="*/ 409575 h 897213"/>
              <a:gd name="connsiteX13" fmla="*/ 265611 w 775198"/>
              <a:gd name="connsiteY13" fmla="*/ 395287 h 897213"/>
              <a:gd name="connsiteX14" fmla="*/ 246561 w 775198"/>
              <a:gd name="connsiteY14" fmla="*/ 381000 h 897213"/>
              <a:gd name="connsiteX15" fmla="*/ 203698 w 775198"/>
              <a:gd name="connsiteY15" fmla="*/ 338137 h 897213"/>
              <a:gd name="connsiteX16" fmla="*/ 184648 w 775198"/>
              <a:gd name="connsiteY16" fmla="*/ 319087 h 897213"/>
              <a:gd name="connsiteX17" fmla="*/ 165598 w 775198"/>
              <a:gd name="connsiteY17" fmla="*/ 309562 h 897213"/>
              <a:gd name="connsiteX18" fmla="*/ 151311 w 775198"/>
              <a:gd name="connsiteY18" fmla="*/ 300037 h 897213"/>
              <a:gd name="connsiteX19" fmla="*/ 132261 w 775198"/>
              <a:gd name="connsiteY19" fmla="*/ 271462 h 897213"/>
              <a:gd name="connsiteX20" fmla="*/ 113211 w 775198"/>
              <a:gd name="connsiteY20" fmla="*/ 257175 h 897213"/>
              <a:gd name="connsiteX21" fmla="*/ 65586 w 775198"/>
              <a:gd name="connsiteY21" fmla="*/ 204787 h 897213"/>
              <a:gd name="connsiteX22" fmla="*/ 60823 w 775198"/>
              <a:gd name="connsiteY22" fmla="*/ 185737 h 897213"/>
              <a:gd name="connsiteX23" fmla="*/ 32248 w 775198"/>
              <a:gd name="connsiteY23" fmla="*/ 133350 h 897213"/>
              <a:gd name="connsiteX24" fmla="*/ 13198 w 775198"/>
              <a:gd name="connsiteY24" fmla="*/ 90487 h 897213"/>
              <a:gd name="connsiteX25" fmla="*/ 13198 w 775198"/>
              <a:gd name="connsiteY25" fmla="*/ 9525 h 897213"/>
              <a:gd name="connsiteX26" fmla="*/ 41773 w 775198"/>
              <a:gd name="connsiteY26" fmla="*/ 0 h 897213"/>
              <a:gd name="connsiteX27" fmla="*/ 165598 w 775198"/>
              <a:gd name="connsiteY27" fmla="*/ 4762 h 897213"/>
              <a:gd name="connsiteX28" fmla="*/ 194173 w 775198"/>
              <a:gd name="connsiteY28" fmla="*/ 14287 h 897213"/>
              <a:gd name="connsiteX29" fmla="*/ 208461 w 775198"/>
              <a:gd name="connsiteY29" fmla="*/ 19050 h 897213"/>
              <a:gd name="connsiteX30" fmla="*/ 241798 w 775198"/>
              <a:gd name="connsiteY30" fmla="*/ 38100 h 897213"/>
              <a:gd name="connsiteX31" fmla="*/ 265611 w 775198"/>
              <a:gd name="connsiteY31" fmla="*/ 47625 h 897213"/>
              <a:gd name="connsiteX32" fmla="*/ 284661 w 775198"/>
              <a:gd name="connsiteY32" fmla="*/ 52387 h 897213"/>
              <a:gd name="connsiteX33" fmla="*/ 298948 w 775198"/>
              <a:gd name="connsiteY33" fmla="*/ 57150 h 897213"/>
              <a:gd name="connsiteX34" fmla="*/ 360861 w 775198"/>
              <a:gd name="connsiteY34" fmla="*/ 90487 h 897213"/>
              <a:gd name="connsiteX35" fmla="*/ 394198 w 775198"/>
              <a:gd name="connsiteY35" fmla="*/ 114300 h 897213"/>
              <a:gd name="connsiteX36" fmla="*/ 408486 w 775198"/>
              <a:gd name="connsiteY36" fmla="*/ 123825 h 897213"/>
              <a:gd name="connsiteX37" fmla="*/ 432298 w 775198"/>
              <a:gd name="connsiteY37" fmla="*/ 133350 h 897213"/>
              <a:gd name="connsiteX38" fmla="*/ 465636 w 775198"/>
              <a:gd name="connsiteY38" fmla="*/ 157162 h 897213"/>
              <a:gd name="connsiteX39" fmla="*/ 484686 w 775198"/>
              <a:gd name="connsiteY39" fmla="*/ 166687 h 897213"/>
              <a:gd name="connsiteX40" fmla="*/ 508498 w 775198"/>
              <a:gd name="connsiteY40" fmla="*/ 180975 h 897213"/>
              <a:gd name="connsiteX41" fmla="*/ 537073 w 775198"/>
              <a:gd name="connsiteY41" fmla="*/ 190500 h 897213"/>
              <a:gd name="connsiteX42" fmla="*/ 589461 w 775198"/>
              <a:gd name="connsiteY42" fmla="*/ 223837 h 897213"/>
              <a:gd name="connsiteX43" fmla="*/ 627561 w 775198"/>
              <a:gd name="connsiteY43" fmla="*/ 242887 h 897213"/>
              <a:gd name="connsiteX44" fmla="*/ 656136 w 775198"/>
              <a:gd name="connsiteY44" fmla="*/ 271462 h 897213"/>
              <a:gd name="connsiteX45" fmla="*/ 675186 w 775198"/>
              <a:gd name="connsiteY45" fmla="*/ 309562 h 897213"/>
              <a:gd name="connsiteX46" fmla="*/ 689473 w 775198"/>
              <a:gd name="connsiteY46" fmla="*/ 333375 h 897213"/>
              <a:gd name="connsiteX47" fmla="*/ 694236 w 775198"/>
              <a:gd name="connsiteY47" fmla="*/ 347662 h 897213"/>
              <a:gd name="connsiteX48" fmla="*/ 708523 w 775198"/>
              <a:gd name="connsiteY48" fmla="*/ 357187 h 897213"/>
              <a:gd name="connsiteX49" fmla="*/ 727573 w 775198"/>
              <a:gd name="connsiteY49" fmla="*/ 419100 h 897213"/>
              <a:gd name="connsiteX50" fmla="*/ 741861 w 775198"/>
              <a:gd name="connsiteY50" fmla="*/ 438150 h 897213"/>
              <a:gd name="connsiteX51" fmla="*/ 751386 w 775198"/>
              <a:gd name="connsiteY51" fmla="*/ 485775 h 897213"/>
              <a:gd name="connsiteX52" fmla="*/ 760911 w 775198"/>
              <a:gd name="connsiteY52" fmla="*/ 514350 h 897213"/>
              <a:gd name="connsiteX53" fmla="*/ 775198 w 775198"/>
              <a:gd name="connsiteY53" fmla="*/ 638175 h 897213"/>
              <a:gd name="connsiteX54" fmla="*/ 770436 w 775198"/>
              <a:gd name="connsiteY54" fmla="*/ 766762 h 897213"/>
              <a:gd name="connsiteX55" fmla="*/ 741861 w 775198"/>
              <a:gd name="connsiteY55" fmla="*/ 814387 h 897213"/>
              <a:gd name="connsiteX56" fmla="*/ 727573 w 775198"/>
              <a:gd name="connsiteY56" fmla="*/ 823912 h 897213"/>
              <a:gd name="connsiteX57" fmla="*/ 708523 w 775198"/>
              <a:gd name="connsiteY57" fmla="*/ 838200 h 897213"/>
              <a:gd name="connsiteX58" fmla="*/ 689473 w 775198"/>
              <a:gd name="connsiteY58" fmla="*/ 842962 h 897213"/>
              <a:gd name="connsiteX59" fmla="*/ 632323 w 775198"/>
              <a:gd name="connsiteY59" fmla="*/ 857250 h 897213"/>
              <a:gd name="connsiteX60" fmla="*/ 451348 w 775198"/>
              <a:gd name="connsiteY60" fmla="*/ 862012 h 897213"/>
              <a:gd name="connsiteX61" fmla="*/ 437061 w 775198"/>
              <a:gd name="connsiteY61" fmla="*/ 857250 h 897213"/>
              <a:gd name="connsiteX62" fmla="*/ 398961 w 775198"/>
              <a:gd name="connsiteY62" fmla="*/ 847725 h 897213"/>
              <a:gd name="connsiteX63" fmla="*/ 356098 w 775198"/>
              <a:gd name="connsiteY63" fmla="*/ 819150 h 897213"/>
              <a:gd name="connsiteX64" fmla="*/ 341811 w 775198"/>
              <a:gd name="connsiteY64" fmla="*/ 814387 h 897213"/>
              <a:gd name="connsiteX65" fmla="*/ 294186 w 775198"/>
              <a:gd name="connsiteY65" fmla="*/ 790575 h 897213"/>
              <a:gd name="connsiteX66" fmla="*/ 284661 w 775198"/>
              <a:gd name="connsiteY66" fmla="*/ 776287 h 897213"/>
              <a:gd name="connsiteX67" fmla="*/ 270373 w 775198"/>
              <a:gd name="connsiteY67" fmla="*/ 771525 h 897213"/>
              <a:gd name="connsiteX68" fmla="*/ 241798 w 775198"/>
              <a:gd name="connsiteY68" fmla="*/ 757237 h 897213"/>
              <a:gd name="connsiteX69" fmla="*/ 227511 w 775198"/>
              <a:gd name="connsiteY69" fmla="*/ 742950 h 897213"/>
              <a:gd name="connsiteX70" fmla="*/ 213223 w 775198"/>
              <a:gd name="connsiteY70" fmla="*/ 738187 h 897213"/>
              <a:gd name="connsiteX71" fmla="*/ 194173 w 775198"/>
              <a:gd name="connsiteY71" fmla="*/ 719137 h 897213"/>
              <a:gd name="connsiteX72" fmla="*/ 179886 w 775198"/>
              <a:gd name="connsiteY72" fmla="*/ 700087 h 897213"/>
              <a:gd name="connsiteX73" fmla="*/ 165598 w 775198"/>
              <a:gd name="connsiteY73" fmla="*/ 676275 h 89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75198" h="897213">
                <a:moveTo>
                  <a:pt x="618036" y="581025"/>
                </a:moveTo>
                <a:cubicBezTo>
                  <a:pt x="592636" y="579437"/>
                  <a:pt x="567052" y="579701"/>
                  <a:pt x="541836" y="576262"/>
                </a:cubicBezTo>
                <a:cubicBezTo>
                  <a:pt x="531888" y="574905"/>
                  <a:pt x="513261" y="566737"/>
                  <a:pt x="513261" y="566737"/>
                </a:cubicBezTo>
                <a:cubicBezTo>
                  <a:pt x="505082" y="560603"/>
                  <a:pt x="489673" y="548497"/>
                  <a:pt x="479923" y="542925"/>
                </a:cubicBezTo>
                <a:cubicBezTo>
                  <a:pt x="473759" y="539403"/>
                  <a:pt x="466893" y="537163"/>
                  <a:pt x="460873" y="533400"/>
                </a:cubicBezTo>
                <a:cubicBezTo>
                  <a:pt x="454142" y="529193"/>
                  <a:pt x="448715" y="523050"/>
                  <a:pt x="441823" y="519112"/>
                </a:cubicBezTo>
                <a:cubicBezTo>
                  <a:pt x="437465" y="516621"/>
                  <a:pt x="432026" y="516595"/>
                  <a:pt x="427536" y="514350"/>
                </a:cubicBezTo>
                <a:cubicBezTo>
                  <a:pt x="406068" y="503616"/>
                  <a:pt x="403282" y="499067"/>
                  <a:pt x="384673" y="485775"/>
                </a:cubicBezTo>
                <a:cubicBezTo>
                  <a:pt x="380015" y="482448"/>
                  <a:pt x="375148" y="479425"/>
                  <a:pt x="370386" y="476250"/>
                </a:cubicBezTo>
                <a:cubicBezTo>
                  <a:pt x="367211" y="471487"/>
                  <a:pt x="365207" y="465687"/>
                  <a:pt x="360861" y="461962"/>
                </a:cubicBezTo>
                <a:cubicBezTo>
                  <a:pt x="347238" y="450285"/>
                  <a:pt x="329462" y="444641"/>
                  <a:pt x="313236" y="438150"/>
                </a:cubicBezTo>
                <a:cubicBezTo>
                  <a:pt x="306886" y="431800"/>
                  <a:pt x="301370" y="424488"/>
                  <a:pt x="294186" y="419100"/>
                </a:cubicBezTo>
                <a:cubicBezTo>
                  <a:pt x="288506" y="414840"/>
                  <a:pt x="280590" y="414120"/>
                  <a:pt x="275136" y="409575"/>
                </a:cubicBezTo>
                <a:cubicBezTo>
                  <a:pt x="270739" y="405911"/>
                  <a:pt x="269658" y="399334"/>
                  <a:pt x="265611" y="395287"/>
                </a:cubicBezTo>
                <a:cubicBezTo>
                  <a:pt x="259998" y="389674"/>
                  <a:pt x="252911" y="385762"/>
                  <a:pt x="246561" y="381000"/>
                </a:cubicBezTo>
                <a:cubicBezTo>
                  <a:pt x="227622" y="352590"/>
                  <a:pt x="244695" y="375406"/>
                  <a:pt x="203698" y="338137"/>
                </a:cubicBezTo>
                <a:cubicBezTo>
                  <a:pt x="197053" y="332096"/>
                  <a:pt x="191832" y="324475"/>
                  <a:pt x="184648" y="319087"/>
                </a:cubicBezTo>
                <a:cubicBezTo>
                  <a:pt x="178968" y="314827"/>
                  <a:pt x="171762" y="313084"/>
                  <a:pt x="165598" y="309562"/>
                </a:cubicBezTo>
                <a:cubicBezTo>
                  <a:pt x="160628" y="306722"/>
                  <a:pt x="156073" y="303212"/>
                  <a:pt x="151311" y="300037"/>
                </a:cubicBezTo>
                <a:cubicBezTo>
                  <a:pt x="144961" y="290512"/>
                  <a:pt x="141419" y="278330"/>
                  <a:pt x="132261" y="271462"/>
                </a:cubicBezTo>
                <a:cubicBezTo>
                  <a:pt x="125911" y="266700"/>
                  <a:pt x="119084" y="262514"/>
                  <a:pt x="113211" y="257175"/>
                </a:cubicBezTo>
                <a:cubicBezTo>
                  <a:pt x="82607" y="229353"/>
                  <a:pt x="85087" y="230789"/>
                  <a:pt x="65586" y="204787"/>
                </a:cubicBezTo>
                <a:cubicBezTo>
                  <a:pt x="63998" y="198437"/>
                  <a:pt x="63341" y="191779"/>
                  <a:pt x="60823" y="185737"/>
                </a:cubicBezTo>
                <a:cubicBezTo>
                  <a:pt x="35905" y="125934"/>
                  <a:pt x="50983" y="166136"/>
                  <a:pt x="32248" y="133350"/>
                </a:cubicBezTo>
                <a:cubicBezTo>
                  <a:pt x="23349" y="117777"/>
                  <a:pt x="20002" y="107497"/>
                  <a:pt x="13198" y="90487"/>
                </a:cubicBezTo>
                <a:cubicBezTo>
                  <a:pt x="7975" y="64368"/>
                  <a:pt x="0" y="35921"/>
                  <a:pt x="13198" y="9525"/>
                </a:cubicBezTo>
                <a:cubicBezTo>
                  <a:pt x="17688" y="545"/>
                  <a:pt x="41773" y="0"/>
                  <a:pt x="41773" y="0"/>
                </a:cubicBezTo>
                <a:cubicBezTo>
                  <a:pt x="83048" y="1587"/>
                  <a:pt x="124473" y="907"/>
                  <a:pt x="165598" y="4762"/>
                </a:cubicBezTo>
                <a:cubicBezTo>
                  <a:pt x="175594" y="5699"/>
                  <a:pt x="184648" y="11112"/>
                  <a:pt x="194173" y="14287"/>
                </a:cubicBezTo>
                <a:cubicBezTo>
                  <a:pt x="198936" y="15875"/>
                  <a:pt x="204284" y="16265"/>
                  <a:pt x="208461" y="19050"/>
                </a:cubicBezTo>
                <a:cubicBezTo>
                  <a:pt x="223784" y="29266"/>
                  <a:pt x="223671" y="30044"/>
                  <a:pt x="241798" y="38100"/>
                </a:cubicBezTo>
                <a:cubicBezTo>
                  <a:pt x="249610" y="41572"/>
                  <a:pt x="257501" y="44922"/>
                  <a:pt x="265611" y="47625"/>
                </a:cubicBezTo>
                <a:cubicBezTo>
                  <a:pt x="271821" y="49695"/>
                  <a:pt x="278367" y="50589"/>
                  <a:pt x="284661" y="52387"/>
                </a:cubicBezTo>
                <a:cubicBezTo>
                  <a:pt x="289488" y="53766"/>
                  <a:pt x="294186" y="55562"/>
                  <a:pt x="298948" y="57150"/>
                </a:cubicBezTo>
                <a:cubicBezTo>
                  <a:pt x="343524" y="90582"/>
                  <a:pt x="321481" y="82612"/>
                  <a:pt x="360861" y="90487"/>
                </a:cubicBezTo>
                <a:cubicBezTo>
                  <a:pt x="384131" y="113759"/>
                  <a:pt x="364946" y="97585"/>
                  <a:pt x="394198" y="114300"/>
                </a:cubicBezTo>
                <a:cubicBezTo>
                  <a:pt x="399168" y="117140"/>
                  <a:pt x="403366" y="121265"/>
                  <a:pt x="408486" y="123825"/>
                </a:cubicBezTo>
                <a:cubicBezTo>
                  <a:pt x="416132" y="127648"/>
                  <a:pt x="424652" y="129527"/>
                  <a:pt x="432298" y="133350"/>
                </a:cubicBezTo>
                <a:cubicBezTo>
                  <a:pt x="442375" y="138388"/>
                  <a:pt x="457005" y="151768"/>
                  <a:pt x="465636" y="157162"/>
                </a:cubicBezTo>
                <a:cubicBezTo>
                  <a:pt x="471656" y="160925"/>
                  <a:pt x="478480" y="163239"/>
                  <a:pt x="484686" y="166687"/>
                </a:cubicBezTo>
                <a:cubicBezTo>
                  <a:pt x="492778" y="171183"/>
                  <a:pt x="500071" y="177145"/>
                  <a:pt x="508498" y="180975"/>
                </a:cubicBezTo>
                <a:cubicBezTo>
                  <a:pt x="517638" y="185130"/>
                  <a:pt x="527933" y="186345"/>
                  <a:pt x="537073" y="190500"/>
                </a:cubicBezTo>
                <a:cubicBezTo>
                  <a:pt x="570661" y="205767"/>
                  <a:pt x="553235" y="205724"/>
                  <a:pt x="589461" y="223837"/>
                </a:cubicBezTo>
                <a:lnTo>
                  <a:pt x="627561" y="242887"/>
                </a:lnTo>
                <a:cubicBezTo>
                  <a:pt x="637086" y="252412"/>
                  <a:pt x="650112" y="259414"/>
                  <a:pt x="656136" y="271462"/>
                </a:cubicBezTo>
                <a:cubicBezTo>
                  <a:pt x="662486" y="284162"/>
                  <a:pt x="667881" y="297386"/>
                  <a:pt x="675186" y="309562"/>
                </a:cubicBezTo>
                <a:cubicBezTo>
                  <a:pt x="679948" y="317500"/>
                  <a:pt x="685333" y="325096"/>
                  <a:pt x="689473" y="333375"/>
                </a:cubicBezTo>
                <a:cubicBezTo>
                  <a:pt x="691718" y="337865"/>
                  <a:pt x="691100" y="343742"/>
                  <a:pt x="694236" y="347662"/>
                </a:cubicBezTo>
                <a:cubicBezTo>
                  <a:pt x="697812" y="352131"/>
                  <a:pt x="703761" y="354012"/>
                  <a:pt x="708523" y="357187"/>
                </a:cubicBezTo>
                <a:cubicBezTo>
                  <a:pt x="709136" y="359333"/>
                  <a:pt x="724531" y="415045"/>
                  <a:pt x="727573" y="419100"/>
                </a:cubicBezTo>
                <a:lnTo>
                  <a:pt x="741861" y="438150"/>
                </a:lnTo>
                <a:cubicBezTo>
                  <a:pt x="745080" y="457468"/>
                  <a:pt x="746056" y="468008"/>
                  <a:pt x="751386" y="485775"/>
                </a:cubicBezTo>
                <a:cubicBezTo>
                  <a:pt x="754271" y="495392"/>
                  <a:pt x="760911" y="514350"/>
                  <a:pt x="760911" y="514350"/>
                </a:cubicBezTo>
                <a:cubicBezTo>
                  <a:pt x="768779" y="561558"/>
                  <a:pt x="775198" y="589063"/>
                  <a:pt x="775198" y="638175"/>
                </a:cubicBezTo>
                <a:cubicBezTo>
                  <a:pt x="775198" y="681067"/>
                  <a:pt x="773197" y="723959"/>
                  <a:pt x="770436" y="766762"/>
                </a:cubicBezTo>
                <a:cubicBezTo>
                  <a:pt x="769143" y="786799"/>
                  <a:pt x="756622" y="802086"/>
                  <a:pt x="741861" y="814387"/>
                </a:cubicBezTo>
                <a:cubicBezTo>
                  <a:pt x="737464" y="818051"/>
                  <a:pt x="732231" y="820585"/>
                  <a:pt x="727573" y="823912"/>
                </a:cubicBezTo>
                <a:cubicBezTo>
                  <a:pt x="721114" y="828526"/>
                  <a:pt x="715623" y="834650"/>
                  <a:pt x="708523" y="838200"/>
                </a:cubicBezTo>
                <a:cubicBezTo>
                  <a:pt x="702669" y="841127"/>
                  <a:pt x="695788" y="841240"/>
                  <a:pt x="689473" y="842962"/>
                </a:cubicBezTo>
                <a:cubicBezTo>
                  <a:pt x="641001" y="856181"/>
                  <a:pt x="672618" y="849190"/>
                  <a:pt x="632323" y="857250"/>
                </a:cubicBezTo>
                <a:cubicBezTo>
                  <a:pt x="572380" y="897213"/>
                  <a:pt x="617991" y="870783"/>
                  <a:pt x="451348" y="862012"/>
                </a:cubicBezTo>
                <a:cubicBezTo>
                  <a:pt x="446335" y="861748"/>
                  <a:pt x="441904" y="858571"/>
                  <a:pt x="437061" y="857250"/>
                </a:cubicBezTo>
                <a:cubicBezTo>
                  <a:pt x="424431" y="853806"/>
                  <a:pt x="398961" y="847725"/>
                  <a:pt x="398961" y="847725"/>
                </a:cubicBezTo>
                <a:cubicBezTo>
                  <a:pt x="383004" y="835757"/>
                  <a:pt x="374475" y="828339"/>
                  <a:pt x="356098" y="819150"/>
                </a:cubicBezTo>
                <a:cubicBezTo>
                  <a:pt x="351608" y="816905"/>
                  <a:pt x="346199" y="816825"/>
                  <a:pt x="341811" y="814387"/>
                </a:cubicBezTo>
                <a:cubicBezTo>
                  <a:pt x="295422" y="788615"/>
                  <a:pt x="331413" y="799881"/>
                  <a:pt x="294186" y="790575"/>
                </a:cubicBezTo>
                <a:cubicBezTo>
                  <a:pt x="291011" y="785812"/>
                  <a:pt x="289131" y="779863"/>
                  <a:pt x="284661" y="776287"/>
                </a:cubicBezTo>
                <a:cubicBezTo>
                  <a:pt x="280741" y="773151"/>
                  <a:pt x="274863" y="773770"/>
                  <a:pt x="270373" y="771525"/>
                </a:cubicBezTo>
                <a:cubicBezTo>
                  <a:pt x="233436" y="753057"/>
                  <a:pt x="277719" y="769212"/>
                  <a:pt x="241798" y="757237"/>
                </a:cubicBezTo>
                <a:cubicBezTo>
                  <a:pt x="237036" y="752475"/>
                  <a:pt x="233115" y="746686"/>
                  <a:pt x="227511" y="742950"/>
                </a:cubicBezTo>
                <a:cubicBezTo>
                  <a:pt x="223334" y="740165"/>
                  <a:pt x="217308" y="741105"/>
                  <a:pt x="213223" y="738187"/>
                </a:cubicBezTo>
                <a:cubicBezTo>
                  <a:pt x="205915" y="732967"/>
                  <a:pt x="200086" y="725895"/>
                  <a:pt x="194173" y="719137"/>
                </a:cubicBezTo>
                <a:cubicBezTo>
                  <a:pt x="188946" y="713163"/>
                  <a:pt x="184500" y="706546"/>
                  <a:pt x="179886" y="700087"/>
                </a:cubicBezTo>
                <a:cubicBezTo>
                  <a:pt x="170307" y="686676"/>
                  <a:pt x="171733" y="688544"/>
                  <a:pt x="165598" y="6762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297039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연결선 5"/>
          <p:cNvCxnSpPr/>
          <p:nvPr/>
        </p:nvCxnSpPr>
        <p:spPr>
          <a:xfrm rot="5400000">
            <a:off x="2035951" y="1750207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662" y="1785926"/>
            <a:ext cx="71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test.xml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57247" y="534771"/>
            <a:ext cx="487319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//1. </a:t>
            </a:r>
            <a:r>
              <a:rPr lang="ko-KR" altLang="en-US" sz="1400" dirty="0" err="1" smtClean="0"/>
              <a:t>빌더</a:t>
            </a:r>
            <a:r>
              <a:rPr lang="ko-KR" altLang="en-US" sz="1400" dirty="0" smtClean="0"/>
              <a:t> 생성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SAXBuilder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SAXBuiler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//XML</a:t>
            </a:r>
            <a:r>
              <a:rPr lang="ko-KR" altLang="en-US" sz="1400" dirty="0" smtClean="0"/>
              <a:t>에 접근</a:t>
            </a:r>
            <a:endParaRPr lang="en-US" altLang="ko-KR" sz="1400" dirty="0" smtClean="0"/>
          </a:p>
          <a:p>
            <a:r>
              <a:rPr lang="en-US" altLang="ko-KR" sz="1400" dirty="0" smtClean="0"/>
              <a:t>Document doc=</a:t>
            </a:r>
            <a:r>
              <a:rPr lang="en-US" altLang="ko-KR" sz="1400" dirty="0" err="1" smtClean="0"/>
              <a:t>sb.build</a:t>
            </a:r>
            <a:r>
              <a:rPr lang="en-US" altLang="ko-KR" sz="1400" dirty="0" smtClean="0"/>
              <a:t>(new File(“e:/dev/…/test.xml”));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부모노드</a:t>
            </a:r>
            <a:r>
              <a:rPr lang="ko-KR" altLang="en-US" sz="1400" dirty="0" smtClean="0"/>
              <a:t> 얻기</a:t>
            </a:r>
            <a:endParaRPr lang="en-US" altLang="ko-KR" sz="1400" dirty="0" smtClean="0"/>
          </a:p>
          <a:p>
            <a:r>
              <a:rPr lang="en-US" altLang="ko-KR" sz="1400" dirty="0" smtClean="0"/>
              <a:t>Element </a:t>
            </a:r>
            <a:r>
              <a:rPr lang="en-US" altLang="ko-KR" sz="1400" dirty="0" err="1" smtClean="0"/>
              <a:t>rootNode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doc.getRootElement</a:t>
            </a:r>
            <a:r>
              <a:rPr lang="en-US" altLang="ko-KR" sz="1400" dirty="0" smtClean="0"/>
              <a:t>(); //</a:t>
            </a:r>
            <a:r>
              <a:rPr lang="en-US" altLang="ko-KR" sz="1400" dirty="0" err="1" smtClean="0"/>
              <a:t>msgs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자식 </a:t>
            </a:r>
            <a:r>
              <a:rPr lang="ko-KR" altLang="en-US" sz="1400" dirty="0" err="1" smtClean="0"/>
              <a:t>노드들</a:t>
            </a:r>
            <a:r>
              <a:rPr lang="ko-KR" altLang="en-US" sz="1400" dirty="0" smtClean="0"/>
              <a:t> 얻기</a:t>
            </a:r>
            <a:endParaRPr lang="en-US" altLang="ko-KR" sz="1400" dirty="0" smtClean="0"/>
          </a:p>
          <a:p>
            <a:r>
              <a:rPr lang="en-US" altLang="ko-KR" sz="1400" dirty="0" smtClean="0"/>
              <a:t>List&lt;Element&gt; </a:t>
            </a:r>
            <a:r>
              <a:rPr lang="en-US" altLang="ko-KR" sz="1400" dirty="0" err="1" smtClean="0"/>
              <a:t>msgNodes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rootNode.</a:t>
            </a:r>
            <a:r>
              <a:rPr lang="en-US" altLang="ko-KR" sz="1400" b="1" dirty="0" err="1" smtClean="0"/>
              <a:t>getChildren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Element </a:t>
            </a:r>
            <a:r>
              <a:rPr lang="en-US" altLang="ko-KR" sz="1400" dirty="0" err="1" smtClean="0"/>
              <a:t>msgNode</a:t>
            </a:r>
            <a:r>
              <a:rPr lang="en-US" altLang="ko-KR" sz="1400" dirty="0" smtClean="0"/>
              <a:t>=null;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자식노드의</a:t>
            </a:r>
            <a:r>
              <a:rPr lang="ko-KR" altLang="en-US" sz="1400" dirty="0" smtClean="0"/>
              <a:t> 수만큼 반복 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for(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 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</a:t>
            </a:r>
            <a:r>
              <a:rPr lang="en-US" altLang="ko-KR" sz="1400" dirty="0" err="1" smtClean="0"/>
              <a:t>msgNodes.size</a:t>
            </a:r>
            <a:r>
              <a:rPr lang="en-US" altLang="ko-KR" sz="1400" dirty="0" smtClean="0"/>
              <a:t>();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 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msgNode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msgNodes.get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명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nodeName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msgNode.getName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값</a:t>
            </a:r>
            <a:endParaRPr lang="en-US" altLang="ko-KR" sz="1400" dirty="0" smtClean="0"/>
          </a:p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nodeValue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msgNode.getValue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138809" y="313501"/>
            <a:ext cx="4404741" cy="1281710"/>
          </a:xfrm>
          <a:custGeom>
            <a:avLst/>
            <a:gdLst>
              <a:gd name="connsiteX0" fmla="*/ 4404741 w 4404741"/>
              <a:gd name="connsiteY0" fmla="*/ 981899 h 1281710"/>
              <a:gd name="connsiteX1" fmla="*/ 4338066 w 4404741"/>
              <a:gd name="connsiteY1" fmla="*/ 977137 h 1281710"/>
              <a:gd name="connsiteX2" fmla="*/ 4309491 w 4404741"/>
              <a:gd name="connsiteY2" fmla="*/ 958087 h 1281710"/>
              <a:gd name="connsiteX3" fmla="*/ 4295204 w 4404741"/>
              <a:gd name="connsiteY3" fmla="*/ 953324 h 1281710"/>
              <a:gd name="connsiteX4" fmla="*/ 4266629 w 4404741"/>
              <a:gd name="connsiteY4" fmla="*/ 939037 h 1281710"/>
              <a:gd name="connsiteX5" fmla="*/ 4233291 w 4404741"/>
              <a:gd name="connsiteY5" fmla="*/ 919987 h 1281710"/>
              <a:gd name="connsiteX6" fmla="*/ 4219004 w 4404741"/>
              <a:gd name="connsiteY6" fmla="*/ 910462 h 1281710"/>
              <a:gd name="connsiteX7" fmla="*/ 4199954 w 4404741"/>
              <a:gd name="connsiteY7" fmla="*/ 905699 h 1281710"/>
              <a:gd name="connsiteX8" fmla="*/ 4171379 w 4404741"/>
              <a:gd name="connsiteY8" fmla="*/ 891412 h 1281710"/>
              <a:gd name="connsiteX9" fmla="*/ 4133279 w 4404741"/>
              <a:gd name="connsiteY9" fmla="*/ 877124 h 1281710"/>
              <a:gd name="connsiteX10" fmla="*/ 4118991 w 4404741"/>
              <a:gd name="connsiteY10" fmla="*/ 867599 h 1281710"/>
              <a:gd name="connsiteX11" fmla="*/ 4090416 w 4404741"/>
              <a:gd name="connsiteY11" fmla="*/ 858074 h 1281710"/>
              <a:gd name="connsiteX12" fmla="*/ 4061841 w 4404741"/>
              <a:gd name="connsiteY12" fmla="*/ 848549 h 1281710"/>
              <a:gd name="connsiteX13" fmla="*/ 4038029 w 4404741"/>
              <a:gd name="connsiteY13" fmla="*/ 843787 h 1281710"/>
              <a:gd name="connsiteX14" fmla="*/ 3999929 w 4404741"/>
              <a:gd name="connsiteY14" fmla="*/ 829499 h 1281710"/>
              <a:gd name="connsiteX15" fmla="*/ 3971354 w 4404741"/>
              <a:gd name="connsiteY15" fmla="*/ 824737 h 1281710"/>
              <a:gd name="connsiteX16" fmla="*/ 3952304 w 4404741"/>
              <a:gd name="connsiteY16" fmla="*/ 819974 h 1281710"/>
              <a:gd name="connsiteX17" fmla="*/ 3899916 w 4404741"/>
              <a:gd name="connsiteY17" fmla="*/ 805687 h 1281710"/>
              <a:gd name="connsiteX18" fmla="*/ 3680841 w 4404741"/>
              <a:gd name="connsiteY18" fmla="*/ 791399 h 1281710"/>
              <a:gd name="connsiteX19" fmla="*/ 3480816 w 4404741"/>
              <a:gd name="connsiteY19" fmla="*/ 786637 h 1281710"/>
              <a:gd name="connsiteX20" fmla="*/ 2723579 w 4404741"/>
              <a:gd name="connsiteY20" fmla="*/ 777112 h 1281710"/>
              <a:gd name="connsiteX21" fmla="*/ 2642616 w 4404741"/>
              <a:gd name="connsiteY21" fmla="*/ 772349 h 1281710"/>
              <a:gd name="connsiteX22" fmla="*/ 2609279 w 4404741"/>
              <a:gd name="connsiteY22" fmla="*/ 767587 h 1281710"/>
              <a:gd name="connsiteX23" fmla="*/ 2566416 w 4404741"/>
              <a:gd name="connsiteY23" fmla="*/ 762824 h 1281710"/>
              <a:gd name="connsiteX24" fmla="*/ 2537841 w 4404741"/>
              <a:gd name="connsiteY24" fmla="*/ 753299 h 1281710"/>
              <a:gd name="connsiteX25" fmla="*/ 2523554 w 4404741"/>
              <a:gd name="connsiteY25" fmla="*/ 748537 h 1281710"/>
              <a:gd name="connsiteX26" fmla="*/ 2504504 w 4404741"/>
              <a:gd name="connsiteY26" fmla="*/ 743774 h 1281710"/>
              <a:gd name="connsiteX27" fmla="*/ 2475929 w 4404741"/>
              <a:gd name="connsiteY27" fmla="*/ 719962 h 1281710"/>
              <a:gd name="connsiteX28" fmla="*/ 2466404 w 4404741"/>
              <a:gd name="connsiteY28" fmla="*/ 696149 h 1281710"/>
              <a:gd name="connsiteX29" fmla="*/ 2452116 w 4404741"/>
              <a:gd name="connsiteY29" fmla="*/ 677099 h 1281710"/>
              <a:gd name="connsiteX30" fmla="*/ 2442591 w 4404741"/>
              <a:gd name="connsiteY30" fmla="*/ 638999 h 1281710"/>
              <a:gd name="connsiteX31" fmla="*/ 2437829 w 4404741"/>
              <a:gd name="connsiteY31" fmla="*/ 619949 h 1281710"/>
              <a:gd name="connsiteX32" fmla="*/ 2428304 w 4404741"/>
              <a:gd name="connsiteY32" fmla="*/ 591374 h 1281710"/>
              <a:gd name="connsiteX33" fmla="*/ 2414016 w 4404741"/>
              <a:gd name="connsiteY33" fmla="*/ 534224 h 1281710"/>
              <a:gd name="connsiteX34" fmla="*/ 2409254 w 4404741"/>
              <a:gd name="connsiteY34" fmla="*/ 515174 h 1281710"/>
              <a:gd name="connsiteX35" fmla="*/ 2399729 w 4404741"/>
              <a:gd name="connsiteY35" fmla="*/ 500887 h 1281710"/>
              <a:gd name="connsiteX36" fmla="*/ 2380679 w 4404741"/>
              <a:gd name="connsiteY36" fmla="*/ 438974 h 1281710"/>
              <a:gd name="connsiteX37" fmla="*/ 2371154 w 4404741"/>
              <a:gd name="connsiteY37" fmla="*/ 391349 h 1281710"/>
              <a:gd name="connsiteX38" fmla="*/ 2361629 w 4404741"/>
              <a:gd name="connsiteY38" fmla="*/ 377062 h 1281710"/>
              <a:gd name="connsiteX39" fmla="*/ 2347341 w 4404741"/>
              <a:gd name="connsiteY39" fmla="*/ 348487 h 1281710"/>
              <a:gd name="connsiteX40" fmla="*/ 2342579 w 4404741"/>
              <a:gd name="connsiteY40" fmla="*/ 334199 h 1281710"/>
              <a:gd name="connsiteX41" fmla="*/ 2318766 w 4404741"/>
              <a:gd name="connsiteY41" fmla="*/ 300862 h 1281710"/>
              <a:gd name="connsiteX42" fmla="*/ 2285429 w 4404741"/>
              <a:gd name="connsiteY42" fmla="*/ 267524 h 1281710"/>
              <a:gd name="connsiteX43" fmla="*/ 2252091 w 4404741"/>
              <a:gd name="connsiteY43" fmla="*/ 224662 h 1281710"/>
              <a:gd name="connsiteX44" fmla="*/ 2223516 w 4404741"/>
              <a:gd name="connsiteY44" fmla="*/ 200849 h 1281710"/>
              <a:gd name="connsiteX45" fmla="*/ 2194941 w 4404741"/>
              <a:gd name="connsiteY45" fmla="*/ 191324 h 1281710"/>
              <a:gd name="connsiteX46" fmla="*/ 2161604 w 4404741"/>
              <a:gd name="connsiteY46" fmla="*/ 167512 h 1281710"/>
              <a:gd name="connsiteX47" fmla="*/ 2133029 w 4404741"/>
              <a:gd name="connsiteY47" fmla="*/ 148462 h 1281710"/>
              <a:gd name="connsiteX48" fmla="*/ 2104454 w 4404741"/>
              <a:gd name="connsiteY48" fmla="*/ 138937 h 1281710"/>
              <a:gd name="connsiteX49" fmla="*/ 2071116 w 4404741"/>
              <a:gd name="connsiteY49" fmla="*/ 124649 h 1281710"/>
              <a:gd name="connsiteX50" fmla="*/ 2042541 w 4404741"/>
              <a:gd name="connsiteY50" fmla="*/ 115124 h 1281710"/>
              <a:gd name="connsiteX51" fmla="*/ 2013966 w 4404741"/>
              <a:gd name="connsiteY51" fmla="*/ 105599 h 1281710"/>
              <a:gd name="connsiteX52" fmla="*/ 1952054 w 4404741"/>
              <a:gd name="connsiteY52" fmla="*/ 96074 h 1281710"/>
              <a:gd name="connsiteX53" fmla="*/ 1894904 w 4404741"/>
              <a:gd name="connsiteY53" fmla="*/ 86549 h 1281710"/>
              <a:gd name="connsiteX54" fmla="*/ 1861566 w 4404741"/>
              <a:gd name="connsiteY54" fmla="*/ 77024 h 1281710"/>
              <a:gd name="connsiteX55" fmla="*/ 1809179 w 4404741"/>
              <a:gd name="connsiteY55" fmla="*/ 72262 h 1281710"/>
              <a:gd name="connsiteX56" fmla="*/ 1771079 w 4404741"/>
              <a:gd name="connsiteY56" fmla="*/ 67499 h 1281710"/>
              <a:gd name="connsiteX57" fmla="*/ 1747266 w 4404741"/>
              <a:gd name="connsiteY57" fmla="*/ 57974 h 1281710"/>
              <a:gd name="connsiteX58" fmla="*/ 1732979 w 4404741"/>
              <a:gd name="connsiteY58" fmla="*/ 53212 h 1281710"/>
              <a:gd name="connsiteX59" fmla="*/ 1661541 w 4404741"/>
              <a:gd name="connsiteY59" fmla="*/ 48449 h 1281710"/>
              <a:gd name="connsiteX60" fmla="*/ 1632966 w 4404741"/>
              <a:gd name="connsiteY60" fmla="*/ 38924 h 1281710"/>
              <a:gd name="connsiteX61" fmla="*/ 1542479 w 4404741"/>
              <a:gd name="connsiteY61" fmla="*/ 29399 h 1281710"/>
              <a:gd name="connsiteX62" fmla="*/ 1504379 w 4404741"/>
              <a:gd name="connsiteY62" fmla="*/ 19874 h 1281710"/>
              <a:gd name="connsiteX63" fmla="*/ 1409129 w 4404741"/>
              <a:gd name="connsiteY63" fmla="*/ 10349 h 1281710"/>
              <a:gd name="connsiteX64" fmla="*/ 742379 w 4404741"/>
              <a:gd name="connsiteY64" fmla="*/ 19874 h 1281710"/>
              <a:gd name="connsiteX65" fmla="*/ 694754 w 4404741"/>
              <a:gd name="connsiteY65" fmla="*/ 29399 h 1281710"/>
              <a:gd name="connsiteX66" fmla="*/ 661416 w 4404741"/>
              <a:gd name="connsiteY66" fmla="*/ 34162 h 1281710"/>
              <a:gd name="connsiteX67" fmla="*/ 599504 w 4404741"/>
              <a:gd name="connsiteY67" fmla="*/ 48449 h 1281710"/>
              <a:gd name="connsiteX68" fmla="*/ 575691 w 4404741"/>
              <a:gd name="connsiteY68" fmla="*/ 57974 h 1281710"/>
              <a:gd name="connsiteX69" fmla="*/ 542354 w 4404741"/>
              <a:gd name="connsiteY69" fmla="*/ 67499 h 1281710"/>
              <a:gd name="connsiteX70" fmla="*/ 485204 w 4404741"/>
              <a:gd name="connsiteY70" fmla="*/ 91312 h 1281710"/>
              <a:gd name="connsiteX71" fmla="*/ 442341 w 4404741"/>
              <a:gd name="connsiteY71" fmla="*/ 110362 h 1281710"/>
              <a:gd name="connsiteX72" fmla="*/ 428054 w 4404741"/>
              <a:gd name="connsiteY72" fmla="*/ 115124 h 1281710"/>
              <a:gd name="connsiteX73" fmla="*/ 413766 w 4404741"/>
              <a:gd name="connsiteY73" fmla="*/ 124649 h 1281710"/>
              <a:gd name="connsiteX74" fmla="*/ 380429 w 4404741"/>
              <a:gd name="connsiteY74" fmla="*/ 138937 h 1281710"/>
              <a:gd name="connsiteX75" fmla="*/ 366141 w 4404741"/>
              <a:gd name="connsiteY75" fmla="*/ 153224 h 1281710"/>
              <a:gd name="connsiteX76" fmla="*/ 332804 w 4404741"/>
              <a:gd name="connsiteY76" fmla="*/ 162749 h 1281710"/>
              <a:gd name="connsiteX77" fmla="*/ 275654 w 4404741"/>
              <a:gd name="connsiteY77" fmla="*/ 186562 h 1281710"/>
              <a:gd name="connsiteX78" fmla="*/ 261366 w 4404741"/>
              <a:gd name="connsiteY78" fmla="*/ 196087 h 1281710"/>
              <a:gd name="connsiteX79" fmla="*/ 232791 w 4404741"/>
              <a:gd name="connsiteY79" fmla="*/ 205612 h 1281710"/>
              <a:gd name="connsiteX80" fmla="*/ 185166 w 4404741"/>
              <a:gd name="connsiteY80" fmla="*/ 229424 h 1281710"/>
              <a:gd name="connsiteX81" fmla="*/ 156591 w 4404741"/>
              <a:gd name="connsiteY81" fmla="*/ 243712 h 1281710"/>
              <a:gd name="connsiteX82" fmla="*/ 128016 w 4404741"/>
              <a:gd name="connsiteY82" fmla="*/ 257999 h 1281710"/>
              <a:gd name="connsiteX83" fmla="*/ 99441 w 4404741"/>
              <a:gd name="connsiteY83" fmla="*/ 272287 h 1281710"/>
              <a:gd name="connsiteX84" fmla="*/ 80391 w 4404741"/>
              <a:gd name="connsiteY84" fmla="*/ 281812 h 1281710"/>
              <a:gd name="connsiteX85" fmla="*/ 42291 w 4404741"/>
              <a:gd name="connsiteY85" fmla="*/ 291337 h 1281710"/>
              <a:gd name="connsiteX86" fmla="*/ 28004 w 4404741"/>
              <a:gd name="connsiteY86" fmla="*/ 300862 h 1281710"/>
              <a:gd name="connsiteX87" fmla="*/ 23241 w 4404741"/>
              <a:gd name="connsiteY87" fmla="*/ 315149 h 1281710"/>
              <a:gd name="connsiteX88" fmla="*/ 399479 w 4404741"/>
              <a:gd name="connsiteY88" fmla="*/ 300862 h 1281710"/>
              <a:gd name="connsiteX89" fmla="*/ 523304 w 4404741"/>
              <a:gd name="connsiteY89" fmla="*/ 286574 h 1281710"/>
              <a:gd name="connsiteX90" fmla="*/ 623316 w 4404741"/>
              <a:gd name="connsiteY90" fmla="*/ 277049 h 1281710"/>
              <a:gd name="connsiteX91" fmla="*/ 656654 w 4404741"/>
              <a:gd name="connsiteY91" fmla="*/ 272287 h 1281710"/>
              <a:gd name="connsiteX92" fmla="*/ 780479 w 4404741"/>
              <a:gd name="connsiteY92" fmla="*/ 267524 h 1281710"/>
              <a:gd name="connsiteX93" fmla="*/ 813816 w 4404741"/>
              <a:gd name="connsiteY93" fmla="*/ 257999 h 1281710"/>
              <a:gd name="connsiteX94" fmla="*/ 832866 w 4404741"/>
              <a:gd name="connsiteY94" fmla="*/ 253237 h 1281710"/>
              <a:gd name="connsiteX95" fmla="*/ 904304 w 4404741"/>
              <a:gd name="connsiteY95" fmla="*/ 248474 h 1281710"/>
              <a:gd name="connsiteX96" fmla="*/ 947166 w 4404741"/>
              <a:gd name="connsiteY96" fmla="*/ 238949 h 1281710"/>
              <a:gd name="connsiteX97" fmla="*/ 966216 w 4404741"/>
              <a:gd name="connsiteY97" fmla="*/ 234187 h 1281710"/>
              <a:gd name="connsiteX98" fmla="*/ 1032891 w 4404741"/>
              <a:gd name="connsiteY98" fmla="*/ 229424 h 1281710"/>
              <a:gd name="connsiteX99" fmla="*/ 1118616 w 4404741"/>
              <a:gd name="connsiteY99" fmla="*/ 215137 h 1281710"/>
              <a:gd name="connsiteX100" fmla="*/ 1137666 w 4404741"/>
              <a:gd name="connsiteY100" fmla="*/ 210374 h 1281710"/>
              <a:gd name="connsiteX101" fmla="*/ 1199579 w 4404741"/>
              <a:gd name="connsiteY101" fmla="*/ 200849 h 1281710"/>
              <a:gd name="connsiteX102" fmla="*/ 1285304 w 4404741"/>
              <a:gd name="connsiteY102" fmla="*/ 191324 h 1281710"/>
              <a:gd name="connsiteX103" fmla="*/ 1842516 w 4404741"/>
              <a:gd name="connsiteY103" fmla="*/ 196087 h 1281710"/>
              <a:gd name="connsiteX104" fmla="*/ 1856804 w 4404741"/>
              <a:gd name="connsiteY104" fmla="*/ 200849 h 1281710"/>
              <a:gd name="connsiteX105" fmla="*/ 1933004 w 4404741"/>
              <a:gd name="connsiteY105" fmla="*/ 205612 h 1281710"/>
              <a:gd name="connsiteX106" fmla="*/ 1952054 w 4404741"/>
              <a:gd name="connsiteY106" fmla="*/ 215137 h 1281710"/>
              <a:gd name="connsiteX107" fmla="*/ 1985391 w 4404741"/>
              <a:gd name="connsiteY107" fmla="*/ 219899 h 1281710"/>
              <a:gd name="connsiteX108" fmla="*/ 2009204 w 4404741"/>
              <a:gd name="connsiteY108" fmla="*/ 224662 h 1281710"/>
              <a:gd name="connsiteX109" fmla="*/ 2028254 w 4404741"/>
              <a:gd name="connsiteY109" fmla="*/ 234187 h 1281710"/>
              <a:gd name="connsiteX110" fmla="*/ 2061591 w 4404741"/>
              <a:gd name="connsiteY110" fmla="*/ 243712 h 1281710"/>
              <a:gd name="connsiteX111" fmla="*/ 2094929 w 4404741"/>
              <a:gd name="connsiteY111" fmla="*/ 257999 h 1281710"/>
              <a:gd name="connsiteX112" fmla="*/ 2142554 w 4404741"/>
              <a:gd name="connsiteY112" fmla="*/ 315149 h 1281710"/>
              <a:gd name="connsiteX113" fmla="*/ 2156841 w 4404741"/>
              <a:gd name="connsiteY113" fmla="*/ 334199 h 1281710"/>
              <a:gd name="connsiteX114" fmla="*/ 2175891 w 4404741"/>
              <a:gd name="connsiteY114" fmla="*/ 372299 h 1281710"/>
              <a:gd name="connsiteX115" fmla="*/ 2199704 w 4404741"/>
              <a:gd name="connsiteY115" fmla="*/ 410399 h 1281710"/>
              <a:gd name="connsiteX116" fmla="*/ 2218754 w 4404741"/>
              <a:gd name="connsiteY116" fmla="*/ 443737 h 1281710"/>
              <a:gd name="connsiteX117" fmla="*/ 2228279 w 4404741"/>
              <a:gd name="connsiteY117" fmla="*/ 472312 h 1281710"/>
              <a:gd name="connsiteX118" fmla="*/ 2233041 w 4404741"/>
              <a:gd name="connsiteY118" fmla="*/ 500887 h 1281710"/>
              <a:gd name="connsiteX119" fmla="*/ 2237804 w 4404741"/>
              <a:gd name="connsiteY119" fmla="*/ 515174 h 1281710"/>
              <a:gd name="connsiteX120" fmla="*/ 2242566 w 4404741"/>
              <a:gd name="connsiteY120" fmla="*/ 534224 h 1281710"/>
              <a:gd name="connsiteX121" fmla="*/ 2252091 w 4404741"/>
              <a:gd name="connsiteY121" fmla="*/ 562799 h 1281710"/>
              <a:gd name="connsiteX122" fmla="*/ 2261616 w 4404741"/>
              <a:gd name="connsiteY122" fmla="*/ 596137 h 1281710"/>
              <a:gd name="connsiteX123" fmla="*/ 2266379 w 4404741"/>
              <a:gd name="connsiteY123" fmla="*/ 615187 h 1281710"/>
              <a:gd name="connsiteX124" fmla="*/ 2275904 w 4404741"/>
              <a:gd name="connsiteY124" fmla="*/ 634237 h 1281710"/>
              <a:gd name="connsiteX125" fmla="*/ 2290191 w 4404741"/>
              <a:gd name="connsiteY125" fmla="*/ 691387 h 1281710"/>
              <a:gd name="connsiteX126" fmla="*/ 2299716 w 4404741"/>
              <a:gd name="connsiteY126" fmla="*/ 724724 h 1281710"/>
              <a:gd name="connsiteX127" fmla="*/ 2309241 w 4404741"/>
              <a:gd name="connsiteY127" fmla="*/ 748537 h 1281710"/>
              <a:gd name="connsiteX128" fmla="*/ 2318766 w 4404741"/>
              <a:gd name="connsiteY128" fmla="*/ 781874 h 1281710"/>
              <a:gd name="connsiteX129" fmla="*/ 2328291 w 4404741"/>
              <a:gd name="connsiteY129" fmla="*/ 796162 h 1281710"/>
              <a:gd name="connsiteX130" fmla="*/ 2333054 w 4404741"/>
              <a:gd name="connsiteY130" fmla="*/ 815212 h 1281710"/>
              <a:gd name="connsiteX131" fmla="*/ 2342579 w 4404741"/>
              <a:gd name="connsiteY131" fmla="*/ 829499 h 1281710"/>
              <a:gd name="connsiteX132" fmla="*/ 2352104 w 4404741"/>
              <a:gd name="connsiteY132" fmla="*/ 848549 h 1281710"/>
              <a:gd name="connsiteX133" fmla="*/ 2356866 w 4404741"/>
              <a:gd name="connsiteY133" fmla="*/ 867599 h 1281710"/>
              <a:gd name="connsiteX134" fmla="*/ 2380679 w 4404741"/>
              <a:gd name="connsiteY134" fmla="*/ 905699 h 1281710"/>
              <a:gd name="connsiteX135" fmla="*/ 2404491 w 4404741"/>
              <a:gd name="connsiteY135" fmla="*/ 948562 h 1281710"/>
              <a:gd name="connsiteX136" fmla="*/ 2428304 w 4404741"/>
              <a:gd name="connsiteY136" fmla="*/ 991424 h 1281710"/>
              <a:gd name="connsiteX137" fmla="*/ 2442591 w 4404741"/>
              <a:gd name="connsiteY137" fmla="*/ 1005712 h 1281710"/>
              <a:gd name="connsiteX138" fmla="*/ 2452116 w 4404741"/>
              <a:gd name="connsiteY138" fmla="*/ 1024762 h 1281710"/>
              <a:gd name="connsiteX139" fmla="*/ 2456879 w 4404741"/>
              <a:gd name="connsiteY139" fmla="*/ 1039049 h 1281710"/>
              <a:gd name="connsiteX140" fmla="*/ 2471166 w 4404741"/>
              <a:gd name="connsiteY140" fmla="*/ 1048574 h 1281710"/>
              <a:gd name="connsiteX141" fmla="*/ 2485454 w 4404741"/>
              <a:gd name="connsiteY141" fmla="*/ 1072387 h 1281710"/>
              <a:gd name="connsiteX142" fmla="*/ 2490216 w 4404741"/>
              <a:gd name="connsiteY142" fmla="*/ 1086674 h 1281710"/>
              <a:gd name="connsiteX143" fmla="*/ 2504504 w 4404741"/>
              <a:gd name="connsiteY143" fmla="*/ 1096199 h 1281710"/>
              <a:gd name="connsiteX144" fmla="*/ 2533079 w 4404741"/>
              <a:gd name="connsiteY144" fmla="*/ 1120012 h 1281710"/>
              <a:gd name="connsiteX145" fmla="*/ 2566416 w 4404741"/>
              <a:gd name="connsiteY145" fmla="*/ 1143824 h 1281710"/>
              <a:gd name="connsiteX146" fmla="*/ 2580704 w 4404741"/>
              <a:gd name="connsiteY146" fmla="*/ 1148587 h 1281710"/>
              <a:gd name="connsiteX147" fmla="*/ 2599754 w 4404741"/>
              <a:gd name="connsiteY147" fmla="*/ 1158112 h 1281710"/>
              <a:gd name="connsiteX148" fmla="*/ 2628329 w 4404741"/>
              <a:gd name="connsiteY148" fmla="*/ 1167637 h 1281710"/>
              <a:gd name="connsiteX149" fmla="*/ 2642616 w 4404741"/>
              <a:gd name="connsiteY149" fmla="*/ 1177162 h 1281710"/>
              <a:gd name="connsiteX150" fmla="*/ 2685479 w 4404741"/>
              <a:gd name="connsiteY150" fmla="*/ 1186687 h 1281710"/>
              <a:gd name="connsiteX151" fmla="*/ 2714054 w 4404741"/>
              <a:gd name="connsiteY151" fmla="*/ 1196212 h 1281710"/>
              <a:gd name="connsiteX152" fmla="*/ 2728341 w 4404741"/>
              <a:gd name="connsiteY152" fmla="*/ 1200974 h 1281710"/>
              <a:gd name="connsiteX153" fmla="*/ 2790254 w 4404741"/>
              <a:gd name="connsiteY153" fmla="*/ 1210499 h 1281710"/>
              <a:gd name="connsiteX154" fmla="*/ 3628454 w 4404741"/>
              <a:gd name="connsiteY154" fmla="*/ 1196212 h 1281710"/>
              <a:gd name="connsiteX155" fmla="*/ 3642741 w 4404741"/>
              <a:gd name="connsiteY155" fmla="*/ 1167637 h 1281710"/>
              <a:gd name="connsiteX156" fmla="*/ 3652266 w 4404741"/>
              <a:gd name="connsiteY156" fmla="*/ 1153349 h 1281710"/>
              <a:gd name="connsiteX157" fmla="*/ 3657029 w 4404741"/>
              <a:gd name="connsiteY157" fmla="*/ 1139062 h 1281710"/>
              <a:gd name="connsiteX158" fmla="*/ 3666554 w 4404741"/>
              <a:gd name="connsiteY158" fmla="*/ 1120012 h 128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404741" h="1281710">
                <a:moveTo>
                  <a:pt x="4404741" y="981899"/>
                </a:moveTo>
                <a:cubicBezTo>
                  <a:pt x="4382516" y="980312"/>
                  <a:pt x="4360195" y="979740"/>
                  <a:pt x="4338066" y="977137"/>
                </a:cubicBezTo>
                <a:cubicBezTo>
                  <a:pt x="4317444" y="974711"/>
                  <a:pt x="4327256" y="969930"/>
                  <a:pt x="4309491" y="958087"/>
                </a:cubicBezTo>
                <a:cubicBezTo>
                  <a:pt x="4305314" y="955302"/>
                  <a:pt x="4299694" y="955569"/>
                  <a:pt x="4295204" y="953324"/>
                </a:cubicBezTo>
                <a:cubicBezTo>
                  <a:pt x="4258283" y="934863"/>
                  <a:pt x="4302532" y="951004"/>
                  <a:pt x="4266629" y="939037"/>
                </a:cubicBezTo>
                <a:cubicBezTo>
                  <a:pt x="4231812" y="915827"/>
                  <a:pt x="4275596" y="944162"/>
                  <a:pt x="4233291" y="919987"/>
                </a:cubicBezTo>
                <a:cubicBezTo>
                  <a:pt x="4228321" y="917147"/>
                  <a:pt x="4224265" y="912717"/>
                  <a:pt x="4219004" y="910462"/>
                </a:cubicBezTo>
                <a:cubicBezTo>
                  <a:pt x="4212988" y="907884"/>
                  <a:pt x="4206304" y="907287"/>
                  <a:pt x="4199954" y="905699"/>
                </a:cubicBezTo>
                <a:cubicBezTo>
                  <a:pt x="4172494" y="887393"/>
                  <a:pt x="4198985" y="903243"/>
                  <a:pt x="4171379" y="891412"/>
                </a:cubicBezTo>
                <a:cubicBezTo>
                  <a:pt x="4136510" y="876468"/>
                  <a:pt x="4168404" y="885906"/>
                  <a:pt x="4133279" y="877124"/>
                </a:cubicBezTo>
                <a:cubicBezTo>
                  <a:pt x="4128516" y="873949"/>
                  <a:pt x="4124222" y="869924"/>
                  <a:pt x="4118991" y="867599"/>
                </a:cubicBezTo>
                <a:cubicBezTo>
                  <a:pt x="4109816" y="863521"/>
                  <a:pt x="4099941" y="861249"/>
                  <a:pt x="4090416" y="858074"/>
                </a:cubicBezTo>
                <a:cubicBezTo>
                  <a:pt x="4080891" y="854899"/>
                  <a:pt x="4071686" y="850518"/>
                  <a:pt x="4061841" y="848549"/>
                </a:cubicBezTo>
                <a:cubicBezTo>
                  <a:pt x="4053904" y="846962"/>
                  <a:pt x="4045882" y="845750"/>
                  <a:pt x="4038029" y="843787"/>
                </a:cubicBezTo>
                <a:cubicBezTo>
                  <a:pt x="4004127" y="835312"/>
                  <a:pt x="4047991" y="842607"/>
                  <a:pt x="3999929" y="829499"/>
                </a:cubicBezTo>
                <a:cubicBezTo>
                  <a:pt x="3990613" y="826958"/>
                  <a:pt x="3980823" y="826631"/>
                  <a:pt x="3971354" y="824737"/>
                </a:cubicBezTo>
                <a:cubicBezTo>
                  <a:pt x="3964936" y="823453"/>
                  <a:pt x="3958598" y="821772"/>
                  <a:pt x="3952304" y="819974"/>
                </a:cubicBezTo>
                <a:cubicBezTo>
                  <a:pt x="3933400" y="814573"/>
                  <a:pt x="3922540" y="807303"/>
                  <a:pt x="3899916" y="805687"/>
                </a:cubicBezTo>
                <a:cubicBezTo>
                  <a:pt x="3856332" y="802574"/>
                  <a:pt x="3735079" y="793207"/>
                  <a:pt x="3680841" y="791399"/>
                </a:cubicBezTo>
                <a:lnTo>
                  <a:pt x="3480816" y="786637"/>
                </a:lnTo>
                <a:lnTo>
                  <a:pt x="2723579" y="777112"/>
                </a:lnTo>
                <a:cubicBezTo>
                  <a:pt x="2696591" y="775524"/>
                  <a:pt x="2669557" y="774594"/>
                  <a:pt x="2642616" y="772349"/>
                </a:cubicBezTo>
                <a:cubicBezTo>
                  <a:pt x="2631430" y="771417"/>
                  <a:pt x="2620417" y="768979"/>
                  <a:pt x="2609279" y="767587"/>
                </a:cubicBezTo>
                <a:cubicBezTo>
                  <a:pt x="2595014" y="765804"/>
                  <a:pt x="2580704" y="764412"/>
                  <a:pt x="2566416" y="762824"/>
                </a:cubicBezTo>
                <a:lnTo>
                  <a:pt x="2537841" y="753299"/>
                </a:lnTo>
                <a:cubicBezTo>
                  <a:pt x="2533079" y="751712"/>
                  <a:pt x="2528424" y="749755"/>
                  <a:pt x="2523554" y="748537"/>
                </a:cubicBezTo>
                <a:lnTo>
                  <a:pt x="2504504" y="743774"/>
                </a:lnTo>
                <a:cubicBezTo>
                  <a:pt x="2494629" y="737191"/>
                  <a:pt x="2482477" y="730439"/>
                  <a:pt x="2475929" y="719962"/>
                </a:cubicBezTo>
                <a:cubicBezTo>
                  <a:pt x="2471398" y="712712"/>
                  <a:pt x="2470556" y="703622"/>
                  <a:pt x="2466404" y="696149"/>
                </a:cubicBezTo>
                <a:cubicBezTo>
                  <a:pt x="2462549" y="689210"/>
                  <a:pt x="2456879" y="683449"/>
                  <a:pt x="2452116" y="677099"/>
                </a:cubicBezTo>
                <a:lnTo>
                  <a:pt x="2442591" y="638999"/>
                </a:lnTo>
                <a:cubicBezTo>
                  <a:pt x="2441004" y="632649"/>
                  <a:pt x="2439899" y="626159"/>
                  <a:pt x="2437829" y="619949"/>
                </a:cubicBezTo>
                <a:cubicBezTo>
                  <a:pt x="2434654" y="610424"/>
                  <a:pt x="2430739" y="601114"/>
                  <a:pt x="2428304" y="591374"/>
                </a:cubicBezTo>
                <a:lnTo>
                  <a:pt x="2414016" y="534224"/>
                </a:lnTo>
                <a:cubicBezTo>
                  <a:pt x="2412429" y="527874"/>
                  <a:pt x="2412885" y="520620"/>
                  <a:pt x="2409254" y="515174"/>
                </a:cubicBezTo>
                <a:lnTo>
                  <a:pt x="2399729" y="500887"/>
                </a:lnTo>
                <a:cubicBezTo>
                  <a:pt x="2388371" y="421391"/>
                  <a:pt x="2404813" y="511377"/>
                  <a:pt x="2380679" y="438974"/>
                </a:cubicBezTo>
                <a:cubicBezTo>
                  <a:pt x="2374776" y="421264"/>
                  <a:pt x="2378301" y="408027"/>
                  <a:pt x="2371154" y="391349"/>
                </a:cubicBezTo>
                <a:cubicBezTo>
                  <a:pt x="2368899" y="386088"/>
                  <a:pt x="2364189" y="382181"/>
                  <a:pt x="2361629" y="377062"/>
                </a:cubicBezTo>
                <a:cubicBezTo>
                  <a:pt x="2341911" y="337628"/>
                  <a:pt x="2374637" y="389430"/>
                  <a:pt x="2347341" y="348487"/>
                </a:cubicBezTo>
                <a:cubicBezTo>
                  <a:pt x="2345754" y="343724"/>
                  <a:pt x="2344824" y="338689"/>
                  <a:pt x="2342579" y="334199"/>
                </a:cubicBezTo>
                <a:cubicBezTo>
                  <a:pt x="2339702" y="328445"/>
                  <a:pt x="2321162" y="303498"/>
                  <a:pt x="2318766" y="300862"/>
                </a:cubicBezTo>
                <a:cubicBezTo>
                  <a:pt x="2308195" y="289233"/>
                  <a:pt x="2295078" y="279929"/>
                  <a:pt x="2285429" y="267524"/>
                </a:cubicBezTo>
                <a:cubicBezTo>
                  <a:pt x="2274316" y="253237"/>
                  <a:pt x="2264889" y="237461"/>
                  <a:pt x="2252091" y="224662"/>
                </a:cubicBezTo>
                <a:cubicBezTo>
                  <a:pt x="2243117" y="215688"/>
                  <a:pt x="2235453" y="206154"/>
                  <a:pt x="2223516" y="200849"/>
                </a:cubicBezTo>
                <a:cubicBezTo>
                  <a:pt x="2214341" y="196771"/>
                  <a:pt x="2194941" y="191324"/>
                  <a:pt x="2194941" y="191324"/>
                </a:cubicBezTo>
                <a:cubicBezTo>
                  <a:pt x="2169687" y="166070"/>
                  <a:pt x="2192946" y="186317"/>
                  <a:pt x="2161604" y="167512"/>
                </a:cubicBezTo>
                <a:cubicBezTo>
                  <a:pt x="2151788" y="161622"/>
                  <a:pt x="2143889" y="152082"/>
                  <a:pt x="2133029" y="148462"/>
                </a:cubicBezTo>
                <a:lnTo>
                  <a:pt x="2104454" y="138937"/>
                </a:lnTo>
                <a:cubicBezTo>
                  <a:pt x="2081787" y="123826"/>
                  <a:pt x="2099073" y="133036"/>
                  <a:pt x="2071116" y="124649"/>
                </a:cubicBezTo>
                <a:cubicBezTo>
                  <a:pt x="2061499" y="121764"/>
                  <a:pt x="2052066" y="118299"/>
                  <a:pt x="2042541" y="115124"/>
                </a:cubicBezTo>
                <a:cubicBezTo>
                  <a:pt x="2033016" y="111949"/>
                  <a:pt x="2023889" y="107126"/>
                  <a:pt x="2013966" y="105599"/>
                </a:cubicBezTo>
                <a:lnTo>
                  <a:pt x="1952054" y="96074"/>
                </a:lnTo>
                <a:cubicBezTo>
                  <a:pt x="1915372" y="83849"/>
                  <a:pt x="1967828" y="100223"/>
                  <a:pt x="1894904" y="86549"/>
                </a:cubicBezTo>
                <a:cubicBezTo>
                  <a:pt x="1883545" y="84419"/>
                  <a:pt x="1872966" y="78924"/>
                  <a:pt x="1861566" y="77024"/>
                </a:cubicBezTo>
                <a:cubicBezTo>
                  <a:pt x="1844270" y="74141"/>
                  <a:pt x="1826617" y="74098"/>
                  <a:pt x="1809179" y="72262"/>
                </a:cubicBezTo>
                <a:cubicBezTo>
                  <a:pt x="1796450" y="70922"/>
                  <a:pt x="1783779" y="69087"/>
                  <a:pt x="1771079" y="67499"/>
                </a:cubicBezTo>
                <a:cubicBezTo>
                  <a:pt x="1763141" y="64324"/>
                  <a:pt x="1755271" y="60976"/>
                  <a:pt x="1747266" y="57974"/>
                </a:cubicBezTo>
                <a:cubicBezTo>
                  <a:pt x="1742566" y="56211"/>
                  <a:pt x="1737968" y="53766"/>
                  <a:pt x="1732979" y="53212"/>
                </a:cubicBezTo>
                <a:cubicBezTo>
                  <a:pt x="1709259" y="50576"/>
                  <a:pt x="1685354" y="50037"/>
                  <a:pt x="1661541" y="48449"/>
                </a:cubicBezTo>
                <a:cubicBezTo>
                  <a:pt x="1652016" y="45274"/>
                  <a:pt x="1642706" y="41359"/>
                  <a:pt x="1632966" y="38924"/>
                </a:cubicBezTo>
                <a:cubicBezTo>
                  <a:pt x="1607568" y="32575"/>
                  <a:pt x="1563447" y="31012"/>
                  <a:pt x="1542479" y="29399"/>
                </a:cubicBezTo>
                <a:cubicBezTo>
                  <a:pt x="1529779" y="26224"/>
                  <a:pt x="1517360" y="21567"/>
                  <a:pt x="1504379" y="19874"/>
                </a:cubicBezTo>
                <a:cubicBezTo>
                  <a:pt x="1352005" y="0"/>
                  <a:pt x="1481055" y="24736"/>
                  <a:pt x="1409129" y="10349"/>
                </a:cubicBezTo>
                <a:lnTo>
                  <a:pt x="742379" y="19874"/>
                </a:lnTo>
                <a:cubicBezTo>
                  <a:pt x="688800" y="20967"/>
                  <a:pt x="726520" y="23046"/>
                  <a:pt x="694754" y="29399"/>
                </a:cubicBezTo>
                <a:cubicBezTo>
                  <a:pt x="683746" y="31601"/>
                  <a:pt x="672529" y="32574"/>
                  <a:pt x="661416" y="34162"/>
                </a:cubicBezTo>
                <a:cubicBezTo>
                  <a:pt x="622192" y="47237"/>
                  <a:pt x="642780" y="42267"/>
                  <a:pt x="599504" y="48449"/>
                </a:cubicBezTo>
                <a:cubicBezTo>
                  <a:pt x="591566" y="51624"/>
                  <a:pt x="583801" y="55270"/>
                  <a:pt x="575691" y="57974"/>
                </a:cubicBezTo>
                <a:cubicBezTo>
                  <a:pt x="562060" y="62518"/>
                  <a:pt x="554959" y="61769"/>
                  <a:pt x="542354" y="67499"/>
                </a:cubicBezTo>
                <a:cubicBezTo>
                  <a:pt x="488629" y="91919"/>
                  <a:pt x="522533" y="81979"/>
                  <a:pt x="485204" y="91312"/>
                </a:cubicBezTo>
                <a:cubicBezTo>
                  <a:pt x="462562" y="106406"/>
                  <a:pt x="476345" y="99027"/>
                  <a:pt x="442341" y="110362"/>
                </a:cubicBezTo>
                <a:lnTo>
                  <a:pt x="428054" y="115124"/>
                </a:lnTo>
                <a:cubicBezTo>
                  <a:pt x="423291" y="118299"/>
                  <a:pt x="418886" y="122089"/>
                  <a:pt x="413766" y="124649"/>
                </a:cubicBezTo>
                <a:cubicBezTo>
                  <a:pt x="393039" y="135013"/>
                  <a:pt x="403551" y="122422"/>
                  <a:pt x="380429" y="138937"/>
                </a:cubicBezTo>
                <a:cubicBezTo>
                  <a:pt x="374948" y="142852"/>
                  <a:pt x="371745" y="149488"/>
                  <a:pt x="366141" y="153224"/>
                </a:cubicBezTo>
                <a:cubicBezTo>
                  <a:pt x="362038" y="155959"/>
                  <a:pt x="335349" y="162113"/>
                  <a:pt x="332804" y="162749"/>
                </a:cubicBezTo>
                <a:cubicBezTo>
                  <a:pt x="288850" y="184726"/>
                  <a:pt x="308479" y="178355"/>
                  <a:pt x="275654" y="186562"/>
                </a:cubicBezTo>
                <a:cubicBezTo>
                  <a:pt x="270891" y="189737"/>
                  <a:pt x="266597" y="193762"/>
                  <a:pt x="261366" y="196087"/>
                </a:cubicBezTo>
                <a:cubicBezTo>
                  <a:pt x="252191" y="200165"/>
                  <a:pt x="241145" y="200043"/>
                  <a:pt x="232791" y="205612"/>
                </a:cubicBezTo>
                <a:cubicBezTo>
                  <a:pt x="198770" y="228293"/>
                  <a:pt x="215322" y="221886"/>
                  <a:pt x="185166" y="229424"/>
                </a:cubicBezTo>
                <a:cubicBezTo>
                  <a:pt x="144223" y="256720"/>
                  <a:pt x="196025" y="223994"/>
                  <a:pt x="156591" y="243712"/>
                </a:cubicBezTo>
                <a:cubicBezTo>
                  <a:pt x="119669" y="262173"/>
                  <a:pt x="163923" y="246032"/>
                  <a:pt x="128016" y="257999"/>
                </a:cubicBezTo>
                <a:cubicBezTo>
                  <a:pt x="100562" y="276303"/>
                  <a:pt x="127044" y="260457"/>
                  <a:pt x="99441" y="272287"/>
                </a:cubicBezTo>
                <a:cubicBezTo>
                  <a:pt x="92916" y="275084"/>
                  <a:pt x="86917" y="279015"/>
                  <a:pt x="80391" y="281812"/>
                </a:cubicBezTo>
                <a:cubicBezTo>
                  <a:pt x="67580" y="287302"/>
                  <a:pt x="56263" y="288542"/>
                  <a:pt x="42291" y="291337"/>
                </a:cubicBezTo>
                <a:cubicBezTo>
                  <a:pt x="37529" y="294512"/>
                  <a:pt x="33265" y="298607"/>
                  <a:pt x="28004" y="300862"/>
                </a:cubicBezTo>
                <a:cubicBezTo>
                  <a:pt x="7413" y="309687"/>
                  <a:pt x="0" y="299654"/>
                  <a:pt x="23241" y="315149"/>
                </a:cubicBezTo>
                <a:cubicBezTo>
                  <a:pt x="234169" y="299525"/>
                  <a:pt x="108857" y="306450"/>
                  <a:pt x="399479" y="300862"/>
                </a:cubicBezTo>
                <a:cubicBezTo>
                  <a:pt x="461173" y="280297"/>
                  <a:pt x="408651" y="294964"/>
                  <a:pt x="523304" y="286574"/>
                </a:cubicBezTo>
                <a:cubicBezTo>
                  <a:pt x="556703" y="284130"/>
                  <a:pt x="590018" y="280616"/>
                  <a:pt x="623316" y="277049"/>
                </a:cubicBezTo>
                <a:cubicBezTo>
                  <a:pt x="634478" y="275853"/>
                  <a:pt x="645449" y="272966"/>
                  <a:pt x="656654" y="272287"/>
                </a:cubicBezTo>
                <a:cubicBezTo>
                  <a:pt x="697884" y="269788"/>
                  <a:pt x="739204" y="269112"/>
                  <a:pt x="780479" y="267524"/>
                </a:cubicBezTo>
                <a:lnTo>
                  <a:pt x="813816" y="257999"/>
                </a:lnTo>
                <a:cubicBezTo>
                  <a:pt x="820131" y="256277"/>
                  <a:pt x="826357" y="253922"/>
                  <a:pt x="832866" y="253237"/>
                </a:cubicBezTo>
                <a:cubicBezTo>
                  <a:pt x="856600" y="250739"/>
                  <a:pt x="880491" y="250062"/>
                  <a:pt x="904304" y="248474"/>
                </a:cubicBezTo>
                <a:lnTo>
                  <a:pt x="947166" y="238949"/>
                </a:lnTo>
                <a:cubicBezTo>
                  <a:pt x="953544" y="237477"/>
                  <a:pt x="959711" y="234910"/>
                  <a:pt x="966216" y="234187"/>
                </a:cubicBezTo>
                <a:cubicBezTo>
                  <a:pt x="988361" y="231726"/>
                  <a:pt x="1010666" y="231012"/>
                  <a:pt x="1032891" y="229424"/>
                </a:cubicBezTo>
                <a:cubicBezTo>
                  <a:pt x="1178735" y="200255"/>
                  <a:pt x="996725" y="235452"/>
                  <a:pt x="1118616" y="215137"/>
                </a:cubicBezTo>
                <a:cubicBezTo>
                  <a:pt x="1125072" y="214061"/>
                  <a:pt x="1131220" y="211512"/>
                  <a:pt x="1137666" y="210374"/>
                </a:cubicBezTo>
                <a:cubicBezTo>
                  <a:pt x="1158229" y="206745"/>
                  <a:pt x="1178870" y="203521"/>
                  <a:pt x="1199579" y="200849"/>
                </a:cubicBezTo>
                <a:cubicBezTo>
                  <a:pt x="1228093" y="197170"/>
                  <a:pt x="1285304" y="191324"/>
                  <a:pt x="1285304" y="191324"/>
                </a:cubicBezTo>
                <a:lnTo>
                  <a:pt x="1842516" y="196087"/>
                </a:lnTo>
                <a:cubicBezTo>
                  <a:pt x="1847536" y="196171"/>
                  <a:pt x="1851811" y="200323"/>
                  <a:pt x="1856804" y="200849"/>
                </a:cubicBezTo>
                <a:cubicBezTo>
                  <a:pt x="1882114" y="203513"/>
                  <a:pt x="1907604" y="204024"/>
                  <a:pt x="1933004" y="205612"/>
                </a:cubicBezTo>
                <a:cubicBezTo>
                  <a:pt x="1939354" y="208787"/>
                  <a:pt x="1945205" y="213269"/>
                  <a:pt x="1952054" y="215137"/>
                </a:cubicBezTo>
                <a:cubicBezTo>
                  <a:pt x="1962884" y="218090"/>
                  <a:pt x="1974319" y="218054"/>
                  <a:pt x="1985391" y="219899"/>
                </a:cubicBezTo>
                <a:cubicBezTo>
                  <a:pt x="1993376" y="221230"/>
                  <a:pt x="2001266" y="223074"/>
                  <a:pt x="2009204" y="224662"/>
                </a:cubicBezTo>
                <a:cubicBezTo>
                  <a:pt x="2015554" y="227837"/>
                  <a:pt x="2021606" y="231694"/>
                  <a:pt x="2028254" y="234187"/>
                </a:cubicBezTo>
                <a:cubicBezTo>
                  <a:pt x="2040473" y="238769"/>
                  <a:pt x="2050069" y="237951"/>
                  <a:pt x="2061591" y="243712"/>
                </a:cubicBezTo>
                <a:cubicBezTo>
                  <a:pt x="2094476" y="260155"/>
                  <a:pt x="2055288" y="248090"/>
                  <a:pt x="2094929" y="257999"/>
                </a:cubicBezTo>
                <a:cubicBezTo>
                  <a:pt x="2136798" y="299868"/>
                  <a:pt x="2111613" y="270947"/>
                  <a:pt x="2142554" y="315149"/>
                </a:cubicBezTo>
                <a:cubicBezTo>
                  <a:pt x="2147106" y="321652"/>
                  <a:pt x="2152842" y="327343"/>
                  <a:pt x="2156841" y="334199"/>
                </a:cubicBezTo>
                <a:cubicBezTo>
                  <a:pt x="2163995" y="346464"/>
                  <a:pt x="2168586" y="360123"/>
                  <a:pt x="2175891" y="372299"/>
                </a:cubicBezTo>
                <a:cubicBezTo>
                  <a:pt x="2193124" y="401020"/>
                  <a:pt x="2185044" y="388410"/>
                  <a:pt x="2199704" y="410399"/>
                </a:cubicBezTo>
                <a:cubicBezTo>
                  <a:pt x="2214267" y="454094"/>
                  <a:pt x="2189926" y="386081"/>
                  <a:pt x="2218754" y="443737"/>
                </a:cubicBezTo>
                <a:cubicBezTo>
                  <a:pt x="2223244" y="452717"/>
                  <a:pt x="2228279" y="472312"/>
                  <a:pt x="2228279" y="472312"/>
                </a:cubicBezTo>
                <a:cubicBezTo>
                  <a:pt x="2229866" y="481837"/>
                  <a:pt x="2230946" y="491461"/>
                  <a:pt x="2233041" y="500887"/>
                </a:cubicBezTo>
                <a:cubicBezTo>
                  <a:pt x="2234130" y="505787"/>
                  <a:pt x="2236425" y="510347"/>
                  <a:pt x="2237804" y="515174"/>
                </a:cubicBezTo>
                <a:cubicBezTo>
                  <a:pt x="2239602" y="521468"/>
                  <a:pt x="2240685" y="527955"/>
                  <a:pt x="2242566" y="534224"/>
                </a:cubicBezTo>
                <a:cubicBezTo>
                  <a:pt x="2245451" y="543841"/>
                  <a:pt x="2249656" y="553059"/>
                  <a:pt x="2252091" y="562799"/>
                </a:cubicBezTo>
                <a:cubicBezTo>
                  <a:pt x="2266981" y="622352"/>
                  <a:pt x="2247951" y="548310"/>
                  <a:pt x="2261616" y="596137"/>
                </a:cubicBezTo>
                <a:cubicBezTo>
                  <a:pt x="2263414" y="602431"/>
                  <a:pt x="2264081" y="609058"/>
                  <a:pt x="2266379" y="615187"/>
                </a:cubicBezTo>
                <a:cubicBezTo>
                  <a:pt x="2268872" y="621834"/>
                  <a:pt x="2272729" y="627887"/>
                  <a:pt x="2275904" y="634237"/>
                </a:cubicBezTo>
                <a:cubicBezTo>
                  <a:pt x="2283828" y="681784"/>
                  <a:pt x="2276041" y="644222"/>
                  <a:pt x="2290191" y="691387"/>
                </a:cubicBezTo>
                <a:cubicBezTo>
                  <a:pt x="2297694" y="716398"/>
                  <a:pt x="2291716" y="703391"/>
                  <a:pt x="2299716" y="724724"/>
                </a:cubicBezTo>
                <a:cubicBezTo>
                  <a:pt x="2302718" y="732729"/>
                  <a:pt x="2306537" y="740427"/>
                  <a:pt x="2309241" y="748537"/>
                </a:cubicBezTo>
                <a:cubicBezTo>
                  <a:pt x="2312291" y="757686"/>
                  <a:pt x="2314182" y="772706"/>
                  <a:pt x="2318766" y="781874"/>
                </a:cubicBezTo>
                <a:cubicBezTo>
                  <a:pt x="2321326" y="786994"/>
                  <a:pt x="2325116" y="791399"/>
                  <a:pt x="2328291" y="796162"/>
                </a:cubicBezTo>
                <a:cubicBezTo>
                  <a:pt x="2329879" y="802512"/>
                  <a:pt x="2330476" y="809196"/>
                  <a:pt x="2333054" y="815212"/>
                </a:cubicBezTo>
                <a:cubicBezTo>
                  <a:pt x="2335309" y="820473"/>
                  <a:pt x="2339739" y="824529"/>
                  <a:pt x="2342579" y="829499"/>
                </a:cubicBezTo>
                <a:cubicBezTo>
                  <a:pt x="2346101" y="835663"/>
                  <a:pt x="2348929" y="842199"/>
                  <a:pt x="2352104" y="848549"/>
                </a:cubicBezTo>
                <a:cubicBezTo>
                  <a:pt x="2353691" y="854899"/>
                  <a:pt x="2354208" y="861618"/>
                  <a:pt x="2356866" y="867599"/>
                </a:cubicBezTo>
                <a:cubicBezTo>
                  <a:pt x="2360696" y="876216"/>
                  <a:pt x="2374306" y="896140"/>
                  <a:pt x="2380679" y="905699"/>
                </a:cubicBezTo>
                <a:cubicBezTo>
                  <a:pt x="2393846" y="945206"/>
                  <a:pt x="2371744" y="883067"/>
                  <a:pt x="2404491" y="948562"/>
                </a:cubicBezTo>
                <a:cubicBezTo>
                  <a:pt x="2411278" y="962135"/>
                  <a:pt x="2419331" y="979460"/>
                  <a:pt x="2428304" y="991424"/>
                </a:cubicBezTo>
                <a:cubicBezTo>
                  <a:pt x="2432345" y="996812"/>
                  <a:pt x="2438676" y="1000231"/>
                  <a:pt x="2442591" y="1005712"/>
                </a:cubicBezTo>
                <a:cubicBezTo>
                  <a:pt x="2446717" y="1011489"/>
                  <a:pt x="2449319" y="1018237"/>
                  <a:pt x="2452116" y="1024762"/>
                </a:cubicBezTo>
                <a:cubicBezTo>
                  <a:pt x="2454094" y="1029376"/>
                  <a:pt x="2453743" y="1035129"/>
                  <a:pt x="2456879" y="1039049"/>
                </a:cubicBezTo>
                <a:cubicBezTo>
                  <a:pt x="2460455" y="1043518"/>
                  <a:pt x="2466404" y="1045399"/>
                  <a:pt x="2471166" y="1048574"/>
                </a:cubicBezTo>
                <a:cubicBezTo>
                  <a:pt x="2475929" y="1056512"/>
                  <a:pt x="2481314" y="1064107"/>
                  <a:pt x="2485454" y="1072387"/>
                </a:cubicBezTo>
                <a:cubicBezTo>
                  <a:pt x="2487699" y="1076877"/>
                  <a:pt x="2487080" y="1082754"/>
                  <a:pt x="2490216" y="1086674"/>
                </a:cubicBezTo>
                <a:cubicBezTo>
                  <a:pt x="2493792" y="1091144"/>
                  <a:pt x="2500107" y="1092535"/>
                  <a:pt x="2504504" y="1096199"/>
                </a:cubicBezTo>
                <a:cubicBezTo>
                  <a:pt x="2557864" y="1140666"/>
                  <a:pt x="2483420" y="1084543"/>
                  <a:pt x="2533079" y="1120012"/>
                </a:cubicBezTo>
                <a:cubicBezTo>
                  <a:pt x="2538108" y="1123604"/>
                  <a:pt x="2558937" y="1140084"/>
                  <a:pt x="2566416" y="1143824"/>
                </a:cubicBezTo>
                <a:cubicBezTo>
                  <a:pt x="2570906" y="1146069"/>
                  <a:pt x="2576090" y="1146609"/>
                  <a:pt x="2580704" y="1148587"/>
                </a:cubicBezTo>
                <a:cubicBezTo>
                  <a:pt x="2587229" y="1151384"/>
                  <a:pt x="2593162" y="1155475"/>
                  <a:pt x="2599754" y="1158112"/>
                </a:cubicBezTo>
                <a:cubicBezTo>
                  <a:pt x="2609076" y="1161841"/>
                  <a:pt x="2619975" y="1162068"/>
                  <a:pt x="2628329" y="1167637"/>
                </a:cubicBezTo>
                <a:cubicBezTo>
                  <a:pt x="2633091" y="1170812"/>
                  <a:pt x="2637355" y="1174907"/>
                  <a:pt x="2642616" y="1177162"/>
                </a:cubicBezTo>
                <a:cubicBezTo>
                  <a:pt x="2650094" y="1180367"/>
                  <a:pt x="2679272" y="1184994"/>
                  <a:pt x="2685479" y="1186687"/>
                </a:cubicBezTo>
                <a:cubicBezTo>
                  <a:pt x="2695165" y="1189329"/>
                  <a:pt x="2704529" y="1193037"/>
                  <a:pt x="2714054" y="1196212"/>
                </a:cubicBezTo>
                <a:cubicBezTo>
                  <a:pt x="2718816" y="1197799"/>
                  <a:pt x="2723360" y="1200351"/>
                  <a:pt x="2728341" y="1200974"/>
                </a:cubicBezTo>
                <a:cubicBezTo>
                  <a:pt x="2774473" y="1206741"/>
                  <a:pt x="2753891" y="1203227"/>
                  <a:pt x="2790254" y="1210499"/>
                </a:cubicBezTo>
                <a:cubicBezTo>
                  <a:pt x="2797448" y="1210456"/>
                  <a:pt x="3371923" y="1281710"/>
                  <a:pt x="3628454" y="1196212"/>
                </a:cubicBezTo>
                <a:cubicBezTo>
                  <a:pt x="3655752" y="1155263"/>
                  <a:pt x="3623024" y="1207073"/>
                  <a:pt x="3642741" y="1167637"/>
                </a:cubicBezTo>
                <a:cubicBezTo>
                  <a:pt x="3645301" y="1162517"/>
                  <a:pt x="3649706" y="1158469"/>
                  <a:pt x="3652266" y="1153349"/>
                </a:cubicBezTo>
                <a:cubicBezTo>
                  <a:pt x="3654511" y="1148859"/>
                  <a:pt x="3654784" y="1143552"/>
                  <a:pt x="3657029" y="1139062"/>
                </a:cubicBezTo>
                <a:cubicBezTo>
                  <a:pt x="3667434" y="1118252"/>
                  <a:pt x="3666554" y="1131940"/>
                  <a:pt x="3666554" y="11200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17206" y="1430631"/>
            <a:ext cx="945146" cy="793457"/>
          </a:xfrm>
          <a:custGeom>
            <a:avLst/>
            <a:gdLst>
              <a:gd name="connsiteX0" fmla="*/ 554907 w 945146"/>
              <a:gd name="connsiteY0" fmla="*/ 526757 h 793457"/>
              <a:gd name="connsiteX1" fmla="*/ 497757 w 945146"/>
              <a:gd name="connsiteY1" fmla="*/ 512469 h 793457"/>
              <a:gd name="connsiteX2" fmla="*/ 469182 w 945146"/>
              <a:gd name="connsiteY2" fmla="*/ 502944 h 793457"/>
              <a:gd name="connsiteX3" fmla="*/ 431082 w 945146"/>
              <a:gd name="connsiteY3" fmla="*/ 483894 h 793457"/>
              <a:gd name="connsiteX4" fmla="*/ 412032 w 945146"/>
              <a:gd name="connsiteY4" fmla="*/ 474369 h 793457"/>
              <a:gd name="connsiteX5" fmla="*/ 392982 w 945146"/>
              <a:gd name="connsiteY5" fmla="*/ 469607 h 793457"/>
              <a:gd name="connsiteX6" fmla="*/ 345357 w 945146"/>
              <a:gd name="connsiteY6" fmla="*/ 436269 h 793457"/>
              <a:gd name="connsiteX7" fmla="*/ 326307 w 945146"/>
              <a:gd name="connsiteY7" fmla="*/ 431507 h 793457"/>
              <a:gd name="connsiteX8" fmla="*/ 292969 w 945146"/>
              <a:gd name="connsiteY8" fmla="*/ 412457 h 793457"/>
              <a:gd name="connsiteX9" fmla="*/ 273919 w 945146"/>
              <a:gd name="connsiteY9" fmla="*/ 402932 h 793457"/>
              <a:gd name="connsiteX10" fmla="*/ 240582 w 945146"/>
              <a:gd name="connsiteY10" fmla="*/ 383882 h 793457"/>
              <a:gd name="connsiteX11" fmla="*/ 221532 w 945146"/>
              <a:gd name="connsiteY11" fmla="*/ 364832 h 793457"/>
              <a:gd name="connsiteX12" fmla="*/ 207244 w 945146"/>
              <a:gd name="connsiteY12" fmla="*/ 360069 h 793457"/>
              <a:gd name="connsiteX13" fmla="*/ 178669 w 945146"/>
              <a:gd name="connsiteY13" fmla="*/ 341019 h 793457"/>
              <a:gd name="connsiteX14" fmla="*/ 178669 w 945146"/>
              <a:gd name="connsiteY14" fmla="*/ 341019 h 793457"/>
              <a:gd name="connsiteX15" fmla="*/ 150094 w 945146"/>
              <a:gd name="connsiteY15" fmla="*/ 312444 h 793457"/>
              <a:gd name="connsiteX16" fmla="*/ 135807 w 945146"/>
              <a:gd name="connsiteY16" fmla="*/ 293394 h 793457"/>
              <a:gd name="connsiteX17" fmla="*/ 116757 w 945146"/>
              <a:gd name="connsiteY17" fmla="*/ 283869 h 793457"/>
              <a:gd name="connsiteX18" fmla="*/ 92944 w 945146"/>
              <a:gd name="connsiteY18" fmla="*/ 250532 h 793457"/>
              <a:gd name="connsiteX19" fmla="*/ 83419 w 945146"/>
              <a:gd name="connsiteY19" fmla="*/ 236244 h 793457"/>
              <a:gd name="connsiteX20" fmla="*/ 64369 w 945146"/>
              <a:gd name="connsiteY20" fmla="*/ 202907 h 793457"/>
              <a:gd name="connsiteX21" fmla="*/ 59607 w 945146"/>
              <a:gd name="connsiteY21" fmla="*/ 183857 h 793457"/>
              <a:gd name="connsiteX22" fmla="*/ 50082 w 945146"/>
              <a:gd name="connsiteY22" fmla="*/ 169569 h 793457"/>
              <a:gd name="connsiteX23" fmla="*/ 40557 w 945146"/>
              <a:gd name="connsiteY23" fmla="*/ 136232 h 793457"/>
              <a:gd name="connsiteX24" fmla="*/ 21507 w 945146"/>
              <a:gd name="connsiteY24" fmla="*/ 93369 h 793457"/>
              <a:gd name="connsiteX25" fmla="*/ 16744 w 945146"/>
              <a:gd name="connsiteY25" fmla="*/ 79082 h 793457"/>
              <a:gd name="connsiteX26" fmla="*/ 21507 w 945146"/>
              <a:gd name="connsiteY26" fmla="*/ 12407 h 793457"/>
              <a:gd name="connsiteX27" fmla="*/ 264394 w 945146"/>
              <a:gd name="connsiteY27" fmla="*/ 21932 h 793457"/>
              <a:gd name="connsiteX28" fmla="*/ 292969 w 945146"/>
              <a:gd name="connsiteY28" fmla="*/ 31457 h 793457"/>
              <a:gd name="connsiteX29" fmla="*/ 340594 w 945146"/>
              <a:gd name="connsiteY29" fmla="*/ 40982 h 793457"/>
              <a:gd name="connsiteX30" fmla="*/ 364407 w 945146"/>
              <a:gd name="connsiteY30" fmla="*/ 50507 h 793457"/>
              <a:gd name="connsiteX31" fmla="*/ 383457 w 945146"/>
              <a:gd name="connsiteY31" fmla="*/ 55269 h 793457"/>
              <a:gd name="connsiteX32" fmla="*/ 397744 w 945146"/>
              <a:gd name="connsiteY32" fmla="*/ 60032 h 793457"/>
              <a:gd name="connsiteX33" fmla="*/ 412032 w 945146"/>
              <a:gd name="connsiteY33" fmla="*/ 74319 h 793457"/>
              <a:gd name="connsiteX34" fmla="*/ 435844 w 945146"/>
              <a:gd name="connsiteY34" fmla="*/ 79082 h 793457"/>
              <a:gd name="connsiteX35" fmla="*/ 454894 w 945146"/>
              <a:gd name="connsiteY35" fmla="*/ 88607 h 793457"/>
              <a:gd name="connsiteX36" fmla="*/ 507282 w 945146"/>
              <a:gd name="connsiteY36" fmla="*/ 121944 h 793457"/>
              <a:gd name="connsiteX37" fmla="*/ 526332 w 945146"/>
              <a:gd name="connsiteY37" fmla="*/ 131469 h 793457"/>
              <a:gd name="connsiteX38" fmla="*/ 554907 w 945146"/>
              <a:gd name="connsiteY38" fmla="*/ 155282 h 793457"/>
              <a:gd name="connsiteX39" fmla="*/ 578719 w 945146"/>
              <a:gd name="connsiteY39" fmla="*/ 164807 h 793457"/>
              <a:gd name="connsiteX40" fmla="*/ 612057 w 945146"/>
              <a:gd name="connsiteY40" fmla="*/ 188619 h 793457"/>
              <a:gd name="connsiteX41" fmla="*/ 626344 w 945146"/>
              <a:gd name="connsiteY41" fmla="*/ 193382 h 793457"/>
              <a:gd name="connsiteX42" fmla="*/ 654919 w 945146"/>
              <a:gd name="connsiteY42" fmla="*/ 207669 h 793457"/>
              <a:gd name="connsiteX43" fmla="*/ 673969 w 945146"/>
              <a:gd name="connsiteY43" fmla="*/ 221957 h 793457"/>
              <a:gd name="connsiteX44" fmla="*/ 688257 w 945146"/>
              <a:gd name="connsiteY44" fmla="*/ 226719 h 793457"/>
              <a:gd name="connsiteX45" fmla="*/ 721594 w 945146"/>
              <a:gd name="connsiteY45" fmla="*/ 250532 h 793457"/>
              <a:gd name="connsiteX46" fmla="*/ 735882 w 945146"/>
              <a:gd name="connsiteY46" fmla="*/ 255294 h 793457"/>
              <a:gd name="connsiteX47" fmla="*/ 750169 w 945146"/>
              <a:gd name="connsiteY47" fmla="*/ 264819 h 793457"/>
              <a:gd name="connsiteX48" fmla="*/ 769219 w 945146"/>
              <a:gd name="connsiteY48" fmla="*/ 279107 h 793457"/>
              <a:gd name="connsiteX49" fmla="*/ 788269 w 945146"/>
              <a:gd name="connsiteY49" fmla="*/ 288632 h 793457"/>
              <a:gd name="connsiteX50" fmla="*/ 802557 w 945146"/>
              <a:gd name="connsiteY50" fmla="*/ 298157 h 793457"/>
              <a:gd name="connsiteX51" fmla="*/ 835894 w 945146"/>
              <a:gd name="connsiteY51" fmla="*/ 317207 h 793457"/>
              <a:gd name="connsiteX52" fmla="*/ 859707 w 945146"/>
              <a:gd name="connsiteY52" fmla="*/ 336257 h 793457"/>
              <a:gd name="connsiteX53" fmla="*/ 873994 w 945146"/>
              <a:gd name="connsiteY53" fmla="*/ 350544 h 793457"/>
              <a:gd name="connsiteX54" fmla="*/ 888282 w 945146"/>
              <a:gd name="connsiteY54" fmla="*/ 360069 h 793457"/>
              <a:gd name="connsiteX55" fmla="*/ 912094 w 945146"/>
              <a:gd name="connsiteY55" fmla="*/ 393407 h 793457"/>
              <a:gd name="connsiteX56" fmla="*/ 916857 w 945146"/>
              <a:gd name="connsiteY56" fmla="*/ 407694 h 793457"/>
              <a:gd name="connsiteX57" fmla="*/ 926382 w 945146"/>
              <a:gd name="connsiteY57" fmla="*/ 445794 h 793457"/>
              <a:gd name="connsiteX58" fmla="*/ 935907 w 945146"/>
              <a:gd name="connsiteY58" fmla="*/ 469607 h 793457"/>
              <a:gd name="connsiteX59" fmla="*/ 935907 w 945146"/>
              <a:gd name="connsiteY59" fmla="*/ 607719 h 793457"/>
              <a:gd name="connsiteX60" fmla="*/ 926382 w 945146"/>
              <a:gd name="connsiteY60" fmla="*/ 622007 h 793457"/>
              <a:gd name="connsiteX61" fmla="*/ 902569 w 945146"/>
              <a:gd name="connsiteY61" fmla="*/ 655344 h 793457"/>
              <a:gd name="connsiteX62" fmla="*/ 883519 w 945146"/>
              <a:gd name="connsiteY62" fmla="*/ 664869 h 793457"/>
              <a:gd name="connsiteX63" fmla="*/ 840657 w 945146"/>
              <a:gd name="connsiteY63" fmla="*/ 702969 h 793457"/>
              <a:gd name="connsiteX64" fmla="*/ 826369 w 945146"/>
              <a:gd name="connsiteY64" fmla="*/ 707732 h 793457"/>
              <a:gd name="connsiteX65" fmla="*/ 783507 w 945146"/>
              <a:gd name="connsiteY65" fmla="*/ 726782 h 793457"/>
              <a:gd name="connsiteX66" fmla="*/ 740644 w 945146"/>
              <a:gd name="connsiteY66" fmla="*/ 745832 h 793457"/>
              <a:gd name="connsiteX67" fmla="*/ 721594 w 945146"/>
              <a:gd name="connsiteY67" fmla="*/ 755357 h 793457"/>
              <a:gd name="connsiteX68" fmla="*/ 664444 w 945146"/>
              <a:gd name="connsiteY68" fmla="*/ 764882 h 793457"/>
              <a:gd name="connsiteX69" fmla="*/ 650157 w 945146"/>
              <a:gd name="connsiteY69" fmla="*/ 774407 h 793457"/>
              <a:gd name="connsiteX70" fmla="*/ 559669 w 945146"/>
              <a:gd name="connsiteY70" fmla="*/ 783932 h 793457"/>
              <a:gd name="connsiteX71" fmla="*/ 478707 w 945146"/>
              <a:gd name="connsiteY71" fmla="*/ 793457 h 793457"/>
              <a:gd name="connsiteX72" fmla="*/ 245344 w 945146"/>
              <a:gd name="connsiteY72" fmla="*/ 788694 h 793457"/>
              <a:gd name="connsiteX73" fmla="*/ 197719 w 945146"/>
              <a:gd name="connsiteY73" fmla="*/ 774407 h 793457"/>
              <a:gd name="connsiteX74" fmla="*/ 178669 w 945146"/>
              <a:gd name="connsiteY74" fmla="*/ 769644 h 793457"/>
              <a:gd name="connsiteX75" fmla="*/ 135807 w 945146"/>
              <a:gd name="connsiteY75" fmla="*/ 745832 h 793457"/>
              <a:gd name="connsiteX76" fmla="*/ 107232 w 945146"/>
              <a:gd name="connsiteY76" fmla="*/ 726782 h 793457"/>
              <a:gd name="connsiteX77" fmla="*/ 88182 w 945146"/>
              <a:gd name="connsiteY77" fmla="*/ 712494 h 793457"/>
              <a:gd name="connsiteX78" fmla="*/ 59607 w 945146"/>
              <a:gd name="connsiteY78" fmla="*/ 693444 h 793457"/>
              <a:gd name="connsiteX79" fmla="*/ 45319 w 945146"/>
              <a:gd name="connsiteY79" fmla="*/ 683919 h 793457"/>
              <a:gd name="connsiteX80" fmla="*/ 16744 w 945146"/>
              <a:gd name="connsiteY80" fmla="*/ 655344 h 793457"/>
              <a:gd name="connsiteX81" fmla="*/ 2457 w 945146"/>
              <a:gd name="connsiteY81" fmla="*/ 641057 h 7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945146" h="793457">
                <a:moveTo>
                  <a:pt x="554907" y="526757"/>
                </a:moveTo>
                <a:cubicBezTo>
                  <a:pt x="505701" y="519727"/>
                  <a:pt x="537631" y="526969"/>
                  <a:pt x="497757" y="512469"/>
                </a:cubicBezTo>
                <a:cubicBezTo>
                  <a:pt x="488321" y="509038"/>
                  <a:pt x="478162" y="507434"/>
                  <a:pt x="469182" y="502944"/>
                </a:cubicBezTo>
                <a:lnTo>
                  <a:pt x="431082" y="483894"/>
                </a:lnTo>
                <a:cubicBezTo>
                  <a:pt x="424732" y="480719"/>
                  <a:pt x="418920" y="476091"/>
                  <a:pt x="412032" y="474369"/>
                </a:cubicBezTo>
                <a:lnTo>
                  <a:pt x="392982" y="469607"/>
                </a:lnTo>
                <a:cubicBezTo>
                  <a:pt x="377573" y="457280"/>
                  <a:pt x="363651" y="444400"/>
                  <a:pt x="345357" y="436269"/>
                </a:cubicBezTo>
                <a:cubicBezTo>
                  <a:pt x="339376" y="433611"/>
                  <a:pt x="332657" y="433094"/>
                  <a:pt x="326307" y="431507"/>
                </a:cubicBezTo>
                <a:cubicBezTo>
                  <a:pt x="268741" y="402724"/>
                  <a:pt x="340090" y="439383"/>
                  <a:pt x="292969" y="412457"/>
                </a:cubicBezTo>
                <a:cubicBezTo>
                  <a:pt x="286805" y="408935"/>
                  <a:pt x="279939" y="406695"/>
                  <a:pt x="273919" y="402932"/>
                </a:cubicBezTo>
                <a:cubicBezTo>
                  <a:pt x="240968" y="382337"/>
                  <a:pt x="268651" y="393238"/>
                  <a:pt x="240582" y="383882"/>
                </a:cubicBezTo>
                <a:cubicBezTo>
                  <a:pt x="234232" y="377532"/>
                  <a:pt x="228840" y="370052"/>
                  <a:pt x="221532" y="364832"/>
                </a:cubicBezTo>
                <a:cubicBezTo>
                  <a:pt x="217447" y="361914"/>
                  <a:pt x="211633" y="362507"/>
                  <a:pt x="207244" y="360069"/>
                </a:cubicBezTo>
                <a:cubicBezTo>
                  <a:pt x="197237" y="354510"/>
                  <a:pt x="188194" y="347369"/>
                  <a:pt x="178669" y="341019"/>
                </a:cubicBezTo>
                <a:lnTo>
                  <a:pt x="178669" y="341019"/>
                </a:lnTo>
                <a:cubicBezTo>
                  <a:pt x="169144" y="331494"/>
                  <a:pt x="158176" y="323220"/>
                  <a:pt x="150094" y="312444"/>
                </a:cubicBezTo>
                <a:cubicBezTo>
                  <a:pt x="145332" y="306094"/>
                  <a:pt x="141833" y="298560"/>
                  <a:pt x="135807" y="293394"/>
                </a:cubicBezTo>
                <a:cubicBezTo>
                  <a:pt x="130417" y="288774"/>
                  <a:pt x="123107" y="287044"/>
                  <a:pt x="116757" y="283869"/>
                </a:cubicBezTo>
                <a:cubicBezTo>
                  <a:pt x="94301" y="250186"/>
                  <a:pt x="122493" y="291901"/>
                  <a:pt x="92944" y="250532"/>
                </a:cubicBezTo>
                <a:cubicBezTo>
                  <a:pt x="89617" y="245874"/>
                  <a:pt x="86594" y="241007"/>
                  <a:pt x="83419" y="236244"/>
                </a:cubicBezTo>
                <a:cubicBezTo>
                  <a:pt x="68854" y="192546"/>
                  <a:pt x="93201" y="260570"/>
                  <a:pt x="64369" y="202907"/>
                </a:cubicBezTo>
                <a:cubicBezTo>
                  <a:pt x="61442" y="197053"/>
                  <a:pt x="62185" y="189873"/>
                  <a:pt x="59607" y="183857"/>
                </a:cubicBezTo>
                <a:cubicBezTo>
                  <a:pt x="57352" y="178596"/>
                  <a:pt x="52642" y="174689"/>
                  <a:pt x="50082" y="169569"/>
                </a:cubicBezTo>
                <a:cubicBezTo>
                  <a:pt x="45492" y="160389"/>
                  <a:pt x="43612" y="145397"/>
                  <a:pt x="40557" y="136232"/>
                </a:cubicBezTo>
                <a:cubicBezTo>
                  <a:pt x="29484" y="103011"/>
                  <a:pt x="33951" y="122405"/>
                  <a:pt x="21507" y="93369"/>
                </a:cubicBezTo>
                <a:cubicBezTo>
                  <a:pt x="19529" y="88755"/>
                  <a:pt x="18332" y="83844"/>
                  <a:pt x="16744" y="79082"/>
                </a:cubicBezTo>
                <a:cubicBezTo>
                  <a:pt x="18332" y="56857"/>
                  <a:pt x="0" y="18232"/>
                  <a:pt x="21507" y="12407"/>
                </a:cubicBezTo>
                <a:cubicBezTo>
                  <a:pt x="42699" y="6667"/>
                  <a:pt x="191291" y="0"/>
                  <a:pt x="264394" y="21932"/>
                </a:cubicBezTo>
                <a:cubicBezTo>
                  <a:pt x="274011" y="24817"/>
                  <a:pt x="283229" y="29022"/>
                  <a:pt x="292969" y="31457"/>
                </a:cubicBezTo>
                <a:cubicBezTo>
                  <a:pt x="308675" y="35384"/>
                  <a:pt x="325562" y="34970"/>
                  <a:pt x="340594" y="40982"/>
                </a:cubicBezTo>
                <a:cubicBezTo>
                  <a:pt x="348532" y="44157"/>
                  <a:pt x="356297" y="47804"/>
                  <a:pt x="364407" y="50507"/>
                </a:cubicBezTo>
                <a:cubicBezTo>
                  <a:pt x="370617" y="52577"/>
                  <a:pt x="377163" y="53471"/>
                  <a:pt x="383457" y="55269"/>
                </a:cubicBezTo>
                <a:cubicBezTo>
                  <a:pt x="388284" y="56648"/>
                  <a:pt x="392982" y="58444"/>
                  <a:pt x="397744" y="60032"/>
                </a:cubicBezTo>
                <a:cubicBezTo>
                  <a:pt x="402507" y="64794"/>
                  <a:pt x="406008" y="71307"/>
                  <a:pt x="412032" y="74319"/>
                </a:cubicBezTo>
                <a:cubicBezTo>
                  <a:pt x="419272" y="77939"/>
                  <a:pt x="428165" y="76522"/>
                  <a:pt x="435844" y="79082"/>
                </a:cubicBezTo>
                <a:cubicBezTo>
                  <a:pt x="442579" y="81327"/>
                  <a:pt x="448688" y="85159"/>
                  <a:pt x="454894" y="88607"/>
                </a:cubicBezTo>
                <a:cubicBezTo>
                  <a:pt x="498903" y="113055"/>
                  <a:pt x="458169" y="92476"/>
                  <a:pt x="507282" y="121944"/>
                </a:cubicBezTo>
                <a:cubicBezTo>
                  <a:pt x="513370" y="125597"/>
                  <a:pt x="519982" y="128294"/>
                  <a:pt x="526332" y="131469"/>
                </a:cubicBezTo>
                <a:cubicBezTo>
                  <a:pt x="536866" y="142004"/>
                  <a:pt x="541644" y="148650"/>
                  <a:pt x="554907" y="155282"/>
                </a:cubicBezTo>
                <a:cubicBezTo>
                  <a:pt x="562553" y="159105"/>
                  <a:pt x="571335" y="160500"/>
                  <a:pt x="578719" y="164807"/>
                </a:cubicBezTo>
                <a:cubicBezTo>
                  <a:pt x="590515" y="171688"/>
                  <a:pt x="600347" y="181593"/>
                  <a:pt x="612057" y="188619"/>
                </a:cubicBezTo>
                <a:cubicBezTo>
                  <a:pt x="616362" y="191202"/>
                  <a:pt x="621854" y="191137"/>
                  <a:pt x="626344" y="193382"/>
                </a:cubicBezTo>
                <a:cubicBezTo>
                  <a:pt x="663265" y="211843"/>
                  <a:pt x="619016" y="195702"/>
                  <a:pt x="654919" y="207669"/>
                </a:cubicBezTo>
                <a:cubicBezTo>
                  <a:pt x="661269" y="212432"/>
                  <a:pt x="667077" y="218019"/>
                  <a:pt x="673969" y="221957"/>
                </a:cubicBezTo>
                <a:cubicBezTo>
                  <a:pt x="678328" y="224448"/>
                  <a:pt x="683898" y="224228"/>
                  <a:pt x="688257" y="226719"/>
                </a:cubicBezTo>
                <a:cubicBezTo>
                  <a:pt x="703352" y="235345"/>
                  <a:pt x="706856" y="243163"/>
                  <a:pt x="721594" y="250532"/>
                </a:cubicBezTo>
                <a:cubicBezTo>
                  <a:pt x="726084" y="252777"/>
                  <a:pt x="731119" y="253707"/>
                  <a:pt x="735882" y="255294"/>
                </a:cubicBezTo>
                <a:cubicBezTo>
                  <a:pt x="740644" y="258469"/>
                  <a:pt x="745512" y="261492"/>
                  <a:pt x="750169" y="264819"/>
                </a:cubicBezTo>
                <a:cubicBezTo>
                  <a:pt x="756628" y="269433"/>
                  <a:pt x="762488" y="274900"/>
                  <a:pt x="769219" y="279107"/>
                </a:cubicBezTo>
                <a:cubicBezTo>
                  <a:pt x="775239" y="282870"/>
                  <a:pt x="782105" y="285110"/>
                  <a:pt x="788269" y="288632"/>
                </a:cubicBezTo>
                <a:cubicBezTo>
                  <a:pt x="793239" y="291472"/>
                  <a:pt x="797587" y="295317"/>
                  <a:pt x="802557" y="298157"/>
                </a:cubicBezTo>
                <a:cubicBezTo>
                  <a:pt x="824707" y="310814"/>
                  <a:pt x="817328" y="303282"/>
                  <a:pt x="835894" y="317207"/>
                </a:cubicBezTo>
                <a:cubicBezTo>
                  <a:pt x="844026" y="323306"/>
                  <a:pt x="852057" y="329563"/>
                  <a:pt x="859707" y="336257"/>
                </a:cubicBezTo>
                <a:cubicBezTo>
                  <a:pt x="864776" y="340692"/>
                  <a:pt x="868820" y="346232"/>
                  <a:pt x="873994" y="350544"/>
                </a:cubicBezTo>
                <a:cubicBezTo>
                  <a:pt x="878391" y="354208"/>
                  <a:pt x="883519" y="356894"/>
                  <a:pt x="888282" y="360069"/>
                </a:cubicBezTo>
                <a:cubicBezTo>
                  <a:pt x="891519" y="364385"/>
                  <a:pt x="908611" y="386442"/>
                  <a:pt x="912094" y="393407"/>
                </a:cubicBezTo>
                <a:cubicBezTo>
                  <a:pt x="914339" y="397897"/>
                  <a:pt x="915536" y="402851"/>
                  <a:pt x="916857" y="407694"/>
                </a:cubicBezTo>
                <a:cubicBezTo>
                  <a:pt x="920302" y="420324"/>
                  <a:pt x="921520" y="433639"/>
                  <a:pt x="926382" y="445794"/>
                </a:cubicBezTo>
                <a:lnTo>
                  <a:pt x="935907" y="469607"/>
                </a:lnTo>
                <a:cubicBezTo>
                  <a:pt x="941113" y="526874"/>
                  <a:pt x="945146" y="543042"/>
                  <a:pt x="935907" y="607719"/>
                </a:cubicBezTo>
                <a:cubicBezTo>
                  <a:pt x="935098" y="613385"/>
                  <a:pt x="929222" y="617037"/>
                  <a:pt x="926382" y="622007"/>
                </a:cubicBezTo>
                <a:cubicBezTo>
                  <a:pt x="916433" y="639419"/>
                  <a:pt x="919422" y="643306"/>
                  <a:pt x="902569" y="655344"/>
                </a:cubicBezTo>
                <a:cubicBezTo>
                  <a:pt x="896792" y="659470"/>
                  <a:pt x="889869" y="661694"/>
                  <a:pt x="883519" y="664869"/>
                </a:cubicBezTo>
                <a:cubicBezTo>
                  <a:pt x="870898" y="677490"/>
                  <a:pt x="857653" y="694471"/>
                  <a:pt x="840657" y="702969"/>
                </a:cubicBezTo>
                <a:cubicBezTo>
                  <a:pt x="836167" y="705214"/>
                  <a:pt x="831132" y="706144"/>
                  <a:pt x="826369" y="707732"/>
                </a:cubicBezTo>
                <a:cubicBezTo>
                  <a:pt x="795702" y="738399"/>
                  <a:pt x="832420" y="707217"/>
                  <a:pt x="783507" y="726782"/>
                </a:cubicBezTo>
                <a:cubicBezTo>
                  <a:pt x="713310" y="754861"/>
                  <a:pt x="817797" y="730400"/>
                  <a:pt x="740644" y="745832"/>
                </a:cubicBezTo>
                <a:cubicBezTo>
                  <a:pt x="734294" y="749007"/>
                  <a:pt x="728482" y="753635"/>
                  <a:pt x="721594" y="755357"/>
                </a:cubicBezTo>
                <a:cubicBezTo>
                  <a:pt x="702858" y="760041"/>
                  <a:pt x="664444" y="764882"/>
                  <a:pt x="664444" y="764882"/>
                </a:cubicBezTo>
                <a:cubicBezTo>
                  <a:pt x="659682" y="768057"/>
                  <a:pt x="655679" y="772901"/>
                  <a:pt x="650157" y="774407"/>
                </a:cubicBezTo>
                <a:cubicBezTo>
                  <a:pt x="639517" y="777309"/>
                  <a:pt x="563345" y="783538"/>
                  <a:pt x="559669" y="783932"/>
                </a:cubicBezTo>
                <a:cubicBezTo>
                  <a:pt x="532650" y="786827"/>
                  <a:pt x="505694" y="790282"/>
                  <a:pt x="478707" y="793457"/>
                </a:cubicBezTo>
                <a:lnTo>
                  <a:pt x="245344" y="788694"/>
                </a:lnTo>
                <a:cubicBezTo>
                  <a:pt x="224182" y="787910"/>
                  <a:pt x="217395" y="780966"/>
                  <a:pt x="197719" y="774407"/>
                </a:cubicBezTo>
                <a:cubicBezTo>
                  <a:pt x="191509" y="772337"/>
                  <a:pt x="185019" y="771232"/>
                  <a:pt x="178669" y="769644"/>
                </a:cubicBezTo>
                <a:cubicBezTo>
                  <a:pt x="145917" y="747809"/>
                  <a:pt x="160954" y="754214"/>
                  <a:pt x="135807" y="745832"/>
                </a:cubicBezTo>
                <a:cubicBezTo>
                  <a:pt x="126282" y="739482"/>
                  <a:pt x="116390" y="733651"/>
                  <a:pt x="107232" y="726782"/>
                </a:cubicBezTo>
                <a:cubicBezTo>
                  <a:pt x="100882" y="722019"/>
                  <a:pt x="94685" y="717046"/>
                  <a:pt x="88182" y="712494"/>
                </a:cubicBezTo>
                <a:cubicBezTo>
                  <a:pt x="78804" y="705929"/>
                  <a:pt x="69132" y="699794"/>
                  <a:pt x="59607" y="693444"/>
                </a:cubicBezTo>
                <a:lnTo>
                  <a:pt x="45319" y="683919"/>
                </a:lnTo>
                <a:cubicBezTo>
                  <a:pt x="17941" y="647414"/>
                  <a:pt x="44600" y="678557"/>
                  <a:pt x="16744" y="655344"/>
                </a:cubicBezTo>
                <a:cubicBezTo>
                  <a:pt x="11570" y="651032"/>
                  <a:pt x="2457" y="641057"/>
                  <a:pt x="2457" y="64105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147553" y="2024063"/>
            <a:ext cx="1741262" cy="873432"/>
          </a:xfrm>
          <a:custGeom>
            <a:avLst/>
            <a:gdLst>
              <a:gd name="connsiteX0" fmla="*/ 1234197 w 1741262"/>
              <a:gd name="connsiteY0" fmla="*/ 528637 h 873432"/>
              <a:gd name="connsiteX1" fmla="*/ 1034172 w 1741262"/>
              <a:gd name="connsiteY1" fmla="*/ 523875 h 873432"/>
              <a:gd name="connsiteX2" fmla="*/ 1000835 w 1741262"/>
              <a:gd name="connsiteY2" fmla="*/ 519112 h 873432"/>
              <a:gd name="connsiteX3" fmla="*/ 953210 w 1741262"/>
              <a:gd name="connsiteY3" fmla="*/ 509587 h 873432"/>
              <a:gd name="connsiteX4" fmla="*/ 938922 w 1741262"/>
              <a:gd name="connsiteY4" fmla="*/ 504825 h 873432"/>
              <a:gd name="connsiteX5" fmla="*/ 915110 w 1741262"/>
              <a:gd name="connsiteY5" fmla="*/ 500062 h 873432"/>
              <a:gd name="connsiteX6" fmla="*/ 862722 w 1741262"/>
              <a:gd name="connsiteY6" fmla="*/ 485775 h 873432"/>
              <a:gd name="connsiteX7" fmla="*/ 824622 w 1741262"/>
              <a:gd name="connsiteY7" fmla="*/ 471487 h 873432"/>
              <a:gd name="connsiteX8" fmla="*/ 800810 w 1741262"/>
              <a:gd name="connsiteY8" fmla="*/ 466725 h 873432"/>
              <a:gd name="connsiteX9" fmla="*/ 767472 w 1741262"/>
              <a:gd name="connsiteY9" fmla="*/ 452437 h 873432"/>
              <a:gd name="connsiteX10" fmla="*/ 753185 w 1741262"/>
              <a:gd name="connsiteY10" fmla="*/ 447675 h 873432"/>
              <a:gd name="connsiteX11" fmla="*/ 729372 w 1741262"/>
              <a:gd name="connsiteY11" fmla="*/ 438150 h 873432"/>
              <a:gd name="connsiteX12" fmla="*/ 700797 w 1741262"/>
              <a:gd name="connsiteY12" fmla="*/ 428625 h 873432"/>
              <a:gd name="connsiteX13" fmla="*/ 657935 w 1741262"/>
              <a:gd name="connsiteY13" fmla="*/ 409575 h 873432"/>
              <a:gd name="connsiteX14" fmla="*/ 619835 w 1741262"/>
              <a:gd name="connsiteY14" fmla="*/ 395287 h 873432"/>
              <a:gd name="connsiteX15" fmla="*/ 596022 w 1741262"/>
              <a:gd name="connsiteY15" fmla="*/ 381000 h 873432"/>
              <a:gd name="connsiteX16" fmla="*/ 548397 w 1741262"/>
              <a:gd name="connsiteY16" fmla="*/ 366712 h 873432"/>
              <a:gd name="connsiteX17" fmla="*/ 529347 w 1741262"/>
              <a:gd name="connsiteY17" fmla="*/ 361950 h 873432"/>
              <a:gd name="connsiteX18" fmla="*/ 515060 w 1741262"/>
              <a:gd name="connsiteY18" fmla="*/ 357187 h 873432"/>
              <a:gd name="connsiteX19" fmla="*/ 491247 w 1741262"/>
              <a:gd name="connsiteY19" fmla="*/ 352425 h 873432"/>
              <a:gd name="connsiteX20" fmla="*/ 448385 w 1741262"/>
              <a:gd name="connsiteY20" fmla="*/ 333375 h 873432"/>
              <a:gd name="connsiteX21" fmla="*/ 410285 w 1741262"/>
              <a:gd name="connsiteY21" fmla="*/ 323850 h 873432"/>
              <a:gd name="connsiteX22" fmla="*/ 372185 w 1741262"/>
              <a:gd name="connsiteY22" fmla="*/ 314325 h 873432"/>
              <a:gd name="connsiteX23" fmla="*/ 338847 w 1741262"/>
              <a:gd name="connsiteY23" fmla="*/ 300037 h 873432"/>
              <a:gd name="connsiteX24" fmla="*/ 286460 w 1741262"/>
              <a:gd name="connsiteY24" fmla="*/ 280987 h 873432"/>
              <a:gd name="connsiteX25" fmla="*/ 272172 w 1741262"/>
              <a:gd name="connsiteY25" fmla="*/ 276225 h 873432"/>
              <a:gd name="connsiteX26" fmla="*/ 253122 w 1741262"/>
              <a:gd name="connsiteY26" fmla="*/ 266700 h 873432"/>
              <a:gd name="connsiteX27" fmla="*/ 229310 w 1741262"/>
              <a:gd name="connsiteY27" fmla="*/ 261937 h 873432"/>
              <a:gd name="connsiteX28" fmla="*/ 210260 w 1741262"/>
              <a:gd name="connsiteY28" fmla="*/ 252412 h 873432"/>
              <a:gd name="connsiteX29" fmla="*/ 176922 w 1741262"/>
              <a:gd name="connsiteY29" fmla="*/ 238125 h 873432"/>
              <a:gd name="connsiteX30" fmla="*/ 134060 w 1741262"/>
              <a:gd name="connsiteY30" fmla="*/ 214312 h 873432"/>
              <a:gd name="connsiteX31" fmla="*/ 119772 w 1741262"/>
              <a:gd name="connsiteY31" fmla="*/ 200025 h 873432"/>
              <a:gd name="connsiteX32" fmla="*/ 91197 w 1741262"/>
              <a:gd name="connsiteY32" fmla="*/ 180975 h 873432"/>
              <a:gd name="connsiteX33" fmla="*/ 62622 w 1741262"/>
              <a:gd name="connsiteY33" fmla="*/ 142875 h 873432"/>
              <a:gd name="connsiteX34" fmla="*/ 53097 w 1741262"/>
              <a:gd name="connsiteY34" fmla="*/ 123825 h 873432"/>
              <a:gd name="connsiteX35" fmla="*/ 38810 w 1741262"/>
              <a:gd name="connsiteY35" fmla="*/ 114300 h 873432"/>
              <a:gd name="connsiteX36" fmla="*/ 19760 w 1741262"/>
              <a:gd name="connsiteY36" fmla="*/ 85725 h 873432"/>
              <a:gd name="connsiteX37" fmla="*/ 5472 w 1741262"/>
              <a:gd name="connsiteY37" fmla="*/ 57150 h 873432"/>
              <a:gd name="connsiteX38" fmla="*/ 710 w 1741262"/>
              <a:gd name="connsiteY38" fmla="*/ 42862 h 873432"/>
              <a:gd name="connsiteX39" fmla="*/ 10235 w 1741262"/>
              <a:gd name="connsiteY39" fmla="*/ 23812 h 873432"/>
              <a:gd name="connsiteX40" fmla="*/ 53097 w 1741262"/>
              <a:gd name="connsiteY40" fmla="*/ 0 h 873432"/>
              <a:gd name="connsiteX41" fmla="*/ 134060 w 1741262"/>
              <a:gd name="connsiteY41" fmla="*/ 9525 h 873432"/>
              <a:gd name="connsiteX42" fmla="*/ 167397 w 1741262"/>
              <a:gd name="connsiteY42" fmla="*/ 28575 h 873432"/>
              <a:gd name="connsiteX43" fmla="*/ 210260 w 1741262"/>
              <a:gd name="connsiteY43" fmla="*/ 42862 h 873432"/>
              <a:gd name="connsiteX44" fmla="*/ 224547 w 1741262"/>
              <a:gd name="connsiteY44" fmla="*/ 47625 h 873432"/>
              <a:gd name="connsiteX45" fmla="*/ 253122 w 1741262"/>
              <a:gd name="connsiteY45" fmla="*/ 61912 h 873432"/>
              <a:gd name="connsiteX46" fmla="*/ 319797 w 1741262"/>
              <a:gd name="connsiteY46" fmla="*/ 80962 h 873432"/>
              <a:gd name="connsiteX47" fmla="*/ 338847 w 1741262"/>
              <a:gd name="connsiteY47" fmla="*/ 90487 h 873432"/>
              <a:gd name="connsiteX48" fmla="*/ 357897 w 1741262"/>
              <a:gd name="connsiteY48" fmla="*/ 95250 h 873432"/>
              <a:gd name="connsiteX49" fmla="*/ 405522 w 1741262"/>
              <a:gd name="connsiteY49" fmla="*/ 104775 h 873432"/>
              <a:gd name="connsiteX50" fmla="*/ 424572 w 1741262"/>
              <a:gd name="connsiteY50" fmla="*/ 114300 h 873432"/>
              <a:gd name="connsiteX51" fmla="*/ 481722 w 1741262"/>
              <a:gd name="connsiteY51" fmla="*/ 128587 h 873432"/>
              <a:gd name="connsiteX52" fmla="*/ 496010 w 1741262"/>
              <a:gd name="connsiteY52" fmla="*/ 133350 h 873432"/>
              <a:gd name="connsiteX53" fmla="*/ 586497 w 1741262"/>
              <a:gd name="connsiteY53" fmla="*/ 142875 h 873432"/>
              <a:gd name="connsiteX54" fmla="*/ 629360 w 1741262"/>
              <a:gd name="connsiteY54" fmla="*/ 152400 h 873432"/>
              <a:gd name="connsiteX55" fmla="*/ 653172 w 1741262"/>
              <a:gd name="connsiteY55" fmla="*/ 157162 h 873432"/>
              <a:gd name="connsiteX56" fmla="*/ 719847 w 1741262"/>
              <a:gd name="connsiteY56" fmla="*/ 161925 h 873432"/>
              <a:gd name="connsiteX57" fmla="*/ 767472 w 1741262"/>
              <a:gd name="connsiteY57" fmla="*/ 180975 h 873432"/>
              <a:gd name="connsiteX58" fmla="*/ 834147 w 1741262"/>
              <a:gd name="connsiteY58" fmla="*/ 195262 h 873432"/>
              <a:gd name="connsiteX59" fmla="*/ 853197 w 1741262"/>
              <a:gd name="connsiteY59" fmla="*/ 200025 h 873432"/>
              <a:gd name="connsiteX60" fmla="*/ 910347 w 1741262"/>
              <a:gd name="connsiteY60" fmla="*/ 219075 h 873432"/>
              <a:gd name="connsiteX61" fmla="*/ 972260 w 1741262"/>
              <a:gd name="connsiteY61" fmla="*/ 233362 h 873432"/>
              <a:gd name="connsiteX62" fmla="*/ 1024647 w 1741262"/>
              <a:gd name="connsiteY62" fmla="*/ 252412 h 873432"/>
              <a:gd name="connsiteX63" fmla="*/ 1057985 w 1741262"/>
              <a:gd name="connsiteY63" fmla="*/ 257175 h 873432"/>
              <a:gd name="connsiteX64" fmla="*/ 1129422 w 1741262"/>
              <a:gd name="connsiteY64" fmla="*/ 276225 h 873432"/>
              <a:gd name="connsiteX65" fmla="*/ 1162760 w 1741262"/>
              <a:gd name="connsiteY65" fmla="*/ 290512 h 873432"/>
              <a:gd name="connsiteX66" fmla="*/ 1191335 w 1741262"/>
              <a:gd name="connsiteY66" fmla="*/ 295275 h 873432"/>
              <a:gd name="connsiteX67" fmla="*/ 1253247 w 1741262"/>
              <a:gd name="connsiteY67" fmla="*/ 319087 h 873432"/>
              <a:gd name="connsiteX68" fmla="*/ 1296110 w 1741262"/>
              <a:gd name="connsiteY68" fmla="*/ 328612 h 873432"/>
              <a:gd name="connsiteX69" fmla="*/ 1334210 w 1741262"/>
              <a:gd name="connsiteY69" fmla="*/ 338137 h 873432"/>
              <a:gd name="connsiteX70" fmla="*/ 1377072 w 1741262"/>
              <a:gd name="connsiteY70" fmla="*/ 352425 h 873432"/>
              <a:gd name="connsiteX71" fmla="*/ 1391360 w 1741262"/>
              <a:gd name="connsiteY71" fmla="*/ 357187 h 873432"/>
              <a:gd name="connsiteX72" fmla="*/ 1429460 w 1741262"/>
              <a:gd name="connsiteY72" fmla="*/ 366712 h 873432"/>
              <a:gd name="connsiteX73" fmla="*/ 1453272 w 1741262"/>
              <a:gd name="connsiteY73" fmla="*/ 376237 h 873432"/>
              <a:gd name="connsiteX74" fmla="*/ 1496135 w 1741262"/>
              <a:gd name="connsiteY74" fmla="*/ 381000 h 873432"/>
              <a:gd name="connsiteX75" fmla="*/ 1538997 w 1741262"/>
              <a:gd name="connsiteY75" fmla="*/ 395287 h 873432"/>
              <a:gd name="connsiteX76" fmla="*/ 1596147 w 1741262"/>
              <a:gd name="connsiteY76" fmla="*/ 404812 h 873432"/>
              <a:gd name="connsiteX77" fmla="*/ 1610435 w 1741262"/>
              <a:gd name="connsiteY77" fmla="*/ 414337 h 873432"/>
              <a:gd name="connsiteX78" fmla="*/ 1643772 w 1741262"/>
              <a:gd name="connsiteY78" fmla="*/ 419100 h 873432"/>
              <a:gd name="connsiteX79" fmla="*/ 1662822 w 1741262"/>
              <a:gd name="connsiteY79" fmla="*/ 423862 h 873432"/>
              <a:gd name="connsiteX80" fmla="*/ 1696160 w 1741262"/>
              <a:gd name="connsiteY80" fmla="*/ 438150 h 873432"/>
              <a:gd name="connsiteX81" fmla="*/ 1710447 w 1741262"/>
              <a:gd name="connsiteY81" fmla="*/ 447675 h 873432"/>
              <a:gd name="connsiteX82" fmla="*/ 1715210 w 1741262"/>
              <a:gd name="connsiteY82" fmla="*/ 461962 h 873432"/>
              <a:gd name="connsiteX83" fmla="*/ 1729497 w 1741262"/>
              <a:gd name="connsiteY83" fmla="*/ 485775 h 873432"/>
              <a:gd name="connsiteX84" fmla="*/ 1734260 w 1741262"/>
              <a:gd name="connsiteY84" fmla="*/ 509587 h 873432"/>
              <a:gd name="connsiteX85" fmla="*/ 1719972 w 1741262"/>
              <a:gd name="connsiteY85" fmla="*/ 600075 h 873432"/>
              <a:gd name="connsiteX86" fmla="*/ 1710447 w 1741262"/>
              <a:gd name="connsiteY86" fmla="*/ 633412 h 873432"/>
              <a:gd name="connsiteX87" fmla="*/ 1696160 w 1741262"/>
              <a:gd name="connsiteY87" fmla="*/ 642937 h 873432"/>
              <a:gd name="connsiteX88" fmla="*/ 1653297 w 1741262"/>
              <a:gd name="connsiteY88" fmla="*/ 690562 h 873432"/>
              <a:gd name="connsiteX89" fmla="*/ 1639010 w 1741262"/>
              <a:gd name="connsiteY89" fmla="*/ 695325 h 873432"/>
              <a:gd name="connsiteX90" fmla="*/ 1596147 w 1741262"/>
              <a:gd name="connsiteY90" fmla="*/ 714375 h 873432"/>
              <a:gd name="connsiteX91" fmla="*/ 1572335 w 1741262"/>
              <a:gd name="connsiteY91" fmla="*/ 719137 h 873432"/>
              <a:gd name="connsiteX92" fmla="*/ 1558047 w 1741262"/>
              <a:gd name="connsiteY92" fmla="*/ 723900 h 873432"/>
              <a:gd name="connsiteX93" fmla="*/ 1538997 w 1741262"/>
              <a:gd name="connsiteY93" fmla="*/ 728662 h 873432"/>
              <a:gd name="connsiteX94" fmla="*/ 1505660 w 1741262"/>
              <a:gd name="connsiteY94" fmla="*/ 742950 h 873432"/>
              <a:gd name="connsiteX95" fmla="*/ 1477085 w 1741262"/>
              <a:gd name="connsiteY95" fmla="*/ 747712 h 873432"/>
              <a:gd name="connsiteX96" fmla="*/ 1443747 w 1741262"/>
              <a:gd name="connsiteY96" fmla="*/ 757237 h 873432"/>
              <a:gd name="connsiteX97" fmla="*/ 1396122 w 1741262"/>
              <a:gd name="connsiteY97" fmla="*/ 766762 h 873432"/>
              <a:gd name="connsiteX98" fmla="*/ 1358022 w 1741262"/>
              <a:gd name="connsiteY98" fmla="*/ 776287 h 873432"/>
              <a:gd name="connsiteX99" fmla="*/ 1315160 w 1741262"/>
              <a:gd name="connsiteY99" fmla="*/ 790575 h 873432"/>
              <a:gd name="connsiteX100" fmla="*/ 1253247 w 1741262"/>
              <a:gd name="connsiteY100" fmla="*/ 795337 h 873432"/>
              <a:gd name="connsiteX101" fmla="*/ 1219910 w 1741262"/>
              <a:gd name="connsiteY101" fmla="*/ 804862 h 873432"/>
              <a:gd name="connsiteX102" fmla="*/ 1124660 w 1741262"/>
              <a:gd name="connsiteY102" fmla="*/ 814387 h 873432"/>
              <a:gd name="connsiteX103" fmla="*/ 467435 w 1741262"/>
              <a:gd name="connsiteY103" fmla="*/ 819150 h 873432"/>
              <a:gd name="connsiteX104" fmla="*/ 443622 w 1741262"/>
              <a:gd name="connsiteY104" fmla="*/ 809625 h 873432"/>
              <a:gd name="connsiteX105" fmla="*/ 424572 w 1741262"/>
              <a:gd name="connsiteY105" fmla="*/ 804862 h 873432"/>
              <a:gd name="connsiteX106" fmla="*/ 391235 w 1741262"/>
              <a:gd name="connsiteY106" fmla="*/ 790575 h 873432"/>
              <a:gd name="connsiteX107" fmla="*/ 362660 w 1741262"/>
              <a:gd name="connsiteY107" fmla="*/ 771525 h 873432"/>
              <a:gd name="connsiteX108" fmla="*/ 353135 w 1741262"/>
              <a:gd name="connsiteY108" fmla="*/ 757237 h 873432"/>
              <a:gd name="connsiteX109" fmla="*/ 319797 w 1741262"/>
              <a:gd name="connsiteY109" fmla="*/ 733425 h 873432"/>
              <a:gd name="connsiteX110" fmla="*/ 305510 w 1741262"/>
              <a:gd name="connsiteY110" fmla="*/ 714375 h 873432"/>
              <a:gd name="connsiteX111" fmla="*/ 291222 w 1741262"/>
              <a:gd name="connsiteY111" fmla="*/ 700087 h 873432"/>
              <a:gd name="connsiteX112" fmla="*/ 281697 w 1741262"/>
              <a:gd name="connsiteY112" fmla="*/ 690562 h 87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741262" h="873432">
                <a:moveTo>
                  <a:pt x="1234197" y="528637"/>
                </a:moveTo>
                <a:lnTo>
                  <a:pt x="1034172" y="523875"/>
                </a:lnTo>
                <a:cubicBezTo>
                  <a:pt x="1022956" y="523417"/>
                  <a:pt x="1011930" y="520819"/>
                  <a:pt x="1000835" y="519112"/>
                </a:cubicBezTo>
                <a:cubicBezTo>
                  <a:pt x="980550" y="515991"/>
                  <a:pt x="971632" y="514850"/>
                  <a:pt x="953210" y="509587"/>
                </a:cubicBezTo>
                <a:cubicBezTo>
                  <a:pt x="948383" y="508208"/>
                  <a:pt x="943792" y="506043"/>
                  <a:pt x="938922" y="504825"/>
                </a:cubicBezTo>
                <a:cubicBezTo>
                  <a:pt x="931069" y="502862"/>
                  <a:pt x="922863" y="502388"/>
                  <a:pt x="915110" y="500062"/>
                </a:cubicBezTo>
                <a:cubicBezTo>
                  <a:pt x="857757" y="482856"/>
                  <a:pt x="927487" y="496568"/>
                  <a:pt x="862722" y="485775"/>
                </a:cubicBezTo>
                <a:cubicBezTo>
                  <a:pt x="855443" y="482863"/>
                  <a:pt x="834574" y="473975"/>
                  <a:pt x="824622" y="471487"/>
                </a:cubicBezTo>
                <a:cubicBezTo>
                  <a:pt x="816769" y="469524"/>
                  <a:pt x="808663" y="468688"/>
                  <a:pt x="800810" y="466725"/>
                </a:cubicBezTo>
                <a:cubicBezTo>
                  <a:pt x="782941" y="462258"/>
                  <a:pt x="786551" y="460614"/>
                  <a:pt x="767472" y="452437"/>
                </a:cubicBezTo>
                <a:cubicBezTo>
                  <a:pt x="762858" y="450460"/>
                  <a:pt x="757885" y="449438"/>
                  <a:pt x="753185" y="447675"/>
                </a:cubicBezTo>
                <a:cubicBezTo>
                  <a:pt x="745180" y="444673"/>
                  <a:pt x="737406" y="441072"/>
                  <a:pt x="729372" y="438150"/>
                </a:cubicBezTo>
                <a:cubicBezTo>
                  <a:pt x="719936" y="434719"/>
                  <a:pt x="700797" y="428625"/>
                  <a:pt x="700797" y="428625"/>
                </a:cubicBezTo>
                <a:cubicBezTo>
                  <a:pt x="668465" y="407070"/>
                  <a:pt x="708939" y="432243"/>
                  <a:pt x="657935" y="409575"/>
                </a:cubicBezTo>
                <a:cubicBezTo>
                  <a:pt x="617799" y="391737"/>
                  <a:pt x="676288" y="406579"/>
                  <a:pt x="619835" y="395287"/>
                </a:cubicBezTo>
                <a:cubicBezTo>
                  <a:pt x="611897" y="390525"/>
                  <a:pt x="604301" y="385140"/>
                  <a:pt x="596022" y="381000"/>
                </a:cubicBezTo>
                <a:cubicBezTo>
                  <a:pt x="573253" y="369616"/>
                  <a:pt x="572489" y="372066"/>
                  <a:pt x="548397" y="366712"/>
                </a:cubicBezTo>
                <a:cubicBezTo>
                  <a:pt x="542007" y="365292"/>
                  <a:pt x="535641" y="363748"/>
                  <a:pt x="529347" y="361950"/>
                </a:cubicBezTo>
                <a:cubicBezTo>
                  <a:pt x="524520" y="360571"/>
                  <a:pt x="519930" y="358405"/>
                  <a:pt x="515060" y="357187"/>
                </a:cubicBezTo>
                <a:cubicBezTo>
                  <a:pt x="507207" y="355224"/>
                  <a:pt x="499185" y="354012"/>
                  <a:pt x="491247" y="352425"/>
                </a:cubicBezTo>
                <a:cubicBezTo>
                  <a:pt x="476671" y="345137"/>
                  <a:pt x="464194" y="338239"/>
                  <a:pt x="448385" y="333375"/>
                </a:cubicBezTo>
                <a:cubicBezTo>
                  <a:pt x="435873" y="329525"/>
                  <a:pt x="422915" y="327295"/>
                  <a:pt x="410285" y="323850"/>
                </a:cubicBezTo>
                <a:cubicBezTo>
                  <a:pt x="370013" y="312866"/>
                  <a:pt x="430434" y="325974"/>
                  <a:pt x="372185" y="314325"/>
                </a:cubicBezTo>
                <a:cubicBezTo>
                  <a:pt x="320177" y="279654"/>
                  <a:pt x="400356" y="330791"/>
                  <a:pt x="338847" y="300037"/>
                </a:cubicBezTo>
                <a:cubicBezTo>
                  <a:pt x="291197" y="276212"/>
                  <a:pt x="355402" y="290837"/>
                  <a:pt x="286460" y="280987"/>
                </a:cubicBezTo>
                <a:cubicBezTo>
                  <a:pt x="281697" y="279400"/>
                  <a:pt x="276786" y="278202"/>
                  <a:pt x="272172" y="276225"/>
                </a:cubicBezTo>
                <a:cubicBezTo>
                  <a:pt x="265646" y="273428"/>
                  <a:pt x="259857" y="268945"/>
                  <a:pt x="253122" y="266700"/>
                </a:cubicBezTo>
                <a:cubicBezTo>
                  <a:pt x="245443" y="264140"/>
                  <a:pt x="237247" y="263525"/>
                  <a:pt x="229310" y="261937"/>
                </a:cubicBezTo>
                <a:cubicBezTo>
                  <a:pt x="222960" y="258762"/>
                  <a:pt x="216786" y="255209"/>
                  <a:pt x="210260" y="252412"/>
                </a:cubicBezTo>
                <a:cubicBezTo>
                  <a:pt x="187264" y="242557"/>
                  <a:pt x="203252" y="253923"/>
                  <a:pt x="176922" y="238125"/>
                </a:cubicBezTo>
                <a:cubicBezTo>
                  <a:pt x="135981" y="213560"/>
                  <a:pt x="162798" y="223893"/>
                  <a:pt x="134060" y="214312"/>
                </a:cubicBezTo>
                <a:cubicBezTo>
                  <a:pt x="129297" y="209550"/>
                  <a:pt x="125088" y="204160"/>
                  <a:pt x="119772" y="200025"/>
                </a:cubicBezTo>
                <a:cubicBezTo>
                  <a:pt x="110736" y="192997"/>
                  <a:pt x="91197" y="180975"/>
                  <a:pt x="91197" y="180975"/>
                </a:cubicBezTo>
                <a:cubicBezTo>
                  <a:pt x="81672" y="168275"/>
                  <a:pt x="69722" y="157074"/>
                  <a:pt x="62622" y="142875"/>
                </a:cubicBezTo>
                <a:cubicBezTo>
                  <a:pt x="59447" y="136525"/>
                  <a:pt x="57642" y="129279"/>
                  <a:pt x="53097" y="123825"/>
                </a:cubicBezTo>
                <a:cubicBezTo>
                  <a:pt x="49433" y="119428"/>
                  <a:pt x="43572" y="117475"/>
                  <a:pt x="38810" y="114300"/>
                </a:cubicBezTo>
                <a:cubicBezTo>
                  <a:pt x="32460" y="104775"/>
                  <a:pt x="23380" y="96585"/>
                  <a:pt x="19760" y="85725"/>
                </a:cubicBezTo>
                <a:cubicBezTo>
                  <a:pt x="13187" y="66007"/>
                  <a:pt x="17782" y="75614"/>
                  <a:pt x="5472" y="57150"/>
                </a:cubicBezTo>
                <a:cubicBezTo>
                  <a:pt x="3885" y="52387"/>
                  <a:pt x="0" y="47832"/>
                  <a:pt x="710" y="42862"/>
                </a:cubicBezTo>
                <a:cubicBezTo>
                  <a:pt x="1714" y="35834"/>
                  <a:pt x="5215" y="28832"/>
                  <a:pt x="10235" y="23812"/>
                </a:cubicBezTo>
                <a:cubicBezTo>
                  <a:pt x="26611" y="7436"/>
                  <a:pt x="35131" y="5988"/>
                  <a:pt x="53097" y="0"/>
                </a:cubicBezTo>
                <a:cubicBezTo>
                  <a:pt x="64721" y="969"/>
                  <a:pt x="114197" y="2904"/>
                  <a:pt x="134060" y="9525"/>
                </a:cubicBezTo>
                <a:cubicBezTo>
                  <a:pt x="172078" y="22198"/>
                  <a:pt x="136038" y="14638"/>
                  <a:pt x="167397" y="28575"/>
                </a:cubicBezTo>
                <a:cubicBezTo>
                  <a:pt x="167417" y="28584"/>
                  <a:pt x="203106" y="40477"/>
                  <a:pt x="210260" y="42862"/>
                </a:cubicBezTo>
                <a:cubicBezTo>
                  <a:pt x="215022" y="44449"/>
                  <a:pt x="220057" y="45380"/>
                  <a:pt x="224547" y="47625"/>
                </a:cubicBezTo>
                <a:cubicBezTo>
                  <a:pt x="234072" y="52387"/>
                  <a:pt x="243234" y="57957"/>
                  <a:pt x="253122" y="61912"/>
                </a:cubicBezTo>
                <a:cubicBezTo>
                  <a:pt x="286821" y="75391"/>
                  <a:pt x="290270" y="75057"/>
                  <a:pt x="319797" y="80962"/>
                </a:cubicBezTo>
                <a:cubicBezTo>
                  <a:pt x="326147" y="84137"/>
                  <a:pt x="332200" y="87994"/>
                  <a:pt x="338847" y="90487"/>
                </a:cubicBezTo>
                <a:cubicBezTo>
                  <a:pt x="344976" y="92785"/>
                  <a:pt x="351603" y="93452"/>
                  <a:pt x="357897" y="95250"/>
                </a:cubicBezTo>
                <a:cubicBezTo>
                  <a:pt x="391141" y="104748"/>
                  <a:pt x="348642" y="96648"/>
                  <a:pt x="405522" y="104775"/>
                </a:cubicBezTo>
                <a:cubicBezTo>
                  <a:pt x="411872" y="107950"/>
                  <a:pt x="418046" y="111503"/>
                  <a:pt x="424572" y="114300"/>
                </a:cubicBezTo>
                <a:cubicBezTo>
                  <a:pt x="440262" y="121024"/>
                  <a:pt x="470351" y="125744"/>
                  <a:pt x="481722" y="128587"/>
                </a:cubicBezTo>
                <a:cubicBezTo>
                  <a:pt x="486592" y="129805"/>
                  <a:pt x="491036" y="132672"/>
                  <a:pt x="496010" y="133350"/>
                </a:cubicBezTo>
                <a:cubicBezTo>
                  <a:pt x="526061" y="137448"/>
                  <a:pt x="586497" y="142875"/>
                  <a:pt x="586497" y="142875"/>
                </a:cubicBezTo>
                <a:lnTo>
                  <a:pt x="629360" y="152400"/>
                </a:lnTo>
                <a:cubicBezTo>
                  <a:pt x="637275" y="154096"/>
                  <a:pt x="645122" y="156315"/>
                  <a:pt x="653172" y="157162"/>
                </a:cubicBezTo>
                <a:cubicBezTo>
                  <a:pt x="675331" y="159495"/>
                  <a:pt x="697622" y="160337"/>
                  <a:pt x="719847" y="161925"/>
                </a:cubicBezTo>
                <a:cubicBezTo>
                  <a:pt x="818740" y="181701"/>
                  <a:pt x="661243" y="147429"/>
                  <a:pt x="767472" y="180975"/>
                </a:cubicBezTo>
                <a:cubicBezTo>
                  <a:pt x="789146" y="187820"/>
                  <a:pt x="811959" y="190331"/>
                  <a:pt x="834147" y="195262"/>
                </a:cubicBezTo>
                <a:cubicBezTo>
                  <a:pt x="840537" y="196682"/>
                  <a:pt x="846882" y="198303"/>
                  <a:pt x="853197" y="200025"/>
                </a:cubicBezTo>
                <a:cubicBezTo>
                  <a:pt x="937238" y="222946"/>
                  <a:pt x="844380" y="197086"/>
                  <a:pt x="910347" y="219075"/>
                </a:cubicBezTo>
                <a:cubicBezTo>
                  <a:pt x="940792" y="229223"/>
                  <a:pt x="942460" y="228396"/>
                  <a:pt x="972260" y="233362"/>
                </a:cubicBezTo>
                <a:cubicBezTo>
                  <a:pt x="986465" y="239044"/>
                  <a:pt x="1010194" y="249077"/>
                  <a:pt x="1024647" y="252412"/>
                </a:cubicBezTo>
                <a:cubicBezTo>
                  <a:pt x="1035585" y="254936"/>
                  <a:pt x="1046872" y="255587"/>
                  <a:pt x="1057985" y="257175"/>
                </a:cubicBezTo>
                <a:cubicBezTo>
                  <a:pt x="1144489" y="294248"/>
                  <a:pt x="1035494" y="251178"/>
                  <a:pt x="1129422" y="276225"/>
                </a:cubicBezTo>
                <a:cubicBezTo>
                  <a:pt x="1141104" y="279340"/>
                  <a:pt x="1151205" y="286956"/>
                  <a:pt x="1162760" y="290512"/>
                </a:cubicBezTo>
                <a:cubicBezTo>
                  <a:pt x="1171989" y="293352"/>
                  <a:pt x="1181926" y="293104"/>
                  <a:pt x="1191335" y="295275"/>
                </a:cubicBezTo>
                <a:cubicBezTo>
                  <a:pt x="1245715" y="307825"/>
                  <a:pt x="1204381" y="299540"/>
                  <a:pt x="1253247" y="319087"/>
                </a:cubicBezTo>
                <a:cubicBezTo>
                  <a:pt x="1261404" y="322350"/>
                  <a:pt x="1289062" y="326850"/>
                  <a:pt x="1296110" y="328612"/>
                </a:cubicBezTo>
                <a:cubicBezTo>
                  <a:pt x="1354689" y="343257"/>
                  <a:pt x="1246436" y="320584"/>
                  <a:pt x="1334210" y="338137"/>
                </a:cubicBezTo>
                <a:cubicBezTo>
                  <a:pt x="1359066" y="354708"/>
                  <a:pt x="1338575" y="343870"/>
                  <a:pt x="1377072" y="352425"/>
                </a:cubicBezTo>
                <a:cubicBezTo>
                  <a:pt x="1381973" y="353514"/>
                  <a:pt x="1386517" y="355866"/>
                  <a:pt x="1391360" y="357187"/>
                </a:cubicBezTo>
                <a:cubicBezTo>
                  <a:pt x="1403990" y="360631"/>
                  <a:pt x="1417305" y="361850"/>
                  <a:pt x="1429460" y="366712"/>
                </a:cubicBezTo>
                <a:cubicBezTo>
                  <a:pt x="1437397" y="369887"/>
                  <a:pt x="1444913" y="374446"/>
                  <a:pt x="1453272" y="376237"/>
                </a:cubicBezTo>
                <a:cubicBezTo>
                  <a:pt x="1467328" y="379249"/>
                  <a:pt x="1481847" y="379412"/>
                  <a:pt x="1496135" y="381000"/>
                </a:cubicBezTo>
                <a:cubicBezTo>
                  <a:pt x="1510422" y="385762"/>
                  <a:pt x="1524142" y="392811"/>
                  <a:pt x="1538997" y="395287"/>
                </a:cubicBezTo>
                <a:lnTo>
                  <a:pt x="1596147" y="404812"/>
                </a:lnTo>
                <a:cubicBezTo>
                  <a:pt x="1600910" y="407987"/>
                  <a:pt x="1604952" y="412692"/>
                  <a:pt x="1610435" y="414337"/>
                </a:cubicBezTo>
                <a:cubicBezTo>
                  <a:pt x="1621187" y="417563"/>
                  <a:pt x="1632728" y="417092"/>
                  <a:pt x="1643772" y="419100"/>
                </a:cubicBezTo>
                <a:cubicBezTo>
                  <a:pt x="1650212" y="420271"/>
                  <a:pt x="1656472" y="422275"/>
                  <a:pt x="1662822" y="423862"/>
                </a:cubicBezTo>
                <a:cubicBezTo>
                  <a:pt x="1698695" y="447777"/>
                  <a:pt x="1653102" y="419696"/>
                  <a:pt x="1696160" y="438150"/>
                </a:cubicBezTo>
                <a:cubicBezTo>
                  <a:pt x="1701421" y="440405"/>
                  <a:pt x="1705685" y="444500"/>
                  <a:pt x="1710447" y="447675"/>
                </a:cubicBezTo>
                <a:cubicBezTo>
                  <a:pt x="1712035" y="452437"/>
                  <a:pt x="1712965" y="457472"/>
                  <a:pt x="1715210" y="461962"/>
                </a:cubicBezTo>
                <a:cubicBezTo>
                  <a:pt x="1719350" y="470241"/>
                  <a:pt x="1726059" y="477180"/>
                  <a:pt x="1729497" y="485775"/>
                </a:cubicBezTo>
                <a:cubicBezTo>
                  <a:pt x="1732503" y="493291"/>
                  <a:pt x="1732672" y="501650"/>
                  <a:pt x="1734260" y="509587"/>
                </a:cubicBezTo>
                <a:cubicBezTo>
                  <a:pt x="1725354" y="643170"/>
                  <a:pt x="1741262" y="543300"/>
                  <a:pt x="1719972" y="600075"/>
                </a:cubicBezTo>
                <a:cubicBezTo>
                  <a:pt x="1719366" y="601690"/>
                  <a:pt x="1713159" y="630022"/>
                  <a:pt x="1710447" y="633412"/>
                </a:cubicBezTo>
                <a:cubicBezTo>
                  <a:pt x="1706871" y="637881"/>
                  <a:pt x="1700922" y="639762"/>
                  <a:pt x="1696160" y="642937"/>
                </a:cubicBezTo>
                <a:cubicBezTo>
                  <a:pt x="1685698" y="658631"/>
                  <a:pt x="1669322" y="685220"/>
                  <a:pt x="1653297" y="690562"/>
                </a:cubicBezTo>
                <a:cubicBezTo>
                  <a:pt x="1648535" y="692150"/>
                  <a:pt x="1643624" y="693347"/>
                  <a:pt x="1639010" y="695325"/>
                </a:cubicBezTo>
                <a:cubicBezTo>
                  <a:pt x="1617124" y="704705"/>
                  <a:pt x="1620759" y="706992"/>
                  <a:pt x="1596147" y="714375"/>
                </a:cubicBezTo>
                <a:cubicBezTo>
                  <a:pt x="1588394" y="716701"/>
                  <a:pt x="1580188" y="717174"/>
                  <a:pt x="1572335" y="719137"/>
                </a:cubicBezTo>
                <a:cubicBezTo>
                  <a:pt x="1567465" y="720355"/>
                  <a:pt x="1562874" y="722521"/>
                  <a:pt x="1558047" y="723900"/>
                </a:cubicBezTo>
                <a:cubicBezTo>
                  <a:pt x="1551753" y="725698"/>
                  <a:pt x="1545347" y="727075"/>
                  <a:pt x="1538997" y="728662"/>
                </a:cubicBezTo>
                <a:cubicBezTo>
                  <a:pt x="1527354" y="734484"/>
                  <a:pt x="1518270" y="740148"/>
                  <a:pt x="1505660" y="742950"/>
                </a:cubicBezTo>
                <a:cubicBezTo>
                  <a:pt x="1496234" y="745045"/>
                  <a:pt x="1486554" y="745818"/>
                  <a:pt x="1477085" y="747712"/>
                </a:cubicBezTo>
                <a:cubicBezTo>
                  <a:pt x="1402987" y="762532"/>
                  <a:pt x="1502730" y="743626"/>
                  <a:pt x="1443747" y="757237"/>
                </a:cubicBezTo>
                <a:cubicBezTo>
                  <a:pt x="1427972" y="760877"/>
                  <a:pt x="1411828" y="762835"/>
                  <a:pt x="1396122" y="766762"/>
                </a:cubicBezTo>
                <a:cubicBezTo>
                  <a:pt x="1383422" y="769937"/>
                  <a:pt x="1370441" y="772147"/>
                  <a:pt x="1358022" y="776287"/>
                </a:cubicBezTo>
                <a:cubicBezTo>
                  <a:pt x="1343735" y="781050"/>
                  <a:pt x="1330176" y="789420"/>
                  <a:pt x="1315160" y="790575"/>
                </a:cubicBezTo>
                <a:lnTo>
                  <a:pt x="1253247" y="795337"/>
                </a:lnTo>
                <a:cubicBezTo>
                  <a:pt x="1242135" y="798512"/>
                  <a:pt x="1231171" y="802263"/>
                  <a:pt x="1219910" y="804862"/>
                </a:cubicBezTo>
                <a:cubicBezTo>
                  <a:pt x="1189690" y="811836"/>
                  <a:pt x="1154050" y="812288"/>
                  <a:pt x="1124660" y="814387"/>
                </a:cubicBezTo>
                <a:cubicBezTo>
                  <a:pt x="888481" y="873432"/>
                  <a:pt x="1065906" y="832449"/>
                  <a:pt x="467435" y="819150"/>
                </a:cubicBezTo>
                <a:cubicBezTo>
                  <a:pt x="458888" y="818960"/>
                  <a:pt x="451732" y="812329"/>
                  <a:pt x="443622" y="809625"/>
                </a:cubicBezTo>
                <a:cubicBezTo>
                  <a:pt x="437412" y="807555"/>
                  <a:pt x="430866" y="806660"/>
                  <a:pt x="424572" y="804862"/>
                </a:cubicBezTo>
                <a:cubicBezTo>
                  <a:pt x="412029" y="801278"/>
                  <a:pt x="402783" y="797504"/>
                  <a:pt x="391235" y="790575"/>
                </a:cubicBezTo>
                <a:cubicBezTo>
                  <a:pt x="381419" y="784685"/>
                  <a:pt x="362660" y="771525"/>
                  <a:pt x="362660" y="771525"/>
                </a:cubicBezTo>
                <a:cubicBezTo>
                  <a:pt x="359485" y="766762"/>
                  <a:pt x="357182" y="761284"/>
                  <a:pt x="353135" y="757237"/>
                </a:cubicBezTo>
                <a:cubicBezTo>
                  <a:pt x="347228" y="751330"/>
                  <a:pt x="327909" y="738833"/>
                  <a:pt x="319797" y="733425"/>
                </a:cubicBezTo>
                <a:cubicBezTo>
                  <a:pt x="315035" y="727075"/>
                  <a:pt x="310676" y="720402"/>
                  <a:pt x="305510" y="714375"/>
                </a:cubicBezTo>
                <a:cubicBezTo>
                  <a:pt x="301127" y="709261"/>
                  <a:pt x="295985" y="704850"/>
                  <a:pt x="291222" y="700087"/>
                </a:cubicBezTo>
                <a:lnTo>
                  <a:pt x="281697" y="69056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500298" y="2571744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4282" y="2714620"/>
            <a:ext cx="71438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28662" y="2714620"/>
            <a:ext cx="71438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43042" y="2714620"/>
            <a:ext cx="71438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2844" y="264318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Element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872165" y="264318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Element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264318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Element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357422" y="2714620"/>
            <a:ext cx="71438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85984" y="264318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Element</a:t>
            </a:r>
            <a:endParaRPr lang="ko-KR" altLang="en-US" sz="8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5400000">
            <a:off x="-214346" y="1785926"/>
            <a:ext cx="185738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8" idx="2"/>
          </p:cNvCxnSpPr>
          <p:nvPr/>
        </p:nvCxnSpPr>
        <p:spPr>
          <a:xfrm rot="16200000" flipH="1">
            <a:off x="288890" y="1997069"/>
            <a:ext cx="1644204" cy="78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H="1">
            <a:off x="750067" y="1750207"/>
            <a:ext cx="150019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00100" y="1500174"/>
            <a:ext cx="157163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460792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노드명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”.. 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 </a:t>
            </a:r>
            <a:r>
              <a:rPr lang="ko-KR" altLang="en-US" sz="1600" dirty="0" smtClean="0"/>
              <a:t>속성을 가질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Element node=new Element(“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”);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node.setText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속성을 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Attribute 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=new Attribute(“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”,”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속성을 </a:t>
            </a:r>
            <a:r>
              <a:rPr lang="ko-KR" altLang="en-US" sz="1600" dirty="0" err="1" smtClean="0"/>
              <a:t>노드에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node.setAttribute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 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&lt;persons&gt;</a:t>
            </a:r>
          </a:p>
          <a:p>
            <a:pPr marL="342900" indent="-342900"/>
            <a:r>
              <a:rPr lang="en-US" altLang="ko-KR" sz="1600" dirty="0" smtClean="0"/>
              <a:t> &lt;person gender=“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” age=“25”&gt;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&lt;name </a:t>
            </a:r>
            <a:r>
              <a:rPr lang="en-US" altLang="ko-KR" sz="1600" dirty="0" err="1" smtClean="0"/>
              <a:t>lastName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태균</a:t>
            </a:r>
            <a:r>
              <a:rPr lang="en-US" altLang="ko-KR" sz="1600" dirty="0" smtClean="0"/>
              <a:t>&lt;/name&gt;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&lt;/person&gt;</a:t>
            </a:r>
          </a:p>
          <a:p>
            <a:pPr marL="342900" indent="-342900"/>
            <a:r>
              <a:rPr lang="en-US" altLang="ko-KR" sz="1600" dirty="0" smtClean="0"/>
              <a:t>&lt;person gender=“</a:t>
            </a:r>
            <a:r>
              <a:rPr lang="ko-KR" altLang="en-US" sz="1600" dirty="0" smtClean="0"/>
              <a:t>여</a:t>
            </a:r>
            <a:r>
              <a:rPr lang="en-US" altLang="ko-KR" sz="1600" dirty="0" smtClean="0"/>
              <a:t>” age=“25”&gt;</a:t>
            </a:r>
          </a:p>
          <a:p>
            <a:pPr marL="342900" indent="-342900"/>
            <a:r>
              <a:rPr lang="en-US" altLang="ko-KR" sz="1600" dirty="0" smtClean="0"/>
              <a:t>    &lt;name </a:t>
            </a:r>
            <a:r>
              <a:rPr lang="en-US" altLang="ko-KR" sz="1600" dirty="0" err="1" smtClean="0"/>
              <a:t>lastName</a:t>
            </a:r>
            <a:r>
              <a:rPr lang="en-US" altLang="ko-KR" sz="1600" dirty="0" smtClean="0"/>
              <a:t>=“</a:t>
            </a:r>
            <a:r>
              <a:rPr lang="ko-KR" altLang="en-US" sz="1600" dirty="0"/>
              <a:t>김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다</a:t>
            </a:r>
            <a:r>
              <a:rPr lang="ko-KR" altLang="en-US" sz="1600" dirty="0"/>
              <a:t>영</a:t>
            </a:r>
            <a:r>
              <a:rPr lang="en-US" altLang="ko-KR" sz="1600" dirty="0" smtClean="0"/>
              <a:t>&lt;/name&gt;</a:t>
            </a:r>
          </a:p>
          <a:p>
            <a:pPr marL="342900" indent="-342900"/>
            <a:r>
              <a:rPr lang="en-US" altLang="ko-KR" sz="1600" dirty="0" smtClean="0"/>
              <a:t> &lt;/person&gt;</a:t>
            </a:r>
          </a:p>
          <a:p>
            <a:r>
              <a:rPr lang="en-US" altLang="ko-KR" sz="1600" dirty="0" smtClean="0"/>
              <a:t>&lt;/persons&gt;</a:t>
            </a:r>
            <a:endParaRPr lang="en-US" altLang="ko-KR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214414" y="100010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8860" y="100010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1785918" y="107154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43108" y="107154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1285860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속성 하나는 </a:t>
            </a:r>
            <a:r>
              <a:rPr lang="en-US" altLang="ko-KR" sz="1100" dirty="0" smtClean="0"/>
              <a:t>Attribute </a:t>
            </a:r>
            <a:r>
              <a:rPr lang="ko-KR" altLang="en-US" sz="1100" dirty="0" smtClean="0"/>
              <a:t>클래스로 만든다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71934" y="242886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876" y="22145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노드명</a:t>
            </a:r>
            <a:r>
              <a:rPr lang="en-US" altLang="ko-KR" sz="1400" dirty="0" smtClean="0"/>
              <a:t>/&gt;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143108" y="2428868"/>
            <a:ext cx="285752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4893471" y="26074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4876" y="2692595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노드명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&lt;/</a:t>
            </a:r>
            <a:r>
              <a:rPr lang="ko-KR" altLang="en-US" sz="1400" dirty="0" err="1" smtClean="0"/>
              <a:t>노드명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857488" y="3000372"/>
            <a:ext cx="235745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4786314" y="350043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14876" y="4071942"/>
            <a:ext cx="3539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노드명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속성명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”&gt;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&lt;/</a:t>
            </a:r>
            <a:r>
              <a:rPr lang="ko-KR" altLang="en-US" sz="1400" dirty="0" err="1" smtClean="0"/>
              <a:t>노드명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24534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Parsing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Attribute </a:t>
            </a:r>
            <a:r>
              <a:rPr lang="ko-KR" altLang="en-US" sz="1600" dirty="0" smtClean="0"/>
              <a:t>클래스를 사용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: &lt;test temp=“a” temp2=“b”&gt;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&lt;/test&gt;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하나일 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Element 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부모노드객체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getChild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자식노드명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자식노드가</a:t>
            </a:r>
            <a:r>
              <a:rPr lang="ko-KR" altLang="en-US" sz="1600" dirty="0" smtClean="0"/>
              <a:t> 여러 개 </a:t>
            </a:r>
            <a:r>
              <a:rPr lang="ko-KR" altLang="en-US" sz="1600" dirty="0" err="1" smtClean="0"/>
              <a:t>일때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List&lt;Element&gt; </a:t>
            </a:r>
            <a:r>
              <a:rPr lang="ko-KR" altLang="en-US" sz="1600" dirty="0" err="1" smtClean="0"/>
              <a:t>노드들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부모노드객체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getChildren</a:t>
            </a:r>
            <a:r>
              <a:rPr lang="en-US" altLang="ko-KR" sz="1600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속성얻기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Attribute 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노드명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getAttribute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속성명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attr.getName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4.</a:t>
            </a:r>
            <a:r>
              <a:rPr lang="ko-KR" altLang="en-US" sz="1600" dirty="0" smtClean="0"/>
              <a:t>속성값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attr.getValue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>
            <a:off x="1142976" y="28572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06" y="11094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최상위 </a:t>
            </a:r>
            <a:r>
              <a:rPr lang="ko-KR" altLang="en-US" sz="1000" dirty="0" err="1" smtClean="0"/>
              <a:t>부모노드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285852" y="5000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06" y="39669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r</a:t>
            </a:r>
            <a:r>
              <a:rPr lang="en-US" altLang="ko-KR" sz="1000" dirty="0" err="1" smtClean="0"/>
              <a:t>ss</a:t>
            </a:r>
            <a:r>
              <a:rPr lang="ko-KR" altLang="en-US" sz="1000" dirty="0" smtClean="0"/>
              <a:t>의 자식노드</a:t>
            </a:r>
            <a:endParaRPr lang="ko-KR" altLang="en-US" sz="1000" dirty="0"/>
          </a:p>
        </p:txBody>
      </p:sp>
      <p:sp>
        <p:nvSpPr>
          <p:cNvPr id="11" name="왼쪽 중괄호 10"/>
          <p:cNvSpPr/>
          <p:nvPr/>
        </p:nvSpPr>
        <p:spPr>
          <a:xfrm>
            <a:off x="1714480" y="571480"/>
            <a:ext cx="45719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357290" y="8572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06" y="714356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뉴스의 정보를 </a:t>
            </a:r>
            <a:endParaRPr lang="en-US" altLang="ko-KR" sz="1000" dirty="0" smtClean="0"/>
          </a:p>
          <a:p>
            <a:r>
              <a:rPr lang="ko-KR" altLang="en-US" sz="1000" dirty="0" smtClean="0"/>
              <a:t>제공하는 </a:t>
            </a:r>
            <a:r>
              <a:rPr lang="ko-KR" altLang="en-US" sz="1000" dirty="0" err="1" smtClean="0"/>
              <a:t>노드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유일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15" name="왼쪽 중괄호 14"/>
          <p:cNvSpPr/>
          <p:nvPr/>
        </p:nvSpPr>
        <p:spPr>
          <a:xfrm>
            <a:off x="1643042" y="1285860"/>
            <a:ext cx="71438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>
            <a:off x="1643042" y="2071678"/>
            <a:ext cx="71438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1643042" y="2786058"/>
            <a:ext cx="71438" cy="642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000100" y="15716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1000100" y="207167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6200000" flipV="1">
            <a:off x="892943" y="232171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844" y="18144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뉴스노드</a:t>
            </a:r>
            <a:endParaRPr lang="en-US" altLang="ko-KR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57884" y="428604"/>
            <a:ext cx="41024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rssNode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doc.getRootElement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channelNode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rssNode.getChild</a:t>
            </a:r>
            <a:r>
              <a:rPr lang="en-US" altLang="ko-KR" sz="1100" dirty="0" smtClean="0"/>
              <a:t>(“channel”);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List&lt;Element&gt; </a:t>
            </a:r>
            <a:r>
              <a:rPr lang="en-US" altLang="ko-KR" sz="1100" dirty="0" err="1" smtClean="0"/>
              <a:t>itemNodes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channelNode.getChildren</a:t>
            </a:r>
            <a:r>
              <a:rPr lang="en-US" altLang="ko-KR" sz="1100" dirty="0" smtClean="0"/>
              <a:t>(“item”);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titleNode</a:t>
            </a:r>
            <a:r>
              <a:rPr lang="en-US" altLang="ko-KR" sz="1100" dirty="0" smtClean="0"/>
              <a:t>=null;</a:t>
            </a:r>
          </a:p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linkNode</a:t>
            </a:r>
            <a:r>
              <a:rPr lang="en-US" altLang="ko-KR" sz="1100" dirty="0" smtClean="0"/>
              <a:t>=null;</a:t>
            </a:r>
          </a:p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descriptionNode</a:t>
            </a:r>
            <a:r>
              <a:rPr lang="en-US" altLang="ko-KR" sz="1100" dirty="0" smtClean="0"/>
              <a:t>=null;</a:t>
            </a:r>
          </a:p>
          <a:p>
            <a:r>
              <a:rPr lang="en-US" altLang="ko-KR" sz="1100" dirty="0" smtClean="0"/>
              <a:t>Element </a:t>
            </a:r>
            <a:r>
              <a:rPr lang="en-US" altLang="ko-KR" sz="1100" dirty="0" err="1" smtClean="0"/>
              <a:t>pubDateNode</a:t>
            </a:r>
            <a:r>
              <a:rPr lang="en-US" altLang="ko-KR" sz="1100" dirty="0" smtClean="0"/>
              <a:t>=null;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for( Element </a:t>
            </a:r>
            <a:r>
              <a:rPr lang="en-US" altLang="ko-KR" sz="1100" dirty="0" err="1" smtClean="0"/>
              <a:t>itemNode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itemNodes</a:t>
            </a:r>
            <a:r>
              <a:rPr lang="en-US" altLang="ko-KR" sz="1100" dirty="0" smtClean="0"/>
              <a:t> ){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titleNode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itemNode.getChild</a:t>
            </a:r>
            <a:r>
              <a:rPr lang="en-US" altLang="ko-KR" sz="1100" dirty="0" smtClean="0"/>
              <a:t>(“item”); 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linkNode</a:t>
            </a:r>
            <a:r>
              <a:rPr lang="en-US" altLang="ko-KR" sz="1100" dirty="0" smtClean="0"/>
              <a:t>=null =</a:t>
            </a:r>
            <a:r>
              <a:rPr lang="en-US" altLang="ko-KR" sz="1100" dirty="0" err="1" smtClean="0"/>
              <a:t>itemNode.getChild</a:t>
            </a:r>
            <a:r>
              <a:rPr lang="en-US" altLang="ko-KR" sz="1100" dirty="0" smtClean="0"/>
              <a:t>(“link”); 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descriptionNode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itemNode.getChild</a:t>
            </a:r>
            <a:r>
              <a:rPr lang="en-US" altLang="ko-KR" sz="1100" dirty="0" smtClean="0"/>
              <a:t>(“description”); 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pubDateNode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itemNode.getChild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pubDate</a:t>
            </a:r>
            <a:r>
              <a:rPr lang="en-US" altLang="ko-KR" sz="1100" dirty="0" smtClean="0"/>
              <a:t>”);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//parsing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titleNode.getValue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.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26" name="오른쪽 중괄호 25"/>
          <p:cNvSpPr/>
          <p:nvPr/>
        </p:nvSpPr>
        <p:spPr>
          <a:xfrm>
            <a:off x="5500694" y="1285860"/>
            <a:ext cx="214314" cy="2428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700713" y="997934"/>
            <a:ext cx="1114425" cy="1543526"/>
          </a:xfrm>
          <a:custGeom>
            <a:avLst/>
            <a:gdLst>
              <a:gd name="connsiteX0" fmla="*/ 0 w 1114425"/>
              <a:gd name="connsiteY0" fmla="*/ 1521429 h 1543526"/>
              <a:gd name="connsiteX1" fmla="*/ 95250 w 1114425"/>
              <a:gd name="connsiteY1" fmla="*/ 1526191 h 1543526"/>
              <a:gd name="connsiteX2" fmla="*/ 123825 w 1114425"/>
              <a:gd name="connsiteY2" fmla="*/ 1492854 h 1543526"/>
              <a:gd name="connsiteX3" fmla="*/ 142875 w 1114425"/>
              <a:gd name="connsiteY3" fmla="*/ 1459516 h 1543526"/>
              <a:gd name="connsiteX4" fmla="*/ 157162 w 1114425"/>
              <a:gd name="connsiteY4" fmla="*/ 1407129 h 1543526"/>
              <a:gd name="connsiteX5" fmla="*/ 161925 w 1114425"/>
              <a:gd name="connsiteY5" fmla="*/ 1388079 h 1543526"/>
              <a:gd name="connsiteX6" fmla="*/ 171450 w 1114425"/>
              <a:gd name="connsiteY6" fmla="*/ 1345216 h 1543526"/>
              <a:gd name="connsiteX7" fmla="*/ 176212 w 1114425"/>
              <a:gd name="connsiteY7" fmla="*/ 1292829 h 1543526"/>
              <a:gd name="connsiteX8" fmla="*/ 180975 w 1114425"/>
              <a:gd name="connsiteY8" fmla="*/ 1259491 h 1543526"/>
              <a:gd name="connsiteX9" fmla="*/ 185737 w 1114425"/>
              <a:gd name="connsiteY9" fmla="*/ 1169004 h 1543526"/>
              <a:gd name="connsiteX10" fmla="*/ 176212 w 1114425"/>
              <a:gd name="connsiteY10" fmla="*/ 949929 h 1543526"/>
              <a:gd name="connsiteX11" fmla="*/ 166687 w 1114425"/>
              <a:gd name="connsiteY11" fmla="*/ 926116 h 1543526"/>
              <a:gd name="connsiteX12" fmla="*/ 161925 w 1114425"/>
              <a:gd name="connsiteY12" fmla="*/ 873729 h 1543526"/>
              <a:gd name="connsiteX13" fmla="*/ 147637 w 1114425"/>
              <a:gd name="connsiteY13" fmla="*/ 845154 h 1543526"/>
              <a:gd name="connsiteX14" fmla="*/ 133350 w 1114425"/>
              <a:gd name="connsiteY14" fmla="*/ 792766 h 1543526"/>
              <a:gd name="connsiteX15" fmla="*/ 128587 w 1114425"/>
              <a:gd name="connsiteY15" fmla="*/ 778479 h 1543526"/>
              <a:gd name="connsiteX16" fmla="*/ 123825 w 1114425"/>
              <a:gd name="connsiteY16" fmla="*/ 749904 h 1543526"/>
              <a:gd name="connsiteX17" fmla="*/ 119062 w 1114425"/>
              <a:gd name="connsiteY17" fmla="*/ 697516 h 1543526"/>
              <a:gd name="connsiteX18" fmla="*/ 100012 w 1114425"/>
              <a:gd name="connsiteY18" fmla="*/ 616554 h 1543526"/>
              <a:gd name="connsiteX19" fmla="*/ 90487 w 1114425"/>
              <a:gd name="connsiteY19" fmla="*/ 540354 h 1543526"/>
              <a:gd name="connsiteX20" fmla="*/ 80962 w 1114425"/>
              <a:gd name="connsiteY20" fmla="*/ 483204 h 1543526"/>
              <a:gd name="connsiteX21" fmla="*/ 66675 w 1114425"/>
              <a:gd name="connsiteY21" fmla="*/ 392716 h 1543526"/>
              <a:gd name="connsiteX22" fmla="*/ 71437 w 1114425"/>
              <a:gd name="connsiteY22" fmla="*/ 226029 h 1543526"/>
              <a:gd name="connsiteX23" fmla="*/ 80962 w 1114425"/>
              <a:gd name="connsiteY23" fmla="*/ 211741 h 1543526"/>
              <a:gd name="connsiteX24" fmla="*/ 95250 w 1114425"/>
              <a:gd name="connsiteY24" fmla="*/ 183166 h 1543526"/>
              <a:gd name="connsiteX25" fmla="*/ 100012 w 1114425"/>
              <a:gd name="connsiteY25" fmla="*/ 168879 h 1543526"/>
              <a:gd name="connsiteX26" fmla="*/ 123825 w 1114425"/>
              <a:gd name="connsiteY26" fmla="*/ 130779 h 1543526"/>
              <a:gd name="connsiteX27" fmla="*/ 138112 w 1114425"/>
              <a:gd name="connsiteY27" fmla="*/ 111729 h 1543526"/>
              <a:gd name="connsiteX28" fmla="*/ 147637 w 1114425"/>
              <a:gd name="connsiteY28" fmla="*/ 97441 h 1543526"/>
              <a:gd name="connsiteX29" fmla="*/ 161925 w 1114425"/>
              <a:gd name="connsiteY29" fmla="*/ 83154 h 1543526"/>
              <a:gd name="connsiteX30" fmla="*/ 185737 w 1114425"/>
              <a:gd name="connsiteY30" fmla="*/ 54579 h 1543526"/>
              <a:gd name="connsiteX31" fmla="*/ 219075 w 1114425"/>
              <a:gd name="connsiteY31" fmla="*/ 40291 h 1543526"/>
              <a:gd name="connsiteX32" fmla="*/ 238125 w 1114425"/>
              <a:gd name="connsiteY32" fmla="*/ 35529 h 1543526"/>
              <a:gd name="connsiteX33" fmla="*/ 276225 w 1114425"/>
              <a:gd name="connsiteY33" fmla="*/ 21241 h 1543526"/>
              <a:gd name="connsiteX34" fmla="*/ 304800 w 1114425"/>
              <a:gd name="connsiteY34" fmla="*/ 16479 h 1543526"/>
              <a:gd name="connsiteX35" fmla="*/ 400050 w 1114425"/>
              <a:gd name="connsiteY35" fmla="*/ 2191 h 1543526"/>
              <a:gd name="connsiteX36" fmla="*/ 757237 w 1114425"/>
              <a:gd name="connsiteY36" fmla="*/ 6954 h 1543526"/>
              <a:gd name="connsiteX37" fmla="*/ 833437 w 1114425"/>
              <a:gd name="connsiteY37" fmla="*/ 30766 h 1543526"/>
              <a:gd name="connsiteX38" fmla="*/ 847725 w 1114425"/>
              <a:gd name="connsiteY38" fmla="*/ 35529 h 1543526"/>
              <a:gd name="connsiteX39" fmla="*/ 862012 w 1114425"/>
              <a:gd name="connsiteY39" fmla="*/ 45054 h 1543526"/>
              <a:gd name="connsiteX40" fmla="*/ 900112 w 1114425"/>
              <a:gd name="connsiteY40" fmla="*/ 49816 h 1543526"/>
              <a:gd name="connsiteX41" fmla="*/ 928687 w 1114425"/>
              <a:gd name="connsiteY41" fmla="*/ 59341 h 1543526"/>
              <a:gd name="connsiteX42" fmla="*/ 947737 w 1114425"/>
              <a:gd name="connsiteY42" fmla="*/ 64104 h 1543526"/>
              <a:gd name="connsiteX43" fmla="*/ 990600 w 1114425"/>
              <a:gd name="connsiteY43" fmla="*/ 87916 h 1543526"/>
              <a:gd name="connsiteX44" fmla="*/ 1023937 w 1114425"/>
              <a:gd name="connsiteY44" fmla="*/ 116491 h 1543526"/>
              <a:gd name="connsiteX45" fmla="*/ 1038225 w 1114425"/>
              <a:gd name="connsiteY45" fmla="*/ 121254 h 1543526"/>
              <a:gd name="connsiteX46" fmla="*/ 1081087 w 1114425"/>
              <a:gd name="connsiteY46" fmla="*/ 149829 h 1543526"/>
              <a:gd name="connsiteX47" fmla="*/ 1095375 w 1114425"/>
              <a:gd name="connsiteY47" fmla="*/ 159354 h 1543526"/>
              <a:gd name="connsiteX48" fmla="*/ 1114425 w 1114425"/>
              <a:gd name="connsiteY48" fmla="*/ 178404 h 154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4425" h="1543526">
                <a:moveTo>
                  <a:pt x="0" y="1521429"/>
                </a:moveTo>
                <a:cubicBezTo>
                  <a:pt x="33145" y="1543526"/>
                  <a:pt x="25747" y="1542740"/>
                  <a:pt x="95250" y="1526191"/>
                </a:cubicBezTo>
                <a:cubicBezTo>
                  <a:pt x="104401" y="1524012"/>
                  <a:pt x="118207" y="1501280"/>
                  <a:pt x="123825" y="1492854"/>
                </a:cubicBezTo>
                <a:cubicBezTo>
                  <a:pt x="138388" y="1449159"/>
                  <a:pt x="114047" y="1517172"/>
                  <a:pt x="142875" y="1459516"/>
                </a:cubicBezTo>
                <a:cubicBezTo>
                  <a:pt x="151797" y="1441672"/>
                  <a:pt x="152981" y="1425944"/>
                  <a:pt x="157162" y="1407129"/>
                </a:cubicBezTo>
                <a:cubicBezTo>
                  <a:pt x="158582" y="1400739"/>
                  <a:pt x="160453" y="1394457"/>
                  <a:pt x="161925" y="1388079"/>
                </a:cubicBezTo>
                <a:cubicBezTo>
                  <a:pt x="165216" y="1373818"/>
                  <a:pt x="168275" y="1359504"/>
                  <a:pt x="171450" y="1345216"/>
                </a:cubicBezTo>
                <a:cubicBezTo>
                  <a:pt x="173037" y="1327754"/>
                  <a:pt x="174276" y="1310256"/>
                  <a:pt x="176212" y="1292829"/>
                </a:cubicBezTo>
                <a:cubicBezTo>
                  <a:pt x="177452" y="1281672"/>
                  <a:pt x="180114" y="1270683"/>
                  <a:pt x="180975" y="1259491"/>
                </a:cubicBezTo>
                <a:cubicBezTo>
                  <a:pt x="183292" y="1229376"/>
                  <a:pt x="184150" y="1199166"/>
                  <a:pt x="185737" y="1169004"/>
                </a:cubicBezTo>
                <a:cubicBezTo>
                  <a:pt x="182562" y="1095979"/>
                  <a:pt x="181927" y="1022799"/>
                  <a:pt x="176212" y="949929"/>
                </a:cubicBezTo>
                <a:cubicBezTo>
                  <a:pt x="175544" y="941406"/>
                  <a:pt x="168262" y="934519"/>
                  <a:pt x="166687" y="926116"/>
                </a:cubicBezTo>
                <a:cubicBezTo>
                  <a:pt x="163456" y="908882"/>
                  <a:pt x="165941" y="890797"/>
                  <a:pt x="161925" y="873729"/>
                </a:cubicBezTo>
                <a:cubicBezTo>
                  <a:pt x="159486" y="863363"/>
                  <a:pt x="151460" y="855094"/>
                  <a:pt x="147637" y="845154"/>
                </a:cubicBezTo>
                <a:cubicBezTo>
                  <a:pt x="140210" y="825845"/>
                  <a:pt x="138708" y="811519"/>
                  <a:pt x="133350" y="792766"/>
                </a:cubicBezTo>
                <a:cubicBezTo>
                  <a:pt x="131971" y="787939"/>
                  <a:pt x="130175" y="783241"/>
                  <a:pt x="128587" y="778479"/>
                </a:cubicBezTo>
                <a:cubicBezTo>
                  <a:pt x="127000" y="768954"/>
                  <a:pt x="124953" y="759494"/>
                  <a:pt x="123825" y="749904"/>
                </a:cubicBezTo>
                <a:cubicBezTo>
                  <a:pt x="121776" y="732489"/>
                  <a:pt x="122066" y="714791"/>
                  <a:pt x="119062" y="697516"/>
                </a:cubicBezTo>
                <a:cubicBezTo>
                  <a:pt x="113507" y="665577"/>
                  <a:pt x="104217" y="645991"/>
                  <a:pt x="100012" y="616554"/>
                </a:cubicBezTo>
                <a:cubicBezTo>
                  <a:pt x="96392" y="591214"/>
                  <a:pt x="94107" y="565694"/>
                  <a:pt x="90487" y="540354"/>
                </a:cubicBezTo>
                <a:cubicBezTo>
                  <a:pt x="80824" y="472708"/>
                  <a:pt x="90614" y="570074"/>
                  <a:pt x="80962" y="483204"/>
                </a:cubicBezTo>
                <a:cubicBezTo>
                  <a:pt x="72635" y="408258"/>
                  <a:pt x="82230" y="454935"/>
                  <a:pt x="66675" y="392716"/>
                </a:cubicBezTo>
                <a:cubicBezTo>
                  <a:pt x="68262" y="337154"/>
                  <a:pt x="67062" y="281442"/>
                  <a:pt x="71437" y="226029"/>
                </a:cubicBezTo>
                <a:cubicBezTo>
                  <a:pt x="71887" y="220323"/>
                  <a:pt x="78402" y="216861"/>
                  <a:pt x="80962" y="211741"/>
                </a:cubicBezTo>
                <a:cubicBezTo>
                  <a:pt x="100681" y="172305"/>
                  <a:pt x="67952" y="224115"/>
                  <a:pt x="95250" y="183166"/>
                </a:cubicBezTo>
                <a:cubicBezTo>
                  <a:pt x="96837" y="178404"/>
                  <a:pt x="97767" y="173369"/>
                  <a:pt x="100012" y="168879"/>
                </a:cubicBezTo>
                <a:cubicBezTo>
                  <a:pt x="103721" y="161461"/>
                  <a:pt x="117527" y="139596"/>
                  <a:pt x="123825" y="130779"/>
                </a:cubicBezTo>
                <a:cubicBezTo>
                  <a:pt x="128439" y="124320"/>
                  <a:pt x="133499" y="118188"/>
                  <a:pt x="138112" y="111729"/>
                </a:cubicBezTo>
                <a:cubicBezTo>
                  <a:pt x="141439" y="107071"/>
                  <a:pt x="143973" y="101838"/>
                  <a:pt x="147637" y="97441"/>
                </a:cubicBezTo>
                <a:cubicBezTo>
                  <a:pt x="151949" y="92267"/>
                  <a:pt x="157613" y="88328"/>
                  <a:pt x="161925" y="83154"/>
                </a:cubicBezTo>
                <a:cubicBezTo>
                  <a:pt x="174212" y="68410"/>
                  <a:pt x="168548" y="66857"/>
                  <a:pt x="185737" y="54579"/>
                </a:cubicBezTo>
                <a:cubicBezTo>
                  <a:pt x="194202" y="48533"/>
                  <a:pt x="208712" y="43252"/>
                  <a:pt x="219075" y="40291"/>
                </a:cubicBezTo>
                <a:cubicBezTo>
                  <a:pt x="225369" y="38493"/>
                  <a:pt x="231915" y="37599"/>
                  <a:pt x="238125" y="35529"/>
                </a:cubicBezTo>
                <a:cubicBezTo>
                  <a:pt x="245536" y="33059"/>
                  <a:pt x="266196" y="23470"/>
                  <a:pt x="276225" y="21241"/>
                </a:cubicBezTo>
                <a:cubicBezTo>
                  <a:pt x="285651" y="19146"/>
                  <a:pt x="295275" y="18066"/>
                  <a:pt x="304800" y="16479"/>
                </a:cubicBezTo>
                <a:cubicBezTo>
                  <a:pt x="345996" y="0"/>
                  <a:pt x="333411" y="2191"/>
                  <a:pt x="400050" y="2191"/>
                </a:cubicBezTo>
                <a:cubicBezTo>
                  <a:pt x="519123" y="2191"/>
                  <a:pt x="638175" y="5366"/>
                  <a:pt x="757237" y="6954"/>
                </a:cubicBezTo>
                <a:cubicBezTo>
                  <a:pt x="813828" y="29590"/>
                  <a:pt x="787997" y="23193"/>
                  <a:pt x="833437" y="30766"/>
                </a:cubicBezTo>
                <a:cubicBezTo>
                  <a:pt x="838200" y="32354"/>
                  <a:pt x="843235" y="33284"/>
                  <a:pt x="847725" y="35529"/>
                </a:cubicBezTo>
                <a:cubicBezTo>
                  <a:pt x="852844" y="38089"/>
                  <a:pt x="856490" y="43548"/>
                  <a:pt x="862012" y="45054"/>
                </a:cubicBezTo>
                <a:cubicBezTo>
                  <a:pt x="874360" y="48422"/>
                  <a:pt x="887412" y="48229"/>
                  <a:pt x="900112" y="49816"/>
                </a:cubicBezTo>
                <a:cubicBezTo>
                  <a:pt x="909637" y="52991"/>
                  <a:pt x="919070" y="56456"/>
                  <a:pt x="928687" y="59341"/>
                </a:cubicBezTo>
                <a:cubicBezTo>
                  <a:pt x="934956" y="61222"/>
                  <a:pt x="941883" y="61177"/>
                  <a:pt x="947737" y="64104"/>
                </a:cubicBezTo>
                <a:cubicBezTo>
                  <a:pt x="1013228" y="96850"/>
                  <a:pt x="951094" y="74749"/>
                  <a:pt x="990600" y="87916"/>
                </a:cubicBezTo>
                <a:cubicBezTo>
                  <a:pt x="1001862" y="99178"/>
                  <a:pt x="1009678" y="108343"/>
                  <a:pt x="1023937" y="116491"/>
                </a:cubicBezTo>
                <a:cubicBezTo>
                  <a:pt x="1028296" y="118982"/>
                  <a:pt x="1033889" y="118724"/>
                  <a:pt x="1038225" y="121254"/>
                </a:cubicBezTo>
                <a:cubicBezTo>
                  <a:pt x="1053057" y="129906"/>
                  <a:pt x="1066800" y="140304"/>
                  <a:pt x="1081087" y="149829"/>
                </a:cubicBezTo>
                <a:cubicBezTo>
                  <a:pt x="1085850" y="153004"/>
                  <a:pt x="1091328" y="155307"/>
                  <a:pt x="1095375" y="159354"/>
                </a:cubicBezTo>
                <a:lnTo>
                  <a:pt x="1114425" y="17840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626</Words>
  <Application>Microsoft Office PowerPoint</Application>
  <PresentationFormat>화면 슬라이드 쇼(4:3)</PresentationFormat>
  <Paragraphs>166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27</cp:revision>
  <dcterms:created xsi:type="dcterms:W3CDTF">2023-11-01T00:11:16Z</dcterms:created>
  <dcterms:modified xsi:type="dcterms:W3CDTF">2023-11-02T00:13:44Z</dcterms:modified>
</cp:coreProperties>
</file>