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426" autoAdjust="0"/>
    <p:restoredTop sz="94660"/>
  </p:normalViewPr>
  <p:slideViewPr>
    <p:cSldViewPr>
      <p:cViewPr>
        <p:scale>
          <a:sx n="150" d="100"/>
          <a:sy n="150" d="100"/>
        </p:scale>
        <p:origin x="-1002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F445-1EA1-4127-ABB6-2B73CB517174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1748-78C1-46B8-94ED-95C510CF6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81120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*Framework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자주 사용될 기능들을 미리 구현해 놓은 것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생산성 향상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배포는 </a:t>
            </a:r>
            <a:r>
              <a:rPr lang="en-US" altLang="ko-KR" sz="1600" dirty="0" smtClean="0"/>
              <a:t>.jar</a:t>
            </a:r>
            <a:r>
              <a:rPr lang="ko-KR" altLang="en-US" sz="1600" dirty="0" smtClean="0"/>
              <a:t>로 수행</a:t>
            </a:r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제공되는 기능을 개발자가 상황에 맞게 수정하여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생명주기를 개발자가 관리하지 않는다</a:t>
            </a:r>
            <a:r>
              <a:rPr lang="en-US" altLang="ko-KR" sz="1600" dirty="0" smtClean="0"/>
              <a:t>.(new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최소화된다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반조립의</a:t>
            </a:r>
            <a:r>
              <a:rPr lang="ko-KR" altLang="en-US" sz="1600" dirty="0" smtClean="0"/>
              <a:t> 형태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최소한의 품질 보장을 받기 위해 프레임워크를 도입한다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-Spring, </a:t>
            </a:r>
            <a:r>
              <a:rPr lang="en-US" altLang="ko-KR" sz="1600" dirty="0" err="1" smtClean="0"/>
              <a:t>MyBatis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Struts,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any framework,,,,,,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Lirary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자주 사용될 기능들을 미리 구현해 놓은 것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생산성 향상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배포는  </a:t>
            </a:r>
            <a:r>
              <a:rPr lang="en-US" altLang="ko-KR" sz="1600" dirty="0" smtClean="0"/>
              <a:t>.jar</a:t>
            </a:r>
            <a:r>
              <a:rPr lang="ko-KR" altLang="en-US" sz="1600" dirty="0" smtClean="0"/>
              <a:t>로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제공되는 기능을 그대로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생명주기를 개발자가 관리한다</a:t>
            </a:r>
            <a:r>
              <a:rPr lang="en-US" altLang="ko-KR" sz="1600" dirty="0" smtClean="0"/>
              <a:t>.( new</a:t>
            </a:r>
            <a:r>
              <a:rPr lang="ko-KR" altLang="en-US" sz="1600" dirty="0" smtClean="0"/>
              <a:t>를 개발자가 한다</a:t>
            </a:r>
            <a:r>
              <a:rPr lang="en-US" altLang="ko-KR" sz="1600" dirty="0" smtClean="0"/>
              <a:t>. )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4000504"/>
          <a:ext cx="7143801" cy="183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500198"/>
                <a:gridCol w="2071703"/>
                <a:gridCol w="1785950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class </a:t>
                      </a:r>
                      <a:r>
                        <a:rPr lang="ko-KR" altLang="en-US" sz="1100" dirty="0" smtClean="0"/>
                        <a:t>사용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CBD</a:t>
                      </a:r>
                      <a:r>
                        <a:rPr lang="ko-KR" altLang="en-US" sz="1100" dirty="0" smtClean="0"/>
                        <a:t>방식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Framework</a:t>
                      </a:r>
                      <a:endParaRPr lang="ko-KR" altLang="en-US" sz="1100" dirty="0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컴퓨터조립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72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개발난이도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</a:t>
                      </a:r>
                      <a:endParaRPr lang="ko-KR" altLang="en-US" sz="1100" dirty="0"/>
                    </a:p>
                  </a:txBody>
                  <a:tcPr/>
                </a:tc>
              </a:tr>
              <a:tr h="172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개발속도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느림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</a:t>
                      </a:r>
                      <a:endParaRPr lang="ko-KR" altLang="en-US" sz="1100" dirty="0"/>
                    </a:p>
                  </a:txBody>
                  <a:tcPr/>
                </a:tc>
              </a:tr>
              <a:tr h="172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프로그램 품질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최상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목적에만 맞게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</a:t>
                      </a:r>
                      <a:endParaRPr lang="ko-KR" altLang="en-US" sz="1100" dirty="0"/>
                    </a:p>
                  </a:txBody>
                  <a:tcPr/>
                </a:tc>
              </a:tr>
              <a:tr h="172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동작속도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429132"/>
            <a:ext cx="387762" cy="24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429132"/>
            <a:ext cx="328607" cy="21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4429132"/>
            <a:ext cx="379982" cy="29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4429132"/>
            <a:ext cx="384140" cy="29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4429132"/>
            <a:ext cx="357190" cy="25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6314" y="4357694"/>
            <a:ext cx="8239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4357694"/>
            <a:ext cx="642942" cy="3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139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27</cp:revision>
  <dcterms:created xsi:type="dcterms:W3CDTF">2023-11-02T03:17:58Z</dcterms:created>
  <dcterms:modified xsi:type="dcterms:W3CDTF">2023-11-03T00:33:51Z</dcterms:modified>
</cp:coreProperties>
</file>