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21" autoAdjust="0"/>
    <p:restoredTop sz="94660"/>
  </p:normalViewPr>
  <p:slideViewPr>
    <p:cSldViewPr>
      <p:cViewPr>
        <p:scale>
          <a:sx n="200" d="100"/>
          <a:sy n="200" d="100"/>
        </p:scale>
        <p:origin x="-78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2657-D611-43B0-AA55-AE8481AB8FAF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EA68-FBFE-4DF4-875E-D24BAC212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02148"/>
            <a:ext cx="6101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XML Parsing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jQueryObject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find </a:t>
            </a:r>
            <a:r>
              <a:rPr lang="ko-KR" altLang="en-US" sz="1600" dirty="0" smtClean="0"/>
              <a:t>함수로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찾고</a:t>
            </a:r>
            <a:r>
              <a:rPr lang="en-US" altLang="ko-KR" sz="1600" dirty="0" smtClean="0"/>
              <a:t>, Parsing </a:t>
            </a:r>
            <a:r>
              <a:rPr lang="ko-KR" altLang="en-US" sz="1600" dirty="0" smtClean="0"/>
              <a:t>을 수행한다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96" y="1428736"/>
            <a:ext cx="3286148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0" y="1428736"/>
            <a:ext cx="1919302" cy="1223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86512" y="2500306"/>
            <a:ext cx="1357322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1142984"/>
            <a:ext cx="11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Browser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00562" y="1142984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0826" y="228599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1571612"/>
            <a:ext cx="24561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$.</a:t>
            </a:r>
            <a:r>
              <a:rPr lang="en-US" altLang="ko-KR" sz="1100" dirty="0" err="1" smtClean="0"/>
              <a:t>ajax</a:t>
            </a:r>
            <a:r>
              <a:rPr lang="en-US" altLang="ko-KR" sz="1100" dirty="0" smtClean="0"/>
              <a:t>({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: “a.jsp”,</a:t>
            </a:r>
          </a:p>
          <a:p>
            <a:r>
              <a:rPr lang="en-US" altLang="ko-KR" sz="1100" dirty="0" smtClean="0"/>
              <a:t>  type:”get”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data: web parameter</a:t>
            </a:r>
          </a:p>
          <a:p>
            <a:r>
              <a:rPr lang="en-US" altLang="ko-KR" sz="1100" dirty="0" smtClean="0"/>
              <a:t>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dataType</a:t>
            </a:r>
            <a:r>
              <a:rPr lang="en-US" altLang="ko-KR" sz="1100" dirty="0" smtClean="0"/>
              <a:t>:”xml”,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error: function(){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},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success:function</a:t>
            </a:r>
            <a:r>
              <a:rPr lang="en-US" altLang="ko-KR" sz="1100" dirty="0" smtClean="0"/>
              <a:t>( xml ){</a:t>
            </a:r>
          </a:p>
          <a:p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입력받은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XML</a:t>
            </a:r>
            <a:r>
              <a:rPr lang="ko-KR" altLang="en-US" sz="1100" dirty="0" smtClean="0"/>
              <a:t>문서객체를 </a:t>
            </a:r>
            <a:r>
              <a:rPr lang="en-US" altLang="ko-KR" sz="1100" dirty="0" smtClean="0"/>
              <a:t>parsing</a:t>
            </a:r>
            <a:endParaRPr lang="en-US" altLang="ko-KR" sz="1100" dirty="0"/>
          </a:p>
          <a:p>
            <a:r>
              <a:rPr lang="en-US" altLang="ko-KR" sz="1100" dirty="0" smtClean="0"/>
              <a:t>  }</a:t>
            </a:r>
          </a:p>
          <a:p>
            <a:r>
              <a:rPr lang="en-US" altLang="ko-KR" sz="1100" dirty="0" smtClean="0"/>
              <a:t>});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357422" y="1571612"/>
            <a:ext cx="228601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28662" y="1785926"/>
            <a:ext cx="142876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14876" y="1500174"/>
            <a:ext cx="35719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6314" y="1785926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a.jsp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357818" y="1652574"/>
            <a:ext cx="35719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29256" y="193832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a.java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5929322" y="2000240"/>
            <a:ext cx="35719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60" y="2285992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a.class</a:t>
            </a:r>
            <a:endParaRPr lang="ko-KR" altLang="en-US" sz="8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43504" y="171448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H="1">
            <a:off x="5786446" y="185736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2"/>
          </p:cNvCxnSpPr>
          <p:nvPr/>
        </p:nvCxnSpPr>
        <p:spPr>
          <a:xfrm rot="16200000" flipH="1">
            <a:off x="6299023" y="2441379"/>
            <a:ext cx="284622" cy="40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72264" y="2723373"/>
            <a:ext cx="103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</a:p>
          <a:p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jspService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>
            <a:off x="5643570" y="2500306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43504" y="2143116"/>
            <a:ext cx="357190" cy="2857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83592" y="2428868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?.xml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4214810" y="2857496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&lt;%@ page </a:t>
            </a:r>
            <a:r>
              <a:rPr lang="en-US" altLang="ko-KR" sz="800" dirty="0" err="1" smtClean="0"/>
              <a:t>contentType</a:t>
            </a:r>
            <a:r>
              <a:rPr lang="en-US" altLang="ko-KR" sz="800" dirty="0" smtClean="0"/>
              <a:t>=“application/xml”</a:t>
            </a:r>
            <a:endParaRPr lang="ko-KR" altLang="en-US" sz="800" dirty="0"/>
          </a:p>
        </p:txBody>
      </p:sp>
      <p:cxnSp>
        <p:nvCxnSpPr>
          <p:cNvPr id="36" name="직선 화살표 연결선 35"/>
          <p:cNvCxnSpPr>
            <a:stCxn id="32" idx="1"/>
          </p:cNvCxnSpPr>
          <p:nvPr/>
        </p:nvCxnSpPr>
        <p:spPr>
          <a:xfrm rot="10800000" flipV="1">
            <a:off x="3286116" y="2285992"/>
            <a:ext cx="185738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8662" y="2428868"/>
            <a:ext cx="2286016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00034" y="3929066"/>
            <a:ext cx="50761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노드가</a:t>
            </a:r>
            <a:r>
              <a:rPr lang="ko-KR" altLang="en-US" sz="1600" b="1" dirty="0" smtClean="0"/>
              <a:t> 하나일 때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찾고</a:t>
            </a:r>
            <a:endParaRPr lang="en-US" altLang="ko-KR" sz="1600" dirty="0" smtClean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node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= $( XML</a:t>
            </a:r>
            <a:r>
              <a:rPr lang="ko-KR" altLang="en-US" sz="1600" dirty="0" smtClean="0"/>
              <a:t>문서객체 </a:t>
            </a:r>
            <a:r>
              <a:rPr lang="en-US" altLang="ko-KR" sz="1600" dirty="0" smtClean="0"/>
              <a:t>).find(“</a:t>
            </a:r>
            <a:r>
              <a:rPr lang="ko-KR" altLang="en-US" sz="1600" dirty="0" smtClean="0"/>
              <a:t>찾아낼 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2.parsing </a:t>
            </a:r>
            <a:r>
              <a:rPr lang="ko-KR" altLang="en-US" sz="1600" dirty="0" smtClean="0"/>
              <a:t>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=node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.text();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285728"/>
            <a:ext cx="67633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노드가</a:t>
            </a:r>
            <a:r>
              <a:rPr lang="ko-KR" altLang="en-US" sz="1600" dirty="0" smtClean="0"/>
              <a:t> 여러 개 일 때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342900" indent="-342900"/>
            <a:r>
              <a:rPr lang="en-US" altLang="ko-KR" sz="1600" dirty="0" smtClean="0"/>
              <a:t>1.jQueryObject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객체를 넣어주고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찾아서 반복 시킨다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$( XML</a:t>
            </a:r>
            <a:r>
              <a:rPr lang="ko-KR" altLang="en-US" sz="1600" dirty="0" smtClean="0"/>
              <a:t>문서객체 </a:t>
            </a:r>
            <a:r>
              <a:rPr lang="en-US" altLang="ko-KR" sz="1600" dirty="0" smtClean="0"/>
              <a:t>).find(“</a:t>
            </a:r>
            <a:r>
              <a:rPr lang="ko-KR" altLang="en-US" sz="1600" dirty="0" smtClean="0"/>
              <a:t>찾아낼 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”).each( function(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찾아낸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){</a:t>
            </a:r>
          </a:p>
          <a:p>
            <a:pPr marL="342900" indent="-342900"/>
            <a:r>
              <a:rPr lang="en-US" altLang="ko-KR" sz="1600" dirty="0" smtClean="0"/>
              <a:t>  2.</a:t>
            </a:r>
            <a:r>
              <a:rPr lang="ko-KR" altLang="en-US" sz="1600" dirty="0" smtClean="0"/>
              <a:t>반복중인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parsing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 $( </a:t>
            </a:r>
            <a:r>
              <a:rPr lang="ko-KR" altLang="en-US" sz="1600" dirty="0" err="1" smtClean="0"/>
              <a:t>찾아낸노드</a:t>
            </a:r>
            <a:r>
              <a:rPr lang="en-US" altLang="ko-KR" sz="1600" dirty="0" smtClean="0"/>
              <a:t>).find(“</a:t>
            </a:r>
            <a:r>
              <a:rPr lang="ko-KR" altLang="en-US" sz="1600" dirty="0" smtClean="0"/>
              <a:t>찾을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”).text();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643182"/>
            <a:ext cx="374237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$.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: “a.jsp”,</a:t>
            </a:r>
          </a:p>
          <a:p>
            <a:r>
              <a:rPr lang="en-US" altLang="ko-KR" sz="1600" dirty="0" smtClean="0"/>
              <a:t>  type:”get”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data: web parameter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dataType</a:t>
            </a:r>
            <a:r>
              <a:rPr lang="en-US" altLang="ko-KR" sz="1600" dirty="0" smtClean="0"/>
              <a:t>:”</a:t>
            </a:r>
            <a:r>
              <a:rPr lang="en-US" altLang="ko-KR" sz="1600" b="1" dirty="0" smtClean="0"/>
              <a:t>xml</a:t>
            </a:r>
            <a:r>
              <a:rPr lang="en-US" altLang="ko-KR" sz="1600" dirty="0" smtClean="0"/>
              <a:t>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error: 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success:function</a:t>
            </a:r>
            <a:r>
              <a:rPr lang="en-US" altLang="ko-KR" sz="1600" dirty="0" smtClean="0"/>
              <a:t>( xml ){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=$(xml).find(“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”).text()</a:t>
            </a:r>
          </a:p>
          <a:p>
            <a:r>
              <a:rPr lang="en-US" altLang="ko-KR" sz="1600" dirty="0" smtClean="0"/>
              <a:t>    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2536017" y="4036223"/>
            <a:ext cx="328614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000504"/>
            <a:ext cx="3071834" cy="60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4857752" y="242886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57752" y="29289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a.jsp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28860" y="2714620"/>
            <a:ext cx="228601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5786" y="2928934"/>
            <a:ext cx="214314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5572125" y="2843213"/>
            <a:ext cx="985838" cy="1147762"/>
          </a:xfrm>
          <a:custGeom>
            <a:avLst/>
            <a:gdLst>
              <a:gd name="connsiteX0" fmla="*/ 0 w 985838"/>
              <a:gd name="connsiteY0" fmla="*/ 0 h 1147762"/>
              <a:gd name="connsiteX1" fmla="*/ 390525 w 985838"/>
              <a:gd name="connsiteY1" fmla="*/ 4762 h 1147762"/>
              <a:gd name="connsiteX2" fmla="*/ 404813 w 985838"/>
              <a:gd name="connsiteY2" fmla="*/ 9525 h 1147762"/>
              <a:gd name="connsiteX3" fmla="*/ 457200 w 985838"/>
              <a:gd name="connsiteY3" fmla="*/ 23812 h 1147762"/>
              <a:gd name="connsiteX4" fmla="*/ 471488 w 985838"/>
              <a:gd name="connsiteY4" fmla="*/ 28575 h 1147762"/>
              <a:gd name="connsiteX5" fmla="*/ 519113 w 985838"/>
              <a:gd name="connsiteY5" fmla="*/ 47625 h 1147762"/>
              <a:gd name="connsiteX6" fmla="*/ 552450 w 985838"/>
              <a:gd name="connsiteY6" fmla="*/ 61912 h 1147762"/>
              <a:gd name="connsiteX7" fmla="*/ 600075 w 985838"/>
              <a:gd name="connsiteY7" fmla="*/ 90487 h 1147762"/>
              <a:gd name="connsiteX8" fmla="*/ 647700 w 985838"/>
              <a:gd name="connsiteY8" fmla="*/ 114300 h 1147762"/>
              <a:gd name="connsiteX9" fmla="*/ 666750 w 985838"/>
              <a:gd name="connsiteY9" fmla="*/ 128587 h 1147762"/>
              <a:gd name="connsiteX10" fmla="*/ 681038 w 985838"/>
              <a:gd name="connsiteY10" fmla="*/ 138112 h 1147762"/>
              <a:gd name="connsiteX11" fmla="*/ 723900 w 985838"/>
              <a:gd name="connsiteY11" fmla="*/ 171450 h 1147762"/>
              <a:gd name="connsiteX12" fmla="*/ 752475 w 985838"/>
              <a:gd name="connsiteY12" fmla="*/ 200025 h 1147762"/>
              <a:gd name="connsiteX13" fmla="*/ 776288 w 985838"/>
              <a:gd name="connsiteY13" fmla="*/ 238125 h 1147762"/>
              <a:gd name="connsiteX14" fmla="*/ 804863 w 985838"/>
              <a:gd name="connsiteY14" fmla="*/ 276225 h 1147762"/>
              <a:gd name="connsiteX15" fmla="*/ 809625 w 985838"/>
              <a:gd name="connsiteY15" fmla="*/ 290512 h 1147762"/>
              <a:gd name="connsiteX16" fmla="*/ 823913 w 985838"/>
              <a:gd name="connsiteY16" fmla="*/ 304800 h 1147762"/>
              <a:gd name="connsiteX17" fmla="*/ 833438 w 985838"/>
              <a:gd name="connsiteY17" fmla="*/ 319087 h 1147762"/>
              <a:gd name="connsiteX18" fmla="*/ 838200 w 985838"/>
              <a:gd name="connsiteY18" fmla="*/ 338137 h 1147762"/>
              <a:gd name="connsiteX19" fmla="*/ 862013 w 985838"/>
              <a:gd name="connsiteY19" fmla="*/ 385762 h 1147762"/>
              <a:gd name="connsiteX20" fmla="*/ 876300 w 985838"/>
              <a:gd name="connsiteY20" fmla="*/ 423862 h 1147762"/>
              <a:gd name="connsiteX21" fmla="*/ 885825 w 985838"/>
              <a:gd name="connsiteY21" fmla="*/ 438150 h 1147762"/>
              <a:gd name="connsiteX22" fmla="*/ 909638 w 985838"/>
              <a:gd name="connsiteY22" fmla="*/ 500062 h 1147762"/>
              <a:gd name="connsiteX23" fmla="*/ 919163 w 985838"/>
              <a:gd name="connsiteY23" fmla="*/ 523875 h 1147762"/>
              <a:gd name="connsiteX24" fmla="*/ 938213 w 985838"/>
              <a:gd name="connsiteY24" fmla="*/ 561975 h 1147762"/>
              <a:gd name="connsiteX25" fmla="*/ 947738 w 985838"/>
              <a:gd name="connsiteY25" fmla="*/ 600075 h 1147762"/>
              <a:gd name="connsiteX26" fmla="*/ 952500 w 985838"/>
              <a:gd name="connsiteY26" fmla="*/ 614362 h 1147762"/>
              <a:gd name="connsiteX27" fmla="*/ 957263 w 985838"/>
              <a:gd name="connsiteY27" fmla="*/ 642937 h 1147762"/>
              <a:gd name="connsiteX28" fmla="*/ 966788 w 985838"/>
              <a:gd name="connsiteY28" fmla="*/ 671512 h 1147762"/>
              <a:gd name="connsiteX29" fmla="*/ 971550 w 985838"/>
              <a:gd name="connsiteY29" fmla="*/ 704850 h 1147762"/>
              <a:gd name="connsiteX30" fmla="*/ 985838 w 985838"/>
              <a:gd name="connsiteY30" fmla="*/ 800100 h 1147762"/>
              <a:gd name="connsiteX31" fmla="*/ 981075 w 985838"/>
              <a:gd name="connsiteY31" fmla="*/ 952500 h 1147762"/>
              <a:gd name="connsiteX32" fmla="*/ 971550 w 985838"/>
              <a:gd name="connsiteY32" fmla="*/ 981075 h 1147762"/>
              <a:gd name="connsiteX33" fmla="*/ 952500 w 985838"/>
              <a:gd name="connsiteY33" fmla="*/ 1014412 h 1147762"/>
              <a:gd name="connsiteX34" fmla="*/ 933450 w 985838"/>
              <a:gd name="connsiteY34" fmla="*/ 1042987 h 1147762"/>
              <a:gd name="connsiteX35" fmla="*/ 928688 w 985838"/>
              <a:gd name="connsiteY35" fmla="*/ 1062037 h 1147762"/>
              <a:gd name="connsiteX36" fmla="*/ 919163 w 985838"/>
              <a:gd name="connsiteY36" fmla="*/ 1076325 h 1147762"/>
              <a:gd name="connsiteX37" fmla="*/ 914400 w 985838"/>
              <a:gd name="connsiteY37" fmla="*/ 1090612 h 1147762"/>
              <a:gd name="connsiteX38" fmla="*/ 890588 w 985838"/>
              <a:gd name="connsiteY38" fmla="*/ 1123950 h 1147762"/>
              <a:gd name="connsiteX39" fmla="*/ 885825 w 985838"/>
              <a:gd name="connsiteY39" fmla="*/ 1138237 h 1147762"/>
              <a:gd name="connsiteX40" fmla="*/ 871538 w 985838"/>
              <a:gd name="connsiteY40" fmla="*/ 1147762 h 114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5838" h="1147762">
                <a:moveTo>
                  <a:pt x="0" y="0"/>
                </a:moveTo>
                <a:lnTo>
                  <a:pt x="390525" y="4762"/>
                </a:lnTo>
                <a:cubicBezTo>
                  <a:pt x="395544" y="4880"/>
                  <a:pt x="399943" y="8307"/>
                  <a:pt x="404813" y="9525"/>
                </a:cubicBezTo>
                <a:cubicBezTo>
                  <a:pt x="458667" y="22988"/>
                  <a:pt x="395895" y="3376"/>
                  <a:pt x="457200" y="23812"/>
                </a:cubicBezTo>
                <a:cubicBezTo>
                  <a:pt x="461963" y="25400"/>
                  <a:pt x="466998" y="26330"/>
                  <a:pt x="471488" y="28575"/>
                </a:cubicBezTo>
                <a:cubicBezTo>
                  <a:pt x="505917" y="45789"/>
                  <a:pt x="489732" y="40279"/>
                  <a:pt x="519113" y="47625"/>
                </a:cubicBezTo>
                <a:cubicBezTo>
                  <a:pt x="571114" y="82293"/>
                  <a:pt x="490947" y="31161"/>
                  <a:pt x="552450" y="61912"/>
                </a:cubicBezTo>
                <a:cubicBezTo>
                  <a:pt x="569009" y="70191"/>
                  <a:pt x="583516" y="82207"/>
                  <a:pt x="600075" y="90487"/>
                </a:cubicBezTo>
                <a:cubicBezTo>
                  <a:pt x="615950" y="98425"/>
                  <a:pt x="633501" y="103651"/>
                  <a:pt x="647700" y="114300"/>
                </a:cubicBezTo>
                <a:cubicBezTo>
                  <a:pt x="654050" y="119062"/>
                  <a:pt x="660291" y="123974"/>
                  <a:pt x="666750" y="128587"/>
                </a:cubicBezTo>
                <a:cubicBezTo>
                  <a:pt x="671408" y="131914"/>
                  <a:pt x="676459" y="134678"/>
                  <a:pt x="681038" y="138112"/>
                </a:cubicBezTo>
                <a:cubicBezTo>
                  <a:pt x="695518" y="148972"/>
                  <a:pt x="713860" y="156390"/>
                  <a:pt x="723900" y="171450"/>
                </a:cubicBezTo>
                <a:cubicBezTo>
                  <a:pt x="737828" y="192341"/>
                  <a:pt x="728846" y="182303"/>
                  <a:pt x="752475" y="200025"/>
                </a:cubicBezTo>
                <a:cubicBezTo>
                  <a:pt x="771080" y="237236"/>
                  <a:pt x="751557" y="201029"/>
                  <a:pt x="776288" y="238125"/>
                </a:cubicBezTo>
                <a:cubicBezTo>
                  <a:pt x="799959" y="273632"/>
                  <a:pt x="779723" y="251085"/>
                  <a:pt x="804863" y="276225"/>
                </a:cubicBezTo>
                <a:cubicBezTo>
                  <a:pt x="806450" y="280987"/>
                  <a:pt x="806840" y="286335"/>
                  <a:pt x="809625" y="290512"/>
                </a:cubicBezTo>
                <a:cubicBezTo>
                  <a:pt x="813361" y="296116"/>
                  <a:pt x="819601" y="299626"/>
                  <a:pt x="823913" y="304800"/>
                </a:cubicBezTo>
                <a:cubicBezTo>
                  <a:pt x="827577" y="309197"/>
                  <a:pt x="830263" y="314325"/>
                  <a:pt x="833438" y="319087"/>
                </a:cubicBezTo>
                <a:cubicBezTo>
                  <a:pt x="835025" y="325437"/>
                  <a:pt x="835622" y="332121"/>
                  <a:pt x="838200" y="338137"/>
                </a:cubicBezTo>
                <a:cubicBezTo>
                  <a:pt x="845192" y="354451"/>
                  <a:pt x="862013" y="385762"/>
                  <a:pt x="862013" y="385762"/>
                </a:cubicBezTo>
                <a:cubicBezTo>
                  <a:pt x="867221" y="406598"/>
                  <a:pt x="865231" y="404491"/>
                  <a:pt x="876300" y="423862"/>
                </a:cubicBezTo>
                <a:cubicBezTo>
                  <a:pt x="879140" y="428832"/>
                  <a:pt x="883531" y="432906"/>
                  <a:pt x="885825" y="438150"/>
                </a:cubicBezTo>
                <a:cubicBezTo>
                  <a:pt x="894688" y="458407"/>
                  <a:pt x="901624" y="479454"/>
                  <a:pt x="909638" y="500062"/>
                </a:cubicBezTo>
                <a:cubicBezTo>
                  <a:pt x="912737" y="508030"/>
                  <a:pt x="914765" y="516544"/>
                  <a:pt x="919163" y="523875"/>
                </a:cubicBezTo>
                <a:cubicBezTo>
                  <a:pt x="931305" y="544113"/>
                  <a:pt x="933087" y="543179"/>
                  <a:pt x="938213" y="561975"/>
                </a:cubicBezTo>
                <a:cubicBezTo>
                  <a:pt x="941658" y="574605"/>
                  <a:pt x="944294" y="587445"/>
                  <a:pt x="947738" y="600075"/>
                </a:cubicBezTo>
                <a:cubicBezTo>
                  <a:pt x="949059" y="604918"/>
                  <a:pt x="951411" y="609462"/>
                  <a:pt x="952500" y="614362"/>
                </a:cubicBezTo>
                <a:cubicBezTo>
                  <a:pt x="954595" y="623788"/>
                  <a:pt x="954921" y="633569"/>
                  <a:pt x="957263" y="642937"/>
                </a:cubicBezTo>
                <a:cubicBezTo>
                  <a:pt x="959698" y="652677"/>
                  <a:pt x="966788" y="671512"/>
                  <a:pt x="966788" y="671512"/>
                </a:cubicBezTo>
                <a:cubicBezTo>
                  <a:pt x="968375" y="682625"/>
                  <a:pt x="970098" y="693719"/>
                  <a:pt x="971550" y="704850"/>
                </a:cubicBezTo>
                <a:cubicBezTo>
                  <a:pt x="982826" y="791299"/>
                  <a:pt x="974626" y="755257"/>
                  <a:pt x="985838" y="800100"/>
                </a:cubicBezTo>
                <a:cubicBezTo>
                  <a:pt x="984250" y="850900"/>
                  <a:pt x="985075" y="901833"/>
                  <a:pt x="981075" y="952500"/>
                </a:cubicBezTo>
                <a:cubicBezTo>
                  <a:pt x="980285" y="962509"/>
                  <a:pt x="976040" y="972095"/>
                  <a:pt x="971550" y="981075"/>
                </a:cubicBezTo>
                <a:cubicBezTo>
                  <a:pt x="959465" y="1005244"/>
                  <a:pt x="965963" y="994218"/>
                  <a:pt x="952500" y="1014412"/>
                </a:cubicBezTo>
                <a:cubicBezTo>
                  <a:pt x="938829" y="1069102"/>
                  <a:pt x="959761" y="1003520"/>
                  <a:pt x="933450" y="1042987"/>
                </a:cubicBezTo>
                <a:cubicBezTo>
                  <a:pt x="929819" y="1048433"/>
                  <a:pt x="931266" y="1056021"/>
                  <a:pt x="928688" y="1062037"/>
                </a:cubicBezTo>
                <a:cubicBezTo>
                  <a:pt x="926433" y="1067298"/>
                  <a:pt x="921723" y="1071205"/>
                  <a:pt x="919163" y="1076325"/>
                </a:cubicBezTo>
                <a:cubicBezTo>
                  <a:pt x="916918" y="1080815"/>
                  <a:pt x="916645" y="1086122"/>
                  <a:pt x="914400" y="1090612"/>
                </a:cubicBezTo>
                <a:cubicBezTo>
                  <a:pt x="910917" y="1097577"/>
                  <a:pt x="893825" y="1119634"/>
                  <a:pt x="890588" y="1123950"/>
                </a:cubicBezTo>
                <a:cubicBezTo>
                  <a:pt x="889000" y="1128712"/>
                  <a:pt x="888961" y="1134317"/>
                  <a:pt x="885825" y="1138237"/>
                </a:cubicBezTo>
                <a:cubicBezTo>
                  <a:pt x="882249" y="1142706"/>
                  <a:pt x="871538" y="1147762"/>
                  <a:pt x="871538" y="11477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703978" y="4123987"/>
            <a:ext cx="2172822" cy="552788"/>
          </a:xfrm>
          <a:custGeom>
            <a:avLst/>
            <a:gdLst>
              <a:gd name="connsiteX0" fmla="*/ 2172822 w 2172822"/>
              <a:gd name="connsiteY0" fmla="*/ 262276 h 552788"/>
              <a:gd name="connsiteX1" fmla="*/ 2096622 w 2172822"/>
              <a:gd name="connsiteY1" fmla="*/ 252751 h 552788"/>
              <a:gd name="connsiteX2" fmla="*/ 2082335 w 2172822"/>
              <a:gd name="connsiteY2" fmla="*/ 247988 h 552788"/>
              <a:gd name="connsiteX3" fmla="*/ 2063285 w 2172822"/>
              <a:gd name="connsiteY3" fmla="*/ 233701 h 552788"/>
              <a:gd name="connsiteX4" fmla="*/ 2029947 w 2172822"/>
              <a:gd name="connsiteY4" fmla="*/ 209888 h 552788"/>
              <a:gd name="connsiteX5" fmla="*/ 2015660 w 2172822"/>
              <a:gd name="connsiteY5" fmla="*/ 195601 h 552788"/>
              <a:gd name="connsiteX6" fmla="*/ 1991847 w 2172822"/>
              <a:gd name="connsiteY6" fmla="*/ 186076 h 552788"/>
              <a:gd name="connsiteX7" fmla="*/ 1929935 w 2172822"/>
              <a:gd name="connsiteY7" fmla="*/ 147976 h 552788"/>
              <a:gd name="connsiteX8" fmla="*/ 1887072 w 2172822"/>
              <a:gd name="connsiteY8" fmla="*/ 128926 h 552788"/>
              <a:gd name="connsiteX9" fmla="*/ 1872785 w 2172822"/>
              <a:gd name="connsiteY9" fmla="*/ 124163 h 552788"/>
              <a:gd name="connsiteX10" fmla="*/ 1815635 w 2172822"/>
              <a:gd name="connsiteY10" fmla="*/ 95588 h 552788"/>
              <a:gd name="connsiteX11" fmla="*/ 1763247 w 2172822"/>
              <a:gd name="connsiteY11" fmla="*/ 76538 h 552788"/>
              <a:gd name="connsiteX12" fmla="*/ 1748960 w 2172822"/>
              <a:gd name="connsiteY12" fmla="*/ 67013 h 552788"/>
              <a:gd name="connsiteX13" fmla="*/ 1725147 w 2172822"/>
              <a:gd name="connsiteY13" fmla="*/ 62251 h 552788"/>
              <a:gd name="connsiteX14" fmla="*/ 1706097 w 2172822"/>
              <a:gd name="connsiteY14" fmla="*/ 57488 h 552788"/>
              <a:gd name="connsiteX15" fmla="*/ 1677522 w 2172822"/>
              <a:gd name="connsiteY15" fmla="*/ 47963 h 552788"/>
              <a:gd name="connsiteX16" fmla="*/ 1577510 w 2172822"/>
              <a:gd name="connsiteY16" fmla="*/ 38438 h 552788"/>
              <a:gd name="connsiteX17" fmla="*/ 1544172 w 2172822"/>
              <a:gd name="connsiteY17" fmla="*/ 28913 h 552788"/>
              <a:gd name="connsiteX18" fmla="*/ 1506072 w 2172822"/>
              <a:gd name="connsiteY18" fmla="*/ 24151 h 552788"/>
              <a:gd name="connsiteX19" fmla="*/ 1420347 w 2172822"/>
              <a:gd name="connsiteY19" fmla="*/ 14626 h 552788"/>
              <a:gd name="connsiteX20" fmla="*/ 1306047 w 2172822"/>
              <a:gd name="connsiteY20" fmla="*/ 338 h 552788"/>
              <a:gd name="connsiteX21" fmla="*/ 948860 w 2172822"/>
              <a:gd name="connsiteY21" fmla="*/ 5101 h 552788"/>
              <a:gd name="connsiteX22" fmla="*/ 891710 w 2172822"/>
              <a:gd name="connsiteY22" fmla="*/ 19388 h 552788"/>
              <a:gd name="connsiteX23" fmla="*/ 844085 w 2172822"/>
              <a:gd name="connsiteY23" fmla="*/ 28913 h 552788"/>
              <a:gd name="connsiteX24" fmla="*/ 801222 w 2172822"/>
              <a:gd name="connsiteY24" fmla="*/ 43201 h 552788"/>
              <a:gd name="connsiteX25" fmla="*/ 786935 w 2172822"/>
              <a:gd name="connsiteY25" fmla="*/ 47963 h 552788"/>
              <a:gd name="connsiteX26" fmla="*/ 763122 w 2172822"/>
              <a:gd name="connsiteY26" fmla="*/ 52726 h 552788"/>
              <a:gd name="connsiteX27" fmla="*/ 715497 w 2172822"/>
              <a:gd name="connsiteY27" fmla="*/ 71776 h 552788"/>
              <a:gd name="connsiteX28" fmla="*/ 682160 w 2172822"/>
              <a:gd name="connsiteY28" fmla="*/ 81301 h 552788"/>
              <a:gd name="connsiteX29" fmla="*/ 644060 w 2172822"/>
              <a:gd name="connsiteY29" fmla="*/ 100351 h 552788"/>
              <a:gd name="connsiteX30" fmla="*/ 625010 w 2172822"/>
              <a:gd name="connsiteY30" fmla="*/ 109876 h 552788"/>
              <a:gd name="connsiteX31" fmla="*/ 596435 w 2172822"/>
              <a:gd name="connsiteY31" fmla="*/ 119401 h 552788"/>
              <a:gd name="connsiteX32" fmla="*/ 577385 w 2172822"/>
              <a:gd name="connsiteY32" fmla="*/ 128926 h 552788"/>
              <a:gd name="connsiteX33" fmla="*/ 558335 w 2172822"/>
              <a:gd name="connsiteY33" fmla="*/ 143213 h 552788"/>
              <a:gd name="connsiteX34" fmla="*/ 539285 w 2172822"/>
              <a:gd name="connsiteY34" fmla="*/ 147976 h 552788"/>
              <a:gd name="connsiteX35" fmla="*/ 524997 w 2172822"/>
              <a:gd name="connsiteY35" fmla="*/ 152738 h 552788"/>
              <a:gd name="connsiteX36" fmla="*/ 486897 w 2172822"/>
              <a:gd name="connsiteY36" fmla="*/ 171788 h 552788"/>
              <a:gd name="connsiteX37" fmla="*/ 467847 w 2172822"/>
              <a:gd name="connsiteY37" fmla="*/ 181313 h 552788"/>
              <a:gd name="connsiteX38" fmla="*/ 429747 w 2172822"/>
              <a:gd name="connsiteY38" fmla="*/ 205126 h 552788"/>
              <a:gd name="connsiteX39" fmla="*/ 396410 w 2172822"/>
              <a:gd name="connsiteY39" fmla="*/ 224176 h 552788"/>
              <a:gd name="connsiteX40" fmla="*/ 367835 w 2172822"/>
              <a:gd name="connsiteY40" fmla="*/ 233701 h 552788"/>
              <a:gd name="connsiteX41" fmla="*/ 353547 w 2172822"/>
              <a:gd name="connsiteY41" fmla="*/ 243226 h 552788"/>
              <a:gd name="connsiteX42" fmla="*/ 334497 w 2172822"/>
              <a:gd name="connsiteY42" fmla="*/ 252751 h 552788"/>
              <a:gd name="connsiteX43" fmla="*/ 282110 w 2172822"/>
              <a:gd name="connsiteY43" fmla="*/ 286088 h 552788"/>
              <a:gd name="connsiteX44" fmla="*/ 267822 w 2172822"/>
              <a:gd name="connsiteY44" fmla="*/ 295613 h 552788"/>
              <a:gd name="connsiteX45" fmla="*/ 253535 w 2172822"/>
              <a:gd name="connsiteY45" fmla="*/ 300376 h 552788"/>
              <a:gd name="connsiteX46" fmla="*/ 244010 w 2172822"/>
              <a:gd name="connsiteY46" fmla="*/ 314663 h 552788"/>
              <a:gd name="connsiteX47" fmla="*/ 229722 w 2172822"/>
              <a:gd name="connsiteY47" fmla="*/ 324188 h 552788"/>
              <a:gd name="connsiteX48" fmla="*/ 210672 w 2172822"/>
              <a:gd name="connsiteY48" fmla="*/ 338476 h 552788"/>
              <a:gd name="connsiteX49" fmla="*/ 182097 w 2172822"/>
              <a:gd name="connsiteY49" fmla="*/ 367051 h 552788"/>
              <a:gd name="connsiteX50" fmla="*/ 167810 w 2172822"/>
              <a:gd name="connsiteY50" fmla="*/ 381338 h 552788"/>
              <a:gd name="connsiteX51" fmla="*/ 158285 w 2172822"/>
              <a:gd name="connsiteY51" fmla="*/ 395626 h 552788"/>
              <a:gd name="connsiteX52" fmla="*/ 139235 w 2172822"/>
              <a:gd name="connsiteY52" fmla="*/ 409913 h 552788"/>
              <a:gd name="connsiteX53" fmla="*/ 110660 w 2172822"/>
              <a:gd name="connsiteY53" fmla="*/ 438488 h 552788"/>
              <a:gd name="connsiteX54" fmla="*/ 96372 w 2172822"/>
              <a:gd name="connsiteY54" fmla="*/ 452776 h 552788"/>
              <a:gd name="connsiteX55" fmla="*/ 86847 w 2172822"/>
              <a:gd name="connsiteY55" fmla="*/ 467063 h 552788"/>
              <a:gd name="connsiteX56" fmla="*/ 58272 w 2172822"/>
              <a:gd name="connsiteY56" fmla="*/ 495638 h 552788"/>
              <a:gd name="connsiteX57" fmla="*/ 43985 w 2172822"/>
              <a:gd name="connsiteY57" fmla="*/ 509926 h 552788"/>
              <a:gd name="connsiteX58" fmla="*/ 29697 w 2172822"/>
              <a:gd name="connsiteY58" fmla="*/ 519451 h 552788"/>
              <a:gd name="connsiteX59" fmla="*/ 1122 w 2172822"/>
              <a:gd name="connsiteY59" fmla="*/ 552788 h 5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172822" h="552788">
                <a:moveTo>
                  <a:pt x="2172822" y="262276"/>
                </a:moveTo>
                <a:cubicBezTo>
                  <a:pt x="2147422" y="259101"/>
                  <a:pt x="2121906" y="256743"/>
                  <a:pt x="2096622" y="252751"/>
                </a:cubicBezTo>
                <a:cubicBezTo>
                  <a:pt x="2091663" y="251968"/>
                  <a:pt x="2086694" y="250479"/>
                  <a:pt x="2082335" y="247988"/>
                </a:cubicBezTo>
                <a:cubicBezTo>
                  <a:pt x="2075443" y="244050"/>
                  <a:pt x="2069744" y="238314"/>
                  <a:pt x="2063285" y="233701"/>
                </a:cubicBezTo>
                <a:cubicBezTo>
                  <a:pt x="2048205" y="222930"/>
                  <a:pt x="2045516" y="223233"/>
                  <a:pt x="2029947" y="209888"/>
                </a:cubicBezTo>
                <a:cubicBezTo>
                  <a:pt x="2024833" y="205505"/>
                  <a:pt x="2021371" y="199170"/>
                  <a:pt x="2015660" y="195601"/>
                </a:cubicBezTo>
                <a:cubicBezTo>
                  <a:pt x="2008410" y="191070"/>
                  <a:pt x="1999494" y="189899"/>
                  <a:pt x="1991847" y="186076"/>
                </a:cubicBezTo>
                <a:cubicBezTo>
                  <a:pt x="1970173" y="175239"/>
                  <a:pt x="1951609" y="158813"/>
                  <a:pt x="1929935" y="147976"/>
                </a:cubicBezTo>
                <a:cubicBezTo>
                  <a:pt x="1908284" y="137151"/>
                  <a:pt x="1911400" y="138049"/>
                  <a:pt x="1887072" y="128926"/>
                </a:cubicBezTo>
                <a:cubicBezTo>
                  <a:pt x="1882372" y="127163"/>
                  <a:pt x="1877275" y="126408"/>
                  <a:pt x="1872785" y="124163"/>
                </a:cubicBezTo>
                <a:lnTo>
                  <a:pt x="1815635" y="95588"/>
                </a:lnTo>
                <a:cubicBezTo>
                  <a:pt x="1796372" y="88179"/>
                  <a:pt x="1781547" y="85688"/>
                  <a:pt x="1763247" y="76538"/>
                </a:cubicBezTo>
                <a:cubicBezTo>
                  <a:pt x="1758128" y="73978"/>
                  <a:pt x="1754319" y="69023"/>
                  <a:pt x="1748960" y="67013"/>
                </a:cubicBezTo>
                <a:cubicBezTo>
                  <a:pt x="1741381" y="64171"/>
                  <a:pt x="1733049" y="64007"/>
                  <a:pt x="1725147" y="62251"/>
                </a:cubicBezTo>
                <a:cubicBezTo>
                  <a:pt x="1718757" y="60831"/>
                  <a:pt x="1712366" y="59369"/>
                  <a:pt x="1706097" y="57488"/>
                </a:cubicBezTo>
                <a:cubicBezTo>
                  <a:pt x="1696480" y="54603"/>
                  <a:pt x="1687454" y="49434"/>
                  <a:pt x="1677522" y="47963"/>
                </a:cubicBezTo>
                <a:cubicBezTo>
                  <a:pt x="1644395" y="43055"/>
                  <a:pt x="1577510" y="38438"/>
                  <a:pt x="1577510" y="38438"/>
                </a:cubicBezTo>
                <a:cubicBezTo>
                  <a:pt x="1566397" y="35263"/>
                  <a:pt x="1555505" y="31179"/>
                  <a:pt x="1544172" y="28913"/>
                </a:cubicBezTo>
                <a:cubicBezTo>
                  <a:pt x="1531622" y="26403"/>
                  <a:pt x="1518722" y="26097"/>
                  <a:pt x="1506072" y="24151"/>
                </a:cubicBezTo>
                <a:cubicBezTo>
                  <a:pt x="1435488" y="13292"/>
                  <a:pt x="1558031" y="25216"/>
                  <a:pt x="1420347" y="14626"/>
                </a:cubicBezTo>
                <a:cubicBezTo>
                  <a:pt x="1369158" y="0"/>
                  <a:pt x="1379501" y="338"/>
                  <a:pt x="1306047" y="338"/>
                </a:cubicBezTo>
                <a:cubicBezTo>
                  <a:pt x="1186974" y="338"/>
                  <a:pt x="1067922" y="3513"/>
                  <a:pt x="948860" y="5101"/>
                </a:cubicBezTo>
                <a:cubicBezTo>
                  <a:pt x="874104" y="17559"/>
                  <a:pt x="967166" y="523"/>
                  <a:pt x="891710" y="19388"/>
                </a:cubicBezTo>
                <a:cubicBezTo>
                  <a:pt x="848024" y="30310"/>
                  <a:pt x="878369" y="18364"/>
                  <a:pt x="844085" y="28913"/>
                </a:cubicBezTo>
                <a:cubicBezTo>
                  <a:pt x="829690" y="33342"/>
                  <a:pt x="815510" y="38438"/>
                  <a:pt x="801222" y="43201"/>
                </a:cubicBezTo>
                <a:cubicBezTo>
                  <a:pt x="796460" y="44788"/>
                  <a:pt x="791857" y="46978"/>
                  <a:pt x="786935" y="47963"/>
                </a:cubicBezTo>
                <a:cubicBezTo>
                  <a:pt x="778997" y="49551"/>
                  <a:pt x="770801" y="50166"/>
                  <a:pt x="763122" y="52726"/>
                </a:cubicBezTo>
                <a:cubicBezTo>
                  <a:pt x="746902" y="58133"/>
                  <a:pt x="732085" y="67630"/>
                  <a:pt x="715497" y="71776"/>
                </a:cubicBezTo>
                <a:cubicBezTo>
                  <a:pt x="707406" y="73798"/>
                  <a:pt x="690516" y="77503"/>
                  <a:pt x="682160" y="81301"/>
                </a:cubicBezTo>
                <a:cubicBezTo>
                  <a:pt x="669234" y="87177"/>
                  <a:pt x="656760" y="94001"/>
                  <a:pt x="644060" y="100351"/>
                </a:cubicBezTo>
                <a:cubicBezTo>
                  <a:pt x="637710" y="103526"/>
                  <a:pt x="631745" y="107631"/>
                  <a:pt x="625010" y="109876"/>
                </a:cubicBezTo>
                <a:cubicBezTo>
                  <a:pt x="615485" y="113051"/>
                  <a:pt x="605415" y="114911"/>
                  <a:pt x="596435" y="119401"/>
                </a:cubicBezTo>
                <a:cubicBezTo>
                  <a:pt x="590085" y="122576"/>
                  <a:pt x="583405" y="125163"/>
                  <a:pt x="577385" y="128926"/>
                </a:cubicBezTo>
                <a:cubicBezTo>
                  <a:pt x="570654" y="133133"/>
                  <a:pt x="565434" y="139663"/>
                  <a:pt x="558335" y="143213"/>
                </a:cubicBezTo>
                <a:cubicBezTo>
                  <a:pt x="552481" y="146140"/>
                  <a:pt x="545579" y="146178"/>
                  <a:pt x="539285" y="147976"/>
                </a:cubicBezTo>
                <a:cubicBezTo>
                  <a:pt x="534458" y="149355"/>
                  <a:pt x="529567" y="150661"/>
                  <a:pt x="524997" y="152738"/>
                </a:cubicBezTo>
                <a:cubicBezTo>
                  <a:pt x="512071" y="158613"/>
                  <a:pt x="499597" y="165438"/>
                  <a:pt x="486897" y="171788"/>
                </a:cubicBezTo>
                <a:cubicBezTo>
                  <a:pt x="480547" y="174963"/>
                  <a:pt x="473527" y="177053"/>
                  <a:pt x="467847" y="181313"/>
                </a:cubicBezTo>
                <a:cubicBezTo>
                  <a:pt x="431423" y="208632"/>
                  <a:pt x="466357" y="184206"/>
                  <a:pt x="429747" y="205126"/>
                </a:cubicBezTo>
                <a:cubicBezTo>
                  <a:pt x="409699" y="216582"/>
                  <a:pt x="420398" y="214581"/>
                  <a:pt x="396410" y="224176"/>
                </a:cubicBezTo>
                <a:cubicBezTo>
                  <a:pt x="387088" y="227905"/>
                  <a:pt x="376189" y="228132"/>
                  <a:pt x="367835" y="233701"/>
                </a:cubicBezTo>
                <a:cubicBezTo>
                  <a:pt x="363072" y="236876"/>
                  <a:pt x="358517" y="240386"/>
                  <a:pt x="353547" y="243226"/>
                </a:cubicBezTo>
                <a:cubicBezTo>
                  <a:pt x="347383" y="246748"/>
                  <a:pt x="340404" y="248813"/>
                  <a:pt x="334497" y="252751"/>
                </a:cubicBezTo>
                <a:cubicBezTo>
                  <a:pt x="281853" y="287847"/>
                  <a:pt x="314787" y="275197"/>
                  <a:pt x="282110" y="286088"/>
                </a:cubicBezTo>
                <a:cubicBezTo>
                  <a:pt x="277347" y="289263"/>
                  <a:pt x="272942" y="293053"/>
                  <a:pt x="267822" y="295613"/>
                </a:cubicBezTo>
                <a:cubicBezTo>
                  <a:pt x="263332" y="297858"/>
                  <a:pt x="257455" y="297240"/>
                  <a:pt x="253535" y="300376"/>
                </a:cubicBezTo>
                <a:cubicBezTo>
                  <a:pt x="249066" y="303952"/>
                  <a:pt x="248057" y="310616"/>
                  <a:pt x="244010" y="314663"/>
                </a:cubicBezTo>
                <a:cubicBezTo>
                  <a:pt x="239962" y="318710"/>
                  <a:pt x="234380" y="320861"/>
                  <a:pt x="229722" y="324188"/>
                </a:cubicBezTo>
                <a:cubicBezTo>
                  <a:pt x="223263" y="328802"/>
                  <a:pt x="216572" y="333166"/>
                  <a:pt x="210672" y="338476"/>
                </a:cubicBezTo>
                <a:cubicBezTo>
                  <a:pt x="200660" y="347487"/>
                  <a:pt x="191622" y="357526"/>
                  <a:pt x="182097" y="367051"/>
                </a:cubicBezTo>
                <a:cubicBezTo>
                  <a:pt x="177335" y="371813"/>
                  <a:pt x="171546" y="375734"/>
                  <a:pt x="167810" y="381338"/>
                </a:cubicBezTo>
                <a:cubicBezTo>
                  <a:pt x="164635" y="386101"/>
                  <a:pt x="162332" y="391579"/>
                  <a:pt x="158285" y="395626"/>
                </a:cubicBezTo>
                <a:cubicBezTo>
                  <a:pt x="152672" y="401239"/>
                  <a:pt x="145135" y="404603"/>
                  <a:pt x="139235" y="409913"/>
                </a:cubicBezTo>
                <a:cubicBezTo>
                  <a:pt x="129222" y="418924"/>
                  <a:pt x="120185" y="428963"/>
                  <a:pt x="110660" y="438488"/>
                </a:cubicBezTo>
                <a:cubicBezTo>
                  <a:pt x="105897" y="443251"/>
                  <a:pt x="100108" y="447172"/>
                  <a:pt x="96372" y="452776"/>
                </a:cubicBezTo>
                <a:cubicBezTo>
                  <a:pt x="93197" y="457538"/>
                  <a:pt x="90650" y="462785"/>
                  <a:pt x="86847" y="467063"/>
                </a:cubicBezTo>
                <a:cubicBezTo>
                  <a:pt x="77898" y="477131"/>
                  <a:pt x="67797" y="486113"/>
                  <a:pt x="58272" y="495638"/>
                </a:cubicBezTo>
                <a:cubicBezTo>
                  <a:pt x="53510" y="500401"/>
                  <a:pt x="49589" y="506190"/>
                  <a:pt x="43985" y="509926"/>
                </a:cubicBezTo>
                <a:cubicBezTo>
                  <a:pt x="39222" y="513101"/>
                  <a:pt x="33975" y="515648"/>
                  <a:pt x="29697" y="519451"/>
                </a:cubicBezTo>
                <a:cubicBezTo>
                  <a:pt x="0" y="545848"/>
                  <a:pt x="1122" y="534944"/>
                  <a:pt x="1122" y="5527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43504" y="485776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xml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143504" y="521495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root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143504" y="564357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4786314" y="600076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오늘 수요일</a:t>
            </a:r>
            <a:r>
              <a:rPr lang="en-US" altLang="ko-KR" sz="1000" dirty="0" smtClean="0"/>
              <a:t>,,,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6357950" y="592933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2264" y="5786454"/>
            <a:ext cx="188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CDATA (Character DATA)</a:t>
            </a:r>
          </a:p>
          <a:p>
            <a:r>
              <a:rPr lang="ko-KR" altLang="en-US" sz="1200" dirty="0" smtClean="0"/>
              <a:t>문자데이터</a:t>
            </a:r>
            <a:endParaRPr lang="ko-KR" altLang="en-US" sz="1200" dirty="0"/>
          </a:p>
        </p:txBody>
      </p:sp>
      <p:cxnSp>
        <p:nvCxnSpPr>
          <p:cNvPr id="24" name="직선 연결선 23"/>
          <p:cNvCxnSpPr>
            <a:stCxn id="16" idx="2"/>
            <a:endCxn id="17" idx="0"/>
          </p:cNvCxnSpPr>
          <p:nvPr/>
        </p:nvCxnSpPr>
        <p:spPr>
          <a:xfrm rot="5400000">
            <a:off x="5393537" y="51435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7" idx="2"/>
            <a:endCxn id="18" idx="0"/>
          </p:cNvCxnSpPr>
          <p:nvPr/>
        </p:nvCxnSpPr>
        <p:spPr>
          <a:xfrm rot="5400000">
            <a:off x="5357818" y="553642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8" idx="2"/>
            <a:endCxn id="19" idx="0"/>
          </p:cNvCxnSpPr>
          <p:nvPr/>
        </p:nvCxnSpPr>
        <p:spPr>
          <a:xfrm rot="16200000" flipH="1">
            <a:off x="5411396" y="5911470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1785938" y="5072063"/>
            <a:ext cx="3408975" cy="1130497"/>
          </a:xfrm>
          <a:custGeom>
            <a:avLst/>
            <a:gdLst>
              <a:gd name="connsiteX0" fmla="*/ 1743075 w 3408975"/>
              <a:gd name="connsiteY0" fmla="*/ 0 h 1130497"/>
              <a:gd name="connsiteX1" fmla="*/ 1757362 w 3408975"/>
              <a:gd name="connsiteY1" fmla="*/ 95250 h 1130497"/>
              <a:gd name="connsiteX2" fmla="*/ 1785937 w 3408975"/>
              <a:gd name="connsiteY2" fmla="*/ 142875 h 1130497"/>
              <a:gd name="connsiteX3" fmla="*/ 1795462 w 3408975"/>
              <a:gd name="connsiteY3" fmla="*/ 161925 h 1130497"/>
              <a:gd name="connsiteX4" fmla="*/ 1833562 w 3408975"/>
              <a:gd name="connsiteY4" fmla="*/ 195262 h 1130497"/>
              <a:gd name="connsiteX5" fmla="*/ 1862137 w 3408975"/>
              <a:gd name="connsiteY5" fmla="*/ 214312 h 1130497"/>
              <a:gd name="connsiteX6" fmla="*/ 1943100 w 3408975"/>
              <a:gd name="connsiteY6" fmla="*/ 261937 h 1130497"/>
              <a:gd name="connsiteX7" fmla="*/ 1957387 w 3408975"/>
              <a:gd name="connsiteY7" fmla="*/ 276225 h 1130497"/>
              <a:gd name="connsiteX8" fmla="*/ 2000250 w 3408975"/>
              <a:gd name="connsiteY8" fmla="*/ 290512 h 1130497"/>
              <a:gd name="connsiteX9" fmla="*/ 2024062 w 3408975"/>
              <a:gd name="connsiteY9" fmla="*/ 300037 h 1130497"/>
              <a:gd name="connsiteX10" fmla="*/ 2043112 w 3408975"/>
              <a:gd name="connsiteY10" fmla="*/ 304800 h 1130497"/>
              <a:gd name="connsiteX11" fmla="*/ 2100262 w 3408975"/>
              <a:gd name="connsiteY11" fmla="*/ 328612 h 1130497"/>
              <a:gd name="connsiteX12" fmla="*/ 2138362 w 3408975"/>
              <a:gd name="connsiteY12" fmla="*/ 338137 h 1130497"/>
              <a:gd name="connsiteX13" fmla="*/ 2166937 w 3408975"/>
              <a:gd name="connsiteY13" fmla="*/ 342900 h 1130497"/>
              <a:gd name="connsiteX14" fmla="*/ 2238375 w 3408975"/>
              <a:gd name="connsiteY14" fmla="*/ 366712 h 1130497"/>
              <a:gd name="connsiteX15" fmla="*/ 2319337 w 3408975"/>
              <a:gd name="connsiteY15" fmla="*/ 376237 h 1130497"/>
              <a:gd name="connsiteX16" fmla="*/ 2352675 w 3408975"/>
              <a:gd name="connsiteY16" fmla="*/ 381000 h 1130497"/>
              <a:gd name="connsiteX17" fmla="*/ 2409825 w 3408975"/>
              <a:gd name="connsiteY17" fmla="*/ 390525 h 1130497"/>
              <a:gd name="connsiteX18" fmla="*/ 2533650 w 3408975"/>
              <a:gd name="connsiteY18" fmla="*/ 404812 h 1130497"/>
              <a:gd name="connsiteX19" fmla="*/ 2605087 w 3408975"/>
              <a:gd name="connsiteY19" fmla="*/ 414337 h 1130497"/>
              <a:gd name="connsiteX20" fmla="*/ 2638425 w 3408975"/>
              <a:gd name="connsiteY20" fmla="*/ 423862 h 1130497"/>
              <a:gd name="connsiteX21" fmla="*/ 2728912 w 3408975"/>
              <a:gd name="connsiteY21" fmla="*/ 433387 h 1130497"/>
              <a:gd name="connsiteX22" fmla="*/ 2762250 w 3408975"/>
              <a:gd name="connsiteY22" fmla="*/ 442912 h 1130497"/>
              <a:gd name="connsiteX23" fmla="*/ 2900362 w 3408975"/>
              <a:gd name="connsiteY23" fmla="*/ 461962 h 1130497"/>
              <a:gd name="connsiteX24" fmla="*/ 2924175 w 3408975"/>
              <a:gd name="connsiteY24" fmla="*/ 466725 h 1130497"/>
              <a:gd name="connsiteX25" fmla="*/ 2943225 w 3408975"/>
              <a:gd name="connsiteY25" fmla="*/ 476250 h 1130497"/>
              <a:gd name="connsiteX26" fmla="*/ 2971800 w 3408975"/>
              <a:gd name="connsiteY26" fmla="*/ 481012 h 1130497"/>
              <a:gd name="connsiteX27" fmla="*/ 2995612 w 3408975"/>
              <a:gd name="connsiteY27" fmla="*/ 485775 h 1130497"/>
              <a:gd name="connsiteX28" fmla="*/ 3019425 w 3408975"/>
              <a:gd name="connsiteY28" fmla="*/ 495300 h 1130497"/>
              <a:gd name="connsiteX29" fmla="*/ 3033712 w 3408975"/>
              <a:gd name="connsiteY29" fmla="*/ 500062 h 1130497"/>
              <a:gd name="connsiteX30" fmla="*/ 3076575 w 3408975"/>
              <a:gd name="connsiteY30" fmla="*/ 509587 h 1130497"/>
              <a:gd name="connsiteX31" fmla="*/ 3114675 w 3408975"/>
              <a:gd name="connsiteY31" fmla="*/ 528637 h 1130497"/>
              <a:gd name="connsiteX32" fmla="*/ 3157537 w 3408975"/>
              <a:gd name="connsiteY32" fmla="*/ 547687 h 1130497"/>
              <a:gd name="connsiteX33" fmla="*/ 3200400 w 3408975"/>
              <a:gd name="connsiteY33" fmla="*/ 561975 h 1130497"/>
              <a:gd name="connsiteX34" fmla="*/ 3233737 w 3408975"/>
              <a:gd name="connsiteY34" fmla="*/ 566737 h 1130497"/>
              <a:gd name="connsiteX35" fmla="*/ 3248025 w 3408975"/>
              <a:gd name="connsiteY35" fmla="*/ 571500 h 1130497"/>
              <a:gd name="connsiteX36" fmla="*/ 3262312 w 3408975"/>
              <a:gd name="connsiteY36" fmla="*/ 585787 h 1130497"/>
              <a:gd name="connsiteX37" fmla="*/ 3276600 w 3408975"/>
              <a:gd name="connsiteY37" fmla="*/ 595312 h 1130497"/>
              <a:gd name="connsiteX38" fmla="*/ 3290887 w 3408975"/>
              <a:gd name="connsiteY38" fmla="*/ 609600 h 1130497"/>
              <a:gd name="connsiteX39" fmla="*/ 3333750 w 3408975"/>
              <a:gd name="connsiteY39" fmla="*/ 638175 h 1130497"/>
              <a:gd name="connsiteX40" fmla="*/ 3376612 w 3408975"/>
              <a:gd name="connsiteY40" fmla="*/ 676275 h 1130497"/>
              <a:gd name="connsiteX41" fmla="*/ 3386137 w 3408975"/>
              <a:gd name="connsiteY41" fmla="*/ 690562 h 1130497"/>
              <a:gd name="connsiteX42" fmla="*/ 3390900 w 3408975"/>
              <a:gd name="connsiteY42" fmla="*/ 704850 h 1130497"/>
              <a:gd name="connsiteX43" fmla="*/ 3405187 w 3408975"/>
              <a:gd name="connsiteY43" fmla="*/ 752475 h 1130497"/>
              <a:gd name="connsiteX44" fmla="*/ 3381375 w 3408975"/>
              <a:gd name="connsiteY44" fmla="*/ 862012 h 1130497"/>
              <a:gd name="connsiteX45" fmla="*/ 3352800 w 3408975"/>
              <a:gd name="connsiteY45" fmla="*/ 890587 h 1130497"/>
              <a:gd name="connsiteX46" fmla="*/ 3348037 w 3408975"/>
              <a:gd name="connsiteY46" fmla="*/ 904875 h 1130497"/>
              <a:gd name="connsiteX47" fmla="*/ 3324225 w 3408975"/>
              <a:gd name="connsiteY47" fmla="*/ 933450 h 1130497"/>
              <a:gd name="connsiteX48" fmla="*/ 3305175 w 3408975"/>
              <a:gd name="connsiteY48" fmla="*/ 966787 h 1130497"/>
              <a:gd name="connsiteX49" fmla="*/ 3281362 w 3408975"/>
              <a:gd name="connsiteY49" fmla="*/ 995362 h 1130497"/>
              <a:gd name="connsiteX50" fmla="*/ 3257550 w 3408975"/>
              <a:gd name="connsiteY50" fmla="*/ 1009650 h 1130497"/>
              <a:gd name="connsiteX51" fmla="*/ 3214687 w 3408975"/>
              <a:gd name="connsiteY51" fmla="*/ 1042987 h 1130497"/>
              <a:gd name="connsiteX52" fmla="*/ 3190875 w 3408975"/>
              <a:gd name="connsiteY52" fmla="*/ 1052512 h 1130497"/>
              <a:gd name="connsiteX53" fmla="*/ 3152775 w 3408975"/>
              <a:gd name="connsiteY53" fmla="*/ 1066800 h 1130497"/>
              <a:gd name="connsiteX54" fmla="*/ 3124200 w 3408975"/>
              <a:gd name="connsiteY54" fmla="*/ 1081087 h 1130497"/>
              <a:gd name="connsiteX55" fmla="*/ 3095625 w 3408975"/>
              <a:gd name="connsiteY55" fmla="*/ 1090612 h 1130497"/>
              <a:gd name="connsiteX56" fmla="*/ 3076575 w 3408975"/>
              <a:gd name="connsiteY56" fmla="*/ 1100137 h 1130497"/>
              <a:gd name="connsiteX57" fmla="*/ 2995612 w 3408975"/>
              <a:gd name="connsiteY57" fmla="*/ 1114425 h 1130497"/>
              <a:gd name="connsiteX58" fmla="*/ 2909887 w 3408975"/>
              <a:gd name="connsiteY58" fmla="*/ 1128712 h 1130497"/>
              <a:gd name="connsiteX59" fmla="*/ 2052637 w 3408975"/>
              <a:gd name="connsiteY59" fmla="*/ 1123950 h 1130497"/>
              <a:gd name="connsiteX60" fmla="*/ 1971675 w 3408975"/>
              <a:gd name="connsiteY60" fmla="*/ 1109662 h 1130497"/>
              <a:gd name="connsiteX61" fmla="*/ 1909762 w 3408975"/>
              <a:gd name="connsiteY61" fmla="*/ 1100137 h 1130497"/>
              <a:gd name="connsiteX62" fmla="*/ 1847850 w 3408975"/>
              <a:gd name="connsiteY62" fmla="*/ 1095375 h 1130497"/>
              <a:gd name="connsiteX63" fmla="*/ 1795462 w 3408975"/>
              <a:gd name="connsiteY63" fmla="*/ 1090612 h 1130497"/>
              <a:gd name="connsiteX64" fmla="*/ 1738312 w 3408975"/>
              <a:gd name="connsiteY64" fmla="*/ 1071562 h 1130497"/>
              <a:gd name="connsiteX65" fmla="*/ 1690687 w 3408975"/>
              <a:gd name="connsiteY65" fmla="*/ 1066800 h 1130497"/>
              <a:gd name="connsiteX66" fmla="*/ 1609725 w 3408975"/>
              <a:gd name="connsiteY66" fmla="*/ 1057275 h 1130497"/>
              <a:gd name="connsiteX67" fmla="*/ 1562100 w 3408975"/>
              <a:gd name="connsiteY67" fmla="*/ 1047750 h 1130497"/>
              <a:gd name="connsiteX68" fmla="*/ 1485900 w 3408975"/>
              <a:gd name="connsiteY68" fmla="*/ 1038225 h 1130497"/>
              <a:gd name="connsiteX69" fmla="*/ 1343025 w 3408975"/>
              <a:gd name="connsiteY69" fmla="*/ 1009650 h 1130497"/>
              <a:gd name="connsiteX70" fmla="*/ 1290637 w 3408975"/>
              <a:gd name="connsiteY70" fmla="*/ 990600 h 1130497"/>
              <a:gd name="connsiteX71" fmla="*/ 1185862 w 3408975"/>
              <a:gd name="connsiteY71" fmla="*/ 962025 h 1130497"/>
              <a:gd name="connsiteX72" fmla="*/ 1128712 w 3408975"/>
              <a:gd name="connsiteY72" fmla="*/ 938212 h 1130497"/>
              <a:gd name="connsiteX73" fmla="*/ 1023937 w 3408975"/>
              <a:gd name="connsiteY73" fmla="*/ 914400 h 1130497"/>
              <a:gd name="connsiteX74" fmla="*/ 900112 w 3408975"/>
              <a:gd name="connsiteY74" fmla="*/ 876300 h 1130497"/>
              <a:gd name="connsiteX75" fmla="*/ 838200 w 3408975"/>
              <a:gd name="connsiteY75" fmla="*/ 852487 h 1130497"/>
              <a:gd name="connsiteX76" fmla="*/ 781050 w 3408975"/>
              <a:gd name="connsiteY76" fmla="*/ 828675 h 1130497"/>
              <a:gd name="connsiteX77" fmla="*/ 752475 w 3408975"/>
              <a:gd name="connsiteY77" fmla="*/ 819150 h 1130497"/>
              <a:gd name="connsiteX78" fmla="*/ 719137 w 3408975"/>
              <a:gd name="connsiteY78" fmla="*/ 809625 h 1130497"/>
              <a:gd name="connsiteX79" fmla="*/ 661987 w 3408975"/>
              <a:gd name="connsiteY79" fmla="*/ 776287 h 1130497"/>
              <a:gd name="connsiteX80" fmla="*/ 600075 w 3408975"/>
              <a:gd name="connsiteY80" fmla="*/ 738187 h 1130497"/>
              <a:gd name="connsiteX81" fmla="*/ 571500 w 3408975"/>
              <a:gd name="connsiteY81" fmla="*/ 719137 h 1130497"/>
              <a:gd name="connsiteX82" fmla="*/ 547687 w 3408975"/>
              <a:gd name="connsiteY82" fmla="*/ 700087 h 1130497"/>
              <a:gd name="connsiteX83" fmla="*/ 519112 w 3408975"/>
              <a:gd name="connsiteY83" fmla="*/ 685800 h 1130497"/>
              <a:gd name="connsiteX84" fmla="*/ 481012 w 3408975"/>
              <a:gd name="connsiteY84" fmla="*/ 647700 h 1130497"/>
              <a:gd name="connsiteX85" fmla="*/ 452437 w 3408975"/>
              <a:gd name="connsiteY85" fmla="*/ 614362 h 1130497"/>
              <a:gd name="connsiteX86" fmla="*/ 433387 w 3408975"/>
              <a:gd name="connsiteY86" fmla="*/ 600075 h 1130497"/>
              <a:gd name="connsiteX87" fmla="*/ 419100 w 3408975"/>
              <a:gd name="connsiteY87" fmla="*/ 581025 h 1130497"/>
              <a:gd name="connsiteX88" fmla="*/ 381000 w 3408975"/>
              <a:gd name="connsiteY88" fmla="*/ 547687 h 1130497"/>
              <a:gd name="connsiteX89" fmla="*/ 352425 w 3408975"/>
              <a:gd name="connsiteY89" fmla="*/ 509587 h 1130497"/>
              <a:gd name="connsiteX90" fmla="*/ 309562 w 3408975"/>
              <a:gd name="connsiteY90" fmla="*/ 466725 h 1130497"/>
              <a:gd name="connsiteX91" fmla="*/ 285750 w 3408975"/>
              <a:gd name="connsiteY91" fmla="*/ 442912 h 1130497"/>
              <a:gd name="connsiteX92" fmla="*/ 257175 w 3408975"/>
              <a:gd name="connsiteY92" fmla="*/ 409575 h 1130497"/>
              <a:gd name="connsiteX93" fmla="*/ 233362 w 3408975"/>
              <a:gd name="connsiteY93" fmla="*/ 381000 h 1130497"/>
              <a:gd name="connsiteX94" fmla="*/ 204787 w 3408975"/>
              <a:gd name="connsiteY94" fmla="*/ 342900 h 1130497"/>
              <a:gd name="connsiteX95" fmla="*/ 190500 w 3408975"/>
              <a:gd name="connsiteY95" fmla="*/ 333375 h 1130497"/>
              <a:gd name="connsiteX96" fmla="*/ 152400 w 3408975"/>
              <a:gd name="connsiteY96" fmla="*/ 285750 h 1130497"/>
              <a:gd name="connsiteX97" fmla="*/ 142875 w 3408975"/>
              <a:gd name="connsiteY97" fmla="*/ 266700 h 1130497"/>
              <a:gd name="connsiteX98" fmla="*/ 128587 w 3408975"/>
              <a:gd name="connsiteY98" fmla="*/ 257175 h 1130497"/>
              <a:gd name="connsiteX99" fmla="*/ 119062 w 3408975"/>
              <a:gd name="connsiteY99" fmla="*/ 233362 h 1130497"/>
              <a:gd name="connsiteX100" fmla="*/ 90487 w 3408975"/>
              <a:gd name="connsiteY100" fmla="*/ 200025 h 1130497"/>
              <a:gd name="connsiteX101" fmla="*/ 80962 w 3408975"/>
              <a:gd name="connsiteY101" fmla="*/ 185737 h 1130497"/>
              <a:gd name="connsiteX102" fmla="*/ 42862 w 3408975"/>
              <a:gd name="connsiteY102" fmla="*/ 147637 h 1130497"/>
              <a:gd name="connsiteX103" fmla="*/ 28575 w 3408975"/>
              <a:gd name="connsiteY103" fmla="*/ 133350 h 1130497"/>
              <a:gd name="connsiteX104" fmla="*/ 4762 w 3408975"/>
              <a:gd name="connsiteY104" fmla="*/ 100012 h 1130497"/>
              <a:gd name="connsiteX105" fmla="*/ 0 w 3408975"/>
              <a:gd name="connsiteY105" fmla="*/ 90487 h 113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408975" h="1130497">
                <a:moveTo>
                  <a:pt x="1743075" y="0"/>
                </a:moveTo>
                <a:cubicBezTo>
                  <a:pt x="1747837" y="31750"/>
                  <a:pt x="1744715" y="65741"/>
                  <a:pt x="1757362" y="95250"/>
                </a:cubicBezTo>
                <a:cubicBezTo>
                  <a:pt x="1791873" y="175772"/>
                  <a:pt x="1753313" y="97200"/>
                  <a:pt x="1785937" y="142875"/>
                </a:cubicBezTo>
                <a:cubicBezTo>
                  <a:pt x="1790063" y="148652"/>
                  <a:pt x="1791202" y="156245"/>
                  <a:pt x="1795462" y="161925"/>
                </a:cubicBezTo>
                <a:cubicBezTo>
                  <a:pt x="1809540" y="180696"/>
                  <a:pt x="1816683" y="180795"/>
                  <a:pt x="1833562" y="195262"/>
                </a:cubicBezTo>
                <a:cubicBezTo>
                  <a:pt x="1856265" y="214721"/>
                  <a:pt x="1837834" y="206212"/>
                  <a:pt x="1862137" y="214312"/>
                </a:cubicBezTo>
                <a:cubicBezTo>
                  <a:pt x="1926400" y="257154"/>
                  <a:pt x="1898029" y="243909"/>
                  <a:pt x="1943100" y="261937"/>
                </a:cubicBezTo>
                <a:cubicBezTo>
                  <a:pt x="1947862" y="266700"/>
                  <a:pt x="1951363" y="273213"/>
                  <a:pt x="1957387" y="276225"/>
                </a:cubicBezTo>
                <a:cubicBezTo>
                  <a:pt x="1970857" y="282960"/>
                  <a:pt x="1986067" y="285447"/>
                  <a:pt x="2000250" y="290512"/>
                </a:cubicBezTo>
                <a:cubicBezTo>
                  <a:pt x="2008301" y="293387"/>
                  <a:pt x="2015952" y="297334"/>
                  <a:pt x="2024062" y="300037"/>
                </a:cubicBezTo>
                <a:cubicBezTo>
                  <a:pt x="2030272" y="302107"/>
                  <a:pt x="2037035" y="302369"/>
                  <a:pt x="2043112" y="304800"/>
                </a:cubicBezTo>
                <a:cubicBezTo>
                  <a:pt x="2096429" y="326127"/>
                  <a:pt x="2046724" y="313315"/>
                  <a:pt x="2100262" y="328612"/>
                </a:cubicBezTo>
                <a:cubicBezTo>
                  <a:pt x="2112849" y="332208"/>
                  <a:pt x="2125562" y="335394"/>
                  <a:pt x="2138362" y="338137"/>
                </a:cubicBezTo>
                <a:cubicBezTo>
                  <a:pt x="2147804" y="340160"/>
                  <a:pt x="2157652" y="340247"/>
                  <a:pt x="2166937" y="342900"/>
                </a:cubicBezTo>
                <a:cubicBezTo>
                  <a:pt x="2191072" y="349796"/>
                  <a:pt x="2213428" y="363940"/>
                  <a:pt x="2238375" y="366712"/>
                </a:cubicBezTo>
                <a:cubicBezTo>
                  <a:pt x="2271856" y="370433"/>
                  <a:pt x="2286650" y="371879"/>
                  <a:pt x="2319337" y="376237"/>
                </a:cubicBezTo>
                <a:cubicBezTo>
                  <a:pt x="2330464" y="377721"/>
                  <a:pt x="2341602" y="379155"/>
                  <a:pt x="2352675" y="381000"/>
                </a:cubicBezTo>
                <a:cubicBezTo>
                  <a:pt x="2398808" y="388689"/>
                  <a:pt x="2352784" y="383611"/>
                  <a:pt x="2409825" y="390525"/>
                </a:cubicBezTo>
                <a:cubicBezTo>
                  <a:pt x="2451072" y="395525"/>
                  <a:pt x="2492667" y="397981"/>
                  <a:pt x="2533650" y="404812"/>
                </a:cubicBezTo>
                <a:cubicBezTo>
                  <a:pt x="2576405" y="411939"/>
                  <a:pt x="2552628" y="408509"/>
                  <a:pt x="2605087" y="414337"/>
                </a:cubicBezTo>
                <a:cubicBezTo>
                  <a:pt x="2616200" y="417512"/>
                  <a:pt x="2627066" y="421732"/>
                  <a:pt x="2638425" y="423862"/>
                </a:cubicBezTo>
                <a:cubicBezTo>
                  <a:pt x="2645896" y="425263"/>
                  <a:pt x="2723860" y="432882"/>
                  <a:pt x="2728912" y="433387"/>
                </a:cubicBezTo>
                <a:cubicBezTo>
                  <a:pt x="2740025" y="436562"/>
                  <a:pt x="2750897" y="440749"/>
                  <a:pt x="2762250" y="442912"/>
                </a:cubicBezTo>
                <a:cubicBezTo>
                  <a:pt x="2807917" y="451610"/>
                  <a:pt x="2854535" y="454324"/>
                  <a:pt x="2900362" y="461962"/>
                </a:cubicBezTo>
                <a:cubicBezTo>
                  <a:pt x="2908347" y="463293"/>
                  <a:pt x="2916237" y="465137"/>
                  <a:pt x="2924175" y="466725"/>
                </a:cubicBezTo>
                <a:cubicBezTo>
                  <a:pt x="2930525" y="469900"/>
                  <a:pt x="2936425" y="474210"/>
                  <a:pt x="2943225" y="476250"/>
                </a:cubicBezTo>
                <a:cubicBezTo>
                  <a:pt x="2952474" y="479025"/>
                  <a:pt x="2962299" y="479285"/>
                  <a:pt x="2971800" y="481012"/>
                </a:cubicBezTo>
                <a:cubicBezTo>
                  <a:pt x="2979764" y="482460"/>
                  <a:pt x="2987859" y="483449"/>
                  <a:pt x="2995612" y="485775"/>
                </a:cubicBezTo>
                <a:cubicBezTo>
                  <a:pt x="3003801" y="488232"/>
                  <a:pt x="3011420" y="492298"/>
                  <a:pt x="3019425" y="495300"/>
                </a:cubicBezTo>
                <a:cubicBezTo>
                  <a:pt x="3024125" y="497063"/>
                  <a:pt x="3028885" y="498683"/>
                  <a:pt x="3033712" y="500062"/>
                </a:cubicBezTo>
                <a:cubicBezTo>
                  <a:pt x="3049416" y="504549"/>
                  <a:pt x="3060193" y="506311"/>
                  <a:pt x="3076575" y="509587"/>
                </a:cubicBezTo>
                <a:cubicBezTo>
                  <a:pt x="3101875" y="526454"/>
                  <a:pt x="3079723" y="513103"/>
                  <a:pt x="3114675" y="528637"/>
                </a:cubicBezTo>
                <a:cubicBezTo>
                  <a:pt x="3145967" y="542544"/>
                  <a:pt x="3121600" y="534852"/>
                  <a:pt x="3157537" y="547687"/>
                </a:cubicBezTo>
                <a:cubicBezTo>
                  <a:pt x="3171720" y="552753"/>
                  <a:pt x="3185491" y="559845"/>
                  <a:pt x="3200400" y="561975"/>
                </a:cubicBezTo>
                <a:lnTo>
                  <a:pt x="3233737" y="566737"/>
                </a:lnTo>
                <a:cubicBezTo>
                  <a:pt x="3238500" y="568325"/>
                  <a:pt x="3243848" y="568715"/>
                  <a:pt x="3248025" y="571500"/>
                </a:cubicBezTo>
                <a:cubicBezTo>
                  <a:pt x="3253629" y="575236"/>
                  <a:pt x="3257138" y="581475"/>
                  <a:pt x="3262312" y="585787"/>
                </a:cubicBezTo>
                <a:cubicBezTo>
                  <a:pt x="3266709" y="589451"/>
                  <a:pt x="3272203" y="591648"/>
                  <a:pt x="3276600" y="595312"/>
                </a:cubicBezTo>
                <a:cubicBezTo>
                  <a:pt x="3281774" y="599624"/>
                  <a:pt x="3285571" y="605465"/>
                  <a:pt x="3290887" y="609600"/>
                </a:cubicBezTo>
                <a:cubicBezTo>
                  <a:pt x="3290897" y="609608"/>
                  <a:pt x="3326601" y="633409"/>
                  <a:pt x="3333750" y="638175"/>
                </a:cubicBezTo>
                <a:cubicBezTo>
                  <a:pt x="3350928" y="649627"/>
                  <a:pt x="3363564" y="656704"/>
                  <a:pt x="3376612" y="676275"/>
                </a:cubicBezTo>
                <a:cubicBezTo>
                  <a:pt x="3379787" y="681037"/>
                  <a:pt x="3383577" y="685443"/>
                  <a:pt x="3386137" y="690562"/>
                </a:cubicBezTo>
                <a:cubicBezTo>
                  <a:pt x="3388382" y="695052"/>
                  <a:pt x="3389457" y="700041"/>
                  <a:pt x="3390900" y="704850"/>
                </a:cubicBezTo>
                <a:cubicBezTo>
                  <a:pt x="3407267" y="759405"/>
                  <a:pt x="3394398" y="720103"/>
                  <a:pt x="3405187" y="752475"/>
                </a:cubicBezTo>
                <a:cubicBezTo>
                  <a:pt x="3403049" y="784555"/>
                  <a:pt x="3408975" y="834412"/>
                  <a:pt x="3381375" y="862012"/>
                </a:cubicBezTo>
                <a:lnTo>
                  <a:pt x="3352800" y="890587"/>
                </a:lnTo>
                <a:cubicBezTo>
                  <a:pt x="3351212" y="895350"/>
                  <a:pt x="3350282" y="900385"/>
                  <a:pt x="3348037" y="904875"/>
                </a:cubicBezTo>
                <a:cubicBezTo>
                  <a:pt x="3341407" y="918134"/>
                  <a:pt x="3334756" y="922918"/>
                  <a:pt x="3324225" y="933450"/>
                </a:cubicBezTo>
                <a:cubicBezTo>
                  <a:pt x="3316515" y="964287"/>
                  <a:pt x="3325442" y="942466"/>
                  <a:pt x="3305175" y="966787"/>
                </a:cubicBezTo>
                <a:cubicBezTo>
                  <a:pt x="3291727" y="982925"/>
                  <a:pt x="3299917" y="981445"/>
                  <a:pt x="3281362" y="995362"/>
                </a:cubicBezTo>
                <a:cubicBezTo>
                  <a:pt x="3273957" y="1000916"/>
                  <a:pt x="3264955" y="1004096"/>
                  <a:pt x="3257550" y="1009650"/>
                </a:cubicBezTo>
                <a:cubicBezTo>
                  <a:pt x="3219733" y="1038012"/>
                  <a:pt x="3275098" y="1010035"/>
                  <a:pt x="3214687" y="1042987"/>
                </a:cubicBezTo>
                <a:cubicBezTo>
                  <a:pt x="3207182" y="1047081"/>
                  <a:pt x="3198879" y="1049510"/>
                  <a:pt x="3190875" y="1052512"/>
                </a:cubicBezTo>
                <a:cubicBezTo>
                  <a:pt x="3168210" y="1061011"/>
                  <a:pt x="3181702" y="1053652"/>
                  <a:pt x="3152775" y="1066800"/>
                </a:cubicBezTo>
                <a:cubicBezTo>
                  <a:pt x="3143080" y="1071207"/>
                  <a:pt x="3134030" y="1076991"/>
                  <a:pt x="3124200" y="1081087"/>
                </a:cubicBezTo>
                <a:cubicBezTo>
                  <a:pt x="3114932" y="1084949"/>
                  <a:pt x="3104947" y="1086883"/>
                  <a:pt x="3095625" y="1090612"/>
                </a:cubicBezTo>
                <a:cubicBezTo>
                  <a:pt x="3089033" y="1093249"/>
                  <a:pt x="3083401" y="1098187"/>
                  <a:pt x="3076575" y="1100137"/>
                </a:cubicBezTo>
                <a:cubicBezTo>
                  <a:pt x="3029119" y="1113696"/>
                  <a:pt x="3037227" y="1106102"/>
                  <a:pt x="2995612" y="1114425"/>
                </a:cubicBezTo>
                <a:cubicBezTo>
                  <a:pt x="2915253" y="1130497"/>
                  <a:pt x="3003177" y="1119384"/>
                  <a:pt x="2909887" y="1128712"/>
                </a:cubicBezTo>
                <a:lnTo>
                  <a:pt x="2052637" y="1123950"/>
                </a:lnTo>
                <a:cubicBezTo>
                  <a:pt x="2025238" y="1123394"/>
                  <a:pt x="1998706" y="1114167"/>
                  <a:pt x="1971675" y="1109662"/>
                </a:cubicBezTo>
                <a:cubicBezTo>
                  <a:pt x="1951079" y="1106229"/>
                  <a:pt x="1930505" y="1102530"/>
                  <a:pt x="1909762" y="1100137"/>
                </a:cubicBezTo>
                <a:cubicBezTo>
                  <a:pt x="1889200" y="1097765"/>
                  <a:pt x="1868477" y="1097094"/>
                  <a:pt x="1847850" y="1095375"/>
                </a:cubicBezTo>
                <a:lnTo>
                  <a:pt x="1795462" y="1090612"/>
                </a:lnTo>
                <a:cubicBezTo>
                  <a:pt x="1776412" y="1084262"/>
                  <a:pt x="1757893" y="1076012"/>
                  <a:pt x="1738312" y="1071562"/>
                </a:cubicBezTo>
                <a:cubicBezTo>
                  <a:pt x="1722755" y="1068026"/>
                  <a:pt x="1706553" y="1068470"/>
                  <a:pt x="1690687" y="1066800"/>
                </a:cubicBezTo>
                <a:cubicBezTo>
                  <a:pt x="1680331" y="1065710"/>
                  <a:pt x="1621823" y="1059291"/>
                  <a:pt x="1609725" y="1057275"/>
                </a:cubicBezTo>
                <a:cubicBezTo>
                  <a:pt x="1593756" y="1054614"/>
                  <a:pt x="1578101" y="1050212"/>
                  <a:pt x="1562100" y="1047750"/>
                </a:cubicBezTo>
                <a:cubicBezTo>
                  <a:pt x="1536800" y="1043858"/>
                  <a:pt x="1485900" y="1038225"/>
                  <a:pt x="1485900" y="1038225"/>
                </a:cubicBezTo>
                <a:cubicBezTo>
                  <a:pt x="1378455" y="1009950"/>
                  <a:pt x="1426474" y="1017236"/>
                  <a:pt x="1343025" y="1009650"/>
                </a:cubicBezTo>
                <a:cubicBezTo>
                  <a:pt x="1325562" y="1003300"/>
                  <a:pt x="1308413" y="996010"/>
                  <a:pt x="1290637" y="990600"/>
                </a:cubicBezTo>
                <a:cubicBezTo>
                  <a:pt x="1234783" y="973601"/>
                  <a:pt x="1237630" y="980850"/>
                  <a:pt x="1185862" y="962025"/>
                </a:cubicBezTo>
                <a:cubicBezTo>
                  <a:pt x="1166467" y="954972"/>
                  <a:pt x="1148455" y="944221"/>
                  <a:pt x="1128712" y="938212"/>
                </a:cubicBezTo>
                <a:cubicBezTo>
                  <a:pt x="1017963" y="904505"/>
                  <a:pt x="1134805" y="954716"/>
                  <a:pt x="1023937" y="914400"/>
                </a:cubicBezTo>
                <a:cubicBezTo>
                  <a:pt x="908053" y="872260"/>
                  <a:pt x="1042759" y="904828"/>
                  <a:pt x="900112" y="876300"/>
                </a:cubicBezTo>
                <a:cubicBezTo>
                  <a:pt x="820172" y="830619"/>
                  <a:pt x="908235" y="875832"/>
                  <a:pt x="838200" y="852487"/>
                </a:cubicBezTo>
                <a:cubicBezTo>
                  <a:pt x="818622" y="845961"/>
                  <a:pt x="800628" y="835201"/>
                  <a:pt x="781050" y="828675"/>
                </a:cubicBezTo>
                <a:cubicBezTo>
                  <a:pt x="771525" y="825500"/>
                  <a:pt x="762071" y="822103"/>
                  <a:pt x="752475" y="819150"/>
                </a:cubicBezTo>
                <a:cubicBezTo>
                  <a:pt x="741429" y="815751"/>
                  <a:pt x="729924" y="813774"/>
                  <a:pt x="719137" y="809625"/>
                </a:cubicBezTo>
                <a:cubicBezTo>
                  <a:pt x="693512" y="799769"/>
                  <a:pt x="685245" y="790976"/>
                  <a:pt x="661987" y="776287"/>
                </a:cubicBezTo>
                <a:cubicBezTo>
                  <a:pt x="641499" y="763347"/>
                  <a:pt x="620563" y="751127"/>
                  <a:pt x="600075" y="738187"/>
                </a:cubicBezTo>
                <a:cubicBezTo>
                  <a:pt x="590396" y="732074"/>
                  <a:pt x="580439" y="726288"/>
                  <a:pt x="571500" y="719137"/>
                </a:cubicBezTo>
                <a:cubicBezTo>
                  <a:pt x="563562" y="712787"/>
                  <a:pt x="556263" y="705544"/>
                  <a:pt x="547687" y="700087"/>
                </a:cubicBezTo>
                <a:cubicBezTo>
                  <a:pt x="538703" y="694370"/>
                  <a:pt x="528637" y="690562"/>
                  <a:pt x="519112" y="685800"/>
                </a:cubicBezTo>
                <a:cubicBezTo>
                  <a:pt x="484666" y="639871"/>
                  <a:pt x="529029" y="695717"/>
                  <a:pt x="481012" y="647700"/>
                </a:cubicBezTo>
                <a:cubicBezTo>
                  <a:pt x="470663" y="637351"/>
                  <a:pt x="462786" y="624711"/>
                  <a:pt x="452437" y="614362"/>
                </a:cubicBezTo>
                <a:cubicBezTo>
                  <a:pt x="446824" y="608749"/>
                  <a:pt x="439000" y="605688"/>
                  <a:pt x="433387" y="600075"/>
                </a:cubicBezTo>
                <a:cubicBezTo>
                  <a:pt x="427774" y="594462"/>
                  <a:pt x="424713" y="586638"/>
                  <a:pt x="419100" y="581025"/>
                </a:cubicBezTo>
                <a:cubicBezTo>
                  <a:pt x="393356" y="555281"/>
                  <a:pt x="400269" y="570811"/>
                  <a:pt x="381000" y="547687"/>
                </a:cubicBezTo>
                <a:cubicBezTo>
                  <a:pt x="346808" y="506656"/>
                  <a:pt x="408843" y="570345"/>
                  <a:pt x="352425" y="509587"/>
                </a:cubicBezTo>
                <a:cubicBezTo>
                  <a:pt x="338676" y="494781"/>
                  <a:pt x="323850" y="481013"/>
                  <a:pt x="309562" y="466725"/>
                </a:cubicBezTo>
                <a:cubicBezTo>
                  <a:pt x="301624" y="458787"/>
                  <a:pt x="290770" y="452952"/>
                  <a:pt x="285750" y="442912"/>
                </a:cubicBezTo>
                <a:cubicBezTo>
                  <a:pt x="272675" y="416763"/>
                  <a:pt x="281905" y="428122"/>
                  <a:pt x="257175" y="409575"/>
                </a:cubicBezTo>
                <a:cubicBezTo>
                  <a:pt x="231449" y="370985"/>
                  <a:pt x="266365" y="421336"/>
                  <a:pt x="233362" y="381000"/>
                </a:cubicBezTo>
                <a:cubicBezTo>
                  <a:pt x="223309" y="368714"/>
                  <a:pt x="217996" y="351706"/>
                  <a:pt x="204787" y="342900"/>
                </a:cubicBezTo>
                <a:cubicBezTo>
                  <a:pt x="200025" y="339725"/>
                  <a:pt x="194368" y="337594"/>
                  <a:pt x="190500" y="333375"/>
                </a:cubicBezTo>
                <a:cubicBezTo>
                  <a:pt x="176763" y="318389"/>
                  <a:pt x="161492" y="303934"/>
                  <a:pt x="152400" y="285750"/>
                </a:cubicBezTo>
                <a:cubicBezTo>
                  <a:pt x="149225" y="279400"/>
                  <a:pt x="147420" y="272154"/>
                  <a:pt x="142875" y="266700"/>
                </a:cubicBezTo>
                <a:cubicBezTo>
                  <a:pt x="139211" y="262303"/>
                  <a:pt x="133350" y="260350"/>
                  <a:pt x="128587" y="257175"/>
                </a:cubicBezTo>
                <a:cubicBezTo>
                  <a:pt x="125412" y="249237"/>
                  <a:pt x="123214" y="240835"/>
                  <a:pt x="119062" y="233362"/>
                </a:cubicBezTo>
                <a:cubicBezTo>
                  <a:pt x="107169" y="211954"/>
                  <a:pt x="104927" y="217353"/>
                  <a:pt x="90487" y="200025"/>
                </a:cubicBezTo>
                <a:cubicBezTo>
                  <a:pt x="86823" y="195628"/>
                  <a:pt x="84812" y="189972"/>
                  <a:pt x="80962" y="185737"/>
                </a:cubicBezTo>
                <a:cubicBezTo>
                  <a:pt x="68881" y="172447"/>
                  <a:pt x="55562" y="160337"/>
                  <a:pt x="42862" y="147637"/>
                </a:cubicBezTo>
                <a:cubicBezTo>
                  <a:pt x="38100" y="142875"/>
                  <a:pt x="32616" y="138738"/>
                  <a:pt x="28575" y="133350"/>
                </a:cubicBezTo>
                <a:cubicBezTo>
                  <a:pt x="20508" y="122594"/>
                  <a:pt x="11727" y="111621"/>
                  <a:pt x="4762" y="100012"/>
                </a:cubicBezTo>
                <a:cubicBezTo>
                  <a:pt x="2936" y="96968"/>
                  <a:pt x="1587" y="93662"/>
                  <a:pt x="0" y="904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38443"/>
            <a:ext cx="40543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$.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: “a.jsp”,</a:t>
            </a:r>
          </a:p>
          <a:p>
            <a:r>
              <a:rPr lang="en-US" altLang="ko-KR" sz="1600" dirty="0" smtClean="0"/>
              <a:t>  type:”get”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dataType</a:t>
            </a:r>
            <a:r>
              <a:rPr lang="en-US" altLang="ko-KR" sz="1600" dirty="0" smtClean="0"/>
              <a:t>:”</a:t>
            </a:r>
            <a:r>
              <a:rPr lang="en-US" altLang="ko-KR" sz="1600" b="1" dirty="0" smtClean="0"/>
              <a:t>xml</a:t>
            </a:r>
            <a:r>
              <a:rPr lang="en-US" altLang="ko-KR" sz="1600" dirty="0" smtClean="0"/>
              <a:t>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error: 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success:function</a:t>
            </a:r>
            <a:r>
              <a:rPr lang="en-US" altLang="ko-KR" sz="1600" dirty="0" smtClean="0"/>
              <a:t>( xml ){</a:t>
            </a:r>
          </a:p>
          <a:p>
            <a:r>
              <a:rPr lang="en-US" altLang="ko-KR" sz="1600" dirty="0" smtClean="0"/>
              <a:t>  1.</a:t>
            </a:r>
            <a:r>
              <a:rPr lang="ko-KR" altLang="en-US" sz="1600" dirty="0" err="1" smtClean="0"/>
              <a:t>파싱한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찾기</a:t>
            </a:r>
            <a:endParaRPr lang="en-US" altLang="ko-KR" sz="1600" dirty="0" smtClean="0"/>
          </a:p>
          <a:p>
            <a:r>
              <a:rPr lang="en-US" altLang="ko-KR" sz="1600" dirty="0" smtClean="0"/>
              <a:t>   $( xml ).find(“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”).each(function(</a:t>
            </a:r>
            <a:r>
              <a:rPr lang="en-US" altLang="ko-KR" sz="1600" dirty="0" err="1" smtClean="0"/>
              <a:t>i,ele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//2.</a:t>
            </a:r>
            <a:r>
              <a:rPr lang="ko-KR" altLang="en-US" sz="1600" dirty="0" err="1" smtClean="0"/>
              <a:t>파싱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$(</a:t>
            </a:r>
            <a:r>
              <a:rPr lang="en-US" altLang="ko-KR" sz="1600" dirty="0" err="1" smtClean="0"/>
              <a:t>ele</a:t>
            </a:r>
            <a:r>
              <a:rPr lang="en-US" altLang="ko-KR" sz="1600" dirty="0" smtClean="0"/>
              <a:t>).text();</a:t>
            </a:r>
            <a:endParaRPr lang="en-US" altLang="ko-KR" sz="1600" dirty="0"/>
          </a:p>
          <a:p>
            <a:r>
              <a:rPr lang="en-US" altLang="ko-KR" sz="1600" dirty="0" smtClean="0"/>
              <a:t>   });</a:t>
            </a:r>
          </a:p>
          <a:p>
            <a:r>
              <a:rPr lang="en-US" altLang="ko-KR" sz="1600" dirty="0" smtClean="0"/>
              <a:t>    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rot="16200000" flipH="1">
            <a:off x="2536017" y="1931484"/>
            <a:ext cx="328614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857752" y="324129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6314" y="71435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a.jsp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28860" y="609881"/>
            <a:ext cx="228601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5786" y="824195"/>
            <a:ext cx="214314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572125" y="738474"/>
            <a:ext cx="985838" cy="1147762"/>
          </a:xfrm>
          <a:custGeom>
            <a:avLst/>
            <a:gdLst>
              <a:gd name="connsiteX0" fmla="*/ 0 w 985838"/>
              <a:gd name="connsiteY0" fmla="*/ 0 h 1147762"/>
              <a:gd name="connsiteX1" fmla="*/ 390525 w 985838"/>
              <a:gd name="connsiteY1" fmla="*/ 4762 h 1147762"/>
              <a:gd name="connsiteX2" fmla="*/ 404813 w 985838"/>
              <a:gd name="connsiteY2" fmla="*/ 9525 h 1147762"/>
              <a:gd name="connsiteX3" fmla="*/ 457200 w 985838"/>
              <a:gd name="connsiteY3" fmla="*/ 23812 h 1147762"/>
              <a:gd name="connsiteX4" fmla="*/ 471488 w 985838"/>
              <a:gd name="connsiteY4" fmla="*/ 28575 h 1147762"/>
              <a:gd name="connsiteX5" fmla="*/ 519113 w 985838"/>
              <a:gd name="connsiteY5" fmla="*/ 47625 h 1147762"/>
              <a:gd name="connsiteX6" fmla="*/ 552450 w 985838"/>
              <a:gd name="connsiteY6" fmla="*/ 61912 h 1147762"/>
              <a:gd name="connsiteX7" fmla="*/ 600075 w 985838"/>
              <a:gd name="connsiteY7" fmla="*/ 90487 h 1147762"/>
              <a:gd name="connsiteX8" fmla="*/ 647700 w 985838"/>
              <a:gd name="connsiteY8" fmla="*/ 114300 h 1147762"/>
              <a:gd name="connsiteX9" fmla="*/ 666750 w 985838"/>
              <a:gd name="connsiteY9" fmla="*/ 128587 h 1147762"/>
              <a:gd name="connsiteX10" fmla="*/ 681038 w 985838"/>
              <a:gd name="connsiteY10" fmla="*/ 138112 h 1147762"/>
              <a:gd name="connsiteX11" fmla="*/ 723900 w 985838"/>
              <a:gd name="connsiteY11" fmla="*/ 171450 h 1147762"/>
              <a:gd name="connsiteX12" fmla="*/ 752475 w 985838"/>
              <a:gd name="connsiteY12" fmla="*/ 200025 h 1147762"/>
              <a:gd name="connsiteX13" fmla="*/ 776288 w 985838"/>
              <a:gd name="connsiteY13" fmla="*/ 238125 h 1147762"/>
              <a:gd name="connsiteX14" fmla="*/ 804863 w 985838"/>
              <a:gd name="connsiteY14" fmla="*/ 276225 h 1147762"/>
              <a:gd name="connsiteX15" fmla="*/ 809625 w 985838"/>
              <a:gd name="connsiteY15" fmla="*/ 290512 h 1147762"/>
              <a:gd name="connsiteX16" fmla="*/ 823913 w 985838"/>
              <a:gd name="connsiteY16" fmla="*/ 304800 h 1147762"/>
              <a:gd name="connsiteX17" fmla="*/ 833438 w 985838"/>
              <a:gd name="connsiteY17" fmla="*/ 319087 h 1147762"/>
              <a:gd name="connsiteX18" fmla="*/ 838200 w 985838"/>
              <a:gd name="connsiteY18" fmla="*/ 338137 h 1147762"/>
              <a:gd name="connsiteX19" fmla="*/ 862013 w 985838"/>
              <a:gd name="connsiteY19" fmla="*/ 385762 h 1147762"/>
              <a:gd name="connsiteX20" fmla="*/ 876300 w 985838"/>
              <a:gd name="connsiteY20" fmla="*/ 423862 h 1147762"/>
              <a:gd name="connsiteX21" fmla="*/ 885825 w 985838"/>
              <a:gd name="connsiteY21" fmla="*/ 438150 h 1147762"/>
              <a:gd name="connsiteX22" fmla="*/ 909638 w 985838"/>
              <a:gd name="connsiteY22" fmla="*/ 500062 h 1147762"/>
              <a:gd name="connsiteX23" fmla="*/ 919163 w 985838"/>
              <a:gd name="connsiteY23" fmla="*/ 523875 h 1147762"/>
              <a:gd name="connsiteX24" fmla="*/ 938213 w 985838"/>
              <a:gd name="connsiteY24" fmla="*/ 561975 h 1147762"/>
              <a:gd name="connsiteX25" fmla="*/ 947738 w 985838"/>
              <a:gd name="connsiteY25" fmla="*/ 600075 h 1147762"/>
              <a:gd name="connsiteX26" fmla="*/ 952500 w 985838"/>
              <a:gd name="connsiteY26" fmla="*/ 614362 h 1147762"/>
              <a:gd name="connsiteX27" fmla="*/ 957263 w 985838"/>
              <a:gd name="connsiteY27" fmla="*/ 642937 h 1147762"/>
              <a:gd name="connsiteX28" fmla="*/ 966788 w 985838"/>
              <a:gd name="connsiteY28" fmla="*/ 671512 h 1147762"/>
              <a:gd name="connsiteX29" fmla="*/ 971550 w 985838"/>
              <a:gd name="connsiteY29" fmla="*/ 704850 h 1147762"/>
              <a:gd name="connsiteX30" fmla="*/ 985838 w 985838"/>
              <a:gd name="connsiteY30" fmla="*/ 800100 h 1147762"/>
              <a:gd name="connsiteX31" fmla="*/ 981075 w 985838"/>
              <a:gd name="connsiteY31" fmla="*/ 952500 h 1147762"/>
              <a:gd name="connsiteX32" fmla="*/ 971550 w 985838"/>
              <a:gd name="connsiteY32" fmla="*/ 981075 h 1147762"/>
              <a:gd name="connsiteX33" fmla="*/ 952500 w 985838"/>
              <a:gd name="connsiteY33" fmla="*/ 1014412 h 1147762"/>
              <a:gd name="connsiteX34" fmla="*/ 933450 w 985838"/>
              <a:gd name="connsiteY34" fmla="*/ 1042987 h 1147762"/>
              <a:gd name="connsiteX35" fmla="*/ 928688 w 985838"/>
              <a:gd name="connsiteY35" fmla="*/ 1062037 h 1147762"/>
              <a:gd name="connsiteX36" fmla="*/ 919163 w 985838"/>
              <a:gd name="connsiteY36" fmla="*/ 1076325 h 1147762"/>
              <a:gd name="connsiteX37" fmla="*/ 914400 w 985838"/>
              <a:gd name="connsiteY37" fmla="*/ 1090612 h 1147762"/>
              <a:gd name="connsiteX38" fmla="*/ 890588 w 985838"/>
              <a:gd name="connsiteY38" fmla="*/ 1123950 h 1147762"/>
              <a:gd name="connsiteX39" fmla="*/ 885825 w 985838"/>
              <a:gd name="connsiteY39" fmla="*/ 1138237 h 1147762"/>
              <a:gd name="connsiteX40" fmla="*/ 871538 w 985838"/>
              <a:gd name="connsiteY40" fmla="*/ 1147762 h 114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5838" h="1147762">
                <a:moveTo>
                  <a:pt x="0" y="0"/>
                </a:moveTo>
                <a:lnTo>
                  <a:pt x="390525" y="4762"/>
                </a:lnTo>
                <a:cubicBezTo>
                  <a:pt x="395544" y="4880"/>
                  <a:pt x="399943" y="8307"/>
                  <a:pt x="404813" y="9525"/>
                </a:cubicBezTo>
                <a:cubicBezTo>
                  <a:pt x="458667" y="22988"/>
                  <a:pt x="395895" y="3376"/>
                  <a:pt x="457200" y="23812"/>
                </a:cubicBezTo>
                <a:cubicBezTo>
                  <a:pt x="461963" y="25400"/>
                  <a:pt x="466998" y="26330"/>
                  <a:pt x="471488" y="28575"/>
                </a:cubicBezTo>
                <a:cubicBezTo>
                  <a:pt x="505917" y="45789"/>
                  <a:pt x="489732" y="40279"/>
                  <a:pt x="519113" y="47625"/>
                </a:cubicBezTo>
                <a:cubicBezTo>
                  <a:pt x="571114" y="82293"/>
                  <a:pt x="490947" y="31161"/>
                  <a:pt x="552450" y="61912"/>
                </a:cubicBezTo>
                <a:cubicBezTo>
                  <a:pt x="569009" y="70191"/>
                  <a:pt x="583516" y="82207"/>
                  <a:pt x="600075" y="90487"/>
                </a:cubicBezTo>
                <a:cubicBezTo>
                  <a:pt x="615950" y="98425"/>
                  <a:pt x="633501" y="103651"/>
                  <a:pt x="647700" y="114300"/>
                </a:cubicBezTo>
                <a:cubicBezTo>
                  <a:pt x="654050" y="119062"/>
                  <a:pt x="660291" y="123974"/>
                  <a:pt x="666750" y="128587"/>
                </a:cubicBezTo>
                <a:cubicBezTo>
                  <a:pt x="671408" y="131914"/>
                  <a:pt x="676459" y="134678"/>
                  <a:pt x="681038" y="138112"/>
                </a:cubicBezTo>
                <a:cubicBezTo>
                  <a:pt x="695518" y="148972"/>
                  <a:pt x="713860" y="156390"/>
                  <a:pt x="723900" y="171450"/>
                </a:cubicBezTo>
                <a:cubicBezTo>
                  <a:pt x="737828" y="192341"/>
                  <a:pt x="728846" y="182303"/>
                  <a:pt x="752475" y="200025"/>
                </a:cubicBezTo>
                <a:cubicBezTo>
                  <a:pt x="771080" y="237236"/>
                  <a:pt x="751557" y="201029"/>
                  <a:pt x="776288" y="238125"/>
                </a:cubicBezTo>
                <a:cubicBezTo>
                  <a:pt x="799959" y="273632"/>
                  <a:pt x="779723" y="251085"/>
                  <a:pt x="804863" y="276225"/>
                </a:cubicBezTo>
                <a:cubicBezTo>
                  <a:pt x="806450" y="280987"/>
                  <a:pt x="806840" y="286335"/>
                  <a:pt x="809625" y="290512"/>
                </a:cubicBezTo>
                <a:cubicBezTo>
                  <a:pt x="813361" y="296116"/>
                  <a:pt x="819601" y="299626"/>
                  <a:pt x="823913" y="304800"/>
                </a:cubicBezTo>
                <a:cubicBezTo>
                  <a:pt x="827577" y="309197"/>
                  <a:pt x="830263" y="314325"/>
                  <a:pt x="833438" y="319087"/>
                </a:cubicBezTo>
                <a:cubicBezTo>
                  <a:pt x="835025" y="325437"/>
                  <a:pt x="835622" y="332121"/>
                  <a:pt x="838200" y="338137"/>
                </a:cubicBezTo>
                <a:cubicBezTo>
                  <a:pt x="845192" y="354451"/>
                  <a:pt x="862013" y="385762"/>
                  <a:pt x="862013" y="385762"/>
                </a:cubicBezTo>
                <a:cubicBezTo>
                  <a:pt x="867221" y="406598"/>
                  <a:pt x="865231" y="404491"/>
                  <a:pt x="876300" y="423862"/>
                </a:cubicBezTo>
                <a:cubicBezTo>
                  <a:pt x="879140" y="428832"/>
                  <a:pt x="883531" y="432906"/>
                  <a:pt x="885825" y="438150"/>
                </a:cubicBezTo>
                <a:cubicBezTo>
                  <a:pt x="894688" y="458407"/>
                  <a:pt x="901624" y="479454"/>
                  <a:pt x="909638" y="500062"/>
                </a:cubicBezTo>
                <a:cubicBezTo>
                  <a:pt x="912737" y="508030"/>
                  <a:pt x="914765" y="516544"/>
                  <a:pt x="919163" y="523875"/>
                </a:cubicBezTo>
                <a:cubicBezTo>
                  <a:pt x="931305" y="544113"/>
                  <a:pt x="933087" y="543179"/>
                  <a:pt x="938213" y="561975"/>
                </a:cubicBezTo>
                <a:cubicBezTo>
                  <a:pt x="941658" y="574605"/>
                  <a:pt x="944294" y="587445"/>
                  <a:pt x="947738" y="600075"/>
                </a:cubicBezTo>
                <a:cubicBezTo>
                  <a:pt x="949059" y="604918"/>
                  <a:pt x="951411" y="609462"/>
                  <a:pt x="952500" y="614362"/>
                </a:cubicBezTo>
                <a:cubicBezTo>
                  <a:pt x="954595" y="623788"/>
                  <a:pt x="954921" y="633569"/>
                  <a:pt x="957263" y="642937"/>
                </a:cubicBezTo>
                <a:cubicBezTo>
                  <a:pt x="959698" y="652677"/>
                  <a:pt x="966788" y="671512"/>
                  <a:pt x="966788" y="671512"/>
                </a:cubicBezTo>
                <a:cubicBezTo>
                  <a:pt x="968375" y="682625"/>
                  <a:pt x="970098" y="693719"/>
                  <a:pt x="971550" y="704850"/>
                </a:cubicBezTo>
                <a:cubicBezTo>
                  <a:pt x="982826" y="791299"/>
                  <a:pt x="974626" y="755257"/>
                  <a:pt x="985838" y="800100"/>
                </a:cubicBezTo>
                <a:cubicBezTo>
                  <a:pt x="984250" y="850900"/>
                  <a:pt x="985075" y="901833"/>
                  <a:pt x="981075" y="952500"/>
                </a:cubicBezTo>
                <a:cubicBezTo>
                  <a:pt x="980285" y="962509"/>
                  <a:pt x="976040" y="972095"/>
                  <a:pt x="971550" y="981075"/>
                </a:cubicBezTo>
                <a:cubicBezTo>
                  <a:pt x="959465" y="1005244"/>
                  <a:pt x="965963" y="994218"/>
                  <a:pt x="952500" y="1014412"/>
                </a:cubicBezTo>
                <a:cubicBezTo>
                  <a:pt x="938829" y="1069102"/>
                  <a:pt x="959761" y="1003520"/>
                  <a:pt x="933450" y="1042987"/>
                </a:cubicBezTo>
                <a:cubicBezTo>
                  <a:pt x="929819" y="1048433"/>
                  <a:pt x="931266" y="1056021"/>
                  <a:pt x="928688" y="1062037"/>
                </a:cubicBezTo>
                <a:cubicBezTo>
                  <a:pt x="926433" y="1067298"/>
                  <a:pt x="921723" y="1071205"/>
                  <a:pt x="919163" y="1076325"/>
                </a:cubicBezTo>
                <a:cubicBezTo>
                  <a:pt x="916918" y="1080815"/>
                  <a:pt x="916645" y="1086122"/>
                  <a:pt x="914400" y="1090612"/>
                </a:cubicBezTo>
                <a:cubicBezTo>
                  <a:pt x="910917" y="1097577"/>
                  <a:pt x="893825" y="1119634"/>
                  <a:pt x="890588" y="1123950"/>
                </a:cubicBezTo>
                <a:cubicBezTo>
                  <a:pt x="889000" y="1128712"/>
                  <a:pt x="888961" y="1134317"/>
                  <a:pt x="885825" y="1138237"/>
                </a:cubicBezTo>
                <a:cubicBezTo>
                  <a:pt x="882249" y="1142706"/>
                  <a:pt x="871538" y="1147762"/>
                  <a:pt x="871538" y="11477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03978" y="2019248"/>
            <a:ext cx="2172822" cy="552788"/>
          </a:xfrm>
          <a:custGeom>
            <a:avLst/>
            <a:gdLst>
              <a:gd name="connsiteX0" fmla="*/ 2172822 w 2172822"/>
              <a:gd name="connsiteY0" fmla="*/ 262276 h 552788"/>
              <a:gd name="connsiteX1" fmla="*/ 2096622 w 2172822"/>
              <a:gd name="connsiteY1" fmla="*/ 252751 h 552788"/>
              <a:gd name="connsiteX2" fmla="*/ 2082335 w 2172822"/>
              <a:gd name="connsiteY2" fmla="*/ 247988 h 552788"/>
              <a:gd name="connsiteX3" fmla="*/ 2063285 w 2172822"/>
              <a:gd name="connsiteY3" fmla="*/ 233701 h 552788"/>
              <a:gd name="connsiteX4" fmla="*/ 2029947 w 2172822"/>
              <a:gd name="connsiteY4" fmla="*/ 209888 h 552788"/>
              <a:gd name="connsiteX5" fmla="*/ 2015660 w 2172822"/>
              <a:gd name="connsiteY5" fmla="*/ 195601 h 552788"/>
              <a:gd name="connsiteX6" fmla="*/ 1991847 w 2172822"/>
              <a:gd name="connsiteY6" fmla="*/ 186076 h 552788"/>
              <a:gd name="connsiteX7" fmla="*/ 1929935 w 2172822"/>
              <a:gd name="connsiteY7" fmla="*/ 147976 h 552788"/>
              <a:gd name="connsiteX8" fmla="*/ 1887072 w 2172822"/>
              <a:gd name="connsiteY8" fmla="*/ 128926 h 552788"/>
              <a:gd name="connsiteX9" fmla="*/ 1872785 w 2172822"/>
              <a:gd name="connsiteY9" fmla="*/ 124163 h 552788"/>
              <a:gd name="connsiteX10" fmla="*/ 1815635 w 2172822"/>
              <a:gd name="connsiteY10" fmla="*/ 95588 h 552788"/>
              <a:gd name="connsiteX11" fmla="*/ 1763247 w 2172822"/>
              <a:gd name="connsiteY11" fmla="*/ 76538 h 552788"/>
              <a:gd name="connsiteX12" fmla="*/ 1748960 w 2172822"/>
              <a:gd name="connsiteY12" fmla="*/ 67013 h 552788"/>
              <a:gd name="connsiteX13" fmla="*/ 1725147 w 2172822"/>
              <a:gd name="connsiteY13" fmla="*/ 62251 h 552788"/>
              <a:gd name="connsiteX14" fmla="*/ 1706097 w 2172822"/>
              <a:gd name="connsiteY14" fmla="*/ 57488 h 552788"/>
              <a:gd name="connsiteX15" fmla="*/ 1677522 w 2172822"/>
              <a:gd name="connsiteY15" fmla="*/ 47963 h 552788"/>
              <a:gd name="connsiteX16" fmla="*/ 1577510 w 2172822"/>
              <a:gd name="connsiteY16" fmla="*/ 38438 h 552788"/>
              <a:gd name="connsiteX17" fmla="*/ 1544172 w 2172822"/>
              <a:gd name="connsiteY17" fmla="*/ 28913 h 552788"/>
              <a:gd name="connsiteX18" fmla="*/ 1506072 w 2172822"/>
              <a:gd name="connsiteY18" fmla="*/ 24151 h 552788"/>
              <a:gd name="connsiteX19" fmla="*/ 1420347 w 2172822"/>
              <a:gd name="connsiteY19" fmla="*/ 14626 h 552788"/>
              <a:gd name="connsiteX20" fmla="*/ 1306047 w 2172822"/>
              <a:gd name="connsiteY20" fmla="*/ 338 h 552788"/>
              <a:gd name="connsiteX21" fmla="*/ 948860 w 2172822"/>
              <a:gd name="connsiteY21" fmla="*/ 5101 h 552788"/>
              <a:gd name="connsiteX22" fmla="*/ 891710 w 2172822"/>
              <a:gd name="connsiteY22" fmla="*/ 19388 h 552788"/>
              <a:gd name="connsiteX23" fmla="*/ 844085 w 2172822"/>
              <a:gd name="connsiteY23" fmla="*/ 28913 h 552788"/>
              <a:gd name="connsiteX24" fmla="*/ 801222 w 2172822"/>
              <a:gd name="connsiteY24" fmla="*/ 43201 h 552788"/>
              <a:gd name="connsiteX25" fmla="*/ 786935 w 2172822"/>
              <a:gd name="connsiteY25" fmla="*/ 47963 h 552788"/>
              <a:gd name="connsiteX26" fmla="*/ 763122 w 2172822"/>
              <a:gd name="connsiteY26" fmla="*/ 52726 h 552788"/>
              <a:gd name="connsiteX27" fmla="*/ 715497 w 2172822"/>
              <a:gd name="connsiteY27" fmla="*/ 71776 h 552788"/>
              <a:gd name="connsiteX28" fmla="*/ 682160 w 2172822"/>
              <a:gd name="connsiteY28" fmla="*/ 81301 h 552788"/>
              <a:gd name="connsiteX29" fmla="*/ 644060 w 2172822"/>
              <a:gd name="connsiteY29" fmla="*/ 100351 h 552788"/>
              <a:gd name="connsiteX30" fmla="*/ 625010 w 2172822"/>
              <a:gd name="connsiteY30" fmla="*/ 109876 h 552788"/>
              <a:gd name="connsiteX31" fmla="*/ 596435 w 2172822"/>
              <a:gd name="connsiteY31" fmla="*/ 119401 h 552788"/>
              <a:gd name="connsiteX32" fmla="*/ 577385 w 2172822"/>
              <a:gd name="connsiteY32" fmla="*/ 128926 h 552788"/>
              <a:gd name="connsiteX33" fmla="*/ 558335 w 2172822"/>
              <a:gd name="connsiteY33" fmla="*/ 143213 h 552788"/>
              <a:gd name="connsiteX34" fmla="*/ 539285 w 2172822"/>
              <a:gd name="connsiteY34" fmla="*/ 147976 h 552788"/>
              <a:gd name="connsiteX35" fmla="*/ 524997 w 2172822"/>
              <a:gd name="connsiteY35" fmla="*/ 152738 h 552788"/>
              <a:gd name="connsiteX36" fmla="*/ 486897 w 2172822"/>
              <a:gd name="connsiteY36" fmla="*/ 171788 h 552788"/>
              <a:gd name="connsiteX37" fmla="*/ 467847 w 2172822"/>
              <a:gd name="connsiteY37" fmla="*/ 181313 h 552788"/>
              <a:gd name="connsiteX38" fmla="*/ 429747 w 2172822"/>
              <a:gd name="connsiteY38" fmla="*/ 205126 h 552788"/>
              <a:gd name="connsiteX39" fmla="*/ 396410 w 2172822"/>
              <a:gd name="connsiteY39" fmla="*/ 224176 h 552788"/>
              <a:gd name="connsiteX40" fmla="*/ 367835 w 2172822"/>
              <a:gd name="connsiteY40" fmla="*/ 233701 h 552788"/>
              <a:gd name="connsiteX41" fmla="*/ 353547 w 2172822"/>
              <a:gd name="connsiteY41" fmla="*/ 243226 h 552788"/>
              <a:gd name="connsiteX42" fmla="*/ 334497 w 2172822"/>
              <a:gd name="connsiteY42" fmla="*/ 252751 h 552788"/>
              <a:gd name="connsiteX43" fmla="*/ 282110 w 2172822"/>
              <a:gd name="connsiteY43" fmla="*/ 286088 h 552788"/>
              <a:gd name="connsiteX44" fmla="*/ 267822 w 2172822"/>
              <a:gd name="connsiteY44" fmla="*/ 295613 h 552788"/>
              <a:gd name="connsiteX45" fmla="*/ 253535 w 2172822"/>
              <a:gd name="connsiteY45" fmla="*/ 300376 h 552788"/>
              <a:gd name="connsiteX46" fmla="*/ 244010 w 2172822"/>
              <a:gd name="connsiteY46" fmla="*/ 314663 h 552788"/>
              <a:gd name="connsiteX47" fmla="*/ 229722 w 2172822"/>
              <a:gd name="connsiteY47" fmla="*/ 324188 h 552788"/>
              <a:gd name="connsiteX48" fmla="*/ 210672 w 2172822"/>
              <a:gd name="connsiteY48" fmla="*/ 338476 h 552788"/>
              <a:gd name="connsiteX49" fmla="*/ 182097 w 2172822"/>
              <a:gd name="connsiteY49" fmla="*/ 367051 h 552788"/>
              <a:gd name="connsiteX50" fmla="*/ 167810 w 2172822"/>
              <a:gd name="connsiteY50" fmla="*/ 381338 h 552788"/>
              <a:gd name="connsiteX51" fmla="*/ 158285 w 2172822"/>
              <a:gd name="connsiteY51" fmla="*/ 395626 h 552788"/>
              <a:gd name="connsiteX52" fmla="*/ 139235 w 2172822"/>
              <a:gd name="connsiteY52" fmla="*/ 409913 h 552788"/>
              <a:gd name="connsiteX53" fmla="*/ 110660 w 2172822"/>
              <a:gd name="connsiteY53" fmla="*/ 438488 h 552788"/>
              <a:gd name="connsiteX54" fmla="*/ 96372 w 2172822"/>
              <a:gd name="connsiteY54" fmla="*/ 452776 h 552788"/>
              <a:gd name="connsiteX55" fmla="*/ 86847 w 2172822"/>
              <a:gd name="connsiteY55" fmla="*/ 467063 h 552788"/>
              <a:gd name="connsiteX56" fmla="*/ 58272 w 2172822"/>
              <a:gd name="connsiteY56" fmla="*/ 495638 h 552788"/>
              <a:gd name="connsiteX57" fmla="*/ 43985 w 2172822"/>
              <a:gd name="connsiteY57" fmla="*/ 509926 h 552788"/>
              <a:gd name="connsiteX58" fmla="*/ 29697 w 2172822"/>
              <a:gd name="connsiteY58" fmla="*/ 519451 h 552788"/>
              <a:gd name="connsiteX59" fmla="*/ 1122 w 2172822"/>
              <a:gd name="connsiteY59" fmla="*/ 552788 h 5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172822" h="552788">
                <a:moveTo>
                  <a:pt x="2172822" y="262276"/>
                </a:moveTo>
                <a:cubicBezTo>
                  <a:pt x="2147422" y="259101"/>
                  <a:pt x="2121906" y="256743"/>
                  <a:pt x="2096622" y="252751"/>
                </a:cubicBezTo>
                <a:cubicBezTo>
                  <a:pt x="2091663" y="251968"/>
                  <a:pt x="2086694" y="250479"/>
                  <a:pt x="2082335" y="247988"/>
                </a:cubicBezTo>
                <a:cubicBezTo>
                  <a:pt x="2075443" y="244050"/>
                  <a:pt x="2069744" y="238314"/>
                  <a:pt x="2063285" y="233701"/>
                </a:cubicBezTo>
                <a:cubicBezTo>
                  <a:pt x="2048205" y="222930"/>
                  <a:pt x="2045516" y="223233"/>
                  <a:pt x="2029947" y="209888"/>
                </a:cubicBezTo>
                <a:cubicBezTo>
                  <a:pt x="2024833" y="205505"/>
                  <a:pt x="2021371" y="199170"/>
                  <a:pt x="2015660" y="195601"/>
                </a:cubicBezTo>
                <a:cubicBezTo>
                  <a:pt x="2008410" y="191070"/>
                  <a:pt x="1999494" y="189899"/>
                  <a:pt x="1991847" y="186076"/>
                </a:cubicBezTo>
                <a:cubicBezTo>
                  <a:pt x="1970173" y="175239"/>
                  <a:pt x="1951609" y="158813"/>
                  <a:pt x="1929935" y="147976"/>
                </a:cubicBezTo>
                <a:cubicBezTo>
                  <a:pt x="1908284" y="137151"/>
                  <a:pt x="1911400" y="138049"/>
                  <a:pt x="1887072" y="128926"/>
                </a:cubicBezTo>
                <a:cubicBezTo>
                  <a:pt x="1882372" y="127163"/>
                  <a:pt x="1877275" y="126408"/>
                  <a:pt x="1872785" y="124163"/>
                </a:cubicBezTo>
                <a:lnTo>
                  <a:pt x="1815635" y="95588"/>
                </a:lnTo>
                <a:cubicBezTo>
                  <a:pt x="1796372" y="88179"/>
                  <a:pt x="1781547" y="85688"/>
                  <a:pt x="1763247" y="76538"/>
                </a:cubicBezTo>
                <a:cubicBezTo>
                  <a:pt x="1758128" y="73978"/>
                  <a:pt x="1754319" y="69023"/>
                  <a:pt x="1748960" y="67013"/>
                </a:cubicBezTo>
                <a:cubicBezTo>
                  <a:pt x="1741381" y="64171"/>
                  <a:pt x="1733049" y="64007"/>
                  <a:pt x="1725147" y="62251"/>
                </a:cubicBezTo>
                <a:cubicBezTo>
                  <a:pt x="1718757" y="60831"/>
                  <a:pt x="1712366" y="59369"/>
                  <a:pt x="1706097" y="57488"/>
                </a:cubicBezTo>
                <a:cubicBezTo>
                  <a:pt x="1696480" y="54603"/>
                  <a:pt x="1687454" y="49434"/>
                  <a:pt x="1677522" y="47963"/>
                </a:cubicBezTo>
                <a:cubicBezTo>
                  <a:pt x="1644395" y="43055"/>
                  <a:pt x="1577510" y="38438"/>
                  <a:pt x="1577510" y="38438"/>
                </a:cubicBezTo>
                <a:cubicBezTo>
                  <a:pt x="1566397" y="35263"/>
                  <a:pt x="1555505" y="31179"/>
                  <a:pt x="1544172" y="28913"/>
                </a:cubicBezTo>
                <a:cubicBezTo>
                  <a:pt x="1531622" y="26403"/>
                  <a:pt x="1518722" y="26097"/>
                  <a:pt x="1506072" y="24151"/>
                </a:cubicBezTo>
                <a:cubicBezTo>
                  <a:pt x="1435488" y="13292"/>
                  <a:pt x="1558031" y="25216"/>
                  <a:pt x="1420347" y="14626"/>
                </a:cubicBezTo>
                <a:cubicBezTo>
                  <a:pt x="1369158" y="0"/>
                  <a:pt x="1379501" y="338"/>
                  <a:pt x="1306047" y="338"/>
                </a:cubicBezTo>
                <a:cubicBezTo>
                  <a:pt x="1186974" y="338"/>
                  <a:pt x="1067922" y="3513"/>
                  <a:pt x="948860" y="5101"/>
                </a:cubicBezTo>
                <a:cubicBezTo>
                  <a:pt x="874104" y="17559"/>
                  <a:pt x="967166" y="523"/>
                  <a:pt x="891710" y="19388"/>
                </a:cubicBezTo>
                <a:cubicBezTo>
                  <a:pt x="848024" y="30310"/>
                  <a:pt x="878369" y="18364"/>
                  <a:pt x="844085" y="28913"/>
                </a:cubicBezTo>
                <a:cubicBezTo>
                  <a:pt x="829690" y="33342"/>
                  <a:pt x="815510" y="38438"/>
                  <a:pt x="801222" y="43201"/>
                </a:cubicBezTo>
                <a:cubicBezTo>
                  <a:pt x="796460" y="44788"/>
                  <a:pt x="791857" y="46978"/>
                  <a:pt x="786935" y="47963"/>
                </a:cubicBezTo>
                <a:cubicBezTo>
                  <a:pt x="778997" y="49551"/>
                  <a:pt x="770801" y="50166"/>
                  <a:pt x="763122" y="52726"/>
                </a:cubicBezTo>
                <a:cubicBezTo>
                  <a:pt x="746902" y="58133"/>
                  <a:pt x="732085" y="67630"/>
                  <a:pt x="715497" y="71776"/>
                </a:cubicBezTo>
                <a:cubicBezTo>
                  <a:pt x="707406" y="73798"/>
                  <a:pt x="690516" y="77503"/>
                  <a:pt x="682160" y="81301"/>
                </a:cubicBezTo>
                <a:cubicBezTo>
                  <a:pt x="669234" y="87177"/>
                  <a:pt x="656760" y="94001"/>
                  <a:pt x="644060" y="100351"/>
                </a:cubicBezTo>
                <a:cubicBezTo>
                  <a:pt x="637710" y="103526"/>
                  <a:pt x="631745" y="107631"/>
                  <a:pt x="625010" y="109876"/>
                </a:cubicBezTo>
                <a:cubicBezTo>
                  <a:pt x="615485" y="113051"/>
                  <a:pt x="605415" y="114911"/>
                  <a:pt x="596435" y="119401"/>
                </a:cubicBezTo>
                <a:cubicBezTo>
                  <a:pt x="590085" y="122576"/>
                  <a:pt x="583405" y="125163"/>
                  <a:pt x="577385" y="128926"/>
                </a:cubicBezTo>
                <a:cubicBezTo>
                  <a:pt x="570654" y="133133"/>
                  <a:pt x="565434" y="139663"/>
                  <a:pt x="558335" y="143213"/>
                </a:cubicBezTo>
                <a:cubicBezTo>
                  <a:pt x="552481" y="146140"/>
                  <a:pt x="545579" y="146178"/>
                  <a:pt x="539285" y="147976"/>
                </a:cubicBezTo>
                <a:cubicBezTo>
                  <a:pt x="534458" y="149355"/>
                  <a:pt x="529567" y="150661"/>
                  <a:pt x="524997" y="152738"/>
                </a:cubicBezTo>
                <a:cubicBezTo>
                  <a:pt x="512071" y="158613"/>
                  <a:pt x="499597" y="165438"/>
                  <a:pt x="486897" y="171788"/>
                </a:cubicBezTo>
                <a:cubicBezTo>
                  <a:pt x="480547" y="174963"/>
                  <a:pt x="473527" y="177053"/>
                  <a:pt x="467847" y="181313"/>
                </a:cubicBezTo>
                <a:cubicBezTo>
                  <a:pt x="431423" y="208632"/>
                  <a:pt x="466357" y="184206"/>
                  <a:pt x="429747" y="205126"/>
                </a:cubicBezTo>
                <a:cubicBezTo>
                  <a:pt x="409699" y="216582"/>
                  <a:pt x="420398" y="214581"/>
                  <a:pt x="396410" y="224176"/>
                </a:cubicBezTo>
                <a:cubicBezTo>
                  <a:pt x="387088" y="227905"/>
                  <a:pt x="376189" y="228132"/>
                  <a:pt x="367835" y="233701"/>
                </a:cubicBezTo>
                <a:cubicBezTo>
                  <a:pt x="363072" y="236876"/>
                  <a:pt x="358517" y="240386"/>
                  <a:pt x="353547" y="243226"/>
                </a:cubicBezTo>
                <a:cubicBezTo>
                  <a:pt x="347383" y="246748"/>
                  <a:pt x="340404" y="248813"/>
                  <a:pt x="334497" y="252751"/>
                </a:cubicBezTo>
                <a:cubicBezTo>
                  <a:pt x="281853" y="287847"/>
                  <a:pt x="314787" y="275197"/>
                  <a:pt x="282110" y="286088"/>
                </a:cubicBezTo>
                <a:cubicBezTo>
                  <a:pt x="277347" y="289263"/>
                  <a:pt x="272942" y="293053"/>
                  <a:pt x="267822" y="295613"/>
                </a:cubicBezTo>
                <a:cubicBezTo>
                  <a:pt x="263332" y="297858"/>
                  <a:pt x="257455" y="297240"/>
                  <a:pt x="253535" y="300376"/>
                </a:cubicBezTo>
                <a:cubicBezTo>
                  <a:pt x="249066" y="303952"/>
                  <a:pt x="248057" y="310616"/>
                  <a:pt x="244010" y="314663"/>
                </a:cubicBezTo>
                <a:cubicBezTo>
                  <a:pt x="239962" y="318710"/>
                  <a:pt x="234380" y="320861"/>
                  <a:pt x="229722" y="324188"/>
                </a:cubicBezTo>
                <a:cubicBezTo>
                  <a:pt x="223263" y="328802"/>
                  <a:pt x="216572" y="333166"/>
                  <a:pt x="210672" y="338476"/>
                </a:cubicBezTo>
                <a:cubicBezTo>
                  <a:pt x="200660" y="347487"/>
                  <a:pt x="191622" y="357526"/>
                  <a:pt x="182097" y="367051"/>
                </a:cubicBezTo>
                <a:cubicBezTo>
                  <a:pt x="177335" y="371813"/>
                  <a:pt x="171546" y="375734"/>
                  <a:pt x="167810" y="381338"/>
                </a:cubicBezTo>
                <a:cubicBezTo>
                  <a:pt x="164635" y="386101"/>
                  <a:pt x="162332" y="391579"/>
                  <a:pt x="158285" y="395626"/>
                </a:cubicBezTo>
                <a:cubicBezTo>
                  <a:pt x="152672" y="401239"/>
                  <a:pt x="145135" y="404603"/>
                  <a:pt x="139235" y="409913"/>
                </a:cubicBezTo>
                <a:cubicBezTo>
                  <a:pt x="129222" y="418924"/>
                  <a:pt x="120185" y="428963"/>
                  <a:pt x="110660" y="438488"/>
                </a:cubicBezTo>
                <a:cubicBezTo>
                  <a:pt x="105897" y="443251"/>
                  <a:pt x="100108" y="447172"/>
                  <a:pt x="96372" y="452776"/>
                </a:cubicBezTo>
                <a:cubicBezTo>
                  <a:pt x="93197" y="457538"/>
                  <a:pt x="90650" y="462785"/>
                  <a:pt x="86847" y="467063"/>
                </a:cubicBezTo>
                <a:cubicBezTo>
                  <a:pt x="77898" y="477131"/>
                  <a:pt x="67797" y="486113"/>
                  <a:pt x="58272" y="495638"/>
                </a:cubicBezTo>
                <a:cubicBezTo>
                  <a:pt x="53510" y="500401"/>
                  <a:pt x="49589" y="506190"/>
                  <a:pt x="43985" y="509926"/>
                </a:cubicBezTo>
                <a:cubicBezTo>
                  <a:pt x="39222" y="513101"/>
                  <a:pt x="33975" y="515648"/>
                  <a:pt x="29697" y="519451"/>
                </a:cubicBezTo>
                <a:cubicBezTo>
                  <a:pt x="0" y="545848"/>
                  <a:pt x="1122" y="534944"/>
                  <a:pt x="1122" y="5527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928802"/>
            <a:ext cx="2528882" cy="122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428596" y="4857760"/>
            <a:ext cx="631371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*&lt;select&gt; option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객체로 생성하여 설정한다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err="1" smtClean="0"/>
              <a:t>옵션을설정할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.options[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]=new Option(</a:t>
            </a:r>
            <a:r>
              <a:rPr lang="ko-KR" altLang="en-US" sz="1600" dirty="0" err="1" smtClean="0"/>
              <a:t>보여질값</a:t>
            </a:r>
            <a:r>
              <a:rPr lang="en-US" altLang="ko-KR" sz="1600" dirty="0" smtClean="0"/>
              <a:t>, value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남겨둘 옵션의 개수 설정 </a:t>
            </a:r>
            <a:endParaRPr lang="en-US" altLang="ko-KR" sz="1600" dirty="0" smtClean="0"/>
          </a:p>
          <a:p>
            <a:r>
              <a:rPr lang="ko-KR" altLang="en-US" sz="1600" dirty="0" smtClean="0"/>
              <a:t>옵션객체</a:t>
            </a:r>
            <a:r>
              <a:rPr lang="en-US" altLang="ko-KR" sz="1600" dirty="0" smtClean="0"/>
              <a:t>.length=</a:t>
            </a:r>
            <a:r>
              <a:rPr lang="ko-KR" altLang="en-US" sz="1600" dirty="0" err="1" smtClean="0"/>
              <a:t>남겨둘옵션의</a:t>
            </a:r>
            <a:r>
              <a:rPr lang="ko-KR" altLang="en-US" sz="1600" dirty="0" smtClean="0"/>
              <a:t> 수</a:t>
            </a:r>
            <a:r>
              <a:rPr lang="en-US" altLang="ko-KR" sz="1600" smtClean="0"/>
              <a:t>;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643570" y="3286124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xml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643570" y="3643314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msgs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071934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786314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00694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215074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n</a:t>
            </a:r>
            <a:r>
              <a:rPr lang="en-US" altLang="ko-KR" sz="1000" dirty="0" err="1" smtClean="0"/>
              <a:t>sg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929454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43834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msg</a:t>
            </a:r>
            <a:endParaRPr lang="ko-KR" altLang="en-US" sz="1000" dirty="0"/>
          </a:p>
        </p:txBody>
      </p:sp>
      <p:cxnSp>
        <p:nvCxnSpPr>
          <p:cNvPr id="27" name="직선 연결선 26"/>
          <p:cNvCxnSpPr>
            <a:stCxn id="16" idx="2"/>
            <a:endCxn id="17" idx="0"/>
          </p:cNvCxnSpPr>
          <p:nvPr/>
        </p:nvCxnSpPr>
        <p:spPr>
          <a:xfrm rot="5400000">
            <a:off x="5893603" y="357187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2"/>
          </p:cNvCxnSpPr>
          <p:nvPr/>
        </p:nvCxnSpPr>
        <p:spPr>
          <a:xfrm rot="16200000" flipH="1">
            <a:off x="5913841" y="3908828"/>
            <a:ext cx="109535" cy="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357686" y="3957638"/>
            <a:ext cx="3514727" cy="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8" idx="0"/>
          </p:cNvCxnSpPr>
          <p:nvPr/>
        </p:nvCxnSpPr>
        <p:spPr>
          <a:xfrm rot="16200000" flipH="1">
            <a:off x="4292203" y="4042177"/>
            <a:ext cx="180977" cy="2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20" idx="0"/>
          </p:cNvCxnSpPr>
          <p:nvPr/>
        </p:nvCxnSpPr>
        <p:spPr>
          <a:xfrm rot="16200000" flipH="1">
            <a:off x="5023250" y="4058844"/>
            <a:ext cx="161927" cy="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1" idx="0"/>
          </p:cNvCxnSpPr>
          <p:nvPr/>
        </p:nvCxnSpPr>
        <p:spPr>
          <a:xfrm rot="16200000" flipH="1">
            <a:off x="5720959" y="4042173"/>
            <a:ext cx="185739" cy="1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22" idx="0"/>
          </p:cNvCxnSpPr>
          <p:nvPr/>
        </p:nvCxnSpPr>
        <p:spPr>
          <a:xfrm rot="16200000" flipH="1">
            <a:off x="6447240" y="4054075"/>
            <a:ext cx="171452" cy="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3" idx="0"/>
          </p:cNvCxnSpPr>
          <p:nvPr/>
        </p:nvCxnSpPr>
        <p:spPr>
          <a:xfrm rot="16200000" flipH="1">
            <a:off x="7152095" y="4044549"/>
            <a:ext cx="185739" cy="1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16200000" flipH="1">
            <a:off x="7825990" y="4039784"/>
            <a:ext cx="180977" cy="2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8" idx="2"/>
          </p:cNvCxnSpPr>
          <p:nvPr/>
        </p:nvCxnSpPr>
        <p:spPr>
          <a:xfrm rot="16200000" flipH="1">
            <a:off x="4323162" y="4427936"/>
            <a:ext cx="147631" cy="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071934" y="450057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오늘</a:t>
            </a:r>
            <a:endParaRPr lang="ko-KR" altLang="en-US" sz="1000" dirty="0"/>
          </a:p>
        </p:txBody>
      </p:sp>
      <p:cxnSp>
        <p:nvCxnSpPr>
          <p:cNvPr id="56" name="직선 연결선 55"/>
          <p:cNvCxnSpPr/>
          <p:nvPr/>
        </p:nvCxnSpPr>
        <p:spPr>
          <a:xfrm rot="16200000" flipH="1">
            <a:off x="5037542" y="4427938"/>
            <a:ext cx="147631" cy="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786314" y="4500572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 rot="16200000" flipH="1">
            <a:off x="7895062" y="4427938"/>
            <a:ext cx="147631" cy="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643834" y="4500572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왜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357</Words>
  <Application>Microsoft Office PowerPoint</Application>
  <PresentationFormat>화면 슬라이드 쇼(4:3)</PresentationFormat>
  <Paragraphs>93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23</cp:revision>
  <dcterms:created xsi:type="dcterms:W3CDTF">2023-11-02T00:13:45Z</dcterms:created>
  <dcterms:modified xsi:type="dcterms:W3CDTF">2023-11-03T00:15:53Z</dcterms:modified>
</cp:coreProperties>
</file>