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001" autoAdjust="0"/>
    <p:restoredTop sz="94660"/>
  </p:normalViewPr>
  <p:slideViewPr>
    <p:cSldViewPr>
      <p:cViewPr>
        <p:scale>
          <a:sx n="150" d="100"/>
          <a:sy n="150" d="100"/>
        </p:scale>
        <p:origin x="-972" y="21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9754-52A1-4A56-BD1B-B2E502F73F64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620B-0FAC-488E-832F-0DF8EEAA6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35395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MyBatis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DBMapper</a:t>
            </a:r>
            <a:r>
              <a:rPr lang="en-US" altLang="ko-KR" sz="1600" dirty="0" smtClean="0"/>
              <a:t> Framework.(Persistence Framework – </a:t>
            </a:r>
            <a:r>
              <a:rPr lang="ko-KR" altLang="en-US" sz="1600" dirty="0" smtClean="0"/>
              <a:t>영속성 </a:t>
            </a:r>
            <a:r>
              <a:rPr lang="ko-KR" altLang="en-US" sz="1600" dirty="0" smtClean="0"/>
              <a:t>프레임워크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-Apache Software Foundation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iBATIS</a:t>
            </a:r>
            <a:r>
              <a:rPr lang="ko-KR" altLang="en-US" sz="1600" dirty="0" smtClean="0"/>
              <a:t>라는 이름으로 시작한 프레임워크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(apache -&gt; </a:t>
            </a:r>
            <a:r>
              <a:rPr lang="en-US" altLang="ko-KR" sz="1600" dirty="0" err="1" smtClean="0"/>
              <a:t>google</a:t>
            </a:r>
            <a:r>
              <a:rPr lang="en-US" altLang="ko-KR" sz="1600" dirty="0" smtClean="0"/>
              <a:t> -&gt; </a:t>
            </a:r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다양한 언어를 지원 </a:t>
            </a:r>
            <a:r>
              <a:rPr lang="en-US" altLang="ko-KR" sz="1600" dirty="0" smtClean="0"/>
              <a:t>(java, </a:t>
            </a:r>
            <a:r>
              <a:rPr lang="en-US" altLang="ko-KR" sz="1600" dirty="0" err="1" smtClean="0"/>
              <a:t>.net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언어에서 사용하는 데이터 형을 그대로 사용할 수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유연성이 높다</a:t>
            </a:r>
            <a:r>
              <a:rPr lang="en-US" altLang="ko-KR" sz="1600" dirty="0" smtClean="0"/>
              <a:t>.(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분리하여 작성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코드가 간결해진다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smtClean="0"/>
              <a:t> Spring</a:t>
            </a:r>
            <a:r>
              <a:rPr lang="ko-KR" altLang="en-US" sz="1600" dirty="0" smtClean="0"/>
              <a:t>과 연동가능</a:t>
            </a:r>
            <a:r>
              <a:rPr lang="en-US" altLang="ko-KR" sz="1600" dirty="0" smtClean="0"/>
              <a:t>, Dynamic Query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사용가능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mybatis.org</a:t>
            </a:r>
            <a:r>
              <a:rPr lang="ko-KR" altLang="en-US" sz="1600" dirty="0" smtClean="0"/>
              <a:t>에서 관련 파일을 다운로드 받을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1188799" cy="97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3357562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구조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2285984" y="3500438"/>
            <a:ext cx="142876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14546" y="3214686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DBMS</a:t>
            </a:r>
            <a:endParaRPr lang="ko-KR" altLang="en-US" sz="1100" dirty="0"/>
          </a:p>
        </p:txBody>
      </p:sp>
      <p:sp>
        <p:nvSpPr>
          <p:cNvPr id="9" name="원통 8"/>
          <p:cNvSpPr/>
          <p:nvPr/>
        </p:nvSpPr>
        <p:spPr>
          <a:xfrm>
            <a:off x="2571736" y="3643314"/>
            <a:ext cx="357190" cy="2857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>
            <a:off x="3071802" y="3643314"/>
            <a:ext cx="357190" cy="2857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85984" y="4429132"/>
            <a:ext cx="2214578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28794" y="4143380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Framework</a:t>
            </a:r>
            <a:endParaRPr lang="ko-KR" altLang="en-US" sz="1100" dirty="0"/>
          </a:p>
        </p:txBody>
      </p:sp>
      <p:sp>
        <p:nvSpPr>
          <p:cNvPr id="13" name="위쪽/아래쪽 화살표 12"/>
          <p:cNvSpPr/>
          <p:nvPr/>
        </p:nvSpPr>
        <p:spPr>
          <a:xfrm>
            <a:off x="2857488" y="4071942"/>
            <a:ext cx="142876" cy="2857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85984" y="5929330"/>
            <a:ext cx="142876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28794" y="5643578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Java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4414" y="4500570"/>
            <a:ext cx="1279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-DB</a:t>
            </a:r>
            <a:r>
              <a:rPr lang="ko-KR" altLang="en-US" sz="1100" dirty="0" smtClean="0"/>
              <a:t>연동관리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생성객체</a:t>
            </a:r>
            <a:endParaRPr lang="en-US" altLang="ko-KR" sz="1100" dirty="0" smtClean="0"/>
          </a:p>
          <a:p>
            <a:r>
              <a:rPr lang="ko-KR" altLang="en-US" sz="1100" dirty="0" smtClean="0"/>
              <a:t>얻기 실행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결과얻기</a:t>
            </a:r>
            <a:r>
              <a:rPr lang="ko-KR" altLang="en-US" sz="1100" dirty="0" smtClean="0"/>
              <a:t> 반환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9343" y="6072206"/>
            <a:ext cx="10887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프레임워크를</a:t>
            </a:r>
            <a:endParaRPr lang="en-US" altLang="ko-KR" sz="1100" dirty="0" smtClean="0"/>
          </a:p>
          <a:p>
            <a:r>
              <a:rPr lang="ko-KR" altLang="en-US" sz="1100" dirty="0" smtClean="0"/>
              <a:t>사용하여</a:t>
            </a:r>
            <a:endParaRPr lang="en-US" altLang="ko-KR" sz="1100" dirty="0" smtClean="0"/>
          </a:p>
          <a:p>
            <a:r>
              <a:rPr lang="ko-KR" altLang="en-US" sz="1100" dirty="0" smtClean="0"/>
              <a:t>결과를 얻기</a:t>
            </a:r>
            <a:endParaRPr lang="ko-KR" altLang="en-US" sz="1100" dirty="0"/>
          </a:p>
        </p:txBody>
      </p:sp>
      <p:sp>
        <p:nvSpPr>
          <p:cNvPr id="18" name="위쪽/아래쪽 화살표 17"/>
          <p:cNvSpPr/>
          <p:nvPr/>
        </p:nvSpPr>
        <p:spPr>
          <a:xfrm>
            <a:off x="2857488" y="5572140"/>
            <a:ext cx="142876" cy="2857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5515" y="4071942"/>
            <a:ext cx="367919" cy="40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201510" y="4429132"/>
            <a:ext cx="365677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mybatis-config.xml</a:t>
            </a:r>
          </a:p>
          <a:p>
            <a:r>
              <a:rPr lang="ko-KR" altLang="en-US" sz="1100" dirty="0" smtClean="0"/>
              <a:t>설정파일 </a:t>
            </a:r>
            <a:r>
              <a:rPr lang="en-US" altLang="ko-KR" sz="1100" dirty="0" smtClean="0"/>
              <a:t>: </a:t>
            </a:r>
            <a:r>
              <a:rPr lang="en-US" altLang="ko-KR" sz="1100" b="1" dirty="0" smtClean="0"/>
              <a:t>DBMS URL </a:t>
            </a:r>
            <a:r>
              <a:rPr lang="ko-KR" altLang="en-US" sz="1100" dirty="0" smtClean="0"/>
              <a:t>설정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Mapper</a:t>
            </a:r>
            <a:r>
              <a:rPr lang="ko-KR" altLang="en-US" sz="1100" dirty="0" smtClean="0"/>
              <a:t>를 연결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 err="1" smtClean="0"/>
              <a:t>Perperties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파일로 연결정보를 분리하여 사용할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1906" y="3471778"/>
            <a:ext cx="367919" cy="40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6147901" y="3828968"/>
            <a:ext cx="2359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xxxxMapper.xml</a:t>
            </a:r>
          </a:p>
          <a:p>
            <a:r>
              <a:rPr lang="ko-KR" altLang="en-US" sz="1100" dirty="0" err="1" smtClean="0"/>
              <a:t>매</a:t>
            </a:r>
            <a:r>
              <a:rPr lang="ko-KR" altLang="en-US" sz="1100" dirty="0" err="1"/>
              <a:t>퍼</a:t>
            </a:r>
            <a:r>
              <a:rPr lang="ko-KR" altLang="en-US" sz="1100" dirty="0" err="1" smtClean="0"/>
              <a:t>파일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SQL</a:t>
            </a:r>
            <a:r>
              <a:rPr lang="ko-KR" altLang="en-US" sz="1100" dirty="0" smtClean="0"/>
              <a:t>문을 정의하는 파일</a:t>
            </a:r>
            <a:endParaRPr lang="ko-KR" altLang="en-US" sz="1100" dirty="0"/>
          </a:p>
        </p:txBody>
      </p:sp>
      <p:cxnSp>
        <p:nvCxnSpPr>
          <p:cNvPr id="24" name="직선 연결선 23"/>
          <p:cNvCxnSpPr>
            <a:stCxn id="1027" idx="3"/>
            <a:endCxn id="21" idx="1"/>
          </p:cNvCxnSpPr>
          <p:nvPr/>
        </p:nvCxnSpPr>
        <p:spPr>
          <a:xfrm flipV="1">
            <a:off x="5743434" y="3676563"/>
            <a:ext cx="578472" cy="60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통 24"/>
          <p:cNvSpPr/>
          <p:nvPr/>
        </p:nvSpPr>
        <p:spPr>
          <a:xfrm rot="4749777">
            <a:off x="4324100" y="3628769"/>
            <a:ext cx="129903" cy="1961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54855" y="4453274"/>
            <a:ext cx="3209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1.</a:t>
            </a:r>
            <a:r>
              <a:rPr lang="ko-KR" altLang="en-US" sz="1100" b="1" dirty="0" smtClean="0"/>
              <a:t>설정파일과 연결</a:t>
            </a:r>
            <a:endParaRPr lang="en-US" altLang="ko-KR" sz="1100" b="1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Reader </a:t>
            </a:r>
            <a:r>
              <a:rPr lang="en-US" altLang="ko-KR" sz="1100" dirty="0" err="1" smtClean="0"/>
              <a:t>reader</a:t>
            </a:r>
            <a:r>
              <a:rPr lang="en-US" altLang="ko-KR" sz="1100" dirty="0" smtClean="0"/>
              <a:t>=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Resources.getResourceAsReader</a:t>
            </a:r>
            <a:r>
              <a:rPr lang="en-US" altLang="ko-KR" sz="1100" dirty="0" smtClean="0"/>
              <a:t>(“</a:t>
            </a:r>
            <a:r>
              <a:rPr lang="ko-KR" altLang="en-US" sz="1100" dirty="0" smtClean="0"/>
              <a:t>설정파일</a:t>
            </a:r>
            <a:r>
              <a:rPr lang="en-US" altLang="ko-KR" sz="1100" dirty="0" smtClean="0"/>
              <a:t>”);</a:t>
            </a:r>
          </a:p>
          <a:p>
            <a:r>
              <a:rPr lang="en-US" altLang="ko-KR" sz="1100" b="1" dirty="0" smtClean="0"/>
              <a:t>2.DBMS</a:t>
            </a:r>
            <a:r>
              <a:rPr lang="ko-KR" altLang="en-US" sz="1100" b="1" dirty="0" smtClean="0"/>
              <a:t>와 연동관리</a:t>
            </a:r>
            <a:endParaRPr lang="en-US" altLang="ko-KR" sz="1100" b="1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SqlSessionFactory</a:t>
            </a:r>
            <a:r>
              <a:rPr lang="en-US" altLang="ko-KR" sz="1100" dirty="0"/>
              <a:t>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ssf</a:t>
            </a:r>
            <a:r>
              <a:rPr lang="en-US" altLang="ko-KR" sz="1100" dirty="0" smtClean="0"/>
              <a:t>=</a:t>
            </a:r>
          </a:p>
          <a:p>
            <a:r>
              <a:rPr lang="en-US" altLang="ko-KR" sz="1100" dirty="0" smtClean="0"/>
              <a:t>  new </a:t>
            </a:r>
            <a:r>
              <a:rPr lang="en-US" altLang="ko-KR" sz="1100" dirty="0" err="1" smtClean="0"/>
              <a:t>SqlSessionFactroyBuilder</a:t>
            </a:r>
            <a:r>
              <a:rPr lang="en-US" altLang="ko-KR" sz="1100" dirty="0" smtClean="0"/>
              <a:t>().build( reader );</a:t>
            </a:r>
            <a:endParaRPr lang="ko-KR" altLang="en-US" sz="1100" dirty="0"/>
          </a:p>
        </p:txBody>
      </p:sp>
      <p:sp>
        <p:nvSpPr>
          <p:cNvPr id="28" name="자유형 27"/>
          <p:cNvSpPr/>
          <p:nvPr/>
        </p:nvSpPr>
        <p:spPr>
          <a:xfrm>
            <a:off x="3110610" y="4419600"/>
            <a:ext cx="2294828" cy="1000125"/>
          </a:xfrm>
          <a:custGeom>
            <a:avLst/>
            <a:gdLst>
              <a:gd name="connsiteX0" fmla="*/ 1847153 w 2294828"/>
              <a:gd name="connsiteY0" fmla="*/ 1000125 h 1000125"/>
              <a:gd name="connsiteX1" fmla="*/ 1837628 w 2294828"/>
              <a:gd name="connsiteY1" fmla="*/ 985838 h 1000125"/>
              <a:gd name="connsiteX2" fmla="*/ 1828103 w 2294828"/>
              <a:gd name="connsiteY2" fmla="*/ 923925 h 1000125"/>
              <a:gd name="connsiteX3" fmla="*/ 1818578 w 2294828"/>
              <a:gd name="connsiteY3" fmla="*/ 904875 h 1000125"/>
              <a:gd name="connsiteX4" fmla="*/ 1809053 w 2294828"/>
              <a:gd name="connsiteY4" fmla="*/ 876300 h 1000125"/>
              <a:gd name="connsiteX5" fmla="*/ 1799528 w 2294828"/>
              <a:gd name="connsiteY5" fmla="*/ 857250 h 1000125"/>
              <a:gd name="connsiteX6" fmla="*/ 1790003 w 2294828"/>
              <a:gd name="connsiteY6" fmla="*/ 842963 h 1000125"/>
              <a:gd name="connsiteX7" fmla="*/ 1785240 w 2294828"/>
              <a:gd name="connsiteY7" fmla="*/ 828675 h 1000125"/>
              <a:gd name="connsiteX8" fmla="*/ 1737615 w 2294828"/>
              <a:gd name="connsiteY8" fmla="*/ 785813 h 1000125"/>
              <a:gd name="connsiteX9" fmla="*/ 1694753 w 2294828"/>
              <a:gd name="connsiteY9" fmla="*/ 757238 h 1000125"/>
              <a:gd name="connsiteX10" fmla="*/ 1666178 w 2294828"/>
              <a:gd name="connsiteY10" fmla="*/ 747713 h 1000125"/>
              <a:gd name="connsiteX11" fmla="*/ 1613790 w 2294828"/>
              <a:gd name="connsiteY11" fmla="*/ 733425 h 1000125"/>
              <a:gd name="connsiteX12" fmla="*/ 1399478 w 2294828"/>
              <a:gd name="connsiteY12" fmla="*/ 728663 h 1000125"/>
              <a:gd name="connsiteX13" fmla="*/ 1299465 w 2294828"/>
              <a:gd name="connsiteY13" fmla="*/ 723900 h 1000125"/>
              <a:gd name="connsiteX14" fmla="*/ 1228028 w 2294828"/>
              <a:gd name="connsiteY14" fmla="*/ 709613 h 1000125"/>
              <a:gd name="connsiteX15" fmla="*/ 1080390 w 2294828"/>
              <a:gd name="connsiteY15" fmla="*/ 704850 h 1000125"/>
              <a:gd name="connsiteX16" fmla="*/ 1051815 w 2294828"/>
              <a:gd name="connsiteY16" fmla="*/ 700088 h 1000125"/>
              <a:gd name="connsiteX17" fmla="*/ 1028003 w 2294828"/>
              <a:gd name="connsiteY17" fmla="*/ 695325 h 1000125"/>
              <a:gd name="connsiteX18" fmla="*/ 461265 w 2294828"/>
              <a:gd name="connsiteY18" fmla="*/ 690563 h 1000125"/>
              <a:gd name="connsiteX19" fmla="*/ 375540 w 2294828"/>
              <a:gd name="connsiteY19" fmla="*/ 676275 h 1000125"/>
              <a:gd name="connsiteX20" fmla="*/ 313628 w 2294828"/>
              <a:gd name="connsiteY20" fmla="*/ 671513 h 1000125"/>
              <a:gd name="connsiteX21" fmla="*/ 251715 w 2294828"/>
              <a:gd name="connsiteY21" fmla="*/ 661988 h 1000125"/>
              <a:gd name="connsiteX22" fmla="*/ 204090 w 2294828"/>
              <a:gd name="connsiteY22" fmla="*/ 652463 h 1000125"/>
              <a:gd name="connsiteX23" fmla="*/ 151703 w 2294828"/>
              <a:gd name="connsiteY23" fmla="*/ 642938 h 1000125"/>
              <a:gd name="connsiteX24" fmla="*/ 94553 w 2294828"/>
              <a:gd name="connsiteY24" fmla="*/ 628650 h 1000125"/>
              <a:gd name="connsiteX25" fmla="*/ 65978 w 2294828"/>
              <a:gd name="connsiteY25" fmla="*/ 609600 h 1000125"/>
              <a:gd name="connsiteX26" fmla="*/ 56453 w 2294828"/>
              <a:gd name="connsiteY26" fmla="*/ 595313 h 1000125"/>
              <a:gd name="connsiteX27" fmla="*/ 37403 w 2294828"/>
              <a:gd name="connsiteY27" fmla="*/ 561975 h 1000125"/>
              <a:gd name="connsiteX28" fmla="*/ 32640 w 2294828"/>
              <a:gd name="connsiteY28" fmla="*/ 542925 h 1000125"/>
              <a:gd name="connsiteX29" fmla="*/ 23115 w 2294828"/>
              <a:gd name="connsiteY29" fmla="*/ 528638 h 1000125"/>
              <a:gd name="connsiteX30" fmla="*/ 13590 w 2294828"/>
              <a:gd name="connsiteY30" fmla="*/ 481013 h 1000125"/>
              <a:gd name="connsiteX31" fmla="*/ 8828 w 2294828"/>
              <a:gd name="connsiteY31" fmla="*/ 457200 h 1000125"/>
              <a:gd name="connsiteX32" fmla="*/ 4065 w 2294828"/>
              <a:gd name="connsiteY32" fmla="*/ 433388 h 1000125"/>
              <a:gd name="connsiteX33" fmla="*/ 27878 w 2294828"/>
              <a:gd name="connsiteY33" fmla="*/ 423863 h 1000125"/>
              <a:gd name="connsiteX34" fmla="*/ 246953 w 2294828"/>
              <a:gd name="connsiteY34" fmla="*/ 419100 h 1000125"/>
              <a:gd name="connsiteX35" fmla="*/ 294578 w 2294828"/>
              <a:gd name="connsiteY35" fmla="*/ 414338 h 1000125"/>
              <a:gd name="connsiteX36" fmla="*/ 327915 w 2294828"/>
              <a:gd name="connsiteY36" fmla="*/ 404813 h 1000125"/>
              <a:gd name="connsiteX37" fmla="*/ 346965 w 2294828"/>
              <a:gd name="connsiteY37" fmla="*/ 395288 h 1000125"/>
              <a:gd name="connsiteX38" fmla="*/ 394590 w 2294828"/>
              <a:gd name="connsiteY38" fmla="*/ 381000 h 1000125"/>
              <a:gd name="connsiteX39" fmla="*/ 408878 w 2294828"/>
              <a:gd name="connsiteY39" fmla="*/ 376238 h 1000125"/>
              <a:gd name="connsiteX40" fmla="*/ 437453 w 2294828"/>
              <a:gd name="connsiteY40" fmla="*/ 361950 h 1000125"/>
              <a:gd name="connsiteX41" fmla="*/ 451740 w 2294828"/>
              <a:gd name="connsiteY41" fmla="*/ 352425 h 1000125"/>
              <a:gd name="connsiteX42" fmla="*/ 480315 w 2294828"/>
              <a:gd name="connsiteY42" fmla="*/ 347663 h 1000125"/>
              <a:gd name="connsiteX43" fmla="*/ 513653 w 2294828"/>
              <a:gd name="connsiteY43" fmla="*/ 338138 h 1000125"/>
              <a:gd name="connsiteX44" fmla="*/ 551753 w 2294828"/>
              <a:gd name="connsiteY44" fmla="*/ 333375 h 1000125"/>
              <a:gd name="connsiteX45" fmla="*/ 580328 w 2294828"/>
              <a:gd name="connsiteY45" fmla="*/ 328613 h 1000125"/>
              <a:gd name="connsiteX46" fmla="*/ 618428 w 2294828"/>
              <a:gd name="connsiteY46" fmla="*/ 323850 h 1000125"/>
              <a:gd name="connsiteX47" fmla="*/ 642240 w 2294828"/>
              <a:gd name="connsiteY47" fmla="*/ 319088 h 1000125"/>
              <a:gd name="connsiteX48" fmla="*/ 675578 w 2294828"/>
              <a:gd name="connsiteY48" fmla="*/ 314325 h 1000125"/>
              <a:gd name="connsiteX49" fmla="*/ 766065 w 2294828"/>
              <a:gd name="connsiteY49" fmla="*/ 300038 h 1000125"/>
              <a:gd name="connsiteX50" fmla="*/ 827978 w 2294828"/>
              <a:gd name="connsiteY50" fmla="*/ 295275 h 1000125"/>
              <a:gd name="connsiteX51" fmla="*/ 847028 w 2294828"/>
              <a:gd name="connsiteY51" fmla="*/ 290513 h 1000125"/>
              <a:gd name="connsiteX52" fmla="*/ 980378 w 2294828"/>
              <a:gd name="connsiteY52" fmla="*/ 271463 h 1000125"/>
              <a:gd name="connsiteX53" fmla="*/ 1080390 w 2294828"/>
              <a:gd name="connsiteY53" fmla="*/ 261938 h 1000125"/>
              <a:gd name="connsiteX54" fmla="*/ 1156590 w 2294828"/>
              <a:gd name="connsiteY54" fmla="*/ 247650 h 1000125"/>
              <a:gd name="connsiteX55" fmla="*/ 1256603 w 2294828"/>
              <a:gd name="connsiteY55" fmla="*/ 233363 h 1000125"/>
              <a:gd name="connsiteX56" fmla="*/ 1285178 w 2294828"/>
              <a:gd name="connsiteY56" fmla="*/ 228600 h 1000125"/>
              <a:gd name="connsiteX57" fmla="*/ 1337565 w 2294828"/>
              <a:gd name="connsiteY57" fmla="*/ 223838 h 1000125"/>
              <a:gd name="connsiteX58" fmla="*/ 1385190 w 2294828"/>
              <a:gd name="connsiteY58" fmla="*/ 214313 h 1000125"/>
              <a:gd name="connsiteX59" fmla="*/ 1428053 w 2294828"/>
              <a:gd name="connsiteY59" fmla="*/ 200025 h 1000125"/>
              <a:gd name="connsiteX60" fmla="*/ 1480440 w 2294828"/>
              <a:gd name="connsiteY60" fmla="*/ 185738 h 1000125"/>
              <a:gd name="connsiteX61" fmla="*/ 1480440 w 2294828"/>
              <a:gd name="connsiteY61" fmla="*/ 185738 h 1000125"/>
              <a:gd name="connsiteX62" fmla="*/ 1499490 w 2294828"/>
              <a:gd name="connsiteY62" fmla="*/ 180975 h 1000125"/>
              <a:gd name="connsiteX63" fmla="*/ 1528065 w 2294828"/>
              <a:gd name="connsiteY63" fmla="*/ 171450 h 1000125"/>
              <a:gd name="connsiteX64" fmla="*/ 1575690 w 2294828"/>
              <a:gd name="connsiteY64" fmla="*/ 161925 h 1000125"/>
              <a:gd name="connsiteX65" fmla="*/ 1618553 w 2294828"/>
              <a:gd name="connsiteY65" fmla="*/ 147638 h 1000125"/>
              <a:gd name="connsiteX66" fmla="*/ 1656653 w 2294828"/>
              <a:gd name="connsiteY66" fmla="*/ 138113 h 1000125"/>
              <a:gd name="connsiteX67" fmla="*/ 1670940 w 2294828"/>
              <a:gd name="connsiteY67" fmla="*/ 133350 h 1000125"/>
              <a:gd name="connsiteX68" fmla="*/ 1709040 w 2294828"/>
              <a:gd name="connsiteY68" fmla="*/ 128588 h 1000125"/>
              <a:gd name="connsiteX69" fmla="*/ 1723328 w 2294828"/>
              <a:gd name="connsiteY69" fmla="*/ 119063 h 1000125"/>
              <a:gd name="connsiteX70" fmla="*/ 1747140 w 2294828"/>
              <a:gd name="connsiteY70" fmla="*/ 114300 h 1000125"/>
              <a:gd name="connsiteX71" fmla="*/ 1766190 w 2294828"/>
              <a:gd name="connsiteY71" fmla="*/ 109538 h 1000125"/>
              <a:gd name="connsiteX72" fmla="*/ 1780478 w 2294828"/>
              <a:gd name="connsiteY72" fmla="*/ 104775 h 1000125"/>
              <a:gd name="connsiteX73" fmla="*/ 1842390 w 2294828"/>
              <a:gd name="connsiteY73" fmla="*/ 90488 h 1000125"/>
              <a:gd name="connsiteX74" fmla="*/ 1894778 w 2294828"/>
              <a:gd name="connsiteY74" fmla="*/ 85725 h 1000125"/>
              <a:gd name="connsiteX75" fmla="*/ 1956690 w 2294828"/>
              <a:gd name="connsiteY75" fmla="*/ 71438 h 1000125"/>
              <a:gd name="connsiteX76" fmla="*/ 1970978 w 2294828"/>
              <a:gd name="connsiteY76" fmla="*/ 66675 h 1000125"/>
              <a:gd name="connsiteX77" fmla="*/ 2080515 w 2294828"/>
              <a:gd name="connsiteY77" fmla="*/ 52388 h 1000125"/>
              <a:gd name="connsiteX78" fmla="*/ 2104328 w 2294828"/>
              <a:gd name="connsiteY78" fmla="*/ 47625 h 1000125"/>
              <a:gd name="connsiteX79" fmla="*/ 2132903 w 2294828"/>
              <a:gd name="connsiteY79" fmla="*/ 38100 h 1000125"/>
              <a:gd name="connsiteX80" fmla="*/ 2209103 w 2294828"/>
              <a:gd name="connsiteY80" fmla="*/ 23813 h 1000125"/>
              <a:gd name="connsiteX81" fmla="*/ 2228153 w 2294828"/>
              <a:gd name="connsiteY81" fmla="*/ 19050 h 1000125"/>
              <a:gd name="connsiteX82" fmla="*/ 2256728 w 2294828"/>
              <a:gd name="connsiteY82" fmla="*/ 9525 h 1000125"/>
              <a:gd name="connsiteX83" fmla="*/ 2294828 w 2294828"/>
              <a:gd name="connsiteY83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94828" h="1000125">
                <a:moveTo>
                  <a:pt x="1847153" y="1000125"/>
                </a:moveTo>
                <a:cubicBezTo>
                  <a:pt x="1843978" y="995363"/>
                  <a:pt x="1839134" y="991360"/>
                  <a:pt x="1837628" y="985838"/>
                </a:cubicBezTo>
                <a:cubicBezTo>
                  <a:pt x="1828880" y="953763"/>
                  <a:pt x="1837260" y="951398"/>
                  <a:pt x="1828103" y="923925"/>
                </a:cubicBezTo>
                <a:cubicBezTo>
                  <a:pt x="1825858" y="917190"/>
                  <a:pt x="1821215" y="911467"/>
                  <a:pt x="1818578" y="904875"/>
                </a:cubicBezTo>
                <a:cubicBezTo>
                  <a:pt x="1814849" y="895553"/>
                  <a:pt x="1813543" y="885280"/>
                  <a:pt x="1809053" y="876300"/>
                </a:cubicBezTo>
                <a:cubicBezTo>
                  <a:pt x="1805878" y="869950"/>
                  <a:pt x="1803050" y="863414"/>
                  <a:pt x="1799528" y="857250"/>
                </a:cubicBezTo>
                <a:cubicBezTo>
                  <a:pt x="1796688" y="852280"/>
                  <a:pt x="1792563" y="848082"/>
                  <a:pt x="1790003" y="842963"/>
                </a:cubicBezTo>
                <a:cubicBezTo>
                  <a:pt x="1787758" y="838473"/>
                  <a:pt x="1788376" y="832595"/>
                  <a:pt x="1785240" y="828675"/>
                </a:cubicBezTo>
                <a:cubicBezTo>
                  <a:pt x="1758620" y="795400"/>
                  <a:pt x="1761058" y="802558"/>
                  <a:pt x="1737615" y="785813"/>
                </a:cubicBezTo>
                <a:cubicBezTo>
                  <a:pt x="1722223" y="774819"/>
                  <a:pt x="1712471" y="765291"/>
                  <a:pt x="1694753" y="757238"/>
                </a:cubicBezTo>
                <a:cubicBezTo>
                  <a:pt x="1685613" y="753083"/>
                  <a:pt x="1675703" y="750888"/>
                  <a:pt x="1666178" y="747713"/>
                </a:cubicBezTo>
                <a:cubicBezTo>
                  <a:pt x="1652697" y="743219"/>
                  <a:pt x="1629087" y="734037"/>
                  <a:pt x="1613790" y="733425"/>
                </a:cubicBezTo>
                <a:cubicBezTo>
                  <a:pt x="1542392" y="730569"/>
                  <a:pt x="1470915" y="730250"/>
                  <a:pt x="1399478" y="728663"/>
                </a:cubicBezTo>
                <a:cubicBezTo>
                  <a:pt x="1366140" y="727075"/>
                  <a:pt x="1332675" y="727221"/>
                  <a:pt x="1299465" y="723900"/>
                </a:cubicBezTo>
                <a:cubicBezTo>
                  <a:pt x="1267841" y="720737"/>
                  <a:pt x="1257406" y="711201"/>
                  <a:pt x="1228028" y="709613"/>
                </a:cubicBezTo>
                <a:cubicBezTo>
                  <a:pt x="1178862" y="706955"/>
                  <a:pt x="1129603" y="706438"/>
                  <a:pt x="1080390" y="704850"/>
                </a:cubicBezTo>
                <a:lnTo>
                  <a:pt x="1051815" y="700088"/>
                </a:lnTo>
                <a:cubicBezTo>
                  <a:pt x="1043851" y="698640"/>
                  <a:pt x="1036097" y="695456"/>
                  <a:pt x="1028003" y="695325"/>
                </a:cubicBezTo>
                <a:lnTo>
                  <a:pt x="461265" y="690563"/>
                </a:lnTo>
                <a:cubicBezTo>
                  <a:pt x="426036" y="678818"/>
                  <a:pt x="443107" y="683514"/>
                  <a:pt x="375540" y="676275"/>
                </a:cubicBezTo>
                <a:cubicBezTo>
                  <a:pt x="354959" y="674070"/>
                  <a:pt x="334265" y="673100"/>
                  <a:pt x="313628" y="671513"/>
                </a:cubicBezTo>
                <a:cubicBezTo>
                  <a:pt x="240811" y="656948"/>
                  <a:pt x="355484" y="679282"/>
                  <a:pt x="251715" y="661988"/>
                </a:cubicBezTo>
                <a:cubicBezTo>
                  <a:pt x="235746" y="659327"/>
                  <a:pt x="220059" y="655125"/>
                  <a:pt x="204090" y="652463"/>
                </a:cubicBezTo>
                <a:cubicBezTo>
                  <a:pt x="119886" y="638428"/>
                  <a:pt x="224922" y="656251"/>
                  <a:pt x="151703" y="642938"/>
                </a:cubicBezTo>
                <a:cubicBezTo>
                  <a:pt x="136975" y="640260"/>
                  <a:pt x="107594" y="637344"/>
                  <a:pt x="94553" y="628650"/>
                </a:cubicBezTo>
                <a:lnTo>
                  <a:pt x="65978" y="609600"/>
                </a:lnTo>
                <a:cubicBezTo>
                  <a:pt x="62803" y="604838"/>
                  <a:pt x="59293" y="600283"/>
                  <a:pt x="56453" y="595313"/>
                </a:cubicBezTo>
                <a:cubicBezTo>
                  <a:pt x="32278" y="553008"/>
                  <a:pt x="60613" y="596792"/>
                  <a:pt x="37403" y="561975"/>
                </a:cubicBezTo>
                <a:cubicBezTo>
                  <a:pt x="35815" y="555625"/>
                  <a:pt x="35218" y="548941"/>
                  <a:pt x="32640" y="542925"/>
                </a:cubicBezTo>
                <a:cubicBezTo>
                  <a:pt x="30385" y="537664"/>
                  <a:pt x="24798" y="534109"/>
                  <a:pt x="23115" y="528638"/>
                </a:cubicBezTo>
                <a:cubicBezTo>
                  <a:pt x="18354" y="513165"/>
                  <a:pt x="16765" y="496888"/>
                  <a:pt x="13590" y="481013"/>
                </a:cubicBezTo>
                <a:lnTo>
                  <a:pt x="8828" y="457200"/>
                </a:lnTo>
                <a:lnTo>
                  <a:pt x="4065" y="433388"/>
                </a:lnTo>
                <a:cubicBezTo>
                  <a:pt x="13292" y="396484"/>
                  <a:pt x="0" y="423305"/>
                  <a:pt x="27878" y="423863"/>
                </a:cubicBezTo>
                <a:lnTo>
                  <a:pt x="246953" y="419100"/>
                </a:lnTo>
                <a:cubicBezTo>
                  <a:pt x="262828" y="417513"/>
                  <a:pt x="278784" y="416594"/>
                  <a:pt x="294578" y="414338"/>
                </a:cubicBezTo>
                <a:cubicBezTo>
                  <a:pt x="300615" y="413476"/>
                  <a:pt x="321133" y="407719"/>
                  <a:pt x="327915" y="404813"/>
                </a:cubicBezTo>
                <a:cubicBezTo>
                  <a:pt x="334441" y="402016"/>
                  <a:pt x="340373" y="397925"/>
                  <a:pt x="346965" y="395288"/>
                </a:cubicBezTo>
                <a:cubicBezTo>
                  <a:pt x="375248" y="383975"/>
                  <a:pt x="370038" y="388015"/>
                  <a:pt x="394590" y="381000"/>
                </a:cubicBezTo>
                <a:cubicBezTo>
                  <a:pt x="399417" y="379621"/>
                  <a:pt x="404115" y="377825"/>
                  <a:pt x="408878" y="376238"/>
                </a:cubicBezTo>
                <a:cubicBezTo>
                  <a:pt x="449821" y="348942"/>
                  <a:pt x="398019" y="381668"/>
                  <a:pt x="437453" y="361950"/>
                </a:cubicBezTo>
                <a:cubicBezTo>
                  <a:pt x="442572" y="359390"/>
                  <a:pt x="446310" y="354235"/>
                  <a:pt x="451740" y="352425"/>
                </a:cubicBezTo>
                <a:cubicBezTo>
                  <a:pt x="460901" y="349371"/>
                  <a:pt x="470790" y="349250"/>
                  <a:pt x="480315" y="347663"/>
                </a:cubicBezTo>
                <a:cubicBezTo>
                  <a:pt x="491643" y="343887"/>
                  <a:pt x="501687" y="340132"/>
                  <a:pt x="513653" y="338138"/>
                </a:cubicBezTo>
                <a:cubicBezTo>
                  <a:pt x="526278" y="336034"/>
                  <a:pt x="539083" y="335185"/>
                  <a:pt x="551753" y="333375"/>
                </a:cubicBezTo>
                <a:cubicBezTo>
                  <a:pt x="561312" y="332009"/>
                  <a:pt x="570769" y="329979"/>
                  <a:pt x="580328" y="328613"/>
                </a:cubicBezTo>
                <a:cubicBezTo>
                  <a:pt x="592998" y="326803"/>
                  <a:pt x="605778" y="325796"/>
                  <a:pt x="618428" y="323850"/>
                </a:cubicBezTo>
                <a:cubicBezTo>
                  <a:pt x="626428" y="322619"/>
                  <a:pt x="634256" y="320419"/>
                  <a:pt x="642240" y="319088"/>
                </a:cubicBezTo>
                <a:cubicBezTo>
                  <a:pt x="653313" y="317243"/>
                  <a:pt x="664490" y="316076"/>
                  <a:pt x="675578" y="314325"/>
                </a:cubicBezTo>
                <a:cubicBezTo>
                  <a:pt x="687348" y="312467"/>
                  <a:pt x="746421" y="302002"/>
                  <a:pt x="766065" y="300038"/>
                </a:cubicBezTo>
                <a:cubicBezTo>
                  <a:pt x="786661" y="297978"/>
                  <a:pt x="807340" y="296863"/>
                  <a:pt x="827978" y="295275"/>
                </a:cubicBezTo>
                <a:cubicBezTo>
                  <a:pt x="834328" y="293688"/>
                  <a:pt x="840595" y="291719"/>
                  <a:pt x="847028" y="290513"/>
                </a:cubicBezTo>
                <a:cubicBezTo>
                  <a:pt x="901967" y="280212"/>
                  <a:pt x="921412" y="278834"/>
                  <a:pt x="980378" y="271463"/>
                </a:cubicBezTo>
                <a:cubicBezTo>
                  <a:pt x="1023584" y="257059"/>
                  <a:pt x="979571" y="270340"/>
                  <a:pt x="1080390" y="261938"/>
                </a:cubicBezTo>
                <a:cubicBezTo>
                  <a:pt x="1095252" y="260699"/>
                  <a:pt x="1149259" y="248697"/>
                  <a:pt x="1156590" y="247650"/>
                </a:cubicBezTo>
                <a:cubicBezTo>
                  <a:pt x="1189928" y="242888"/>
                  <a:pt x="1223385" y="238900"/>
                  <a:pt x="1256603" y="233363"/>
                </a:cubicBezTo>
                <a:cubicBezTo>
                  <a:pt x="1266128" y="231775"/>
                  <a:pt x="1275588" y="229728"/>
                  <a:pt x="1285178" y="228600"/>
                </a:cubicBezTo>
                <a:cubicBezTo>
                  <a:pt x="1302592" y="226551"/>
                  <a:pt x="1320103" y="225425"/>
                  <a:pt x="1337565" y="223838"/>
                </a:cubicBezTo>
                <a:cubicBezTo>
                  <a:pt x="1384526" y="208183"/>
                  <a:pt x="1297639" y="236201"/>
                  <a:pt x="1385190" y="214313"/>
                </a:cubicBezTo>
                <a:cubicBezTo>
                  <a:pt x="1399801" y="210660"/>
                  <a:pt x="1413285" y="202978"/>
                  <a:pt x="1428053" y="200025"/>
                </a:cubicBezTo>
                <a:cubicBezTo>
                  <a:pt x="1461710" y="193294"/>
                  <a:pt x="1444186" y="197823"/>
                  <a:pt x="1480440" y="185738"/>
                </a:cubicBezTo>
                <a:lnTo>
                  <a:pt x="1480440" y="185738"/>
                </a:lnTo>
                <a:cubicBezTo>
                  <a:pt x="1486790" y="184150"/>
                  <a:pt x="1493221" y="182856"/>
                  <a:pt x="1499490" y="180975"/>
                </a:cubicBezTo>
                <a:cubicBezTo>
                  <a:pt x="1509107" y="178090"/>
                  <a:pt x="1518325" y="173885"/>
                  <a:pt x="1528065" y="171450"/>
                </a:cubicBezTo>
                <a:cubicBezTo>
                  <a:pt x="1543771" y="167523"/>
                  <a:pt x="1575690" y="161925"/>
                  <a:pt x="1575690" y="161925"/>
                </a:cubicBezTo>
                <a:cubicBezTo>
                  <a:pt x="1605066" y="147237"/>
                  <a:pt x="1584260" y="155552"/>
                  <a:pt x="1618553" y="147638"/>
                </a:cubicBezTo>
                <a:cubicBezTo>
                  <a:pt x="1631309" y="144695"/>
                  <a:pt x="1644234" y="142253"/>
                  <a:pt x="1656653" y="138113"/>
                </a:cubicBezTo>
                <a:cubicBezTo>
                  <a:pt x="1661415" y="136525"/>
                  <a:pt x="1666001" y="134248"/>
                  <a:pt x="1670940" y="133350"/>
                </a:cubicBezTo>
                <a:cubicBezTo>
                  <a:pt x="1683532" y="131060"/>
                  <a:pt x="1696340" y="130175"/>
                  <a:pt x="1709040" y="128588"/>
                </a:cubicBezTo>
                <a:cubicBezTo>
                  <a:pt x="1713803" y="125413"/>
                  <a:pt x="1717969" y="121073"/>
                  <a:pt x="1723328" y="119063"/>
                </a:cubicBezTo>
                <a:cubicBezTo>
                  <a:pt x="1730907" y="116221"/>
                  <a:pt x="1739238" y="116056"/>
                  <a:pt x="1747140" y="114300"/>
                </a:cubicBezTo>
                <a:cubicBezTo>
                  <a:pt x="1753530" y="112880"/>
                  <a:pt x="1759896" y="111336"/>
                  <a:pt x="1766190" y="109538"/>
                </a:cubicBezTo>
                <a:cubicBezTo>
                  <a:pt x="1771017" y="108159"/>
                  <a:pt x="1775651" y="106154"/>
                  <a:pt x="1780478" y="104775"/>
                </a:cubicBezTo>
                <a:cubicBezTo>
                  <a:pt x="1793249" y="101126"/>
                  <a:pt x="1838928" y="91007"/>
                  <a:pt x="1842390" y="90488"/>
                </a:cubicBezTo>
                <a:cubicBezTo>
                  <a:pt x="1859731" y="87887"/>
                  <a:pt x="1877315" y="87313"/>
                  <a:pt x="1894778" y="85725"/>
                </a:cubicBezTo>
                <a:cubicBezTo>
                  <a:pt x="1913668" y="81947"/>
                  <a:pt x="1939457" y="77183"/>
                  <a:pt x="1956690" y="71438"/>
                </a:cubicBezTo>
                <a:cubicBezTo>
                  <a:pt x="1961453" y="69850"/>
                  <a:pt x="1966044" y="67600"/>
                  <a:pt x="1970978" y="66675"/>
                </a:cubicBezTo>
                <a:cubicBezTo>
                  <a:pt x="2018783" y="57711"/>
                  <a:pt x="2034941" y="56945"/>
                  <a:pt x="2080515" y="52388"/>
                </a:cubicBezTo>
                <a:cubicBezTo>
                  <a:pt x="2088453" y="50800"/>
                  <a:pt x="2096518" y="49755"/>
                  <a:pt x="2104328" y="47625"/>
                </a:cubicBezTo>
                <a:cubicBezTo>
                  <a:pt x="2114014" y="44983"/>
                  <a:pt x="2122999" y="39750"/>
                  <a:pt x="2132903" y="38100"/>
                </a:cubicBezTo>
                <a:cubicBezTo>
                  <a:pt x="2167231" y="32379"/>
                  <a:pt x="2169137" y="32377"/>
                  <a:pt x="2209103" y="23813"/>
                </a:cubicBezTo>
                <a:cubicBezTo>
                  <a:pt x="2215503" y="22441"/>
                  <a:pt x="2221884" y="20931"/>
                  <a:pt x="2228153" y="19050"/>
                </a:cubicBezTo>
                <a:cubicBezTo>
                  <a:pt x="2237770" y="16165"/>
                  <a:pt x="2246824" y="11175"/>
                  <a:pt x="2256728" y="9525"/>
                </a:cubicBezTo>
                <a:cubicBezTo>
                  <a:pt x="2288805" y="4179"/>
                  <a:pt x="2276666" y="9082"/>
                  <a:pt x="2294828" y="0"/>
                </a:cubicBezTo>
              </a:path>
            </a:pathLst>
          </a:cu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85984" y="5929330"/>
            <a:ext cx="35044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3.MyBatis Handler</a:t>
            </a:r>
            <a:r>
              <a:rPr lang="ko-KR" altLang="en-US" sz="1100" b="1" dirty="0" smtClean="0"/>
              <a:t>얻기</a:t>
            </a:r>
            <a:endParaRPr lang="en-US" altLang="ko-KR" sz="1100" b="1" dirty="0" smtClean="0"/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SqlSession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ss</a:t>
            </a:r>
            <a:r>
              <a:rPr lang="en-US" altLang="ko-KR" sz="1100" dirty="0" smtClean="0"/>
              <a:t>=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ssf</a:t>
            </a:r>
            <a:r>
              <a:rPr lang="en-US" altLang="ko-KR" sz="1100" dirty="0" err="1" smtClean="0"/>
              <a:t>.openSession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b="1" dirty="0" smtClean="0"/>
              <a:t>4.Handler</a:t>
            </a:r>
            <a:r>
              <a:rPr lang="ko-KR" altLang="en-US" sz="1100" b="1" dirty="0" smtClean="0"/>
              <a:t>를 사용하여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DB</a:t>
            </a:r>
            <a:r>
              <a:rPr lang="ko-KR" altLang="en-US" sz="1100" b="1" dirty="0" smtClean="0"/>
              <a:t>작업 수행</a:t>
            </a:r>
            <a:r>
              <a:rPr lang="en-US" altLang="ko-KR" sz="1100" b="1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ss.insert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Mapper</a:t>
            </a:r>
            <a:r>
              <a:rPr lang="ko-KR" altLang="en-US" sz="1100" dirty="0" smtClean="0"/>
              <a:t>아이디</a:t>
            </a:r>
            <a:r>
              <a:rPr lang="en-US" altLang="ko-KR" sz="1100" dirty="0" smtClean="0"/>
              <a:t>”,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); </a:t>
            </a:r>
            <a:r>
              <a:rPr lang="en-US" altLang="ko-KR" sz="1100" dirty="0" err="1" smtClean="0"/>
              <a:t>ss.update</a:t>
            </a:r>
            <a:r>
              <a:rPr lang="en-US" altLang="ko-KR" sz="1100" dirty="0" smtClean="0"/>
              <a:t>(), </a:t>
            </a:r>
            <a:r>
              <a:rPr lang="en-US" altLang="ko-KR" sz="1100" dirty="0" err="1" smtClean="0"/>
              <a:t>ss.delete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ss.selectOne</a:t>
            </a:r>
            <a:r>
              <a:rPr lang="en-US" altLang="ko-KR" sz="1100" dirty="0" smtClean="0"/>
              <a:t>(), </a:t>
            </a:r>
            <a:r>
              <a:rPr lang="en-US" altLang="ko-KR" sz="1100" dirty="0" err="1" smtClean="0"/>
              <a:t>ss.selectList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b="1" dirty="0" smtClean="0"/>
              <a:t>5.Handler </a:t>
            </a:r>
            <a:r>
              <a:rPr lang="ko-KR" altLang="en-US" sz="1100" b="1" dirty="0" smtClean="0"/>
              <a:t>종료</a:t>
            </a:r>
            <a:endParaRPr lang="en-US" altLang="ko-KR" sz="1100" b="1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ss.close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0" name="자유형 29"/>
          <p:cNvSpPr/>
          <p:nvPr/>
        </p:nvSpPr>
        <p:spPr>
          <a:xfrm>
            <a:off x="3438525" y="5337985"/>
            <a:ext cx="214313" cy="886603"/>
          </a:xfrm>
          <a:custGeom>
            <a:avLst/>
            <a:gdLst>
              <a:gd name="connsiteX0" fmla="*/ 33338 w 214313"/>
              <a:gd name="connsiteY0" fmla="*/ 886603 h 886603"/>
              <a:gd name="connsiteX1" fmla="*/ 23813 w 214313"/>
              <a:gd name="connsiteY1" fmla="*/ 872315 h 886603"/>
              <a:gd name="connsiteX2" fmla="*/ 19050 w 214313"/>
              <a:gd name="connsiteY2" fmla="*/ 848503 h 886603"/>
              <a:gd name="connsiteX3" fmla="*/ 14288 w 214313"/>
              <a:gd name="connsiteY3" fmla="*/ 834215 h 886603"/>
              <a:gd name="connsiteX4" fmla="*/ 9525 w 214313"/>
              <a:gd name="connsiteY4" fmla="*/ 791353 h 886603"/>
              <a:gd name="connsiteX5" fmla="*/ 4763 w 214313"/>
              <a:gd name="connsiteY5" fmla="*/ 777065 h 886603"/>
              <a:gd name="connsiteX6" fmla="*/ 0 w 214313"/>
              <a:gd name="connsiteY6" fmla="*/ 710390 h 886603"/>
              <a:gd name="connsiteX7" fmla="*/ 4763 w 214313"/>
              <a:gd name="connsiteY7" fmla="*/ 538940 h 886603"/>
              <a:gd name="connsiteX8" fmla="*/ 9525 w 214313"/>
              <a:gd name="connsiteY8" fmla="*/ 515128 h 886603"/>
              <a:gd name="connsiteX9" fmla="*/ 19050 w 214313"/>
              <a:gd name="connsiteY9" fmla="*/ 486553 h 886603"/>
              <a:gd name="connsiteX10" fmla="*/ 28575 w 214313"/>
              <a:gd name="connsiteY10" fmla="*/ 448453 h 886603"/>
              <a:gd name="connsiteX11" fmla="*/ 38100 w 214313"/>
              <a:gd name="connsiteY11" fmla="*/ 434165 h 886603"/>
              <a:gd name="connsiteX12" fmla="*/ 47625 w 214313"/>
              <a:gd name="connsiteY12" fmla="*/ 405590 h 886603"/>
              <a:gd name="connsiteX13" fmla="*/ 57150 w 214313"/>
              <a:gd name="connsiteY13" fmla="*/ 386540 h 886603"/>
              <a:gd name="connsiteX14" fmla="*/ 61913 w 214313"/>
              <a:gd name="connsiteY14" fmla="*/ 372253 h 886603"/>
              <a:gd name="connsiteX15" fmla="*/ 71438 w 214313"/>
              <a:gd name="connsiteY15" fmla="*/ 357965 h 886603"/>
              <a:gd name="connsiteX16" fmla="*/ 85725 w 214313"/>
              <a:gd name="connsiteY16" fmla="*/ 324628 h 886603"/>
              <a:gd name="connsiteX17" fmla="*/ 95250 w 214313"/>
              <a:gd name="connsiteY17" fmla="*/ 296053 h 886603"/>
              <a:gd name="connsiteX18" fmla="*/ 104775 w 214313"/>
              <a:gd name="connsiteY18" fmla="*/ 281765 h 886603"/>
              <a:gd name="connsiteX19" fmla="*/ 114300 w 214313"/>
              <a:gd name="connsiteY19" fmla="*/ 253190 h 886603"/>
              <a:gd name="connsiteX20" fmla="*/ 119063 w 214313"/>
              <a:gd name="connsiteY20" fmla="*/ 238903 h 886603"/>
              <a:gd name="connsiteX21" fmla="*/ 123825 w 214313"/>
              <a:gd name="connsiteY21" fmla="*/ 219853 h 886603"/>
              <a:gd name="connsiteX22" fmla="*/ 133350 w 214313"/>
              <a:gd name="connsiteY22" fmla="*/ 191278 h 886603"/>
              <a:gd name="connsiteX23" fmla="*/ 142875 w 214313"/>
              <a:gd name="connsiteY23" fmla="*/ 176990 h 886603"/>
              <a:gd name="connsiteX24" fmla="*/ 152400 w 214313"/>
              <a:gd name="connsiteY24" fmla="*/ 138890 h 886603"/>
              <a:gd name="connsiteX25" fmla="*/ 157163 w 214313"/>
              <a:gd name="connsiteY25" fmla="*/ 124603 h 886603"/>
              <a:gd name="connsiteX26" fmla="*/ 166688 w 214313"/>
              <a:gd name="connsiteY26" fmla="*/ 110315 h 886603"/>
              <a:gd name="connsiteX27" fmla="*/ 185738 w 214313"/>
              <a:gd name="connsiteY27" fmla="*/ 67453 h 886603"/>
              <a:gd name="connsiteX28" fmla="*/ 190500 w 214313"/>
              <a:gd name="connsiteY28" fmla="*/ 53165 h 886603"/>
              <a:gd name="connsiteX29" fmla="*/ 200025 w 214313"/>
              <a:gd name="connsiteY29" fmla="*/ 34115 h 886603"/>
              <a:gd name="connsiteX30" fmla="*/ 214313 w 214313"/>
              <a:gd name="connsiteY30" fmla="*/ 778 h 88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4313" h="886603">
                <a:moveTo>
                  <a:pt x="33338" y="886603"/>
                </a:moveTo>
                <a:cubicBezTo>
                  <a:pt x="30163" y="881840"/>
                  <a:pt x="25823" y="877674"/>
                  <a:pt x="23813" y="872315"/>
                </a:cubicBezTo>
                <a:cubicBezTo>
                  <a:pt x="20971" y="864736"/>
                  <a:pt x="21013" y="856356"/>
                  <a:pt x="19050" y="848503"/>
                </a:cubicBezTo>
                <a:cubicBezTo>
                  <a:pt x="17832" y="843633"/>
                  <a:pt x="15875" y="838978"/>
                  <a:pt x="14288" y="834215"/>
                </a:cubicBezTo>
                <a:cubicBezTo>
                  <a:pt x="12700" y="819928"/>
                  <a:pt x="11888" y="805533"/>
                  <a:pt x="9525" y="791353"/>
                </a:cubicBezTo>
                <a:cubicBezTo>
                  <a:pt x="8700" y="786401"/>
                  <a:pt x="5350" y="782051"/>
                  <a:pt x="4763" y="777065"/>
                </a:cubicBezTo>
                <a:cubicBezTo>
                  <a:pt x="2160" y="754936"/>
                  <a:pt x="1588" y="732615"/>
                  <a:pt x="0" y="710390"/>
                </a:cubicBezTo>
                <a:cubicBezTo>
                  <a:pt x="1588" y="653240"/>
                  <a:pt x="1977" y="596044"/>
                  <a:pt x="4763" y="538940"/>
                </a:cubicBezTo>
                <a:cubicBezTo>
                  <a:pt x="5157" y="530855"/>
                  <a:pt x="7395" y="522937"/>
                  <a:pt x="9525" y="515128"/>
                </a:cubicBezTo>
                <a:cubicBezTo>
                  <a:pt x="12167" y="505442"/>
                  <a:pt x="16615" y="496293"/>
                  <a:pt x="19050" y="486553"/>
                </a:cubicBezTo>
                <a:cubicBezTo>
                  <a:pt x="22225" y="473853"/>
                  <a:pt x="21314" y="459345"/>
                  <a:pt x="28575" y="448453"/>
                </a:cubicBezTo>
                <a:cubicBezTo>
                  <a:pt x="31750" y="443690"/>
                  <a:pt x="35775" y="439396"/>
                  <a:pt x="38100" y="434165"/>
                </a:cubicBezTo>
                <a:cubicBezTo>
                  <a:pt x="42178" y="424990"/>
                  <a:pt x="43135" y="414570"/>
                  <a:pt x="47625" y="405590"/>
                </a:cubicBezTo>
                <a:cubicBezTo>
                  <a:pt x="50800" y="399240"/>
                  <a:pt x="54353" y="393065"/>
                  <a:pt x="57150" y="386540"/>
                </a:cubicBezTo>
                <a:cubicBezTo>
                  <a:pt x="59128" y="381926"/>
                  <a:pt x="59668" y="376743"/>
                  <a:pt x="61913" y="372253"/>
                </a:cubicBezTo>
                <a:cubicBezTo>
                  <a:pt x="64473" y="367133"/>
                  <a:pt x="68263" y="362728"/>
                  <a:pt x="71438" y="357965"/>
                </a:cubicBezTo>
                <a:cubicBezTo>
                  <a:pt x="86764" y="311985"/>
                  <a:pt x="62190" y="383465"/>
                  <a:pt x="85725" y="324628"/>
                </a:cubicBezTo>
                <a:cubicBezTo>
                  <a:pt x="89454" y="315306"/>
                  <a:pt x="89681" y="304407"/>
                  <a:pt x="95250" y="296053"/>
                </a:cubicBezTo>
                <a:cubicBezTo>
                  <a:pt x="98425" y="291290"/>
                  <a:pt x="102450" y="286996"/>
                  <a:pt x="104775" y="281765"/>
                </a:cubicBezTo>
                <a:cubicBezTo>
                  <a:pt x="108853" y="272590"/>
                  <a:pt x="111125" y="262715"/>
                  <a:pt x="114300" y="253190"/>
                </a:cubicBezTo>
                <a:cubicBezTo>
                  <a:pt x="115888" y="248428"/>
                  <a:pt x="117846" y="243773"/>
                  <a:pt x="119063" y="238903"/>
                </a:cubicBezTo>
                <a:cubicBezTo>
                  <a:pt x="120650" y="232553"/>
                  <a:pt x="121944" y="226122"/>
                  <a:pt x="123825" y="219853"/>
                </a:cubicBezTo>
                <a:cubicBezTo>
                  <a:pt x="126710" y="210236"/>
                  <a:pt x="127781" y="199632"/>
                  <a:pt x="133350" y="191278"/>
                </a:cubicBezTo>
                <a:lnTo>
                  <a:pt x="142875" y="176990"/>
                </a:lnTo>
                <a:cubicBezTo>
                  <a:pt x="146050" y="164290"/>
                  <a:pt x="148260" y="151309"/>
                  <a:pt x="152400" y="138890"/>
                </a:cubicBezTo>
                <a:cubicBezTo>
                  <a:pt x="153988" y="134128"/>
                  <a:pt x="154918" y="129093"/>
                  <a:pt x="157163" y="124603"/>
                </a:cubicBezTo>
                <a:cubicBezTo>
                  <a:pt x="159723" y="119483"/>
                  <a:pt x="163513" y="115078"/>
                  <a:pt x="166688" y="110315"/>
                </a:cubicBezTo>
                <a:cubicBezTo>
                  <a:pt x="178023" y="76310"/>
                  <a:pt x="170644" y="90094"/>
                  <a:pt x="185738" y="67453"/>
                </a:cubicBezTo>
                <a:cubicBezTo>
                  <a:pt x="187325" y="62690"/>
                  <a:pt x="188523" y="57779"/>
                  <a:pt x="190500" y="53165"/>
                </a:cubicBezTo>
                <a:cubicBezTo>
                  <a:pt x="193297" y="46639"/>
                  <a:pt x="197388" y="40707"/>
                  <a:pt x="200025" y="34115"/>
                </a:cubicBezTo>
                <a:cubicBezTo>
                  <a:pt x="213671" y="0"/>
                  <a:pt x="201687" y="13401"/>
                  <a:pt x="214313" y="77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rot="10800000" flipV="1">
            <a:off x="4929190" y="6000768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00760" y="5786454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autocommit</a:t>
            </a:r>
            <a:r>
              <a:rPr lang="ko-KR" altLang="en-US" sz="1200" dirty="0" smtClean="0"/>
              <a:t>이 되지 않는다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입력되는 값은 </a:t>
            </a:r>
            <a:r>
              <a:rPr lang="ko-KR" altLang="en-US" sz="1200" smtClean="0"/>
              <a:t>자바의 데이터 형을</a:t>
            </a:r>
            <a:endParaRPr lang="en-US" altLang="ko-KR" sz="1200" dirty="0" smtClean="0"/>
          </a:p>
          <a:p>
            <a:r>
              <a:rPr lang="ko-KR" altLang="en-US" sz="1200" dirty="0" smtClean="0"/>
              <a:t>그대로 사용할 수 있다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214</Words>
  <Application>Microsoft Office PowerPoint</Application>
  <PresentationFormat>화면 슬라이드 쇼(4:3)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13</cp:revision>
  <dcterms:created xsi:type="dcterms:W3CDTF">2023-11-03T00:33:54Z</dcterms:created>
  <dcterms:modified xsi:type="dcterms:W3CDTF">2023-11-06T00:19:13Z</dcterms:modified>
</cp:coreProperties>
</file>