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345" autoAdjust="0"/>
    <p:restoredTop sz="94660"/>
  </p:normalViewPr>
  <p:slideViewPr>
    <p:cSldViewPr>
      <p:cViewPr>
        <p:scale>
          <a:sx n="125" d="100"/>
          <a:sy n="125" d="100"/>
        </p:scale>
        <p:origin x="-150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59B-E15B-45FB-A431-9D76878488FD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FB7-8824-46A6-BD2F-BA7B7B10D8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59B-E15B-45FB-A431-9D76878488FD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FB7-8824-46A6-BD2F-BA7B7B10D8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59B-E15B-45FB-A431-9D76878488FD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FB7-8824-46A6-BD2F-BA7B7B10D8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59B-E15B-45FB-A431-9D76878488FD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FB7-8824-46A6-BD2F-BA7B7B10D8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59B-E15B-45FB-A431-9D76878488FD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FB7-8824-46A6-BD2F-BA7B7B10D8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59B-E15B-45FB-A431-9D76878488FD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FB7-8824-46A6-BD2F-BA7B7B10D8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59B-E15B-45FB-A431-9D76878488FD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FB7-8824-46A6-BD2F-BA7B7B10D8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59B-E15B-45FB-A431-9D76878488FD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FB7-8824-46A6-BD2F-BA7B7B10D8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59B-E15B-45FB-A431-9D76878488FD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FB7-8824-46A6-BD2F-BA7B7B10D8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59B-E15B-45FB-A431-9D76878488FD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FB7-8824-46A6-BD2F-BA7B7B10D8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59B-E15B-45FB-A431-9D76878488FD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FB7-8824-46A6-BD2F-BA7B7B10D8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5D59B-E15B-45FB-A431-9D76878488FD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1FB7-8824-46A6-BD2F-BA7B7B10D8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297814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*DD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Servlet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로 값 입력하기</a:t>
            </a:r>
            <a:r>
              <a:rPr lang="en-US" altLang="ko-KR" dirty="0" smtClean="0"/>
              <a:t>.</a:t>
            </a:r>
          </a:p>
          <a:p>
            <a:r>
              <a:rPr lang="en-US" altLang="ko-KR" sz="1600" dirty="0" smtClean="0"/>
              <a:t> -init-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, context-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두 가지로 입력할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-init-</a:t>
            </a:r>
            <a:r>
              <a:rPr lang="en-US" altLang="ko-KR" sz="1600" dirty="0" err="1" smtClean="0"/>
              <a:t>param</a:t>
            </a:r>
            <a:r>
              <a:rPr lang="ko-KR" altLang="en-US" sz="1600" dirty="0" smtClean="0"/>
              <a:t>은 특정 서블렛만 사용해야 하는 값 을 설정할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&lt;</a:t>
            </a:r>
            <a:r>
              <a:rPr lang="en-US" altLang="ko-KR" sz="1600" dirty="0" err="1" smtClean="0"/>
              <a:t>servlet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 &lt;</a:t>
            </a:r>
            <a:r>
              <a:rPr lang="en-US" altLang="ko-KR" sz="1600" dirty="0" err="1" smtClean="0"/>
              <a:t>servlet</a:t>
            </a:r>
            <a:r>
              <a:rPr lang="en-US" altLang="ko-KR" sz="1600" dirty="0" smtClean="0"/>
              <a:t>-name&gt;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servlet</a:t>
            </a:r>
            <a:r>
              <a:rPr lang="en-US" altLang="ko-KR" sz="1600" dirty="0" smtClean="0"/>
              <a:t>-name&gt;</a:t>
            </a:r>
          </a:p>
          <a:p>
            <a:r>
              <a:rPr lang="en-US" altLang="ko-KR" sz="1600" dirty="0" smtClean="0"/>
              <a:t>     &lt;</a:t>
            </a:r>
            <a:r>
              <a:rPr lang="en-US" altLang="ko-KR" sz="1600" dirty="0" err="1" smtClean="0"/>
              <a:t>servlet</a:t>
            </a:r>
            <a:r>
              <a:rPr lang="en-US" altLang="ko-KR" sz="1600" dirty="0" smtClean="0"/>
              <a:t>-class&gt;</a:t>
            </a:r>
            <a:r>
              <a:rPr lang="ko-KR" altLang="en-US" sz="1600" dirty="0" err="1" smtClean="0"/>
              <a:t>패키지명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servlet</a:t>
            </a:r>
            <a:r>
              <a:rPr lang="en-US" altLang="ko-KR" sz="1600" dirty="0" smtClean="0"/>
              <a:t>-class&gt;</a:t>
            </a:r>
          </a:p>
          <a:p>
            <a:r>
              <a:rPr lang="en-US" altLang="ko-KR" sz="1600" dirty="0" smtClean="0"/>
              <a:t>     &lt;init-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   &lt;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-name&gt;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-name&gt;</a:t>
            </a:r>
          </a:p>
          <a:p>
            <a:r>
              <a:rPr lang="en-US" altLang="ko-KR" sz="1600" dirty="0" smtClean="0"/>
              <a:t>       &lt;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-value&gt;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-value&gt;</a:t>
            </a:r>
          </a:p>
          <a:p>
            <a:r>
              <a:rPr lang="en-US" altLang="ko-KR" sz="1600" dirty="0" smtClean="0"/>
              <a:t>     &lt;/init-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      .</a:t>
            </a:r>
          </a:p>
          <a:p>
            <a:r>
              <a:rPr lang="en-US" altLang="ko-KR" sz="1600" dirty="0" smtClean="0"/>
              <a:t>          .</a:t>
            </a:r>
          </a:p>
          <a:p>
            <a:r>
              <a:rPr lang="en-US" altLang="ko-KR" sz="1600" dirty="0" smtClean="0"/>
              <a:t>  &lt;/</a:t>
            </a:r>
            <a:r>
              <a:rPr lang="en-US" altLang="ko-KR" sz="1600" dirty="0" err="1" smtClean="0"/>
              <a:t>servlet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서블렛에서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r>
              <a:rPr lang="en-US" altLang="ko-KR" sz="1600" dirty="0" smtClean="0"/>
              <a:t>  1.ServletConfig </a:t>
            </a:r>
            <a:r>
              <a:rPr lang="ko-KR" altLang="en-US" sz="1600" dirty="0" smtClean="0"/>
              <a:t>얻기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ServletConfig</a:t>
            </a:r>
            <a:r>
              <a:rPr lang="en-US" altLang="ko-KR" sz="1600" dirty="0" smtClean="0"/>
              <a:t> sc=</a:t>
            </a:r>
            <a:r>
              <a:rPr lang="en-US" altLang="ko-KR" sz="1600" dirty="0" err="1" smtClean="0"/>
              <a:t>getServletConfig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  2.ServletConfig </a:t>
            </a:r>
            <a:r>
              <a:rPr lang="ko-KR" altLang="en-US" sz="1600" dirty="0" smtClean="0"/>
              <a:t>에서 이름을 넣어 값 얻기</a:t>
            </a:r>
            <a:endParaRPr lang="en-US" altLang="ko-KR" sz="1600" dirty="0" smtClean="0"/>
          </a:p>
          <a:p>
            <a:r>
              <a:rPr lang="en-US" altLang="ko-KR" sz="1600" dirty="0" smtClean="0"/>
              <a:t>    String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sc.getInitParameter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 smtClean="0"/>
              <a:t> 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71472" y="214311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1472" y="285590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>
            <a:off x="321439" y="2536025"/>
            <a:ext cx="642942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 9"/>
          <p:cNvSpPr/>
          <p:nvPr/>
        </p:nvSpPr>
        <p:spPr>
          <a:xfrm>
            <a:off x="417812" y="1952625"/>
            <a:ext cx="2773063" cy="645357"/>
          </a:xfrm>
          <a:custGeom>
            <a:avLst/>
            <a:gdLst>
              <a:gd name="connsiteX0" fmla="*/ 206076 w 2773063"/>
              <a:gd name="connsiteY0" fmla="*/ 638175 h 645357"/>
              <a:gd name="connsiteX1" fmla="*/ 191788 w 2773063"/>
              <a:gd name="connsiteY1" fmla="*/ 642938 h 645357"/>
              <a:gd name="connsiteX2" fmla="*/ 106063 w 2773063"/>
              <a:gd name="connsiteY2" fmla="*/ 619125 h 645357"/>
              <a:gd name="connsiteX3" fmla="*/ 67963 w 2773063"/>
              <a:gd name="connsiteY3" fmla="*/ 581025 h 645357"/>
              <a:gd name="connsiteX4" fmla="*/ 48913 w 2773063"/>
              <a:gd name="connsiteY4" fmla="*/ 561975 h 645357"/>
              <a:gd name="connsiteX5" fmla="*/ 34626 w 2773063"/>
              <a:gd name="connsiteY5" fmla="*/ 519113 h 645357"/>
              <a:gd name="connsiteX6" fmla="*/ 29863 w 2773063"/>
              <a:gd name="connsiteY6" fmla="*/ 500063 h 645357"/>
              <a:gd name="connsiteX7" fmla="*/ 25101 w 2773063"/>
              <a:gd name="connsiteY7" fmla="*/ 476250 h 645357"/>
              <a:gd name="connsiteX8" fmla="*/ 10813 w 2773063"/>
              <a:gd name="connsiteY8" fmla="*/ 433388 h 645357"/>
              <a:gd name="connsiteX9" fmla="*/ 15576 w 2773063"/>
              <a:gd name="connsiteY9" fmla="*/ 185738 h 645357"/>
              <a:gd name="connsiteX10" fmla="*/ 29863 w 2773063"/>
              <a:gd name="connsiteY10" fmla="*/ 152400 h 645357"/>
              <a:gd name="connsiteX11" fmla="*/ 48913 w 2773063"/>
              <a:gd name="connsiteY11" fmla="*/ 133350 h 645357"/>
              <a:gd name="connsiteX12" fmla="*/ 72726 w 2773063"/>
              <a:gd name="connsiteY12" fmla="*/ 100013 h 645357"/>
              <a:gd name="connsiteX13" fmla="*/ 129876 w 2773063"/>
              <a:gd name="connsiteY13" fmla="*/ 61913 h 645357"/>
              <a:gd name="connsiteX14" fmla="*/ 153688 w 2773063"/>
              <a:gd name="connsiteY14" fmla="*/ 47625 h 645357"/>
              <a:gd name="connsiteX15" fmla="*/ 206076 w 2773063"/>
              <a:gd name="connsiteY15" fmla="*/ 38100 h 645357"/>
              <a:gd name="connsiteX16" fmla="*/ 220363 w 2773063"/>
              <a:gd name="connsiteY16" fmla="*/ 28575 h 645357"/>
              <a:gd name="connsiteX17" fmla="*/ 248938 w 2773063"/>
              <a:gd name="connsiteY17" fmla="*/ 23813 h 645357"/>
              <a:gd name="connsiteX18" fmla="*/ 267988 w 2773063"/>
              <a:gd name="connsiteY18" fmla="*/ 19050 h 645357"/>
              <a:gd name="connsiteX19" fmla="*/ 291801 w 2773063"/>
              <a:gd name="connsiteY19" fmla="*/ 9525 h 645357"/>
              <a:gd name="connsiteX20" fmla="*/ 339426 w 2773063"/>
              <a:gd name="connsiteY20" fmla="*/ 4763 h 645357"/>
              <a:gd name="connsiteX21" fmla="*/ 382288 w 2773063"/>
              <a:gd name="connsiteY21" fmla="*/ 0 h 645357"/>
              <a:gd name="connsiteX22" fmla="*/ 682326 w 2773063"/>
              <a:gd name="connsiteY22" fmla="*/ 4763 h 645357"/>
              <a:gd name="connsiteX23" fmla="*/ 739476 w 2773063"/>
              <a:gd name="connsiteY23" fmla="*/ 14288 h 645357"/>
              <a:gd name="connsiteX24" fmla="*/ 777576 w 2773063"/>
              <a:gd name="connsiteY24" fmla="*/ 19050 h 645357"/>
              <a:gd name="connsiteX25" fmla="*/ 806151 w 2773063"/>
              <a:gd name="connsiteY25" fmla="*/ 28575 h 645357"/>
              <a:gd name="connsiteX26" fmla="*/ 872826 w 2773063"/>
              <a:gd name="connsiteY26" fmla="*/ 33338 h 645357"/>
              <a:gd name="connsiteX27" fmla="*/ 910926 w 2773063"/>
              <a:gd name="connsiteY27" fmla="*/ 38100 h 645357"/>
              <a:gd name="connsiteX28" fmla="*/ 1010938 w 2773063"/>
              <a:gd name="connsiteY28" fmla="*/ 52388 h 645357"/>
              <a:gd name="connsiteX29" fmla="*/ 1029988 w 2773063"/>
              <a:gd name="connsiteY29" fmla="*/ 57150 h 645357"/>
              <a:gd name="connsiteX30" fmla="*/ 1077613 w 2773063"/>
              <a:gd name="connsiteY30" fmla="*/ 61913 h 645357"/>
              <a:gd name="connsiteX31" fmla="*/ 1134763 w 2773063"/>
              <a:gd name="connsiteY31" fmla="*/ 71438 h 645357"/>
              <a:gd name="connsiteX32" fmla="*/ 1225251 w 2773063"/>
              <a:gd name="connsiteY32" fmla="*/ 85725 h 645357"/>
              <a:gd name="connsiteX33" fmla="*/ 1291926 w 2773063"/>
              <a:gd name="connsiteY33" fmla="*/ 100013 h 645357"/>
              <a:gd name="connsiteX34" fmla="*/ 1334788 w 2773063"/>
              <a:gd name="connsiteY34" fmla="*/ 114300 h 645357"/>
              <a:gd name="connsiteX35" fmla="*/ 1463376 w 2773063"/>
              <a:gd name="connsiteY35" fmla="*/ 128588 h 645357"/>
              <a:gd name="connsiteX36" fmla="*/ 1496713 w 2773063"/>
              <a:gd name="connsiteY36" fmla="*/ 138113 h 645357"/>
              <a:gd name="connsiteX37" fmla="*/ 1553863 w 2773063"/>
              <a:gd name="connsiteY37" fmla="*/ 147638 h 645357"/>
              <a:gd name="connsiteX38" fmla="*/ 1591963 w 2773063"/>
              <a:gd name="connsiteY38" fmla="*/ 161925 h 645357"/>
              <a:gd name="connsiteX39" fmla="*/ 1644351 w 2773063"/>
              <a:gd name="connsiteY39" fmla="*/ 171450 h 645357"/>
              <a:gd name="connsiteX40" fmla="*/ 1668163 w 2773063"/>
              <a:gd name="connsiteY40" fmla="*/ 176213 h 645357"/>
              <a:gd name="connsiteX41" fmla="*/ 1701501 w 2773063"/>
              <a:gd name="connsiteY41" fmla="*/ 185738 h 645357"/>
              <a:gd name="connsiteX42" fmla="*/ 1763413 w 2773063"/>
              <a:gd name="connsiteY42" fmla="*/ 190500 h 645357"/>
              <a:gd name="connsiteX43" fmla="*/ 1787226 w 2773063"/>
              <a:gd name="connsiteY43" fmla="*/ 195263 h 645357"/>
              <a:gd name="connsiteX44" fmla="*/ 1815801 w 2773063"/>
              <a:gd name="connsiteY44" fmla="*/ 200025 h 645357"/>
              <a:gd name="connsiteX45" fmla="*/ 1853901 w 2773063"/>
              <a:gd name="connsiteY45" fmla="*/ 214313 h 645357"/>
              <a:gd name="connsiteX46" fmla="*/ 1958676 w 2773063"/>
              <a:gd name="connsiteY46" fmla="*/ 223838 h 645357"/>
              <a:gd name="connsiteX47" fmla="*/ 1987251 w 2773063"/>
              <a:gd name="connsiteY47" fmla="*/ 233363 h 645357"/>
              <a:gd name="connsiteX48" fmla="*/ 2373013 w 2773063"/>
              <a:gd name="connsiteY48" fmla="*/ 238125 h 645357"/>
              <a:gd name="connsiteX49" fmla="*/ 2439688 w 2773063"/>
              <a:gd name="connsiteY49" fmla="*/ 223838 h 645357"/>
              <a:gd name="connsiteX50" fmla="*/ 2477788 w 2773063"/>
              <a:gd name="connsiteY50" fmla="*/ 209550 h 645357"/>
              <a:gd name="connsiteX51" fmla="*/ 2496838 w 2773063"/>
              <a:gd name="connsiteY51" fmla="*/ 204788 h 645357"/>
              <a:gd name="connsiteX52" fmla="*/ 2525413 w 2773063"/>
              <a:gd name="connsiteY52" fmla="*/ 195263 h 645357"/>
              <a:gd name="connsiteX53" fmla="*/ 2558751 w 2773063"/>
              <a:gd name="connsiteY53" fmla="*/ 185738 h 645357"/>
              <a:gd name="connsiteX54" fmla="*/ 2596851 w 2773063"/>
              <a:gd name="connsiteY54" fmla="*/ 166688 h 645357"/>
              <a:gd name="connsiteX55" fmla="*/ 2625426 w 2773063"/>
              <a:gd name="connsiteY55" fmla="*/ 147638 h 645357"/>
              <a:gd name="connsiteX56" fmla="*/ 2644476 w 2773063"/>
              <a:gd name="connsiteY56" fmla="*/ 138113 h 645357"/>
              <a:gd name="connsiteX57" fmla="*/ 2658763 w 2773063"/>
              <a:gd name="connsiteY57" fmla="*/ 128588 h 645357"/>
              <a:gd name="connsiteX58" fmla="*/ 2687338 w 2773063"/>
              <a:gd name="connsiteY58" fmla="*/ 114300 h 645357"/>
              <a:gd name="connsiteX59" fmla="*/ 2725438 w 2773063"/>
              <a:gd name="connsiteY59" fmla="*/ 90488 h 645357"/>
              <a:gd name="connsiteX60" fmla="*/ 2749251 w 2773063"/>
              <a:gd name="connsiteY60" fmla="*/ 66675 h 645357"/>
              <a:gd name="connsiteX61" fmla="*/ 2758776 w 2773063"/>
              <a:gd name="connsiteY61" fmla="*/ 52388 h 645357"/>
              <a:gd name="connsiteX62" fmla="*/ 2773063 w 2773063"/>
              <a:gd name="connsiteY62" fmla="*/ 42863 h 64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773063" h="645357">
                <a:moveTo>
                  <a:pt x="206076" y="638175"/>
                </a:moveTo>
                <a:cubicBezTo>
                  <a:pt x="201313" y="639763"/>
                  <a:pt x="196808" y="642938"/>
                  <a:pt x="191788" y="642938"/>
                </a:cubicBezTo>
                <a:cubicBezTo>
                  <a:pt x="153703" y="642938"/>
                  <a:pt x="132295" y="645357"/>
                  <a:pt x="106063" y="619125"/>
                </a:cubicBezTo>
                <a:lnTo>
                  <a:pt x="67963" y="581025"/>
                </a:lnTo>
                <a:lnTo>
                  <a:pt x="48913" y="561975"/>
                </a:lnTo>
                <a:cubicBezTo>
                  <a:pt x="44151" y="547688"/>
                  <a:pt x="38279" y="533723"/>
                  <a:pt x="34626" y="519113"/>
                </a:cubicBezTo>
                <a:cubicBezTo>
                  <a:pt x="33038" y="512763"/>
                  <a:pt x="31283" y="506453"/>
                  <a:pt x="29863" y="500063"/>
                </a:cubicBezTo>
                <a:cubicBezTo>
                  <a:pt x="28107" y="492161"/>
                  <a:pt x="27325" y="484033"/>
                  <a:pt x="25101" y="476250"/>
                </a:cubicBezTo>
                <a:cubicBezTo>
                  <a:pt x="20964" y="461769"/>
                  <a:pt x="10813" y="433388"/>
                  <a:pt x="10813" y="433388"/>
                </a:cubicBezTo>
                <a:cubicBezTo>
                  <a:pt x="0" y="325242"/>
                  <a:pt x="2824" y="377019"/>
                  <a:pt x="15576" y="185738"/>
                </a:cubicBezTo>
                <a:cubicBezTo>
                  <a:pt x="16025" y="179007"/>
                  <a:pt x="27367" y="155728"/>
                  <a:pt x="29863" y="152400"/>
                </a:cubicBezTo>
                <a:cubicBezTo>
                  <a:pt x="35251" y="145216"/>
                  <a:pt x="43069" y="140168"/>
                  <a:pt x="48913" y="133350"/>
                </a:cubicBezTo>
                <a:cubicBezTo>
                  <a:pt x="59817" y="120628"/>
                  <a:pt x="59197" y="112312"/>
                  <a:pt x="72726" y="100013"/>
                </a:cubicBezTo>
                <a:cubicBezTo>
                  <a:pt x="108492" y="67499"/>
                  <a:pt x="100211" y="78394"/>
                  <a:pt x="129876" y="61913"/>
                </a:cubicBezTo>
                <a:cubicBezTo>
                  <a:pt x="137968" y="57417"/>
                  <a:pt x="145093" y="51063"/>
                  <a:pt x="153688" y="47625"/>
                </a:cubicBezTo>
                <a:cubicBezTo>
                  <a:pt x="158437" y="45725"/>
                  <a:pt x="203554" y="38520"/>
                  <a:pt x="206076" y="38100"/>
                </a:cubicBezTo>
                <a:cubicBezTo>
                  <a:pt x="210838" y="34925"/>
                  <a:pt x="214933" y="30385"/>
                  <a:pt x="220363" y="28575"/>
                </a:cubicBezTo>
                <a:cubicBezTo>
                  <a:pt x="229524" y="25521"/>
                  <a:pt x="239469" y="25707"/>
                  <a:pt x="248938" y="23813"/>
                </a:cubicBezTo>
                <a:cubicBezTo>
                  <a:pt x="255356" y="22529"/>
                  <a:pt x="261778" y="21120"/>
                  <a:pt x="267988" y="19050"/>
                </a:cubicBezTo>
                <a:cubicBezTo>
                  <a:pt x="276098" y="16346"/>
                  <a:pt x="283418" y="11202"/>
                  <a:pt x="291801" y="9525"/>
                </a:cubicBezTo>
                <a:cubicBezTo>
                  <a:pt x="307445" y="6396"/>
                  <a:pt x="323560" y="6433"/>
                  <a:pt x="339426" y="4763"/>
                </a:cubicBezTo>
                <a:lnTo>
                  <a:pt x="382288" y="0"/>
                </a:lnTo>
                <a:cubicBezTo>
                  <a:pt x="482301" y="1588"/>
                  <a:pt x="582381" y="765"/>
                  <a:pt x="682326" y="4763"/>
                </a:cubicBezTo>
                <a:cubicBezTo>
                  <a:pt x="701623" y="5535"/>
                  <a:pt x="720312" y="11893"/>
                  <a:pt x="739476" y="14288"/>
                </a:cubicBezTo>
                <a:lnTo>
                  <a:pt x="777576" y="19050"/>
                </a:lnTo>
                <a:cubicBezTo>
                  <a:pt x="787101" y="22225"/>
                  <a:pt x="796222" y="27086"/>
                  <a:pt x="806151" y="28575"/>
                </a:cubicBezTo>
                <a:cubicBezTo>
                  <a:pt x="828186" y="31880"/>
                  <a:pt x="850636" y="31321"/>
                  <a:pt x="872826" y="33338"/>
                </a:cubicBezTo>
                <a:cubicBezTo>
                  <a:pt x="885572" y="34497"/>
                  <a:pt x="898226" y="36513"/>
                  <a:pt x="910926" y="38100"/>
                </a:cubicBezTo>
                <a:cubicBezTo>
                  <a:pt x="974904" y="56380"/>
                  <a:pt x="914966" y="41724"/>
                  <a:pt x="1010938" y="52388"/>
                </a:cubicBezTo>
                <a:cubicBezTo>
                  <a:pt x="1017443" y="53111"/>
                  <a:pt x="1023508" y="56224"/>
                  <a:pt x="1029988" y="57150"/>
                </a:cubicBezTo>
                <a:cubicBezTo>
                  <a:pt x="1045782" y="59406"/>
                  <a:pt x="1061738" y="60325"/>
                  <a:pt x="1077613" y="61913"/>
                </a:cubicBezTo>
                <a:cubicBezTo>
                  <a:pt x="1108323" y="72148"/>
                  <a:pt x="1078938" y="63463"/>
                  <a:pt x="1134763" y="71438"/>
                </a:cubicBezTo>
                <a:cubicBezTo>
                  <a:pt x="1164992" y="75756"/>
                  <a:pt x="1195890" y="77336"/>
                  <a:pt x="1225251" y="85725"/>
                </a:cubicBezTo>
                <a:cubicBezTo>
                  <a:pt x="1269382" y="98334"/>
                  <a:pt x="1247147" y="93615"/>
                  <a:pt x="1291926" y="100013"/>
                </a:cubicBezTo>
                <a:cubicBezTo>
                  <a:pt x="1306213" y="104775"/>
                  <a:pt x="1320102" y="110962"/>
                  <a:pt x="1334788" y="114300"/>
                </a:cubicBezTo>
                <a:cubicBezTo>
                  <a:pt x="1379176" y="124388"/>
                  <a:pt x="1418075" y="125352"/>
                  <a:pt x="1463376" y="128588"/>
                </a:cubicBezTo>
                <a:cubicBezTo>
                  <a:pt x="1474488" y="131763"/>
                  <a:pt x="1485404" y="135732"/>
                  <a:pt x="1496713" y="138113"/>
                </a:cubicBezTo>
                <a:cubicBezTo>
                  <a:pt x="1515612" y="142092"/>
                  <a:pt x="1535127" y="142954"/>
                  <a:pt x="1553863" y="147638"/>
                </a:cubicBezTo>
                <a:cubicBezTo>
                  <a:pt x="1567022" y="150928"/>
                  <a:pt x="1579095" y="157636"/>
                  <a:pt x="1591963" y="161925"/>
                </a:cubicBezTo>
                <a:cubicBezTo>
                  <a:pt x="1610257" y="168023"/>
                  <a:pt x="1624507" y="168143"/>
                  <a:pt x="1644351" y="171450"/>
                </a:cubicBezTo>
                <a:cubicBezTo>
                  <a:pt x="1652335" y="172781"/>
                  <a:pt x="1660310" y="174250"/>
                  <a:pt x="1668163" y="176213"/>
                </a:cubicBezTo>
                <a:cubicBezTo>
                  <a:pt x="1679375" y="179016"/>
                  <a:pt x="1690072" y="184024"/>
                  <a:pt x="1701501" y="185738"/>
                </a:cubicBezTo>
                <a:cubicBezTo>
                  <a:pt x="1721970" y="188808"/>
                  <a:pt x="1742776" y="188913"/>
                  <a:pt x="1763413" y="190500"/>
                </a:cubicBezTo>
                <a:lnTo>
                  <a:pt x="1787226" y="195263"/>
                </a:lnTo>
                <a:cubicBezTo>
                  <a:pt x="1796727" y="196990"/>
                  <a:pt x="1806516" y="197372"/>
                  <a:pt x="1815801" y="200025"/>
                </a:cubicBezTo>
                <a:cubicBezTo>
                  <a:pt x="1828843" y="203751"/>
                  <a:pt x="1840660" y="211371"/>
                  <a:pt x="1853901" y="214313"/>
                </a:cubicBezTo>
                <a:cubicBezTo>
                  <a:pt x="1861890" y="216088"/>
                  <a:pt x="1955909" y="223607"/>
                  <a:pt x="1958676" y="223838"/>
                </a:cubicBezTo>
                <a:cubicBezTo>
                  <a:pt x="1968201" y="227013"/>
                  <a:pt x="1977426" y="231295"/>
                  <a:pt x="1987251" y="233363"/>
                </a:cubicBezTo>
                <a:cubicBezTo>
                  <a:pt x="2113437" y="259929"/>
                  <a:pt x="2247685" y="239968"/>
                  <a:pt x="2373013" y="238125"/>
                </a:cubicBezTo>
                <a:cubicBezTo>
                  <a:pt x="2373314" y="238065"/>
                  <a:pt x="2426660" y="228181"/>
                  <a:pt x="2439688" y="223838"/>
                </a:cubicBezTo>
                <a:cubicBezTo>
                  <a:pt x="2469854" y="213783"/>
                  <a:pt x="2454397" y="216233"/>
                  <a:pt x="2477788" y="209550"/>
                </a:cubicBezTo>
                <a:cubicBezTo>
                  <a:pt x="2484082" y="207752"/>
                  <a:pt x="2490569" y="206669"/>
                  <a:pt x="2496838" y="204788"/>
                </a:cubicBezTo>
                <a:cubicBezTo>
                  <a:pt x="2506455" y="201903"/>
                  <a:pt x="2515796" y="198148"/>
                  <a:pt x="2525413" y="195263"/>
                </a:cubicBezTo>
                <a:cubicBezTo>
                  <a:pt x="2585264" y="177307"/>
                  <a:pt x="2510695" y="201754"/>
                  <a:pt x="2558751" y="185738"/>
                </a:cubicBezTo>
                <a:cubicBezTo>
                  <a:pt x="2615475" y="143193"/>
                  <a:pt x="2543352" y="193437"/>
                  <a:pt x="2596851" y="166688"/>
                </a:cubicBezTo>
                <a:cubicBezTo>
                  <a:pt x="2607090" y="161569"/>
                  <a:pt x="2615187" y="152758"/>
                  <a:pt x="2625426" y="147638"/>
                </a:cubicBezTo>
                <a:cubicBezTo>
                  <a:pt x="2631776" y="144463"/>
                  <a:pt x="2638312" y="141635"/>
                  <a:pt x="2644476" y="138113"/>
                </a:cubicBezTo>
                <a:cubicBezTo>
                  <a:pt x="2649446" y="135273"/>
                  <a:pt x="2653760" y="131368"/>
                  <a:pt x="2658763" y="128588"/>
                </a:cubicBezTo>
                <a:cubicBezTo>
                  <a:pt x="2668072" y="123416"/>
                  <a:pt x="2678206" y="119779"/>
                  <a:pt x="2687338" y="114300"/>
                </a:cubicBezTo>
                <a:cubicBezTo>
                  <a:pt x="2749156" y="77209"/>
                  <a:pt x="2666116" y="120149"/>
                  <a:pt x="2725438" y="90488"/>
                </a:cubicBezTo>
                <a:cubicBezTo>
                  <a:pt x="2750835" y="52391"/>
                  <a:pt x="2717503" y="98422"/>
                  <a:pt x="2749251" y="66675"/>
                </a:cubicBezTo>
                <a:cubicBezTo>
                  <a:pt x="2753298" y="62628"/>
                  <a:pt x="2754729" y="56435"/>
                  <a:pt x="2758776" y="52388"/>
                </a:cubicBezTo>
                <a:cubicBezTo>
                  <a:pt x="2762823" y="48341"/>
                  <a:pt x="2773063" y="42863"/>
                  <a:pt x="2773063" y="4286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1609725" y="2281238"/>
            <a:ext cx="2433638" cy="2690812"/>
          </a:xfrm>
          <a:custGeom>
            <a:avLst/>
            <a:gdLst>
              <a:gd name="connsiteX0" fmla="*/ 2433638 w 2433638"/>
              <a:gd name="connsiteY0" fmla="*/ 2690812 h 2690812"/>
              <a:gd name="connsiteX1" fmla="*/ 2428875 w 2433638"/>
              <a:gd name="connsiteY1" fmla="*/ 2338387 h 2690812"/>
              <a:gd name="connsiteX2" fmla="*/ 2424113 w 2433638"/>
              <a:gd name="connsiteY2" fmla="*/ 2300287 h 2690812"/>
              <a:gd name="connsiteX3" fmla="*/ 2405063 w 2433638"/>
              <a:gd name="connsiteY3" fmla="*/ 2228850 h 2690812"/>
              <a:gd name="connsiteX4" fmla="*/ 2395538 w 2433638"/>
              <a:gd name="connsiteY4" fmla="*/ 2152650 h 2690812"/>
              <a:gd name="connsiteX5" fmla="*/ 2381250 w 2433638"/>
              <a:gd name="connsiteY5" fmla="*/ 2109787 h 2690812"/>
              <a:gd name="connsiteX6" fmla="*/ 2352675 w 2433638"/>
              <a:gd name="connsiteY6" fmla="*/ 2019300 h 2690812"/>
              <a:gd name="connsiteX7" fmla="*/ 2333625 w 2433638"/>
              <a:gd name="connsiteY7" fmla="*/ 1933575 h 2690812"/>
              <a:gd name="connsiteX8" fmla="*/ 2314575 w 2433638"/>
              <a:gd name="connsiteY8" fmla="*/ 1876425 h 2690812"/>
              <a:gd name="connsiteX9" fmla="*/ 2295525 w 2433638"/>
              <a:gd name="connsiteY9" fmla="*/ 1814512 h 2690812"/>
              <a:gd name="connsiteX10" fmla="*/ 2286000 w 2433638"/>
              <a:gd name="connsiteY10" fmla="*/ 1781175 h 2690812"/>
              <a:gd name="connsiteX11" fmla="*/ 2271713 w 2433638"/>
              <a:gd name="connsiteY11" fmla="*/ 1752600 h 2690812"/>
              <a:gd name="connsiteX12" fmla="*/ 2238375 w 2433638"/>
              <a:gd name="connsiteY12" fmla="*/ 1671637 h 2690812"/>
              <a:gd name="connsiteX13" fmla="*/ 2209800 w 2433638"/>
              <a:gd name="connsiteY13" fmla="*/ 1566862 h 2690812"/>
              <a:gd name="connsiteX14" fmla="*/ 2195513 w 2433638"/>
              <a:gd name="connsiteY14" fmla="*/ 1533525 h 2690812"/>
              <a:gd name="connsiteX15" fmla="*/ 2185988 w 2433638"/>
              <a:gd name="connsiteY15" fmla="*/ 1504950 h 2690812"/>
              <a:gd name="connsiteX16" fmla="*/ 2162175 w 2433638"/>
              <a:gd name="connsiteY16" fmla="*/ 1462087 h 2690812"/>
              <a:gd name="connsiteX17" fmla="*/ 2143125 w 2433638"/>
              <a:gd name="connsiteY17" fmla="*/ 1409700 h 2690812"/>
              <a:gd name="connsiteX18" fmla="*/ 2128838 w 2433638"/>
              <a:gd name="connsiteY18" fmla="*/ 1385887 h 2690812"/>
              <a:gd name="connsiteX19" fmla="*/ 2081213 w 2433638"/>
              <a:gd name="connsiteY19" fmla="*/ 1276350 h 2690812"/>
              <a:gd name="connsiteX20" fmla="*/ 2066925 w 2433638"/>
              <a:gd name="connsiteY20" fmla="*/ 1228725 h 2690812"/>
              <a:gd name="connsiteX21" fmla="*/ 2033588 w 2433638"/>
              <a:gd name="connsiteY21" fmla="*/ 1166812 h 2690812"/>
              <a:gd name="connsiteX22" fmla="*/ 2005013 w 2433638"/>
              <a:gd name="connsiteY22" fmla="*/ 1109662 h 2690812"/>
              <a:gd name="connsiteX23" fmla="*/ 2000250 w 2433638"/>
              <a:gd name="connsiteY23" fmla="*/ 1095375 h 2690812"/>
              <a:gd name="connsiteX24" fmla="*/ 1995488 w 2433638"/>
              <a:gd name="connsiteY24" fmla="*/ 1076325 h 2690812"/>
              <a:gd name="connsiteX25" fmla="*/ 1966913 w 2433638"/>
              <a:gd name="connsiteY25" fmla="*/ 1033462 h 2690812"/>
              <a:gd name="connsiteX26" fmla="*/ 1943100 w 2433638"/>
              <a:gd name="connsiteY26" fmla="*/ 995362 h 2690812"/>
              <a:gd name="connsiteX27" fmla="*/ 1905000 w 2433638"/>
              <a:gd name="connsiteY27" fmla="*/ 914400 h 2690812"/>
              <a:gd name="connsiteX28" fmla="*/ 1876425 w 2433638"/>
              <a:gd name="connsiteY28" fmla="*/ 871537 h 2690812"/>
              <a:gd name="connsiteX29" fmla="*/ 1866900 w 2433638"/>
              <a:gd name="connsiteY29" fmla="*/ 838200 h 2690812"/>
              <a:gd name="connsiteX30" fmla="*/ 1852613 w 2433638"/>
              <a:gd name="connsiteY30" fmla="*/ 814387 h 2690812"/>
              <a:gd name="connsiteX31" fmla="*/ 1843088 w 2433638"/>
              <a:gd name="connsiteY31" fmla="*/ 795337 h 2690812"/>
              <a:gd name="connsiteX32" fmla="*/ 1833563 w 2433638"/>
              <a:gd name="connsiteY32" fmla="*/ 781050 h 2690812"/>
              <a:gd name="connsiteX33" fmla="*/ 1814513 w 2433638"/>
              <a:gd name="connsiteY33" fmla="*/ 742950 h 2690812"/>
              <a:gd name="connsiteX34" fmla="*/ 1804988 w 2433638"/>
              <a:gd name="connsiteY34" fmla="*/ 728662 h 2690812"/>
              <a:gd name="connsiteX35" fmla="*/ 1776413 w 2433638"/>
              <a:gd name="connsiteY35" fmla="*/ 671512 h 2690812"/>
              <a:gd name="connsiteX36" fmla="*/ 1766888 w 2433638"/>
              <a:gd name="connsiteY36" fmla="*/ 657225 h 2690812"/>
              <a:gd name="connsiteX37" fmla="*/ 1743075 w 2433638"/>
              <a:gd name="connsiteY37" fmla="*/ 609600 h 2690812"/>
              <a:gd name="connsiteX38" fmla="*/ 1738313 w 2433638"/>
              <a:gd name="connsiteY38" fmla="*/ 590550 h 2690812"/>
              <a:gd name="connsiteX39" fmla="*/ 1728788 w 2433638"/>
              <a:gd name="connsiteY39" fmla="*/ 576262 h 2690812"/>
              <a:gd name="connsiteX40" fmla="*/ 1714500 w 2433638"/>
              <a:gd name="connsiteY40" fmla="*/ 552450 h 2690812"/>
              <a:gd name="connsiteX41" fmla="*/ 1704975 w 2433638"/>
              <a:gd name="connsiteY41" fmla="*/ 528637 h 2690812"/>
              <a:gd name="connsiteX42" fmla="*/ 1690688 w 2433638"/>
              <a:gd name="connsiteY42" fmla="*/ 509587 h 2690812"/>
              <a:gd name="connsiteX43" fmla="*/ 1676400 w 2433638"/>
              <a:gd name="connsiteY43" fmla="*/ 485775 h 2690812"/>
              <a:gd name="connsiteX44" fmla="*/ 1652588 w 2433638"/>
              <a:gd name="connsiteY44" fmla="*/ 438150 h 2690812"/>
              <a:gd name="connsiteX45" fmla="*/ 1643063 w 2433638"/>
              <a:gd name="connsiteY45" fmla="*/ 423862 h 2690812"/>
              <a:gd name="connsiteX46" fmla="*/ 1633538 w 2433638"/>
              <a:gd name="connsiteY46" fmla="*/ 400050 h 2690812"/>
              <a:gd name="connsiteX47" fmla="*/ 1628775 w 2433638"/>
              <a:gd name="connsiteY47" fmla="*/ 385762 h 2690812"/>
              <a:gd name="connsiteX48" fmla="*/ 1604963 w 2433638"/>
              <a:gd name="connsiteY48" fmla="*/ 347662 h 2690812"/>
              <a:gd name="connsiteX49" fmla="*/ 1590675 w 2433638"/>
              <a:gd name="connsiteY49" fmla="*/ 319087 h 2690812"/>
              <a:gd name="connsiteX50" fmla="*/ 1585913 w 2433638"/>
              <a:gd name="connsiteY50" fmla="*/ 304800 h 2690812"/>
              <a:gd name="connsiteX51" fmla="*/ 1571625 w 2433638"/>
              <a:gd name="connsiteY51" fmla="*/ 290512 h 2690812"/>
              <a:gd name="connsiteX52" fmla="*/ 1552575 w 2433638"/>
              <a:gd name="connsiteY52" fmla="*/ 247650 h 2690812"/>
              <a:gd name="connsiteX53" fmla="*/ 1528763 w 2433638"/>
              <a:gd name="connsiteY53" fmla="*/ 214312 h 2690812"/>
              <a:gd name="connsiteX54" fmla="*/ 1514475 w 2433638"/>
              <a:gd name="connsiteY54" fmla="*/ 185737 h 2690812"/>
              <a:gd name="connsiteX55" fmla="*/ 1481138 w 2433638"/>
              <a:gd name="connsiteY55" fmla="*/ 138112 h 2690812"/>
              <a:gd name="connsiteX56" fmla="*/ 1457325 w 2433638"/>
              <a:gd name="connsiteY56" fmla="*/ 95250 h 2690812"/>
              <a:gd name="connsiteX57" fmla="*/ 1443038 w 2433638"/>
              <a:gd name="connsiteY57" fmla="*/ 85725 h 2690812"/>
              <a:gd name="connsiteX58" fmla="*/ 1433513 w 2433638"/>
              <a:gd name="connsiteY58" fmla="*/ 71437 h 2690812"/>
              <a:gd name="connsiteX59" fmla="*/ 1400175 w 2433638"/>
              <a:gd name="connsiteY59" fmla="*/ 47625 h 2690812"/>
              <a:gd name="connsiteX60" fmla="*/ 1362075 w 2433638"/>
              <a:gd name="connsiteY60" fmla="*/ 19050 h 2690812"/>
              <a:gd name="connsiteX61" fmla="*/ 1333500 w 2433638"/>
              <a:gd name="connsiteY61" fmla="*/ 9525 h 2690812"/>
              <a:gd name="connsiteX62" fmla="*/ 1319213 w 2433638"/>
              <a:gd name="connsiteY62" fmla="*/ 4762 h 2690812"/>
              <a:gd name="connsiteX63" fmla="*/ 1295400 w 2433638"/>
              <a:gd name="connsiteY63" fmla="*/ 0 h 2690812"/>
              <a:gd name="connsiteX64" fmla="*/ 1104900 w 2433638"/>
              <a:gd name="connsiteY64" fmla="*/ 4762 h 2690812"/>
              <a:gd name="connsiteX65" fmla="*/ 1090613 w 2433638"/>
              <a:gd name="connsiteY65" fmla="*/ 9525 h 2690812"/>
              <a:gd name="connsiteX66" fmla="*/ 1019175 w 2433638"/>
              <a:gd name="connsiteY66" fmla="*/ 23812 h 2690812"/>
              <a:gd name="connsiteX67" fmla="*/ 1000125 w 2433638"/>
              <a:gd name="connsiteY67" fmla="*/ 33337 h 2690812"/>
              <a:gd name="connsiteX68" fmla="*/ 971550 w 2433638"/>
              <a:gd name="connsiteY68" fmla="*/ 66675 h 2690812"/>
              <a:gd name="connsiteX69" fmla="*/ 952500 w 2433638"/>
              <a:gd name="connsiteY69" fmla="*/ 95250 h 2690812"/>
              <a:gd name="connsiteX70" fmla="*/ 947738 w 2433638"/>
              <a:gd name="connsiteY70" fmla="*/ 123825 h 2690812"/>
              <a:gd name="connsiteX71" fmla="*/ 938213 w 2433638"/>
              <a:gd name="connsiteY71" fmla="*/ 142875 h 2690812"/>
              <a:gd name="connsiteX72" fmla="*/ 923925 w 2433638"/>
              <a:gd name="connsiteY72" fmla="*/ 204787 h 2690812"/>
              <a:gd name="connsiteX73" fmla="*/ 919163 w 2433638"/>
              <a:gd name="connsiteY73" fmla="*/ 233362 h 2690812"/>
              <a:gd name="connsiteX74" fmla="*/ 904875 w 2433638"/>
              <a:gd name="connsiteY74" fmla="*/ 276225 h 2690812"/>
              <a:gd name="connsiteX75" fmla="*/ 900113 w 2433638"/>
              <a:gd name="connsiteY75" fmla="*/ 290512 h 2690812"/>
              <a:gd name="connsiteX76" fmla="*/ 895350 w 2433638"/>
              <a:gd name="connsiteY76" fmla="*/ 309562 h 2690812"/>
              <a:gd name="connsiteX77" fmla="*/ 890588 w 2433638"/>
              <a:gd name="connsiteY77" fmla="*/ 323850 h 2690812"/>
              <a:gd name="connsiteX78" fmla="*/ 871538 w 2433638"/>
              <a:gd name="connsiteY78" fmla="*/ 385762 h 2690812"/>
              <a:gd name="connsiteX79" fmla="*/ 862013 w 2433638"/>
              <a:gd name="connsiteY79" fmla="*/ 433387 h 2690812"/>
              <a:gd name="connsiteX80" fmla="*/ 852488 w 2433638"/>
              <a:gd name="connsiteY80" fmla="*/ 452437 h 2690812"/>
              <a:gd name="connsiteX81" fmla="*/ 847725 w 2433638"/>
              <a:gd name="connsiteY81" fmla="*/ 481012 h 2690812"/>
              <a:gd name="connsiteX82" fmla="*/ 833438 w 2433638"/>
              <a:gd name="connsiteY82" fmla="*/ 514350 h 2690812"/>
              <a:gd name="connsiteX83" fmla="*/ 823913 w 2433638"/>
              <a:gd name="connsiteY83" fmla="*/ 571500 h 2690812"/>
              <a:gd name="connsiteX84" fmla="*/ 804863 w 2433638"/>
              <a:gd name="connsiteY84" fmla="*/ 600075 h 2690812"/>
              <a:gd name="connsiteX85" fmla="*/ 800100 w 2433638"/>
              <a:gd name="connsiteY85" fmla="*/ 614362 h 2690812"/>
              <a:gd name="connsiteX86" fmla="*/ 790575 w 2433638"/>
              <a:gd name="connsiteY86" fmla="*/ 633412 h 2690812"/>
              <a:gd name="connsiteX87" fmla="*/ 771525 w 2433638"/>
              <a:gd name="connsiteY87" fmla="*/ 681037 h 2690812"/>
              <a:gd name="connsiteX88" fmla="*/ 762000 w 2433638"/>
              <a:gd name="connsiteY88" fmla="*/ 709612 h 2690812"/>
              <a:gd name="connsiteX89" fmla="*/ 747713 w 2433638"/>
              <a:gd name="connsiteY89" fmla="*/ 728662 h 2690812"/>
              <a:gd name="connsiteX90" fmla="*/ 738188 w 2433638"/>
              <a:gd name="connsiteY90" fmla="*/ 752475 h 2690812"/>
              <a:gd name="connsiteX91" fmla="*/ 723900 w 2433638"/>
              <a:gd name="connsiteY91" fmla="*/ 781050 h 2690812"/>
              <a:gd name="connsiteX92" fmla="*/ 714375 w 2433638"/>
              <a:gd name="connsiteY92" fmla="*/ 809625 h 2690812"/>
              <a:gd name="connsiteX93" fmla="*/ 704850 w 2433638"/>
              <a:gd name="connsiteY93" fmla="*/ 842962 h 2690812"/>
              <a:gd name="connsiteX94" fmla="*/ 690563 w 2433638"/>
              <a:gd name="connsiteY94" fmla="*/ 862012 h 2690812"/>
              <a:gd name="connsiteX95" fmla="*/ 671513 w 2433638"/>
              <a:gd name="connsiteY95" fmla="*/ 904875 h 2690812"/>
              <a:gd name="connsiteX96" fmla="*/ 657225 w 2433638"/>
              <a:gd name="connsiteY96" fmla="*/ 947737 h 2690812"/>
              <a:gd name="connsiteX97" fmla="*/ 642938 w 2433638"/>
              <a:gd name="connsiteY97" fmla="*/ 976312 h 2690812"/>
              <a:gd name="connsiteX98" fmla="*/ 633413 w 2433638"/>
              <a:gd name="connsiteY98" fmla="*/ 1004887 h 2690812"/>
              <a:gd name="connsiteX99" fmla="*/ 604838 w 2433638"/>
              <a:gd name="connsiteY99" fmla="*/ 1062037 h 2690812"/>
              <a:gd name="connsiteX100" fmla="*/ 595313 w 2433638"/>
              <a:gd name="connsiteY100" fmla="*/ 1081087 h 2690812"/>
              <a:gd name="connsiteX101" fmla="*/ 571500 w 2433638"/>
              <a:gd name="connsiteY101" fmla="*/ 1133475 h 2690812"/>
              <a:gd name="connsiteX102" fmla="*/ 561975 w 2433638"/>
              <a:gd name="connsiteY102" fmla="*/ 1152525 h 2690812"/>
              <a:gd name="connsiteX103" fmla="*/ 552450 w 2433638"/>
              <a:gd name="connsiteY103" fmla="*/ 1171575 h 2690812"/>
              <a:gd name="connsiteX104" fmla="*/ 528638 w 2433638"/>
              <a:gd name="connsiteY104" fmla="*/ 1233487 h 2690812"/>
              <a:gd name="connsiteX105" fmla="*/ 519113 w 2433638"/>
              <a:gd name="connsiteY105" fmla="*/ 1252537 h 2690812"/>
              <a:gd name="connsiteX106" fmla="*/ 504825 w 2433638"/>
              <a:gd name="connsiteY106" fmla="*/ 1285875 h 2690812"/>
              <a:gd name="connsiteX107" fmla="*/ 495300 w 2433638"/>
              <a:gd name="connsiteY107" fmla="*/ 1304925 h 2690812"/>
              <a:gd name="connsiteX108" fmla="*/ 481013 w 2433638"/>
              <a:gd name="connsiteY108" fmla="*/ 1338262 h 2690812"/>
              <a:gd name="connsiteX109" fmla="*/ 471488 w 2433638"/>
              <a:gd name="connsiteY109" fmla="*/ 1352550 h 2690812"/>
              <a:gd name="connsiteX110" fmla="*/ 457200 w 2433638"/>
              <a:gd name="connsiteY110" fmla="*/ 1381125 h 2690812"/>
              <a:gd name="connsiteX111" fmla="*/ 438150 w 2433638"/>
              <a:gd name="connsiteY111" fmla="*/ 1443037 h 2690812"/>
              <a:gd name="connsiteX112" fmla="*/ 419100 w 2433638"/>
              <a:gd name="connsiteY112" fmla="*/ 1490662 h 2690812"/>
              <a:gd name="connsiteX113" fmla="*/ 404813 w 2433638"/>
              <a:gd name="connsiteY113" fmla="*/ 1519237 h 2690812"/>
              <a:gd name="connsiteX114" fmla="*/ 395288 w 2433638"/>
              <a:gd name="connsiteY114" fmla="*/ 1547812 h 2690812"/>
              <a:gd name="connsiteX115" fmla="*/ 385763 w 2433638"/>
              <a:gd name="connsiteY115" fmla="*/ 1566862 h 2690812"/>
              <a:gd name="connsiteX116" fmla="*/ 381000 w 2433638"/>
              <a:gd name="connsiteY116" fmla="*/ 1585912 h 2690812"/>
              <a:gd name="connsiteX117" fmla="*/ 352425 w 2433638"/>
              <a:gd name="connsiteY117" fmla="*/ 1662112 h 2690812"/>
              <a:gd name="connsiteX118" fmla="*/ 342900 w 2433638"/>
              <a:gd name="connsiteY118" fmla="*/ 1709737 h 2690812"/>
              <a:gd name="connsiteX119" fmla="*/ 328613 w 2433638"/>
              <a:gd name="connsiteY119" fmla="*/ 1743075 h 2690812"/>
              <a:gd name="connsiteX120" fmla="*/ 314325 w 2433638"/>
              <a:gd name="connsiteY120" fmla="*/ 1781175 h 2690812"/>
              <a:gd name="connsiteX121" fmla="*/ 304800 w 2433638"/>
              <a:gd name="connsiteY121" fmla="*/ 1824037 h 2690812"/>
              <a:gd name="connsiteX122" fmla="*/ 295275 w 2433638"/>
              <a:gd name="connsiteY122" fmla="*/ 1838325 h 2690812"/>
              <a:gd name="connsiteX123" fmla="*/ 285750 w 2433638"/>
              <a:gd name="connsiteY123" fmla="*/ 1857375 h 2690812"/>
              <a:gd name="connsiteX124" fmla="*/ 261938 w 2433638"/>
              <a:gd name="connsiteY124" fmla="*/ 1933575 h 2690812"/>
              <a:gd name="connsiteX125" fmla="*/ 247650 w 2433638"/>
              <a:gd name="connsiteY125" fmla="*/ 1952625 h 2690812"/>
              <a:gd name="connsiteX126" fmla="*/ 233363 w 2433638"/>
              <a:gd name="connsiteY126" fmla="*/ 1990725 h 2690812"/>
              <a:gd name="connsiteX127" fmla="*/ 219075 w 2433638"/>
              <a:gd name="connsiteY127" fmla="*/ 2024062 h 2690812"/>
              <a:gd name="connsiteX128" fmla="*/ 214313 w 2433638"/>
              <a:gd name="connsiteY128" fmla="*/ 2043112 h 2690812"/>
              <a:gd name="connsiteX129" fmla="*/ 200025 w 2433638"/>
              <a:gd name="connsiteY129" fmla="*/ 2062162 h 2690812"/>
              <a:gd name="connsiteX130" fmla="*/ 176213 w 2433638"/>
              <a:gd name="connsiteY130" fmla="*/ 2114550 h 2690812"/>
              <a:gd name="connsiteX131" fmla="*/ 161925 w 2433638"/>
              <a:gd name="connsiteY131" fmla="*/ 2157412 h 2690812"/>
              <a:gd name="connsiteX132" fmla="*/ 157163 w 2433638"/>
              <a:gd name="connsiteY132" fmla="*/ 2171700 h 2690812"/>
              <a:gd name="connsiteX133" fmla="*/ 152400 w 2433638"/>
              <a:gd name="connsiteY133" fmla="*/ 2190750 h 2690812"/>
              <a:gd name="connsiteX134" fmla="*/ 142875 w 2433638"/>
              <a:gd name="connsiteY134" fmla="*/ 2214562 h 2690812"/>
              <a:gd name="connsiteX135" fmla="*/ 138113 w 2433638"/>
              <a:gd name="connsiteY135" fmla="*/ 2228850 h 2690812"/>
              <a:gd name="connsiteX136" fmla="*/ 133350 w 2433638"/>
              <a:gd name="connsiteY136" fmla="*/ 2266950 h 2690812"/>
              <a:gd name="connsiteX137" fmla="*/ 119063 w 2433638"/>
              <a:gd name="connsiteY137" fmla="*/ 2290762 h 2690812"/>
              <a:gd name="connsiteX138" fmla="*/ 114300 w 2433638"/>
              <a:gd name="connsiteY138" fmla="*/ 2305050 h 2690812"/>
              <a:gd name="connsiteX139" fmla="*/ 100013 w 2433638"/>
              <a:gd name="connsiteY139" fmla="*/ 2343150 h 2690812"/>
              <a:gd name="connsiteX140" fmla="*/ 85725 w 2433638"/>
              <a:gd name="connsiteY140" fmla="*/ 2395537 h 2690812"/>
              <a:gd name="connsiteX141" fmla="*/ 66675 w 2433638"/>
              <a:gd name="connsiteY141" fmla="*/ 2443162 h 2690812"/>
              <a:gd name="connsiteX142" fmla="*/ 61913 w 2433638"/>
              <a:gd name="connsiteY142" fmla="*/ 2462212 h 2690812"/>
              <a:gd name="connsiteX143" fmla="*/ 57150 w 2433638"/>
              <a:gd name="connsiteY143" fmla="*/ 2486025 h 2690812"/>
              <a:gd name="connsiteX144" fmla="*/ 42863 w 2433638"/>
              <a:gd name="connsiteY144" fmla="*/ 2519362 h 2690812"/>
              <a:gd name="connsiteX145" fmla="*/ 33338 w 2433638"/>
              <a:gd name="connsiteY145" fmla="*/ 2576512 h 2690812"/>
              <a:gd name="connsiteX146" fmla="*/ 28575 w 2433638"/>
              <a:gd name="connsiteY146" fmla="*/ 2590800 h 2690812"/>
              <a:gd name="connsiteX147" fmla="*/ 19050 w 2433638"/>
              <a:gd name="connsiteY147" fmla="*/ 2605087 h 2690812"/>
              <a:gd name="connsiteX148" fmla="*/ 4763 w 2433638"/>
              <a:gd name="connsiteY148" fmla="*/ 2652712 h 2690812"/>
              <a:gd name="connsiteX149" fmla="*/ 0 w 2433638"/>
              <a:gd name="connsiteY149" fmla="*/ 2667000 h 2690812"/>
              <a:gd name="connsiteX150" fmla="*/ 4763 w 2433638"/>
              <a:gd name="connsiteY150" fmla="*/ 2681287 h 269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2433638" h="2690812">
                <a:moveTo>
                  <a:pt x="2433638" y="2690812"/>
                </a:moveTo>
                <a:cubicBezTo>
                  <a:pt x="2432050" y="2573337"/>
                  <a:pt x="2431740" y="2455838"/>
                  <a:pt x="2428875" y="2338387"/>
                </a:cubicBezTo>
                <a:cubicBezTo>
                  <a:pt x="2428563" y="2325592"/>
                  <a:pt x="2426623" y="2312837"/>
                  <a:pt x="2424113" y="2300287"/>
                </a:cubicBezTo>
                <a:cubicBezTo>
                  <a:pt x="2413074" y="2245092"/>
                  <a:pt x="2415032" y="2288663"/>
                  <a:pt x="2405063" y="2228850"/>
                </a:cubicBezTo>
                <a:cubicBezTo>
                  <a:pt x="2400855" y="2203601"/>
                  <a:pt x="2400558" y="2177751"/>
                  <a:pt x="2395538" y="2152650"/>
                </a:cubicBezTo>
                <a:cubicBezTo>
                  <a:pt x="2392584" y="2137882"/>
                  <a:pt x="2385635" y="2124195"/>
                  <a:pt x="2381250" y="2109787"/>
                </a:cubicBezTo>
                <a:cubicBezTo>
                  <a:pt x="2354015" y="2020301"/>
                  <a:pt x="2372943" y="2069970"/>
                  <a:pt x="2352675" y="2019300"/>
                </a:cubicBezTo>
                <a:cubicBezTo>
                  <a:pt x="2335486" y="1916163"/>
                  <a:pt x="2352384" y="1999230"/>
                  <a:pt x="2333625" y="1933575"/>
                </a:cubicBezTo>
                <a:cubicBezTo>
                  <a:pt x="2318629" y="1881090"/>
                  <a:pt x="2331988" y="1911250"/>
                  <a:pt x="2314575" y="1876425"/>
                </a:cubicBezTo>
                <a:cubicBezTo>
                  <a:pt x="2305719" y="1823282"/>
                  <a:pt x="2316255" y="1872554"/>
                  <a:pt x="2295525" y="1814512"/>
                </a:cubicBezTo>
                <a:cubicBezTo>
                  <a:pt x="2291638" y="1803628"/>
                  <a:pt x="2290149" y="1791962"/>
                  <a:pt x="2286000" y="1781175"/>
                </a:cubicBezTo>
                <a:cubicBezTo>
                  <a:pt x="2282177" y="1771236"/>
                  <a:pt x="2275295" y="1762629"/>
                  <a:pt x="2271713" y="1752600"/>
                </a:cubicBezTo>
                <a:cubicBezTo>
                  <a:pt x="2242039" y="1669511"/>
                  <a:pt x="2288753" y="1762317"/>
                  <a:pt x="2238375" y="1671637"/>
                </a:cubicBezTo>
                <a:cubicBezTo>
                  <a:pt x="2227951" y="1624731"/>
                  <a:pt x="2227569" y="1617632"/>
                  <a:pt x="2209800" y="1566862"/>
                </a:cubicBezTo>
                <a:cubicBezTo>
                  <a:pt x="2205806" y="1555451"/>
                  <a:pt x="2199853" y="1544809"/>
                  <a:pt x="2195513" y="1533525"/>
                </a:cubicBezTo>
                <a:cubicBezTo>
                  <a:pt x="2191909" y="1524154"/>
                  <a:pt x="2189850" y="1514218"/>
                  <a:pt x="2185988" y="1504950"/>
                </a:cubicBezTo>
                <a:cubicBezTo>
                  <a:pt x="2150101" y="1418824"/>
                  <a:pt x="2187840" y="1513418"/>
                  <a:pt x="2162175" y="1462087"/>
                </a:cubicBezTo>
                <a:cubicBezTo>
                  <a:pt x="2140411" y="1418559"/>
                  <a:pt x="2165348" y="1458592"/>
                  <a:pt x="2143125" y="1409700"/>
                </a:cubicBezTo>
                <a:cubicBezTo>
                  <a:pt x="2139295" y="1401273"/>
                  <a:pt x="2133333" y="1393979"/>
                  <a:pt x="2128838" y="1385887"/>
                </a:cubicBezTo>
                <a:cubicBezTo>
                  <a:pt x="2113367" y="1358039"/>
                  <a:pt x="2082009" y="1279003"/>
                  <a:pt x="2081213" y="1276350"/>
                </a:cubicBezTo>
                <a:cubicBezTo>
                  <a:pt x="2076450" y="1260475"/>
                  <a:pt x="2073236" y="1244051"/>
                  <a:pt x="2066925" y="1228725"/>
                </a:cubicBezTo>
                <a:cubicBezTo>
                  <a:pt x="2030453" y="1140152"/>
                  <a:pt x="2063698" y="1245099"/>
                  <a:pt x="2033588" y="1166812"/>
                </a:cubicBezTo>
                <a:cubicBezTo>
                  <a:pt x="2013059" y="1113437"/>
                  <a:pt x="2038505" y="1151527"/>
                  <a:pt x="2005013" y="1109662"/>
                </a:cubicBezTo>
                <a:cubicBezTo>
                  <a:pt x="2003425" y="1104900"/>
                  <a:pt x="2001629" y="1100202"/>
                  <a:pt x="2000250" y="1095375"/>
                </a:cubicBezTo>
                <a:cubicBezTo>
                  <a:pt x="1998452" y="1089081"/>
                  <a:pt x="1998146" y="1082306"/>
                  <a:pt x="1995488" y="1076325"/>
                </a:cubicBezTo>
                <a:cubicBezTo>
                  <a:pt x="1984113" y="1050730"/>
                  <a:pt x="1980755" y="1055609"/>
                  <a:pt x="1966913" y="1033462"/>
                </a:cubicBezTo>
                <a:cubicBezTo>
                  <a:pt x="1934234" y="981174"/>
                  <a:pt x="1983567" y="1049316"/>
                  <a:pt x="1943100" y="995362"/>
                </a:cubicBezTo>
                <a:cubicBezTo>
                  <a:pt x="1932705" y="943382"/>
                  <a:pt x="1945981" y="996365"/>
                  <a:pt x="1905000" y="914400"/>
                </a:cubicBezTo>
                <a:cubicBezTo>
                  <a:pt x="1887701" y="879801"/>
                  <a:pt x="1898243" y="893355"/>
                  <a:pt x="1876425" y="871537"/>
                </a:cubicBezTo>
                <a:cubicBezTo>
                  <a:pt x="1873250" y="860425"/>
                  <a:pt x="1871345" y="848868"/>
                  <a:pt x="1866900" y="838200"/>
                </a:cubicBezTo>
                <a:cubicBezTo>
                  <a:pt x="1863340" y="829655"/>
                  <a:pt x="1857108" y="822479"/>
                  <a:pt x="1852613" y="814387"/>
                </a:cubicBezTo>
                <a:cubicBezTo>
                  <a:pt x="1849165" y="808181"/>
                  <a:pt x="1846610" y="801501"/>
                  <a:pt x="1843088" y="795337"/>
                </a:cubicBezTo>
                <a:cubicBezTo>
                  <a:pt x="1840248" y="790367"/>
                  <a:pt x="1836304" y="786075"/>
                  <a:pt x="1833563" y="781050"/>
                </a:cubicBezTo>
                <a:cubicBezTo>
                  <a:pt x="1826764" y="768585"/>
                  <a:pt x="1822389" y="754764"/>
                  <a:pt x="1814513" y="742950"/>
                </a:cubicBezTo>
                <a:cubicBezTo>
                  <a:pt x="1811338" y="738187"/>
                  <a:pt x="1807682" y="733713"/>
                  <a:pt x="1804988" y="728662"/>
                </a:cubicBezTo>
                <a:cubicBezTo>
                  <a:pt x="1794965" y="709869"/>
                  <a:pt x="1788228" y="689233"/>
                  <a:pt x="1776413" y="671512"/>
                </a:cubicBezTo>
                <a:cubicBezTo>
                  <a:pt x="1773238" y="666750"/>
                  <a:pt x="1769602" y="662265"/>
                  <a:pt x="1766888" y="657225"/>
                </a:cubicBezTo>
                <a:cubicBezTo>
                  <a:pt x="1758473" y="641598"/>
                  <a:pt x="1743075" y="609600"/>
                  <a:pt x="1743075" y="609600"/>
                </a:cubicBezTo>
                <a:cubicBezTo>
                  <a:pt x="1741488" y="603250"/>
                  <a:pt x="1740891" y="596566"/>
                  <a:pt x="1738313" y="590550"/>
                </a:cubicBezTo>
                <a:cubicBezTo>
                  <a:pt x="1736058" y="585289"/>
                  <a:pt x="1731822" y="581116"/>
                  <a:pt x="1728788" y="576262"/>
                </a:cubicBezTo>
                <a:cubicBezTo>
                  <a:pt x="1723882" y="568412"/>
                  <a:pt x="1718640" y="560729"/>
                  <a:pt x="1714500" y="552450"/>
                </a:cubicBezTo>
                <a:cubicBezTo>
                  <a:pt x="1710677" y="544803"/>
                  <a:pt x="1709127" y="536110"/>
                  <a:pt x="1704975" y="528637"/>
                </a:cubicBezTo>
                <a:cubicBezTo>
                  <a:pt x="1701120" y="521698"/>
                  <a:pt x="1695091" y="516191"/>
                  <a:pt x="1690688" y="509587"/>
                </a:cubicBezTo>
                <a:cubicBezTo>
                  <a:pt x="1685553" y="501885"/>
                  <a:pt x="1680756" y="493943"/>
                  <a:pt x="1676400" y="485775"/>
                </a:cubicBezTo>
                <a:cubicBezTo>
                  <a:pt x="1668048" y="470114"/>
                  <a:pt x="1662433" y="452918"/>
                  <a:pt x="1652588" y="438150"/>
                </a:cubicBezTo>
                <a:cubicBezTo>
                  <a:pt x="1649413" y="433387"/>
                  <a:pt x="1645623" y="428982"/>
                  <a:pt x="1643063" y="423862"/>
                </a:cubicBezTo>
                <a:cubicBezTo>
                  <a:pt x="1639240" y="416216"/>
                  <a:pt x="1636540" y="408054"/>
                  <a:pt x="1633538" y="400050"/>
                </a:cubicBezTo>
                <a:cubicBezTo>
                  <a:pt x="1631775" y="395349"/>
                  <a:pt x="1631179" y="390169"/>
                  <a:pt x="1628775" y="385762"/>
                </a:cubicBezTo>
                <a:cubicBezTo>
                  <a:pt x="1621604" y="372614"/>
                  <a:pt x="1611661" y="361057"/>
                  <a:pt x="1604963" y="347662"/>
                </a:cubicBezTo>
                <a:cubicBezTo>
                  <a:pt x="1600200" y="338137"/>
                  <a:pt x="1595000" y="328818"/>
                  <a:pt x="1590675" y="319087"/>
                </a:cubicBezTo>
                <a:cubicBezTo>
                  <a:pt x="1588636" y="314500"/>
                  <a:pt x="1588698" y="308977"/>
                  <a:pt x="1585913" y="304800"/>
                </a:cubicBezTo>
                <a:cubicBezTo>
                  <a:pt x="1582177" y="299196"/>
                  <a:pt x="1576388" y="295275"/>
                  <a:pt x="1571625" y="290512"/>
                </a:cubicBezTo>
                <a:cubicBezTo>
                  <a:pt x="1566607" y="277967"/>
                  <a:pt x="1559991" y="259515"/>
                  <a:pt x="1552575" y="247650"/>
                </a:cubicBezTo>
                <a:cubicBezTo>
                  <a:pt x="1540192" y="227836"/>
                  <a:pt x="1538841" y="232453"/>
                  <a:pt x="1528763" y="214312"/>
                </a:cubicBezTo>
                <a:cubicBezTo>
                  <a:pt x="1523591" y="205003"/>
                  <a:pt x="1519841" y="194936"/>
                  <a:pt x="1514475" y="185737"/>
                </a:cubicBezTo>
                <a:cubicBezTo>
                  <a:pt x="1504215" y="168149"/>
                  <a:pt x="1493146" y="154123"/>
                  <a:pt x="1481138" y="138112"/>
                </a:cubicBezTo>
                <a:cubicBezTo>
                  <a:pt x="1476175" y="123224"/>
                  <a:pt x="1471360" y="104607"/>
                  <a:pt x="1457325" y="95250"/>
                </a:cubicBezTo>
                <a:lnTo>
                  <a:pt x="1443038" y="85725"/>
                </a:lnTo>
                <a:cubicBezTo>
                  <a:pt x="1439863" y="80962"/>
                  <a:pt x="1437560" y="75484"/>
                  <a:pt x="1433513" y="71437"/>
                </a:cubicBezTo>
                <a:cubicBezTo>
                  <a:pt x="1425106" y="63030"/>
                  <a:pt x="1410090" y="54836"/>
                  <a:pt x="1400175" y="47625"/>
                </a:cubicBezTo>
                <a:cubicBezTo>
                  <a:pt x="1387336" y="38288"/>
                  <a:pt x="1377135" y="24070"/>
                  <a:pt x="1362075" y="19050"/>
                </a:cubicBezTo>
                <a:lnTo>
                  <a:pt x="1333500" y="9525"/>
                </a:lnTo>
                <a:cubicBezTo>
                  <a:pt x="1328738" y="7937"/>
                  <a:pt x="1324136" y="5746"/>
                  <a:pt x="1319213" y="4762"/>
                </a:cubicBezTo>
                <a:lnTo>
                  <a:pt x="1295400" y="0"/>
                </a:lnTo>
                <a:cubicBezTo>
                  <a:pt x="1231900" y="1587"/>
                  <a:pt x="1168351" y="1811"/>
                  <a:pt x="1104900" y="4762"/>
                </a:cubicBezTo>
                <a:cubicBezTo>
                  <a:pt x="1099885" y="4995"/>
                  <a:pt x="1095522" y="8473"/>
                  <a:pt x="1090613" y="9525"/>
                </a:cubicBezTo>
                <a:cubicBezTo>
                  <a:pt x="978240" y="33606"/>
                  <a:pt x="1075190" y="9810"/>
                  <a:pt x="1019175" y="23812"/>
                </a:cubicBezTo>
                <a:cubicBezTo>
                  <a:pt x="1012825" y="26987"/>
                  <a:pt x="1005902" y="29210"/>
                  <a:pt x="1000125" y="33337"/>
                </a:cubicBezTo>
                <a:cubicBezTo>
                  <a:pt x="990261" y="40383"/>
                  <a:pt x="978052" y="57387"/>
                  <a:pt x="971550" y="66675"/>
                </a:cubicBezTo>
                <a:cubicBezTo>
                  <a:pt x="964985" y="76053"/>
                  <a:pt x="952500" y="95250"/>
                  <a:pt x="952500" y="95250"/>
                </a:cubicBezTo>
                <a:cubicBezTo>
                  <a:pt x="950913" y="104775"/>
                  <a:pt x="950513" y="114576"/>
                  <a:pt x="947738" y="123825"/>
                </a:cubicBezTo>
                <a:cubicBezTo>
                  <a:pt x="945698" y="130625"/>
                  <a:pt x="939701" y="135933"/>
                  <a:pt x="938213" y="142875"/>
                </a:cubicBezTo>
                <a:cubicBezTo>
                  <a:pt x="923900" y="209665"/>
                  <a:pt x="945522" y="172393"/>
                  <a:pt x="923925" y="204787"/>
                </a:cubicBezTo>
                <a:cubicBezTo>
                  <a:pt x="922338" y="214312"/>
                  <a:pt x="921651" y="224032"/>
                  <a:pt x="919163" y="233362"/>
                </a:cubicBezTo>
                <a:cubicBezTo>
                  <a:pt x="915282" y="247914"/>
                  <a:pt x="909638" y="261937"/>
                  <a:pt x="904875" y="276225"/>
                </a:cubicBezTo>
                <a:cubicBezTo>
                  <a:pt x="903288" y="280987"/>
                  <a:pt x="901331" y="285642"/>
                  <a:pt x="900113" y="290512"/>
                </a:cubicBezTo>
                <a:cubicBezTo>
                  <a:pt x="898525" y="296862"/>
                  <a:pt x="897148" y="303268"/>
                  <a:pt x="895350" y="309562"/>
                </a:cubicBezTo>
                <a:cubicBezTo>
                  <a:pt x="893971" y="314389"/>
                  <a:pt x="891909" y="319007"/>
                  <a:pt x="890588" y="323850"/>
                </a:cubicBezTo>
                <a:cubicBezTo>
                  <a:pt x="875678" y="378522"/>
                  <a:pt x="888087" y="344389"/>
                  <a:pt x="871538" y="385762"/>
                </a:cubicBezTo>
                <a:cubicBezTo>
                  <a:pt x="869893" y="395632"/>
                  <a:pt x="866274" y="422024"/>
                  <a:pt x="862013" y="433387"/>
                </a:cubicBezTo>
                <a:cubicBezTo>
                  <a:pt x="859520" y="440035"/>
                  <a:pt x="855663" y="446087"/>
                  <a:pt x="852488" y="452437"/>
                </a:cubicBezTo>
                <a:cubicBezTo>
                  <a:pt x="850900" y="461962"/>
                  <a:pt x="849820" y="471586"/>
                  <a:pt x="847725" y="481012"/>
                </a:cubicBezTo>
                <a:cubicBezTo>
                  <a:pt x="844921" y="493629"/>
                  <a:pt x="839264" y="502697"/>
                  <a:pt x="833438" y="514350"/>
                </a:cubicBezTo>
                <a:cubicBezTo>
                  <a:pt x="832992" y="517920"/>
                  <a:pt x="829156" y="561014"/>
                  <a:pt x="823913" y="571500"/>
                </a:cubicBezTo>
                <a:cubicBezTo>
                  <a:pt x="818794" y="581739"/>
                  <a:pt x="810423" y="590068"/>
                  <a:pt x="804863" y="600075"/>
                </a:cubicBezTo>
                <a:cubicBezTo>
                  <a:pt x="802425" y="604463"/>
                  <a:pt x="802078" y="609748"/>
                  <a:pt x="800100" y="614362"/>
                </a:cubicBezTo>
                <a:cubicBezTo>
                  <a:pt x="797303" y="620887"/>
                  <a:pt x="793750" y="627062"/>
                  <a:pt x="790575" y="633412"/>
                </a:cubicBezTo>
                <a:cubicBezTo>
                  <a:pt x="780586" y="673373"/>
                  <a:pt x="793043" y="629395"/>
                  <a:pt x="771525" y="681037"/>
                </a:cubicBezTo>
                <a:cubicBezTo>
                  <a:pt x="767663" y="690305"/>
                  <a:pt x="766490" y="700632"/>
                  <a:pt x="762000" y="709612"/>
                </a:cubicBezTo>
                <a:cubicBezTo>
                  <a:pt x="758450" y="716711"/>
                  <a:pt x="751568" y="721723"/>
                  <a:pt x="747713" y="728662"/>
                </a:cubicBezTo>
                <a:cubicBezTo>
                  <a:pt x="743561" y="736135"/>
                  <a:pt x="741726" y="744692"/>
                  <a:pt x="738188" y="752475"/>
                </a:cubicBezTo>
                <a:cubicBezTo>
                  <a:pt x="733781" y="762170"/>
                  <a:pt x="727996" y="771220"/>
                  <a:pt x="723900" y="781050"/>
                </a:cubicBezTo>
                <a:cubicBezTo>
                  <a:pt x="720038" y="790318"/>
                  <a:pt x="717328" y="800029"/>
                  <a:pt x="714375" y="809625"/>
                </a:cubicBezTo>
                <a:cubicBezTo>
                  <a:pt x="710976" y="820671"/>
                  <a:pt x="709632" y="832441"/>
                  <a:pt x="704850" y="842962"/>
                </a:cubicBezTo>
                <a:cubicBezTo>
                  <a:pt x="701566" y="850188"/>
                  <a:pt x="695325" y="855662"/>
                  <a:pt x="690563" y="862012"/>
                </a:cubicBezTo>
                <a:cubicBezTo>
                  <a:pt x="678501" y="922319"/>
                  <a:pt x="696288" y="851197"/>
                  <a:pt x="671513" y="904875"/>
                </a:cubicBezTo>
                <a:cubicBezTo>
                  <a:pt x="665202" y="918549"/>
                  <a:pt x="663960" y="934267"/>
                  <a:pt x="657225" y="947737"/>
                </a:cubicBezTo>
                <a:cubicBezTo>
                  <a:pt x="652463" y="957262"/>
                  <a:pt x="647034" y="966482"/>
                  <a:pt x="642938" y="976312"/>
                </a:cubicBezTo>
                <a:cubicBezTo>
                  <a:pt x="639076" y="985580"/>
                  <a:pt x="637491" y="995712"/>
                  <a:pt x="633413" y="1004887"/>
                </a:cubicBezTo>
                <a:cubicBezTo>
                  <a:pt x="624763" y="1024350"/>
                  <a:pt x="614363" y="1042987"/>
                  <a:pt x="604838" y="1062037"/>
                </a:cubicBezTo>
                <a:cubicBezTo>
                  <a:pt x="601663" y="1068387"/>
                  <a:pt x="597558" y="1074352"/>
                  <a:pt x="595313" y="1081087"/>
                </a:cubicBezTo>
                <a:cubicBezTo>
                  <a:pt x="586060" y="1108845"/>
                  <a:pt x="592795" y="1090885"/>
                  <a:pt x="571500" y="1133475"/>
                </a:cubicBezTo>
                <a:lnTo>
                  <a:pt x="561975" y="1152525"/>
                </a:lnTo>
                <a:cubicBezTo>
                  <a:pt x="558800" y="1158875"/>
                  <a:pt x="554695" y="1164840"/>
                  <a:pt x="552450" y="1171575"/>
                </a:cubicBezTo>
                <a:cubicBezTo>
                  <a:pt x="545351" y="1192873"/>
                  <a:pt x="539097" y="1212568"/>
                  <a:pt x="528638" y="1233487"/>
                </a:cubicBezTo>
                <a:cubicBezTo>
                  <a:pt x="525463" y="1239837"/>
                  <a:pt x="522051" y="1246074"/>
                  <a:pt x="519113" y="1252537"/>
                </a:cubicBezTo>
                <a:cubicBezTo>
                  <a:pt x="514110" y="1263544"/>
                  <a:pt x="509828" y="1274868"/>
                  <a:pt x="504825" y="1285875"/>
                </a:cubicBezTo>
                <a:cubicBezTo>
                  <a:pt x="501887" y="1292338"/>
                  <a:pt x="498097" y="1298399"/>
                  <a:pt x="495300" y="1304925"/>
                </a:cubicBezTo>
                <a:cubicBezTo>
                  <a:pt x="483850" y="1331643"/>
                  <a:pt x="499067" y="1306667"/>
                  <a:pt x="481013" y="1338262"/>
                </a:cubicBezTo>
                <a:cubicBezTo>
                  <a:pt x="478173" y="1343232"/>
                  <a:pt x="474048" y="1347430"/>
                  <a:pt x="471488" y="1352550"/>
                </a:cubicBezTo>
                <a:cubicBezTo>
                  <a:pt x="451769" y="1391986"/>
                  <a:pt x="484498" y="1340176"/>
                  <a:pt x="457200" y="1381125"/>
                </a:cubicBezTo>
                <a:cubicBezTo>
                  <a:pt x="450985" y="1402876"/>
                  <a:pt x="446057" y="1421950"/>
                  <a:pt x="438150" y="1443037"/>
                </a:cubicBezTo>
                <a:cubicBezTo>
                  <a:pt x="432147" y="1459046"/>
                  <a:pt x="424506" y="1474441"/>
                  <a:pt x="419100" y="1490662"/>
                </a:cubicBezTo>
                <a:cubicBezTo>
                  <a:pt x="412528" y="1510380"/>
                  <a:pt x="417123" y="1500773"/>
                  <a:pt x="404813" y="1519237"/>
                </a:cubicBezTo>
                <a:cubicBezTo>
                  <a:pt x="401638" y="1528762"/>
                  <a:pt x="399017" y="1538490"/>
                  <a:pt x="395288" y="1547812"/>
                </a:cubicBezTo>
                <a:cubicBezTo>
                  <a:pt x="392651" y="1554404"/>
                  <a:pt x="388256" y="1560215"/>
                  <a:pt x="385763" y="1566862"/>
                </a:cubicBezTo>
                <a:cubicBezTo>
                  <a:pt x="383465" y="1572991"/>
                  <a:pt x="382952" y="1579664"/>
                  <a:pt x="381000" y="1585912"/>
                </a:cubicBezTo>
                <a:cubicBezTo>
                  <a:pt x="363253" y="1642701"/>
                  <a:pt x="369676" y="1627610"/>
                  <a:pt x="352425" y="1662112"/>
                </a:cubicBezTo>
                <a:cubicBezTo>
                  <a:pt x="349250" y="1677987"/>
                  <a:pt x="350140" y="1695257"/>
                  <a:pt x="342900" y="1709737"/>
                </a:cubicBezTo>
                <a:cubicBezTo>
                  <a:pt x="336082" y="1723373"/>
                  <a:pt x="332118" y="1729056"/>
                  <a:pt x="328613" y="1743075"/>
                </a:cubicBezTo>
                <a:cubicBezTo>
                  <a:pt x="320374" y="1776029"/>
                  <a:pt x="330004" y="1757656"/>
                  <a:pt x="314325" y="1781175"/>
                </a:cubicBezTo>
                <a:cubicBezTo>
                  <a:pt x="312495" y="1792156"/>
                  <a:pt x="310664" y="1812310"/>
                  <a:pt x="304800" y="1824037"/>
                </a:cubicBezTo>
                <a:cubicBezTo>
                  <a:pt x="302240" y="1829157"/>
                  <a:pt x="298115" y="1833355"/>
                  <a:pt x="295275" y="1838325"/>
                </a:cubicBezTo>
                <a:cubicBezTo>
                  <a:pt x="291753" y="1844489"/>
                  <a:pt x="288925" y="1851025"/>
                  <a:pt x="285750" y="1857375"/>
                </a:cubicBezTo>
                <a:cubicBezTo>
                  <a:pt x="280420" y="1878696"/>
                  <a:pt x="269860" y="1923013"/>
                  <a:pt x="261938" y="1933575"/>
                </a:cubicBezTo>
                <a:cubicBezTo>
                  <a:pt x="257175" y="1939925"/>
                  <a:pt x="251505" y="1945686"/>
                  <a:pt x="247650" y="1952625"/>
                </a:cubicBezTo>
                <a:cubicBezTo>
                  <a:pt x="238562" y="1968982"/>
                  <a:pt x="239476" y="1975442"/>
                  <a:pt x="233363" y="1990725"/>
                </a:cubicBezTo>
                <a:cubicBezTo>
                  <a:pt x="228873" y="2001950"/>
                  <a:pt x="223207" y="2012700"/>
                  <a:pt x="219075" y="2024062"/>
                </a:cubicBezTo>
                <a:cubicBezTo>
                  <a:pt x="216838" y="2030213"/>
                  <a:pt x="217240" y="2037258"/>
                  <a:pt x="214313" y="2043112"/>
                </a:cubicBezTo>
                <a:cubicBezTo>
                  <a:pt x="210763" y="2050212"/>
                  <a:pt x="203760" y="2055158"/>
                  <a:pt x="200025" y="2062162"/>
                </a:cubicBezTo>
                <a:cubicBezTo>
                  <a:pt x="190998" y="2079087"/>
                  <a:pt x="183337" y="2096740"/>
                  <a:pt x="176213" y="2114550"/>
                </a:cubicBezTo>
                <a:cubicBezTo>
                  <a:pt x="170620" y="2128533"/>
                  <a:pt x="166687" y="2143125"/>
                  <a:pt x="161925" y="2157412"/>
                </a:cubicBezTo>
                <a:cubicBezTo>
                  <a:pt x="160337" y="2162175"/>
                  <a:pt x="158381" y="2166830"/>
                  <a:pt x="157163" y="2171700"/>
                </a:cubicBezTo>
                <a:cubicBezTo>
                  <a:pt x="155575" y="2178050"/>
                  <a:pt x="154470" y="2184540"/>
                  <a:pt x="152400" y="2190750"/>
                </a:cubicBezTo>
                <a:cubicBezTo>
                  <a:pt x="149697" y="2198860"/>
                  <a:pt x="145877" y="2206557"/>
                  <a:pt x="142875" y="2214562"/>
                </a:cubicBezTo>
                <a:cubicBezTo>
                  <a:pt x="141112" y="2219263"/>
                  <a:pt x="139700" y="2224087"/>
                  <a:pt x="138113" y="2228850"/>
                </a:cubicBezTo>
                <a:cubicBezTo>
                  <a:pt x="136525" y="2241550"/>
                  <a:pt x="137114" y="2254717"/>
                  <a:pt x="133350" y="2266950"/>
                </a:cubicBezTo>
                <a:cubicBezTo>
                  <a:pt x="130628" y="2275797"/>
                  <a:pt x="123203" y="2282483"/>
                  <a:pt x="119063" y="2290762"/>
                </a:cubicBezTo>
                <a:cubicBezTo>
                  <a:pt x="116818" y="2295252"/>
                  <a:pt x="116063" y="2300349"/>
                  <a:pt x="114300" y="2305050"/>
                </a:cubicBezTo>
                <a:cubicBezTo>
                  <a:pt x="111017" y="2313805"/>
                  <a:pt x="102718" y="2332331"/>
                  <a:pt x="100013" y="2343150"/>
                </a:cubicBezTo>
                <a:cubicBezTo>
                  <a:pt x="92043" y="2375030"/>
                  <a:pt x="99345" y="2361487"/>
                  <a:pt x="85725" y="2395537"/>
                </a:cubicBezTo>
                <a:cubicBezTo>
                  <a:pt x="72589" y="2428378"/>
                  <a:pt x="77202" y="2401049"/>
                  <a:pt x="66675" y="2443162"/>
                </a:cubicBezTo>
                <a:cubicBezTo>
                  <a:pt x="65088" y="2449512"/>
                  <a:pt x="63333" y="2455822"/>
                  <a:pt x="61913" y="2462212"/>
                </a:cubicBezTo>
                <a:cubicBezTo>
                  <a:pt x="60157" y="2470114"/>
                  <a:pt x="59113" y="2478172"/>
                  <a:pt x="57150" y="2486025"/>
                </a:cubicBezTo>
                <a:cubicBezTo>
                  <a:pt x="53646" y="2500042"/>
                  <a:pt x="49679" y="2505730"/>
                  <a:pt x="42863" y="2519362"/>
                </a:cubicBezTo>
                <a:cubicBezTo>
                  <a:pt x="40176" y="2538168"/>
                  <a:pt x="37979" y="2557949"/>
                  <a:pt x="33338" y="2576512"/>
                </a:cubicBezTo>
                <a:cubicBezTo>
                  <a:pt x="32120" y="2581382"/>
                  <a:pt x="30820" y="2586310"/>
                  <a:pt x="28575" y="2590800"/>
                </a:cubicBezTo>
                <a:cubicBezTo>
                  <a:pt x="26015" y="2595919"/>
                  <a:pt x="22225" y="2600325"/>
                  <a:pt x="19050" y="2605087"/>
                </a:cubicBezTo>
                <a:cubicBezTo>
                  <a:pt x="11854" y="2633875"/>
                  <a:pt x="16357" y="2617931"/>
                  <a:pt x="4763" y="2652712"/>
                </a:cubicBezTo>
                <a:lnTo>
                  <a:pt x="0" y="2667000"/>
                </a:lnTo>
                <a:lnTo>
                  <a:pt x="4763" y="2681287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692025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 -context-</a:t>
            </a:r>
            <a:r>
              <a:rPr lang="en-US" altLang="ko-KR" sz="1600" dirty="0" err="1" smtClean="0"/>
              <a:t>param</a:t>
            </a:r>
            <a:r>
              <a:rPr lang="ko-KR" altLang="en-US" sz="1600" dirty="0" smtClean="0"/>
              <a:t>은 모든 서블렛만 사용해야 하는 값 을 설정할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&lt;</a:t>
            </a:r>
            <a:r>
              <a:rPr lang="en-US" altLang="ko-KR" sz="1600" dirty="0" err="1" smtClean="0"/>
              <a:t>servlet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 &lt;</a:t>
            </a:r>
            <a:r>
              <a:rPr lang="en-US" altLang="ko-KR" sz="1600" dirty="0" err="1" smtClean="0"/>
              <a:t>servlet</a:t>
            </a:r>
            <a:r>
              <a:rPr lang="en-US" altLang="ko-KR" sz="1600" dirty="0" smtClean="0"/>
              <a:t>-name&gt;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servlet</a:t>
            </a:r>
            <a:r>
              <a:rPr lang="en-US" altLang="ko-KR" sz="1600" dirty="0" smtClean="0"/>
              <a:t>-name&gt;</a:t>
            </a:r>
          </a:p>
          <a:p>
            <a:r>
              <a:rPr lang="en-US" altLang="ko-KR" sz="1600" dirty="0" smtClean="0"/>
              <a:t>     &lt;</a:t>
            </a:r>
            <a:r>
              <a:rPr lang="en-US" altLang="ko-KR" sz="1600" dirty="0" err="1" smtClean="0"/>
              <a:t>servlet</a:t>
            </a:r>
            <a:r>
              <a:rPr lang="en-US" altLang="ko-KR" sz="1600" dirty="0" smtClean="0"/>
              <a:t>-class&gt;</a:t>
            </a:r>
            <a:r>
              <a:rPr lang="ko-KR" altLang="en-US" sz="1600" dirty="0" err="1" smtClean="0"/>
              <a:t>패키지명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servlet</a:t>
            </a:r>
            <a:r>
              <a:rPr lang="en-US" altLang="ko-KR" sz="1600" dirty="0" smtClean="0"/>
              <a:t>-class&gt;</a:t>
            </a:r>
          </a:p>
          <a:p>
            <a:r>
              <a:rPr lang="en-US" altLang="ko-KR" sz="1600" dirty="0" smtClean="0"/>
              <a:t>   &lt;/</a:t>
            </a:r>
            <a:r>
              <a:rPr lang="en-US" altLang="ko-KR" sz="1600" dirty="0" err="1" smtClean="0"/>
              <a:t>servlet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</a:t>
            </a:r>
          </a:p>
          <a:p>
            <a:r>
              <a:rPr lang="en-US" altLang="ko-KR" sz="1600" dirty="0" smtClean="0"/>
              <a:t> -context-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 node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web.xml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&lt;web-app&gt;</a:t>
            </a:r>
            <a:r>
              <a:rPr lang="ko-KR" altLang="en-US" sz="1600" dirty="0" smtClean="0"/>
              <a:t>의 위치에 상관없이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하위 </a:t>
            </a:r>
            <a:r>
              <a:rPr lang="ko-KR" altLang="en-US" sz="1600" dirty="0" err="1" smtClean="0"/>
              <a:t>노드로만</a:t>
            </a:r>
            <a:r>
              <a:rPr lang="ko-KR" altLang="en-US" sz="1600" dirty="0" smtClean="0"/>
              <a:t> 등록되면 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&lt;context-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   &lt;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-name&gt;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-name&gt;</a:t>
            </a:r>
          </a:p>
          <a:p>
            <a:r>
              <a:rPr lang="en-US" altLang="ko-KR" sz="1600" dirty="0" smtClean="0"/>
              <a:t>       &lt;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-value&gt;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-value&gt;</a:t>
            </a:r>
          </a:p>
          <a:p>
            <a:r>
              <a:rPr lang="en-US" altLang="ko-KR" sz="1600" dirty="0" smtClean="0"/>
              <a:t>    &lt;/context-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     .</a:t>
            </a:r>
          </a:p>
          <a:p>
            <a:r>
              <a:rPr lang="en-US" altLang="ko-KR" sz="1600" dirty="0" smtClean="0"/>
              <a:t>         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smtClean="0"/>
              <a:t>모든 서블렛에서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r>
              <a:rPr lang="en-US" altLang="ko-KR" sz="1600" dirty="0" smtClean="0"/>
              <a:t>  1.ServletContext </a:t>
            </a:r>
            <a:r>
              <a:rPr lang="ko-KR" altLang="en-US" sz="1600" dirty="0" smtClean="0"/>
              <a:t>얻기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ServletContext</a:t>
            </a:r>
            <a:r>
              <a:rPr lang="en-US" altLang="ko-KR" sz="1600" dirty="0" smtClean="0"/>
              <a:t> sc=</a:t>
            </a:r>
            <a:r>
              <a:rPr lang="en-US" altLang="ko-KR" sz="1600" dirty="0" err="1" smtClean="0"/>
              <a:t>getServletContext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  2.ServletContext </a:t>
            </a:r>
            <a:r>
              <a:rPr lang="ko-KR" altLang="en-US" sz="1600" dirty="0" smtClean="0"/>
              <a:t>에서 이름을 넣어 값 얻기</a:t>
            </a:r>
            <a:endParaRPr lang="en-US" altLang="ko-KR" sz="1600" dirty="0" smtClean="0"/>
          </a:p>
          <a:p>
            <a:r>
              <a:rPr lang="en-US" altLang="ko-KR" sz="1600" dirty="0" smtClean="0"/>
              <a:t>    String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sc.getInitParameter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 smtClean="0"/>
              <a:t> 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71472" y="264318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1472" y="335597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>
            <a:off x="321439" y="2963859"/>
            <a:ext cx="642942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/>
        </p:nvSpPr>
        <p:spPr>
          <a:xfrm>
            <a:off x="1609725" y="2595576"/>
            <a:ext cx="2433638" cy="2690812"/>
          </a:xfrm>
          <a:custGeom>
            <a:avLst/>
            <a:gdLst>
              <a:gd name="connsiteX0" fmla="*/ 2433638 w 2433638"/>
              <a:gd name="connsiteY0" fmla="*/ 2690812 h 2690812"/>
              <a:gd name="connsiteX1" fmla="*/ 2428875 w 2433638"/>
              <a:gd name="connsiteY1" fmla="*/ 2338387 h 2690812"/>
              <a:gd name="connsiteX2" fmla="*/ 2424113 w 2433638"/>
              <a:gd name="connsiteY2" fmla="*/ 2300287 h 2690812"/>
              <a:gd name="connsiteX3" fmla="*/ 2405063 w 2433638"/>
              <a:gd name="connsiteY3" fmla="*/ 2228850 h 2690812"/>
              <a:gd name="connsiteX4" fmla="*/ 2395538 w 2433638"/>
              <a:gd name="connsiteY4" fmla="*/ 2152650 h 2690812"/>
              <a:gd name="connsiteX5" fmla="*/ 2381250 w 2433638"/>
              <a:gd name="connsiteY5" fmla="*/ 2109787 h 2690812"/>
              <a:gd name="connsiteX6" fmla="*/ 2352675 w 2433638"/>
              <a:gd name="connsiteY6" fmla="*/ 2019300 h 2690812"/>
              <a:gd name="connsiteX7" fmla="*/ 2333625 w 2433638"/>
              <a:gd name="connsiteY7" fmla="*/ 1933575 h 2690812"/>
              <a:gd name="connsiteX8" fmla="*/ 2314575 w 2433638"/>
              <a:gd name="connsiteY8" fmla="*/ 1876425 h 2690812"/>
              <a:gd name="connsiteX9" fmla="*/ 2295525 w 2433638"/>
              <a:gd name="connsiteY9" fmla="*/ 1814512 h 2690812"/>
              <a:gd name="connsiteX10" fmla="*/ 2286000 w 2433638"/>
              <a:gd name="connsiteY10" fmla="*/ 1781175 h 2690812"/>
              <a:gd name="connsiteX11" fmla="*/ 2271713 w 2433638"/>
              <a:gd name="connsiteY11" fmla="*/ 1752600 h 2690812"/>
              <a:gd name="connsiteX12" fmla="*/ 2238375 w 2433638"/>
              <a:gd name="connsiteY12" fmla="*/ 1671637 h 2690812"/>
              <a:gd name="connsiteX13" fmla="*/ 2209800 w 2433638"/>
              <a:gd name="connsiteY13" fmla="*/ 1566862 h 2690812"/>
              <a:gd name="connsiteX14" fmla="*/ 2195513 w 2433638"/>
              <a:gd name="connsiteY14" fmla="*/ 1533525 h 2690812"/>
              <a:gd name="connsiteX15" fmla="*/ 2185988 w 2433638"/>
              <a:gd name="connsiteY15" fmla="*/ 1504950 h 2690812"/>
              <a:gd name="connsiteX16" fmla="*/ 2162175 w 2433638"/>
              <a:gd name="connsiteY16" fmla="*/ 1462087 h 2690812"/>
              <a:gd name="connsiteX17" fmla="*/ 2143125 w 2433638"/>
              <a:gd name="connsiteY17" fmla="*/ 1409700 h 2690812"/>
              <a:gd name="connsiteX18" fmla="*/ 2128838 w 2433638"/>
              <a:gd name="connsiteY18" fmla="*/ 1385887 h 2690812"/>
              <a:gd name="connsiteX19" fmla="*/ 2081213 w 2433638"/>
              <a:gd name="connsiteY19" fmla="*/ 1276350 h 2690812"/>
              <a:gd name="connsiteX20" fmla="*/ 2066925 w 2433638"/>
              <a:gd name="connsiteY20" fmla="*/ 1228725 h 2690812"/>
              <a:gd name="connsiteX21" fmla="*/ 2033588 w 2433638"/>
              <a:gd name="connsiteY21" fmla="*/ 1166812 h 2690812"/>
              <a:gd name="connsiteX22" fmla="*/ 2005013 w 2433638"/>
              <a:gd name="connsiteY22" fmla="*/ 1109662 h 2690812"/>
              <a:gd name="connsiteX23" fmla="*/ 2000250 w 2433638"/>
              <a:gd name="connsiteY23" fmla="*/ 1095375 h 2690812"/>
              <a:gd name="connsiteX24" fmla="*/ 1995488 w 2433638"/>
              <a:gd name="connsiteY24" fmla="*/ 1076325 h 2690812"/>
              <a:gd name="connsiteX25" fmla="*/ 1966913 w 2433638"/>
              <a:gd name="connsiteY25" fmla="*/ 1033462 h 2690812"/>
              <a:gd name="connsiteX26" fmla="*/ 1943100 w 2433638"/>
              <a:gd name="connsiteY26" fmla="*/ 995362 h 2690812"/>
              <a:gd name="connsiteX27" fmla="*/ 1905000 w 2433638"/>
              <a:gd name="connsiteY27" fmla="*/ 914400 h 2690812"/>
              <a:gd name="connsiteX28" fmla="*/ 1876425 w 2433638"/>
              <a:gd name="connsiteY28" fmla="*/ 871537 h 2690812"/>
              <a:gd name="connsiteX29" fmla="*/ 1866900 w 2433638"/>
              <a:gd name="connsiteY29" fmla="*/ 838200 h 2690812"/>
              <a:gd name="connsiteX30" fmla="*/ 1852613 w 2433638"/>
              <a:gd name="connsiteY30" fmla="*/ 814387 h 2690812"/>
              <a:gd name="connsiteX31" fmla="*/ 1843088 w 2433638"/>
              <a:gd name="connsiteY31" fmla="*/ 795337 h 2690812"/>
              <a:gd name="connsiteX32" fmla="*/ 1833563 w 2433638"/>
              <a:gd name="connsiteY32" fmla="*/ 781050 h 2690812"/>
              <a:gd name="connsiteX33" fmla="*/ 1814513 w 2433638"/>
              <a:gd name="connsiteY33" fmla="*/ 742950 h 2690812"/>
              <a:gd name="connsiteX34" fmla="*/ 1804988 w 2433638"/>
              <a:gd name="connsiteY34" fmla="*/ 728662 h 2690812"/>
              <a:gd name="connsiteX35" fmla="*/ 1776413 w 2433638"/>
              <a:gd name="connsiteY35" fmla="*/ 671512 h 2690812"/>
              <a:gd name="connsiteX36" fmla="*/ 1766888 w 2433638"/>
              <a:gd name="connsiteY36" fmla="*/ 657225 h 2690812"/>
              <a:gd name="connsiteX37" fmla="*/ 1743075 w 2433638"/>
              <a:gd name="connsiteY37" fmla="*/ 609600 h 2690812"/>
              <a:gd name="connsiteX38" fmla="*/ 1738313 w 2433638"/>
              <a:gd name="connsiteY38" fmla="*/ 590550 h 2690812"/>
              <a:gd name="connsiteX39" fmla="*/ 1728788 w 2433638"/>
              <a:gd name="connsiteY39" fmla="*/ 576262 h 2690812"/>
              <a:gd name="connsiteX40" fmla="*/ 1714500 w 2433638"/>
              <a:gd name="connsiteY40" fmla="*/ 552450 h 2690812"/>
              <a:gd name="connsiteX41" fmla="*/ 1704975 w 2433638"/>
              <a:gd name="connsiteY41" fmla="*/ 528637 h 2690812"/>
              <a:gd name="connsiteX42" fmla="*/ 1690688 w 2433638"/>
              <a:gd name="connsiteY42" fmla="*/ 509587 h 2690812"/>
              <a:gd name="connsiteX43" fmla="*/ 1676400 w 2433638"/>
              <a:gd name="connsiteY43" fmla="*/ 485775 h 2690812"/>
              <a:gd name="connsiteX44" fmla="*/ 1652588 w 2433638"/>
              <a:gd name="connsiteY44" fmla="*/ 438150 h 2690812"/>
              <a:gd name="connsiteX45" fmla="*/ 1643063 w 2433638"/>
              <a:gd name="connsiteY45" fmla="*/ 423862 h 2690812"/>
              <a:gd name="connsiteX46" fmla="*/ 1633538 w 2433638"/>
              <a:gd name="connsiteY46" fmla="*/ 400050 h 2690812"/>
              <a:gd name="connsiteX47" fmla="*/ 1628775 w 2433638"/>
              <a:gd name="connsiteY47" fmla="*/ 385762 h 2690812"/>
              <a:gd name="connsiteX48" fmla="*/ 1604963 w 2433638"/>
              <a:gd name="connsiteY48" fmla="*/ 347662 h 2690812"/>
              <a:gd name="connsiteX49" fmla="*/ 1590675 w 2433638"/>
              <a:gd name="connsiteY49" fmla="*/ 319087 h 2690812"/>
              <a:gd name="connsiteX50" fmla="*/ 1585913 w 2433638"/>
              <a:gd name="connsiteY50" fmla="*/ 304800 h 2690812"/>
              <a:gd name="connsiteX51" fmla="*/ 1571625 w 2433638"/>
              <a:gd name="connsiteY51" fmla="*/ 290512 h 2690812"/>
              <a:gd name="connsiteX52" fmla="*/ 1552575 w 2433638"/>
              <a:gd name="connsiteY52" fmla="*/ 247650 h 2690812"/>
              <a:gd name="connsiteX53" fmla="*/ 1528763 w 2433638"/>
              <a:gd name="connsiteY53" fmla="*/ 214312 h 2690812"/>
              <a:gd name="connsiteX54" fmla="*/ 1514475 w 2433638"/>
              <a:gd name="connsiteY54" fmla="*/ 185737 h 2690812"/>
              <a:gd name="connsiteX55" fmla="*/ 1481138 w 2433638"/>
              <a:gd name="connsiteY55" fmla="*/ 138112 h 2690812"/>
              <a:gd name="connsiteX56" fmla="*/ 1457325 w 2433638"/>
              <a:gd name="connsiteY56" fmla="*/ 95250 h 2690812"/>
              <a:gd name="connsiteX57" fmla="*/ 1443038 w 2433638"/>
              <a:gd name="connsiteY57" fmla="*/ 85725 h 2690812"/>
              <a:gd name="connsiteX58" fmla="*/ 1433513 w 2433638"/>
              <a:gd name="connsiteY58" fmla="*/ 71437 h 2690812"/>
              <a:gd name="connsiteX59" fmla="*/ 1400175 w 2433638"/>
              <a:gd name="connsiteY59" fmla="*/ 47625 h 2690812"/>
              <a:gd name="connsiteX60" fmla="*/ 1362075 w 2433638"/>
              <a:gd name="connsiteY60" fmla="*/ 19050 h 2690812"/>
              <a:gd name="connsiteX61" fmla="*/ 1333500 w 2433638"/>
              <a:gd name="connsiteY61" fmla="*/ 9525 h 2690812"/>
              <a:gd name="connsiteX62" fmla="*/ 1319213 w 2433638"/>
              <a:gd name="connsiteY62" fmla="*/ 4762 h 2690812"/>
              <a:gd name="connsiteX63" fmla="*/ 1295400 w 2433638"/>
              <a:gd name="connsiteY63" fmla="*/ 0 h 2690812"/>
              <a:gd name="connsiteX64" fmla="*/ 1104900 w 2433638"/>
              <a:gd name="connsiteY64" fmla="*/ 4762 h 2690812"/>
              <a:gd name="connsiteX65" fmla="*/ 1090613 w 2433638"/>
              <a:gd name="connsiteY65" fmla="*/ 9525 h 2690812"/>
              <a:gd name="connsiteX66" fmla="*/ 1019175 w 2433638"/>
              <a:gd name="connsiteY66" fmla="*/ 23812 h 2690812"/>
              <a:gd name="connsiteX67" fmla="*/ 1000125 w 2433638"/>
              <a:gd name="connsiteY67" fmla="*/ 33337 h 2690812"/>
              <a:gd name="connsiteX68" fmla="*/ 971550 w 2433638"/>
              <a:gd name="connsiteY68" fmla="*/ 66675 h 2690812"/>
              <a:gd name="connsiteX69" fmla="*/ 952500 w 2433638"/>
              <a:gd name="connsiteY69" fmla="*/ 95250 h 2690812"/>
              <a:gd name="connsiteX70" fmla="*/ 947738 w 2433638"/>
              <a:gd name="connsiteY70" fmla="*/ 123825 h 2690812"/>
              <a:gd name="connsiteX71" fmla="*/ 938213 w 2433638"/>
              <a:gd name="connsiteY71" fmla="*/ 142875 h 2690812"/>
              <a:gd name="connsiteX72" fmla="*/ 923925 w 2433638"/>
              <a:gd name="connsiteY72" fmla="*/ 204787 h 2690812"/>
              <a:gd name="connsiteX73" fmla="*/ 919163 w 2433638"/>
              <a:gd name="connsiteY73" fmla="*/ 233362 h 2690812"/>
              <a:gd name="connsiteX74" fmla="*/ 904875 w 2433638"/>
              <a:gd name="connsiteY74" fmla="*/ 276225 h 2690812"/>
              <a:gd name="connsiteX75" fmla="*/ 900113 w 2433638"/>
              <a:gd name="connsiteY75" fmla="*/ 290512 h 2690812"/>
              <a:gd name="connsiteX76" fmla="*/ 895350 w 2433638"/>
              <a:gd name="connsiteY76" fmla="*/ 309562 h 2690812"/>
              <a:gd name="connsiteX77" fmla="*/ 890588 w 2433638"/>
              <a:gd name="connsiteY77" fmla="*/ 323850 h 2690812"/>
              <a:gd name="connsiteX78" fmla="*/ 871538 w 2433638"/>
              <a:gd name="connsiteY78" fmla="*/ 385762 h 2690812"/>
              <a:gd name="connsiteX79" fmla="*/ 862013 w 2433638"/>
              <a:gd name="connsiteY79" fmla="*/ 433387 h 2690812"/>
              <a:gd name="connsiteX80" fmla="*/ 852488 w 2433638"/>
              <a:gd name="connsiteY80" fmla="*/ 452437 h 2690812"/>
              <a:gd name="connsiteX81" fmla="*/ 847725 w 2433638"/>
              <a:gd name="connsiteY81" fmla="*/ 481012 h 2690812"/>
              <a:gd name="connsiteX82" fmla="*/ 833438 w 2433638"/>
              <a:gd name="connsiteY82" fmla="*/ 514350 h 2690812"/>
              <a:gd name="connsiteX83" fmla="*/ 823913 w 2433638"/>
              <a:gd name="connsiteY83" fmla="*/ 571500 h 2690812"/>
              <a:gd name="connsiteX84" fmla="*/ 804863 w 2433638"/>
              <a:gd name="connsiteY84" fmla="*/ 600075 h 2690812"/>
              <a:gd name="connsiteX85" fmla="*/ 800100 w 2433638"/>
              <a:gd name="connsiteY85" fmla="*/ 614362 h 2690812"/>
              <a:gd name="connsiteX86" fmla="*/ 790575 w 2433638"/>
              <a:gd name="connsiteY86" fmla="*/ 633412 h 2690812"/>
              <a:gd name="connsiteX87" fmla="*/ 771525 w 2433638"/>
              <a:gd name="connsiteY87" fmla="*/ 681037 h 2690812"/>
              <a:gd name="connsiteX88" fmla="*/ 762000 w 2433638"/>
              <a:gd name="connsiteY88" fmla="*/ 709612 h 2690812"/>
              <a:gd name="connsiteX89" fmla="*/ 747713 w 2433638"/>
              <a:gd name="connsiteY89" fmla="*/ 728662 h 2690812"/>
              <a:gd name="connsiteX90" fmla="*/ 738188 w 2433638"/>
              <a:gd name="connsiteY90" fmla="*/ 752475 h 2690812"/>
              <a:gd name="connsiteX91" fmla="*/ 723900 w 2433638"/>
              <a:gd name="connsiteY91" fmla="*/ 781050 h 2690812"/>
              <a:gd name="connsiteX92" fmla="*/ 714375 w 2433638"/>
              <a:gd name="connsiteY92" fmla="*/ 809625 h 2690812"/>
              <a:gd name="connsiteX93" fmla="*/ 704850 w 2433638"/>
              <a:gd name="connsiteY93" fmla="*/ 842962 h 2690812"/>
              <a:gd name="connsiteX94" fmla="*/ 690563 w 2433638"/>
              <a:gd name="connsiteY94" fmla="*/ 862012 h 2690812"/>
              <a:gd name="connsiteX95" fmla="*/ 671513 w 2433638"/>
              <a:gd name="connsiteY95" fmla="*/ 904875 h 2690812"/>
              <a:gd name="connsiteX96" fmla="*/ 657225 w 2433638"/>
              <a:gd name="connsiteY96" fmla="*/ 947737 h 2690812"/>
              <a:gd name="connsiteX97" fmla="*/ 642938 w 2433638"/>
              <a:gd name="connsiteY97" fmla="*/ 976312 h 2690812"/>
              <a:gd name="connsiteX98" fmla="*/ 633413 w 2433638"/>
              <a:gd name="connsiteY98" fmla="*/ 1004887 h 2690812"/>
              <a:gd name="connsiteX99" fmla="*/ 604838 w 2433638"/>
              <a:gd name="connsiteY99" fmla="*/ 1062037 h 2690812"/>
              <a:gd name="connsiteX100" fmla="*/ 595313 w 2433638"/>
              <a:gd name="connsiteY100" fmla="*/ 1081087 h 2690812"/>
              <a:gd name="connsiteX101" fmla="*/ 571500 w 2433638"/>
              <a:gd name="connsiteY101" fmla="*/ 1133475 h 2690812"/>
              <a:gd name="connsiteX102" fmla="*/ 561975 w 2433638"/>
              <a:gd name="connsiteY102" fmla="*/ 1152525 h 2690812"/>
              <a:gd name="connsiteX103" fmla="*/ 552450 w 2433638"/>
              <a:gd name="connsiteY103" fmla="*/ 1171575 h 2690812"/>
              <a:gd name="connsiteX104" fmla="*/ 528638 w 2433638"/>
              <a:gd name="connsiteY104" fmla="*/ 1233487 h 2690812"/>
              <a:gd name="connsiteX105" fmla="*/ 519113 w 2433638"/>
              <a:gd name="connsiteY105" fmla="*/ 1252537 h 2690812"/>
              <a:gd name="connsiteX106" fmla="*/ 504825 w 2433638"/>
              <a:gd name="connsiteY106" fmla="*/ 1285875 h 2690812"/>
              <a:gd name="connsiteX107" fmla="*/ 495300 w 2433638"/>
              <a:gd name="connsiteY107" fmla="*/ 1304925 h 2690812"/>
              <a:gd name="connsiteX108" fmla="*/ 481013 w 2433638"/>
              <a:gd name="connsiteY108" fmla="*/ 1338262 h 2690812"/>
              <a:gd name="connsiteX109" fmla="*/ 471488 w 2433638"/>
              <a:gd name="connsiteY109" fmla="*/ 1352550 h 2690812"/>
              <a:gd name="connsiteX110" fmla="*/ 457200 w 2433638"/>
              <a:gd name="connsiteY110" fmla="*/ 1381125 h 2690812"/>
              <a:gd name="connsiteX111" fmla="*/ 438150 w 2433638"/>
              <a:gd name="connsiteY111" fmla="*/ 1443037 h 2690812"/>
              <a:gd name="connsiteX112" fmla="*/ 419100 w 2433638"/>
              <a:gd name="connsiteY112" fmla="*/ 1490662 h 2690812"/>
              <a:gd name="connsiteX113" fmla="*/ 404813 w 2433638"/>
              <a:gd name="connsiteY113" fmla="*/ 1519237 h 2690812"/>
              <a:gd name="connsiteX114" fmla="*/ 395288 w 2433638"/>
              <a:gd name="connsiteY114" fmla="*/ 1547812 h 2690812"/>
              <a:gd name="connsiteX115" fmla="*/ 385763 w 2433638"/>
              <a:gd name="connsiteY115" fmla="*/ 1566862 h 2690812"/>
              <a:gd name="connsiteX116" fmla="*/ 381000 w 2433638"/>
              <a:gd name="connsiteY116" fmla="*/ 1585912 h 2690812"/>
              <a:gd name="connsiteX117" fmla="*/ 352425 w 2433638"/>
              <a:gd name="connsiteY117" fmla="*/ 1662112 h 2690812"/>
              <a:gd name="connsiteX118" fmla="*/ 342900 w 2433638"/>
              <a:gd name="connsiteY118" fmla="*/ 1709737 h 2690812"/>
              <a:gd name="connsiteX119" fmla="*/ 328613 w 2433638"/>
              <a:gd name="connsiteY119" fmla="*/ 1743075 h 2690812"/>
              <a:gd name="connsiteX120" fmla="*/ 314325 w 2433638"/>
              <a:gd name="connsiteY120" fmla="*/ 1781175 h 2690812"/>
              <a:gd name="connsiteX121" fmla="*/ 304800 w 2433638"/>
              <a:gd name="connsiteY121" fmla="*/ 1824037 h 2690812"/>
              <a:gd name="connsiteX122" fmla="*/ 295275 w 2433638"/>
              <a:gd name="connsiteY122" fmla="*/ 1838325 h 2690812"/>
              <a:gd name="connsiteX123" fmla="*/ 285750 w 2433638"/>
              <a:gd name="connsiteY123" fmla="*/ 1857375 h 2690812"/>
              <a:gd name="connsiteX124" fmla="*/ 261938 w 2433638"/>
              <a:gd name="connsiteY124" fmla="*/ 1933575 h 2690812"/>
              <a:gd name="connsiteX125" fmla="*/ 247650 w 2433638"/>
              <a:gd name="connsiteY125" fmla="*/ 1952625 h 2690812"/>
              <a:gd name="connsiteX126" fmla="*/ 233363 w 2433638"/>
              <a:gd name="connsiteY126" fmla="*/ 1990725 h 2690812"/>
              <a:gd name="connsiteX127" fmla="*/ 219075 w 2433638"/>
              <a:gd name="connsiteY127" fmla="*/ 2024062 h 2690812"/>
              <a:gd name="connsiteX128" fmla="*/ 214313 w 2433638"/>
              <a:gd name="connsiteY128" fmla="*/ 2043112 h 2690812"/>
              <a:gd name="connsiteX129" fmla="*/ 200025 w 2433638"/>
              <a:gd name="connsiteY129" fmla="*/ 2062162 h 2690812"/>
              <a:gd name="connsiteX130" fmla="*/ 176213 w 2433638"/>
              <a:gd name="connsiteY130" fmla="*/ 2114550 h 2690812"/>
              <a:gd name="connsiteX131" fmla="*/ 161925 w 2433638"/>
              <a:gd name="connsiteY131" fmla="*/ 2157412 h 2690812"/>
              <a:gd name="connsiteX132" fmla="*/ 157163 w 2433638"/>
              <a:gd name="connsiteY132" fmla="*/ 2171700 h 2690812"/>
              <a:gd name="connsiteX133" fmla="*/ 152400 w 2433638"/>
              <a:gd name="connsiteY133" fmla="*/ 2190750 h 2690812"/>
              <a:gd name="connsiteX134" fmla="*/ 142875 w 2433638"/>
              <a:gd name="connsiteY134" fmla="*/ 2214562 h 2690812"/>
              <a:gd name="connsiteX135" fmla="*/ 138113 w 2433638"/>
              <a:gd name="connsiteY135" fmla="*/ 2228850 h 2690812"/>
              <a:gd name="connsiteX136" fmla="*/ 133350 w 2433638"/>
              <a:gd name="connsiteY136" fmla="*/ 2266950 h 2690812"/>
              <a:gd name="connsiteX137" fmla="*/ 119063 w 2433638"/>
              <a:gd name="connsiteY137" fmla="*/ 2290762 h 2690812"/>
              <a:gd name="connsiteX138" fmla="*/ 114300 w 2433638"/>
              <a:gd name="connsiteY138" fmla="*/ 2305050 h 2690812"/>
              <a:gd name="connsiteX139" fmla="*/ 100013 w 2433638"/>
              <a:gd name="connsiteY139" fmla="*/ 2343150 h 2690812"/>
              <a:gd name="connsiteX140" fmla="*/ 85725 w 2433638"/>
              <a:gd name="connsiteY140" fmla="*/ 2395537 h 2690812"/>
              <a:gd name="connsiteX141" fmla="*/ 66675 w 2433638"/>
              <a:gd name="connsiteY141" fmla="*/ 2443162 h 2690812"/>
              <a:gd name="connsiteX142" fmla="*/ 61913 w 2433638"/>
              <a:gd name="connsiteY142" fmla="*/ 2462212 h 2690812"/>
              <a:gd name="connsiteX143" fmla="*/ 57150 w 2433638"/>
              <a:gd name="connsiteY143" fmla="*/ 2486025 h 2690812"/>
              <a:gd name="connsiteX144" fmla="*/ 42863 w 2433638"/>
              <a:gd name="connsiteY144" fmla="*/ 2519362 h 2690812"/>
              <a:gd name="connsiteX145" fmla="*/ 33338 w 2433638"/>
              <a:gd name="connsiteY145" fmla="*/ 2576512 h 2690812"/>
              <a:gd name="connsiteX146" fmla="*/ 28575 w 2433638"/>
              <a:gd name="connsiteY146" fmla="*/ 2590800 h 2690812"/>
              <a:gd name="connsiteX147" fmla="*/ 19050 w 2433638"/>
              <a:gd name="connsiteY147" fmla="*/ 2605087 h 2690812"/>
              <a:gd name="connsiteX148" fmla="*/ 4763 w 2433638"/>
              <a:gd name="connsiteY148" fmla="*/ 2652712 h 2690812"/>
              <a:gd name="connsiteX149" fmla="*/ 0 w 2433638"/>
              <a:gd name="connsiteY149" fmla="*/ 2667000 h 2690812"/>
              <a:gd name="connsiteX150" fmla="*/ 4763 w 2433638"/>
              <a:gd name="connsiteY150" fmla="*/ 2681287 h 269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2433638" h="2690812">
                <a:moveTo>
                  <a:pt x="2433638" y="2690812"/>
                </a:moveTo>
                <a:cubicBezTo>
                  <a:pt x="2432050" y="2573337"/>
                  <a:pt x="2431740" y="2455838"/>
                  <a:pt x="2428875" y="2338387"/>
                </a:cubicBezTo>
                <a:cubicBezTo>
                  <a:pt x="2428563" y="2325592"/>
                  <a:pt x="2426623" y="2312837"/>
                  <a:pt x="2424113" y="2300287"/>
                </a:cubicBezTo>
                <a:cubicBezTo>
                  <a:pt x="2413074" y="2245092"/>
                  <a:pt x="2415032" y="2288663"/>
                  <a:pt x="2405063" y="2228850"/>
                </a:cubicBezTo>
                <a:cubicBezTo>
                  <a:pt x="2400855" y="2203601"/>
                  <a:pt x="2400558" y="2177751"/>
                  <a:pt x="2395538" y="2152650"/>
                </a:cubicBezTo>
                <a:cubicBezTo>
                  <a:pt x="2392584" y="2137882"/>
                  <a:pt x="2385635" y="2124195"/>
                  <a:pt x="2381250" y="2109787"/>
                </a:cubicBezTo>
                <a:cubicBezTo>
                  <a:pt x="2354015" y="2020301"/>
                  <a:pt x="2372943" y="2069970"/>
                  <a:pt x="2352675" y="2019300"/>
                </a:cubicBezTo>
                <a:cubicBezTo>
                  <a:pt x="2335486" y="1916163"/>
                  <a:pt x="2352384" y="1999230"/>
                  <a:pt x="2333625" y="1933575"/>
                </a:cubicBezTo>
                <a:cubicBezTo>
                  <a:pt x="2318629" y="1881090"/>
                  <a:pt x="2331988" y="1911250"/>
                  <a:pt x="2314575" y="1876425"/>
                </a:cubicBezTo>
                <a:cubicBezTo>
                  <a:pt x="2305719" y="1823282"/>
                  <a:pt x="2316255" y="1872554"/>
                  <a:pt x="2295525" y="1814512"/>
                </a:cubicBezTo>
                <a:cubicBezTo>
                  <a:pt x="2291638" y="1803628"/>
                  <a:pt x="2290149" y="1791962"/>
                  <a:pt x="2286000" y="1781175"/>
                </a:cubicBezTo>
                <a:cubicBezTo>
                  <a:pt x="2282177" y="1771236"/>
                  <a:pt x="2275295" y="1762629"/>
                  <a:pt x="2271713" y="1752600"/>
                </a:cubicBezTo>
                <a:cubicBezTo>
                  <a:pt x="2242039" y="1669511"/>
                  <a:pt x="2288753" y="1762317"/>
                  <a:pt x="2238375" y="1671637"/>
                </a:cubicBezTo>
                <a:cubicBezTo>
                  <a:pt x="2227951" y="1624731"/>
                  <a:pt x="2227569" y="1617632"/>
                  <a:pt x="2209800" y="1566862"/>
                </a:cubicBezTo>
                <a:cubicBezTo>
                  <a:pt x="2205806" y="1555451"/>
                  <a:pt x="2199853" y="1544809"/>
                  <a:pt x="2195513" y="1533525"/>
                </a:cubicBezTo>
                <a:cubicBezTo>
                  <a:pt x="2191909" y="1524154"/>
                  <a:pt x="2189850" y="1514218"/>
                  <a:pt x="2185988" y="1504950"/>
                </a:cubicBezTo>
                <a:cubicBezTo>
                  <a:pt x="2150101" y="1418824"/>
                  <a:pt x="2187840" y="1513418"/>
                  <a:pt x="2162175" y="1462087"/>
                </a:cubicBezTo>
                <a:cubicBezTo>
                  <a:pt x="2140411" y="1418559"/>
                  <a:pt x="2165348" y="1458592"/>
                  <a:pt x="2143125" y="1409700"/>
                </a:cubicBezTo>
                <a:cubicBezTo>
                  <a:pt x="2139295" y="1401273"/>
                  <a:pt x="2133333" y="1393979"/>
                  <a:pt x="2128838" y="1385887"/>
                </a:cubicBezTo>
                <a:cubicBezTo>
                  <a:pt x="2113367" y="1358039"/>
                  <a:pt x="2082009" y="1279003"/>
                  <a:pt x="2081213" y="1276350"/>
                </a:cubicBezTo>
                <a:cubicBezTo>
                  <a:pt x="2076450" y="1260475"/>
                  <a:pt x="2073236" y="1244051"/>
                  <a:pt x="2066925" y="1228725"/>
                </a:cubicBezTo>
                <a:cubicBezTo>
                  <a:pt x="2030453" y="1140152"/>
                  <a:pt x="2063698" y="1245099"/>
                  <a:pt x="2033588" y="1166812"/>
                </a:cubicBezTo>
                <a:cubicBezTo>
                  <a:pt x="2013059" y="1113437"/>
                  <a:pt x="2038505" y="1151527"/>
                  <a:pt x="2005013" y="1109662"/>
                </a:cubicBezTo>
                <a:cubicBezTo>
                  <a:pt x="2003425" y="1104900"/>
                  <a:pt x="2001629" y="1100202"/>
                  <a:pt x="2000250" y="1095375"/>
                </a:cubicBezTo>
                <a:cubicBezTo>
                  <a:pt x="1998452" y="1089081"/>
                  <a:pt x="1998146" y="1082306"/>
                  <a:pt x="1995488" y="1076325"/>
                </a:cubicBezTo>
                <a:cubicBezTo>
                  <a:pt x="1984113" y="1050730"/>
                  <a:pt x="1980755" y="1055609"/>
                  <a:pt x="1966913" y="1033462"/>
                </a:cubicBezTo>
                <a:cubicBezTo>
                  <a:pt x="1934234" y="981174"/>
                  <a:pt x="1983567" y="1049316"/>
                  <a:pt x="1943100" y="995362"/>
                </a:cubicBezTo>
                <a:cubicBezTo>
                  <a:pt x="1932705" y="943382"/>
                  <a:pt x="1945981" y="996365"/>
                  <a:pt x="1905000" y="914400"/>
                </a:cubicBezTo>
                <a:cubicBezTo>
                  <a:pt x="1887701" y="879801"/>
                  <a:pt x="1898243" y="893355"/>
                  <a:pt x="1876425" y="871537"/>
                </a:cubicBezTo>
                <a:cubicBezTo>
                  <a:pt x="1873250" y="860425"/>
                  <a:pt x="1871345" y="848868"/>
                  <a:pt x="1866900" y="838200"/>
                </a:cubicBezTo>
                <a:cubicBezTo>
                  <a:pt x="1863340" y="829655"/>
                  <a:pt x="1857108" y="822479"/>
                  <a:pt x="1852613" y="814387"/>
                </a:cubicBezTo>
                <a:cubicBezTo>
                  <a:pt x="1849165" y="808181"/>
                  <a:pt x="1846610" y="801501"/>
                  <a:pt x="1843088" y="795337"/>
                </a:cubicBezTo>
                <a:cubicBezTo>
                  <a:pt x="1840248" y="790367"/>
                  <a:pt x="1836304" y="786075"/>
                  <a:pt x="1833563" y="781050"/>
                </a:cubicBezTo>
                <a:cubicBezTo>
                  <a:pt x="1826764" y="768585"/>
                  <a:pt x="1822389" y="754764"/>
                  <a:pt x="1814513" y="742950"/>
                </a:cubicBezTo>
                <a:cubicBezTo>
                  <a:pt x="1811338" y="738187"/>
                  <a:pt x="1807682" y="733713"/>
                  <a:pt x="1804988" y="728662"/>
                </a:cubicBezTo>
                <a:cubicBezTo>
                  <a:pt x="1794965" y="709869"/>
                  <a:pt x="1788228" y="689233"/>
                  <a:pt x="1776413" y="671512"/>
                </a:cubicBezTo>
                <a:cubicBezTo>
                  <a:pt x="1773238" y="666750"/>
                  <a:pt x="1769602" y="662265"/>
                  <a:pt x="1766888" y="657225"/>
                </a:cubicBezTo>
                <a:cubicBezTo>
                  <a:pt x="1758473" y="641598"/>
                  <a:pt x="1743075" y="609600"/>
                  <a:pt x="1743075" y="609600"/>
                </a:cubicBezTo>
                <a:cubicBezTo>
                  <a:pt x="1741488" y="603250"/>
                  <a:pt x="1740891" y="596566"/>
                  <a:pt x="1738313" y="590550"/>
                </a:cubicBezTo>
                <a:cubicBezTo>
                  <a:pt x="1736058" y="585289"/>
                  <a:pt x="1731822" y="581116"/>
                  <a:pt x="1728788" y="576262"/>
                </a:cubicBezTo>
                <a:cubicBezTo>
                  <a:pt x="1723882" y="568412"/>
                  <a:pt x="1718640" y="560729"/>
                  <a:pt x="1714500" y="552450"/>
                </a:cubicBezTo>
                <a:cubicBezTo>
                  <a:pt x="1710677" y="544803"/>
                  <a:pt x="1709127" y="536110"/>
                  <a:pt x="1704975" y="528637"/>
                </a:cubicBezTo>
                <a:cubicBezTo>
                  <a:pt x="1701120" y="521698"/>
                  <a:pt x="1695091" y="516191"/>
                  <a:pt x="1690688" y="509587"/>
                </a:cubicBezTo>
                <a:cubicBezTo>
                  <a:pt x="1685553" y="501885"/>
                  <a:pt x="1680756" y="493943"/>
                  <a:pt x="1676400" y="485775"/>
                </a:cubicBezTo>
                <a:cubicBezTo>
                  <a:pt x="1668048" y="470114"/>
                  <a:pt x="1662433" y="452918"/>
                  <a:pt x="1652588" y="438150"/>
                </a:cubicBezTo>
                <a:cubicBezTo>
                  <a:pt x="1649413" y="433387"/>
                  <a:pt x="1645623" y="428982"/>
                  <a:pt x="1643063" y="423862"/>
                </a:cubicBezTo>
                <a:cubicBezTo>
                  <a:pt x="1639240" y="416216"/>
                  <a:pt x="1636540" y="408054"/>
                  <a:pt x="1633538" y="400050"/>
                </a:cubicBezTo>
                <a:cubicBezTo>
                  <a:pt x="1631775" y="395349"/>
                  <a:pt x="1631179" y="390169"/>
                  <a:pt x="1628775" y="385762"/>
                </a:cubicBezTo>
                <a:cubicBezTo>
                  <a:pt x="1621604" y="372614"/>
                  <a:pt x="1611661" y="361057"/>
                  <a:pt x="1604963" y="347662"/>
                </a:cubicBezTo>
                <a:cubicBezTo>
                  <a:pt x="1600200" y="338137"/>
                  <a:pt x="1595000" y="328818"/>
                  <a:pt x="1590675" y="319087"/>
                </a:cubicBezTo>
                <a:cubicBezTo>
                  <a:pt x="1588636" y="314500"/>
                  <a:pt x="1588698" y="308977"/>
                  <a:pt x="1585913" y="304800"/>
                </a:cubicBezTo>
                <a:cubicBezTo>
                  <a:pt x="1582177" y="299196"/>
                  <a:pt x="1576388" y="295275"/>
                  <a:pt x="1571625" y="290512"/>
                </a:cubicBezTo>
                <a:cubicBezTo>
                  <a:pt x="1566607" y="277967"/>
                  <a:pt x="1559991" y="259515"/>
                  <a:pt x="1552575" y="247650"/>
                </a:cubicBezTo>
                <a:cubicBezTo>
                  <a:pt x="1540192" y="227836"/>
                  <a:pt x="1538841" y="232453"/>
                  <a:pt x="1528763" y="214312"/>
                </a:cubicBezTo>
                <a:cubicBezTo>
                  <a:pt x="1523591" y="205003"/>
                  <a:pt x="1519841" y="194936"/>
                  <a:pt x="1514475" y="185737"/>
                </a:cubicBezTo>
                <a:cubicBezTo>
                  <a:pt x="1504215" y="168149"/>
                  <a:pt x="1493146" y="154123"/>
                  <a:pt x="1481138" y="138112"/>
                </a:cubicBezTo>
                <a:cubicBezTo>
                  <a:pt x="1476175" y="123224"/>
                  <a:pt x="1471360" y="104607"/>
                  <a:pt x="1457325" y="95250"/>
                </a:cubicBezTo>
                <a:lnTo>
                  <a:pt x="1443038" y="85725"/>
                </a:lnTo>
                <a:cubicBezTo>
                  <a:pt x="1439863" y="80962"/>
                  <a:pt x="1437560" y="75484"/>
                  <a:pt x="1433513" y="71437"/>
                </a:cubicBezTo>
                <a:cubicBezTo>
                  <a:pt x="1425106" y="63030"/>
                  <a:pt x="1410090" y="54836"/>
                  <a:pt x="1400175" y="47625"/>
                </a:cubicBezTo>
                <a:cubicBezTo>
                  <a:pt x="1387336" y="38288"/>
                  <a:pt x="1377135" y="24070"/>
                  <a:pt x="1362075" y="19050"/>
                </a:cubicBezTo>
                <a:lnTo>
                  <a:pt x="1333500" y="9525"/>
                </a:lnTo>
                <a:cubicBezTo>
                  <a:pt x="1328738" y="7937"/>
                  <a:pt x="1324136" y="5746"/>
                  <a:pt x="1319213" y="4762"/>
                </a:cubicBezTo>
                <a:lnTo>
                  <a:pt x="1295400" y="0"/>
                </a:lnTo>
                <a:cubicBezTo>
                  <a:pt x="1231900" y="1587"/>
                  <a:pt x="1168351" y="1811"/>
                  <a:pt x="1104900" y="4762"/>
                </a:cubicBezTo>
                <a:cubicBezTo>
                  <a:pt x="1099885" y="4995"/>
                  <a:pt x="1095522" y="8473"/>
                  <a:pt x="1090613" y="9525"/>
                </a:cubicBezTo>
                <a:cubicBezTo>
                  <a:pt x="978240" y="33606"/>
                  <a:pt x="1075190" y="9810"/>
                  <a:pt x="1019175" y="23812"/>
                </a:cubicBezTo>
                <a:cubicBezTo>
                  <a:pt x="1012825" y="26987"/>
                  <a:pt x="1005902" y="29210"/>
                  <a:pt x="1000125" y="33337"/>
                </a:cubicBezTo>
                <a:cubicBezTo>
                  <a:pt x="990261" y="40383"/>
                  <a:pt x="978052" y="57387"/>
                  <a:pt x="971550" y="66675"/>
                </a:cubicBezTo>
                <a:cubicBezTo>
                  <a:pt x="964985" y="76053"/>
                  <a:pt x="952500" y="95250"/>
                  <a:pt x="952500" y="95250"/>
                </a:cubicBezTo>
                <a:cubicBezTo>
                  <a:pt x="950913" y="104775"/>
                  <a:pt x="950513" y="114576"/>
                  <a:pt x="947738" y="123825"/>
                </a:cubicBezTo>
                <a:cubicBezTo>
                  <a:pt x="945698" y="130625"/>
                  <a:pt x="939701" y="135933"/>
                  <a:pt x="938213" y="142875"/>
                </a:cubicBezTo>
                <a:cubicBezTo>
                  <a:pt x="923900" y="209665"/>
                  <a:pt x="945522" y="172393"/>
                  <a:pt x="923925" y="204787"/>
                </a:cubicBezTo>
                <a:cubicBezTo>
                  <a:pt x="922338" y="214312"/>
                  <a:pt x="921651" y="224032"/>
                  <a:pt x="919163" y="233362"/>
                </a:cubicBezTo>
                <a:cubicBezTo>
                  <a:pt x="915282" y="247914"/>
                  <a:pt x="909638" y="261937"/>
                  <a:pt x="904875" y="276225"/>
                </a:cubicBezTo>
                <a:cubicBezTo>
                  <a:pt x="903288" y="280987"/>
                  <a:pt x="901331" y="285642"/>
                  <a:pt x="900113" y="290512"/>
                </a:cubicBezTo>
                <a:cubicBezTo>
                  <a:pt x="898525" y="296862"/>
                  <a:pt x="897148" y="303268"/>
                  <a:pt x="895350" y="309562"/>
                </a:cubicBezTo>
                <a:cubicBezTo>
                  <a:pt x="893971" y="314389"/>
                  <a:pt x="891909" y="319007"/>
                  <a:pt x="890588" y="323850"/>
                </a:cubicBezTo>
                <a:cubicBezTo>
                  <a:pt x="875678" y="378522"/>
                  <a:pt x="888087" y="344389"/>
                  <a:pt x="871538" y="385762"/>
                </a:cubicBezTo>
                <a:cubicBezTo>
                  <a:pt x="869893" y="395632"/>
                  <a:pt x="866274" y="422024"/>
                  <a:pt x="862013" y="433387"/>
                </a:cubicBezTo>
                <a:cubicBezTo>
                  <a:pt x="859520" y="440035"/>
                  <a:pt x="855663" y="446087"/>
                  <a:pt x="852488" y="452437"/>
                </a:cubicBezTo>
                <a:cubicBezTo>
                  <a:pt x="850900" y="461962"/>
                  <a:pt x="849820" y="471586"/>
                  <a:pt x="847725" y="481012"/>
                </a:cubicBezTo>
                <a:cubicBezTo>
                  <a:pt x="844921" y="493629"/>
                  <a:pt x="839264" y="502697"/>
                  <a:pt x="833438" y="514350"/>
                </a:cubicBezTo>
                <a:cubicBezTo>
                  <a:pt x="832992" y="517920"/>
                  <a:pt x="829156" y="561014"/>
                  <a:pt x="823913" y="571500"/>
                </a:cubicBezTo>
                <a:cubicBezTo>
                  <a:pt x="818794" y="581739"/>
                  <a:pt x="810423" y="590068"/>
                  <a:pt x="804863" y="600075"/>
                </a:cubicBezTo>
                <a:cubicBezTo>
                  <a:pt x="802425" y="604463"/>
                  <a:pt x="802078" y="609748"/>
                  <a:pt x="800100" y="614362"/>
                </a:cubicBezTo>
                <a:cubicBezTo>
                  <a:pt x="797303" y="620887"/>
                  <a:pt x="793750" y="627062"/>
                  <a:pt x="790575" y="633412"/>
                </a:cubicBezTo>
                <a:cubicBezTo>
                  <a:pt x="780586" y="673373"/>
                  <a:pt x="793043" y="629395"/>
                  <a:pt x="771525" y="681037"/>
                </a:cubicBezTo>
                <a:cubicBezTo>
                  <a:pt x="767663" y="690305"/>
                  <a:pt x="766490" y="700632"/>
                  <a:pt x="762000" y="709612"/>
                </a:cubicBezTo>
                <a:cubicBezTo>
                  <a:pt x="758450" y="716711"/>
                  <a:pt x="751568" y="721723"/>
                  <a:pt x="747713" y="728662"/>
                </a:cubicBezTo>
                <a:cubicBezTo>
                  <a:pt x="743561" y="736135"/>
                  <a:pt x="741726" y="744692"/>
                  <a:pt x="738188" y="752475"/>
                </a:cubicBezTo>
                <a:cubicBezTo>
                  <a:pt x="733781" y="762170"/>
                  <a:pt x="727996" y="771220"/>
                  <a:pt x="723900" y="781050"/>
                </a:cubicBezTo>
                <a:cubicBezTo>
                  <a:pt x="720038" y="790318"/>
                  <a:pt x="717328" y="800029"/>
                  <a:pt x="714375" y="809625"/>
                </a:cubicBezTo>
                <a:cubicBezTo>
                  <a:pt x="710976" y="820671"/>
                  <a:pt x="709632" y="832441"/>
                  <a:pt x="704850" y="842962"/>
                </a:cubicBezTo>
                <a:cubicBezTo>
                  <a:pt x="701566" y="850188"/>
                  <a:pt x="695325" y="855662"/>
                  <a:pt x="690563" y="862012"/>
                </a:cubicBezTo>
                <a:cubicBezTo>
                  <a:pt x="678501" y="922319"/>
                  <a:pt x="696288" y="851197"/>
                  <a:pt x="671513" y="904875"/>
                </a:cubicBezTo>
                <a:cubicBezTo>
                  <a:pt x="665202" y="918549"/>
                  <a:pt x="663960" y="934267"/>
                  <a:pt x="657225" y="947737"/>
                </a:cubicBezTo>
                <a:cubicBezTo>
                  <a:pt x="652463" y="957262"/>
                  <a:pt x="647034" y="966482"/>
                  <a:pt x="642938" y="976312"/>
                </a:cubicBezTo>
                <a:cubicBezTo>
                  <a:pt x="639076" y="985580"/>
                  <a:pt x="637491" y="995712"/>
                  <a:pt x="633413" y="1004887"/>
                </a:cubicBezTo>
                <a:cubicBezTo>
                  <a:pt x="624763" y="1024350"/>
                  <a:pt x="614363" y="1042987"/>
                  <a:pt x="604838" y="1062037"/>
                </a:cubicBezTo>
                <a:cubicBezTo>
                  <a:pt x="601663" y="1068387"/>
                  <a:pt x="597558" y="1074352"/>
                  <a:pt x="595313" y="1081087"/>
                </a:cubicBezTo>
                <a:cubicBezTo>
                  <a:pt x="586060" y="1108845"/>
                  <a:pt x="592795" y="1090885"/>
                  <a:pt x="571500" y="1133475"/>
                </a:cubicBezTo>
                <a:lnTo>
                  <a:pt x="561975" y="1152525"/>
                </a:lnTo>
                <a:cubicBezTo>
                  <a:pt x="558800" y="1158875"/>
                  <a:pt x="554695" y="1164840"/>
                  <a:pt x="552450" y="1171575"/>
                </a:cubicBezTo>
                <a:cubicBezTo>
                  <a:pt x="545351" y="1192873"/>
                  <a:pt x="539097" y="1212568"/>
                  <a:pt x="528638" y="1233487"/>
                </a:cubicBezTo>
                <a:cubicBezTo>
                  <a:pt x="525463" y="1239837"/>
                  <a:pt x="522051" y="1246074"/>
                  <a:pt x="519113" y="1252537"/>
                </a:cubicBezTo>
                <a:cubicBezTo>
                  <a:pt x="514110" y="1263544"/>
                  <a:pt x="509828" y="1274868"/>
                  <a:pt x="504825" y="1285875"/>
                </a:cubicBezTo>
                <a:cubicBezTo>
                  <a:pt x="501887" y="1292338"/>
                  <a:pt x="498097" y="1298399"/>
                  <a:pt x="495300" y="1304925"/>
                </a:cubicBezTo>
                <a:cubicBezTo>
                  <a:pt x="483850" y="1331643"/>
                  <a:pt x="499067" y="1306667"/>
                  <a:pt x="481013" y="1338262"/>
                </a:cubicBezTo>
                <a:cubicBezTo>
                  <a:pt x="478173" y="1343232"/>
                  <a:pt x="474048" y="1347430"/>
                  <a:pt x="471488" y="1352550"/>
                </a:cubicBezTo>
                <a:cubicBezTo>
                  <a:pt x="451769" y="1391986"/>
                  <a:pt x="484498" y="1340176"/>
                  <a:pt x="457200" y="1381125"/>
                </a:cubicBezTo>
                <a:cubicBezTo>
                  <a:pt x="450985" y="1402876"/>
                  <a:pt x="446057" y="1421950"/>
                  <a:pt x="438150" y="1443037"/>
                </a:cubicBezTo>
                <a:cubicBezTo>
                  <a:pt x="432147" y="1459046"/>
                  <a:pt x="424506" y="1474441"/>
                  <a:pt x="419100" y="1490662"/>
                </a:cubicBezTo>
                <a:cubicBezTo>
                  <a:pt x="412528" y="1510380"/>
                  <a:pt x="417123" y="1500773"/>
                  <a:pt x="404813" y="1519237"/>
                </a:cubicBezTo>
                <a:cubicBezTo>
                  <a:pt x="401638" y="1528762"/>
                  <a:pt x="399017" y="1538490"/>
                  <a:pt x="395288" y="1547812"/>
                </a:cubicBezTo>
                <a:cubicBezTo>
                  <a:pt x="392651" y="1554404"/>
                  <a:pt x="388256" y="1560215"/>
                  <a:pt x="385763" y="1566862"/>
                </a:cubicBezTo>
                <a:cubicBezTo>
                  <a:pt x="383465" y="1572991"/>
                  <a:pt x="382952" y="1579664"/>
                  <a:pt x="381000" y="1585912"/>
                </a:cubicBezTo>
                <a:cubicBezTo>
                  <a:pt x="363253" y="1642701"/>
                  <a:pt x="369676" y="1627610"/>
                  <a:pt x="352425" y="1662112"/>
                </a:cubicBezTo>
                <a:cubicBezTo>
                  <a:pt x="349250" y="1677987"/>
                  <a:pt x="350140" y="1695257"/>
                  <a:pt x="342900" y="1709737"/>
                </a:cubicBezTo>
                <a:cubicBezTo>
                  <a:pt x="336082" y="1723373"/>
                  <a:pt x="332118" y="1729056"/>
                  <a:pt x="328613" y="1743075"/>
                </a:cubicBezTo>
                <a:cubicBezTo>
                  <a:pt x="320374" y="1776029"/>
                  <a:pt x="330004" y="1757656"/>
                  <a:pt x="314325" y="1781175"/>
                </a:cubicBezTo>
                <a:cubicBezTo>
                  <a:pt x="312495" y="1792156"/>
                  <a:pt x="310664" y="1812310"/>
                  <a:pt x="304800" y="1824037"/>
                </a:cubicBezTo>
                <a:cubicBezTo>
                  <a:pt x="302240" y="1829157"/>
                  <a:pt x="298115" y="1833355"/>
                  <a:pt x="295275" y="1838325"/>
                </a:cubicBezTo>
                <a:cubicBezTo>
                  <a:pt x="291753" y="1844489"/>
                  <a:pt x="288925" y="1851025"/>
                  <a:pt x="285750" y="1857375"/>
                </a:cubicBezTo>
                <a:cubicBezTo>
                  <a:pt x="280420" y="1878696"/>
                  <a:pt x="269860" y="1923013"/>
                  <a:pt x="261938" y="1933575"/>
                </a:cubicBezTo>
                <a:cubicBezTo>
                  <a:pt x="257175" y="1939925"/>
                  <a:pt x="251505" y="1945686"/>
                  <a:pt x="247650" y="1952625"/>
                </a:cubicBezTo>
                <a:cubicBezTo>
                  <a:pt x="238562" y="1968982"/>
                  <a:pt x="239476" y="1975442"/>
                  <a:pt x="233363" y="1990725"/>
                </a:cubicBezTo>
                <a:cubicBezTo>
                  <a:pt x="228873" y="2001950"/>
                  <a:pt x="223207" y="2012700"/>
                  <a:pt x="219075" y="2024062"/>
                </a:cubicBezTo>
                <a:cubicBezTo>
                  <a:pt x="216838" y="2030213"/>
                  <a:pt x="217240" y="2037258"/>
                  <a:pt x="214313" y="2043112"/>
                </a:cubicBezTo>
                <a:cubicBezTo>
                  <a:pt x="210763" y="2050212"/>
                  <a:pt x="203760" y="2055158"/>
                  <a:pt x="200025" y="2062162"/>
                </a:cubicBezTo>
                <a:cubicBezTo>
                  <a:pt x="190998" y="2079087"/>
                  <a:pt x="183337" y="2096740"/>
                  <a:pt x="176213" y="2114550"/>
                </a:cubicBezTo>
                <a:cubicBezTo>
                  <a:pt x="170620" y="2128533"/>
                  <a:pt x="166687" y="2143125"/>
                  <a:pt x="161925" y="2157412"/>
                </a:cubicBezTo>
                <a:cubicBezTo>
                  <a:pt x="160337" y="2162175"/>
                  <a:pt x="158381" y="2166830"/>
                  <a:pt x="157163" y="2171700"/>
                </a:cubicBezTo>
                <a:cubicBezTo>
                  <a:pt x="155575" y="2178050"/>
                  <a:pt x="154470" y="2184540"/>
                  <a:pt x="152400" y="2190750"/>
                </a:cubicBezTo>
                <a:cubicBezTo>
                  <a:pt x="149697" y="2198860"/>
                  <a:pt x="145877" y="2206557"/>
                  <a:pt x="142875" y="2214562"/>
                </a:cubicBezTo>
                <a:cubicBezTo>
                  <a:pt x="141112" y="2219263"/>
                  <a:pt x="139700" y="2224087"/>
                  <a:pt x="138113" y="2228850"/>
                </a:cubicBezTo>
                <a:cubicBezTo>
                  <a:pt x="136525" y="2241550"/>
                  <a:pt x="137114" y="2254717"/>
                  <a:pt x="133350" y="2266950"/>
                </a:cubicBezTo>
                <a:cubicBezTo>
                  <a:pt x="130628" y="2275797"/>
                  <a:pt x="123203" y="2282483"/>
                  <a:pt x="119063" y="2290762"/>
                </a:cubicBezTo>
                <a:cubicBezTo>
                  <a:pt x="116818" y="2295252"/>
                  <a:pt x="116063" y="2300349"/>
                  <a:pt x="114300" y="2305050"/>
                </a:cubicBezTo>
                <a:cubicBezTo>
                  <a:pt x="111017" y="2313805"/>
                  <a:pt x="102718" y="2332331"/>
                  <a:pt x="100013" y="2343150"/>
                </a:cubicBezTo>
                <a:cubicBezTo>
                  <a:pt x="92043" y="2375030"/>
                  <a:pt x="99345" y="2361487"/>
                  <a:pt x="85725" y="2395537"/>
                </a:cubicBezTo>
                <a:cubicBezTo>
                  <a:pt x="72589" y="2428378"/>
                  <a:pt x="77202" y="2401049"/>
                  <a:pt x="66675" y="2443162"/>
                </a:cubicBezTo>
                <a:cubicBezTo>
                  <a:pt x="65088" y="2449512"/>
                  <a:pt x="63333" y="2455822"/>
                  <a:pt x="61913" y="2462212"/>
                </a:cubicBezTo>
                <a:cubicBezTo>
                  <a:pt x="60157" y="2470114"/>
                  <a:pt x="59113" y="2478172"/>
                  <a:pt x="57150" y="2486025"/>
                </a:cubicBezTo>
                <a:cubicBezTo>
                  <a:pt x="53646" y="2500042"/>
                  <a:pt x="49679" y="2505730"/>
                  <a:pt x="42863" y="2519362"/>
                </a:cubicBezTo>
                <a:cubicBezTo>
                  <a:pt x="40176" y="2538168"/>
                  <a:pt x="37979" y="2557949"/>
                  <a:pt x="33338" y="2576512"/>
                </a:cubicBezTo>
                <a:cubicBezTo>
                  <a:pt x="32120" y="2581382"/>
                  <a:pt x="30820" y="2586310"/>
                  <a:pt x="28575" y="2590800"/>
                </a:cubicBezTo>
                <a:cubicBezTo>
                  <a:pt x="26015" y="2595919"/>
                  <a:pt x="22225" y="2600325"/>
                  <a:pt x="19050" y="2605087"/>
                </a:cubicBezTo>
                <a:cubicBezTo>
                  <a:pt x="11854" y="2633875"/>
                  <a:pt x="16357" y="2617931"/>
                  <a:pt x="4763" y="2652712"/>
                </a:cubicBezTo>
                <a:lnTo>
                  <a:pt x="0" y="2667000"/>
                </a:lnTo>
                <a:lnTo>
                  <a:pt x="4763" y="2681287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42852"/>
            <a:ext cx="6387390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*Spring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다양한 기능을 제공하는 </a:t>
            </a:r>
            <a:r>
              <a:rPr lang="en-US" altLang="ko-KR" sz="1600" dirty="0" smtClean="0"/>
              <a:t>Open source Framework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무료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-Spring </a:t>
            </a:r>
            <a:r>
              <a:rPr lang="en-US" altLang="ko-KR" sz="1600" dirty="0" err="1" smtClean="0"/>
              <a:t>IoC</a:t>
            </a:r>
            <a:r>
              <a:rPr lang="en-US" altLang="ko-KR" sz="1600" dirty="0" smtClean="0"/>
              <a:t>(Inversion of Control)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spring framework </a:t>
            </a:r>
            <a:r>
              <a:rPr lang="ko-KR" altLang="en-US" sz="1600" dirty="0" smtClean="0"/>
              <a:t>으로 변환</a:t>
            </a:r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구조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spring.io</a:t>
            </a:r>
            <a:r>
              <a:rPr lang="ko-KR" altLang="en-US" sz="1600" dirty="0" smtClean="0"/>
              <a:t>에서 개발 툴</a:t>
            </a:r>
            <a:r>
              <a:rPr lang="en-US" altLang="ko-KR" sz="1600" dirty="0" smtClean="0"/>
              <a:t>( STS )</a:t>
            </a:r>
            <a:r>
              <a:rPr lang="ko-KR" altLang="en-US" sz="1600" dirty="0" smtClean="0"/>
              <a:t> 및 </a:t>
            </a:r>
            <a:r>
              <a:rPr lang="en-US" altLang="ko-KR" sz="1600" dirty="0" smtClean="0"/>
              <a:t>framework</a:t>
            </a:r>
            <a:r>
              <a:rPr lang="ko-KR" altLang="en-US" sz="1600" dirty="0" smtClean="0"/>
              <a:t>배포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Spring MVC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1142976" y="714356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8728" y="937423"/>
            <a:ext cx="2497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DI, AOP, MVC, ORM, JNDI</a:t>
            </a:r>
            <a:r>
              <a:rPr lang="ko-KR" altLang="en-US" sz="1200" dirty="0" smtClean="0"/>
              <a:t>등 제공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500166" y="2357430"/>
            <a:ext cx="278608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Core ( DI 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166" y="1285860"/>
            <a:ext cx="428628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00232" y="2000240"/>
            <a:ext cx="78581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JDBC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00232" y="1571612"/>
            <a:ext cx="78581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57488" y="2000240"/>
            <a:ext cx="78581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JNDI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57488" y="1571612"/>
            <a:ext cx="78581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57620" y="1285860"/>
            <a:ext cx="428628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MVC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314" y="1500174"/>
            <a:ext cx="142876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Security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86050" y="5000636"/>
            <a:ext cx="185738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DispatcherServlet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14480" y="4143380"/>
            <a:ext cx="185738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HandlerMapper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9058" y="4143380"/>
            <a:ext cx="185738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57620" y="5715016"/>
            <a:ext cx="185738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View Resolver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28794" y="5715016"/>
            <a:ext cx="150019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844" y="5000636"/>
            <a:ext cx="142876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client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714480" y="5072074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6200000" flipV="1">
            <a:off x="2786050" y="4572008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6200000" flipH="1">
            <a:off x="3000364" y="4572008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5400000" flipH="1" flipV="1">
            <a:off x="4036215" y="4607727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5400000">
            <a:off x="4179091" y="4607727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6200000" flipH="1">
            <a:off x="4286248" y="5429264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16200000" flipV="1">
            <a:off x="4071934" y="5429264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5400000">
            <a:off x="3107521" y="5464983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10800000">
            <a:off x="1643042" y="5357826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3141" y="647690"/>
            <a:ext cx="669262" cy="70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7407521" y="862004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Rod Johnson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1000100" y="928670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85786" y="1214422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DI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2174740"/>
            <a:ext cx="264320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DispatcherServlet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14480" y="888856"/>
            <a:ext cx="185738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HandlerMapper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14942" y="960294"/>
            <a:ext cx="185738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00562" y="3246310"/>
            <a:ext cx="185738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View Resolver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85984" y="2857496"/>
            <a:ext cx="107157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2844" y="2174740"/>
            <a:ext cx="142876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client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714480" y="2246178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6200000" flipV="1">
            <a:off x="2571736" y="1531798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6200000" flipH="1">
            <a:off x="2786050" y="1531798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5400000" flipH="1" flipV="1">
            <a:off x="4822033" y="1424641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5036347" y="1424641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6200000" flipH="1">
            <a:off x="4857752" y="2674806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6200000" flipV="1">
            <a:off x="4607719" y="2710525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>
            <a:off x="3107521" y="2639087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>
            <a:off x="1643042" y="2531930"/>
            <a:ext cx="785818" cy="325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7158" y="3960690"/>
            <a:ext cx="68468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DispatcherServlet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모든 요청을 받아 </a:t>
            </a:r>
            <a:r>
              <a:rPr lang="en-US" altLang="ko-KR" sz="1200" dirty="0" err="1" smtClean="0"/>
              <a:t>HandlerMapper</a:t>
            </a:r>
            <a:r>
              <a:rPr lang="ko-KR" altLang="en-US" sz="1200" dirty="0" smtClean="0"/>
              <a:t>에게 요청을 처리할 </a:t>
            </a:r>
            <a:r>
              <a:rPr lang="en-US" altLang="ko-KR" sz="1200" dirty="0" err="1" smtClean="0"/>
              <a:t>Conroller</a:t>
            </a:r>
            <a:r>
              <a:rPr lang="ko-KR" altLang="en-US" sz="1200" dirty="0" smtClean="0"/>
              <a:t>명을 얻는 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HandlerMapper</a:t>
            </a:r>
            <a:r>
              <a:rPr lang="en-US" altLang="ko-KR" sz="1200" dirty="0" smtClean="0"/>
              <a:t> : </a:t>
            </a:r>
            <a:r>
              <a:rPr lang="ko-KR" altLang="en-US" sz="1200" dirty="0" err="1" smtClean="0"/>
              <a:t>요청받은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.do</a:t>
            </a:r>
            <a:r>
              <a:rPr lang="ko-KR" altLang="en-US" sz="1200" dirty="0" smtClean="0"/>
              <a:t>를 처리할 수 있는 </a:t>
            </a:r>
            <a:r>
              <a:rPr lang="en-US" altLang="ko-KR" sz="1200" dirty="0" smtClean="0"/>
              <a:t>Controller</a:t>
            </a:r>
            <a:r>
              <a:rPr lang="ko-KR" altLang="en-US" sz="1200" dirty="0" smtClean="0"/>
              <a:t>명을 검색하는 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-Controller : web</a:t>
            </a:r>
            <a:r>
              <a:rPr lang="ko-KR" altLang="en-US" sz="1200" dirty="0" smtClean="0"/>
              <a:t>의 요청을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로 처리하는 일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ViewResolver</a:t>
            </a:r>
            <a:r>
              <a:rPr lang="en-US" altLang="ko-KR" sz="1200" dirty="0" smtClean="0"/>
              <a:t> : JSP</a:t>
            </a:r>
            <a:r>
              <a:rPr lang="ko-KR" altLang="en-US" sz="1200" dirty="0" smtClean="0"/>
              <a:t>명을 받아  </a:t>
            </a:r>
            <a:r>
              <a:rPr lang="en-US" altLang="ko-KR" sz="1200" dirty="0" smtClean="0"/>
              <a:t>prefix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suffix</a:t>
            </a:r>
            <a:r>
              <a:rPr lang="ko-KR" altLang="en-US" sz="1200" dirty="0" smtClean="0"/>
              <a:t>를 붙여 해당 폴더에 </a:t>
            </a:r>
            <a:r>
              <a:rPr lang="en-US" altLang="ko-KR" sz="1200" dirty="0" smtClean="0"/>
              <a:t>JSP</a:t>
            </a:r>
            <a:r>
              <a:rPr lang="ko-KR" altLang="en-US" sz="1200" dirty="0" smtClean="0"/>
              <a:t>가 존재하는지 추적 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857356" y="1960426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en-US" altLang="ko-KR" sz="1200" dirty="0" err="1" smtClean="0"/>
              <a:t>a.do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071538" y="1388922"/>
            <a:ext cx="2017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en-US" altLang="ko-KR" sz="1200" dirty="0" err="1" smtClean="0"/>
              <a:t>a.do</a:t>
            </a:r>
            <a:r>
              <a:rPr lang="ko-KR" altLang="en-US" sz="1200" dirty="0" smtClean="0"/>
              <a:t>를 처리할 수 있는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Controller </a:t>
            </a:r>
            <a:r>
              <a:rPr lang="ko-KR" altLang="en-US" sz="1200" dirty="0" smtClean="0"/>
              <a:t>찾기 위한 요청</a:t>
            </a:r>
            <a:endParaRPr lang="en-US" altLang="ko-KR" sz="12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071802" y="1388922"/>
            <a:ext cx="1302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3.Controller</a:t>
            </a:r>
            <a:r>
              <a:rPr lang="ko-KR" altLang="en-US" sz="1200" dirty="0" smtClean="0"/>
              <a:t>명을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 반환</a:t>
            </a:r>
            <a:endParaRPr lang="en-US" altLang="ko-KR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214810" y="1531798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4.Controller</a:t>
            </a:r>
            <a:r>
              <a:rPr lang="ko-KR" altLang="en-US" sz="1200" dirty="0" smtClean="0"/>
              <a:t>의 </a:t>
            </a:r>
            <a:endParaRPr lang="en-US" altLang="ko-KR" sz="1200" dirty="0" smtClean="0"/>
          </a:p>
          <a:p>
            <a:r>
              <a:rPr lang="en-US" altLang="ko-KR" sz="1200" dirty="0"/>
              <a:t>m</a:t>
            </a:r>
            <a:r>
              <a:rPr lang="en-US" altLang="ko-KR" sz="1200" dirty="0" smtClean="0"/>
              <a:t>ethod</a:t>
            </a:r>
            <a:r>
              <a:rPr lang="ko-KR" altLang="en-US" sz="1200" dirty="0" smtClean="0"/>
              <a:t>를 실행</a:t>
            </a:r>
            <a:endParaRPr lang="en-US" altLang="ko-KR" sz="12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6357950" y="817442"/>
            <a:ext cx="185738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15206" y="638847"/>
            <a:ext cx="185738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rot="16200000" flipV="1">
            <a:off x="6572264" y="1388922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15140" y="1746112"/>
            <a:ext cx="24873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@Controller</a:t>
            </a:r>
          </a:p>
          <a:p>
            <a:r>
              <a:rPr lang="en-US" altLang="ko-KR" sz="1200" dirty="0" smtClean="0"/>
              <a:t>class Test{</a:t>
            </a:r>
          </a:p>
          <a:p>
            <a:r>
              <a:rPr lang="en-US" altLang="ko-KR" sz="1200" dirty="0" smtClean="0"/>
              <a:t>   @</a:t>
            </a:r>
            <a:r>
              <a:rPr lang="en-US" altLang="ko-KR" sz="1200" dirty="0" err="1" smtClean="0"/>
              <a:t>RequestMapping</a:t>
            </a:r>
            <a:r>
              <a:rPr lang="en-US" altLang="ko-KR" sz="1200" dirty="0" smtClean="0"/>
              <a:t>(“/</a:t>
            </a:r>
            <a:r>
              <a:rPr lang="en-US" altLang="ko-KR" sz="1200" dirty="0" err="1" smtClean="0"/>
              <a:t>yana.do</a:t>
            </a:r>
            <a:r>
              <a:rPr lang="en-US" altLang="ko-KR" sz="1200" dirty="0" smtClean="0"/>
              <a:t>”)</a:t>
            </a:r>
            <a:endParaRPr lang="en-US" altLang="ko-KR" sz="1200" dirty="0"/>
          </a:p>
          <a:p>
            <a:r>
              <a:rPr lang="en-US" altLang="ko-KR" sz="1200" dirty="0" smtClean="0"/>
              <a:t>   public String eng(){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}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@</a:t>
            </a:r>
            <a:r>
              <a:rPr lang="en-US" altLang="ko-KR" sz="1200" dirty="0" err="1" smtClean="0"/>
              <a:t>RequestMapping</a:t>
            </a:r>
            <a:r>
              <a:rPr lang="en-US" altLang="ko-KR" sz="1200" dirty="0" smtClean="0"/>
              <a:t>(“/</a:t>
            </a:r>
            <a:r>
              <a:rPr lang="en-US" altLang="ko-KR" sz="1200" dirty="0" err="1" smtClean="0"/>
              <a:t>a.do</a:t>
            </a:r>
            <a:r>
              <a:rPr lang="en-US" altLang="ko-KR" sz="1200" dirty="0" smtClean="0"/>
              <a:t>”)</a:t>
            </a:r>
          </a:p>
          <a:p>
            <a:r>
              <a:rPr lang="en-US" altLang="ko-KR" sz="1200" dirty="0" smtClean="0"/>
              <a:t>   public String </a:t>
            </a:r>
            <a:r>
              <a:rPr lang="en-US" altLang="ko-KR" sz="1200" dirty="0" err="1" smtClean="0"/>
              <a:t>aFrm</a:t>
            </a:r>
            <a:r>
              <a:rPr lang="en-US" altLang="ko-KR" sz="1200" dirty="0" smtClean="0"/>
              <a:t>(){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return “</a:t>
            </a:r>
            <a:r>
              <a:rPr lang="en-US" altLang="ko-KR" sz="1200" dirty="0" err="1" smtClean="0"/>
              <a:t>a_frm</a:t>
            </a:r>
            <a:r>
              <a:rPr lang="en-US" altLang="ko-KR" sz="1200" dirty="0" smtClean="0"/>
              <a:t>”;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}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326410" y="1603236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5.</a:t>
            </a:r>
            <a:r>
              <a:rPr lang="ko-KR" altLang="en-US" sz="1200" dirty="0" err="1" smtClean="0"/>
              <a:t>반환값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으로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jsp</a:t>
            </a:r>
            <a:r>
              <a:rPr lang="ko-KR" altLang="en-US" sz="1200" dirty="0" smtClean="0"/>
              <a:t>명이 나간다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43504" y="2674806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6.jsp</a:t>
            </a:r>
            <a:r>
              <a:rPr lang="ko-KR" altLang="en-US" sz="1200" dirty="0" smtClean="0"/>
              <a:t>명을 전달</a:t>
            </a:r>
            <a:endParaRPr lang="en-US" altLang="ko-KR" sz="12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4000496" y="274624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7.JSP</a:t>
            </a:r>
            <a:r>
              <a:rPr lang="ko-KR" altLang="en-US" sz="1200" dirty="0" smtClean="0"/>
              <a:t>가 존재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/>
              <a:t>t</a:t>
            </a:r>
            <a:r>
              <a:rPr lang="en-US" altLang="ko-KR" sz="1200" dirty="0" smtClean="0"/>
              <a:t>rue / false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28926" y="2603368"/>
            <a:ext cx="844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8.forward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4480" y="2571744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9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응답</a:t>
            </a:r>
            <a:endParaRPr lang="en-US" altLang="ko-KR" sz="12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2786050" y="3071810"/>
            <a:ext cx="85725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5357826"/>
            <a:ext cx="392909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8" name="직선 화살표 연결선 47"/>
          <p:cNvCxnSpPr/>
          <p:nvPr/>
        </p:nvCxnSpPr>
        <p:spPr>
          <a:xfrm>
            <a:off x="2857488" y="5286388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rot="5400000">
            <a:off x="3178959" y="5393545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461</Words>
  <Application>Microsoft Office PowerPoint</Application>
  <PresentationFormat>화면 슬라이드 쇼(4:3)</PresentationFormat>
  <Paragraphs>118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23</cp:revision>
  <dcterms:created xsi:type="dcterms:W3CDTF">2023-11-22T01:37:55Z</dcterms:created>
  <dcterms:modified xsi:type="dcterms:W3CDTF">2023-11-23T01:17:44Z</dcterms:modified>
</cp:coreProperties>
</file>