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039" autoAdjust="0"/>
    <p:restoredTop sz="94660"/>
  </p:normalViewPr>
  <p:slideViewPr>
    <p:cSldViewPr>
      <p:cViewPr>
        <p:scale>
          <a:sx n="150" d="100"/>
          <a:sy n="150" d="100"/>
        </p:scale>
        <p:origin x="-852" y="9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6419B-24B6-4C39-B47D-046CB110B42B}" type="datetimeFigureOut">
              <a:rPr lang="ko-KR" altLang="en-US" smtClean="0"/>
              <a:pPr/>
              <a:t>2023-11-24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EE9DC-B32D-4332-BDEC-2D17AE312B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214290"/>
            <a:ext cx="5174109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*DD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Servlet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로 값 입력하기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&lt;context-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을 사용한 값 설정</a:t>
            </a: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모든 </a:t>
            </a:r>
            <a:r>
              <a:rPr lang="en-US" altLang="ko-KR" sz="1600" dirty="0" err="1" smtClean="0"/>
              <a:t>Servlet</a:t>
            </a:r>
            <a:r>
              <a:rPr lang="ko-KR" altLang="en-US" sz="1600" dirty="0" smtClean="0"/>
              <a:t>이나 </a:t>
            </a:r>
            <a:r>
              <a:rPr lang="en-US" altLang="ko-KR" sz="1600" dirty="0" smtClean="0"/>
              <a:t>JSP</a:t>
            </a:r>
            <a:r>
              <a:rPr lang="ko-KR" altLang="en-US" sz="1600" dirty="0" smtClean="0"/>
              <a:t>에서 공통으로 사용할 값을 설정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&lt;web-app&gt;</a:t>
            </a:r>
            <a:r>
              <a:rPr lang="ko-KR" altLang="en-US" sz="1600" dirty="0" smtClean="0"/>
              <a:t>의 하위 노드로만 정의되면 된다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&lt;context-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-name&gt;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-name&gt;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-value&gt;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-value&gt;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&lt;/context-</a:t>
            </a:r>
            <a:r>
              <a:rPr lang="en-US" altLang="ko-KR" sz="1600" dirty="0" err="1" smtClean="0"/>
              <a:t>param</a:t>
            </a:r>
            <a:r>
              <a:rPr lang="en-US" altLang="ko-KR" sz="1600" dirty="0" smtClean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*</a:t>
            </a:r>
            <a:r>
              <a:rPr lang="en-US" altLang="ko-KR" sz="1600" dirty="0" err="1" smtClean="0"/>
              <a:t>Servlet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1. </a:t>
            </a:r>
            <a:r>
              <a:rPr lang="en-US" altLang="ko-KR" sz="1600" dirty="0" err="1" smtClean="0"/>
              <a:t>ServletContext</a:t>
            </a:r>
            <a:r>
              <a:rPr lang="ko-KR" altLang="en-US" sz="1600" dirty="0" smtClean="0"/>
              <a:t>얻기</a:t>
            </a:r>
            <a:endParaRPr lang="en-US" altLang="ko-KR" sz="1600" dirty="0" smtClean="0"/>
          </a:p>
          <a:p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ServletContext</a:t>
            </a:r>
            <a:r>
              <a:rPr lang="en-US" altLang="ko-KR" sz="1600" dirty="0" smtClean="0"/>
              <a:t> sc=</a:t>
            </a:r>
            <a:r>
              <a:rPr lang="en-US" altLang="ko-KR" sz="1600" dirty="0" err="1" smtClean="0"/>
              <a:t>getServletContext</a:t>
            </a:r>
            <a:r>
              <a:rPr lang="en-US" altLang="ko-KR" sz="1600" dirty="0" smtClean="0"/>
              <a:t>();</a:t>
            </a:r>
            <a:endParaRPr lang="en-US" altLang="ko-KR" sz="1600" dirty="0"/>
          </a:p>
          <a:p>
            <a:r>
              <a:rPr lang="en-US" altLang="ko-KR" sz="1600" dirty="0" smtClean="0"/>
              <a:t>  2. </a:t>
            </a:r>
            <a:r>
              <a:rPr lang="ko-KR" altLang="en-US" sz="1600" dirty="0" smtClean="0"/>
              <a:t>값 얻기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String value=</a:t>
            </a:r>
            <a:r>
              <a:rPr lang="en-US" altLang="ko-KR" sz="1600" dirty="0" err="1" smtClean="0"/>
              <a:t>sc.getInitParameter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*JSP</a:t>
            </a:r>
            <a:r>
              <a:rPr lang="ko-KR" altLang="en-US" sz="1600" dirty="0" smtClean="0"/>
              <a:t>에서 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&lt;%</a:t>
            </a:r>
          </a:p>
          <a:p>
            <a:r>
              <a:rPr lang="en-US" altLang="ko-KR" sz="1600" dirty="0" smtClean="0"/>
              <a:t>    String value=</a:t>
            </a:r>
            <a:r>
              <a:rPr lang="en-US" altLang="ko-KR" sz="1600" dirty="0" err="1" smtClean="0"/>
              <a:t>application.getInitParameter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”);</a:t>
            </a:r>
            <a:endParaRPr lang="en-US" altLang="ko-KR" sz="1600" dirty="0"/>
          </a:p>
          <a:p>
            <a:r>
              <a:rPr lang="en-US" altLang="ko-KR" sz="1600" dirty="0" smtClean="0"/>
              <a:t>    %&gt;</a:t>
            </a:r>
          </a:p>
          <a:p>
            <a:endParaRPr lang="en-US" altLang="ko-KR" sz="1600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428596" y="2357430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28596" y="3108319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5400000">
            <a:off x="178563" y="2750339"/>
            <a:ext cx="642942" cy="1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500298" y="4000504"/>
            <a:ext cx="17145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>
            <a:off x="2964645" y="3750471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71736" y="3453142"/>
            <a:ext cx="3089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HttpServlet</a:t>
            </a:r>
            <a:r>
              <a:rPr lang="ko-KR" altLang="en-US" sz="1100" dirty="0" smtClean="0"/>
              <a:t>의 부모인 </a:t>
            </a:r>
            <a:r>
              <a:rPr lang="en-US" altLang="ko-KR" sz="1100" dirty="0" err="1" smtClean="0"/>
              <a:t>GenericServlet</a:t>
            </a:r>
            <a:r>
              <a:rPr lang="ko-KR" altLang="en-US" sz="1100" dirty="0" smtClean="0"/>
              <a:t>에서 제공</a:t>
            </a:r>
            <a:endParaRPr lang="ko-KR" altLang="en-US" sz="1100" dirty="0"/>
          </a:p>
        </p:txBody>
      </p:sp>
      <p:cxnSp>
        <p:nvCxnSpPr>
          <p:cNvPr id="12" name="직선 화살표 연결선 11"/>
          <p:cNvCxnSpPr/>
          <p:nvPr/>
        </p:nvCxnSpPr>
        <p:spPr>
          <a:xfrm rot="10800000">
            <a:off x="4786314" y="3714752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29256" y="3786190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Servlet</a:t>
            </a:r>
            <a:r>
              <a:rPr lang="ko-KR" altLang="en-US" sz="1200" dirty="0" smtClean="0"/>
              <a:t>의 모든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에서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  <a:r>
              <a:rPr lang="ko-KR" altLang="en-US" sz="1200" dirty="0" smtClean="0"/>
              <a:t>외부 </a:t>
            </a:r>
            <a:r>
              <a:rPr lang="ko-KR" altLang="en-US" sz="1200" dirty="0" err="1" smtClean="0"/>
              <a:t>설정값을</a:t>
            </a:r>
            <a:r>
              <a:rPr lang="ko-KR" altLang="en-US" sz="1200" dirty="0" smtClean="0"/>
              <a:t> 사용할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142852"/>
            <a:ext cx="344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*Spring MVC </a:t>
            </a:r>
            <a:r>
              <a:rPr lang="ko-KR" altLang="en-US" dirty="0" smtClean="0"/>
              <a:t>구조와 요청 흐름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214678" y="2500306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DispatchServlet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2071670" y="142873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Handler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Mapper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7752" y="1428736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57752" y="342900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ViewResolver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28860" y="3429000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5720" y="2571744"/>
            <a:ext cx="114300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Client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5036347" y="125014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00562" y="571480"/>
            <a:ext cx="21707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Web parameter</a:t>
            </a:r>
            <a:r>
              <a:rPr lang="ko-KR" altLang="en-US" sz="1100" dirty="0" smtClean="0"/>
              <a:t>처리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관계유지</a:t>
            </a:r>
            <a:r>
              <a:rPr lang="en-US" altLang="ko-KR" sz="1100" dirty="0" smtClean="0"/>
              <a:t>,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View</a:t>
            </a:r>
            <a:r>
              <a:rPr lang="ko-KR" altLang="en-US" sz="1100" dirty="0" smtClean="0"/>
              <a:t>페이지설정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이동방식설정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6715140" y="1643050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8016" y="2285992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7" idx="3"/>
            <a:endCxn id="14" idx="1"/>
          </p:cNvCxnSpPr>
          <p:nvPr/>
        </p:nvCxnSpPr>
        <p:spPr>
          <a:xfrm>
            <a:off x="6429388" y="1607331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2"/>
          </p:cNvCxnSpPr>
          <p:nvPr/>
        </p:nvCxnSpPr>
        <p:spPr>
          <a:xfrm rot="5400000">
            <a:off x="7358082" y="2143116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rot="5400000">
            <a:off x="7250925" y="1393017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44683" y="1095688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err="1" smtClean="0"/>
              <a:t>업무로직</a:t>
            </a:r>
            <a:r>
              <a:rPr lang="ko-KR" altLang="en-US" sz="1100" dirty="0" smtClean="0"/>
              <a:t> 처리</a:t>
            </a:r>
            <a:endParaRPr lang="ko-KR" altLang="en-US" sz="1100" dirty="0"/>
          </a:p>
        </p:txBody>
      </p:sp>
      <p:cxnSp>
        <p:nvCxnSpPr>
          <p:cNvPr id="23" name="직선 화살표 연결선 22"/>
          <p:cNvCxnSpPr/>
          <p:nvPr/>
        </p:nvCxnSpPr>
        <p:spPr>
          <a:xfrm rot="16200000" flipV="1">
            <a:off x="7929586" y="2714620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72396" y="2928934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데이터에 관련된 작업</a:t>
            </a:r>
            <a:endParaRPr lang="ko-KR" altLang="en-US" sz="11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1500166" y="2571744"/>
            <a:ext cx="164307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14480" y="2355171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4643446"/>
            <a:ext cx="90990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DispatcherServlet</a:t>
            </a:r>
            <a:r>
              <a:rPr lang="en-US" altLang="ko-KR" sz="1400" dirty="0" smtClean="0"/>
              <a:t> : </a:t>
            </a:r>
            <a:r>
              <a:rPr lang="ko-KR" altLang="en-US" sz="1400" dirty="0" err="1" smtClean="0"/>
              <a:t>진입점</a:t>
            </a:r>
            <a:r>
              <a:rPr lang="en-US" altLang="ko-KR" sz="1400" dirty="0" smtClean="0"/>
              <a:t>,  </a:t>
            </a:r>
            <a:r>
              <a:rPr lang="ko-KR" altLang="en-US" sz="1400" dirty="0" smtClean="0"/>
              <a:t>통제</a:t>
            </a:r>
            <a:r>
              <a:rPr lang="en-US" altLang="ko-KR" sz="1400" dirty="0" smtClean="0"/>
              <a:t>( </a:t>
            </a:r>
            <a:r>
              <a:rPr lang="ko-KR" altLang="en-US" sz="1400" dirty="0" smtClean="0"/>
              <a:t>요청에 맞는 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사용</a:t>
            </a:r>
            <a:r>
              <a:rPr lang="en-US" altLang="ko-KR" sz="1400" dirty="0" smtClean="0"/>
              <a:t>, JSP</a:t>
            </a:r>
            <a:r>
              <a:rPr lang="ko-KR" altLang="en-US" sz="1400" dirty="0" smtClean="0"/>
              <a:t>로 이동</a:t>
            </a:r>
            <a:r>
              <a:rPr lang="en-US" altLang="ko-KR" sz="1400" dirty="0" smtClean="0"/>
              <a:t>), DD</a:t>
            </a:r>
            <a:r>
              <a:rPr lang="ko-KR" altLang="en-US" sz="1400" dirty="0" smtClean="0"/>
              <a:t>에 등록이되어야한다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-Handler </a:t>
            </a:r>
            <a:r>
              <a:rPr lang="en-US" altLang="ko-KR" sz="1400" dirty="0" err="1" smtClean="0"/>
              <a:t>Mapper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DispatcherServlet</a:t>
            </a:r>
            <a:r>
              <a:rPr lang="ko-KR" altLang="en-US" sz="1400" dirty="0" smtClean="0"/>
              <a:t>이 요청을 하면 </a:t>
            </a:r>
            <a:r>
              <a:rPr lang="en-US" altLang="ko-KR" sz="1400" dirty="0" smtClean="0"/>
              <a:t>URL</a:t>
            </a:r>
            <a:r>
              <a:rPr lang="ko-KR" altLang="en-US" sz="1400" dirty="0" smtClean="0"/>
              <a:t>을 처리할 수 있는 </a:t>
            </a:r>
            <a:r>
              <a:rPr lang="en-US" altLang="ko-KR" sz="1400" dirty="0" smtClean="0"/>
              <a:t>Controller</a:t>
            </a:r>
            <a:r>
              <a:rPr lang="ko-KR" altLang="en-US" sz="1400" dirty="0" smtClean="0"/>
              <a:t>명을 </a:t>
            </a:r>
            <a:r>
              <a:rPr lang="ko-KR" altLang="en-US" sz="1400" b="1" dirty="0" smtClean="0"/>
              <a:t>찾아서</a:t>
            </a:r>
            <a:r>
              <a:rPr lang="ko-KR" altLang="en-US" sz="1400" dirty="0" smtClean="0"/>
              <a:t> 반환하는 일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-Controller : </a:t>
            </a:r>
            <a:r>
              <a:rPr lang="ko-KR" altLang="en-US" sz="1400" dirty="0" smtClean="0"/>
              <a:t>웹의 요청을 처리하는 일</a:t>
            </a:r>
            <a:endParaRPr lang="en-US" altLang="ko-KR" sz="1400" dirty="0" smtClean="0"/>
          </a:p>
          <a:p>
            <a:r>
              <a:rPr lang="en-US" altLang="ko-KR" sz="1400" dirty="0" smtClean="0"/>
              <a:t>-</a:t>
            </a:r>
            <a:r>
              <a:rPr lang="en-US" altLang="ko-KR" sz="1400" dirty="0" err="1" smtClean="0"/>
              <a:t>ViewResolver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응답을 수행하는 </a:t>
            </a:r>
            <a:r>
              <a:rPr lang="en-US" altLang="ko-KR" sz="1400" dirty="0" smtClean="0"/>
              <a:t>JSP</a:t>
            </a:r>
            <a:r>
              <a:rPr lang="ko-KR" altLang="en-US" sz="1400" dirty="0" smtClean="0"/>
              <a:t>가 존재하는 지 추적하는 일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-JSP : Controller</a:t>
            </a:r>
            <a:r>
              <a:rPr lang="ko-KR" altLang="en-US" sz="1400" dirty="0" smtClean="0"/>
              <a:t>에 처리한 결과를 가지고 화면을 구성하여 보여주는 일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 rot="16200000" flipH="1">
            <a:off x="7325535" y="4533117"/>
            <a:ext cx="56516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00892" y="4143380"/>
            <a:ext cx="154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</a:t>
            </a:r>
            <a:r>
              <a:rPr lang="en-US" altLang="ko-KR" sz="1400" dirty="0" smtClean="0"/>
              <a:t>omponent-scan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/>
          <p:nvPr/>
        </p:nvCxnSpPr>
        <p:spPr>
          <a:xfrm rot="16200000" flipV="1">
            <a:off x="2928926" y="1928802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76541" y="2071678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1142976" y="642918"/>
            <a:ext cx="3025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&lt;component-scan base-package</a:t>
            </a:r>
            <a:r>
              <a:rPr lang="ko-KR" altLang="en-US" sz="1400" dirty="0" smtClean="0"/>
              <a:t>에</a:t>
            </a:r>
            <a:endParaRPr lang="en-US" altLang="ko-KR" sz="1400" dirty="0" smtClean="0"/>
          </a:p>
          <a:p>
            <a:r>
              <a:rPr lang="ko-KR" altLang="en-US" sz="1400" dirty="0" smtClean="0"/>
              <a:t>설정된 패키지를 </a:t>
            </a:r>
            <a:r>
              <a:rPr lang="en-US" altLang="ko-KR" sz="1400" dirty="0" smtClean="0"/>
              <a:t>scan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39" name="직선 화살표 연결선 38"/>
          <p:cNvCxnSpPr/>
          <p:nvPr/>
        </p:nvCxnSpPr>
        <p:spPr>
          <a:xfrm rot="16200000" flipH="1">
            <a:off x="3214678" y="1928802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57554" y="1928802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</a:t>
            </a:r>
            <a:endParaRPr lang="ko-KR" altLang="en-US" sz="1100" dirty="0"/>
          </a:p>
        </p:txBody>
      </p:sp>
      <p:sp>
        <p:nvSpPr>
          <p:cNvPr id="41" name="자유형 40"/>
          <p:cNvSpPr/>
          <p:nvPr/>
        </p:nvSpPr>
        <p:spPr>
          <a:xfrm>
            <a:off x="2946400" y="1041400"/>
            <a:ext cx="2079041" cy="374650"/>
          </a:xfrm>
          <a:custGeom>
            <a:avLst/>
            <a:gdLst>
              <a:gd name="connsiteX0" fmla="*/ 0 w 2079041"/>
              <a:gd name="connsiteY0" fmla="*/ 374650 h 374650"/>
              <a:gd name="connsiteX1" fmla="*/ 12700 w 2079041"/>
              <a:gd name="connsiteY1" fmla="*/ 317500 h 374650"/>
              <a:gd name="connsiteX2" fmla="*/ 31750 w 2079041"/>
              <a:gd name="connsiteY2" fmla="*/ 304800 h 374650"/>
              <a:gd name="connsiteX3" fmla="*/ 44450 w 2079041"/>
              <a:gd name="connsiteY3" fmla="*/ 273050 h 374650"/>
              <a:gd name="connsiteX4" fmla="*/ 63500 w 2079041"/>
              <a:gd name="connsiteY4" fmla="*/ 254000 h 374650"/>
              <a:gd name="connsiteX5" fmla="*/ 76200 w 2079041"/>
              <a:gd name="connsiteY5" fmla="*/ 234950 h 374650"/>
              <a:gd name="connsiteX6" fmla="*/ 88900 w 2079041"/>
              <a:gd name="connsiteY6" fmla="*/ 209550 h 374650"/>
              <a:gd name="connsiteX7" fmla="*/ 107950 w 2079041"/>
              <a:gd name="connsiteY7" fmla="*/ 190500 h 374650"/>
              <a:gd name="connsiteX8" fmla="*/ 139700 w 2079041"/>
              <a:gd name="connsiteY8" fmla="*/ 158750 h 374650"/>
              <a:gd name="connsiteX9" fmla="*/ 146050 w 2079041"/>
              <a:gd name="connsiteY9" fmla="*/ 139700 h 374650"/>
              <a:gd name="connsiteX10" fmla="*/ 184150 w 2079041"/>
              <a:gd name="connsiteY10" fmla="*/ 114300 h 374650"/>
              <a:gd name="connsiteX11" fmla="*/ 228600 w 2079041"/>
              <a:gd name="connsiteY11" fmla="*/ 88900 h 374650"/>
              <a:gd name="connsiteX12" fmla="*/ 247650 w 2079041"/>
              <a:gd name="connsiteY12" fmla="*/ 76200 h 374650"/>
              <a:gd name="connsiteX13" fmla="*/ 285750 w 2079041"/>
              <a:gd name="connsiteY13" fmla="*/ 63500 h 374650"/>
              <a:gd name="connsiteX14" fmla="*/ 349250 w 2079041"/>
              <a:gd name="connsiteY14" fmla="*/ 38100 h 374650"/>
              <a:gd name="connsiteX15" fmla="*/ 368300 w 2079041"/>
              <a:gd name="connsiteY15" fmla="*/ 31750 h 374650"/>
              <a:gd name="connsiteX16" fmla="*/ 387350 w 2079041"/>
              <a:gd name="connsiteY16" fmla="*/ 25400 h 374650"/>
              <a:gd name="connsiteX17" fmla="*/ 444500 w 2079041"/>
              <a:gd name="connsiteY17" fmla="*/ 19050 h 374650"/>
              <a:gd name="connsiteX18" fmla="*/ 520700 w 2079041"/>
              <a:gd name="connsiteY18" fmla="*/ 6350 h 374650"/>
              <a:gd name="connsiteX19" fmla="*/ 558800 w 2079041"/>
              <a:gd name="connsiteY19" fmla="*/ 0 h 374650"/>
              <a:gd name="connsiteX20" fmla="*/ 1778000 w 2079041"/>
              <a:gd name="connsiteY20" fmla="*/ 6350 h 374650"/>
              <a:gd name="connsiteX21" fmla="*/ 1854200 w 2079041"/>
              <a:gd name="connsiteY21" fmla="*/ 25400 h 374650"/>
              <a:gd name="connsiteX22" fmla="*/ 1879600 w 2079041"/>
              <a:gd name="connsiteY22" fmla="*/ 31750 h 374650"/>
              <a:gd name="connsiteX23" fmla="*/ 1905000 w 2079041"/>
              <a:gd name="connsiteY23" fmla="*/ 44450 h 374650"/>
              <a:gd name="connsiteX24" fmla="*/ 1943100 w 2079041"/>
              <a:gd name="connsiteY24" fmla="*/ 57150 h 374650"/>
              <a:gd name="connsiteX25" fmla="*/ 1962150 w 2079041"/>
              <a:gd name="connsiteY25" fmla="*/ 63500 h 374650"/>
              <a:gd name="connsiteX26" fmla="*/ 1981200 w 2079041"/>
              <a:gd name="connsiteY26" fmla="*/ 82550 h 374650"/>
              <a:gd name="connsiteX27" fmla="*/ 2000250 w 2079041"/>
              <a:gd name="connsiteY27" fmla="*/ 95250 h 374650"/>
              <a:gd name="connsiteX28" fmla="*/ 2019300 w 2079041"/>
              <a:gd name="connsiteY28" fmla="*/ 120650 h 374650"/>
              <a:gd name="connsiteX29" fmla="*/ 2038350 w 2079041"/>
              <a:gd name="connsiteY29" fmla="*/ 139700 h 374650"/>
              <a:gd name="connsiteX30" fmla="*/ 2051050 w 2079041"/>
              <a:gd name="connsiteY30" fmla="*/ 165100 h 374650"/>
              <a:gd name="connsiteX31" fmla="*/ 2063750 w 2079041"/>
              <a:gd name="connsiteY31" fmla="*/ 184150 h 374650"/>
              <a:gd name="connsiteX32" fmla="*/ 2063750 w 2079041"/>
              <a:gd name="connsiteY32" fmla="*/ 285750 h 374650"/>
              <a:gd name="connsiteX33" fmla="*/ 2051050 w 2079041"/>
              <a:gd name="connsiteY33" fmla="*/ 266700 h 374650"/>
              <a:gd name="connsiteX34" fmla="*/ 1993900 w 2079041"/>
              <a:gd name="connsiteY34" fmla="*/ 228600 h 374650"/>
              <a:gd name="connsiteX35" fmla="*/ 1943100 w 2079041"/>
              <a:gd name="connsiteY35" fmla="*/ 203200 h 374650"/>
              <a:gd name="connsiteX36" fmla="*/ 1924050 w 2079041"/>
              <a:gd name="connsiteY36" fmla="*/ 190500 h 374650"/>
              <a:gd name="connsiteX37" fmla="*/ 1885950 w 2079041"/>
              <a:gd name="connsiteY37" fmla="*/ 177800 h 374650"/>
              <a:gd name="connsiteX38" fmla="*/ 1866900 w 2079041"/>
              <a:gd name="connsiteY38" fmla="*/ 171450 h 374650"/>
              <a:gd name="connsiteX39" fmla="*/ 1816100 w 2079041"/>
              <a:gd name="connsiteY39" fmla="*/ 152400 h 374650"/>
              <a:gd name="connsiteX40" fmla="*/ 1797050 w 2079041"/>
              <a:gd name="connsiteY40" fmla="*/ 146050 h 374650"/>
              <a:gd name="connsiteX41" fmla="*/ 1771650 w 2079041"/>
              <a:gd name="connsiteY41" fmla="*/ 139700 h 374650"/>
              <a:gd name="connsiteX42" fmla="*/ 1752600 w 2079041"/>
              <a:gd name="connsiteY42" fmla="*/ 133350 h 374650"/>
              <a:gd name="connsiteX43" fmla="*/ 1657350 w 2079041"/>
              <a:gd name="connsiteY43" fmla="*/ 114300 h 374650"/>
              <a:gd name="connsiteX44" fmla="*/ 717550 w 2079041"/>
              <a:gd name="connsiteY44" fmla="*/ 120650 h 374650"/>
              <a:gd name="connsiteX45" fmla="*/ 647700 w 2079041"/>
              <a:gd name="connsiteY45" fmla="*/ 127000 h 374650"/>
              <a:gd name="connsiteX46" fmla="*/ 609600 w 2079041"/>
              <a:gd name="connsiteY46" fmla="*/ 139700 h 374650"/>
              <a:gd name="connsiteX47" fmla="*/ 539750 w 2079041"/>
              <a:gd name="connsiteY47" fmla="*/ 158750 h 374650"/>
              <a:gd name="connsiteX48" fmla="*/ 450850 w 2079041"/>
              <a:gd name="connsiteY48" fmla="*/ 184150 h 374650"/>
              <a:gd name="connsiteX49" fmla="*/ 406400 w 2079041"/>
              <a:gd name="connsiteY49" fmla="*/ 203200 h 374650"/>
              <a:gd name="connsiteX50" fmla="*/ 387350 w 2079041"/>
              <a:gd name="connsiteY50" fmla="*/ 215900 h 374650"/>
              <a:gd name="connsiteX51" fmla="*/ 342900 w 2079041"/>
              <a:gd name="connsiteY51" fmla="*/ 234950 h 374650"/>
              <a:gd name="connsiteX52" fmla="*/ 285750 w 2079041"/>
              <a:gd name="connsiteY52" fmla="*/ 266700 h 374650"/>
              <a:gd name="connsiteX53" fmla="*/ 247650 w 2079041"/>
              <a:gd name="connsiteY53" fmla="*/ 330200 h 374650"/>
              <a:gd name="connsiteX54" fmla="*/ 234950 w 2079041"/>
              <a:gd name="connsiteY54" fmla="*/ 355600 h 37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79041" h="374650">
                <a:moveTo>
                  <a:pt x="0" y="374650"/>
                </a:moveTo>
                <a:cubicBezTo>
                  <a:pt x="140" y="373950"/>
                  <a:pt x="10138" y="321343"/>
                  <a:pt x="12700" y="317500"/>
                </a:cubicBezTo>
                <a:cubicBezTo>
                  <a:pt x="16933" y="311150"/>
                  <a:pt x="25400" y="309033"/>
                  <a:pt x="31750" y="304800"/>
                </a:cubicBezTo>
                <a:cubicBezTo>
                  <a:pt x="35983" y="294217"/>
                  <a:pt x="38409" y="282716"/>
                  <a:pt x="44450" y="273050"/>
                </a:cubicBezTo>
                <a:cubicBezTo>
                  <a:pt x="49210" y="265435"/>
                  <a:pt x="57751" y="260899"/>
                  <a:pt x="63500" y="254000"/>
                </a:cubicBezTo>
                <a:cubicBezTo>
                  <a:pt x="68386" y="248137"/>
                  <a:pt x="72414" y="241576"/>
                  <a:pt x="76200" y="234950"/>
                </a:cubicBezTo>
                <a:cubicBezTo>
                  <a:pt x="80896" y="226731"/>
                  <a:pt x="83398" y="217253"/>
                  <a:pt x="88900" y="209550"/>
                </a:cubicBezTo>
                <a:cubicBezTo>
                  <a:pt x="94120" y="202242"/>
                  <a:pt x="102201" y="197399"/>
                  <a:pt x="107950" y="190500"/>
                </a:cubicBezTo>
                <a:cubicBezTo>
                  <a:pt x="134408" y="158750"/>
                  <a:pt x="104775" y="182033"/>
                  <a:pt x="139700" y="158750"/>
                </a:cubicBezTo>
                <a:cubicBezTo>
                  <a:pt x="141817" y="152400"/>
                  <a:pt x="141317" y="144433"/>
                  <a:pt x="146050" y="139700"/>
                </a:cubicBezTo>
                <a:cubicBezTo>
                  <a:pt x="156843" y="128907"/>
                  <a:pt x="171450" y="122767"/>
                  <a:pt x="184150" y="114300"/>
                </a:cubicBezTo>
                <a:cubicBezTo>
                  <a:pt x="230562" y="83358"/>
                  <a:pt x="172204" y="121126"/>
                  <a:pt x="228600" y="88900"/>
                </a:cubicBezTo>
                <a:cubicBezTo>
                  <a:pt x="235226" y="85114"/>
                  <a:pt x="240676" y="79300"/>
                  <a:pt x="247650" y="76200"/>
                </a:cubicBezTo>
                <a:cubicBezTo>
                  <a:pt x="259883" y="70763"/>
                  <a:pt x="273776" y="69487"/>
                  <a:pt x="285750" y="63500"/>
                </a:cubicBezTo>
                <a:cubicBezTo>
                  <a:pt x="323124" y="44813"/>
                  <a:pt x="302170" y="53793"/>
                  <a:pt x="349250" y="38100"/>
                </a:cubicBezTo>
                <a:lnTo>
                  <a:pt x="368300" y="31750"/>
                </a:lnTo>
                <a:cubicBezTo>
                  <a:pt x="374650" y="29633"/>
                  <a:pt x="380697" y="26139"/>
                  <a:pt x="387350" y="25400"/>
                </a:cubicBezTo>
                <a:cubicBezTo>
                  <a:pt x="406400" y="23283"/>
                  <a:pt x="425525" y="21761"/>
                  <a:pt x="444500" y="19050"/>
                </a:cubicBezTo>
                <a:cubicBezTo>
                  <a:pt x="469992" y="15408"/>
                  <a:pt x="495300" y="10583"/>
                  <a:pt x="520700" y="6350"/>
                </a:cubicBezTo>
                <a:lnTo>
                  <a:pt x="558800" y="0"/>
                </a:lnTo>
                <a:lnTo>
                  <a:pt x="1778000" y="6350"/>
                </a:lnTo>
                <a:cubicBezTo>
                  <a:pt x="1804177" y="6863"/>
                  <a:pt x="1828800" y="19050"/>
                  <a:pt x="1854200" y="25400"/>
                </a:cubicBezTo>
                <a:cubicBezTo>
                  <a:pt x="1862667" y="27517"/>
                  <a:pt x="1871794" y="27847"/>
                  <a:pt x="1879600" y="31750"/>
                </a:cubicBezTo>
                <a:cubicBezTo>
                  <a:pt x="1888067" y="35983"/>
                  <a:pt x="1896211" y="40934"/>
                  <a:pt x="1905000" y="44450"/>
                </a:cubicBezTo>
                <a:cubicBezTo>
                  <a:pt x="1917429" y="49422"/>
                  <a:pt x="1930400" y="52917"/>
                  <a:pt x="1943100" y="57150"/>
                </a:cubicBezTo>
                <a:lnTo>
                  <a:pt x="1962150" y="63500"/>
                </a:lnTo>
                <a:cubicBezTo>
                  <a:pt x="1968500" y="69850"/>
                  <a:pt x="1974301" y="76801"/>
                  <a:pt x="1981200" y="82550"/>
                </a:cubicBezTo>
                <a:cubicBezTo>
                  <a:pt x="1987063" y="87436"/>
                  <a:pt x="1994854" y="89854"/>
                  <a:pt x="2000250" y="95250"/>
                </a:cubicBezTo>
                <a:cubicBezTo>
                  <a:pt x="2007734" y="102734"/>
                  <a:pt x="2012412" y="112615"/>
                  <a:pt x="2019300" y="120650"/>
                </a:cubicBezTo>
                <a:cubicBezTo>
                  <a:pt x="2025144" y="127468"/>
                  <a:pt x="2033130" y="132392"/>
                  <a:pt x="2038350" y="139700"/>
                </a:cubicBezTo>
                <a:cubicBezTo>
                  <a:pt x="2043852" y="147403"/>
                  <a:pt x="2046354" y="156881"/>
                  <a:pt x="2051050" y="165100"/>
                </a:cubicBezTo>
                <a:cubicBezTo>
                  <a:pt x="2054836" y="171726"/>
                  <a:pt x="2059517" y="177800"/>
                  <a:pt x="2063750" y="184150"/>
                </a:cubicBezTo>
                <a:cubicBezTo>
                  <a:pt x="2071008" y="220442"/>
                  <a:pt x="2079041" y="244973"/>
                  <a:pt x="2063750" y="285750"/>
                </a:cubicBezTo>
                <a:cubicBezTo>
                  <a:pt x="2061070" y="292896"/>
                  <a:pt x="2056957" y="271533"/>
                  <a:pt x="2051050" y="266700"/>
                </a:cubicBezTo>
                <a:cubicBezTo>
                  <a:pt x="2033330" y="252202"/>
                  <a:pt x="2015620" y="235840"/>
                  <a:pt x="1993900" y="228600"/>
                </a:cubicBezTo>
                <a:cubicBezTo>
                  <a:pt x="1964884" y="218928"/>
                  <a:pt x="1977376" y="224623"/>
                  <a:pt x="1943100" y="203200"/>
                </a:cubicBezTo>
                <a:cubicBezTo>
                  <a:pt x="1936628" y="199155"/>
                  <a:pt x="1931024" y="193600"/>
                  <a:pt x="1924050" y="190500"/>
                </a:cubicBezTo>
                <a:cubicBezTo>
                  <a:pt x="1911817" y="185063"/>
                  <a:pt x="1898650" y="182033"/>
                  <a:pt x="1885950" y="177800"/>
                </a:cubicBezTo>
                <a:cubicBezTo>
                  <a:pt x="1879600" y="175683"/>
                  <a:pt x="1872469" y="175163"/>
                  <a:pt x="1866900" y="171450"/>
                </a:cubicBezTo>
                <a:cubicBezTo>
                  <a:pt x="1835541" y="150544"/>
                  <a:pt x="1860042" y="163385"/>
                  <a:pt x="1816100" y="152400"/>
                </a:cubicBezTo>
                <a:cubicBezTo>
                  <a:pt x="1809606" y="150777"/>
                  <a:pt x="1803486" y="147889"/>
                  <a:pt x="1797050" y="146050"/>
                </a:cubicBezTo>
                <a:cubicBezTo>
                  <a:pt x="1788659" y="143652"/>
                  <a:pt x="1780041" y="142098"/>
                  <a:pt x="1771650" y="139700"/>
                </a:cubicBezTo>
                <a:cubicBezTo>
                  <a:pt x="1765214" y="137861"/>
                  <a:pt x="1759036" y="135189"/>
                  <a:pt x="1752600" y="133350"/>
                </a:cubicBezTo>
                <a:cubicBezTo>
                  <a:pt x="1720865" y="124283"/>
                  <a:pt x="1690710" y="120366"/>
                  <a:pt x="1657350" y="114300"/>
                </a:cubicBezTo>
                <a:lnTo>
                  <a:pt x="717550" y="120650"/>
                </a:lnTo>
                <a:cubicBezTo>
                  <a:pt x="694173" y="120944"/>
                  <a:pt x="670724" y="122937"/>
                  <a:pt x="647700" y="127000"/>
                </a:cubicBezTo>
                <a:cubicBezTo>
                  <a:pt x="634517" y="129326"/>
                  <a:pt x="622727" y="137075"/>
                  <a:pt x="609600" y="139700"/>
                </a:cubicBezTo>
                <a:cubicBezTo>
                  <a:pt x="499769" y="161666"/>
                  <a:pt x="668654" y="126524"/>
                  <a:pt x="539750" y="158750"/>
                </a:cubicBezTo>
                <a:cubicBezTo>
                  <a:pt x="532976" y="160444"/>
                  <a:pt x="461782" y="176862"/>
                  <a:pt x="450850" y="184150"/>
                </a:cubicBezTo>
                <a:cubicBezTo>
                  <a:pt x="424538" y="201691"/>
                  <a:pt x="439204" y="194999"/>
                  <a:pt x="406400" y="203200"/>
                </a:cubicBezTo>
                <a:cubicBezTo>
                  <a:pt x="400050" y="207433"/>
                  <a:pt x="394176" y="212487"/>
                  <a:pt x="387350" y="215900"/>
                </a:cubicBezTo>
                <a:cubicBezTo>
                  <a:pt x="334796" y="242177"/>
                  <a:pt x="408968" y="195309"/>
                  <a:pt x="342900" y="234950"/>
                </a:cubicBezTo>
                <a:cubicBezTo>
                  <a:pt x="288313" y="267702"/>
                  <a:pt x="324068" y="253927"/>
                  <a:pt x="285750" y="266700"/>
                </a:cubicBezTo>
                <a:cubicBezTo>
                  <a:pt x="223614" y="359903"/>
                  <a:pt x="286702" y="261859"/>
                  <a:pt x="247650" y="330200"/>
                </a:cubicBezTo>
                <a:cubicBezTo>
                  <a:pt x="233776" y="354480"/>
                  <a:pt x="234950" y="340656"/>
                  <a:pt x="234950" y="355600"/>
                </a:cubicBezTo>
              </a:path>
            </a:pathLst>
          </a:cu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4286248" y="1857364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351370" y="1952944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</a:t>
            </a:r>
            <a:endParaRPr lang="ko-KR" altLang="en-US" sz="1100" dirty="0"/>
          </a:p>
        </p:txBody>
      </p:sp>
      <p:cxnSp>
        <p:nvCxnSpPr>
          <p:cNvPr id="46" name="직선 화살표 연결선 45"/>
          <p:cNvCxnSpPr/>
          <p:nvPr/>
        </p:nvCxnSpPr>
        <p:spPr>
          <a:xfrm rot="10800000" flipV="1">
            <a:off x="4500562" y="1928802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86314" y="2105344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View</a:t>
            </a:r>
            <a:r>
              <a:rPr lang="ko-KR" altLang="en-US" sz="1100" dirty="0" smtClean="0"/>
              <a:t>명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 이동방식반환</a:t>
            </a:r>
            <a:endParaRPr lang="ko-KR" altLang="en-US" sz="1100" dirty="0"/>
          </a:p>
        </p:txBody>
      </p:sp>
      <p:cxnSp>
        <p:nvCxnSpPr>
          <p:cNvPr id="49" name="직선 화살표 연결선 48"/>
          <p:cNvCxnSpPr/>
          <p:nvPr/>
        </p:nvCxnSpPr>
        <p:spPr>
          <a:xfrm rot="16200000" flipH="1">
            <a:off x="4679157" y="2964653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58333" y="2881638"/>
            <a:ext cx="2464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6. View</a:t>
            </a:r>
            <a:r>
              <a:rPr lang="ko-KR" altLang="en-US" sz="1100" dirty="0" smtClean="0"/>
              <a:t>를 수행할 </a:t>
            </a:r>
            <a:r>
              <a:rPr lang="en-US" altLang="ko-KR" sz="1100" dirty="0" smtClean="0"/>
              <a:t>JSP</a:t>
            </a:r>
            <a:r>
              <a:rPr lang="ko-KR" altLang="en-US" sz="1100" dirty="0" smtClean="0"/>
              <a:t>가 존재하는지 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판단하기 위해 이름을 보낸다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cxnSp>
        <p:nvCxnSpPr>
          <p:cNvPr id="53" name="직선 화살표 연결선 52"/>
          <p:cNvCxnSpPr/>
          <p:nvPr/>
        </p:nvCxnSpPr>
        <p:spPr>
          <a:xfrm rot="16200000" flipV="1">
            <a:off x="4536281" y="2964653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03770" y="3024514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7.</a:t>
            </a:r>
            <a:endParaRPr lang="ko-KR" altLang="en-US" sz="1100" dirty="0"/>
          </a:p>
        </p:txBody>
      </p:sp>
      <p:cxnSp>
        <p:nvCxnSpPr>
          <p:cNvPr id="56" name="직선 화살표 연결선 55"/>
          <p:cNvCxnSpPr>
            <a:endCxn id="54" idx="2"/>
          </p:cNvCxnSpPr>
          <p:nvPr/>
        </p:nvCxnSpPr>
        <p:spPr>
          <a:xfrm rot="5400000" flipH="1" flipV="1">
            <a:off x="4325150" y="3532974"/>
            <a:ext cx="571504" cy="778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86248" y="3783931"/>
            <a:ext cx="3114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Prefix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suffix</a:t>
            </a:r>
            <a:r>
              <a:rPr lang="ko-KR" altLang="en-US" sz="1100" dirty="0" smtClean="0"/>
              <a:t>가 붙이있는 위치에 </a:t>
            </a:r>
            <a:r>
              <a:rPr lang="en-US" altLang="ko-KR" sz="1100" dirty="0" smtClean="0"/>
              <a:t>View </a:t>
            </a:r>
            <a:r>
              <a:rPr lang="ko-KR" altLang="en-US" sz="1100" dirty="0" smtClean="0"/>
              <a:t>파일이</a:t>
            </a:r>
            <a:endParaRPr lang="en-US" altLang="ko-KR" sz="1100" dirty="0" smtClean="0"/>
          </a:p>
          <a:p>
            <a:r>
              <a:rPr lang="ko-KR" altLang="en-US" sz="1100" dirty="0" smtClean="0"/>
              <a:t> 존재하는 지에 대한 결과가 반환</a:t>
            </a:r>
            <a:endParaRPr lang="ko-KR" altLang="en-US" sz="1100" dirty="0"/>
          </a:p>
        </p:txBody>
      </p:sp>
      <p:cxnSp>
        <p:nvCxnSpPr>
          <p:cNvPr id="59" name="직선 화살표 연결선 58"/>
          <p:cNvCxnSpPr/>
          <p:nvPr/>
        </p:nvCxnSpPr>
        <p:spPr>
          <a:xfrm rot="5400000">
            <a:off x="3321835" y="3036091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00430" y="3071810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8. View</a:t>
            </a:r>
          </a:p>
          <a:p>
            <a:r>
              <a:rPr lang="ko-KR" altLang="en-US" sz="1100" dirty="0" smtClean="0"/>
              <a:t>페이지의 실행</a:t>
            </a:r>
            <a:endParaRPr lang="ko-KR" altLang="en-US" sz="1100" dirty="0"/>
          </a:p>
        </p:txBody>
      </p:sp>
      <p:cxnSp>
        <p:nvCxnSpPr>
          <p:cNvPr id="62" name="직선 화살표 연결선 61"/>
          <p:cNvCxnSpPr/>
          <p:nvPr/>
        </p:nvCxnSpPr>
        <p:spPr>
          <a:xfrm rot="10800000">
            <a:off x="1571604" y="2928934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85918" y="3095952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9.</a:t>
            </a:r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cxnSp>
        <p:nvCxnSpPr>
          <p:cNvPr id="67" name="직선 화살표 연결선 66"/>
          <p:cNvCxnSpPr>
            <a:endCxn id="44" idx="0"/>
          </p:cNvCxnSpPr>
          <p:nvPr/>
        </p:nvCxnSpPr>
        <p:spPr>
          <a:xfrm rot="16200000" flipH="1">
            <a:off x="4344036" y="1799576"/>
            <a:ext cx="167018" cy="139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29058" y="1428736"/>
            <a:ext cx="9653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요청처리할</a:t>
            </a:r>
            <a:endParaRPr lang="en-US" altLang="ko-KR" sz="1100" dirty="0" smtClean="0"/>
          </a:p>
          <a:p>
            <a:r>
              <a:rPr lang="en-US" altLang="ko-KR" sz="1100" dirty="0" smtClean="0"/>
              <a:t>method</a:t>
            </a:r>
            <a:r>
              <a:rPr lang="ko-KR" altLang="en-US" sz="1100" dirty="0" smtClean="0"/>
              <a:t>호출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0"/>
            <a:ext cx="6978192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*Controller</a:t>
            </a:r>
            <a:r>
              <a:rPr lang="ko-KR" altLang="en-US" dirty="0" smtClean="0"/>
              <a:t>의 작성법</a:t>
            </a:r>
            <a:endParaRPr lang="en-US" altLang="ko-KR" dirty="0" smtClean="0"/>
          </a:p>
          <a:p>
            <a:pPr marL="342900" indent="-342900"/>
            <a:r>
              <a:rPr lang="en-US" altLang="ko-KR" sz="1600" dirty="0" smtClean="0"/>
              <a:t>1. </a:t>
            </a:r>
            <a:r>
              <a:rPr lang="ko-KR" altLang="en-US" sz="1600" dirty="0" smtClean="0"/>
              <a:t>클래스 위에 </a:t>
            </a:r>
            <a:r>
              <a:rPr lang="en-US" altLang="ko-KR" sz="1600" b="1" dirty="0" smtClean="0"/>
              <a:t>@Controller</a:t>
            </a:r>
            <a:r>
              <a:rPr lang="en-US" altLang="ko-KR" sz="1600" dirty="0" smtClean="0"/>
              <a:t> annotation</a:t>
            </a:r>
            <a:r>
              <a:rPr lang="ko-KR" altLang="en-US" sz="1600" dirty="0" smtClean="0"/>
              <a:t>을 선언한다</a:t>
            </a:r>
            <a:r>
              <a:rPr lang="en-US" altLang="ko-KR" sz="1600" dirty="0" smtClean="0"/>
              <a:t>.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</a:t>
            </a:r>
            <a:r>
              <a:rPr lang="en-US" altLang="ko-KR" sz="1600" b="1" dirty="0" smtClean="0"/>
              <a:t>@Controller</a:t>
            </a:r>
            <a:endParaRPr lang="en-US" altLang="ko-KR" sz="1600" b="1" dirty="0"/>
          </a:p>
          <a:p>
            <a:pPr marL="342900" indent="-342900"/>
            <a:r>
              <a:rPr lang="en-US" altLang="ko-KR" sz="1600" dirty="0" smtClean="0"/>
              <a:t> public class Test{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2.method</a:t>
            </a:r>
            <a:r>
              <a:rPr lang="ko-KR" altLang="en-US" sz="1600" dirty="0" smtClean="0"/>
              <a:t>를 사용하여 </a:t>
            </a:r>
            <a:r>
              <a:rPr lang="en-US" altLang="ko-KR" sz="1600" dirty="0" smtClean="0"/>
              <a:t>web</a:t>
            </a:r>
            <a:r>
              <a:rPr lang="ko-KR" altLang="en-US" sz="1600" dirty="0" smtClean="0"/>
              <a:t>의 요청하나를 처리한다</a:t>
            </a:r>
            <a:r>
              <a:rPr lang="en-US" altLang="ko-KR" sz="1600" dirty="0" smtClean="0"/>
              <a:t>. </a:t>
            </a:r>
          </a:p>
          <a:p>
            <a:pPr marL="342900" indent="-342900"/>
            <a:r>
              <a:rPr lang="en-US" altLang="ko-KR" sz="1600" dirty="0" smtClean="0"/>
              <a:t> -method</a:t>
            </a:r>
            <a:r>
              <a:rPr lang="ko-KR" altLang="en-US" sz="1600" dirty="0" smtClean="0"/>
              <a:t>위에 </a:t>
            </a:r>
            <a:r>
              <a:rPr lang="en-US" altLang="ko-KR" sz="1600" dirty="0" smtClean="0"/>
              <a:t>@</a:t>
            </a:r>
            <a:r>
              <a:rPr lang="en-US" altLang="ko-KR" sz="1600" dirty="0" err="1" smtClean="0"/>
              <a:t>RequestMapping</a:t>
            </a:r>
            <a:r>
              <a:rPr lang="en-US" altLang="ko-KR" sz="1600" dirty="0" smtClean="0"/>
              <a:t> ,@</a:t>
            </a:r>
            <a:r>
              <a:rPr lang="en-US" altLang="ko-KR" sz="1600" dirty="0" err="1" smtClean="0"/>
              <a:t>GetMapping</a:t>
            </a:r>
            <a:r>
              <a:rPr lang="en-US" altLang="ko-KR" sz="1600" dirty="0" smtClean="0"/>
              <a:t>, @</a:t>
            </a:r>
            <a:r>
              <a:rPr lang="en-US" altLang="ko-KR" sz="1600" dirty="0" err="1" smtClean="0"/>
              <a:t>PostMapping</a:t>
            </a:r>
            <a:endParaRPr lang="en-US" altLang="ko-KR" sz="1600" dirty="0" smtClean="0"/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@</a:t>
            </a:r>
            <a:r>
              <a:rPr lang="en-US" altLang="ko-KR" sz="1600" dirty="0" err="1" smtClean="0"/>
              <a:t>RequestMapping</a:t>
            </a:r>
            <a:r>
              <a:rPr lang="en-US" altLang="ko-KR" sz="1600" dirty="0" smtClean="0"/>
              <a:t>(value=“/</a:t>
            </a:r>
            <a:r>
              <a:rPr lang="ko-KR" altLang="en-US" sz="1600" dirty="0" smtClean="0"/>
              <a:t>요청</a:t>
            </a:r>
            <a:r>
              <a:rPr lang="en-US" altLang="ko-KR" sz="1600" dirty="0" err="1" smtClean="0"/>
              <a:t>url”,method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요청방식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public String method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매개변수</a:t>
            </a:r>
            <a:r>
              <a:rPr lang="en-US" altLang="ko-KR" sz="1600" dirty="0" smtClean="0"/>
              <a:t>,,,, ){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	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returun</a:t>
            </a:r>
            <a:r>
              <a:rPr lang="en-US" altLang="ko-KR" sz="1600" dirty="0" smtClean="0"/>
              <a:t> “view</a:t>
            </a:r>
            <a:r>
              <a:rPr lang="ko-KR" altLang="en-US" sz="1600" dirty="0" smtClean="0"/>
              <a:t>페이지명</a:t>
            </a:r>
            <a:r>
              <a:rPr lang="en-US" altLang="ko-KR" sz="1600" dirty="0" smtClean="0"/>
              <a:t>”;</a:t>
            </a: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}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*POJO(Plain Old Java Object)</a:t>
            </a:r>
            <a:r>
              <a:rPr lang="ko-KR" altLang="en-US" sz="1600" dirty="0" smtClean="0"/>
              <a:t>지원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특정 외부 기술을 포함하지 않고</a:t>
            </a:r>
            <a:r>
              <a:rPr lang="en-US" altLang="ko-KR" sz="1600" dirty="0" smtClean="0"/>
              <a:t>,  </a:t>
            </a:r>
            <a:r>
              <a:rPr lang="ko-KR" altLang="en-US" sz="1600" dirty="0" smtClean="0"/>
              <a:t>자바에서 제공하는 데이터 형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기능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만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사용하여 제작되는 클래스</a:t>
            </a:r>
            <a:r>
              <a:rPr lang="en-US" altLang="ko-KR" sz="1600" dirty="0" smtClean="0"/>
              <a:t>.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(</a:t>
            </a:r>
            <a:r>
              <a:rPr lang="ko-KR" altLang="en-US" sz="1600" dirty="0" smtClean="0"/>
              <a:t>실행 및 테스트의 용이성이 향상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342900" indent="-342900"/>
            <a:endParaRPr lang="ko-KR" altLang="en-US" sz="1600" dirty="0"/>
          </a:p>
        </p:txBody>
      </p:sp>
      <p:cxnSp>
        <p:nvCxnSpPr>
          <p:cNvPr id="6" name="직선 화살표 연결선 5"/>
          <p:cNvCxnSpPr/>
          <p:nvPr/>
        </p:nvCxnSpPr>
        <p:spPr>
          <a:xfrm rot="10800000" flipV="1">
            <a:off x="2928926" y="357166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71802" y="142852"/>
            <a:ext cx="352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Handler </a:t>
            </a:r>
            <a:r>
              <a:rPr lang="en-US" altLang="ko-KR" sz="1200" dirty="0" err="1" smtClean="0"/>
              <a:t>Mapper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component-scan</a:t>
            </a:r>
            <a:r>
              <a:rPr lang="ko-KR" altLang="en-US" sz="1200" dirty="0" smtClean="0"/>
              <a:t>으로 찾는다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3000364" y="3000372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10800000">
            <a:off x="3571868" y="3071810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86182" y="3143248"/>
            <a:ext cx="2507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parameter</a:t>
            </a:r>
            <a:r>
              <a:rPr lang="ko-KR" altLang="en-US" sz="1200" dirty="0" smtClean="0"/>
              <a:t>를 받기 위해 정의</a:t>
            </a:r>
            <a:endParaRPr lang="en-US" altLang="ko-KR" sz="1200" dirty="0" smtClean="0"/>
          </a:p>
          <a:p>
            <a:r>
              <a:rPr lang="en-US" altLang="ko-KR" sz="1200" dirty="0" err="1" smtClean="0"/>
              <a:t>HttpServletRequest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단일형</a:t>
            </a:r>
            <a:r>
              <a:rPr lang="en-US" altLang="ko-KR" sz="1200" dirty="0" smtClean="0"/>
              <a:t>, VO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57166"/>
            <a:ext cx="642938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6200000" flipV="1">
            <a:off x="750067" y="2393149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16200000" flipV="1">
            <a:off x="464315" y="2107397"/>
            <a:ext cx="157163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71538" y="3071810"/>
            <a:ext cx="2805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html</a:t>
            </a:r>
            <a:r>
              <a:rPr lang="ko-KR" altLang="en-US" sz="1200" dirty="0" smtClean="0"/>
              <a:t>과 </a:t>
            </a:r>
            <a:r>
              <a:rPr lang="en-US" altLang="ko-KR" sz="1200" dirty="0" err="1" smtClean="0"/>
              <a:t>css</a:t>
            </a:r>
            <a:r>
              <a:rPr lang="ko-KR" altLang="en-US" sz="1200" dirty="0" smtClean="0"/>
              <a:t>가 직접서비스 되지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/>
          <p:nvPr/>
        </p:nvCxnSpPr>
        <p:spPr>
          <a:xfrm rot="10800000">
            <a:off x="3571868" y="2571744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43372" y="2714620"/>
            <a:ext cx="446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/</a:t>
            </a:r>
            <a:r>
              <a:rPr lang="ko-KR" altLang="en-US" sz="1400" dirty="0" smtClean="0"/>
              <a:t>는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해당 </a:t>
            </a:r>
            <a:r>
              <a:rPr lang="en-US" altLang="ko-KR" sz="1400" dirty="0" smtClean="0"/>
              <a:t>URL </a:t>
            </a:r>
            <a:r>
              <a:rPr lang="ko-KR" altLang="en-US" sz="1400" dirty="0" smtClean="0"/>
              <a:t>하위의 모든 요청을 </a:t>
            </a:r>
            <a:r>
              <a:rPr lang="ko-KR" altLang="en-US" sz="1400" dirty="0" err="1" smtClean="0"/>
              <a:t>진입점이</a:t>
            </a:r>
            <a:r>
              <a:rPr lang="ko-KR" altLang="en-US" sz="1400" dirty="0" smtClean="0"/>
              <a:t> 가져간다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*.do </a:t>
            </a:r>
            <a:r>
              <a:rPr lang="ko-KR" altLang="en-US" sz="1400" dirty="0" smtClean="0"/>
              <a:t>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변경하면 </a:t>
            </a:r>
            <a:r>
              <a:rPr lang="en-US" altLang="ko-KR" sz="1400" dirty="0" smtClean="0"/>
              <a:t>.do</a:t>
            </a:r>
            <a:r>
              <a:rPr lang="ko-KR" altLang="en-US" sz="1400" dirty="0" smtClean="0"/>
              <a:t>만 진입점이 가져간다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720" y="3714752"/>
            <a:ext cx="4374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*Apache web server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Tomcat</a:t>
            </a:r>
            <a:r>
              <a:rPr lang="ko-KR" altLang="en-US" sz="1200" dirty="0" smtClean="0"/>
              <a:t>을 연동하여 해결할 수도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16" name="직선 연결선 15"/>
          <p:cNvCxnSpPr/>
          <p:nvPr/>
        </p:nvCxnSpPr>
        <p:spPr>
          <a:xfrm rot="10800000" flipH="1" flipV="1">
            <a:off x="285720" y="3924690"/>
            <a:ext cx="1500198" cy="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 flipH="1" flipV="1">
            <a:off x="571472" y="407194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4282" y="4143380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html,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css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js</a:t>
            </a:r>
            <a:r>
              <a:rPr lang="ko-KR" altLang="en-US" sz="1200" dirty="0" smtClean="0"/>
              <a:t>를 배포하여 서비스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정적인 파일의 서비스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>
            <a:endCxn id="14" idx="2"/>
          </p:cNvCxnSpPr>
          <p:nvPr/>
        </p:nvCxnSpPr>
        <p:spPr>
          <a:xfrm rot="10800000">
            <a:off x="2472858" y="3991752"/>
            <a:ext cx="598945" cy="15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80357" y="4143380"/>
            <a:ext cx="2322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JSP, </a:t>
            </a:r>
            <a:r>
              <a:rPr lang="en-US" altLang="ko-KR" sz="1200" dirty="0" err="1" smtClean="0"/>
              <a:t>Servlet</a:t>
            </a:r>
            <a:r>
              <a:rPr lang="ko-KR" altLang="en-US" sz="1200" dirty="0" smtClean="0"/>
              <a:t>을 배포하여 서비스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동적인 파일의 서비스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952512"/>
            <a:ext cx="27241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0800000" flipV="1">
            <a:off x="1428728" y="1023950"/>
            <a:ext cx="185738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14678" y="881074"/>
            <a:ext cx="2142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Controller, Service, DAO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14348" y="2667024"/>
            <a:ext cx="1643074" cy="192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1714480" y="2524148"/>
            <a:ext cx="121444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>
            <a:off x="1428728" y="2881338"/>
            <a:ext cx="1857388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7488" y="2238396"/>
            <a:ext cx="391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Controller</a:t>
            </a:r>
            <a:r>
              <a:rPr lang="ko-KR" altLang="en-US" sz="1200" dirty="0" smtClean="0"/>
              <a:t>를 거치지 않고 직접 </a:t>
            </a:r>
            <a:r>
              <a:rPr lang="ko-KR" altLang="en-US" sz="1200" dirty="0" err="1" smtClean="0"/>
              <a:t>호출되어야하는</a:t>
            </a:r>
            <a:r>
              <a:rPr lang="ko-KR" altLang="en-US" sz="1200" dirty="0" smtClean="0"/>
              <a:t> 파일들</a:t>
            </a:r>
            <a:endParaRPr lang="en-US" altLang="ko-KR" sz="1200" dirty="0" smtClean="0"/>
          </a:p>
          <a:p>
            <a:r>
              <a:rPr lang="en-US" altLang="ko-KR" sz="1200" dirty="0" smtClean="0"/>
              <a:t>HTML, CSS, JS, JSP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1071538" y="3552858"/>
            <a:ext cx="785818" cy="1428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rot="10800000" flipV="1">
            <a:off x="1928794" y="3524280"/>
            <a:ext cx="121444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09888" y="3309966"/>
            <a:ext cx="2099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Spring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framework </a:t>
            </a:r>
            <a:r>
              <a:rPr lang="ko-KR" altLang="en-US" sz="1200" dirty="0" smtClean="0"/>
              <a:t>설정파일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1071538" y="3710020"/>
            <a:ext cx="1000132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rot="10800000" flipV="1">
            <a:off x="2143108" y="3881470"/>
            <a:ext cx="85725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00364" y="3738594"/>
            <a:ext cx="2136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Controller</a:t>
            </a:r>
            <a:r>
              <a:rPr lang="ko-KR" altLang="en-US" sz="1200" dirty="0" smtClean="0"/>
              <a:t>에서 응답되는 </a:t>
            </a:r>
            <a:r>
              <a:rPr lang="en-US" altLang="ko-KR" sz="1200" dirty="0" smtClean="0"/>
              <a:t>JSP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2844" y="35716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파일 배치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14678" y="2500306"/>
            <a:ext cx="157163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DispatchServlet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071670" y="1428736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Handler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Mapper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57752" y="1428736"/>
            <a:ext cx="1571636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HelloController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57752" y="3429000"/>
            <a:ext cx="1571636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ViewResolver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28860" y="3429000"/>
            <a:ext cx="1143008" cy="357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hello.jsp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720" y="2571744"/>
            <a:ext cx="1143008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Client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500166" y="2571744"/>
            <a:ext cx="164307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14480" y="2355171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1. </a:t>
            </a:r>
            <a:r>
              <a:rPr lang="en-US" altLang="ko-KR" sz="1100" dirty="0" err="1" smtClean="0"/>
              <a:t>hello.do</a:t>
            </a:r>
            <a:r>
              <a:rPr lang="ko-KR" altLang="en-US" sz="1100" dirty="0" smtClean="0"/>
              <a:t>요청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V="1">
            <a:off x="2928926" y="1928802"/>
            <a:ext cx="57150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76541" y="2071678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H="1">
            <a:off x="3214678" y="1928802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7554" y="1928802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</a:t>
            </a:r>
            <a:endParaRPr lang="ko-KR" altLang="en-US" sz="1100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4286248" y="1857364"/>
            <a:ext cx="714380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51370" y="1952944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</a:t>
            </a:r>
            <a:endParaRPr lang="ko-KR" altLang="en-US" sz="11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10800000" flipV="1">
            <a:off x="4500562" y="1928802"/>
            <a:ext cx="64294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86314" y="21053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5. “hello”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/>
          <p:nvPr/>
        </p:nvCxnSpPr>
        <p:spPr>
          <a:xfrm rot="16200000" flipH="1">
            <a:off x="4679157" y="2964653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6200000" flipV="1">
            <a:off x="4536281" y="2964653"/>
            <a:ext cx="42862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03770" y="3024514"/>
            <a:ext cx="4748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7.</a:t>
            </a:r>
          </a:p>
          <a:p>
            <a:r>
              <a:rPr lang="en-US" altLang="ko-KR" sz="1100" dirty="0"/>
              <a:t>t</a:t>
            </a:r>
            <a:r>
              <a:rPr lang="en-US" altLang="ko-KR" sz="1100" dirty="0" smtClean="0"/>
              <a:t>rue,</a:t>
            </a:r>
          </a:p>
          <a:p>
            <a:r>
              <a:rPr lang="en-US" altLang="ko-KR" sz="1100" dirty="0" smtClean="0"/>
              <a:t>false</a:t>
            </a:r>
            <a:endParaRPr lang="ko-KR" altLang="en-US" sz="1100" dirty="0"/>
          </a:p>
        </p:txBody>
      </p:sp>
      <p:cxnSp>
        <p:nvCxnSpPr>
          <p:cNvPr id="25" name="직선 화살표 연결선 24"/>
          <p:cNvCxnSpPr/>
          <p:nvPr/>
        </p:nvCxnSpPr>
        <p:spPr>
          <a:xfrm rot="5400000">
            <a:off x="3321835" y="3036091"/>
            <a:ext cx="35719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57554" y="3000372"/>
            <a:ext cx="1080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8. View</a:t>
            </a:r>
          </a:p>
          <a:p>
            <a:r>
              <a:rPr lang="ko-KR" altLang="en-US" sz="1100" dirty="0" smtClean="0"/>
              <a:t>페이지의 실행</a:t>
            </a:r>
            <a:endParaRPr lang="ko-KR" altLang="en-US" sz="1100" dirty="0"/>
          </a:p>
        </p:txBody>
      </p:sp>
      <p:cxnSp>
        <p:nvCxnSpPr>
          <p:cNvPr id="27" name="직선 화살표 연결선 26"/>
          <p:cNvCxnSpPr/>
          <p:nvPr/>
        </p:nvCxnSpPr>
        <p:spPr>
          <a:xfrm rot="10800000">
            <a:off x="1571604" y="2928934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85918" y="3095952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9.</a:t>
            </a:r>
            <a:r>
              <a:rPr lang="ko-KR" altLang="en-US" sz="1100" dirty="0" smtClean="0"/>
              <a:t>응답</a:t>
            </a:r>
            <a:endParaRPr lang="ko-KR" alt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500562" y="192880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hello()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3357554" y="1785926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HelloControler</a:t>
            </a:r>
            <a:endParaRPr lang="ko-KR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6358531" y="1785926"/>
            <a:ext cx="20714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@Controller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public class </a:t>
            </a:r>
            <a:r>
              <a:rPr lang="en-US" altLang="ko-KR" sz="1100" dirty="0" err="1" smtClean="0"/>
              <a:t>HelloController</a:t>
            </a:r>
            <a:r>
              <a:rPr lang="en-US" altLang="ko-KR" sz="1100" dirty="0" smtClean="0"/>
              <a:t>{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@</a:t>
            </a:r>
            <a:r>
              <a:rPr lang="en-US" altLang="ko-KR" sz="1100" dirty="0" err="1" smtClean="0"/>
              <a:t>RequestMapping</a:t>
            </a:r>
            <a:r>
              <a:rPr lang="en-US" altLang="ko-KR" sz="1100" dirty="0" smtClean="0"/>
              <a:t>(“/hello”)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public String hello(){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return “hello”;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}</a:t>
            </a:r>
          </a:p>
          <a:p>
            <a:r>
              <a:rPr lang="en-US" altLang="ko-KR" sz="1100" dirty="0"/>
              <a:t> }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4857752" y="3000372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6.</a:t>
            </a:r>
            <a:endParaRPr lang="ko-KR" altLang="en-US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3857628"/>
            <a:ext cx="285752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자유형 34"/>
          <p:cNvSpPr/>
          <p:nvPr/>
        </p:nvSpPr>
        <p:spPr>
          <a:xfrm>
            <a:off x="4568418" y="3338513"/>
            <a:ext cx="625719" cy="1585451"/>
          </a:xfrm>
          <a:custGeom>
            <a:avLst/>
            <a:gdLst>
              <a:gd name="connsiteX0" fmla="*/ 479832 w 625719"/>
              <a:gd name="connsiteY0" fmla="*/ 0 h 1585451"/>
              <a:gd name="connsiteX1" fmla="*/ 489357 w 625719"/>
              <a:gd name="connsiteY1" fmla="*/ 14287 h 1585451"/>
              <a:gd name="connsiteX2" fmla="*/ 475070 w 625719"/>
              <a:gd name="connsiteY2" fmla="*/ 114300 h 1585451"/>
              <a:gd name="connsiteX3" fmla="*/ 460782 w 625719"/>
              <a:gd name="connsiteY3" fmla="*/ 133350 h 1585451"/>
              <a:gd name="connsiteX4" fmla="*/ 441732 w 625719"/>
              <a:gd name="connsiteY4" fmla="*/ 147637 h 1585451"/>
              <a:gd name="connsiteX5" fmla="*/ 427445 w 625719"/>
              <a:gd name="connsiteY5" fmla="*/ 180975 h 1585451"/>
              <a:gd name="connsiteX6" fmla="*/ 408395 w 625719"/>
              <a:gd name="connsiteY6" fmla="*/ 200025 h 1585451"/>
              <a:gd name="connsiteX7" fmla="*/ 384582 w 625719"/>
              <a:gd name="connsiteY7" fmla="*/ 228600 h 1585451"/>
              <a:gd name="connsiteX8" fmla="*/ 327432 w 625719"/>
              <a:gd name="connsiteY8" fmla="*/ 266700 h 1585451"/>
              <a:gd name="connsiteX9" fmla="*/ 289332 w 625719"/>
              <a:gd name="connsiteY9" fmla="*/ 290512 h 1585451"/>
              <a:gd name="connsiteX10" fmla="*/ 270282 w 625719"/>
              <a:gd name="connsiteY10" fmla="*/ 300037 h 1585451"/>
              <a:gd name="connsiteX11" fmla="*/ 236945 w 625719"/>
              <a:gd name="connsiteY11" fmla="*/ 328612 h 1585451"/>
              <a:gd name="connsiteX12" fmla="*/ 222657 w 625719"/>
              <a:gd name="connsiteY12" fmla="*/ 342900 h 1585451"/>
              <a:gd name="connsiteX13" fmla="*/ 165507 w 625719"/>
              <a:gd name="connsiteY13" fmla="*/ 385762 h 1585451"/>
              <a:gd name="connsiteX14" fmla="*/ 155982 w 625719"/>
              <a:gd name="connsiteY14" fmla="*/ 404812 h 1585451"/>
              <a:gd name="connsiteX15" fmla="*/ 151220 w 625719"/>
              <a:gd name="connsiteY15" fmla="*/ 419100 h 1585451"/>
              <a:gd name="connsiteX16" fmla="*/ 136932 w 625719"/>
              <a:gd name="connsiteY16" fmla="*/ 433387 h 1585451"/>
              <a:gd name="connsiteX17" fmla="*/ 122645 w 625719"/>
              <a:gd name="connsiteY17" fmla="*/ 476250 h 1585451"/>
              <a:gd name="connsiteX18" fmla="*/ 103595 w 625719"/>
              <a:gd name="connsiteY18" fmla="*/ 528637 h 1585451"/>
              <a:gd name="connsiteX19" fmla="*/ 89307 w 625719"/>
              <a:gd name="connsiteY19" fmla="*/ 552450 h 1585451"/>
              <a:gd name="connsiteX20" fmla="*/ 65495 w 625719"/>
              <a:gd name="connsiteY20" fmla="*/ 633412 h 1585451"/>
              <a:gd name="connsiteX21" fmla="*/ 41682 w 625719"/>
              <a:gd name="connsiteY21" fmla="*/ 704850 h 1585451"/>
              <a:gd name="connsiteX22" fmla="*/ 27395 w 625719"/>
              <a:gd name="connsiteY22" fmla="*/ 785812 h 1585451"/>
              <a:gd name="connsiteX23" fmla="*/ 17870 w 625719"/>
              <a:gd name="connsiteY23" fmla="*/ 819150 h 1585451"/>
              <a:gd name="connsiteX24" fmla="*/ 13107 w 625719"/>
              <a:gd name="connsiteY24" fmla="*/ 1123950 h 1585451"/>
              <a:gd name="connsiteX25" fmla="*/ 17870 w 625719"/>
              <a:gd name="connsiteY25" fmla="*/ 1147762 h 1585451"/>
              <a:gd name="connsiteX26" fmla="*/ 22632 w 625719"/>
              <a:gd name="connsiteY26" fmla="*/ 1176337 h 1585451"/>
              <a:gd name="connsiteX27" fmla="*/ 36920 w 625719"/>
              <a:gd name="connsiteY27" fmla="*/ 1209675 h 1585451"/>
              <a:gd name="connsiteX28" fmla="*/ 60732 w 625719"/>
              <a:gd name="connsiteY28" fmla="*/ 1266825 h 1585451"/>
              <a:gd name="connsiteX29" fmla="*/ 70257 w 625719"/>
              <a:gd name="connsiteY29" fmla="*/ 1290637 h 1585451"/>
              <a:gd name="connsiteX30" fmla="*/ 89307 w 625719"/>
              <a:gd name="connsiteY30" fmla="*/ 1328737 h 1585451"/>
              <a:gd name="connsiteX31" fmla="*/ 98832 w 625719"/>
              <a:gd name="connsiteY31" fmla="*/ 1352550 h 1585451"/>
              <a:gd name="connsiteX32" fmla="*/ 136932 w 625719"/>
              <a:gd name="connsiteY32" fmla="*/ 1400175 h 1585451"/>
              <a:gd name="connsiteX33" fmla="*/ 155982 w 625719"/>
              <a:gd name="connsiteY33" fmla="*/ 1428750 h 1585451"/>
              <a:gd name="connsiteX34" fmla="*/ 184557 w 625719"/>
              <a:gd name="connsiteY34" fmla="*/ 1447800 h 1585451"/>
              <a:gd name="connsiteX35" fmla="*/ 227420 w 625719"/>
              <a:gd name="connsiteY35" fmla="*/ 1485900 h 1585451"/>
              <a:gd name="connsiteX36" fmla="*/ 255995 w 625719"/>
              <a:gd name="connsiteY36" fmla="*/ 1500187 h 1585451"/>
              <a:gd name="connsiteX37" fmla="*/ 289332 w 625719"/>
              <a:gd name="connsiteY37" fmla="*/ 1519237 h 1585451"/>
              <a:gd name="connsiteX38" fmla="*/ 356007 w 625719"/>
              <a:gd name="connsiteY38" fmla="*/ 1538287 h 1585451"/>
              <a:gd name="connsiteX39" fmla="*/ 413157 w 625719"/>
              <a:gd name="connsiteY39" fmla="*/ 1552575 h 1585451"/>
              <a:gd name="connsiteX40" fmla="*/ 579845 w 625719"/>
              <a:gd name="connsiteY40" fmla="*/ 1562100 h 1585451"/>
              <a:gd name="connsiteX41" fmla="*/ 622707 w 625719"/>
              <a:gd name="connsiteY41" fmla="*/ 1538287 h 158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5719" h="1585451">
                <a:moveTo>
                  <a:pt x="479832" y="0"/>
                </a:moveTo>
                <a:cubicBezTo>
                  <a:pt x="483007" y="4762"/>
                  <a:pt x="489071" y="8570"/>
                  <a:pt x="489357" y="14287"/>
                </a:cubicBezTo>
                <a:cubicBezTo>
                  <a:pt x="491526" y="57655"/>
                  <a:pt x="494756" y="82804"/>
                  <a:pt x="475070" y="114300"/>
                </a:cubicBezTo>
                <a:cubicBezTo>
                  <a:pt x="470863" y="121031"/>
                  <a:pt x="466395" y="127737"/>
                  <a:pt x="460782" y="133350"/>
                </a:cubicBezTo>
                <a:cubicBezTo>
                  <a:pt x="455169" y="138963"/>
                  <a:pt x="448082" y="142875"/>
                  <a:pt x="441732" y="147637"/>
                </a:cubicBezTo>
                <a:cubicBezTo>
                  <a:pt x="436970" y="158750"/>
                  <a:pt x="433936" y="170775"/>
                  <a:pt x="427445" y="180975"/>
                </a:cubicBezTo>
                <a:cubicBezTo>
                  <a:pt x="422624" y="188551"/>
                  <a:pt x="414239" y="193207"/>
                  <a:pt x="408395" y="200025"/>
                </a:cubicBezTo>
                <a:cubicBezTo>
                  <a:pt x="389664" y="221877"/>
                  <a:pt x="409354" y="207957"/>
                  <a:pt x="384582" y="228600"/>
                </a:cubicBezTo>
                <a:cubicBezTo>
                  <a:pt x="288859" y="308369"/>
                  <a:pt x="372454" y="244189"/>
                  <a:pt x="327432" y="266700"/>
                </a:cubicBezTo>
                <a:cubicBezTo>
                  <a:pt x="291509" y="284661"/>
                  <a:pt x="315776" y="275401"/>
                  <a:pt x="289332" y="290512"/>
                </a:cubicBezTo>
                <a:cubicBezTo>
                  <a:pt x="283168" y="294034"/>
                  <a:pt x="276632" y="296862"/>
                  <a:pt x="270282" y="300037"/>
                </a:cubicBezTo>
                <a:cubicBezTo>
                  <a:pt x="234837" y="335484"/>
                  <a:pt x="279704" y="291962"/>
                  <a:pt x="236945" y="328612"/>
                </a:cubicBezTo>
                <a:cubicBezTo>
                  <a:pt x="231831" y="332995"/>
                  <a:pt x="228175" y="339037"/>
                  <a:pt x="222657" y="342900"/>
                </a:cubicBezTo>
                <a:cubicBezTo>
                  <a:pt x="161106" y="385986"/>
                  <a:pt x="214568" y="336703"/>
                  <a:pt x="165507" y="385762"/>
                </a:cubicBezTo>
                <a:cubicBezTo>
                  <a:pt x="162332" y="392112"/>
                  <a:pt x="158779" y="398286"/>
                  <a:pt x="155982" y="404812"/>
                </a:cubicBezTo>
                <a:cubicBezTo>
                  <a:pt x="154005" y="409426"/>
                  <a:pt x="154005" y="414923"/>
                  <a:pt x="151220" y="419100"/>
                </a:cubicBezTo>
                <a:cubicBezTo>
                  <a:pt x="147484" y="424704"/>
                  <a:pt x="141695" y="428625"/>
                  <a:pt x="136932" y="433387"/>
                </a:cubicBezTo>
                <a:cubicBezTo>
                  <a:pt x="127781" y="479148"/>
                  <a:pt x="138418" y="436816"/>
                  <a:pt x="122645" y="476250"/>
                </a:cubicBezTo>
                <a:cubicBezTo>
                  <a:pt x="113754" y="498478"/>
                  <a:pt x="114007" y="507813"/>
                  <a:pt x="103595" y="528637"/>
                </a:cubicBezTo>
                <a:cubicBezTo>
                  <a:pt x="99455" y="536917"/>
                  <a:pt x="94070" y="544512"/>
                  <a:pt x="89307" y="552450"/>
                </a:cubicBezTo>
                <a:cubicBezTo>
                  <a:pt x="59373" y="687153"/>
                  <a:pt x="101108" y="508766"/>
                  <a:pt x="65495" y="633412"/>
                </a:cubicBezTo>
                <a:cubicBezTo>
                  <a:pt x="43497" y="710404"/>
                  <a:pt x="88397" y="599740"/>
                  <a:pt x="41682" y="704850"/>
                </a:cubicBezTo>
                <a:cubicBezTo>
                  <a:pt x="36848" y="738694"/>
                  <a:pt x="35924" y="749563"/>
                  <a:pt x="27395" y="785812"/>
                </a:cubicBezTo>
                <a:cubicBezTo>
                  <a:pt x="24748" y="797062"/>
                  <a:pt x="21045" y="808037"/>
                  <a:pt x="17870" y="819150"/>
                </a:cubicBezTo>
                <a:cubicBezTo>
                  <a:pt x="0" y="962110"/>
                  <a:pt x="4511" y="896163"/>
                  <a:pt x="13107" y="1123950"/>
                </a:cubicBezTo>
                <a:cubicBezTo>
                  <a:pt x="13412" y="1132039"/>
                  <a:pt x="16422" y="1139798"/>
                  <a:pt x="17870" y="1147762"/>
                </a:cubicBezTo>
                <a:cubicBezTo>
                  <a:pt x="19597" y="1157263"/>
                  <a:pt x="19792" y="1167108"/>
                  <a:pt x="22632" y="1176337"/>
                </a:cubicBezTo>
                <a:cubicBezTo>
                  <a:pt x="26188" y="1187893"/>
                  <a:pt x="32580" y="1198391"/>
                  <a:pt x="36920" y="1209675"/>
                </a:cubicBezTo>
                <a:cubicBezTo>
                  <a:pt x="71559" y="1299735"/>
                  <a:pt x="18890" y="1174770"/>
                  <a:pt x="60732" y="1266825"/>
                </a:cubicBezTo>
                <a:cubicBezTo>
                  <a:pt x="64269" y="1274608"/>
                  <a:pt x="66675" y="1282875"/>
                  <a:pt x="70257" y="1290637"/>
                </a:cubicBezTo>
                <a:cubicBezTo>
                  <a:pt x="76207" y="1303529"/>
                  <a:pt x="83357" y="1315845"/>
                  <a:pt x="89307" y="1328737"/>
                </a:cubicBezTo>
                <a:cubicBezTo>
                  <a:pt x="92890" y="1336499"/>
                  <a:pt x="94090" y="1345437"/>
                  <a:pt x="98832" y="1352550"/>
                </a:cubicBezTo>
                <a:cubicBezTo>
                  <a:pt x="110109" y="1369466"/>
                  <a:pt x="125655" y="1383259"/>
                  <a:pt x="136932" y="1400175"/>
                </a:cubicBezTo>
                <a:cubicBezTo>
                  <a:pt x="143282" y="1409700"/>
                  <a:pt x="147887" y="1420655"/>
                  <a:pt x="155982" y="1428750"/>
                </a:cubicBezTo>
                <a:cubicBezTo>
                  <a:pt x="164077" y="1436845"/>
                  <a:pt x="175521" y="1440772"/>
                  <a:pt x="184557" y="1447800"/>
                </a:cubicBezTo>
                <a:cubicBezTo>
                  <a:pt x="226215" y="1480200"/>
                  <a:pt x="159426" y="1440570"/>
                  <a:pt x="227420" y="1485900"/>
                </a:cubicBezTo>
                <a:cubicBezTo>
                  <a:pt x="236281" y="1491807"/>
                  <a:pt x="246619" y="1495138"/>
                  <a:pt x="255995" y="1500187"/>
                </a:cubicBezTo>
                <a:cubicBezTo>
                  <a:pt x="267264" y="1506255"/>
                  <a:pt x="277372" y="1514681"/>
                  <a:pt x="289332" y="1519237"/>
                </a:cubicBezTo>
                <a:cubicBezTo>
                  <a:pt x="310932" y="1527466"/>
                  <a:pt x="334079" y="1530978"/>
                  <a:pt x="356007" y="1538287"/>
                </a:cubicBezTo>
                <a:cubicBezTo>
                  <a:pt x="393743" y="1550866"/>
                  <a:pt x="374678" y="1546161"/>
                  <a:pt x="413157" y="1552575"/>
                </a:cubicBezTo>
                <a:cubicBezTo>
                  <a:pt x="478912" y="1585451"/>
                  <a:pt x="448486" y="1575927"/>
                  <a:pt x="579845" y="1562100"/>
                </a:cubicBezTo>
                <a:cubicBezTo>
                  <a:pt x="625719" y="1557271"/>
                  <a:pt x="622707" y="1560666"/>
                  <a:pt x="622707" y="153828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6000760" y="4143380"/>
            <a:ext cx="135732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rot="10800000" flipV="1">
            <a:off x="5572132" y="4143380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72066" y="4786322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/WEB-INF/views/</a:t>
            </a:r>
            <a:r>
              <a:rPr lang="en-US" altLang="ko-KR" sz="1400" b="1" dirty="0" smtClean="0"/>
              <a:t>hello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.jsp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786446" y="4286256"/>
            <a:ext cx="11430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rot="16200000" flipH="1">
            <a:off x="6500826" y="4429132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785794"/>
            <a:ext cx="4143404" cy="25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자유형 40"/>
          <p:cNvSpPr/>
          <p:nvPr/>
        </p:nvSpPr>
        <p:spPr>
          <a:xfrm>
            <a:off x="2882900" y="844550"/>
            <a:ext cx="2051050" cy="647700"/>
          </a:xfrm>
          <a:custGeom>
            <a:avLst/>
            <a:gdLst>
              <a:gd name="connsiteX0" fmla="*/ 0 w 2051050"/>
              <a:gd name="connsiteY0" fmla="*/ 647700 h 647700"/>
              <a:gd name="connsiteX1" fmla="*/ 6350 w 2051050"/>
              <a:gd name="connsiteY1" fmla="*/ 596900 h 647700"/>
              <a:gd name="connsiteX2" fmla="*/ 12700 w 2051050"/>
              <a:gd name="connsiteY2" fmla="*/ 577850 h 647700"/>
              <a:gd name="connsiteX3" fmla="*/ 19050 w 2051050"/>
              <a:gd name="connsiteY3" fmla="*/ 552450 h 647700"/>
              <a:gd name="connsiteX4" fmla="*/ 38100 w 2051050"/>
              <a:gd name="connsiteY4" fmla="*/ 501650 h 647700"/>
              <a:gd name="connsiteX5" fmla="*/ 50800 w 2051050"/>
              <a:gd name="connsiteY5" fmla="*/ 482600 h 647700"/>
              <a:gd name="connsiteX6" fmla="*/ 57150 w 2051050"/>
              <a:gd name="connsiteY6" fmla="*/ 463550 h 647700"/>
              <a:gd name="connsiteX7" fmla="*/ 82550 w 2051050"/>
              <a:gd name="connsiteY7" fmla="*/ 412750 h 647700"/>
              <a:gd name="connsiteX8" fmla="*/ 95250 w 2051050"/>
              <a:gd name="connsiteY8" fmla="*/ 387350 h 647700"/>
              <a:gd name="connsiteX9" fmla="*/ 107950 w 2051050"/>
              <a:gd name="connsiteY9" fmla="*/ 349250 h 647700"/>
              <a:gd name="connsiteX10" fmla="*/ 127000 w 2051050"/>
              <a:gd name="connsiteY10" fmla="*/ 330200 h 647700"/>
              <a:gd name="connsiteX11" fmla="*/ 133350 w 2051050"/>
              <a:gd name="connsiteY11" fmla="*/ 304800 h 647700"/>
              <a:gd name="connsiteX12" fmla="*/ 165100 w 2051050"/>
              <a:gd name="connsiteY12" fmla="*/ 266700 h 647700"/>
              <a:gd name="connsiteX13" fmla="*/ 177800 w 2051050"/>
              <a:gd name="connsiteY13" fmla="*/ 247650 h 647700"/>
              <a:gd name="connsiteX14" fmla="*/ 254000 w 2051050"/>
              <a:gd name="connsiteY14" fmla="*/ 177800 h 647700"/>
              <a:gd name="connsiteX15" fmla="*/ 279400 w 2051050"/>
              <a:gd name="connsiteY15" fmla="*/ 165100 h 647700"/>
              <a:gd name="connsiteX16" fmla="*/ 349250 w 2051050"/>
              <a:gd name="connsiteY16" fmla="*/ 120650 h 647700"/>
              <a:gd name="connsiteX17" fmla="*/ 381000 w 2051050"/>
              <a:gd name="connsiteY17" fmla="*/ 101600 h 647700"/>
              <a:gd name="connsiteX18" fmla="*/ 406400 w 2051050"/>
              <a:gd name="connsiteY18" fmla="*/ 88900 h 647700"/>
              <a:gd name="connsiteX19" fmla="*/ 444500 w 2051050"/>
              <a:gd name="connsiteY19" fmla="*/ 63500 h 647700"/>
              <a:gd name="connsiteX20" fmla="*/ 495300 w 2051050"/>
              <a:gd name="connsiteY20" fmla="*/ 44450 h 647700"/>
              <a:gd name="connsiteX21" fmla="*/ 539750 w 2051050"/>
              <a:gd name="connsiteY21" fmla="*/ 38100 h 647700"/>
              <a:gd name="connsiteX22" fmla="*/ 666750 w 2051050"/>
              <a:gd name="connsiteY22" fmla="*/ 19050 h 647700"/>
              <a:gd name="connsiteX23" fmla="*/ 698500 w 2051050"/>
              <a:gd name="connsiteY23" fmla="*/ 12700 h 647700"/>
              <a:gd name="connsiteX24" fmla="*/ 755650 w 2051050"/>
              <a:gd name="connsiteY24" fmla="*/ 0 h 647700"/>
              <a:gd name="connsiteX25" fmla="*/ 1358900 w 2051050"/>
              <a:gd name="connsiteY25" fmla="*/ 6350 h 647700"/>
              <a:gd name="connsiteX26" fmla="*/ 1454150 w 2051050"/>
              <a:gd name="connsiteY26" fmla="*/ 50800 h 647700"/>
              <a:gd name="connsiteX27" fmla="*/ 1479550 w 2051050"/>
              <a:gd name="connsiteY27" fmla="*/ 57150 h 647700"/>
              <a:gd name="connsiteX28" fmla="*/ 1498600 w 2051050"/>
              <a:gd name="connsiteY28" fmla="*/ 69850 h 647700"/>
              <a:gd name="connsiteX29" fmla="*/ 1517650 w 2051050"/>
              <a:gd name="connsiteY29" fmla="*/ 76200 h 647700"/>
              <a:gd name="connsiteX30" fmla="*/ 1562100 w 2051050"/>
              <a:gd name="connsiteY30" fmla="*/ 101600 h 647700"/>
              <a:gd name="connsiteX31" fmla="*/ 1587500 w 2051050"/>
              <a:gd name="connsiteY31" fmla="*/ 120650 h 647700"/>
              <a:gd name="connsiteX32" fmla="*/ 1612900 w 2051050"/>
              <a:gd name="connsiteY32" fmla="*/ 127000 h 647700"/>
              <a:gd name="connsiteX33" fmla="*/ 1644650 w 2051050"/>
              <a:gd name="connsiteY33" fmla="*/ 139700 h 647700"/>
              <a:gd name="connsiteX34" fmla="*/ 1689100 w 2051050"/>
              <a:gd name="connsiteY34" fmla="*/ 158750 h 647700"/>
              <a:gd name="connsiteX35" fmla="*/ 1720850 w 2051050"/>
              <a:gd name="connsiteY35" fmla="*/ 177800 h 647700"/>
              <a:gd name="connsiteX36" fmla="*/ 1739900 w 2051050"/>
              <a:gd name="connsiteY36" fmla="*/ 196850 h 647700"/>
              <a:gd name="connsiteX37" fmla="*/ 1771650 w 2051050"/>
              <a:gd name="connsiteY37" fmla="*/ 209550 h 647700"/>
              <a:gd name="connsiteX38" fmla="*/ 1822450 w 2051050"/>
              <a:gd name="connsiteY38" fmla="*/ 234950 h 647700"/>
              <a:gd name="connsiteX39" fmla="*/ 1847850 w 2051050"/>
              <a:gd name="connsiteY39" fmla="*/ 254000 h 647700"/>
              <a:gd name="connsiteX40" fmla="*/ 1898650 w 2051050"/>
              <a:gd name="connsiteY40" fmla="*/ 285750 h 647700"/>
              <a:gd name="connsiteX41" fmla="*/ 1917700 w 2051050"/>
              <a:gd name="connsiteY41" fmla="*/ 304800 h 647700"/>
              <a:gd name="connsiteX42" fmla="*/ 1987550 w 2051050"/>
              <a:gd name="connsiteY42" fmla="*/ 361950 h 647700"/>
              <a:gd name="connsiteX43" fmla="*/ 2012950 w 2051050"/>
              <a:gd name="connsiteY43" fmla="*/ 400050 h 647700"/>
              <a:gd name="connsiteX44" fmla="*/ 2032000 w 2051050"/>
              <a:gd name="connsiteY44" fmla="*/ 438150 h 647700"/>
              <a:gd name="connsiteX45" fmla="*/ 2038350 w 2051050"/>
              <a:gd name="connsiteY45" fmla="*/ 463550 h 647700"/>
              <a:gd name="connsiteX46" fmla="*/ 2044700 w 2051050"/>
              <a:gd name="connsiteY46" fmla="*/ 501650 h 647700"/>
              <a:gd name="connsiteX47" fmla="*/ 2051050 w 2051050"/>
              <a:gd name="connsiteY47" fmla="*/ 520700 h 647700"/>
              <a:gd name="connsiteX48" fmla="*/ 2032000 w 2051050"/>
              <a:gd name="connsiteY48" fmla="*/ 527050 h 647700"/>
              <a:gd name="connsiteX49" fmla="*/ 1987550 w 2051050"/>
              <a:gd name="connsiteY49" fmla="*/ 508000 h 647700"/>
              <a:gd name="connsiteX50" fmla="*/ 1968500 w 2051050"/>
              <a:gd name="connsiteY50" fmla="*/ 501650 h 647700"/>
              <a:gd name="connsiteX51" fmla="*/ 1949450 w 2051050"/>
              <a:gd name="connsiteY51" fmla="*/ 488950 h 647700"/>
              <a:gd name="connsiteX52" fmla="*/ 1930400 w 2051050"/>
              <a:gd name="connsiteY52" fmla="*/ 482600 h 647700"/>
              <a:gd name="connsiteX53" fmla="*/ 1905000 w 2051050"/>
              <a:gd name="connsiteY53" fmla="*/ 469900 h 647700"/>
              <a:gd name="connsiteX54" fmla="*/ 1885950 w 2051050"/>
              <a:gd name="connsiteY54" fmla="*/ 463550 h 647700"/>
              <a:gd name="connsiteX55" fmla="*/ 1835150 w 2051050"/>
              <a:gd name="connsiteY55" fmla="*/ 438150 h 647700"/>
              <a:gd name="connsiteX56" fmla="*/ 1816100 w 2051050"/>
              <a:gd name="connsiteY56" fmla="*/ 425450 h 647700"/>
              <a:gd name="connsiteX57" fmla="*/ 1758950 w 2051050"/>
              <a:gd name="connsiteY57" fmla="*/ 406400 h 647700"/>
              <a:gd name="connsiteX58" fmla="*/ 1739900 w 2051050"/>
              <a:gd name="connsiteY58" fmla="*/ 400050 h 647700"/>
              <a:gd name="connsiteX59" fmla="*/ 1670050 w 2051050"/>
              <a:gd name="connsiteY59" fmla="*/ 387350 h 647700"/>
              <a:gd name="connsiteX60" fmla="*/ 1581150 w 2051050"/>
              <a:gd name="connsiteY60" fmla="*/ 355600 h 647700"/>
              <a:gd name="connsiteX61" fmla="*/ 1543050 w 2051050"/>
              <a:gd name="connsiteY61" fmla="*/ 349250 h 647700"/>
              <a:gd name="connsiteX62" fmla="*/ 1524000 w 2051050"/>
              <a:gd name="connsiteY62" fmla="*/ 342900 h 647700"/>
              <a:gd name="connsiteX63" fmla="*/ 1485900 w 2051050"/>
              <a:gd name="connsiteY63" fmla="*/ 336550 h 647700"/>
              <a:gd name="connsiteX64" fmla="*/ 1428750 w 2051050"/>
              <a:gd name="connsiteY64" fmla="*/ 323850 h 647700"/>
              <a:gd name="connsiteX65" fmla="*/ 1377950 w 2051050"/>
              <a:gd name="connsiteY65" fmla="*/ 311150 h 647700"/>
              <a:gd name="connsiteX66" fmla="*/ 1295400 w 2051050"/>
              <a:gd name="connsiteY66" fmla="*/ 304800 h 647700"/>
              <a:gd name="connsiteX67" fmla="*/ 1250950 w 2051050"/>
              <a:gd name="connsiteY67" fmla="*/ 298450 h 647700"/>
              <a:gd name="connsiteX68" fmla="*/ 774700 w 2051050"/>
              <a:gd name="connsiteY68" fmla="*/ 311150 h 647700"/>
              <a:gd name="connsiteX69" fmla="*/ 730250 w 2051050"/>
              <a:gd name="connsiteY69" fmla="*/ 317500 h 647700"/>
              <a:gd name="connsiteX70" fmla="*/ 647700 w 2051050"/>
              <a:gd name="connsiteY70" fmla="*/ 323850 h 647700"/>
              <a:gd name="connsiteX71" fmla="*/ 628650 w 2051050"/>
              <a:gd name="connsiteY71" fmla="*/ 336550 h 647700"/>
              <a:gd name="connsiteX72" fmla="*/ 609600 w 2051050"/>
              <a:gd name="connsiteY72" fmla="*/ 342900 h 647700"/>
              <a:gd name="connsiteX73" fmla="*/ 577850 w 2051050"/>
              <a:gd name="connsiteY73" fmla="*/ 355600 h 647700"/>
              <a:gd name="connsiteX74" fmla="*/ 533400 w 2051050"/>
              <a:gd name="connsiteY74" fmla="*/ 374650 h 647700"/>
              <a:gd name="connsiteX75" fmla="*/ 476250 w 2051050"/>
              <a:gd name="connsiteY75" fmla="*/ 406400 h 647700"/>
              <a:gd name="connsiteX76" fmla="*/ 463550 w 2051050"/>
              <a:gd name="connsiteY76" fmla="*/ 425450 h 647700"/>
              <a:gd name="connsiteX77" fmla="*/ 444500 w 2051050"/>
              <a:gd name="connsiteY77" fmla="*/ 431800 h 647700"/>
              <a:gd name="connsiteX78" fmla="*/ 425450 w 2051050"/>
              <a:gd name="connsiteY78" fmla="*/ 444500 h 647700"/>
              <a:gd name="connsiteX79" fmla="*/ 400050 w 2051050"/>
              <a:gd name="connsiteY79" fmla="*/ 482600 h 647700"/>
              <a:gd name="connsiteX80" fmla="*/ 368300 w 2051050"/>
              <a:gd name="connsiteY80" fmla="*/ 520700 h 647700"/>
              <a:gd name="connsiteX81" fmla="*/ 355600 w 2051050"/>
              <a:gd name="connsiteY81" fmla="*/ 55880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051050" h="647700">
                <a:moveTo>
                  <a:pt x="0" y="647700"/>
                </a:moveTo>
                <a:cubicBezTo>
                  <a:pt x="2117" y="630767"/>
                  <a:pt x="3297" y="613690"/>
                  <a:pt x="6350" y="596900"/>
                </a:cubicBezTo>
                <a:cubicBezTo>
                  <a:pt x="7547" y="590314"/>
                  <a:pt x="10861" y="584286"/>
                  <a:pt x="12700" y="577850"/>
                </a:cubicBezTo>
                <a:cubicBezTo>
                  <a:pt x="15098" y="569459"/>
                  <a:pt x="16652" y="560841"/>
                  <a:pt x="19050" y="552450"/>
                </a:cubicBezTo>
                <a:cubicBezTo>
                  <a:pt x="22714" y="539626"/>
                  <a:pt x="33627" y="510597"/>
                  <a:pt x="38100" y="501650"/>
                </a:cubicBezTo>
                <a:cubicBezTo>
                  <a:pt x="41513" y="494824"/>
                  <a:pt x="47387" y="489426"/>
                  <a:pt x="50800" y="482600"/>
                </a:cubicBezTo>
                <a:cubicBezTo>
                  <a:pt x="53793" y="476613"/>
                  <a:pt x="54380" y="469644"/>
                  <a:pt x="57150" y="463550"/>
                </a:cubicBezTo>
                <a:cubicBezTo>
                  <a:pt x="64984" y="446315"/>
                  <a:pt x="74083" y="429683"/>
                  <a:pt x="82550" y="412750"/>
                </a:cubicBezTo>
                <a:cubicBezTo>
                  <a:pt x="86783" y="404283"/>
                  <a:pt x="92257" y="396330"/>
                  <a:pt x="95250" y="387350"/>
                </a:cubicBezTo>
                <a:cubicBezTo>
                  <a:pt x="99483" y="374650"/>
                  <a:pt x="98484" y="358716"/>
                  <a:pt x="107950" y="349250"/>
                </a:cubicBezTo>
                <a:lnTo>
                  <a:pt x="127000" y="330200"/>
                </a:lnTo>
                <a:cubicBezTo>
                  <a:pt x="129117" y="321733"/>
                  <a:pt x="129912" y="312822"/>
                  <a:pt x="133350" y="304800"/>
                </a:cubicBezTo>
                <a:cubicBezTo>
                  <a:pt x="141697" y="285325"/>
                  <a:pt x="151638" y="282855"/>
                  <a:pt x="165100" y="266700"/>
                </a:cubicBezTo>
                <a:cubicBezTo>
                  <a:pt x="169986" y="260837"/>
                  <a:pt x="172695" y="253323"/>
                  <a:pt x="177800" y="247650"/>
                </a:cubicBezTo>
                <a:cubicBezTo>
                  <a:pt x="196010" y="227417"/>
                  <a:pt x="229059" y="194427"/>
                  <a:pt x="254000" y="177800"/>
                </a:cubicBezTo>
                <a:cubicBezTo>
                  <a:pt x="261876" y="172549"/>
                  <a:pt x="271283" y="169970"/>
                  <a:pt x="279400" y="165100"/>
                </a:cubicBezTo>
                <a:cubicBezTo>
                  <a:pt x="303065" y="150901"/>
                  <a:pt x="325847" y="135277"/>
                  <a:pt x="349250" y="120650"/>
                </a:cubicBezTo>
                <a:cubicBezTo>
                  <a:pt x="359716" y="114109"/>
                  <a:pt x="369961" y="107120"/>
                  <a:pt x="381000" y="101600"/>
                </a:cubicBezTo>
                <a:cubicBezTo>
                  <a:pt x="389467" y="97367"/>
                  <a:pt x="398283" y="93770"/>
                  <a:pt x="406400" y="88900"/>
                </a:cubicBezTo>
                <a:cubicBezTo>
                  <a:pt x="419488" y="81047"/>
                  <a:pt x="431100" y="70809"/>
                  <a:pt x="444500" y="63500"/>
                </a:cubicBezTo>
                <a:cubicBezTo>
                  <a:pt x="446851" y="62218"/>
                  <a:pt x="486349" y="46240"/>
                  <a:pt x="495300" y="44450"/>
                </a:cubicBezTo>
                <a:cubicBezTo>
                  <a:pt x="509976" y="41515"/>
                  <a:pt x="524933" y="40217"/>
                  <a:pt x="539750" y="38100"/>
                </a:cubicBezTo>
                <a:cubicBezTo>
                  <a:pt x="598006" y="8972"/>
                  <a:pt x="546721" y="30481"/>
                  <a:pt x="666750" y="19050"/>
                </a:cubicBezTo>
                <a:cubicBezTo>
                  <a:pt x="677494" y="18027"/>
                  <a:pt x="687947" y="14961"/>
                  <a:pt x="698500" y="12700"/>
                </a:cubicBezTo>
                <a:lnTo>
                  <a:pt x="755650" y="0"/>
                </a:lnTo>
                <a:lnTo>
                  <a:pt x="1358900" y="6350"/>
                </a:lnTo>
                <a:cubicBezTo>
                  <a:pt x="1410804" y="8346"/>
                  <a:pt x="1414336" y="30893"/>
                  <a:pt x="1454150" y="50800"/>
                </a:cubicBezTo>
                <a:cubicBezTo>
                  <a:pt x="1461956" y="54703"/>
                  <a:pt x="1471083" y="55033"/>
                  <a:pt x="1479550" y="57150"/>
                </a:cubicBezTo>
                <a:cubicBezTo>
                  <a:pt x="1485900" y="61383"/>
                  <a:pt x="1491774" y="66437"/>
                  <a:pt x="1498600" y="69850"/>
                </a:cubicBezTo>
                <a:cubicBezTo>
                  <a:pt x="1504587" y="72843"/>
                  <a:pt x="1512081" y="72487"/>
                  <a:pt x="1517650" y="76200"/>
                </a:cubicBezTo>
                <a:cubicBezTo>
                  <a:pt x="1563048" y="106465"/>
                  <a:pt x="1508379" y="88170"/>
                  <a:pt x="1562100" y="101600"/>
                </a:cubicBezTo>
                <a:cubicBezTo>
                  <a:pt x="1570567" y="107950"/>
                  <a:pt x="1578034" y="115917"/>
                  <a:pt x="1587500" y="120650"/>
                </a:cubicBezTo>
                <a:cubicBezTo>
                  <a:pt x="1595306" y="124553"/>
                  <a:pt x="1604621" y="124240"/>
                  <a:pt x="1612900" y="127000"/>
                </a:cubicBezTo>
                <a:cubicBezTo>
                  <a:pt x="1623714" y="130605"/>
                  <a:pt x="1633977" y="135698"/>
                  <a:pt x="1644650" y="139700"/>
                </a:cubicBezTo>
                <a:cubicBezTo>
                  <a:pt x="1672320" y="150076"/>
                  <a:pt x="1658223" y="141596"/>
                  <a:pt x="1689100" y="158750"/>
                </a:cubicBezTo>
                <a:cubicBezTo>
                  <a:pt x="1699889" y="164744"/>
                  <a:pt x="1710976" y="170395"/>
                  <a:pt x="1720850" y="177800"/>
                </a:cubicBezTo>
                <a:cubicBezTo>
                  <a:pt x="1728034" y="183188"/>
                  <a:pt x="1732285" y="192090"/>
                  <a:pt x="1739900" y="196850"/>
                </a:cubicBezTo>
                <a:cubicBezTo>
                  <a:pt x="1749566" y="202891"/>
                  <a:pt x="1761686" y="204014"/>
                  <a:pt x="1771650" y="209550"/>
                </a:cubicBezTo>
                <a:cubicBezTo>
                  <a:pt x="1824638" y="238988"/>
                  <a:pt x="1769790" y="221785"/>
                  <a:pt x="1822450" y="234950"/>
                </a:cubicBezTo>
                <a:cubicBezTo>
                  <a:pt x="1830917" y="241300"/>
                  <a:pt x="1839044" y="248129"/>
                  <a:pt x="1847850" y="254000"/>
                </a:cubicBezTo>
                <a:cubicBezTo>
                  <a:pt x="1854046" y="258131"/>
                  <a:pt x="1889178" y="277857"/>
                  <a:pt x="1898650" y="285750"/>
                </a:cubicBezTo>
                <a:cubicBezTo>
                  <a:pt x="1905549" y="291499"/>
                  <a:pt x="1910750" y="299113"/>
                  <a:pt x="1917700" y="304800"/>
                </a:cubicBezTo>
                <a:cubicBezTo>
                  <a:pt x="1935142" y="319071"/>
                  <a:pt x="1970734" y="340329"/>
                  <a:pt x="1987550" y="361950"/>
                </a:cubicBezTo>
                <a:cubicBezTo>
                  <a:pt x="1996921" y="373998"/>
                  <a:pt x="2008123" y="385570"/>
                  <a:pt x="2012950" y="400050"/>
                </a:cubicBezTo>
                <a:cubicBezTo>
                  <a:pt x="2021713" y="426340"/>
                  <a:pt x="2015587" y="413531"/>
                  <a:pt x="2032000" y="438150"/>
                </a:cubicBezTo>
                <a:cubicBezTo>
                  <a:pt x="2034117" y="446617"/>
                  <a:pt x="2036638" y="454992"/>
                  <a:pt x="2038350" y="463550"/>
                </a:cubicBezTo>
                <a:cubicBezTo>
                  <a:pt x="2040875" y="476175"/>
                  <a:pt x="2041907" y="489081"/>
                  <a:pt x="2044700" y="501650"/>
                </a:cubicBezTo>
                <a:cubicBezTo>
                  <a:pt x="2046152" y="508184"/>
                  <a:pt x="2048933" y="514350"/>
                  <a:pt x="2051050" y="520700"/>
                </a:cubicBezTo>
                <a:cubicBezTo>
                  <a:pt x="2044700" y="522817"/>
                  <a:pt x="2038693" y="527050"/>
                  <a:pt x="2032000" y="527050"/>
                </a:cubicBezTo>
                <a:cubicBezTo>
                  <a:pt x="2005569" y="527050"/>
                  <a:pt x="2008289" y="518369"/>
                  <a:pt x="1987550" y="508000"/>
                </a:cubicBezTo>
                <a:cubicBezTo>
                  <a:pt x="1981563" y="505007"/>
                  <a:pt x="1974487" y="504643"/>
                  <a:pt x="1968500" y="501650"/>
                </a:cubicBezTo>
                <a:cubicBezTo>
                  <a:pt x="1961674" y="498237"/>
                  <a:pt x="1956276" y="492363"/>
                  <a:pt x="1949450" y="488950"/>
                </a:cubicBezTo>
                <a:cubicBezTo>
                  <a:pt x="1943463" y="485957"/>
                  <a:pt x="1936552" y="485237"/>
                  <a:pt x="1930400" y="482600"/>
                </a:cubicBezTo>
                <a:cubicBezTo>
                  <a:pt x="1921699" y="478871"/>
                  <a:pt x="1913701" y="473629"/>
                  <a:pt x="1905000" y="469900"/>
                </a:cubicBezTo>
                <a:cubicBezTo>
                  <a:pt x="1898848" y="467263"/>
                  <a:pt x="1892044" y="466320"/>
                  <a:pt x="1885950" y="463550"/>
                </a:cubicBezTo>
                <a:cubicBezTo>
                  <a:pt x="1868715" y="455716"/>
                  <a:pt x="1850902" y="448652"/>
                  <a:pt x="1835150" y="438150"/>
                </a:cubicBezTo>
                <a:cubicBezTo>
                  <a:pt x="1828800" y="433917"/>
                  <a:pt x="1823145" y="428385"/>
                  <a:pt x="1816100" y="425450"/>
                </a:cubicBezTo>
                <a:cubicBezTo>
                  <a:pt x="1797564" y="417727"/>
                  <a:pt x="1778000" y="412750"/>
                  <a:pt x="1758950" y="406400"/>
                </a:cubicBezTo>
                <a:cubicBezTo>
                  <a:pt x="1752600" y="404283"/>
                  <a:pt x="1746464" y="401363"/>
                  <a:pt x="1739900" y="400050"/>
                </a:cubicBezTo>
                <a:cubicBezTo>
                  <a:pt x="1695525" y="391175"/>
                  <a:pt x="1718796" y="395474"/>
                  <a:pt x="1670050" y="387350"/>
                </a:cubicBezTo>
                <a:cubicBezTo>
                  <a:pt x="1647212" y="378215"/>
                  <a:pt x="1600568" y="358836"/>
                  <a:pt x="1581150" y="355600"/>
                </a:cubicBezTo>
                <a:cubicBezTo>
                  <a:pt x="1568450" y="353483"/>
                  <a:pt x="1555619" y="352043"/>
                  <a:pt x="1543050" y="349250"/>
                </a:cubicBezTo>
                <a:cubicBezTo>
                  <a:pt x="1536516" y="347798"/>
                  <a:pt x="1530534" y="344352"/>
                  <a:pt x="1524000" y="342900"/>
                </a:cubicBezTo>
                <a:cubicBezTo>
                  <a:pt x="1511431" y="340107"/>
                  <a:pt x="1498525" y="339075"/>
                  <a:pt x="1485900" y="336550"/>
                </a:cubicBezTo>
                <a:cubicBezTo>
                  <a:pt x="1466764" y="332723"/>
                  <a:pt x="1447746" y="328320"/>
                  <a:pt x="1428750" y="323850"/>
                </a:cubicBezTo>
                <a:cubicBezTo>
                  <a:pt x="1411760" y="319852"/>
                  <a:pt x="1395229" y="313618"/>
                  <a:pt x="1377950" y="311150"/>
                </a:cubicBezTo>
                <a:cubicBezTo>
                  <a:pt x="1350629" y="307247"/>
                  <a:pt x="1322861" y="307546"/>
                  <a:pt x="1295400" y="304800"/>
                </a:cubicBezTo>
                <a:cubicBezTo>
                  <a:pt x="1280507" y="303311"/>
                  <a:pt x="1265767" y="300567"/>
                  <a:pt x="1250950" y="298450"/>
                </a:cubicBezTo>
                <a:lnTo>
                  <a:pt x="774700" y="311150"/>
                </a:lnTo>
                <a:cubicBezTo>
                  <a:pt x="759743" y="311697"/>
                  <a:pt x="745143" y="316011"/>
                  <a:pt x="730250" y="317500"/>
                </a:cubicBezTo>
                <a:cubicBezTo>
                  <a:pt x="702789" y="320246"/>
                  <a:pt x="675217" y="321733"/>
                  <a:pt x="647700" y="323850"/>
                </a:cubicBezTo>
                <a:cubicBezTo>
                  <a:pt x="641350" y="328083"/>
                  <a:pt x="635476" y="333137"/>
                  <a:pt x="628650" y="336550"/>
                </a:cubicBezTo>
                <a:cubicBezTo>
                  <a:pt x="622663" y="339543"/>
                  <a:pt x="615867" y="340550"/>
                  <a:pt x="609600" y="342900"/>
                </a:cubicBezTo>
                <a:cubicBezTo>
                  <a:pt x="598927" y="346902"/>
                  <a:pt x="588045" y="350502"/>
                  <a:pt x="577850" y="355600"/>
                </a:cubicBezTo>
                <a:cubicBezTo>
                  <a:pt x="533997" y="377526"/>
                  <a:pt x="586263" y="361434"/>
                  <a:pt x="533400" y="374650"/>
                </a:cubicBezTo>
                <a:cubicBezTo>
                  <a:pt x="489731" y="403763"/>
                  <a:pt x="509780" y="395223"/>
                  <a:pt x="476250" y="406400"/>
                </a:cubicBezTo>
                <a:cubicBezTo>
                  <a:pt x="472017" y="412750"/>
                  <a:pt x="469509" y="420682"/>
                  <a:pt x="463550" y="425450"/>
                </a:cubicBezTo>
                <a:cubicBezTo>
                  <a:pt x="458323" y="429631"/>
                  <a:pt x="450487" y="428807"/>
                  <a:pt x="444500" y="431800"/>
                </a:cubicBezTo>
                <a:cubicBezTo>
                  <a:pt x="437674" y="435213"/>
                  <a:pt x="431800" y="440267"/>
                  <a:pt x="425450" y="444500"/>
                </a:cubicBezTo>
                <a:cubicBezTo>
                  <a:pt x="416983" y="457200"/>
                  <a:pt x="410843" y="471807"/>
                  <a:pt x="400050" y="482600"/>
                </a:cubicBezTo>
                <a:cubicBezTo>
                  <a:pt x="375604" y="507046"/>
                  <a:pt x="385981" y="494178"/>
                  <a:pt x="368300" y="520700"/>
                </a:cubicBezTo>
                <a:cubicBezTo>
                  <a:pt x="360802" y="550692"/>
                  <a:pt x="365853" y="538294"/>
                  <a:pt x="355600" y="55880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5264150" y="1308100"/>
            <a:ext cx="2774950" cy="1600200"/>
          </a:xfrm>
          <a:custGeom>
            <a:avLst/>
            <a:gdLst>
              <a:gd name="connsiteX0" fmla="*/ 514350 w 2774950"/>
              <a:gd name="connsiteY0" fmla="*/ 114300 h 1600200"/>
              <a:gd name="connsiteX1" fmla="*/ 577850 w 2774950"/>
              <a:gd name="connsiteY1" fmla="*/ 57150 h 1600200"/>
              <a:gd name="connsiteX2" fmla="*/ 603250 w 2774950"/>
              <a:gd name="connsiteY2" fmla="*/ 50800 h 1600200"/>
              <a:gd name="connsiteX3" fmla="*/ 641350 w 2774950"/>
              <a:gd name="connsiteY3" fmla="*/ 25400 h 1600200"/>
              <a:gd name="connsiteX4" fmla="*/ 704850 w 2774950"/>
              <a:gd name="connsiteY4" fmla="*/ 6350 h 1600200"/>
              <a:gd name="connsiteX5" fmla="*/ 781050 w 2774950"/>
              <a:gd name="connsiteY5" fmla="*/ 0 h 1600200"/>
              <a:gd name="connsiteX6" fmla="*/ 990600 w 2774950"/>
              <a:gd name="connsiteY6" fmla="*/ 6350 h 1600200"/>
              <a:gd name="connsiteX7" fmla="*/ 1016000 w 2774950"/>
              <a:gd name="connsiteY7" fmla="*/ 12700 h 1600200"/>
              <a:gd name="connsiteX8" fmla="*/ 1047750 w 2774950"/>
              <a:gd name="connsiteY8" fmla="*/ 19050 h 1600200"/>
              <a:gd name="connsiteX9" fmla="*/ 1085850 w 2774950"/>
              <a:gd name="connsiteY9" fmla="*/ 38100 h 1600200"/>
              <a:gd name="connsiteX10" fmla="*/ 1136650 w 2774950"/>
              <a:gd name="connsiteY10" fmla="*/ 50800 h 1600200"/>
              <a:gd name="connsiteX11" fmla="*/ 1174750 w 2774950"/>
              <a:gd name="connsiteY11" fmla="*/ 82550 h 1600200"/>
              <a:gd name="connsiteX12" fmla="*/ 1219200 w 2774950"/>
              <a:gd name="connsiteY12" fmla="*/ 107950 h 1600200"/>
              <a:gd name="connsiteX13" fmla="*/ 1238250 w 2774950"/>
              <a:gd name="connsiteY13" fmla="*/ 127000 h 1600200"/>
              <a:gd name="connsiteX14" fmla="*/ 1308100 w 2774950"/>
              <a:gd name="connsiteY14" fmla="*/ 177800 h 1600200"/>
              <a:gd name="connsiteX15" fmla="*/ 1339850 w 2774950"/>
              <a:gd name="connsiteY15" fmla="*/ 215900 h 1600200"/>
              <a:gd name="connsiteX16" fmla="*/ 1352550 w 2774950"/>
              <a:gd name="connsiteY16" fmla="*/ 234950 h 1600200"/>
              <a:gd name="connsiteX17" fmla="*/ 1371600 w 2774950"/>
              <a:gd name="connsiteY17" fmla="*/ 260350 h 1600200"/>
              <a:gd name="connsiteX18" fmla="*/ 1397000 w 2774950"/>
              <a:gd name="connsiteY18" fmla="*/ 311150 h 1600200"/>
              <a:gd name="connsiteX19" fmla="*/ 1403350 w 2774950"/>
              <a:gd name="connsiteY19" fmla="*/ 330200 h 1600200"/>
              <a:gd name="connsiteX20" fmla="*/ 1416050 w 2774950"/>
              <a:gd name="connsiteY20" fmla="*/ 355600 h 1600200"/>
              <a:gd name="connsiteX21" fmla="*/ 1428750 w 2774950"/>
              <a:gd name="connsiteY21" fmla="*/ 393700 h 1600200"/>
              <a:gd name="connsiteX22" fmla="*/ 1435100 w 2774950"/>
              <a:gd name="connsiteY22" fmla="*/ 412750 h 1600200"/>
              <a:gd name="connsiteX23" fmla="*/ 1447800 w 2774950"/>
              <a:gd name="connsiteY23" fmla="*/ 431800 h 1600200"/>
              <a:gd name="connsiteX24" fmla="*/ 1485900 w 2774950"/>
              <a:gd name="connsiteY24" fmla="*/ 495300 h 1600200"/>
              <a:gd name="connsiteX25" fmla="*/ 1504950 w 2774950"/>
              <a:gd name="connsiteY25" fmla="*/ 514350 h 1600200"/>
              <a:gd name="connsiteX26" fmla="*/ 1517650 w 2774950"/>
              <a:gd name="connsiteY26" fmla="*/ 558800 h 1600200"/>
              <a:gd name="connsiteX27" fmla="*/ 1536700 w 2774950"/>
              <a:gd name="connsiteY27" fmla="*/ 577850 h 1600200"/>
              <a:gd name="connsiteX28" fmla="*/ 1562100 w 2774950"/>
              <a:gd name="connsiteY28" fmla="*/ 615950 h 1600200"/>
              <a:gd name="connsiteX29" fmla="*/ 1574800 w 2774950"/>
              <a:gd name="connsiteY29" fmla="*/ 635000 h 1600200"/>
              <a:gd name="connsiteX30" fmla="*/ 1587500 w 2774950"/>
              <a:gd name="connsiteY30" fmla="*/ 660400 h 1600200"/>
              <a:gd name="connsiteX31" fmla="*/ 1644650 w 2774950"/>
              <a:gd name="connsiteY31" fmla="*/ 692150 h 1600200"/>
              <a:gd name="connsiteX32" fmla="*/ 1682750 w 2774950"/>
              <a:gd name="connsiteY32" fmla="*/ 723900 h 1600200"/>
              <a:gd name="connsiteX33" fmla="*/ 1701800 w 2774950"/>
              <a:gd name="connsiteY33" fmla="*/ 730250 h 1600200"/>
              <a:gd name="connsiteX34" fmla="*/ 1739900 w 2774950"/>
              <a:gd name="connsiteY34" fmla="*/ 749300 h 1600200"/>
              <a:gd name="connsiteX35" fmla="*/ 1866900 w 2774950"/>
              <a:gd name="connsiteY35" fmla="*/ 787400 h 1600200"/>
              <a:gd name="connsiteX36" fmla="*/ 1943100 w 2774950"/>
              <a:gd name="connsiteY36" fmla="*/ 812800 h 1600200"/>
              <a:gd name="connsiteX37" fmla="*/ 2101850 w 2774950"/>
              <a:gd name="connsiteY37" fmla="*/ 850900 h 1600200"/>
              <a:gd name="connsiteX38" fmla="*/ 2133600 w 2774950"/>
              <a:gd name="connsiteY38" fmla="*/ 863600 h 1600200"/>
              <a:gd name="connsiteX39" fmla="*/ 2209800 w 2774950"/>
              <a:gd name="connsiteY39" fmla="*/ 895350 h 1600200"/>
              <a:gd name="connsiteX40" fmla="*/ 2260600 w 2774950"/>
              <a:gd name="connsiteY40" fmla="*/ 908050 h 1600200"/>
              <a:gd name="connsiteX41" fmla="*/ 2286000 w 2774950"/>
              <a:gd name="connsiteY41" fmla="*/ 914400 h 1600200"/>
              <a:gd name="connsiteX42" fmla="*/ 2317750 w 2774950"/>
              <a:gd name="connsiteY42" fmla="*/ 920750 h 1600200"/>
              <a:gd name="connsiteX43" fmla="*/ 2343150 w 2774950"/>
              <a:gd name="connsiteY43" fmla="*/ 927100 h 1600200"/>
              <a:gd name="connsiteX44" fmla="*/ 2400300 w 2774950"/>
              <a:gd name="connsiteY44" fmla="*/ 933450 h 1600200"/>
              <a:gd name="connsiteX45" fmla="*/ 2457450 w 2774950"/>
              <a:gd name="connsiteY45" fmla="*/ 946150 h 1600200"/>
              <a:gd name="connsiteX46" fmla="*/ 2546350 w 2774950"/>
              <a:gd name="connsiteY46" fmla="*/ 952500 h 1600200"/>
              <a:gd name="connsiteX47" fmla="*/ 2622550 w 2774950"/>
              <a:gd name="connsiteY47" fmla="*/ 971550 h 1600200"/>
              <a:gd name="connsiteX48" fmla="*/ 2641600 w 2774950"/>
              <a:gd name="connsiteY48" fmla="*/ 977900 h 1600200"/>
              <a:gd name="connsiteX49" fmla="*/ 2660650 w 2774950"/>
              <a:gd name="connsiteY49" fmla="*/ 990600 h 1600200"/>
              <a:gd name="connsiteX50" fmla="*/ 2679700 w 2774950"/>
              <a:gd name="connsiteY50" fmla="*/ 1009650 h 1600200"/>
              <a:gd name="connsiteX51" fmla="*/ 2698750 w 2774950"/>
              <a:gd name="connsiteY51" fmla="*/ 1016000 h 1600200"/>
              <a:gd name="connsiteX52" fmla="*/ 2711450 w 2774950"/>
              <a:gd name="connsiteY52" fmla="*/ 1035050 h 1600200"/>
              <a:gd name="connsiteX53" fmla="*/ 2730500 w 2774950"/>
              <a:gd name="connsiteY53" fmla="*/ 1041400 h 1600200"/>
              <a:gd name="connsiteX54" fmla="*/ 2749550 w 2774950"/>
              <a:gd name="connsiteY54" fmla="*/ 1060450 h 1600200"/>
              <a:gd name="connsiteX55" fmla="*/ 2755900 w 2774950"/>
              <a:gd name="connsiteY55" fmla="*/ 1085850 h 1600200"/>
              <a:gd name="connsiteX56" fmla="*/ 2768600 w 2774950"/>
              <a:gd name="connsiteY56" fmla="*/ 1104900 h 1600200"/>
              <a:gd name="connsiteX57" fmla="*/ 2774950 w 2774950"/>
              <a:gd name="connsiteY57" fmla="*/ 1123950 h 1600200"/>
              <a:gd name="connsiteX58" fmla="*/ 2768600 w 2774950"/>
              <a:gd name="connsiteY58" fmla="*/ 1257300 h 1600200"/>
              <a:gd name="connsiteX59" fmla="*/ 2755900 w 2774950"/>
              <a:gd name="connsiteY59" fmla="*/ 1295400 h 1600200"/>
              <a:gd name="connsiteX60" fmla="*/ 2736850 w 2774950"/>
              <a:gd name="connsiteY60" fmla="*/ 1339850 h 1600200"/>
              <a:gd name="connsiteX61" fmla="*/ 2717800 w 2774950"/>
              <a:gd name="connsiteY61" fmla="*/ 1377950 h 1600200"/>
              <a:gd name="connsiteX62" fmla="*/ 2711450 w 2774950"/>
              <a:gd name="connsiteY62" fmla="*/ 1403350 h 1600200"/>
              <a:gd name="connsiteX63" fmla="*/ 2698750 w 2774950"/>
              <a:gd name="connsiteY63" fmla="*/ 1422400 h 1600200"/>
              <a:gd name="connsiteX64" fmla="*/ 2686050 w 2774950"/>
              <a:gd name="connsiteY64" fmla="*/ 1447800 h 1600200"/>
              <a:gd name="connsiteX65" fmla="*/ 2673350 w 2774950"/>
              <a:gd name="connsiteY65" fmla="*/ 1466850 h 1600200"/>
              <a:gd name="connsiteX66" fmla="*/ 2667000 w 2774950"/>
              <a:gd name="connsiteY66" fmla="*/ 1485900 h 1600200"/>
              <a:gd name="connsiteX67" fmla="*/ 2628900 w 2774950"/>
              <a:gd name="connsiteY67" fmla="*/ 1517650 h 1600200"/>
              <a:gd name="connsiteX68" fmla="*/ 2597150 w 2774950"/>
              <a:gd name="connsiteY68" fmla="*/ 1543050 h 1600200"/>
              <a:gd name="connsiteX69" fmla="*/ 2559050 w 2774950"/>
              <a:gd name="connsiteY69" fmla="*/ 1568450 h 1600200"/>
              <a:gd name="connsiteX70" fmla="*/ 2540000 w 2774950"/>
              <a:gd name="connsiteY70" fmla="*/ 1574800 h 1600200"/>
              <a:gd name="connsiteX71" fmla="*/ 2520950 w 2774950"/>
              <a:gd name="connsiteY71" fmla="*/ 1587500 h 1600200"/>
              <a:gd name="connsiteX72" fmla="*/ 2489200 w 2774950"/>
              <a:gd name="connsiteY72" fmla="*/ 1593850 h 1600200"/>
              <a:gd name="connsiteX73" fmla="*/ 2470150 w 2774950"/>
              <a:gd name="connsiteY73" fmla="*/ 1600200 h 1600200"/>
              <a:gd name="connsiteX74" fmla="*/ 2216150 w 2774950"/>
              <a:gd name="connsiteY74" fmla="*/ 1593850 h 1600200"/>
              <a:gd name="connsiteX75" fmla="*/ 2178050 w 2774950"/>
              <a:gd name="connsiteY75" fmla="*/ 1581150 h 1600200"/>
              <a:gd name="connsiteX76" fmla="*/ 2120900 w 2774950"/>
              <a:gd name="connsiteY76" fmla="*/ 1555750 h 1600200"/>
              <a:gd name="connsiteX77" fmla="*/ 2101850 w 2774950"/>
              <a:gd name="connsiteY77" fmla="*/ 1530350 h 1600200"/>
              <a:gd name="connsiteX78" fmla="*/ 2082800 w 2774950"/>
              <a:gd name="connsiteY78" fmla="*/ 1511300 h 1600200"/>
              <a:gd name="connsiteX79" fmla="*/ 2076450 w 2774950"/>
              <a:gd name="connsiteY79" fmla="*/ 1492250 h 1600200"/>
              <a:gd name="connsiteX80" fmla="*/ 2051050 w 2774950"/>
              <a:gd name="connsiteY80" fmla="*/ 1454150 h 1600200"/>
              <a:gd name="connsiteX81" fmla="*/ 2038350 w 2774950"/>
              <a:gd name="connsiteY81" fmla="*/ 1409700 h 1600200"/>
              <a:gd name="connsiteX82" fmla="*/ 2025650 w 2774950"/>
              <a:gd name="connsiteY82" fmla="*/ 1371600 h 1600200"/>
              <a:gd name="connsiteX83" fmla="*/ 2006600 w 2774950"/>
              <a:gd name="connsiteY83" fmla="*/ 1327150 h 1600200"/>
              <a:gd name="connsiteX84" fmla="*/ 1981200 w 2774950"/>
              <a:gd name="connsiteY84" fmla="*/ 1289050 h 1600200"/>
              <a:gd name="connsiteX85" fmla="*/ 1955800 w 2774950"/>
              <a:gd name="connsiteY85" fmla="*/ 1238250 h 1600200"/>
              <a:gd name="connsiteX86" fmla="*/ 1949450 w 2774950"/>
              <a:gd name="connsiteY86" fmla="*/ 1219200 h 1600200"/>
              <a:gd name="connsiteX87" fmla="*/ 1917700 w 2774950"/>
              <a:gd name="connsiteY87" fmla="*/ 1181100 h 1600200"/>
              <a:gd name="connsiteX88" fmla="*/ 1905000 w 2774950"/>
              <a:gd name="connsiteY88" fmla="*/ 1162050 h 1600200"/>
              <a:gd name="connsiteX89" fmla="*/ 1866900 w 2774950"/>
              <a:gd name="connsiteY89" fmla="*/ 1123950 h 1600200"/>
              <a:gd name="connsiteX90" fmla="*/ 1854200 w 2774950"/>
              <a:gd name="connsiteY90" fmla="*/ 1104900 h 1600200"/>
              <a:gd name="connsiteX91" fmla="*/ 1809750 w 2774950"/>
              <a:gd name="connsiteY91" fmla="*/ 1060450 h 1600200"/>
              <a:gd name="connsiteX92" fmla="*/ 1784350 w 2774950"/>
              <a:gd name="connsiteY92" fmla="*/ 1035050 h 1600200"/>
              <a:gd name="connsiteX93" fmla="*/ 1752600 w 2774950"/>
              <a:gd name="connsiteY93" fmla="*/ 990600 h 1600200"/>
              <a:gd name="connsiteX94" fmla="*/ 1746250 w 2774950"/>
              <a:gd name="connsiteY94" fmla="*/ 971550 h 1600200"/>
              <a:gd name="connsiteX95" fmla="*/ 1727200 w 2774950"/>
              <a:gd name="connsiteY95" fmla="*/ 952500 h 1600200"/>
              <a:gd name="connsiteX96" fmla="*/ 1682750 w 2774950"/>
              <a:gd name="connsiteY96" fmla="*/ 901700 h 1600200"/>
              <a:gd name="connsiteX97" fmla="*/ 1670050 w 2774950"/>
              <a:gd name="connsiteY97" fmla="*/ 882650 h 1600200"/>
              <a:gd name="connsiteX98" fmla="*/ 1638300 w 2774950"/>
              <a:gd name="connsiteY98" fmla="*/ 844550 h 1600200"/>
              <a:gd name="connsiteX99" fmla="*/ 1631950 w 2774950"/>
              <a:gd name="connsiteY99" fmla="*/ 825500 h 1600200"/>
              <a:gd name="connsiteX100" fmla="*/ 1612900 w 2774950"/>
              <a:gd name="connsiteY100" fmla="*/ 812800 h 1600200"/>
              <a:gd name="connsiteX101" fmla="*/ 1574800 w 2774950"/>
              <a:gd name="connsiteY101" fmla="*/ 774700 h 1600200"/>
              <a:gd name="connsiteX102" fmla="*/ 1555750 w 2774950"/>
              <a:gd name="connsiteY102" fmla="*/ 749300 h 1600200"/>
              <a:gd name="connsiteX103" fmla="*/ 1492250 w 2774950"/>
              <a:gd name="connsiteY103" fmla="*/ 685800 h 1600200"/>
              <a:gd name="connsiteX104" fmla="*/ 1473200 w 2774950"/>
              <a:gd name="connsiteY104" fmla="*/ 666750 h 1600200"/>
              <a:gd name="connsiteX105" fmla="*/ 1454150 w 2774950"/>
              <a:gd name="connsiteY105" fmla="*/ 647700 h 1600200"/>
              <a:gd name="connsiteX106" fmla="*/ 1435100 w 2774950"/>
              <a:gd name="connsiteY106" fmla="*/ 635000 h 1600200"/>
              <a:gd name="connsiteX107" fmla="*/ 1397000 w 2774950"/>
              <a:gd name="connsiteY107" fmla="*/ 596900 h 1600200"/>
              <a:gd name="connsiteX108" fmla="*/ 1358900 w 2774950"/>
              <a:gd name="connsiteY108" fmla="*/ 558800 h 1600200"/>
              <a:gd name="connsiteX109" fmla="*/ 1333500 w 2774950"/>
              <a:gd name="connsiteY109" fmla="*/ 533400 h 1600200"/>
              <a:gd name="connsiteX110" fmla="*/ 1314450 w 2774950"/>
              <a:gd name="connsiteY110" fmla="*/ 514350 h 1600200"/>
              <a:gd name="connsiteX111" fmla="*/ 1295400 w 2774950"/>
              <a:gd name="connsiteY111" fmla="*/ 501650 h 1600200"/>
              <a:gd name="connsiteX112" fmla="*/ 1263650 w 2774950"/>
              <a:gd name="connsiteY112" fmla="*/ 463550 h 1600200"/>
              <a:gd name="connsiteX113" fmla="*/ 1244600 w 2774950"/>
              <a:gd name="connsiteY113" fmla="*/ 438150 h 1600200"/>
              <a:gd name="connsiteX114" fmla="*/ 1206500 w 2774950"/>
              <a:gd name="connsiteY114" fmla="*/ 406400 h 1600200"/>
              <a:gd name="connsiteX115" fmla="*/ 1193800 w 2774950"/>
              <a:gd name="connsiteY115" fmla="*/ 387350 h 1600200"/>
              <a:gd name="connsiteX116" fmla="*/ 1174750 w 2774950"/>
              <a:gd name="connsiteY116" fmla="*/ 374650 h 1600200"/>
              <a:gd name="connsiteX117" fmla="*/ 1149350 w 2774950"/>
              <a:gd name="connsiteY117" fmla="*/ 355600 h 1600200"/>
              <a:gd name="connsiteX118" fmla="*/ 1111250 w 2774950"/>
              <a:gd name="connsiteY118" fmla="*/ 330200 h 1600200"/>
              <a:gd name="connsiteX119" fmla="*/ 1079500 w 2774950"/>
              <a:gd name="connsiteY119" fmla="*/ 323850 h 1600200"/>
              <a:gd name="connsiteX120" fmla="*/ 1054100 w 2774950"/>
              <a:gd name="connsiteY120" fmla="*/ 311150 h 1600200"/>
              <a:gd name="connsiteX121" fmla="*/ 1009650 w 2774950"/>
              <a:gd name="connsiteY121" fmla="*/ 298450 h 1600200"/>
              <a:gd name="connsiteX122" fmla="*/ 990600 w 2774950"/>
              <a:gd name="connsiteY122" fmla="*/ 285750 h 1600200"/>
              <a:gd name="connsiteX123" fmla="*/ 939800 w 2774950"/>
              <a:gd name="connsiteY123" fmla="*/ 273050 h 1600200"/>
              <a:gd name="connsiteX124" fmla="*/ 914400 w 2774950"/>
              <a:gd name="connsiteY124" fmla="*/ 266700 h 1600200"/>
              <a:gd name="connsiteX125" fmla="*/ 876300 w 2774950"/>
              <a:gd name="connsiteY125" fmla="*/ 254000 h 1600200"/>
              <a:gd name="connsiteX126" fmla="*/ 831850 w 2774950"/>
              <a:gd name="connsiteY126" fmla="*/ 247650 h 1600200"/>
              <a:gd name="connsiteX127" fmla="*/ 736600 w 2774950"/>
              <a:gd name="connsiteY127" fmla="*/ 234950 h 1600200"/>
              <a:gd name="connsiteX128" fmla="*/ 565150 w 2774950"/>
              <a:gd name="connsiteY128" fmla="*/ 241300 h 1600200"/>
              <a:gd name="connsiteX129" fmla="*/ 533400 w 2774950"/>
              <a:gd name="connsiteY129" fmla="*/ 247650 h 1600200"/>
              <a:gd name="connsiteX130" fmla="*/ 469900 w 2774950"/>
              <a:gd name="connsiteY130" fmla="*/ 273050 h 1600200"/>
              <a:gd name="connsiteX131" fmla="*/ 450850 w 2774950"/>
              <a:gd name="connsiteY131" fmla="*/ 279400 h 1600200"/>
              <a:gd name="connsiteX132" fmla="*/ 412750 w 2774950"/>
              <a:gd name="connsiteY132" fmla="*/ 298450 h 1600200"/>
              <a:gd name="connsiteX133" fmla="*/ 342900 w 2774950"/>
              <a:gd name="connsiteY133" fmla="*/ 323850 h 1600200"/>
              <a:gd name="connsiteX134" fmla="*/ 323850 w 2774950"/>
              <a:gd name="connsiteY134" fmla="*/ 336550 h 1600200"/>
              <a:gd name="connsiteX135" fmla="*/ 304800 w 2774950"/>
              <a:gd name="connsiteY135" fmla="*/ 342900 h 1600200"/>
              <a:gd name="connsiteX136" fmla="*/ 260350 w 2774950"/>
              <a:gd name="connsiteY136" fmla="*/ 361950 h 1600200"/>
              <a:gd name="connsiteX137" fmla="*/ 228600 w 2774950"/>
              <a:gd name="connsiteY137" fmla="*/ 387350 h 1600200"/>
              <a:gd name="connsiteX138" fmla="*/ 209550 w 2774950"/>
              <a:gd name="connsiteY138" fmla="*/ 406400 h 1600200"/>
              <a:gd name="connsiteX139" fmla="*/ 165100 w 2774950"/>
              <a:gd name="connsiteY139" fmla="*/ 431800 h 1600200"/>
              <a:gd name="connsiteX140" fmla="*/ 127000 w 2774950"/>
              <a:gd name="connsiteY140" fmla="*/ 469900 h 1600200"/>
              <a:gd name="connsiteX141" fmla="*/ 88900 w 2774950"/>
              <a:gd name="connsiteY141" fmla="*/ 501650 h 1600200"/>
              <a:gd name="connsiteX142" fmla="*/ 82550 w 2774950"/>
              <a:gd name="connsiteY142" fmla="*/ 520700 h 1600200"/>
              <a:gd name="connsiteX143" fmla="*/ 63500 w 2774950"/>
              <a:gd name="connsiteY143" fmla="*/ 527050 h 1600200"/>
              <a:gd name="connsiteX144" fmla="*/ 19050 w 2774950"/>
              <a:gd name="connsiteY144" fmla="*/ 546100 h 1600200"/>
              <a:gd name="connsiteX145" fmla="*/ 0 w 2774950"/>
              <a:gd name="connsiteY145" fmla="*/ 56515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774950" h="1600200">
                <a:moveTo>
                  <a:pt x="514350" y="114300"/>
                </a:moveTo>
                <a:cubicBezTo>
                  <a:pt x="526189" y="102461"/>
                  <a:pt x="557966" y="67092"/>
                  <a:pt x="577850" y="57150"/>
                </a:cubicBezTo>
                <a:cubicBezTo>
                  <a:pt x="585656" y="53247"/>
                  <a:pt x="594783" y="52917"/>
                  <a:pt x="603250" y="50800"/>
                </a:cubicBezTo>
                <a:cubicBezTo>
                  <a:pt x="615950" y="42333"/>
                  <a:pt x="626870" y="30227"/>
                  <a:pt x="641350" y="25400"/>
                </a:cubicBezTo>
                <a:cubicBezTo>
                  <a:pt x="652399" y="21717"/>
                  <a:pt x="689495" y="8269"/>
                  <a:pt x="704850" y="6350"/>
                </a:cubicBezTo>
                <a:cubicBezTo>
                  <a:pt x="730141" y="3189"/>
                  <a:pt x="755650" y="2117"/>
                  <a:pt x="781050" y="0"/>
                </a:cubicBezTo>
                <a:cubicBezTo>
                  <a:pt x="850900" y="2117"/>
                  <a:pt x="920820" y="2578"/>
                  <a:pt x="990600" y="6350"/>
                </a:cubicBezTo>
                <a:cubicBezTo>
                  <a:pt x="999315" y="6821"/>
                  <a:pt x="1007481" y="10807"/>
                  <a:pt x="1016000" y="12700"/>
                </a:cubicBezTo>
                <a:cubicBezTo>
                  <a:pt x="1026536" y="15041"/>
                  <a:pt x="1037167" y="16933"/>
                  <a:pt x="1047750" y="19050"/>
                </a:cubicBezTo>
                <a:cubicBezTo>
                  <a:pt x="1066374" y="31466"/>
                  <a:pt x="1064818" y="32842"/>
                  <a:pt x="1085850" y="38100"/>
                </a:cubicBezTo>
                <a:cubicBezTo>
                  <a:pt x="1100341" y="41723"/>
                  <a:pt x="1122135" y="43542"/>
                  <a:pt x="1136650" y="50800"/>
                </a:cubicBezTo>
                <a:cubicBezTo>
                  <a:pt x="1159105" y="62028"/>
                  <a:pt x="1155089" y="65698"/>
                  <a:pt x="1174750" y="82550"/>
                </a:cubicBezTo>
                <a:cubicBezTo>
                  <a:pt x="1199214" y="103519"/>
                  <a:pt x="1194088" y="99579"/>
                  <a:pt x="1219200" y="107950"/>
                </a:cubicBezTo>
                <a:cubicBezTo>
                  <a:pt x="1225550" y="114300"/>
                  <a:pt x="1231300" y="121313"/>
                  <a:pt x="1238250" y="127000"/>
                </a:cubicBezTo>
                <a:cubicBezTo>
                  <a:pt x="1269548" y="152607"/>
                  <a:pt x="1280671" y="159514"/>
                  <a:pt x="1308100" y="177800"/>
                </a:cubicBezTo>
                <a:cubicBezTo>
                  <a:pt x="1339632" y="225098"/>
                  <a:pt x="1299106" y="167007"/>
                  <a:pt x="1339850" y="215900"/>
                </a:cubicBezTo>
                <a:cubicBezTo>
                  <a:pt x="1344736" y="221763"/>
                  <a:pt x="1348114" y="228740"/>
                  <a:pt x="1352550" y="234950"/>
                </a:cubicBezTo>
                <a:cubicBezTo>
                  <a:pt x="1358701" y="243562"/>
                  <a:pt x="1365250" y="251883"/>
                  <a:pt x="1371600" y="260350"/>
                </a:cubicBezTo>
                <a:cubicBezTo>
                  <a:pt x="1385919" y="303308"/>
                  <a:pt x="1367008" y="251167"/>
                  <a:pt x="1397000" y="311150"/>
                </a:cubicBezTo>
                <a:cubicBezTo>
                  <a:pt x="1399993" y="317137"/>
                  <a:pt x="1400713" y="324048"/>
                  <a:pt x="1403350" y="330200"/>
                </a:cubicBezTo>
                <a:cubicBezTo>
                  <a:pt x="1407079" y="338901"/>
                  <a:pt x="1412534" y="346811"/>
                  <a:pt x="1416050" y="355600"/>
                </a:cubicBezTo>
                <a:cubicBezTo>
                  <a:pt x="1421022" y="368029"/>
                  <a:pt x="1424517" y="381000"/>
                  <a:pt x="1428750" y="393700"/>
                </a:cubicBezTo>
                <a:cubicBezTo>
                  <a:pt x="1430867" y="400050"/>
                  <a:pt x="1431387" y="407181"/>
                  <a:pt x="1435100" y="412750"/>
                </a:cubicBezTo>
                <a:cubicBezTo>
                  <a:pt x="1439333" y="419100"/>
                  <a:pt x="1444014" y="425174"/>
                  <a:pt x="1447800" y="431800"/>
                </a:cubicBezTo>
                <a:cubicBezTo>
                  <a:pt x="1461162" y="455184"/>
                  <a:pt x="1465188" y="474588"/>
                  <a:pt x="1485900" y="495300"/>
                </a:cubicBezTo>
                <a:lnTo>
                  <a:pt x="1504950" y="514350"/>
                </a:lnTo>
                <a:cubicBezTo>
                  <a:pt x="1505797" y="517737"/>
                  <a:pt x="1514006" y="553334"/>
                  <a:pt x="1517650" y="558800"/>
                </a:cubicBezTo>
                <a:cubicBezTo>
                  <a:pt x="1522631" y="566272"/>
                  <a:pt x="1530350" y="571500"/>
                  <a:pt x="1536700" y="577850"/>
                </a:cubicBezTo>
                <a:cubicBezTo>
                  <a:pt x="1547859" y="611328"/>
                  <a:pt x="1535674" y="584239"/>
                  <a:pt x="1562100" y="615950"/>
                </a:cubicBezTo>
                <a:cubicBezTo>
                  <a:pt x="1566986" y="621813"/>
                  <a:pt x="1571014" y="628374"/>
                  <a:pt x="1574800" y="635000"/>
                </a:cubicBezTo>
                <a:cubicBezTo>
                  <a:pt x="1579496" y="643219"/>
                  <a:pt x="1581267" y="653276"/>
                  <a:pt x="1587500" y="660400"/>
                </a:cubicBezTo>
                <a:cubicBezTo>
                  <a:pt x="1611256" y="687550"/>
                  <a:pt x="1615637" y="684897"/>
                  <a:pt x="1644650" y="692150"/>
                </a:cubicBezTo>
                <a:cubicBezTo>
                  <a:pt x="1658694" y="706194"/>
                  <a:pt x="1665069" y="715059"/>
                  <a:pt x="1682750" y="723900"/>
                </a:cubicBezTo>
                <a:cubicBezTo>
                  <a:pt x="1688737" y="726893"/>
                  <a:pt x="1695683" y="727532"/>
                  <a:pt x="1701800" y="730250"/>
                </a:cubicBezTo>
                <a:cubicBezTo>
                  <a:pt x="1714775" y="736017"/>
                  <a:pt x="1726666" y="744154"/>
                  <a:pt x="1739900" y="749300"/>
                </a:cubicBezTo>
                <a:cubicBezTo>
                  <a:pt x="1840928" y="788589"/>
                  <a:pt x="1784734" y="762750"/>
                  <a:pt x="1866900" y="787400"/>
                </a:cubicBezTo>
                <a:cubicBezTo>
                  <a:pt x="1892545" y="795093"/>
                  <a:pt x="1917253" y="805814"/>
                  <a:pt x="1943100" y="812800"/>
                </a:cubicBezTo>
                <a:cubicBezTo>
                  <a:pt x="1995634" y="826998"/>
                  <a:pt x="2051323" y="830689"/>
                  <a:pt x="2101850" y="850900"/>
                </a:cubicBezTo>
                <a:cubicBezTo>
                  <a:pt x="2112433" y="855133"/>
                  <a:pt x="2123223" y="858883"/>
                  <a:pt x="2133600" y="863600"/>
                </a:cubicBezTo>
                <a:cubicBezTo>
                  <a:pt x="2172517" y="881289"/>
                  <a:pt x="2168749" y="885087"/>
                  <a:pt x="2209800" y="895350"/>
                </a:cubicBezTo>
                <a:lnTo>
                  <a:pt x="2260600" y="908050"/>
                </a:lnTo>
                <a:cubicBezTo>
                  <a:pt x="2269067" y="910167"/>
                  <a:pt x="2277442" y="912688"/>
                  <a:pt x="2286000" y="914400"/>
                </a:cubicBezTo>
                <a:cubicBezTo>
                  <a:pt x="2296583" y="916517"/>
                  <a:pt x="2307214" y="918409"/>
                  <a:pt x="2317750" y="920750"/>
                </a:cubicBezTo>
                <a:cubicBezTo>
                  <a:pt x="2326269" y="922643"/>
                  <a:pt x="2334524" y="925773"/>
                  <a:pt x="2343150" y="927100"/>
                </a:cubicBezTo>
                <a:cubicBezTo>
                  <a:pt x="2362094" y="930015"/>
                  <a:pt x="2381394" y="930299"/>
                  <a:pt x="2400300" y="933450"/>
                </a:cubicBezTo>
                <a:cubicBezTo>
                  <a:pt x="2419549" y="936658"/>
                  <a:pt x="2438099" y="943626"/>
                  <a:pt x="2457450" y="946150"/>
                </a:cubicBezTo>
                <a:cubicBezTo>
                  <a:pt x="2486909" y="949993"/>
                  <a:pt x="2516717" y="950383"/>
                  <a:pt x="2546350" y="952500"/>
                </a:cubicBezTo>
                <a:cubicBezTo>
                  <a:pt x="2597655" y="961051"/>
                  <a:pt x="2572236" y="954779"/>
                  <a:pt x="2622550" y="971550"/>
                </a:cubicBezTo>
                <a:cubicBezTo>
                  <a:pt x="2628900" y="973667"/>
                  <a:pt x="2636031" y="974187"/>
                  <a:pt x="2641600" y="977900"/>
                </a:cubicBezTo>
                <a:cubicBezTo>
                  <a:pt x="2647950" y="982133"/>
                  <a:pt x="2654787" y="985714"/>
                  <a:pt x="2660650" y="990600"/>
                </a:cubicBezTo>
                <a:cubicBezTo>
                  <a:pt x="2667549" y="996349"/>
                  <a:pt x="2672228" y="1004669"/>
                  <a:pt x="2679700" y="1009650"/>
                </a:cubicBezTo>
                <a:cubicBezTo>
                  <a:pt x="2685269" y="1013363"/>
                  <a:pt x="2692400" y="1013883"/>
                  <a:pt x="2698750" y="1016000"/>
                </a:cubicBezTo>
                <a:cubicBezTo>
                  <a:pt x="2702983" y="1022350"/>
                  <a:pt x="2705491" y="1030282"/>
                  <a:pt x="2711450" y="1035050"/>
                </a:cubicBezTo>
                <a:cubicBezTo>
                  <a:pt x="2716677" y="1039231"/>
                  <a:pt x="2724931" y="1037687"/>
                  <a:pt x="2730500" y="1041400"/>
                </a:cubicBezTo>
                <a:cubicBezTo>
                  <a:pt x="2737972" y="1046381"/>
                  <a:pt x="2743200" y="1054100"/>
                  <a:pt x="2749550" y="1060450"/>
                </a:cubicBezTo>
                <a:cubicBezTo>
                  <a:pt x="2751667" y="1068917"/>
                  <a:pt x="2752462" y="1077828"/>
                  <a:pt x="2755900" y="1085850"/>
                </a:cubicBezTo>
                <a:cubicBezTo>
                  <a:pt x="2758906" y="1092865"/>
                  <a:pt x="2765187" y="1098074"/>
                  <a:pt x="2768600" y="1104900"/>
                </a:cubicBezTo>
                <a:cubicBezTo>
                  <a:pt x="2771593" y="1110887"/>
                  <a:pt x="2772833" y="1117600"/>
                  <a:pt x="2774950" y="1123950"/>
                </a:cubicBezTo>
                <a:cubicBezTo>
                  <a:pt x="2772833" y="1168400"/>
                  <a:pt x="2773514" y="1213072"/>
                  <a:pt x="2768600" y="1257300"/>
                </a:cubicBezTo>
                <a:cubicBezTo>
                  <a:pt x="2767122" y="1270605"/>
                  <a:pt x="2759147" y="1282413"/>
                  <a:pt x="2755900" y="1295400"/>
                </a:cubicBezTo>
                <a:cubicBezTo>
                  <a:pt x="2742684" y="1348263"/>
                  <a:pt x="2758776" y="1295997"/>
                  <a:pt x="2736850" y="1339850"/>
                </a:cubicBezTo>
                <a:cubicBezTo>
                  <a:pt x="2710560" y="1392430"/>
                  <a:pt x="2754196" y="1323355"/>
                  <a:pt x="2717800" y="1377950"/>
                </a:cubicBezTo>
                <a:cubicBezTo>
                  <a:pt x="2715683" y="1386417"/>
                  <a:pt x="2714888" y="1395328"/>
                  <a:pt x="2711450" y="1403350"/>
                </a:cubicBezTo>
                <a:cubicBezTo>
                  <a:pt x="2708444" y="1410365"/>
                  <a:pt x="2702536" y="1415774"/>
                  <a:pt x="2698750" y="1422400"/>
                </a:cubicBezTo>
                <a:cubicBezTo>
                  <a:pt x="2694054" y="1430619"/>
                  <a:pt x="2690746" y="1439581"/>
                  <a:pt x="2686050" y="1447800"/>
                </a:cubicBezTo>
                <a:cubicBezTo>
                  <a:pt x="2682264" y="1454426"/>
                  <a:pt x="2676763" y="1460024"/>
                  <a:pt x="2673350" y="1466850"/>
                </a:cubicBezTo>
                <a:cubicBezTo>
                  <a:pt x="2670357" y="1472837"/>
                  <a:pt x="2670713" y="1480331"/>
                  <a:pt x="2667000" y="1485900"/>
                </a:cubicBezTo>
                <a:cubicBezTo>
                  <a:pt x="2657221" y="1500568"/>
                  <a:pt x="2642957" y="1508279"/>
                  <a:pt x="2628900" y="1517650"/>
                </a:cubicBezTo>
                <a:cubicBezTo>
                  <a:pt x="2605434" y="1552849"/>
                  <a:pt x="2629626" y="1525008"/>
                  <a:pt x="2597150" y="1543050"/>
                </a:cubicBezTo>
                <a:cubicBezTo>
                  <a:pt x="2583807" y="1550463"/>
                  <a:pt x="2573530" y="1563623"/>
                  <a:pt x="2559050" y="1568450"/>
                </a:cubicBezTo>
                <a:cubicBezTo>
                  <a:pt x="2552700" y="1570567"/>
                  <a:pt x="2545987" y="1571807"/>
                  <a:pt x="2540000" y="1574800"/>
                </a:cubicBezTo>
                <a:cubicBezTo>
                  <a:pt x="2533174" y="1578213"/>
                  <a:pt x="2528096" y="1584820"/>
                  <a:pt x="2520950" y="1587500"/>
                </a:cubicBezTo>
                <a:cubicBezTo>
                  <a:pt x="2510844" y="1591290"/>
                  <a:pt x="2499671" y="1591232"/>
                  <a:pt x="2489200" y="1593850"/>
                </a:cubicBezTo>
                <a:cubicBezTo>
                  <a:pt x="2482706" y="1595473"/>
                  <a:pt x="2476500" y="1598083"/>
                  <a:pt x="2470150" y="1600200"/>
                </a:cubicBezTo>
                <a:cubicBezTo>
                  <a:pt x="2385483" y="1598083"/>
                  <a:pt x="2300664" y="1599362"/>
                  <a:pt x="2216150" y="1593850"/>
                </a:cubicBezTo>
                <a:cubicBezTo>
                  <a:pt x="2202791" y="1592979"/>
                  <a:pt x="2190479" y="1586122"/>
                  <a:pt x="2178050" y="1581150"/>
                </a:cubicBezTo>
                <a:cubicBezTo>
                  <a:pt x="2137511" y="1564934"/>
                  <a:pt x="2156495" y="1573548"/>
                  <a:pt x="2120900" y="1555750"/>
                </a:cubicBezTo>
                <a:cubicBezTo>
                  <a:pt x="2114550" y="1547283"/>
                  <a:pt x="2108738" y="1538385"/>
                  <a:pt x="2101850" y="1530350"/>
                </a:cubicBezTo>
                <a:cubicBezTo>
                  <a:pt x="2096006" y="1523532"/>
                  <a:pt x="2087781" y="1518772"/>
                  <a:pt x="2082800" y="1511300"/>
                </a:cubicBezTo>
                <a:cubicBezTo>
                  <a:pt x="2079087" y="1505731"/>
                  <a:pt x="2079701" y="1498101"/>
                  <a:pt x="2076450" y="1492250"/>
                </a:cubicBezTo>
                <a:cubicBezTo>
                  <a:pt x="2069037" y="1478907"/>
                  <a:pt x="2055877" y="1468630"/>
                  <a:pt x="2051050" y="1454150"/>
                </a:cubicBezTo>
                <a:cubicBezTo>
                  <a:pt x="2029710" y="1390129"/>
                  <a:pt x="2062270" y="1489434"/>
                  <a:pt x="2038350" y="1409700"/>
                </a:cubicBezTo>
                <a:cubicBezTo>
                  <a:pt x="2034503" y="1396878"/>
                  <a:pt x="2029883" y="1384300"/>
                  <a:pt x="2025650" y="1371600"/>
                </a:cubicBezTo>
                <a:cubicBezTo>
                  <a:pt x="2019081" y="1351892"/>
                  <a:pt x="2018370" y="1346767"/>
                  <a:pt x="2006600" y="1327150"/>
                </a:cubicBezTo>
                <a:cubicBezTo>
                  <a:pt x="1998747" y="1314062"/>
                  <a:pt x="1981200" y="1289050"/>
                  <a:pt x="1981200" y="1289050"/>
                </a:cubicBezTo>
                <a:cubicBezTo>
                  <a:pt x="1968574" y="1238548"/>
                  <a:pt x="1984584" y="1288622"/>
                  <a:pt x="1955800" y="1238250"/>
                </a:cubicBezTo>
                <a:cubicBezTo>
                  <a:pt x="1952479" y="1232438"/>
                  <a:pt x="1952443" y="1225187"/>
                  <a:pt x="1949450" y="1219200"/>
                </a:cubicBezTo>
                <a:cubicBezTo>
                  <a:pt x="1937626" y="1195551"/>
                  <a:pt x="1935255" y="1202166"/>
                  <a:pt x="1917700" y="1181100"/>
                </a:cubicBezTo>
                <a:cubicBezTo>
                  <a:pt x="1912814" y="1175237"/>
                  <a:pt x="1910070" y="1167754"/>
                  <a:pt x="1905000" y="1162050"/>
                </a:cubicBezTo>
                <a:cubicBezTo>
                  <a:pt x="1893068" y="1148626"/>
                  <a:pt x="1876863" y="1138894"/>
                  <a:pt x="1866900" y="1123950"/>
                </a:cubicBezTo>
                <a:cubicBezTo>
                  <a:pt x="1862667" y="1117600"/>
                  <a:pt x="1859305" y="1110573"/>
                  <a:pt x="1854200" y="1104900"/>
                </a:cubicBezTo>
                <a:cubicBezTo>
                  <a:pt x="1840183" y="1089325"/>
                  <a:pt x="1824567" y="1075267"/>
                  <a:pt x="1809750" y="1060450"/>
                </a:cubicBezTo>
                <a:lnTo>
                  <a:pt x="1784350" y="1035050"/>
                </a:lnTo>
                <a:cubicBezTo>
                  <a:pt x="1770002" y="992007"/>
                  <a:pt x="1790266" y="1043333"/>
                  <a:pt x="1752600" y="990600"/>
                </a:cubicBezTo>
                <a:cubicBezTo>
                  <a:pt x="1748709" y="985153"/>
                  <a:pt x="1749963" y="977119"/>
                  <a:pt x="1746250" y="971550"/>
                </a:cubicBezTo>
                <a:cubicBezTo>
                  <a:pt x="1741269" y="964078"/>
                  <a:pt x="1732713" y="959589"/>
                  <a:pt x="1727200" y="952500"/>
                </a:cubicBezTo>
                <a:cubicBezTo>
                  <a:pt x="1687309" y="901212"/>
                  <a:pt x="1719629" y="926286"/>
                  <a:pt x="1682750" y="901700"/>
                </a:cubicBezTo>
                <a:cubicBezTo>
                  <a:pt x="1678517" y="895350"/>
                  <a:pt x="1674936" y="888513"/>
                  <a:pt x="1670050" y="882650"/>
                </a:cubicBezTo>
                <a:cubicBezTo>
                  <a:pt x="1652495" y="861584"/>
                  <a:pt x="1650124" y="868199"/>
                  <a:pt x="1638300" y="844550"/>
                </a:cubicBezTo>
                <a:cubicBezTo>
                  <a:pt x="1635307" y="838563"/>
                  <a:pt x="1636131" y="830727"/>
                  <a:pt x="1631950" y="825500"/>
                </a:cubicBezTo>
                <a:cubicBezTo>
                  <a:pt x="1627182" y="819541"/>
                  <a:pt x="1618604" y="817870"/>
                  <a:pt x="1612900" y="812800"/>
                </a:cubicBezTo>
                <a:cubicBezTo>
                  <a:pt x="1599476" y="800868"/>
                  <a:pt x="1585576" y="789068"/>
                  <a:pt x="1574800" y="774700"/>
                </a:cubicBezTo>
                <a:cubicBezTo>
                  <a:pt x="1568450" y="766233"/>
                  <a:pt x="1562869" y="757131"/>
                  <a:pt x="1555750" y="749300"/>
                </a:cubicBezTo>
                <a:lnTo>
                  <a:pt x="1492250" y="685800"/>
                </a:lnTo>
                <a:lnTo>
                  <a:pt x="1473200" y="666750"/>
                </a:lnTo>
                <a:cubicBezTo>
                  <a:pt x="1466850" y="660400"/>
                  <a:pt x="1461622" y="652681"/>
                  <a:pt x="1454150" y="647700"/>
                </a:cubicBezTo>
                <a:cubicBezTo>
                  <a:pt x="1447800" y="643467"/>
                  <a:pt x="1440804" y="640070"/>
                  <a:pt x="1435100" y="635000"/>
                </a:cubicBezTo>
                <a:cubicBezTo>
                  <a:pt x="1421676" y="623068"/>
                  <a:pt x="1409700" y="609600"/>
                  <a:pt x="1397000" y="596900"/>
                </a:cubicBezTo>
                <a:lnTo>
                  <a:pt x="1358900" y="558800"/>
                </a:lnTo>
                <a:lnTo>
                  <a:pt x="1333500" y="533400"/>
                </a:lnTo>
                <a:cubicBezTo>
                  <a:pt x="1327150" y="527050"/>
                  <a:pt x="1321922" y="519331"/>
                  <a:pt x="1314450" y="514350"/>
                </a:cubicBezTo>
                <a:lnTo>
                  <a:pt x="1295400" y="501650"/>
                </a:lnTo>
                <a:cubicBezTo>
                  <a:pt x="1267331" y="459546"/>
                  <a:pt x="1300320" y="506331"/>
                  <a:pt x="1263650" y="463550"/>
                </a:cubicBezTo>
                <a:cubicBezTo>
                  <a:pt x="1256762" y="455515"/>
                  <a:pt x="1251488" y="446185"/>
                  <a:pt x="1244600" y="438150"/>
                </a:cubicBezTo>
                <a:cubicBezTo>
                  <a:pt x="1228302" y="419136"/>
                  <a:pt x="1226097" y="419465"/>
                  <a:pt x="1206500" y="406400"/>
                </a:cubicBezTo>
                <a:cubicBezTo>
                  <a:pt x="1202267" y="400050"/>
                  <a:pt x="1199196" y="392746"/>
                  <a:pt x="1193800" y="387350"/>
                </a:cubicBezTo>
                <a:cubicBezTo>
                  <a:pt x="1188404" y="381954"/>
                  <a:pt x="1180960" y="379086"/>
                  <a:pt x="1174750" y="374650"/>
                </a:cubicBezTo>
                <a:cubicBezTo>
                  <a:pt x="1166138" y="368499"/>
                  <a:pt x="1158020" y="361669"/>
                  <a:pt x="1149350" y="355600"/>
                </a:cubicBezTo>
                <a:cubicBezTo>
                  <a:pt x="1136846" y="346847"/>
                  <a:pt x="1126217" y="333193"/>
                  <a:pt x="1111250" y="330200"/>
                </a:cubicBezTo>
                <a:lnTo>
                  <a:pt x="1079500" y="323850"/>
                </a:lnTo>
                <a:cubicBezTo>
                  <a:pt x="1071033" y="319617"/>
                  <a:pt x="1062963" y="314474"/>
                  <a:pt x="1054100" y="311150"/>
                </a:cubicBezTo>
                <a:cubicBezTo>
                  <a:pt x="1037824" y="305046"/>
                  <a:pt x="1025002" y="306126"/>
                  <a:pt x="1009650" y="298450"/>
                </a:cubicBezTo>
                <a:cubicBezTo>
                  <a:pt x="1002824" y="295037"/>
                  <a:pt x="997772" y="288358"/>
                  <a:pt x="990600" y="285750"/>
                </a:cubicBezTo>
                <a:cubicBezTo>
                  <a:pt x="974196" y="279785"/>
                  <a:pt x="956733" y="277283"/>
                  <a:pt x="939800" y="273050"/>
                </a:cubicBezTo>
                <a:cubicBezTo>
                  <a:pt x="931333" y="270933"/>
                  <a:pt x="922679" y="269460"/>
                  <a:pt x="914400" y="266700"/>
                </a:cubicBezTo>
                <a:cubicBezTo>
                  <a:pt x="901700" y="262467"/>
                  <a:pt x="889344" y="257010"/>
                  <a:pt x="876300" y="254000"/>
                </a:cubicBezTo>
                <a:cubicBezTo>
                  <a:pt x="861716" y="250635"/>
                  <a:pt x="846686" y="249628"/>
                  <a:pt x="831850" y="247650"/>
                </a:cubicBezTo>
                <a:cubicBezTo>
                  <a:pt x="708753" y="231237"/>
                  <a:pt x="848326" y="250911"/>
                  <a:pt x="736600" y="234950"/>
                </a:cubicBezTo>
                <a:cubicBezTo>
                  <a:pt x="679450" y="237067"/>
                  <a:pt x="622228" y="237733"/>
                  <a:pt x="565150" y="241300"/>
                </a:cubicBezTo>
                <a:cubicBezTo>
                  <a:pt x="554378" y="241973"/>
                  <a:pt x="543639" y="244237"/>
                  <a:pt x="533400" y="247650"/>
                </a:cubicBezTo>
                <a:cubicBezTo>
                  <a:pt x="511773" y="254859"/>
                  <a:pt x="491527" y="265841"/>
                  <a:pt x="469900" y="273050"/>
                </a:cubicBezTo>
                <a:cubicBezTo>
                  <a:pt x="463550" y="275167"/>
                  <a:pt x="456967" y="276682"/>
                  <a:pt x="450850" y="279400"/>
                </a:cubicBezTo>
                <a:cubicBezTo>
                  <a:pt x="437875" y="285167"/>
                  <a:pt x="425857" y="292989"/>
                  <a:pt x="412750" y="298450"/>
                </a:cubicBezTo>
                <a:cubicBezTo>
                  <a:pt x="377186" y="313268"/>
                  <a:pt x="375713" y="307444"/>
                  <a:pt x="342900" y="323850"/>
                </a:cubicBezTo>
                <a:cubicBezTo>
                  <a:pt x="336074" y="327263"/>
                  <a:pt x="330676" y="333137"/>
                  <a:pt x="323850" y="336550"/>
                </a:cubicBezTo>
                <a:cubicBezTo>
                  <a:pt x="317863" y="339543"/>
                  <a:pt x="310787" y="339907"/>
                  <a:pt x="304800" y="342900"/>
                </a:cubicBezTo>
                <a:cubicBezTo>
                  <a:pt x="260947" y="364826"/>
                  <a:pt x="313213" y="348734"/>
                  <a:pt x="260350" y="361950"/>
                </a:cubicBezTo>
                <a:cubicBezTo>
                  <a:pt x="231947" y="404555"/>
                  <a:pt x="265406" y="362813"/>
                  <a:pt x="228600" y="387350"/>
                </a:cubicBezTo>
                <a:cubicBezTo>
                  <a:pt x="221128" y="392331"/>
                  <a:pt x="216368" y="400556"/>
                  <a:pt x="209550" y="406400"/>
                </a:cubicBezTo>
                <a:cubicBezTo>
                  <a:pt x="185086" y="427369"/>
                  <a:pt x="190212" y="423429"/>
                  <a:pt x="165100" y="431800"/>
                </a:cubicBezTo>
                <a:cubicBezTo>
                  <a:pt x="152400" y="444500"/>
                  <a:pt x="141944" y="459937"/>
                  <a:pt x="127000" y="469900"/>
                </a:cubicBezTo>
                <a:cubicBezTo>
                  <a:pt x="100478" y="487581"/>
                  <a:pt x="113346" y="477204"/>
                  <a:pt x="88900" y="501650"/>
                </a:cubicBezTo>
                <a:cubicBezTo>
                  <a:pt x="86783" y="508000"/>
                  <a:pt x="87283" y="515967"/>
                  <a:pt x="82550" y="520700"/>
                </a:cubicBezTo>
                <a:cubicBezTo>
                  <a:pt x="77817" y="525433"/>
                  <a:pt x="69652" y="524413"/>
                  <a:pt x="63500" y="527050"/>
                </a:cubicBezTo>
                <a:cubicBezTo>
                  <a:pt x="8573" y="550590"/>
                  <a:pt x="63726" y="531208"/>
                  <a:pt x="19050" y="546100"/>
                </a:cubicBezTo>
                <a:cubicBezTo>
                  <a:pt x="5176" y="566911"/>
                  <a:pt x="13982" y="565150"/>
                  <a:pt x="0" y="56515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4786322"/>
            <a:ext cx="1509560" cy="179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자유형 45"/>
          <p:cNvSpPr/>
          <p:nvPr/>
        </p:nvSpPr>
        <p:spPr>
          <a:xfrm>
            <a:off x="3038005" y="3435350"/>
            <a:ext cx="2511895" cy="2749550"/>
          </a:xfrm>
          <a:custGeom>
            <a:avLst/>
            <a:gdLst>
              <a:gd name="connsiteX0" fmla="*/ 1546695 w 2511895"/>
              <a:gd name="connsiteY0" fmla="*/ 1079500 h 2749550"/>
              <a:gd name="connsiteX1" fmla="*/ 1546695 w 2511895"/>
              <a:gd name="connsiteY1" fmla="*/ 1168400 h 2749550"/>
              <a:gd name="connsiteX2" fmla="*/ 1527645 w 2511895"/>
              <a:gd name="connsiteY2" fmla="*/ 1174750 h 2749550"/>
              <a:gd name="connsiteX3" fmla="*/ 1451445 w 2511895"/>
              <a:gd name="connsiteY3" fmla="*/ 1193800 h 2749550"/>
              <a:gd name="connsiteX4" fmla="*/ 1394295 w 2511895"/>
              <a:gd name="connsiteY4" fmla="*/ 1206500 h 2749550"/>
              <a:gd name="connsiteX5" fmla="*/ 1260945 w 2511895"/>
              <a:gd name="connsiteY5" fmla="*/ 1212850 h 2749550"/>
              <a:gd name="connsiteX6" fmla="*/ 333845 w 2511895"/>
              <a:gd name="connsiteY6" fmla="*/ 1225550 h 2749550"/>
              <a:gd name="connsiteX7" fmla="*/ 308445 w 2511895"/>
              <a:gd name="connsiteY7" fmla="*/ 1231900 h 2749550"/>
              <a:gd name="connsiteX8" fmla="*/ 263995 w 2511895"/>
              <a:gd name="connsiteY8" fmla="*/ 1238250 h 2749550"/>
              <a:gd name="connsiteX9" fmla="*/ 232245 w 2511895"/>
              <a:gd name="connsiteY9" fmla="*/ 1244600 h 2749550"/>
              <a:gd name="connsiteX10" fmla="*/ 194145 w 2511895"/>
              <a:gd name="connsiteY10" fmla="*/ 1250950 h 2749550"/>
              <a:gd name="connsiteX11" fmla="*/ 136995 w 2511895"/>
              <a:gd name="connsiteY11" fmla="*/ 1270000 h 2749550"/>
              <a:gd name="connsiteX12" fmla="*/ 92545 w 2511895"/>
              <a:gd name="connsiteY12" fmla="*/ 1289050 h 2749550"/>
              <a:gd name="connsiteX13" fmla="*/ 73495 w 2511895"/>
              <a:gd name="connsiteY13" fmla="*/ 1301750 h 2749550"/>
              <a:gd name="connsiteX14" fmla="*/ 54445 w 2511895"/>
              <a:gd name="connsiteY14" fmla="*/ 1333500 h 2749550"/>
              <a:gd name="connsiteX15" fmla="*/ 22695 w 2511895"/>
              <a:gd name="connsiteY15" fmla="*/ 1371600 h 2749550"/>
              <a:gd name="connsiteX16" fmla="*/ 9995 w 2511895"/>
              <a:gd name="connsiteY16" fmla="*/ 1409700 h 2749550"/>
              <a:gd name="connsiteX17" fmla="*/ 9995 w 2511895"/>
              <a:gd name="connsiteY17" fmla="*/ 1574800 h 2749550"/>
              <a:gd name="connsiteX18" fmla="*/ 16345 w 2511895"/>
              <a:gd name="connsiteY18" fmla="*/ 1606550 h 2749550"/>
              <a:gd name="connsiteX19" fmla="*/ 35395 w 2511895"/>
              <a:gd name="connsiteY19" fmla="*/ 1644650 h 2749550"/>
              <a:gd name="connsiteX20" fmla="*/ 54445 w 2511895"/>
              <a:gd name="connsiteY20" fmla="*/ 1657350 h 2749550"/>
              <a:gd name="connsiteX21" fmla="*/ 60795 w 2511895"/>
              <a:gd name="connsiteY21" fmla="*/ 1676400 h 2749550"/>
              <a:gd name="connsiteX22" fmla="*/ 98895 w 2511895"/>
              <a:gd name="connsiteY22" fmla="*/ 1720850 h 2749550"/>
              <a:gd name="connsiteX23" fmla="*/ 143345 w 2511895"/>
              <a:gd name="connsiteY23" fmla="*/ 1746250 h 2749550"/>
              <a:gd name="connsiteX24" fmla="*/ 200495 w 2511895"/>
              <a:gd name="connsiteY24" fmla="*/ 1778000 h 2749550"/>
              <a:gd name="connsiteX25" fmla="*/ 219545 w 2511895"/>
              <a:gd name="connsiteY25" fmla="*/ 1803400 h 2749550"/>
              <a:gd name="connsiteX26" fmla="*/ 238595 w 2511895"/>
              <a:gd name="connsiteY26" fmla="*/ 1809750 h 2749550"/>
              <a:gd name="connsiteX27" fmla="*/ 276695 w 2511895"/>
              <a:gd name="connsiteY27" fmla="*/ 1835150 h 2749550"/>
              <a:gd name="connsiteX28" fmla="*/ 295745 w 2511895"/>
              <a:gd name="connsiteY28" fmla="*/ 1847850 h 2749550"/>
              <a:gd name="connsiteX29" fmla="*/ 327495 w 2511895"/>
              <a:gd name="connsiteY29" fmla="*/ 1860550 h 2749550"/>
              <a:gd name="connsiteX30" fmla="*/ 346545 w 2511895"/>
              <a:gd name="connsiteY30" fmla="*/ 1873250 h 2749550"/>
              <a:gd name="connsiteX31" fmla="*/ 365595 w 2511895"/>
              <a:gd name="connsiteY31" fmla="*/ 1879600 h 2749550"/>
              <a:gd name="connsiteX32" fmla="*/ 384645 w 2511895"/>
              <a:gd name="connsiteY32" fmla="*/ 1892300 h 2749550"/>
              <a:gd name="connsiteX33" fmla="*/ 416395 w 2511895"/>
              <a:gd name="connsiteY33" fmla="*/ 1905000 h 2749550"/>
              <a:gd name="connsiteX34" fmla="*/ 454495 w 2511895"/>
              <a:gd name="connsiteY34" fmla="*/ 1917700 h 2749550"/>
              <a:gd name="connsiteX35" fmla="*/ 473545 w 2511895"/>
              <a:gd name="connsiteY35" fmla="*/ 1930400 h 2749550"/>
              <a:gd name="connsiteX36" fmla="*/ 492595 w 2511895"/>
              <a:gd name="connsiteY36" fmla="*/ 1936750 h 2749550"/>
              <a:gd name="connsiteX37" fmla="*/ 556095 w 2511895"/>
              <a:gd name="connsiteY37" fmla="*/ 1955800 h 2749550"/>
              <a:gd name="connsiteX38" fmla="*/ 403695 w 2511895"/>
              <a:gd name="connsiteY38" fmla="*/ 1974850 h 2749550"/>
              <a:gd name="connsiteX39" fmla="*/ 384645 w 2511895"/>
              <a:gd name="connsiteY39" fmla="*/ 1987550 h 2749550"/>
              <a:gd name="connsiteX40" fmla="*/ 371945 w 2511895"/>
              <a:gd name="connsiteY40" fmla="*/ 2006600 h 2749550"/>
              <a:gd name="connsiteX41" fmla="*/ 352895 w 2511895"/>
              <a:gd name="connsiteY41" fmla="*/ 2012950 h 2749550"/>
              <a:gd name="connsiteX42" fmla="*/ 346545 w 2511895"/>
              <a:gd name="connsiteY42" fmla="*/ 2032000 h 2749550"/>
              <a:gd name="connsiteX43" fmla="*/ 321145 w 2511895"/>
              <a:gd name="connsiteY43" fmla="*/ 2070100 h 2749550"/>
              <a:gd name="connsiteX44" fmla="*/ 308445 w 2511895"/>
              <a:gd name="connsiteY44" fmla="*/ 2089150 h 2749550"/>
              <a:gd name="connsiteX45" fmla="*/ 302095 w 2511895"/>
              <a:gd name="connsiteY45" fmla="*/ 2108200 h 2749550"/>
              <a:gd name="connsiteX46" fmla="*/ 289395 w 2511895"/>
              <a:gd name="connsiteY46" fmla="*/ 2127250 h 2749550"/>
              <a:gd name="connsiteX47" fmla="*/ 276695 w 2511895"/>
              <a:gd name="connsiteY47" fmla="*/ 2165350 h 2749550"/>
              <a:gd name="connsiteX48" fmla="*/ 270345 w 2511895"/>
              <a:gd name="connsiteY48" fmla="*/ 2184400 h 2749550"/>
              <a:gd name="connsiteX49" fmla="*/ 276695 w 2511895"/>
              <a:gd name="connsiteY49" fmla="*/ 2413000 h 2749550"/>
              <a:gd name="connsiteX50" fmla="*/ 283045 w 2511895"/>
              <a:gd name="connsiteY50" fmla="*/ 2432050 h 2749550"/>
              <a:gd name="connsiteX51" fmla="*/ 289395 w 2511895"/>
              <a:gd name="connsiteY51" fmla="*/ 2457450 h 2749550"/>
              <a:gd name="connsiteX52" fmla="*/ 295745 w 2511895"/>
              <a:gd name="connsiteY52" fmla="*/ 2476500 h 2749550"/>
              <a:gd name="connsiteX53" fmla="*/ 302095 w 2511895"/>
              <a:gd name="connsiteY53" fmla="*/ 2501900 h 2749550"/>
              <a:gd name="connsiteX54" fmla="*/ 333845 w 2511895"/>
              <a:gd name="connsiteY54" fmla="*/ 2533650 h 2749550"/>
              <a:gd name="connsiteX55" fmla="*/ 340195 w 2511895"/>
              <a:gd name="connsiteY55" fmla="*/ 2552700 h 2749550"/>
              <a:gd name="connsiteX56" fmla="*/ 378295 w 2511895"/>
              <a:gd name="connsiteY56" fmla="*/ 2578100 h 2749550"/>
              <a:gd name="connsiteX57" fmla="*/ 397345 w 2511895"/>
              <a:gd name="connsiteY57" fmla="*/ 2590800 h 2749550"/>
              <a:gd name="connsiteX58" fmla="*/ 416395 w 2511895"/>
              <a:gd name="connsiteY58" fmla="*/ 2597150 h 2749550"/>
              <a:gd name="connsiteX59" fmla="*/ 435445 w 2511895"/>
              <a:gd name="connsiteY59" fmla="*/ 2609850 h 2749550"/>
              <a:gd name="connsiteX60" fmla="*/ 460845 w 2511895"/>
              <a:gd name="connsiteY60" fmla="*/ 2616200 h 2749550"/>
              <a:gd name="connsiteX61" fmla="*/ 505295 w 2511895"/>
              <a:gd name="connsiteY61" fmla="*/ 2628900 h 2749550"/>
              <a:gd name="connsiteX62" fmla="*/ 524345 w 2511895"/>
              <a:gd name="connsiteY62" fmla="*/ 2635250 h 2749550"/>
              <a:gd name="connsiteX63" fmla="*/ 549745 w 2511895"/>
              <a:gd name="connsiteY63" fmla="*/ 2641600 h 2749550"/>
              <a:gd name="connsiteX64" fmla="*/ 575145 w 2511895"/>
              <a:gd name="connsiteY64" fmla="*/ 2654300 h 2749550"/>
              <a:gd name="connsiteX65" fmla="*/ 638645 w 2511895"/>
              <a:gd name="connsiteY65" fmla="*/ 2660650 h 2749550"/>
              <a:gd name="connsiteX66" fmla="*/ 746595 w 2511895"/>
              <a:gd name="connsiteY66" fmla="*/ 2673350 h 2749550"/>
              <a:gd name="connsiteX67" fmla="*/ 810095 w 2511895"/>
              <a:gd name="connsiteY67" fmla="*/ 2692400 h 2749550"/>
              <a:gd name="connsiteX68" fmla="*/ 829145 w 2511895"/>
              <a:gd name="connsiteY68" fmla="*/ 2698750 h 2749550"/>
              <a:gd name="connsiteX69" fmla="*/ 848195 w 2511895"/>
              <a:gd name="connsiteY69" fmla="*/ 2705100 h 2749550"/>
              <a:gd name="connsiteX70" fmla="*/ 898995 w 2511895"/>
              <a:gd name="connsiteY70" fmla="*/ 2724150 h 2749550"/>
              <a:gd name="connsiteX71" fmla="*/ 956145 w 2511895"/>
              <a:gd name="connsiteY71" fmla="*/ 2730500 h 2749550"/>
              <a:gd name="connsiteX72" fmla="*/ 1025995 w 2511895"/>
              <a:gd name="connsiteY72" fmla="*/ 2743200 h 2749550"/>
              <a:gd name="connsiteX73" fmla="*/ 1191095 w 2511895"/>
              <a:gd name="connsiteY73" fmla="*/ 2749550 h 2749550"/>
              <a:gd name="connsiteX74" fmla="*/ 1394295 w 2511895"/>
              <a:gd name="connsiteY74" fmla="*/ 2743200 h 2749550"/>
              <a:gd name="connsiteX75" fmla="*/ 1426045 w 2511895"/>
              <a:gd name="connsiteY75" fmla="*/ 2736850 h 2749550"/>
              <a:gd name="connsiteX76" fmla="*/ 1489545 w 2511895"/>
              <a:gd name="connsiteY76" fmla="*/ 2730500 h 2749550"/>
              <a:gd name="connsiteX77" fmla="*/ 1508595 w 2511895"/>
              <a:gd name="connsiteY77" fmla="*/ 2717800 h 2749550"/>
              <a:gd name="connsiteX78" fmla="*/ 1533995 w 2511895"/>
              <a:gd name="connsiteY78" fmla="*/ 2711450 h 2749550"/>
              <a:gd name="connsiteX79" fmla="*/ 1572095 w 2511895"/>
              <a:gd name="connsiteY79" fmla="*/ 2698750 h 2749550"/>
              <a:gd name="connsiteX80" fmla="*/ 1591145 w 2511895"/>
              <a:gd name="connsiteY80" fmla="*/ 2692400 h 2749550"/>
              <a:gd name="connsiteX81" fmla="*/ 1610195 w 2511895"/>
              <a:gd name="connsiteY81" fmla="*/ 2686050 h 2749550"/>
              <a:gd name="connsiteX82" fmla="*/ 1660995 w 2511895"/>
              <a:gd name="connsiteY82" fmla="*/ 2660650 h 2749550"/>
              <a:gd name="connsiteX83" fmla="*/ 1699095 w 2511895"/>
              <a:gd name="connsiteY83" fmla="*/ 2628900 h 2749550"/>
              <a:gd name="connsiteX84" fmla="*/ 1724495 w 2511895"/>
              <a:gd name="connsiteY84" fmla="*/ 2622550 h 2749550"/>
              <a:gd name="connsiteX85" fmla="*/ 1743545 w 2511895"/>
              <a:gd name="connsiteY85" fmla="*/ 2603500 h 2749550"/>
              <a:gd name="connsiteX86" fmla="*/ 1794345 w 2511895"/>
              <a:gd name="connsiteY86" fmla="*/ 2578100 h 2749550"/>
              <a:gd name="connsiteX87" fmla="*/ 1813395 w 2511895"/>
              <a:gd name="connsiteY87" fmla="*/ 2552700 h 2749550"/>
              <a:gd name="connsiteX88" fmla="*/ 1864195 w 2511895"/>
              <a:gd name="connsiteY88" fmla="*/ 2527300 h 2749550"/>
              <a:gd name="connsiteX89" fmla="*/ 1883245 w 2511895"/>
              <a:gd name="connsiteY89" fmla="*/ 2508250 h 2749550"/>
              <a:gd name="connsiteX90" fmla="*/ 1908645 w 2511895"/>
              <a:gd name="connsiteY90" fmla="*/ 2489200 h 2749550"/>
              <a:gd name="connsiteX91" fmla="*/ 1927695 w 2511895"/>
              <a:gd name="connsiteY91" fmla="*/ 2476500 h 2749550"/>
              <a:gd name="connsiteX92" fmla="*/ 1965795 w 2511895"/>
              <a:gd name="connsiteY92" fmla="*/ 2451100 h 2749550"/>
              <a:gd name="connsiteX93" fmla="*/ 1991195 w 2511895"/>
              <a:gd name="connsiteY93" fmla="*/ 2432050 h 2749550"/>
              <a:gd name="connsiteX94" fmla="*/ 2010245 w 2511895"/>
              <a:gd name="connsiteY94" fmla="*/ 2419350 h 2749550"/>
              <a:gd name="connsiteX95" fmla="*/ 2061045 w 2511895"/>
              <a:gd name="connsiteY95" fmla="*/ 2381250 h 2749550"/>
              <a:gd name="connsiteX96" fmla="*/ 2080095 w 2511895"/>
              <a:gd name="connsiteY96" fmla="*/ 2368550 h 2749550"/>
              <a:gd name="connsiteX97" fmla="*/ 2111845 w 2511895"/>
              <a:gd name="connsiteY97" fmla="*/ 2362200 h 2749550"/>
              <a:gd name="connsiteX98" fmla="*/ 2162645 w 2511895"/>
              <a:gd name="connsiteY98" fmla="*/ 2324100 h 2749550"/>
              <a:gd name="connsiteX99" fmla="*/ 2200745 w 2511895"/>
              <a:gd name="connsiteY99" fmla="*/ 2305050 h 2749550"/>
              <a:gd name="connsiteX100" fmla="*/ 2219795 w 2511895"/>
              <a:gd name="connsiteY100" fmla="*/ 2298700 h 2749550"/>
              <a:gd name="connsiteX101" fmla="*/ 2270595 w 2511895"/>
              <a:gd name="connsiteY101" fmla="*/ 2266950 h 2749550"/>
              <a:gd name="connsiteX102" fmla="*/ 2295995 w 2511895"/>
              <a:gd name="connsiteY102" fmla="*/ 2254250 h 2749550"/>
              <a:gd name="connsiteX103" fmla="*/ 2334095 w 2511895"/>
              <a:gd name="connsiteY103" fmla="*/ 2228850 h 2749550"/>
              <a:gd name="connsiteX104" fmla="*/ 2353145 w 2511895"/>
              <a:gd name="connsiteY104" fmla="*/ 2216150 h 2749550"/>
              <a:gd name="connsiteX105" fmla="*/ 2403945 w 2511895"/>
              <a:gd name="connsiteY105" fmla="*/ 2178050 h 2749550"/>
              <a:gd name="connsiteX106" fmla="*/ 2422995 w 2511895"/>
              <a:gd name="connsiteY106" fmla="*/ 2152650 h 2749550"/>
              <a:gd name="connsiteX107" fmla="*/ 2461095 w 2511895"/>
              <a:gd name="connsiteY107" fmla="*/ 2082800 h 2749550"/>
              <a:gd name="connsiteX108" fmla="*/ 2467445 w 2511895"/>
              <a:gd name="connsiteY108" fmla="*/ 2051050 h 2749550"/>
              <a:gd name="connsiteX109" fmla="*/ 2486495 w 2511895"/>
              <a:gd name="connsiteY109" fmla="*/ 2019300 h 2749550"/>
              <a:gd name="connsiteX110" fmla="*/ 2499195 w 2511895"/>
              <a:gd name="connsiteY110" fmla="*/ 1968500 h 2749550"/>
              <a:gd name="connsiteX111" fmla="*/ 2505545 w 2511895"/>
              <a:gd name="connsiteY111" fmla="*/ 1949450 h 2749550"/>
              <a:gd name="connsiteX112" fmla="*/ 2511895 w 2511895"/>
              <a:gd name="connsiteY112" fmla="*/ 1924050 h 2749550"/>
              <a:gd name="connsiteX113" fmla="*/ 2505545 w 2511895"/>
              <a:gd name="connsiteY113" fmla="*/ 1701800 h 2749550"/>
              <a:gd name="connsiteX114" fmla="*/ 2480145 w 2511895"/>
              <a:gd name="connsiteY114" fmla="*/ 1651000 h 2749550"/>
              <a:gd name="connsiteX115" fmla="*/ 2461095 w 2511895"/>
              <a:gd name="connsiteY115" fmla="*/ 1593850 h 2749550"/>
              <a:gd name="connsiteX116" fmla="*/ 2435695 w 2511895"/>
              <a:gd name="connsiteY116" fmla="*/ 1549400 h 2749550"/>
              <a:gd name="connsiteX117" fmla="*/ 2403945 w 2511895"/>
              <a:gd name="connsiteY117" fmla="*/ 1504950 h 2749550"/>
              <a:gd name="connsiteX118" fmla="*/ 2397595 w 2511895"/>
              <a:gd name="connsiteY118" fmla="*/ 1479550 h 2749550"/>
              <a:gd name="connsiteX119" fmla="*/ 2378545 w 2511895"/>
              <a:gd name="connsiteY119" fmla="*/ 1447800 h 2749550"/>
              <a:gd name="connsiteX120" fmla="*/ 2346795 w 2511895"/>
              <a:gd name="connsiteY120" fmla="*/ 1409700 h 2749550"/>
              <a:gd name="connsiteX121" fmla="*/ 2327745 w 2511895"/>
              <a:gd name="connsiteY121" fmla="*/ 1397000 h 2749550"/>
              <a:gd name="connsiteX122" fmla="*/ 2302345 w 2511895"/>
              <a:gd name="connsiteY122" fmla="*/ 1358900 h 2749550"/>
              <a:gd name="connsiteX123" fmla="*/ 2289645 w 2511895"/>
              <a:gd name="connsiteY123" fmla="*/ 1339850 h 2749550"/>
              <a:gd name="connsiteX124" fmla="*/ 2245195 w 2511895"/>
              <a:gd name="connsiteY124" fmla="*/ 1301750 h 2749550"/>
              <a:gd name="connsiteX125" fmla="*/ 2207095 w 2511895"/>
              <a:gd name="connsiteY125" fmla="*/ 1244600 h 2749550"/>
              <a:gd name="connsiteX126" fmla="*/ 2181695 w 2511895"/>
              <a:gd name="connsiteY126" fmla="*/ 1219200 h 2749550"/>
              <a:gd name="connsiteX127" fmla="*/ 2162645 w 2511895"/>
              <a:gd name="connsiteY127" fmla="*/ 1187450 h 2749550"/>
              <a:gd name="connsiteX128" fmla="*/ 2124545 w 2511895"/>
              <a:gd name="connsiteY128" fmla="*/ 1136650 h 2749550"/>
              <a:gd name="connsiteX129" fmla="*/ 2111845 w 2511895"/>
              <a:gd name="connsiteY129" fmla="*/ 1111250 h 2749550"/>
              <a:gd name="connsiteX130" fmla="*/ 2092795 w 2511895"/>
              <a:gd name="connsiteY130" fmla="*/ 1092200 h 2749550"/>
              <a:gd name="connsiteX131" fmla="*/ 2080095 w 2511895"/>
              <a:gd name="connsiteY131" fmla="*/ 1073150 h 2749550"/>
              <a:gd name="connsiteX132" fmla="*/ 2073745 w 2511895"/>
              <a:gd name="connsiteY132" fmla="*/ 1054100 h 2749550"/>
              <a:gd name="connsiteX133" fmla="*/ 2054695 w 2511895"/>
              <a:gd name="connsiteY133" fmla="*/ 1041400 h 2749550"/>
              <a:gd name="connsiteX134" fmla="*/ 2035645 w 2511895"/>
              <a:gd name="connsiteY134" fmla="*/ 1016000 h 2749550"/>
              <a:gd name="connsiteX135" fmla="*/ 2029295 w 2511895"/>
              <a:gd name="connsiteY135" fmla="*/ 996950 h 2749550"/>
              <a:gd name="connsiteX136" fmla="*/ 2003895 w 2511895"/>
              <a:gd name="connsiteY136" fmla="*/ 965200 h 2749550"/>
              <a:gd name="connsiteX137" fmla="*/ 1991195 w 2511895"/>
              <a:gd name="connsiteY137" fmla="*/ 946150 h 2749550"/>
              <a:gd name="connsiteX138" fmla="*/ 1908645 w 2511895"/>
              <a:gd name="connsiteY138" fmla="*/ 850900 h 2749550"/>
              <a:gd name="connsiteX139" fmla="*/ 1889595 w 2511895"/>
              <a:gd name="connsiteY139" fmla="*/ 831850 h 2749550"/>
              <a:gd name="connsiteX140" fmla="*/ 1870545 w 2511895"/>
              <a:gd name="connsiteY140" fmla="*/ 819150 h 2749550"/>
              <a:gd name="connsiteX141" fmla="*/ 1851495 w 2511895"/>
              <a:gd name="connsiteY141" fmla="*/ 800100 h 2749550"/>
              <a:gd name="connsiteX142" fmla="*/ 1832445 w 2511895"/>
              <a:gd name="connsiteY142" fmla="*/ 787400 h 2749550"/>
              <a:gd name="connsiteX143" fmla="*/ 1807045 w 2511895"/>
              <a:gd name="connsiteY143" fmla="*/ 768350 h 2749550"/>
              <a:gd name="connsiteX144" fmla="*/ 1718145 w 2511895"/>
              <a:gd name="connsiteY144" fmla="*/ 717550 h 2749550"/>
              <a:gd name="connsiteX145" fmla="*/ 1635595 w 2511895"/>
              <a:gd name="connsiteY145" fmla="*/ 673100 h 2749550"/>
              <a:gd name="connsiteX146" fmla="*/ 1610195 w 2511895"/>
              <a:gd name="connsiteY146" fmla="*/ 666750 h 2749550"/>
              <a:gd name="connsiteX147" fmla="*/ 1578445 w 2511895"/>
              <a:gd name="connsiteY147" fmla="*/ 641350 h 2749550"/>
              <a:gd name="connsiteX148" fmla="*/ 1559395 w 2511895"/>
              <a:gd name="connsiteY148" fmla="*/ 622300 h 2749550"/>
              <a:gd name="connsiteX149" fmla="*/ 1533995 w 2511895"/>
              <a:gd name="connsiteY149" fmla="*/ 609600 h 2749550"/>
              <a:gd name="connsiteX150" fmla="*/ 1489545 w 2511895"/>
              <a:gd name="connsiteY150" fmla="*/ 584200 h 2749550"/>
              <a:gd name="connsiteX151" fmla="*/ 1457795 w 2511895"/>
              <a:gd name="connsiteY151" fmla="*/ 558800 h 2749550"/>
              <a:gd name="connsiteX152" fmla="*/ 1438745 w 2511895"/>
              <a:gd name="connsiteY152" fmla="*/ 539750 h 2749550"/>
              <a:gd name="connsiteX153" fmla="*/ 1413345 w 2511895"/>
              <a:gd name="connsiteY153" fmla="*/ 520700 h 2749550"/>
              <a:gd name="connsiteX154" fmla="*/ 1375245 w 2511895"/>
              <a:gd name="connsiteY154" fmla="*/ 482600 h 2749550"/>
              <a:gd name="connsiteX155" fmla="*/ 1387945 w 2511895"/>
              <a:gd name="connsiteY155" fmla="*/ 412750 h 2749550"/>
              <a:gd name="connsiteX156" fmla="*/ 1419695 w 2511895"/>
              <a:gd name="connsiteY156" fmla="*/ 381000 h 2749550"/>
              <a:gd name="connsiteX157" fmla="*/ 1457795 w 2511895"/>
              <a:gd name="connsiteY157" fmla="*/ 342900 h 2749550"/>
              <a:gd name="connsiteX158" fmla="*/ 1476845 w 2511895"/>
              <a:gd name="connsiteY158" fmla="*/ 330200 h 2749550"/>
              <a:gd name="connsiteX159" fmla="*/ 1495895 w 2511895"/>
              <a:gd name="connsiteY159" fmla="*/ 304800 h 2749550"/>
              <a:gd name="connsiteX160" fmla="*/ 1508595 w 2511895"/>
              <a:gd name="connsiteY160" fmla="*/ 285750 h 2749550"/>
              <a:gd name="connsiteX161" fmla="*/ 1533995 w 2511895"/>
              <a:gd name="connsiteY161" fmla="*/ 266700 h 2749550"/>
              <a:gd name="connsiteX162" fmla="*/ 1578445 w 2511895"/>
              <a:gd name="connsiteY162" fmla="*/ 222250 h 2749550"/>
              <a:gd name="connsiteX163" fmla="*/ 1616545 w 2511895"/>
              <a:gd name="connsiteY163" fmla="*/ 190500 h 2749550"/>
              <a:gd name="connsiteX164" fmla="*/ 1629245 w 2511895"/>
              <a:gd name="connsiteY164" fmla="*/ 171450 h 2749550"/>
              <a:gd name="connsiteX165" fmla="*/ 1648295 w 2511895"/>
              <a:gd name="connsiteY165" fmla="*/ 158750 h 2749550"/>
              <a:gd name="connsiteX166" fmla="*/ 1718145 w 2511895"/>
              <a:gd name="connsiteY166" fmla="*/ 101600 h 2749550"/>
              <a:gd name="connsiteX167" fmla="*/ 1756245 w 2511895"/>
              <a:gd name="connsiteY167" fmla="*/ 76200 h 2749550"/>
              <a:gd name="connsiteX168" fmla="*/ 1775295 w 2511895"/>
              <a:gd name="connsiteY168" fmla="*/ 57150 h 2749550"/>
              <a:gd name="connsiteX169" fmla="*/ 1813395 w 2511895"/>
              <a:gd name="connsiteY169" fmla="*/ 31750 h 2749550"/>
              <a:gd name="connsiteX170" fmla="*/ 1832445 w 2511895"/>
              <a:gd name="connsiteY170" fmla="*/ 0 h 274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2511895" h="2749550">
                <a:moveTo>
                  <a:pt x="1546695" y="1079500"/>
                </a:moveTo>
                <a:cubicBezTo>
                  <a:pt x="1555023" y="1112814"/>
                  <a:pt x="1561666" y="1127228"/>
                  <a:pt x="1546695" y="1168400"/>
                </a:cubicBezTo>
                <a:cubicBezTo>
                  <a:pt x="1544408" y="1174690"/>
                  <a:pt x="1534112" y="1173025"/>
                  <a:pt x="1527645" y="1174750"/>
                </a:cubicBezTo>
                <a:cubicBezTo>
                  <a:pt x="1502347" y="1181496"/>
                  <a:pt x="1476845" y="1187450"/>
                  <a:pt x="1451445" y="1193800"/>
                </a:cubicBezTo>
                <a:cubicBezTo>
                  <a:pt x="1438752" y="1196973"/>
                  <a:pt x="1405939" y="1205604"/>
                  <a:pt x="1394295" y="1206500"/>
                </a:cubicBezTo>
                <a:cubicBezTo>
                  <a:pt x="1349926" y="1209913"/>
                  <a:pt x="1305395" y="1210733"/>
                  <a:pt x="1260945" y="1212850"/>
                </a:cubicBezTo>
                <a:cubicBezTo>
                  <a:pt x="922821" y="1261153"/>
                  <a:pt x="1278768" y="1212334"/>
                  <a:pt x="333845" y="1225550"/>
                </a:cubicBezTo>
                <a:cubicBezTo>
                  <a:pt x="325119" y="1225672"/>
                  <a:pt x="317031" y="1230339"/>
                  <a:pt x="308445" y="1231900"/>
                </a:cubicBezTo>
                <a:cubicBezTo>
                  <a:pt x="293719" y="1234577"/>
                  <a:pt x="278758" y="1235789"/>
                  <a:pt x="263995" y="1238250"/>
                </a:cubicBezTo>
                <a:cubicBezTo>
                  <a:pt x="253349" y="1240024"/>
                  <a:pt x="242864" y="1242669"/>
                  <a:pt x="232245" y="1244600"/>
                </a:cubicBezTo>
                <a:cubicBezTo>
                  <a:pt x="219577" y="1246903"/>
                  <a:pt x="206845" y="1248833"/>
                  <a:pt x="194145" y="1250950"/>
                </a:cubicBezTo>
                <a:cubicBezTo>
                  <a:pt x="161001" y="1273046"/>
                  <a:pt x="188326" y="1258593"/>
                  <a:pt x="136995" y="1270000"/>
                </a:cubicBezTo>
                <a:cubicBezTo>
                  <a:pt x="122423" y="1273238"/>
                  <a:pt x="104899" y="1281991"/>
                  <a:pt x="92545" y="1289050"/>
                </a:cubicBezTo>
                <a:cubicBezTo>
                  <a:pt x="85919" y="1292836"/>
                  <a:pt x="79845" y="1297517"/>
                  <a:pt x="73495" y="1301750"/>
                </a:cubicBezTo>
                <a:cubicBezTo>
                  <a:pt x="67145" y="1312333"/>
                  <a:pt x="61850" y="1323626"/>
                  <a:pt x="54445" y="1333500"/>
                </a:cubicBezTo>
                <a:cubicBezTo>
                  <a:pt x="38132" y="1355251"/>
                  <a:pt x="33465" y="1347369"/>
                  <a:pt x="22695" y="1371600"/>
                </a:cubicBezTo>
                <a:cubicBezTo>
                  <a:pt x="17258" y="1383833"/>
                  <a:pt x="9995" y="1409700"/>
                  <a:pt x="9995" y="1409700"/>
                </a:cubicBezTo>
                <a:cubicBezTo>
                  <a:pt x="0" y="1489662"/>
                  <a:pt x="266" y="1462919"/>
                  <a:pt x="9995" y="1574800"/>
                </a:cubicBezTo>
                <a:cubicBezTo>
                  <a:pt x="10930" y="1585552"/>
                  <a:pt x="13727" y="1596079"/>
                  <a:pt x="16345" y="1606550"/>
                </a:cubicBezTo>
                <a:cubicBezTo>
                  <a:pt x="19788" y="1620322"/>
                  <a:pt x="25048" y="1634303"/>
                  <a:pt x="35395" y="1644650"/>
                </a:cubicBezTo>
                <a:cubicBezTo>
                  <a:pt x="40791" y="1650046"/>
                  <a:pt x="48095" y="1653117"/>
                  <a:pt x="54445" y="1657350"/>
                </a:cubicBezTo>
                <a:cubicBezTo>
                  <a:pt x="56562" y="1663700"/>
                  <a:pt x="57474" y="1670588"/>
                  <a:pt x="60795" y="1676400"/>
                </a:cubicBezTo>
                <a:cubicBezTo>
                  <a:pt x="68439" y="1689778"/>
                  <a:pt x="86611" y="1710614"/>
                  <a:pt x="98895" y="1720850"/>
                </a:cubicBezTo>
                <a:cubicBezTo>
                  <a:pt x="110149" y="1730228"/>
                  <a:pt x="130558" y="1740770"/>
                  <a:pt x="143345" y="1746250"/>
                </a:cubicBezTo>
                <a:cubicBezTo>
                  <a:pt x="166294" y="1756085"/>
                  <a:pt x="180955" y="1751946"/>
                  <a:pt x="200495" y="1778000"/>
                </a:cubicBezTo>
                <a:cubicBezTo>
                  <a:pt x="206845" y="1786467"/>
                  <a:pt x="211415" y="1796625"/>
                  <a:pt x="219545" y="1803400"/>
                </a:cubicBezTo>
                <a:cubicBezTo>
                  <a:pt x="224687" y="1807685"/>
                  <a:pt x="232744" y="1806499"/>
                  <a:pt x="238595" y="1809750"/>
                </a:cubicBezTo>
                <a:cubicBezTo>
                  <a:pt x="251938" y="1817163"/>
                  <a:pt x="263995" y="1826683"/>
                  <a:pt x="276695" y="1835150"/>
                </a:cubicBezTo>
                <a:cubicBezTo>
                  <a:pt x="283045" y="1839383"/>
                  <a:pt x="288659" y="1845016"/>
                  <a:pt x="295745" y="1847850"/>
                </a:cubicBezTo>
                <a:cubicBezTo>
                  <a:pt x="306328" y="1852083"/>
                  <a:pt x="317300" y="1855452"/>
                  <a:pt x="327495" y="1860550"/>
                </a:cubicBezTo>
                <a:cubicBezTo>
                  <a:pt x="334321" y="1863963"/>
                  <a:pt x="339719" y="1869837"/>
                  <a:pt x="346545" y="1873250"/>
                </a:cubicBezTo>
                <a:cubicBezTo>
                  <a:pt x="352532" y="1876243"/>
                  <a:pt x="359608" y="1876607"/>
                  <a:pt x="365595" y="1879600"/>
                </a:cubicBezTo>
                <a:cubicBezTo>
                  <a:pt x="372421" y="1883013"/>
                  <a:pt x="377819" y="1888887"/>
                  <a:pt x="384645" y="1892300"/>
                </a:cubicBezTo>
                <a:cubicBezTo>
                  <a:pt x="394840" y="1897398"/>
                  <a:pt x="405683" y="1901105"/>
                  <a:pt x="416395" y="1905000"/>
                </a:cubicBezTo>
                <a:cubicBezTo>
                  <a:pt x="428976" y="1909575"/>
                  <a:pt x="443356" y="1910274"/>
                  <a:pt x="454495" y="1917700"/>
                </a:cubicBezTo>
                <a:cubicBezTo>
                  <a:pt x="460845" y="1921933"/>
                  <a:pt x="466719" y="1926987"/>
                  <a:pt x="473545" y="1930400"/>
                </a:cubicBezTo>
                <a:cubicBezTo>
                  <a:pt x="479532" y="1933393"/>
                  <a:pt x="486184" y="1934827"/>
                  <a:pt x="492595" y="1936750"/>
                </a:cubicBezTo>
                <a:cubicBezTo>
                  <a:pt x="565289" y="1958558"/>
                  <a:pt x="512953" y="1941419"/>
                  <a:pt x="556095" y="1955800"/>
                </a:cubicBezTo>
                <a:cubicBezTo>
                  <a:pt x="543950" y="1956475"/>
                  <a:pt x="437468" y="1952335"/>
                  <a:pt x="403695" y="1974850"/>
                </a:cubicBezTo>
                <a:lnTo>
                  <a:pt x="384645" y="1987550"/>
                </a:lnTo>
                <a:cubicBezTo>
                  <a:pt x="380412" y="1993900"/>
                  <a:pt x="377904" y="2001832"/>
                  <a:pt x="371945" y="2006600"/>
                </a:cubicBezTo>
                <a:cubicBezTo>
                  <a:pt x="366718" y="2010781"/>
                  <a:pt x="357628" y="2008217"/>
                  <a:pt x="352895" y="2012950"/>
                </a:cubicBezTo>
                <a:cubicBezTo>
                  <a:pt x="348162" y="2017683"/>
                  <a:pt x="349796" y="2026149"/>
                  <a:pt x="346545" y="2032000"/>
                </a:cubicBezTo>
                <a:cubicBezTo>
                  <a:pt x="339132" y="2045343"/>
                  <a:pt x="329612" y="2057400"/>
                  <a:pt x="321145" y="2070100"/>
                </a:cubicBezTo>
                <a:cubicBezTo>
                  <a:pt x="316912" y="2076450"/>
                  <a:pt x="310858" y="2081910"/>
                  <a:pt x="308445" y="2089150"/>
                </a:cubicBezTo>
                <a:cubicBezTo>
                  <a:pt x="306328" y="2095500"/>
                  <a:pt x="305088" y="2102213"/>
                  <a:pt x="302095" y="2108200"/>
                </a:cubicBezTo>
                <a:cubicBezTo>
                  <a:pt x="298682" y="2115026"/>
                  <a:pt x="292495" y="2120276"/>
                  <a:pt x="289395" y="2127250"/>
                </a:cubicBezTo>
                <a:cubicBezTo>
                  <a:pt x="283958" y="2139483"/>
                  <a:pt x="280928" y="2152650"/>
                  <a:pt x="276695" y="2165350"/>
                </a:cubicBezTo>
                <a:lnTo>
                  <a:pt x="270345" y="2184400"/>
                </a:lnTo>
                <a:cubicBezTo>
                  <a:pt x="272462" y="2260600"/>
                  <a:pt x="272791" y="2336871"/>
                  <a:pt x="276695" y="2413000"/>
                </a:cubicBezTo>
                <a:cubicBezTo>
                  <a:pt x="277038" y="2419685"/>
                  <a:pt x="281206" y="2425614"/>
                  <a:pt x="283045" y="2432050"/>
                </a:cubicBezTo>
                <a:cubicBezTo>
                  <a:pt x="285443" y="2440441"/>
                  <a:pt x="286997" y="2449059"/>
                  <a:pt x="289395" y="2457450"/>
                </a:cubicBezTo>
                <a:cubicBezTo>
                  <a:pt x="291234" y="2463886"/>
                  <a:pt x="293906" y="2470064"/>
                  <a:pt x="295745" y="2476500"/>
                </a:cubicBezTo>
                <a:cubicBezTo>
                  <a:pt x="298143" y="2484891"/>
                  <a:pt x="298657" y="2493878"/>
                  <a:pt x="302095" y="2501900"/>
                </a:cubicBezTo>
                <a:cubicBezTo>
                  <a:pt x="310562" y="2521656"/>
                  <a:pt x="316912" y="2522361"/>
                  <a:pt x="333845" y="2533650"/>
                </a:cubicBezTo>
                <a:cubicBezTo>
                  <a:pt x="335962" y="2540000"/>
                  <a:pt x="336482" y="2547131"/>
                  <a:pt x="340195" y="2552700"/>
                </a:cubicBezTo>
                <a:cubicBezTo>
                  <a:pt x="358251" y="2579784"/>
                  <a:pt x="354994" y="2566450"/>
                  <a:pt x="378295" y="2578100"/>
                </a:cubicBezTo>
                <a:cubicBezTo>
                  <a:pt x="385121" y="2581513"/>
                  <a:pt x="390519" y="2587387"/>
                  <a:pt x="397345" y="2590800"/>
                </a:cubicBezTo>
                <a:cubicBezTo>
                  <a:pt x="403332" y="2593793"/>
                  <a:pt x="410408" y="2594157"/>
                  <a:pt x="416395" y="2597150"/>
                </a:cubicBezTo>
                <a:cubicBezTo>
                  <a:pt x="423221" y="2600563"/>
                  <a:pt x="428430" y="2606844"/>
                  <a:pt x="435445" y="2609850"/>
                </a:cubicBezTo>
                <a:cubicBezTo>
                  <a:pt x="443467" y="2613288"/>
                  <a:pt x="452425" y="2613904"/>
                  <a:pt x="460845" y="2616200"/>
                </a:cubicBezTo>
                <a:cubicBezTo>
                  <a:pt x="475712" y="2620255"/>
                  <a:pt x="490535" y="2624472"/>
                  <a:pt x="505295" y="2628900"/>
                </a:cubicBezTo>
                <a:cubicBezTo>
                  <a:pt x="511706" y="2630823"/>
                  <a:pt x="517909" y="2633411"/>
                  <a:pt x="524345" y="2635250"/>
                </a:cubicBezTo>
                <a:cubicBezTo>
                  <a:pt x="532736" y="2637648"/>
                  <a:pt x="541573" y="2638536"/>
                  <a:pt x="549745" y="2641600"/>
                </a:cubicBezTo>
                <a:cubicBezTo>
                  <a:pt x="558608" y="2644924"/>
                  <a:pt x="565889" y="2652317"/>
                  <a:pt x="575145" y="2654300"/>
                </a:cubicBezTo>
                <a:cubicBezTo>
                  <a:pt x="595945" y="2658757"/>
                  <a:pt x="617478" y="2658533"/>
                  <a:pt x="638645" y="2660650"/>
                </a:cubicBezTo>
                <a:cubicBezTo>
                  <a:pt x="689725" y="2677677"/>
                  <a:pt x="633951" y="2660834"/>
                  <a:pt x="746595" y="2673350"/>
                </a:cubicBezTo>
                <a:cubicBezTo>
                  <a:pt x="760990" y="2674949"/>
                  <a:pt x="800518" y="2689208"/>
                  <a:pt x="810095" y="2692400"/>
                </a:cubicBezTo>
                <a:lnTo>
                  <a:pt x="829145" y="2698750"/>
                </a:lnTo>
                <a:cubicBezTo>
                  <a:pt x="835495" y="2700867"/>
                  <a:pt x="841980" y="2702614"/>
                  <a:pt x="848195" y="2705100"/>
                </a:cubicBezTo>
                <a:cubicBezTo>
                  <a:pt x="849834" y="2705756"/>
                  <a:pt x="890463" y="2722728"/>
                  <a:pt x="898995" y="2724150"/>
                </a:cubicBezTo>
                <a:cubicBezTo>
                  <a:pt x="917901" y="2727301"/>
                  <a:pt x="937095" y="2728383"/>
                  <a:pt x="956145" y="2730500"/>
                </a:cubicBezTo>
                <a:cubicBezTo>
                  <a:pt x="985953" y="2740436"/>
                  <a:pt x="982401" y="2740636"/>
                  <a:pt x="1025995" y="2743200"/>
                </a:cubicBezTo>
                <a:cubicBezTo>
                  <a:pt x="1080974" y="2746434"/>
                  <a:pt x="1136062" y="2747433"/>
                  <a:pt x="1191095" y="2749550"/>
                </a:cubicBezTo>
                <a:cubicBezTo>
                  <a:pt x="1258828" y="2747433"/>
                  <a:pt x="1326627" y="2746858"/>
                  <a:pt x="1394295" y="2743200"/>
                </a:cubicBezTo>
                <a:cubicBezTo>
                  <a:pt x="1405072" y="2742617"/>
                  <a:pt x="1415347" y="2738276"/>
                  <a:pt x="1426045" y="2736850"/>
                </a:cubicBezTo>
                <a:cubicBezTo>
                  <a:pt x="1447131" y="2734039"/>
                  <a:pt x="1468378" y="2732617"/>
                  <a:pt x="1489545" y="2730500"/>
                </a:cubicBezTo>
                <a:cubicBezTo>
                  <a:pt x="1495895" y="2726267"/>
                  <a:pt x="1501580" y="2720806"/>
                  <a:pt x="1508595" y="2717800"/>
                </a:cubicBezTo>
                <a:cubicBezTo>
                  <a:pt x="1516617" y="2714362"/>
                  <a:pt x="1525636" y="2713958"/>
                  <a:pt x="1533995" y="2711450"/>
                </a:cubicBezTo>
                <a:cubicBezTo>
                  <a:pt x="1546817" y="2707603"/>
                  <a:pt x="1559395" y="2702983"/>
                  <a:pt x="1572095" y="2698750"/>
                </a:cubicBezTo>
                <a:lnTo>
                  <a:pt x="1591145" y="2692400"/>
                </a:lnTo>
                <a:cubicBezTo>
                  <a:pt x="1597495" y="2690283"/>
                  <a:pt x="1604455" y="2689494"/>
                  <a:pt x="1610195" y="2686050"/>
                </a:cubicBezTo>
                <a:cubicBezTo>
                  <a:pt x="1647685" y="2663556"/>
                  <a:pt x="1630236" y="2670903"/>
                  <a:pt x="1660995" y="2660650"/>
                </a:cubicBezTo>
                <a:cubicBezTo>
                  <a:pt x="1672438" y="2649207"/>
                  <a:pt x="1683624" y="2635531"/>
                  <a:pt x="1699095" y="2628900"/>
                </a:cubicBezTo>
                <a:cubicBezTo>
                  <a:pt x="1707117" y="2625462"/>
                  <a:pt x="1716028" y="2624667"/>
                  <a:pt x="1724495" y="2622550"/>
                </a:cubicBezTo>
                <a:cubicBezTo>
                  <a:pt x="1730845" y="2616200"/>
                  <a:pt x="1735969" y="2608321"/>
                  <a:pt x="1743545" y="2603500"/>
                </a:cubicBezTo>
                <a:cubicBezTo>
                  <a:pt x="1759517" y="2593336"/>
                  <a:pt x="1794345" y="2578100"/>
                  <a:pt x="1794345" y="2578100"/>
                </a:cubicBezTo>
                <a:cubicBezTo>
                  <a:pt x="1800695" y="2569633"/>
                  <a:pt x="1805430" y="2559669"/>
                  <a:pt x="1813395" y="2552700"/>
                </a:cubicBezTo>
                <a:cubicBezTo>
                  <a:pt x="1831851" y="2536551"/>
                  <a:pt x="1843758" y="2534112"/>
                  <a:pt x="1864195" y="2527300"/>
                </a:cubicBezTo>
                <a:cubicBezTo>
                  <a:pt x="1870545" y="2520950"/>
                  <a:pt x="1876427" y="2514094"/>
                  <a:pt x="1883245" y="2508250"/>
                </a:cubicBezTo>
                <a:cubicBezTo>
                  <a:pt x="1891280" y="2501362"/>
                  <a:pt x="1900033" y="2495351"/>
                  <a:pt x="1908645" y="2489200"/>
                </a:cubicBezTo>
                <a:cubicBezTo>
                  <a:pt x="1914855" y="2484764"/>
                  <a:pt x="1921832" y="2481386"/>
                  <a:pt x="1927695" y="2476500"/>
                </a:cubicBezTo>
                <a:cubicBezTo>
                  <a:pt x="1959406" y="2450074"/>
                  <a:pt x="1932317" y="2462259"/>
                  <a:pt x="1965795" y="2451100"/>
                </a:cubicBezTo>
                <a:cubicBezTo>
                  <a:pt x="1974262" y="2444750"/>
                  <a:pt x="1982583" y="2438201"/>
                  <a:pt x="1991195" y="2432050"/>
                </a:cubicBezTo>
                <a:cubicBezTo>
                  <a:pt x="1997405" y="2427614"/>
                  <a:pt x="2004073" y="2423839"/>
                  <a:pt x="2010245" y="2419350"/>
                </a:cubicBezTo>
                <a:cubicBezTo>
                  <a:pt x="2027363" y="2406900"/>
                  <a:pt x="2043433" y="2392991"/>
                  <a:pt x="2061045" y="2381250"/>
                </a:cubicBezTo>
                <a:cubicBezTo>
                  <a:pt x="2067395" y="2377017"/>
                  <a:pt x="2072949" y="2371230"/>
                  <a:pt x="2080095" y="2368550"/>
                </a:cubicBezTo>
                <a:cubicBezTo>
                  <a:pt x="2090201" y="2364760"/>
                  <a:pt x="2101262" y="2364317"/>
                  <a:pt x="2111845" y="2362200"/>
                </a:cubicBezTo>
                <a:cubicBezTo>
                  <a:pt x="2128778" y="2349500"/>
                  <a:pt x="2142565" y="2330793"/>
                  <a:pt x="2162645" y="2324100"/>
                </a:cubicBezTo>
                <a:cubicBezTo>
                  <a:pt x="2210528" y="2308139"/>
                  <a:pt x="2151506" y="2329669"/>
                  <a:pt x="2200745" y="2305050"/>
                </a:cubicBezTo>
                <a:cubicBezTo>
                  <a:pt x="2206732" y="2302057"/>
                  <a:pt x="2213919" y="2301905"/>
                  <a:pt x="2219795" y="2298700"/>
                </a:cubicBezTo>
                <a:cubicBezTo>
                  <a:pt x="2237325" y="2289138"/>
                  <a:pt x="2252735" y="2275880"/>
                  <a:pt x="2270595" y="2266950"/>
                </a:cubicBezTo>
                <a:cubicBezTo>
                  <a:pt x="2279062" y="2262717"/>
                  <a:pt x="2287878" y="2259120"/>
                  <a:pt x="2295995" y="2254250"/>
                </a:cubicBezTo>
                <a:cubicBezTo>
                  <a:pt x="2309083" y="2246397"/>
                  <a:pt x="2321395" y="2237317"/>
                  <a:pt x="2334095" y="2228850"/>
                </a:cubicBezTo>
                <a:lnTo>
                  <a:pt x="2353145" y="2216150"/>
                </a:lnTo>
                <a:cubicBezTo>
                  <a:pt x="2370732" y="2204426"/>
                  <a:pt x="2388861" y="2193134"/>
                  <a:pt x="2403945" y="2178050"/>
                </a:cubicBezTo>
                <a:cubicBezTo>
                  <a:pt x="2411429" y="2170566"/>
                  <a:pt x="2416926" y="2161320"/>
                  <a:pt x="2422995" y="2152650"/>
                </a:cubicBezTo>
                <a:cubicBezTo>
                  <a:pt x="2442767" y="2124404"/>
                  <a:pt x="2451651" y="2114280"/>
                  <a:pt x="2461095" y="2082800"/>
                </a:cubicBezTo>
                <a:cubicBezTo>
                  <a:pt x="2464196" y="2072462"/>
                  <a:pt x="2463437" y="2061071"/>
                  <a:pt x="2467445" y="2051050"/>
                </a:cubicBezTo>
                <a:cubicBezTo>
                  <a:pt x="2472029" y="2039591"/>
                  <a:pt x="2480975" y="2030339"/>
                  <a:pt x="2486495" y="2019300"/>
                </a:cubicBezTo>
                <a:cubicBezTo>
                  <a:pt x="2493753" y="2004785"/>
                  <a:pt x="2495572" y="1982991"/>
                  <a:pt x="2499195" y="1968500"/>
                </a:cubicBezTo>
                <a:cubicBezTo>
                  <a:pt x="2500818" y="1962006"/>
                  <a:pt x="2503706" y="1955886"/>
                  <a:pt x="2505545" y="1949450"/>
                </a:cubicBezTo>
                <a:cubicBezTo>
                  <a:pt x="2507943" y="1941059"/>
                  <a:pt x="2509778" y="1932517"/>
                  <a:pt x="2511895" y="1924050"/>
                </a:cubicBezTo>
                <a:cubicBezTo>
                  <a:pt x="2509778" y="1849967"/>
                  <a:pt x="2509440" y="1775811"/>
                  <a:pt x="2505545" y="1701800"/>
                </a:cubicBezTo>
                <a:cubicBezTo>
                  <a:pt x="2504703" y="1685796"/>
                  <a:pt x="2485286" y="1661283"/>
                  <a:pt x="2480145" y="1651000"/>
                </a:cubicBezTo>
                <a:cubicBezTo>
                  <a:pt x="2452351" y="1595411"/>
                  <a:pt x="2479285" y="1642356"/>
                  <a:pt x="2461095" y="1593850"/>
                </a:cubicBezTo>
                <a:cubicBezTo>
                  <a:pt x="2450628" y="1565939"/>
                  <a:pt x="2449094" y="1572848"/>
                  <a:pt x="2435695" y="1549400"/>
                </a:cubicBezTo>
                <a:cubicBezTo>
                  <a:pt x="2413407" y="1510396"/>
                  <a:pt x="2434975" y="1535980"/>
                  <a:pt x="2403945" y="1504950"/>
                </a:cubicBezTo>
                <a:cubicBezTo>
                  <a:pt x="2401828" y="1496483"/>
                  <a:pt x="2401139" y="1487525"/>
                  <a:pt x="2397595" y="1479550"/>
                </a:cubicBezTo>
                <a:cubicBezTo>
                  <a:pt x="2392582" y="1468272"/>
                  <a:pt x="2385086" y="1458266"/>
                  <a:pt x="2378545" y="1447800"/>
                </a:cubicBezTo>
                <a:cubicBezTo>
                  <a:pt x="2367686" y="1430426"/>
                  <a:pt x="2363213" y="1423382"/>
                  <a:pt x="2346795" y="1409700"/>
                </a:cubicBezTo>
                <a:cubicBezTo>
                  <a:pt x="2340932" y="1404814"/>
                  <a:pt x="2334095" y="1401233"/>
                  <a:pt x="2327745" y="1397000"/>
                </a:cubicBezTo>
                <a:lnTo>
                  <a:pt x="2302345" y="1358900"/>
                </a:lnTo>
                <a:cubicBezTo>
                  <a:pt x="2298112" y="1352550"/>
                  <a:pt x="2295750" y="1344429"/>
                  <a:pt x="2289645" y="1339850"/>
                </a:cubicBezTo>
                <a:cubicBezTo>
                  <a:pt x="2269569" y="1324793"/>
                  <a:pt x="2261115" y="1320323"/>
                  <a:pt x="2245195" y="1301750"/>
                </a:cubicBezTo>
                <a:cubicBezTo>
                  <a:pt x="2188563" y="1235680"/>
                  <a:pt x="2266782" y="1321340"/>
                  <a:pt x="2207095" y="1244600"/>
                </a:cubicBezTo>
                <a:cubicBezTo>
                  <a:pt x="2199744" y="1235149"/>
                  <a:pt x="2189046" y="1228651"/>
                  <a:pt x="2181695" y="1219200"/>
                </a:cubicBezTo>
                <a:cubicBezTo>
                  <a:pt x="2174118" y="1209458"/>
                  <a:pt x="2169670" y="1197598"/>
                  <a:pt x="2162645" y="1187450"/>
                </a:cubicBezTo>
                <a:cubicBezTo>
                  <a:pt x="2150597" y="1170047"/>
                  <a:pt x="2134011" y="1155582"/>
                  <a:pt x="2124545" y="1136650"/>
                </a:cubicBezTo>
                <a:cubicBezTo>
                  <a:pt x="2120312" y="1128183"/>
                  <a:pt x="2117347" y="1118953"/>
                  <a:pt x="2111845" y="1111250"/>
                </a:cubicBezTo>
                <a:cubicBezTo>
                  <a:pt x="2106625" y="1103942"/>
                  <a:pt x="2098544" y="1099099"/>
                  <a:pt x="2092795" y="1092200"/>
                </a:cubicBezTo>
                <a:cubicBezTo>
                  <a:pt x="2087909" y="1086337"/>
                  <a:pt x="2083508" y="1079976"/>
                  <a:pt x="2080095" y="1073150"/>
                </a:cubicBezTo>
                <a:cubicBezTo>
                  <a:pt x="2077102" y="1067163"/>
                  <a:pt x="2077926" y="1059327"/>
                  <a:pt x="2073745" y="1054100"/>
                </a:cubicBezTo>
                <a:cubicBezTo>
                  <a:pt x="2068977" y="1048141"/>
                  <a:pt x="2060091" y="1046796"/>
                  <a:pt x="2054695" y="1041400"/>
                </a:cubicBezTo>
                <a:cubicBezTo>
                  <a:pt x="2047211" y="1033916"/>
                  <a:pt x="2041995" y="1024467"/>
                  <a:pt x="2035645" y="1016000"/>
                </a:cubicBezTo>
                <a:cubicBezTo>
                  <a:pt x="2033528" y="1009650"/>
                  <a:pt x="2032843" y="1002626"/>
                  <a:pt x="2029295" y="996950"/>
                </a:cubicBezTo>
                <a:cubicBezTo>
                  <a:pt x="2022112" y="985457"/>
                  <a:pt x="2012027" y="976043"/>
                  <a:pt x="2003895" y="965200"/>
                </a:cubicBezTo>
                <a:cubicBezTo>
                  <a:pt x="1999316" y="959095"/>
                  <a:pt x="1995684" y="952322"/>
                  <a:pt x="1991195" y="946150"/>
                </a:cubicBezTo>
                <a:cubicBezTo>
                  <a:pt x="1946153" y="884217"/>
                  <a:pt x="1962488" y="904743"/>
                  <a:pt x="1908645" y="850900"/>
                </a:cubicBezTo>
                <a:cubicBezTo>
                  <a:pt x="1902295" y="844550"/>
                  <a:pt x="1897067" y="836831"/>
                  <a:pt x="1889595" y="831850"/>
                </a:cubicBezTo>
                <a:cubicBezTo>
                  <a:pt x="1883245" y="827617"/>
                  <a:pt x="1876408" y="824036"/>
                  <a:pt x="1870545" y="819150"/>
                </a:cubicBezTo>
                <a:cubicBezTo>
                  <a:pt x="1863646" y="813401"/>
                  <a:pt x="1858394" y="805849"/>
                  <a:pt x="1851495" y="800100"/>
                </a:cubicBezTo>
                <a:cubicBezTo>
                  <a:pt x="1845632" y="795214"/>
                  <a:pt x="1838655" y="791836"/>
                  <a:pt x="1832445" y="787400"/>
                </a:cubicBezTo>
                <a:cubicBezTo>
                  <a:pt x="1823833" y="781249"/>
                  <a:pt x="1815851" y="774221"/>
                  <a:pt x="1807045" y="768350"/>
                </a:cubicBezTo>
                <a:cubicBezTo>
                  <a:pt x="1741018" y="724332"/>
                  <a:pt x="1776371" y="748903"/>
                  <a:pt x="1718145" y="717550"/>
                </a:cubicBezTo>
                <a:cubicBezTo>
                  <a:pt x="1694168" y="704639"/>
                  <a:pt x="1661666" y="683529"/>
                  <a:pt x="1635595" y="673100"/>
                </a:cubicBezTo>
                <a:cubicBezTo>
                  <a:pt x="1627492" y="669859"/>
                  <a:pt x="1618662" y="668867"/>
                  <a:pt x="1610195" y="666750"/>
                </a:cubicBezTo>
                <a:cubicBezTo>
                  <a:pt x="1599612" y="658283"/>
                  <a:pt x="1588645" y="650275"/>
                  <a:pt x="1578445" y="641350"/>
                </a:cubicBezTo>
                <a:cubicBezTo>
                  <a:pt x="1571687" y="635436"/>
                  <a:pt x="1566703" y="627520"/>
                  <a:pt x="1559395" y="622300"/>
                </a:cubicBezTo>
                <a:cubicBezTo>
                  <a:pt x="1551692" y="616798"/>
                  <a:pt x="1541698" y="615102"/>
                  <a:pt x="1533995" y="609600"/>
                </a:cubicBezTo>
                <a:cubicBezTo>
                  <a:pt x="1493253" y="580499"/>
                  <a:pt x="1538741" y="596499"/>
                  <a:pt x="1489545" y="584200"/>
                </a:cubicBezTo>
                <a:cubicBezTo>
                  <a:pt x="1478962" y="575733"/>
                  <a:pt x="1467995" y="567725"/>
                  <a:pt x="1457795" y="558800"/>
                </a:cubicBezTo>
                <a:cubicBezTo>
                  <a:pt x="1451037" y="552886"/>
                  <a:pt x="1445563" y="545594"/>
                  <a:pt x="1438745" y="539750"/>
                </a:cubicBezTo>
                <a:cubicBezTo>
                  <a:pt x="1430710" y="532862"/>
                  <a:pt x="1421212" y="527780"/>
                  <a:pt x="1413345" y="520700"/>
                </a:cubicBezTo>
                <a:cubicBezTo>
                  <a:pt x="1399995" y="508685"/>
                  <a:pt x="1375245" y="482600"/>
                  <a:pt x="1375245" y="482600"/>
                </a:cubicBezTo>
                <a:cubicBezTo>
                  <a:pt x="1379478" y="459317"/>
                  <a:pt x="1381444" y="435505"/>
                  <a:pt x="1387945" y="412750"/>
                </a:cubicBezTo>
                <a:cubicBezTo>
                  <a:pt x="1394070" y="391313"/>
                  <a:pt x="1405104" y="393970"/>
                  <a:pt x="1419695" y="381000"/>
                </a:cubicBezTo>
                <a:cubicBezTo>
                  <a:pt x="1433119" y="369068"/>
                  <a:pt x="1442851" y="352863"/>
                  <a:pt x="1457795" y="342900"/>
                </a:cubicBezTo>
                <a:cubicBezTo>
                  <a:pt x="1464145" y="338667"/>
                  <a:pt x="1471449" y="335596"/>
                  <a:pt x="1476845" y="330200"/>
                </a:cubicBezTo>
                <a:cubicBezTo>
                  <a:pt x="1484329" y="322716"/>
                  <a:pt x="1489744" y="313412"/>
                  <a:pt x="1495895" y="304800"/>
                </a:cubicBezTo>
                <a:cubicBezTo>
                  <a:pt x="1500331" y="298590"/>
                  <a:pt x="1503199" y="291146"/>
                  <a:pt x="1508595" y="285750"/>
                </a:cubicBezTo>
                <a:cubicBezTo>
                  <a:pt x="1516079" y="278266"/>
                  <a:pt x="1526964" y="274610"/>
                  <a:pt x="1533995" y="266700"/>
                </a:cubicBezTo>
                <a:cubicBezTo>
                  <a:pt x="1576898" y="218434"/>
                  <a:pt x="1538867" y="235443"/>
                  <a:pt x="1578445" y="222250"/>
                </a:cubicBezTo>
                <a:cubicBezTo>
                  <a:pt x="1609387" y="175838"/>
                  <a:pt x="1568206" y="230783"/>
                  <a:pt x="1616545" y="190500"/>
                </a:cubicBezTo>
                <a:cubicBezTo>
                  <a:pt x="1622408" y="185614"/>
                  <a:pt x="1623849" y="176846"/>
                  <a:pt x="1629245" y="171450"/>
                </a:cubicBezTo>
                <a:cubicBezTo>
                  <a:pt x="1634641" y="166054"/>
                  <a:pt x="1642432" y="163636"/>
                  <a:pt x="1648295" y="158750"/>
                </a:cubicBezTo>
                <a:cubicBezTo>
                  <a:pt x="1704029" y="112305"/>
                  <a:pt x="1608974" y="174381"/>
                  <a:pt x="1718145" y="101600"/>
                </a:cubicBezTo>
                <a:cubicBezTo>
                  <a:pt x="1730845" y="93133"/>
                  <a:pt x="1745452" y="86993"/>
                  <a:pt x="1756245" y="76200"/>
                </a:cubicBezTo>
                <a:cubicBezTo>
                  <a:pt x="1762595" y="69850"/>
                  <a:pt x="1768206" y="62663"/>
                  <a:pt x="1775295" y="57150"/>
                </a:cubicBezTo>
                <a:cubicBezTo>
                  <a:pt x="1787343" y="47779"/>
                  <a:pt x="1813395" y="31750"/>
                  <a:pt x="1813395" y="31750"/>
                </a:cubicBezTo>
                <a:cubicBezTo>
                  <a:pt x="1821638" y="7020"/>
                  <a:pt x="1815012" y="17433"/>
                  <a:pt x="1832445" y="0"/>
                </a:cubicBezTo>
              </a:path>
            </a:pathLst>
          </a:cu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538</Words>
  <Application>Microsoft Office PowerPoint</Application>
  <PresentationFormat>화면 슬라이드 쇼(4:3)</PresentationFormat>
  <Paragraphs>128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29</cp:revision>
  <dcterms:created xsi:type="dcterms:W3CDTF">2023-11-23T00:09:00Z</dcterms:created>
  <dcterms:modified xsi:type="dcterms:W3CDTF">2023-11-24T00:38:28Z</dcterms:modified>
</cp:coreProperties>
</file>