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240" autoAdjust="0"/>
    <p:restoredTop sz="94660"/>
  </p:normalViewPr>
  <p:slideViewPr>
    <p:cSldViewPr>
      <p:cViewPr>
        <p:scale>
          <a:sx n="150" d="100"/>
          <a:sy n="150" d="100"/>
        </p:scale>
        <p:origin x="-786" y="15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1C7A-AC44-4F91-B75D-B0238868B217}" type="datetimeFigureOut">
              <a:rPr lang="ko-KR" altLang="en-US" smtClean="0"/>
              <a:pPr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4BF-09E0-4342-8069-68C682DA10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1C7A-AC44-4F91-B75D-B0238868B217}" type="datetimeFigureOut">
              <a:rPr lang="ko-KR" altLang="en-US" smtClean="0"/>
              <a:pPr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4BF-09E0-4342-8069-68C682DA10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1C7A-AC44-4F91-B75D-B0238868B217}" type="datetimeFigureOut">
              <a:rPr lang="ko-KR" altLang="en-US" smtClean="0"/>
              <a:pPr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4BF-09E0-4342-8069-68C682DA10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1C7A-AC44-4F91-B75D-B0238868B217}" type="datetimeFigureOut">
              <a:rPr lang="ko-KR" altLang="en-US" smtClean="0"/>
              <a:pPr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4BF-09E0-4342-8069-68C682DA10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1C7A-AC44-4F91-B75D-B0238868B217}" type="datetimeFigureOut">
              <a:rPr lang="ko-KR" altLang="en-US" smtClean="0"/>
              <a:pPr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4BF-09E0-4342-8069-68C682DA10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1C7A-AC44-4F91-B75D-B0238868B217}" type="datetimeFigureOut">
              <a:rPr lang="ko-KR" altLang="en-US" smtClean="0"/>
              <a:pPr/>
              <a:t>2023-12-01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4BF-09E0-4342-8069-68C682DA10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1C7A-AC44-4F91-B75D-B0238868B217}" type="datetimeFigureOut">
              <a:rPr lang="ko-KR" altLang="en-US" smtClean="0"/>
              <a:pPr/>
              <a:t>2023-12-01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4BF-09E0-4342-8069-68C682DA10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1C7A-AC44-4F91-B75D-B0238868B217}" type="datetimeFigureOut">
              <a:rPr lang="ko-KR" altLang="en-US" smtClean="0"/>
              <a:pPr/>
              <a:t>2023-12-01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4BF-09E0-4342-8069-68C682DA10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1C7A-AC44-4F91-B75D-B0238868B217}" type="datetimeFigureOut">
              <a:rPr lang="ko-KR" altLang="en-US" smtClean="0"/>
              <a:pPr/>
              <a:t>2023-12-01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4BF-09E0-4342-8069-68C682DA10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1C7A-AC44-4F91-B75D-B0238868B217}" type="datetimeFigureOut">
              <a:rPr lang="ko-KR" altLang="en-US" smtClean="0"/>
              <a:pPr/>
              <a:t>2023-12-01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4BF-09E0-4342-8069-68C682DA10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1C7A-AC44-4F91-B75D-B0238868B217}" type="datetimeFigureOut">
              <a:rPr lang="ko-KR" altLang="en-US" smtClean="0"/>
              <a:pPr/>
              <a:t>2023-12-01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4BF-09E0-4342-8069-68C682DA10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31C7A-AC44-4F91-B75D-B0238868B217}" type="datetimeFigureOut">
              <a:rPr lang="ko-KR" altLang="en-US" smtClean="0"/>
              <a:pPr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BC4BF-09E0-4342-8069-68C682DA10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6634765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HandlerInterceptor</a:t>
            </a:r>
            <a:r>
              <a:rPr lang="ko-KR" altLang="en-US" dirty="0" smtClean="0"/>
              <a:t>에서 제외할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r>
              <a:rPr lang="en-US" altLang="ko-KR" sz="1600" dirty="0" smtClean="0"/>
              <a:t> -servlet-context.xml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exclude-mapping</a:t>
            </a:r>
            <a:r>
              <a:rPr lang="ko-KR" altLang="en-US" sz="1600" dirty="0" err="1" smtClean="0"/>
              <a:t>노드를</a:t>
            </a:r>
            <a:r>
              <a:rPr lang="ko-KR" altLang="en-US" sz="1600" dirty="0" smtClean="0"/>
              <a:t> 사용하여 적용한다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err="1" smtClean="0"/>
              <a:t>사용예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&lt;exclude-mapping path=“</a:t>
            </a:r>
            <a:r>
              <a:rPr lang="ko-KR" altLang="en-US" sz="1600" dirty="0" smtClean="0"/>
              <a:t>제외될</a:t>
            </a:r>
            <a:r>
              <a:rPr lang="en-US" altLang="ko-KR" sz="1600" dirty="0" smtClean="0"/>
              <a:t>URL”/&gt;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&lt;interceptors&gt;</a:t>
            </a:r>
          </a:p>
          <a:p>
            <a:r>
              <a:rPr lang="en-US" altLang="ko-KR" sz="1600" dirty="0" smtClean="0"/>
              <a:t>   &lt;interceptor&gt;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&lt;mapping path=“</a:t>
            </a:r>
            <a:r>
              <a:rPr lang="ko-KR" altLang="en-US" sz="1600" dirty="0" smtClean="0"/>
              <a:t>적용될</a:t>
            </a:r>
            <a:r>
              <a:rPr lang="en-US" altLang="ko-KR" sz="1600" dirty="0" smtClean="0"/>
              <a:t>URL”&gt;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&lt;exclude-mapping path=“</a:t>
            </a:r>
            <a:r>
              <a:rPr lang="ko-KR" altLang="en-US" sz="1600" dirty="0" smtClean="0"/>
              <a:t>제외될</a:t>
            </a:r>
            <a:r>
              <a:rPr lang="en-US" altLang="ko-KR" sz="1600" dirty="0" smtClean="0"/>
              <a:t>URL”/&gt;</a:t>
            </a:r>
          </a:p>
          <a:p>
            <a:r>
              <a:rPr lang="en-US" altLang="ko-KR" sz="1600" dirty="0" smtClean="0"/>
              <a:t>     &lt;exclude-mapping path=“</a:t>
            </a:r>
            <a:r>
              <a:rPr lang="ko-KR" altLang="en-US" sz="1600" dirty="0" smtClean="0"/>
              <a:t>제외될</a:t>
            </a:r>
            <a:r>
              <a:rPr lang="en-US" altLang="ko-KR" sz="1600" dirty="0" smtClean="0"/>
              <a:t>URL”/&gt;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&lt;</a:t>
            </a:r>
            <a:r>
              <a:rPr lang="en-US" altLang="ko-KR" sz="1600" dirty="0" err="1" smtClean="0"/>
              <a:t>beans:bean</a:t>
            </a:r>
            <a:r>
              <a:rPr lang="en-US" altLang="ko-KR" sz="1600" dirty="0" smtClean="0"/>
              <a:t> id=“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” class=“Interceptor</a:t>
            </a:r>
            <a:r>
              <a:rPr lang="ko-KR" altLang="en-US" sz="1600" dirty="0" smtClean="0"/>
              <a:t>클래스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&lt;/interceptor&gt;</a:t>
            </a:r>
          </a:p>
          <a:p>
            <a:endParaRPr lang="en-US" altLang="ko-KR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43843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**AJAX(Asynchronous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&amp; XML)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화면 일부분을 갱신하여 보여줄 때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357158" y="1785926"/>
            <a:ext cx="1571636" cy="142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8596" y="1357298"/>
            <a:ext cx="108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Web Client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357554" y="1785926"/>
            <a:ext cx="3643338" cy="178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57554" y="1428736"/>
            <a:ext cx="565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WAS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4286248" y="2571744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DispatcherServlet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43306" y="2000240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HandlerMapper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29256" y="2000240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00694" y="3071810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ViewResolver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7620" y="3143248"/>
            <a:ext cx="100013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폭발 1 13"/>
          <p:cNvSpPr/>
          <p:nvPr/>
        </p:nvSpPr>
        <p:spPr>
          <a:xfrm>
            <a:off x="714348" y="2071678"/>
            <a:ext cx="285752" cy="28575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71604" y="2000240"/>
            <a:ext cx="21431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endCxn id="15" idx="0"/>
          </p:cNvCxnSpPr>
          <p:nvPr/>
        </p:nvCxnSpPr>
        <p:spPr>
          <a:xfrm rot="10800000" flipV="1">
            <a:off x="1678762" y="1571612"/>
            <a:ext cx="464347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85918" y="1357298"/>
            <a:ext cx="1359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XMLHttpRequest</a:t>
            </a:r>
            <a:endParaRPr lang="ko-KR" altLang="en-US" sz="1200" dirty="0"/>
          </a:p>
        </p:txBody>
      </p:sp>
      <p:sp>
        <p:nvSpPr>
          <p:cNvPr id="19" name="자유형 18"/>
          <p:cNvSpPr/>
          <p:nvPr/>
        </p:nvSpPr>
        <p:spPr>
          <a:xfrm>
            <a:off x="1023938" y="2047359"/>
            <a:ext cx="490537" cy="105291"/>
          </a:xfrm>
          <a:custGeom>
            <a:avLst/>
            <a:gdLst>
              <a:gd name="connsiteX0" fmla="*/ 0 w 490537"/>
              <a:gd name="connsiteY0" fmla="*/ 105291 h 105291"/>
              <a:gd name="connsiteX1" fmla="*/ 9525 w 490537"/>
              <a:gd name="connsiteY1" fmla="*/ 91004 h 105291"/>
              <a:gd name="connsiteX2" fmla="*/ 38100 w 490537"/>
              <a:gd name="connsiteY2" fmla="*/ 67191 h 105291"/>
              <a:gd name="connsiteX3" fmla="*/ 52387 w 490537"/>
              <a:gd name="connsiteY3" fmla="*/ 62429 h 105291"/>
              <a:gd name="connsiteX4" fmla="*/ 80962 w 490537"/>
              <a:gd name="connsiteY4" fmla="*/ 48141 h 105291"/>
              <a:gd name="connsiteX5" fmla="*/ 95250 w 490537"/>
              <a:gd name="connsiteY5" fmla="*/ 38616 h 105291"/>
              <a:gd name="connsiteX6" fmla="*/ 109537 w 490537"/>
              <a:gd name="connsiteY6" fmla="*/ 33854 h 105291"/>
              <a:gd name="connsiteX7" fmla="*/ 128587 w 490537"/>
              <a:gd name="connsiteY7" fmla="*/ 24329 h 105291"/>
              <a:gd name="connsiteX8" fmla="*/ 147637 w 490537"/>
              <a:gd name="connsiteY8" fmla="*/ 19566 h 105291"/>
              <a:gd name="connsiteX9" fmla="*/ 161925 w 490537"/>
              <a:gd name="connsiteY9" fmla="*/ 14804 h 105291"/>
              <a:gd name="connsiteX10" fmla="*/ 180975 w 490537"/>
              <a:gd name="connsiteY10" fmla="*/ 10041 h 105291"/>
              <a:gd name="connsiteX11" fmla="*/ 195262 w 490537"/>
              <a:gd name="connsiteY11" fmla="*/ 5279 h 105291"/>
              <a:gd name="connsiteX12" fmla="*/ 223837 w 490537"/>
              <a:gd name="connsiteY12" fmla="*/ 516 h 105291"/>
              <a:gd name="connsiteX13" fmla="*/ 438150 w 490537"/>
              <a:gd name="connsiteY13" fmla="*/ 5279 h 105291"/>
              <a:gd name="connsiteX14" fmla="*/ 481012 w 490537"/>
              <a:gd name="connsiteY14" fmla="*/ 19566 h 105291"/>
              <a:gd name="connsiteX15" fmla="*/ 490537 w 490537"/>
              <a:gd name="connsiteY15" fmla="*/ 19566 h 10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537" h="105291">
                <a:moveTo>
                  <a:pt x="0" y="105291"/>
                </a:moveTo>
                <a:cubicBezTo>
                  <a:pt x="3175" y="100529"/>
                  <a:pt x="5861" y="95401"/>
                  <a:pt x="9525" y="91004"/>
                </a:cubicBezTo>
                <a:cubicBezTo>
                  <a:pt x="17050" y="81974"/>
                  <a:pt x="27394" y="72544"/>
                  <a:pt x="38100" y="67191"/>
                </a:cubicBezTo>
                <a:cubicBezTo>
                  <a:pt x="42590" y="64946"/>
                  <a:pt x="47625" y="64016"/>
                  <a:pt x="52387" y="62429"/>
                </a:cubicBezTo>
                <a:cubicBezTo>
                  <a:pt x="93336" y="35131"/>
                  <a:pt x="41526" y="67860"/>
                  <a:pt x="80962" y="48141"/>
                </a:cubicBezTo>
                <a:cubicBezTo>
                  <a:pt x="86082" y="45581"/>
                  <a:pt x="90130" y="41176"/>
                  <a:pt x="95250" y="38616"/>
                </a:cubicBezTo>
                <a:cubicBezTo>
                  <a:pt x="99740" y="36371"/>
                  <a:pt x="104923" y="35831"/>
                  <a:pt x="109537" y="33854"/>
                </a:cubicBezTo>
                <a:cubicBezTo>
                  <a:pt x="116063" y="31057"/>
                  <a:pt x="121940" y="26822"/>
                  <a:pt x="128587" y="24329"/>
                </a:cubicBezTo>
                <a:cubicBezTo>
                  <a:pt x="134716" y="22031"/>
                  <a:pt x="141343" y="21364"/>
                  <a:pt x="147637" y="19566"/>
                </a:cubicBezTo>
                <a:cubicBezTo>
                  <a:pt x="152464" y="18187"/>
                  <a:pt x="157098" y="16183"/>
                  <a:pt x="161925" y="14804"/>
                </a:cubicBezTo>
                <a:cubicBezTo>
                  <a:pt x="168219" y="13006"/>
                  <a:pt x="174681" y="11839"/>
                  <a:pt x="180975" y="10041"/>
                </a:cubicBezTo>
                <a:cubicBezTo>
                  <a:pt x="185802" y="8662"/>
                  <a:pt x="190362" y="6368"/>
                  <a:pt x="195262" y="5279"/>
                </a:cubicBezTo>
                <a:cubicBezTo>
                  <a:pt x="204688" y="3184"/>
                  <a:pt x="214312" y="2104"/>
                  <a:pt x="223837" y="516"/>
                </a:cubicBezTo>
                <a:cubicBezTo>
                  <a:pt x="295275" y="2104"/>
                  <a:pt x="366890" y="0"/>
                  <a:pt x="438150" y="5279"/>
                </a:cubicBezTo>
                <a:cubicBezTo>
                  <a:pt x="453169" y="6392"/>
                  <a:pt x="465952" y="19566"/>
                  <a:pt x="481012" y="19566"/>
                </a:cubicBezTo>
                <a:lnTo>
                  <a:pt x="490537" y="19566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43022" y="1866117"/>
            <a:ext cx="871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Event</a:t>
            </a:r>
            <a:r>
              <a:rPr lang="ko-KR" altLang="en-US" sz="1200" dirty="0" smtClean="0"/>
              <a:t>발생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785918" y="2143116"/>
            <a:ext cx="242889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28794" y="2071678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3857620" y="2428868"/>
            <a:ext cx="45719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000364" y="2000240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03613" y="1785926"/>
            <a:ext cx="52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cxnSp>
        <p:nvCxnSpPr>
          <p:cNvPr id="30" name="직선 화살표 연결선 29"/>
          <p:cNvCxnSpPr/>
          <p:nvPr/>
        </p:nvCxnSpPr>
        <p:spPr>
          <a:xfrm rot="16200000" flipV="1">
            <a:off x="4321967" y="2321711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16200000" flipH="1">
            <a:off x="4464843" y="2321711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5357818" y="2357430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rot="10800000" flipV="1">
            <a:off x="5500694" y="2357430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rot="10800000">
            <a:off x="5715008" y="250030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74400" y="2366183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JSP</a:t>
            </a:r>
            <a:r>
              <a:rPr lang="ko-KR" altLang="en-US" sz="1200" dirty="0" smtClean="0"/>
              <a:t>명</a:t>
            </a:r>
            <a:endParaRPr lang="ko-KR" altLang="en-US" sz="1200" dirty="0"/>
          </a:p>
        </p:txBody>
      </p:sp>
      <p:cxnSp>
        <p:nvCxnSpPr>
          <p:cNvPr id="41" name="직선 화살표 연결선 40"/>
          <p:cNvCxnSpPr/>
          <p:nvPr/>
        </p:nvCxnSpPr>
        <p:spPr>
          <a:xfrm rot="16200000" flipH="1">
            <a:off x="5643570" y="2928934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rot="16200000" flipV="1">
            <a:off x="5500694" y="2928934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rot="5400000">
            <a:off x="4572000" y="2928934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rot="10800000">
            <a:off x="1785918" y="2571744"/>
            <a:ext cx="200026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81194" y="258049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응답</a:t>
            </a:r>
            <a:endParaRPr lang="ko-KR" altLang="en-US" sz="1200" dirty="0"/>
          </a:p>
        </p:txBody>
      </p:sp>
      <p:cxnSp>
        <p:nvCxnSpPr>
          <p:cNvPr id="51" name="직선 화살표 연결선 50"/>
          <p:cNvCxnSpPr/>
          <p:nvPr/>
        </p:nvCxnSpPr>
        <p:spPr>
          <a:xfrm rot="5400000" flipH="1" flipV="1">
            <a:off x="3714744" y="3571876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71802" y="3786190"/>
            <a:ext cx="191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HTML, TEXT, </a:t>
            </a:r>
            <a:r>
              <a:rPr lang="en-US" altLang="ko-KR" sz="1200" b="1" dirty="0" smtClean="0"/>
              <a:t>JSON, XML</a:t>
            </a:r>
            <a:endParaRPr lang="ko-KR" altLang="en-US" sz="1200" b="1" dirty="0"/>
          </a:p>
        </p:txBody>
      </p:sp>
      <p:cxnSp>
        <p:nvCxnSpPr>
          <p:cNvPr id="54" name="직선 화살표 연결선 53"/>
          <p:cNvCxnSpPr/>
          <p:nvPr/>
        </p:nvCxnSpPr>
        <p:spPr>
          <a:xfrm rot="10800000" flipV="1">
            <a:off x="1285852" y="2571744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5422" y="2509059"/>
            <a:ext cx="1007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parsing</a:t>
            </a:r>
            <a:r>
              <a:rPr lang="ko-KR" altLang="en-US" sz="1200" dirty="0" smtClean="0"/>
              <a:t>사용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571736" y="4143380"/>
            <a:ext cx="4259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동일한 데이터를 응답하는데 </a:t>
            </a:r>
            <a:r>
              <a:rPr lang="en-US" altLang="ko-KR" sz="1200" dirty="0" smtClean="0"/>
              <a:t>XML</a:t>
            </a:r>
            <a:r>
              <a:rPr lang="ko-KR" altLang="en-US" sz="1200" dirty="0" smtClean="0"/>
              <a:t>은  많은 요소가 필요하다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&lt;?xml version=“1.0” encoding=“UTF-8”?&gt;</a:t>
            </a:r>
          </a:p>
          <a:p>
            <a:r>
              <a:rPr lang="en-US" altLang="ko-KR" sz="1200" dirty="0" smtClean="0"/>
              <a:t>&lt;root&gt;</a:t>
            </a:r>
          </a:p>
          <a:p>
            <a:r>
              <a:rPr lang="en-US" altLang="ko-KR" sz="1200" dirty="0" smtClean="0"/>
              <a:t> &lt;name&gt;</a:t>
            </a:r>
            <a:r>
              <a:rPr lang="ko-KR" altLang="en-US" sz="1200" dirty="0" err="1" smtClean="0"/>
              <a:t>잘생긴태균</a:t>
            </a:r>
            <a:r>
              <a:rPr lang="en-US" altLang="ko-KR" sz="1200" dirty="0" smtClean="0"/>
              <a:t>&lt;/name&gt;</a:t>
            </a:r>
            <a:endParaRPr lang="en-US" altLang="ko-KR" sz="1200" dirty="0"/>
          </a:p>
          <a:p>
            <a:r>
              <a:rPr lang="en-US" altLang="ko-KR" sz="1200" dirty="0" smtClean="0"/>
              <a:t>&lt;/root&gt;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643174" y="5643578"/>
            <a:ext cx="4019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JSON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XML</a:t>
            </a:r>
            <a:r>
              <a:rPr lang="ko-KR" altLang="en-US" sz="1200" dirty="0" smtClean="0"/>
              <a:t>보다 적은 요소로 데이터를 응답할 수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{ name:”</a:t>
            </a:r>
            <a:r>
              <a:rPr lang="ko-KR" altLang="en-US" sz="1200" dirty="0" err="1" smtClean="0"/>
              <a:t>잘생긴태균</a:t>
            </a:r>
            <a:r>
              <a:rPr lang="en-US" altLang="ko-KR" sz="1200" dirty="0" smtClean="0"/>
              <a:t>” }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158" y="857232"/>
            <a:ext cx="1571636" cy="142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596" y="428604"/>
            <a:ext cx="108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Web Client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357554" y="857232"/>
            <a:ext cx="5000660" cy="178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57554" y="500042"/>
            <a:ext cx="565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WAS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286248" y="1643050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DispatcherServlet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43306" y="1071546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HandlerMapper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29256" y="1071546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00694" y="2143116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ViewResolver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7620" y="2214554"/>
            <a:ext cx="100013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폭발 1 12"/>
          <p:cNvSpPr/>
          <p:nvPr/>
        </p:nvSpPr>
        <p:spPr>
          <a:xfrm>
            <a:off x="714348" y="1142984"/>
            <a:ext cx="285752" cy="28575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571604" y="1071546"/>
            <a:ext cx="21431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14" idx="0"/>
          </p:cNvCxnSpPr>
          <p:nvPr/>
        </p:nvCxnSpPr>
        <p:spPr>
          <a:xfrm rot="10800000" flipV="1">
            <a:off x="1678762" y="642918"/>
            <a:ext cx="464347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85918" y="428604"/>
            <a:ext cx="1359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XMLHttpRequest</a:t>
            </a:r>
            <a:endParaRPr lang="ko-KR" altLang="en-US" sz="1200" dirty="0"/>
          </a:p>
        </p:txBody>
      </p:sp>
      <p:sp>
        <p:nvSpPr>
          <p:cNvPr id="17" name="자유형 16"/>
          <p:cNvSpPr/>
          <p:nvPr/>
        </p:nvSpPr>
        <p:spPr>
          <a:xfrm>
            <a:off x="1023938" y="1118665"/>
            <a:ext cx="490537" cy="105291"/>
          </a:xfrm>
          <a:custGeom>
            <a:avLst/>
            <a:gdLst>
              <a:gd name="connsiteX0" fmla="*/ 0 w 490537"/>
              <a:gd name="connsiteY0" fmla="*/ 105291 h 105291"/>
              <a:gd name="connsiteX1" fmla="*/ 9525 w 490537"/>
              <a:gd name="connsiteY1" fmla="*/ 91004 h 105291"/>
              <a:gd name="connsiteX2" fmla="*/ 38100 w 490537"/>
              <a:gd name="connsiteY2" fmla="*/ 67191 h 105291"/>
              <a:gd name="connsiteX3" fmla="*/ 52387 w 490537"/>
              <a:gd name="connsiteY3" fmla="*/ 62429 h 105291"/>
              <a:gd name="connsiteX4" fmla="*/ 80962 w 490537"/>
              <a:gd name="connsiteY4" fmla="*/ 48141 h 105291"/>
              <a:gd name="connsiteX5" fmla="*/ 95250 w 490537"/>
              <a:gd name="connsiteY5" fmla="*/ 38616 h 105291"/>
              <a:gd name="connsiteX6" fmla="*/ 109537 w 490537"/>
              <a:gd name="connsiteY6" fmla="*/ 33854 h 105291"/>
              <a:gd name="connsiteX7" fmla="*/ 128587 w 490537"/>
              <a:gd name="connsiteY7" fmla="*/ 24329 h 105291"/>
              <a:gd name="connsiteX8" fmla="*/ 147637 w 490537"/>
              <a:gd name="connsiteY8" fmla="*/ 19566 h 105291"/>
              <a:gd name="connsiteX9" fmla="*/ 161925 w 490537"/>
              <a:gd name="connsiteY9" fmla="*/ 14804 h 105291"/>
              <a:gd name="connsiteX10" fmla="*/ 180975 w 490537"/>
              <a:gd name="connsiteY10" fmla="*/ 10041 h 105291"/>
              <a:gd name="connsiteX11" fmla="*/ 195262 w 490537"/>
              <a:gd name="connsiteY11" fmla="*/ 5279 h 105291"/>
              <a:gd name="connsiteX12" fmla="*/ 223837 w 490537"/>
              <a:gd name="connsiteY12" fmla="*/ 516 h 105291"/>
              <a:gd name="connsiteX13" fmla="*/ 438150 w 490537"/>
              <a:gd name="connsiteY13" fmla="*/ 5279 h 105291"/>
              <a:gd name="connsiteX14" fmla="*/ 481012 w 490537"/>
              <a:gd name="connsiteY14" fmla="*/ 19566 h 105291"/>
              <a:gd name="connsiteX15" fmla="*/ 490537 w 490537"/>
              <a:gd name="connsiteY15" fmla="*/ 19566 h 10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537" h="105291">
                <a:moveTo>
                  <a:pt x="0" y="105291"/>
                </a:moveTo>
                <a:cubicBezTo>
                  <a:pt x="3175" y="100529"/>
                  <a:pt x="5861" y="95401"/>
                  <a:pt x="9525" y="91004"/>
                </a:cubicBezTo>
                <a:cubicBezTo>
                  <a:pt x="17050" y="81974"/>
                  <a:pt x="27394" y="72544"/>
                  <a:pt x="38100" y="67191"/>
                </a:cubicBezTo>
                <a:cubicBezTo>
                  <a:pt x="42590" y="64946"/>
                  <a:pt x="47625" y="64016"/>
                  <a:pt x="52387" y="62429"/>
                </a:cubicBezTo>
                <a:cubicBezTo>
                  <a:pt x="93336" y="35131"/>
                  <a:pt x="41526" y="67860"/>
                  <a:pt x="80962" y="48141"/>
                </a:cubicBezTo>
                <a:cubicBezTo>
                  <a:pt x="86082" y="45581"/>
                  <a:pt x="90130" y="41176"/>
                  <a:pt x="95250" y="38616"/>
                </a:cubicBezTo>
                <a:cubicBezTo>
                  <a:pt x="99740" y="36371"/>
                  <a:pt x="104923" y="35831"/>
                  <a:pt x="109537" y="33854"/>
                </a:cubicBezTo>
                <a:cubicBezTo>
                  <a:pt x="116063" y="31057"/>
                  <a:pt x="121940" y="26822"/>
                  <a:pt x="128587" y="24329"/>
                </a:cubicBezTo>
                <a:cubicBezTo>
                  <a:pt x="134716" y="22031"/>
                  <a:pt x="141343" y="21364"/>
                  <a:pt x="147637" y="19566"/>
                </a:cubicBezTo>
                <a:cubicBezTo>
                  <a:pt x="152464" y="18187"/>
                  <a:pt x="157098" y="16183"/>
                  <a:pt x="161925" y="14804"/>
                </a:cubicBezTo>
                <a:cubicBezTo>
                  <a:pt x="168219" y="13006"/>
                  <a:pt x="174681" y="11839"/>
                  <a:pt x="180975" y="10041"/>
                </a:cubicBezTo>
                <a:cubicBezTo>
                  <a:pt x="185802" y="8662"/>
                  <a:pt x="190362" y="6368"/>
                  <a:pt x="195262" y="5279"/>
                </a:cubicBezTo>
                <a:cubicBezTo>
                  <a:pt x="204688" y="3184"/>
                  <a:pt x="214312" y="2104"/>
                  <a:pt x="223837" y="516"/>
                </a:cubicBezTo>
                <a:cubicBezTo>
                  <a:pt x="295275" y="2104"/>
                  <a:pt x="366890" y="0"/>
                  <a:pt x="438150" y="5279"/>
                </a:cubicBezTo>
                <a:cubicBezTo>
                  <a:pt x="453169" y="6392"/>
                  <a:pt x="465952" y="19566"/>
                  <a:pt x="481012" y="19566"/>
                </a:cubicBezTo>
                <a:lnTo>
                  <a:pt x="490537" y="19566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43022" y="937423"/>
            <a:ext cx="871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Event</a:t>
            </a:r>
            <a:r>
              <a:rPr lang="ko-KR" altLang="en-US" sz="1200" dirty="0" smtClean="0"/>
              <a:t>발생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785918" y="1214422"/>
            <a:ext cx="242889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28794" y="1142984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3857620" y="1500174"/>
            <a:ext cx="45719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000364" y="1071546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03613" y="857232"/>
            <a:ext cx="52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/>
          <p:nvPr/>
        </p:nvCxnSpPr>
        <p:spPr>
          <a:xfrm rot="16200000" flipV="1">
            <a:off x="4321967" y="1393017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16200000" flipH="1">
            <a:off x="4464843" y="1393017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5357818" y="1428736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0800000" flipV="1">
            <a:off x="5500694" y="1428736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0800000">
            <a:off x="5715008" y="157161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74400" y="1437489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JSP</a:t>
            </a:r>
            <a:r>
              <a:rPr lang="ko-KR" altLang="en-US" sz="1200" dirty="0" smtClean="0"/>
              <a:t>명</a:t>
            </a:r>
            <a:endParaRPr lang="ko-KR" altLang="en-US" sz="1200" dirty="0"/>
          </a:p>
        </p:txBody>
      </p:sp>
      <p:cxnSp>
        <p:nvCxnSpPr>
          <p:cNvPr id="30" name="직선 화살표 연결선 29"/>
          <p:cNvCxnSpPr/>
          <p:nvPr/>
        </p:nvCxnSpPr>
        <p:spPr>
          <a:xfrm rot="16200000" flipH="1">
            <a:off x="5643570" y="2000240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rot="16200000" flipV="1">
            <a:off x="5500694" y="2000240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5400000">
            <a:off x="4572000" y="2000240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rot="10800000">
            <a:off x="1785918" y="1643050"/>
            <a:ext cx="200026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81194" y="16518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응답</a:t>
            </a:r>
            <a:endParaRPr lang="ko-KR" altLang="en-US" sz="1200" dirty="0"/>
          </a:p>
        </p:txBody>
      </p:sp>
      <p:cxnSp>
        <p:nvCxnSpPr>
          <p:cNvPr id="35" name="직선 화살표 연결선 34"/>
          <p:cNvCxnSpPr/>
          <p:nvPr/>
        </p:nvCxnSpPr>
        <p:spPr>
          <a:xfrm rot="10800000" flipV="1">
            <a:off x="1285852" y="1643050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5422" y="1580365"/>
            <a:ext cx="1007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parsing</a:t>
            </a:r>
            <a:r>
              <a:rPr lang="ko-KR" altLang="en-US" sz="1200" dirty="0" smtClean="0"/>
              <a:t>사용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072066" y="3214686"/>
            <a:ext cx="2653290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400" dirty="0"/>
          </a:p>
          <a:p>
            <a:r>
              <a:rPr lang="en-US" altLang="ko-KR" sz="1100" dirty="0" smtClean="0"/>
              <a:t>public class Service{</a:t>
            </a:r>
          </a:p>
          <a:p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public String </a:t>
            </a:r>
            <a:r>
              <a:rPr lang="en-US" altLang="ko-KR" sz="1100" dirty="0" err="1" smtClean="0"/>
              <a:t>createJSON</a:t>
            </a:r>
            <a:r>
              <a:rPr lang="en-US" altLang="ko-KR" sz="1100" dirty="0" smtClean="0"/>
              <a:t>(){</a:t>
            </a:r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JSONObject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json</a:t>
            </a:r>
            <a:r>
              <a:rPr lang="en-US" altLang="ko-KR" sz="1100" dirty="0" smtClean="0"/>
              <a:t>=new </a:t>
            </a:r>
            <a:r>
              <a:rPr lang="en-US" altLang="ko-KR" sz="1100" dirty="0" err="1" smtClean="0"/>
              <a:t>JSONObject</a:t>
            </a:r>
            <a:r>
              <a:rPr lang="en-US" altLang="ko-KR" sz="1100" dirty="0" smtClean="0"/>
              <a:t>();</a:t>
            </a:r>
          </a:p>
          <a:p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json.put</a:t>
            </a:r>
            <a:r>
              <a:rPr lang="en-US" altLang="ko-KR" sz="1100" dirty="0" smtClean="0"/>
              <a:t>(“name”,”</a:t>
            </a:r>
            <a:r>
              <a:rPr lang="ko-KR" altLang="en-US" sz="1100" dirty="0" smtClean="0"/>
              <a:t>임태균</a:t>
            </a:r>
            <a:r>
              <a:rPr lang="en-US" altLang="ko-KR" sz="1100" dirty="0" smtClean="0"/>
              <a:t>”);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return </a:t>
            </a:r>
            <a:r>
              <a:rPr lang="en-US" altLang="ko-KR" sz="1100" dirty="0" err="1" smtClean="0"/>
              <a:t>json.toJSONStrintg</a:t>
            </a:r>
            <a:r>
              <a:rPr lang="en-US" altLang="ko-KR" sz="1100" dirty="0" smtClean="0"/>
              <a:t>();</a:t>
            </a:r>
          </a:p>
          <a:p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  <p:sp>
        <p:nvSpPr>
          <p:cNvPr id="38" name="직사각형 37"/>
          <p:cNvSpPr/>
          <p:nvPr/>
        </p:nvSpPr>
        <p:spPr>
          <a:xfrm>
            <a:off x="6786578" y="1428736"/>
            <a:ext cx="100013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286644" y="1785926"/>
            <a:ext cx="100013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DAO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6853238" y="1211518"/>
            <a:ext cx="311326" cy="241045"/>
          </a:xfrm>
          <a:custGeom>
            <a:avLst/>
            <a:gdLst>
              <a:gd name="connsiteX0" fmla="*/ 0 w 311326"/>
              <a:gd name="connsiteY0" fmla="*/ 7682 h 241045"/>
              <a:gd name="connsiteX1" fmla="*/ 80962 w 311326"/>
              <a:gd name="connsiteY1" fmla="*/ 7682 h 241045"/>
              <a:gd name="connsiteX2" fmla="*/ 114300 w 311326"/>
              <a:gd name="connsiteY2" fmla="*/ 21970 h 241045"/>
              <a:gd name="connsiteX3" fmla="*/ 128587 w 311326"/>
              <a:gd name="connsiteY3" fmla="*/ 26732 h 241045"/>
              <a:gd name="connsiteX4" fmla="*/ 166687 w 311326"/>
              <a:gd name="connsiteY4" fmla="*/ 41020 h 241045"/>
              <a:gd name="connsiteX5" fmla="*/ 204787 w 311326"/>
              <a:gd name="connsiteY5" fmla="*/ 69595 h 241045"/>
              <a:gd name="connsiteX6" fmla="*/ 223837 w 311326"/>
              <a:gd name="connsiteY6" fmla="*/ 79120 h 241045"/>
              <a:gd name="connsiteX7" fmla="*/ 238125 w 311326"/>
              <a:gd name="connsiteY7" fmla="*/ 93407 h 241045"/>
              <a:gd name="connsiteX8" fmla="*/ 257175 w 311326"/>
              <a:gd name="connsiteY8" fmla="*/ 107695 h 241045"/>
              <a:gd name="connsiteX9" fmla="*/ 271462 w 311326"/>
              <a:gd name="connsiteY9" fmla="*/ 117220 h 241045"/>
              <a:gd name="connsiteX10" fmla="*/ 285750 w 311326"/>
              <a:gd name="connsiteY10" fmla="*/ 131507 h 241045"/>
              <a:gd name="connsiteX11" fmla="*/ 295275 w 311326"/>
              <a:gd name="connsiteY11" fmla="*/ 150557 h 241045"/>
              <a:gd name="connsiteX12" fmla="*/ 304800 w 311326"/>
              <a:gd name="connsiteY12" fmla="*/ 241045 h 24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1326" h="241045">
                <a:moveTo>
                  <a:pt x="0" y="7682"/>
                </a:moveTo>
                <a:cubicBezTo>
                  <a:pt x="38414" y="0"/>
                  <a:pt x="25530" y="291"/>
                  <a:pt x="80962" y="7682"/>
                </a:cubicBezTo>
                <a:cubicBezTo>
                  <a:pt x="91769" y="9123"/>
                  <a:pt x="105206" y="18073"/>
                  <a:pt x="114300" y="21970"/>
                </a:cubicBezTo>
                <a:cubicBezTo>
                  <a:pt x="118914" y="23947"/>
                  <a:pt x="123887" y="24969"/>
                  <a:pt x="128587" y="26732"/>
                </a:cubicBezTo>
                <a:cubicBezTo>
                  <a:pt x="174173" y="43826"/>
                  <a:pt x="134242" y="30203"/>
                  <a:pt x="166687" y="41020"/>
                </a:cubicBezTo>
                <a:cubicBezTo>
                  <a:pt x="179387" y="50545"/>
                  <a:pt x="190588" y="62495"/>
                  <a:pt x="204787" y="69595"/>
                </a:cubicBezTo>
                <a:cubicBezTo>
                  <a:pt x="211137" y="72770"/>
                  <a:pt x="218060" y="74994"/>
                  <a:pt x="223837" y="79120"/>
                </a:cubicBezTo>
                <a:cubicBezTo>
                  <a:pt x="229318" y="83035"/>
                  <a:pt x="233011" y="89024"/>
                  <a:pt x="238125" y="93407"/>
                </a:cubicBezTo>
                <a:cubicBezTo>
                  <a:pt x="244152" y="98573"/>
                  <a:pt x="250716" y="103081"/>
                  <a:pt x="257175" y="107695"/>
                </a:cubicBezTo>
                <a:cubicBezTo>
                  <a:pt x="261832" y="111022"/>
                  <a:pt x="267065" y="113556"/>
                  <a:pt x="271462" y="117220"/>
                </a:cubicBezTo>
                <a:cubicBezTo>
                  <a:pt x="276636" y="121532"/>
                  <a:pt x="280987" y="126745"/>
                  <a:pt x="285750" y="131507"/>
                </a:cubicBezTo>
                <a:cubicBezTo>
                  <a:pt x="288925" y="137857"/>
                  <a:pt x="292638" y="143965"/>
                  <a:pt x="295275" y="150557"/>
                </a:cubicBezTo>
                <a:cubicBezTo>
                  <a:pt x="311326" y="190685"/>
                  <a:pt x="304800" y="185588"/>
                  <a:pt x="304800" y="24104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7805738" y="1543050"/>
            <a:ext cx="240834" cy="247650"/>
          </a:xfrm>
          <a:custGeom>
            <a:avLst/>
            <a:gdLst>
              <a:gd name="connsiteX0" fmla="*/ 0 w 240834"/>
              <a:gd name="connsiteY0" fmla="*/ 0 h 247650"/>
              <a:gd name="connsiteX1" fmla="*/ 71437 w 240834"/>
              <a:gd name="connsiteY1" fmla="*/ 4763 h 247650"/>
              <a:gd name="connsiteX2" fmla="*/ 90487 w 240834"/>
              <a:gd name="connsiteY2" fmla="*/ 14288 h 247650"/>
              <a:gd name="connsiteX3" fmla="*/ 128587 w 240834"/>
              <a:gd name="connsiteY3" fmla="*/ 33338 h 247650"/>
              <a:gd name="connsiteX4" fmla="*/ 152400 w 240834"/>
              <a:gd name="connsiteY4" fmla="*/ 52388 h 247650"/>
              <a:gd name="connsiteX5" fmla="*/ 176212 w 240834"/>
              <a:gd name="connsiteY5" fmla="*/ 76200 h 247650"/>
              <a:gd name="connsiteX6" fmla="*/ 190500 w 240834"/>
              <a:gd name="connsiteY6" fmla="*/ 85725 h 247650"/>
              <a:gd name="connsiteX7" fmla="*/ 195262 w 240834"/>
              <a:gd name="connsiteY7" fmla="*/ 100013 h 247650"/>
              <a:gd name="connsiteX8" fmla="*/ 214312 w 240834"/>
              <a:gd name="connsiteY8" fmla="*/ 114300 h 247650"/>
              <a:gd name="connsiteX9" fmla="*/ 223837 w 240834"/>
              <a:gd name="connsiteY9" fmla="*/ 128588 h 247650"/>
              <a:gd name="connsiteX10" fmla="*/ 228600 w 240834"/>
              <a:gd name="connsiteY10" fmla="*/ 147638 h 247650"/>
              <a:gd name="connsiteX11" fmla="*/ 238125 w 240834"/>
              <a:gd name="connsiteY11" fmla="*/ 161925 h 247650"/>
              <a:gd name="connsiteX12" fmla="*/ 238125 w 240834"/>
              <a:gd name="connsiteY1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0834" h="247650">
                <a:moveTo>
                  <a:pt x="0" y="0"/>
                </a:moveTo>
                <a:cubicBezTo>
                  <a:pt x="23812" y="1588"/>
                  <a:pt x="47864" y="1041"/>
                  <a:pt x="71437" y="4763"/>
                </a:cubicBezTo>
                <a:cubicBezTo>
                  <a:pt x="78450" y="5870"/>
                  <a:pt x="83961" y="11491"/>
                  <a:pt x="90487" y="14288"/>
                </a:cubicBezTo>
                <a:cubicBezTo>
                  <a:pt x="126372" y="29667"/>
                  <a:pt x="76840" y="2288"/>
                  <a:pt x="128587" y="33338"/>
                </a:cubicBezTo>
                <a:cubicBezTo>
                  <a:pt x="153386" y="70535"/>
                  <a:pt x="121728" y="29384"/>
                  <a:pt x="152400" y="52388"/>
                </a:cubicBezTo>
                <a:cubicBezTo>
                  <a:pt x="161380" y="59123"/>
                  <a:pt x="167764" y="68808"/>
                  <a:pt x="176212" y="76200"/>
                </a:cubicBezTo>
                <a:cubicBezTo>
                  <a:pt x="180520" y="79969"/>
                  <a:pt x="185737" y="82550"/>
                  <a:pt x="190500" y="85725"/>
                </a:cubicBezTo>
                <a:cubicBezTo>
                  <a:pt x="192087" y="90488"/>
                  <a:pt x="192048" y="96156"/>
                  <a:pt x="195262" y="100013"/>
                </a:cubicBezTo>
                <a:cubicBezTo>
                  <a:pt x="200343" y="106111"/>
                  <a:pt x="208699" y="108687"/>
                  <a:pt x="214312" y="114300"/>
                </a:cubicBezTo>
                <a:cubicBezTo>
                  <a:pt x="218359" y="118347"/>
                  <a:pt x="220662" y="123825"/>
                  <a:pt x="223837" y="128588"/>
                </a:cubicBezTo>
                <a:cubicBezTo>
                  <a:pt x="225425" y="134938"/>
                  <a:pt x="226022" y="141622"/>
                  <a:pt x="228600" y="147638"/>
                </a:cubicBezTo>
                <a:cubicBezTo>
                  <a:pt x="230855" y="152899"/>
                  <a:pt x="237582" y="156227"/>
                  <a:pt x="238125" y="161925"/>
                </a:cubicBezTo>
                <a:cubicBezTo>
                  <a:pt x="240834" y="190371"/>
                  <a:pt x="238125" y="219075"/>
                  <a:pt x="238125" y="2476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785918" y="3214686"/>
            <a:ext cx="3004349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@Controller</a:t>
            </a:r>
          </a:p>
          <a:p>
            <a:r>
              <a:rPr lang="en-US" altLang="ko-KR" sz="1100" dirty="0" smtClean="0"/>
              <a:t>public class Controller{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 @</a:t>
            </a:r>
            <a:r>
              <a:rPr lang="en-US" altLang="ko-KR" sz="1100" dirty="0" err="1" smtClean="0"/>
              <a:t>GetMapping</a:t>
            </a:r>
            <a:r>
              <a:rPr lang="en-US" altLang="ko-KR" sz="1100" dirty="0" smtClean="0"/>
              <a:t>(“/</a:t>
            </a:r>
            <a:r>
              <a:rPr lang="en-US" altLang="ko-KR" sz="1100" dirty="0" err="1" smtClean="0"/>
              <a:t>ajax.do</a:t>
            </a:r>
            <a:r>
              <a:rPr lang="en-US" altLang="ko-KR" sz="1100" dirty="0" smtClean="0"/>
              <a:t>“)</a:t>
            </a:r>
          </a:p>
          <a:p>
            <a:r>
              <a:rPr lang="en-US" altLang="ko-KR" sz="1100" dirty="0" smtClean="0"/>
              <a:t> public String </a:t>
            </a:r>
            <a:r>
              <a:rPr lang="en-US" altLang="ko-KR" sz="1100" dirty="0" err="1" smtClean="0"/>
              <a:t>ajaxReq</a:t>
            </a:r>
            <a:r>
              <a:rPr lang="en-US" altLang="ko-KR" sz="1100" dirty="0" smtClean="0"/>
              <a:t>( Model </a:t>
            </a:r>
            <a:r>
              <a:rPr lang="en-US" altLang="ko-KR" sz="1100" dirty="0" err="1" smtClean="0"/>
              <a:t>model</a:t>
            </a:r>
            <a:r>
              <a:rPr lang="en-US" altLang="ko-KR" sz="1100" dirty="0" smtClean="0"/>
              <a:t>){</a:t>
            </a:r>
          </a:p>
          <a:p>
            <a:r>
              <a:rPr lang="en-US" altLang="ko-KR" sz="1100" dirty="0" smtClean="0"/>
              <a:t>  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Service s=new Service();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model.addAttribute</a:t>
            </a:r>
            <a:r>
              <a:rPr lang="en-US" altLang="ko-KR" sz="1100" dirty="0" smtClean="0"/>
              <a:t>(“</a:t>
            </a:r>
            <a:r>
              <a:rPr lang="en-US" altLang="ko-KR" sz="1100" dirty="0" err="1" smtClean="0"/>
              <a:t>json</a:t>
            </a:r>
            <a:r>
              <a:rPr lang="en-US" altLang="ko-KR" sz="1100" dirty="0" smtClean="0"/>
              <a:t>”, </a:t>
            </a:r>
            <a:r>
              <a:rPr lang="en-US" altLang="ko-KR" sz="1100" dirty="0" err="1" smtClean="0"/>
              <a:t>s.createJSON</a:t>
            </a:r>
            <a:r>
              <a:rPr lang="en-US" altLang="ko-KR" sz="1100" dirty="0" smtClean="0"/>
              <a:t>());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endParaRPr lang="en-US" altLang="ko-KR" sz="1100" dirty="0"/>
          </a:p>
          <a:p>
            <a:r>
              <a:rPr lang="en-US" altLang="ko-KR" sz="1100" dirty="0" smtClean="0"/>
              <a:t>  return “</a:t>
            </a:r>
            <a:r>
              <a:rPr lang="en-US" altLang="ko-KR" sz="1100" dirty="0" err="1" smtClean="0"/>
              <a:t>res_jsp</a:t>
            </a:r>
            <a:r>
              <a:rPr lang="en-US" altLang="ko-KR" sz="1100" dirty="0" smtClean="0"/>
              <a:t>”;</a:t>
            </a:r>
          </a:p>
          <a:p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1428728" y="5500702"/>
            <a:ext cx="536884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&lt;%@page encoding=“UTF-8” </a:t>
            </a:r>
            <a:r>
              <a:rPr lang="en-US" altLang="ko-KR" sz="1200" dirty="0" err="1" smtClean="0"/>
              <a:t>contentType</a:t>
            </a:r>
            <a:r>
              <a:rPr lang="en-US" altLang="ko-KR" sz="1200" dirty="0" smtClean="0"/>
              <a:t>=“text/</a:t>
            </a:r>
            <a:r>
              <a:rPr lang="en-US" altLang="ko-KR" sz="1200" dirty="0" err="1" smtClean="0"/>
              <a:t>html;charset</a:t>
            </a:r>
            <a:r>
              <a:rPr lang="en-US" altLang="ko-KR" sz="1200" dirty="0" smtClean="0"/>
              <a:t>=UTF-8” %&gt;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&lt;%= </a:t>
            </a:r>
            <a:r>
              <a:rPr lang="en-US" altLang="ko-KR" sz="1200" dirty="0" err="1" smtClean="0"/>
              <a:t>request.getAttribute</a:t>
            </a:r>
            <a:r>
              <a:rPr lang="en-US" altLang="ko-KR" sz="1200" dirty="0" smtClean="0"/>
              <a:t>(“</a:t>
            </a:r>
            <a:r>
              <a:rPr lang="en-US" altLang="ko-KR" sz="1200" dirty="0" err="1" smtClean="0"/>
              <a:t>json</a:t>
            </a:r>
            <a:r>
              <a:rPr lang="en-US" altLang="ko-KR" sz="1200" dirty="0" smtClean="0"/>
              <a:t>”) %&gt; 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중요 </a:t>
            </a:r>
            <a:r>
              <a:rPr lang="en-US" altLang="ko-KR" sz="1200" dirty="0" smtClean="0"/>
              <a:t>: JSP </a:t>
            </a:r>
            <a:r>
              <a:rPr lang="ko-KR" altLang="en-US" sz="1200" dirty="0" smtClean="0"/>
              <a:t>하는 일 없음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44" name="폭발 1 43"/>
          <p:cNvSpPr/>
          <p:nvPr/>
        </p:nvSpPr>
        <p:spPr>
          <a:xfrm>
            <a:off x="142844" y="3500438"/>
            <a:ext cx="214314" cy="21431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171450" y="3236792"/>
            <a:ext cx="6096980" cy="2778246"/>
          </a:xfrm>
          <a:custGeom>
            <a:avLst/>
            <a:gdLst>
              <a:gd name="connsiteX0" fmla="*/ 123825 w 6096980"/>
              <a:gd name="connsiteY0" fmla="*/ 387471 h 2778246"/>
              <a:gd name="connsiteX1" fmla="*/ 142875 w 6096980"/>
              <a:gd name="connsiteY1" fmla="*/ 377946 h 2778246"/>
              <a:gd name="connsiteX2" fmla="*/ 166688 w 6096980"/>
              <a:gd name="connsiteY2" fmla="*/ 349371 h 2778246"/>
              <a:gd name="connsiteX3" fmla="*/ 204788 w 6096980"/>
              <a:gd name="connsiteY3" fmla="*/ 311271 h 2778246"/>
              <a:gd name="connsiteX4" fmla="*/ 223838 w 6096980"/>
              <a:gd name="connsiteY4" fmla="*/ 296983 h 2778246"/>
              <a:gd name="connsiteX5" fmla="*/ 242888 w 6096980"/>
              <a:gd name="connsiteY5" fmla="*/ 287458 h 2778246"/>
              <a:gd name="connsiteX6" fmla="*/ 257175 w 6096980"/>
              <a:gd name="connsiteY6" fmla="*/ 273171 h 2778246"/>
              <a:gd name="connsiteX7" fmla="*/ 276225 w 6096980"/>
              <a:gd name="connsiteY7" fmla="*/ 258883 h 2778246"/>
              <a:gd name="connsiteX8" fmla="*/ 300038 w 6096980"/>
              <a:gd name="connsiteY8" fmla="*/ 230308 h 2778246"/>
              <a:gd name="connsiteX9" fmla="*/ 323850 w 6096980"/>
              <a:gd name="connsiteY9" fmla="*/ 220783 h 2778246"/>
              <a:gd name="connsiteX10" fmla="*/ 338138 w 6096980"/>
              <a:gd name="connsiteY10" fmla="*/ 211258 h 2778246"/>
              <a:gd name="connsiteX11" fmla="*/ 361950 w 6096980"/>
              <a:gd name="connsiteY11" fmla="*/ 201733 h 2778246"/>
              <a:gd name="connsiteX12" fmla="*/ 390525 w 6096980"/>
              <a:gd name="connsiteY12" fmla="*/ 187446 h 2778246"/>
              <a:gd name="connsiteX13" fmla="*/ 433388 w 6096980"/>
              <a:gd name="connsiteY13" fmla="*/ 163633 h 2778246"/>
              <a:gd name="connsiteX14" fmla="*/ 447675 w 6096980"/>
              <a:gd name="connsiteY14" fmla="*/ 154108 h 2778246"/>
              <a:gd name="connsiteX15" fmla="*/ 461963 w 6096980"/>
              <a:gd name="connsiteY15" fmla="*/ 149346 h 2778246"/>
              <a:gd name="connsiteX16" fmla="*/ 485775 w 6096980"/>
              <a:gd name="connsiteY16" fmla="*/ 135058 h 2778246"/>
              <a:gd name="connsiteX17" fmla="*/ 523875 w 6096980"/>
              <a:gd name="connsiteY17" fmla="*/ 130296 h 2778246"/>
              <a:gd name="connsiteX18" fmla="*/ 538163 w 6096980"/>
              <a:gd name="connsiteY18" fmla="*/ 125533 h 2778246"/>
              <a:gd name="connsiteX19" fmla="*/ 581025 w 6096980"/>
              <a:gd name="connsiteY19" fmla="*/ 116008 h 2778246"/>
              <a:gd name="connsiteX20" fmla="*/ 652463 w 6096980"/>
              <a:gd name="connsiteY20" fmla="*/ 106483 h 2778246"/>
              <a:gd name="connsiteX21" fmla="*/ 990600 w 6096980"/>
              <a:gd name="connsiteY21" fmla="*/ 92196 h 2778246"/>
              <a:gd name="connsiteX22" fmla="*/ 1066800 w 6096980"/>
              <a:gd name="connsiteY22" fmla="*/ 82671 h 2778246"/>
              <a:gd name="connsiteX23" fmla="*/ 1100138 w 6096980"/>
              <a:gd name="connsiteY23" fmla="*/ 73146 h 2778246"/>
              <a:gd name="connsiteX24" fmla="*/ 1190625 w 6096980"/>
              <a:gd name="connsiteY24" fmla="*/ 63621 h 2778246"/>
              <a:gd name="connsiteX25" fmla="*/ 1228725 w 6096980"/>
              <a:gd name="connsiteY25" fmla="*/ 58858 h 2778246"/>
              <a:gd name="connsiteX26" fmla="*/ 1257300 w 6096980"/>
              <a:gd name="connsiteY26" fmla="*/ 54096 h 2778246"/>
              <a:gd name="connsiteX27" fmla="*/ 1347788 w 6096980"/>
              <a:gd name="connsiteY27" fmla="*/ 44571 h 2778246"/>
              <a:gd name="connsiteX28" fmla="*/ 1390650 w 6096980"/>
              <a:gd name="connsiteY28" fmla="*/ 35046 h 2778246"/>
              <a:gd name="connsiteX29" fmla="*/ 1471613 w 6096980"/>
              <a:gd name="connsiteY29" fmla="*/ 30283 h 2778246"/>
              <a:gd name="connsiteX30" fmla="*/ 1490663 w 6096980"/>
              <a:gd name="connsiteY30" fmla="*/ 25521 h 2778246"/>
              <a:gd name="connsiteX31" fmla="*/ 1971675 w 6096980"/>
              <a:gd name="connsiteY31" fmla="*/ 20758 h 2778246"/>
              <a:gd name="connsiteX32" fmla="*/ 1995488 w 6096980"/>
              <a:gd name="connsiteY32" fmla="*/ 30283 h 2778246"/>
              <a:gd name="connsiteX33" fmla="*/ 2028825 w 6096980"/>
              <a:gd name="connsiteY33" fmla="*/ 39808 h 2778246"/>
              <a:gd name="connsiteX34" fmla="*/ 2062163 w 6096980"/>
              <a:gd name="connsiteY34" fmla="*/ 58858 h 2778246"/>
              <a:gd name="connsiteX35" fmla="*/ 2114550 w 6096980"/>
              <a:gd name="connsiteY35" fmla="*/ 82671 h 2778246"/>
              <a:gd name="connsiteX36" fmla="*/ 2143125 w 6096980"/>
              <a:gd name="connsiteY36" fmla="*/ 101721 h 2778246"/>
              <a:gd name="connsiteX37" fmla="*/ 2176463 w 6096980"/>
              <a:gd name="connsiteY37" fmla="*/ 120771 h 2778246"/>
              <a:gd name="connsiteX38" fmla="*/ 2195513 w 6096980"/>
              <a:gd name="connsiteY38" fmla="*/ 125533 h 2778246"/>
              <a:gd name="connsiteX39" fmla="*/ 2209800 w 6096980"/>
              <a:gd name="connsiteY39" fmla="*/ 139821 h 2778246"/>
              <a:gd name="connsiteX40" fmla="*/ 2233613 w 6096980"/>
              <a:gd name="connsiteY40" fmla="*/ 149346 h 2778246"/>
              <a:gd name="connsiteX41" fmla="*/ 2247900 w 6096980"/>
              <a:gd name="connsiteY41" fmla="*/ 158871 h 2778246"/>
              <a:gd name="connsiteX42" fmla="*/ 2286000 w 6096980"/>
              <a:gd name="connsiteY42" fmla="*/ 173158 h 2778246"/>
              <a:gd name="connsiteX43" fmla="*/ 2314575 w 6096980"/>
              <a:gd name="connsiteY43" fmla="*/ 187446 h 2778246"/>
              <a:gd name="connsiteX44" fmla="*/ 2371725 w 6096980"/>
              <a:gd name="connsiteY44" fmla="*/ 201733 h 2778246"/>
              <a:gd name="connsiteX45" fmla="*/ 2400300 w 6096980"/>
              <a:gd name="connsiteY45" fmla="*/ 211258 h 2778246"/>
              <a:gd name="connsiteX46" fmla="*/ 2428875 w 6096980"/>
              <a:gd name="connsiteY46" fmla="*/ 225546 h 2778246"/>
              <a:gd name="connsiteX47" fmla="*/ 2471738 w 6096980"/>
              <a:gd name="connsiteY47" fmla="*/ 249358 h 2778246"/>
              <a:gd name="connsiteX48" fmla="*/ 2500313 w 6096980"/>
              <a:gd name="connsiteY48" fmla="*/ 258883 h 2778246"/>
              <a:gd name="connsiteX49" fmla="*/ 2552700 w 6096980"/>
              <a:gd name="connsiteY49" fmla="*/ 282696 h 2778246"/>
              <a:gd name="connsiteX50" fmla="*/ 2581275 w 6096980"/>
              <a:gd name="connsiteY50" fmla="*/ 292221 h 2778246"/>
              <a:gd name="connsiteX51" fmla="*/ 2595563 w 6096980"/>
              <a:gd name="connsiteY51" fmla="*/ 296983 h 2778246"/>
              <a:gd name="connsiteX52" fmla="*/ 2628900 w 6096980"/>
              <a:gd name="connsiteY52" fmla="*/ 311271 h 2778246"/>
              <a:gd name="connsiteX53" fmla="*/ 2667000 w 6096980"/>
              <a:gd name="connsiteY53" fmla="*/ 330321 h 2778246"/>
              <a:gd name="connsiteX54" fmla="*/ 2700338 w 6096980"/>
              <a:gd name="connsiteY54" fmla="*/ 339846 h 2778246"/>
              <a:gd name="connsiteX55" fmla="*/ 2733675 w 6096980"/>
              <a:gd name="connsiteY55" fmla="*/ 358896 h 2778246"/>
              <a:gd name="connsiteX56" fmla="*/ 2767013 w 6096980"/>
              <a:gd name="connsiteY56" fmla="*/ 368421 h 2778246"/>
              <a:gd name="connsiteX57" fmla="*/ 2800350 w 6096980"/>
              <a:gd name="connsiteY57" fmla="*/ 387471 h 2778246"/>
              <a:gd name="connsiteX58" fmla="*/ 2814638 w 6096980"/>
              <a:gd name="connsiteY58" fmla="*/ 396996 h 2778246"/>
              <a:gd name="connsiteX59" fmla="*/ 2857500 w 6096980"/>
              <a:gd name="connsiteY59" fmla="*/ 416046 h 2778246"/>
              <a:gd name="connsiteX60" fmla="*/ 2890838 w 6096980"/>
              <a:gd name="connsiteY60" fmla="*/ 435096 h 2778246"/>
              <a:gd name="connsiteX61" fmla="*/ 2905125 w 6096980"/>
              <a:gd name="connsiteY61" fmla="*/ 444621 h 2778246"/>
              <a:gd name="connsiteX62" fmla="*/ 2914650 w 6096980"/>
              <a:gd name="connsiteY62" fmla="*/ 458908 h 2778246"/>
              <a:gd name="connsiteX63" fmla="*/ 2943225 w 6096980"/>
              <a:gd name="connsiteY63" fmla="*/ 477958 h 2778246"/>
              <a:gd name="connsiteX64" fmla="*/ 2957513 w 6096980"/>
              <a:gd name="connsiteY64" fmla="*/ 506533 h 2778246"/>
              <a:gd name="connsiteX65" fmla="*/ 2967038 w 6096980"/>
              <a:gd name="connsiteY65" fmla="*/ 520821 h 2778246"/>
              <a:gd name="connsiteX66" fmla="*/ 2971800 w 6096980"/>
              <a:gd name="connsiteY66" fmla="*/ 549396 h 2778246"/>
              <a:gd name="connsiteX67" fmla="*/ 2976563 w 6096980"/>
              <a:gd name="connsiteY67" fmla="*/ 563683 h 2778246"/>
              <a:gd name="connsiteX68" fmla="*/ 2981325 w 6096980"/>
              <a:gd name="connsiteY68" fmla="*/ 592258 h 2778246"/>
              <a:gd name="connsiteX69" fmla="*/ 2976563 w 6096980"/>
              <a:gd name="connsiteY69" fmla="*/ 639883 h 2778246"/>
              <a:gd name="connsiteX70" fmla="*/ 2957513 w 6096980"/>
              <a:gd name="connsiteY70" fmla="*/ 687508 h 2778246"/>
              <a:gd name="connsiteX71" fmla="*/ 2947988 w 6096980"/>
              <a:gd name="connsiteY71" fmla="*/ 701796 h 2778246"/>
              <a:gd name="connsiteX72" fmla="*/ 2938463 w 6096980"/>
              <a:gd name="connsiteY72" fmla="*/ 720846 h 2778246"/>
              <a:gd name="connsiteX73" fmla="*/ 2933700 w 6096980"/>
              <a:gd name="connsiteY73" fmla="*/ 749421 h 2778246"/>
              <a:gd name="connsiteX74" fmla="*/ 2928938 w 6096980"/>
              <a:gd name="connsiteY74" fmla="*/ 763708 h 2778246"/>
              <a:gd name="connsiteX75" fmla="*/ 2919413 w 6096980"/>
              <a:gd name="connsiteY75" fmla="*/ 801808 h 2778246"/>
              <a:gd name="connsiteX76" fmla="*/ 2914650 w 6096980"/>
              <a:gd name="connsiteY76" fmla="*/ 816096 h 2778246"/>
              <a:gd name="connsiteX77" fmla="*/ 2905125 w 6096980"/>
              <a:gd name="connsiteY77" fmla="*/ 858958 h 2778246"/>
              <a:gd name="connsiteX78" fmla="*/ 2909888 w 6096980"/>
              <a:gd name="connsiteY78" fmla="*/ 997071 h 2778246"/>
              <a:gd name="connsiteX79" fmla="*/ 2914650 w 6096980"/>
              <a:gd name="connsiteY79" fmla="*/ 1025646 h 2778246"/>
              <a:gd name="connsiteX80" fmla="*/ 2924175 w 6096980"/>
              <a:gd name="connsiteY80" fmla="*/ 1044696 h 2778246"/>
              <a:gd name="connsiteX81" fmla="*/ 2928938 w 6096980"/>
              <a:gd name="connsiteY81" fmla="*/ 1058983 h 2778246"/>
              <a:gd name="connsiteX82" fmla="*/ 2943225 w 6096980"/>
              <a:gd name="connsiteY82" fmla="*/ 1068508 h 2778246"/>
              <a:gd name="connsiteX83" fmla="*/ 2986088 w 6096980"/>
              <a:gd name="connsiteY83" fmla="*/ 1101846 h 2778246"/>
              <a:gd name="connsiteX84" fmla="*/ 3014663 w 6096980"/>
              <a:gd name="connsiteY84" fmla="*/ 1111371 h 2778246"/>
              <a:gd name="connsiteX85" fmla="*/ 3052763 w 6096980"/>
              <a:gd name="connsiteY85" fmla="*/ 1120896 h 2778246"/>
              <a:gd name="connsiteX86" fmla="*/ 3076575 w 6096980"/>
              <a:gd name="connsiteY86" fmla="*/ 1130421 h 2778246"/>
              <a:gd name="connsiteX87" fmla="*/ 3200400 w 6096980"/>
              <a:gd name="connsiteY87" fmla="*/ 1139946 h 2778246"/>
              <a:gd name="connsiteX88" fmla="*/ 3233738 w 6096980"/>
              <a:gd name="connsiteY88" fmla="*/ 1144708 h 2778246"/>
              <a:gd name="connsiteX89" fmla="*/ 3348038 w 6096980"/>
              <a:gd name="connsiteY89" fmla="*/ 1149471 h 2778246"/>
              <a:gd name="connsiteX90" fmla="*/ 3390900 w 6096980"/>
              <a:gd name="connsiteY90" fmla="*/ 1154233 h 2778246"/>
              <a:gd name="connsiteX91" fmla="*/ 3414713 w 6096980"/>
              <a:gd name="connsiteY91" fmla="*/ 1158996 h 2778246"/>
              <a:gd name="connsiteX92" fmla="*/ 3476625 w 6096980"/>
              <a:gd name="connsiteY92" fmla="*/ 1168521 h 2778246"/>
              <a:gd name="connsiteX93" fmla="*/ 3652838 w 6096980"/>
              <a:gd name="connsiteY93" fmla="*/ 1163758 h 2778246"/>
              <a:gd name="connsiteX94" fmla="*/ 3714750 w 6096980"/>
              <a:gd name="connsiteY94" fmla="*/ 1154233 h 2778246"/>
              <a:gd name="connsiteX95" fmla="*/ 3729038 w 6096980"/>
              <a:gd name="connsiteY95" fmla="*/ 1149471 h 2778246"/>
              <a:gd name="connsiteX96" fmla="*/ 3771900 w 6096980"/>
              <a:gd name="connsiteY96" fmla="*/ 1144708 h 2778246"/>
              <a:gd name="connsiteX97" fmla="*/ 3790950 w 6096980"/>
              <a:gd name="connsiteY97" fmla="*/ 1135183 h 2778246"/>
              <a:gd name="connsiteX98" fmla="*/ 3810000 w 6096980"/>
              <a:gd name="connsiteY98" fmla="*/ 1130421 h 2778246"/>
              <a:gd name="connsiteX99" fmla="*/ 3852863 w 6096980"/>
              <a:gd name="connsiteY99" fmla="*/ 1120896 h 2778246"/>
              <a:gd name="connsiteX100" fmla="*/ 3886200 w 6096980"/>
              <a:gd name="connsiteY100" fmla="*/ 1111371 h 2778246"/>
              <a:gd name="connsiteX101" fmla="*/ 3924300 w 6096980"/>
              <a:gd name="connsiteY101" fmla="*/ 1101846 h 2778246"/>
              <a:gd name="connsiteX102" fmla="*/ 3943350 w 6096980"/>
              <a:gd name="connsiteY102" fmla="*/ 1092321 h 2778246"/>
              <a:gd name="connsiteX103" fmla="*/ 3990975 w 6096980"/>
              <a:gd name="connsiteY103" fmla="*/ 1058983 h 2778246"/>
              <a:gd name="connsiteX104" fmla="*/ 4014788 w 6096980"/>
              <a:gd name="connsiteY104" fmla="*/ 1049458 h 2778246"/>
              <a:gd name="connsiteX105" fmla="*/ 4038600 w 6096980"/>
              <a:gd name="connsiteY105" fmla="*/ 1030408 h 2778246"/>
              <a:gd name="connsiteX106" fmla="*/ 4095750 w 6096980"/>
              <a:gd name="connsiteY106" fmla="*/ 1001833 h 2778246"/>
              <a:gd name="connsiteX107" fmla="*/ 4129088 w 6096980"/>
              <a:gd name="connsiteY107" fmla="*/ 978021 h 2778246"/>
              <a:gd name="connsiteX108" fmla="*/ 4143375 w 6096980"/>
              <a:gd name="connsiteY108" fmla="*/ 968496 h 2778246"/>
              <a:gd name="connsiteX109" fmla="*/ 4186238 w 6096980"/>
              <a:gd name="connsiteY109" fmla="*/ 935158 h 2778246"/>
              <a:gd name="connsiteX110" fmla="*/ 4200525 w 6096980"/>
              <a:gd name="connsiteY110" fmla="*/ 920871 h 2778246"/>
              <a:gd name="connsiteX111" fmla="*/ 4219575 w 6096980"/>
              <a:gd name="connsiteY111" fmla="*/ 906583 h 2778246"/>
              <a:gd name="connsiteX112" fmla="*/ 4229100 w 6096980"/>
              <a:gd name="connsiteY112" fmla="*/ 892296 h 2778246"/>
              <a:gd name="connsiteX113" fmla="*/ 4243388 w 6096980"/>
              <a:gd name="connsiteY113" fmla="*/ 873246 h 2778246"/>
              <a:gd name="connsiteX114" fmla="*/ 4257675 w 6096980"/>
              <a:gd name="connsiteY114" fmla="*/ 863721 h 2778246"/>
              <a:gd name="connsiteX115" fmla="*/ 4281488 w 6096980"/>
              <a:gd name="connsiteY115" fmla="*/ 839908 h 2778246"/>
              <a:gd name="connsiteX116" fmla="*/ 4295775 w 6096980"/>
              <a:gd name="connsiteY116" fmla="*/ 825621 h 2778246"/>
              <a:gd name="connsiteX117" fmla="*/ 4329113 w 6096980"/>
              <a:gd name="connsiteY117" fmla="*/ 811333 h 2778246"/>
              <a:gd name="connsiteX118" fmla="*/ 4352925 w 6096980"/>
              <a:gd name="connsiteY118" fmla="*/ 797046 h 2778246"/>
              <a:gd name="connsiteX119" fmla="*/ 4381500 w 6096980"/>
              <a:gd name="connsiteY119" fmla="*/ 787521 h 2778246"/>
              <a:gd name="connsiteX120" fmla="*/ 4395788 w 6096980"/>
              <a:gd name="connsiteY120" fmla="*/ 777996 h 2778246"/>
              <a:gd name="connsiteX121" fmla="*/ 4419600 w 6096980"/>
              <a:gd name="connsiteY121" fmla="*/ 768471 h 2778246"/>
              <a:gd name="connsiteX122" fmla="*/ 4433888 w 6096980"/>
              <a:gd name="connsiteY122" fmla="*/ 758946 h 2778246"/>
              <a:gd name="connsiteX123" fmla="*/ 4471988 w 6096980"/>
              <a:gd name="connsiteY123" fmla="*/ 744658 h 2778246"/>
              <a:gd name="connsiteX124" fmla="*/ 4491038 w 6096980"/>
              <a:gd name="connsiteY124" fmla="*/ 735133 h 2778246"/>
              <a:gd name="connsiteX125" fmla="*/ 4538663 w 6096980"/>
              <a:gd name="connsiteY125" fmla="*/ 706558 h 2778246"/>
              <a:gd name="connsiteX126" fmla="*/ 4557713 w 6096980"/>
              <a:gd name="connsiteY126" fmla="*/ 692271 h 2778246"/>
              <a:gd name="connsiteX127" fmla="*/ 4576763 w 6096980"/>
              <a:gd name="connsiteY127" fmla="*/ 687508 h 2778246"/>
              <a:gd name="connsiteX128" fmla="*/ 4605338 w 6096980"/>
              <a:gd name="connsiteY128" fmla="*/ 673221 h 2778246"/>
              <a:gd name="connsiteX129" fmla="*/ 4638675 w 6096980"/>
              <a:gd name="connsiteY129" fmla="*/ 654171 h 2778246"/>
              <a:gd name="connsiteX130" fmla="*/ 4657725 w 6096980"/>
              <a:gd name="connsiteY130" fmla="*/ 649408 h 2778246"/>
              <a:gd name="connsiteX131" fmla="*/ 4672013 w 6096980"/>
              <a:gd name="connsiteY131" fmla="*/ 644646 h 2778246"/>
              <a:gd name="connsiteX132" fmla="*/ 4700588 w 6096980"/>
              <a:gd name="connsiteY132" fmla="*/ 625596 h 2778246"/>
              <a:gd name="connsiteX133" fmla="*/ 4719638 w 6096980"/>
              <a:gd name="connsiteY133" fmla="*/ 616071 h 2778246"/>
              <a:gd name="connsiteX134" fmla="*/ 4738688 w 6096980"/>
              <a:gd name="connsiteY134" fmla="*/ 601783 h 2778246"/>
              <a:gd name="connsiteX135" fmla="*/ 4772025 w 6096980"/>
              <a:gd name="connsiteY135" fmla="*/ 592258 h 2778246"/>
              <a:gd name="connsiteX136" fmla="*/ 4814888 w 6096980"/>
              <a:gd name="connsiteY136" fmla="*/ 577971 h 2778246"/>
              <a:gd name="connsiteX137" fmla="*/ 4852988 w 6096980"/>
              <a:gd name="connsiteY137" fmla="*/ 563683 h 2778246"/>
              <a:gd name="connsiteX138" fmla="*/ 4881563 w 6096980"/>
              <a:gd name="connsiteY138" fmla="*/ 549396 h 2778246"/>
              <a:gd name="connsiteX139" fmla="*/ 4933950 w 6096980"/>
              <a:gd name="connsiteY139" fmla="*/ 539871 h 2778246"/>
              <a:gd name="connsiteX140" fmla="*/ 4962525 w 6096980"/>
              <a:gd name="connsiteY140" fmla="*/ 520821 h 2778246"/>
              <a:gd name="connsiteX141" fmla="*/ 4976813 w 6096980"/>
              <a:gd name="connsiteY141" fmla="*/ 511296 h 2778246"/>
              <a:gd name="connsiteX142" fmla="*/ 4995863 w 6096980"/>
              <a:gd name="connsiteY142" fmla="*/ 501771 h 2778246"/>
              <a:gd name="connsiteX143" fmla="*/ 5024438 w 6096980"/>
              <a:gd name="connsiteY143" fmla="*/ 477958 h 2778246"/>
              <a:gd name="connsiteX144" fmla="*/ 5062538 w 6096980"/>
              <a:gd name="connsiteY144" fmla="*/ 454146 h 2778246"/>
              <a:gd name="connsiteX145" fmla="*/ 5105400 w 6096980"/>
              <a:gd name="connsiteY145" fmla="*/ 439858 h 2778246"/>
              <a:gd name="connsiteX146" fmla="*/ 5138738 w 6096980"/>
              <a:gd name="connsiteY146" fmla="*/ 420808 h 2778246"/>
              <a:gd name="connsiteX147" fmla="*/ 5167313 w 6096980"/>
              <a:gd name="connsiteY147" fmla="*/ 396996 h 2778246"/>
              <a:gd name="connsiteX148" fmla="*/ 5186363 w 6096980"/>
              <a:gd name="connsiteY148" fmla="*/ 382708 h 2778246"/>
              <a:gd name="connsiteX149" fmla="*/ 5195888 w 6096980"/>
              <a:gd name="connsiteY149" fmla="*/ 368421 h 2778246"/>
              <a:gd name="connsiteX150" fmla="*/ 5248275 w 6096980"/>
              <a:gd name="connsiteY150" fmla="*/ 320796 h 2778246"/>
              <a:gd name="connsiteX151" fmla="*/ 5276850 w 6096980"/>
              <a:gd name="connsiteY151" fmla="*/ 287458 h 2778246"/>
              <a:gd name="connsiteX152" fmla="*/ 5319713 w 6096980"/>
              <a:gd name="connsiteY152" fmla="*/ 249358 h 2778246"/>
              <a:gd name="connsiteX153" fmla="*/ 5338763 w 6096980"/>
              <a:gd name="connsiteY153" fmla="*/ 235071 h 2778246"/>
              <a:gd name="connsiteX154" fmla="*/ 5353050 w 6096980"/>
              <a:gd name="connsiteY154" fmla="*/ 230308 h 2778246"/>
              <a:gd name="connsiteX155" fmla="*/ 5367338 w 6096980"/>
              <a:gd name="connsiteY155" fmla="*/ 220783 h 2778246"/>
              <a:gd name="connsiteX156" fmla="*/ 5381625 w 6096980"/>
              <a:gd name="connsiteY156" fmla="*/ 216021 h 2778246"/>
              <a:gd name="connsiteX157" fmla="*/ 5414963 w 6096980"/>
              <a:gd name="connsiteY157" fmla="*/ 206496 h 2778246"/>
              <a:gd name="connsiteX158" fmla="*/ 5648325 w 6096980"/>
              <a:gd name="connsiteY158" fmla="*/ 211258 h 2778246"/>
              <a:gd name="connsiteX159" fmla="*/ 5667375 w 6096980"/>
              <a:gd name="connsiteY159" fmla="*/ 216021 h 2778246"/>
              <a:gd name="connsiteX160" fmla="*/ 5700713 w 6096980"/>
              <a:gd name="connsiteY160" fmla="*/ 235071 h 2778246"/>
              <a:gd name="connsiteX161" fmla="*/ 5715000 w 6096980"/>
              <a:gd name="connsiteY161" fmla="*/ 249358 h 2778246"/>
              <a:gd name="connsiteX162" fmla="*/ 5743575 w 6096980"/>
              <a:gd name="connsiteY162" fmla="*/ 258883 h 2778246"/>
              <a:gd name="connsiteX163" fmla="*/ 5786438 w 6096980"/>
              <a:gd name="connsiteY163" fmla="*/ 282696 h 2778246"/>
              <a:gd name="connsiteX164" fmla="*/ 5815013 w 6096980"/>
              <a:gd name="connsiteY164" fmla="*/ 292221 h 2778246"/>
              <a:gd name="connsiteX165" fmla="*/ 5843588 w 6096980"/>
              <a:gd name="connsiteY165" fmla="*/ 311271 h 2778246"/>
              <a:gd name="connsiteX166" fmla="*/ 5876925 w 6096980"/>
              <a:gd name="connsiteY166" fmla="*/ 339846 h 2778246"/>
              <a:gd name="connsiteX167" fmla="*/ 5919788 w 6096980"/>
              <a:gd name="connsiteY167" fmla="*/ 373183 h 2778246"/>
              <a:gd name="connsiteX168" fmla="*/ 5934075 w 6096980"/>
              <a:gd name="connsiteY168" fmla="*/ 377946 h 2778246"/>
              <a:gd name="connsiteX169" fmla="*/ 5938838 w 6096980"/>
              <a:gd name="connsiteY169" fmla="*/ 392233 h 2778246"/>
              <a:gd name="connsiteX170" fmla="*/ 5953125 w 6096980"/>
              <a:gd name="connsiteY170" fmla="*/ 411283 h 2778246"/>
              <a:gd name="connsiteX171" fmla="*/ 5986463 w 6096980"/>
              <a:gd name="connsiteY171" fmla="*/ 439858 h 2778246"/>
              <a:gd name="connsiteX172" fmla="*/ 6062663 w 6096980"/>
              <a:gd name="connsiteY172" fmla="*/ 487483 h 2778246"/>
              <a:gd name="connsiteX173" fmla="*/ 6081713 w 6096980"/>
              <a:gd name="connsiteY173" fmla="*/ 520821 h 2778246"/>
              <a:gd name="connsiteX174" fmla="*/ 6086475 w 6096980"/>
              <a:gd name="connsiteY174" fmla="*/ 539871 h 2778246"/>
              <a:gd name="connsiteX175" fmla="*/ 6096000 w 6096980"/>
              <a:gd name="connsiteY175" fmla="*/ 568446 h 2778246"/>
              <a:gd name="connsiteX176" fmla="*/ 6086475 w 6096980"/>
              <a:gd name="connsiteY176" fmla="*/ 782758 h 2778246"/>
              <a:gd name="connsiteX177" fmla="*/ 6081713 w 6096980"/>
              <a:gd name="connsiteY177" fmla="*/ 835146 h 2778246"/>
              <a:gd name="connsiteX178" fmla="*/ 6076950 w 6096980"/>
              <a:gd name="connsiteY178" fmla="*/ 854196 h 2778246"/>
              <a:gd name="connsiteX179" fmla="*/ 6072188 w 6096980"/>
              <a:gd name="connsiteY179" fmla="*/ 887533 h 2778246"/>
              <a:gd name="connsiteX180" fmla="*/ 6067425 w 6096980"/>
              <a:gd name="connsiteY180" fmla="*/ 906583 h 2778246"/>
              <a:gd name="connsiteX181" fmla="*/ 6053138 w 6096980"/>
              <a:gd name="connsiteY181" fmla="*/ 1001833 h 2778246"/>
              <a:gd name="connsiteX182" fmla="*/ 6048375 w 6096980"/>
              <a:gd name="connsiteY182" fmla="*/ 1044696 h 2778246"/>
              <a:gd name="connsiteX183" fmla="*/ 6034088 w 6096980"/>
              <a:gd name="connsiteY183" fmla="*/ 1101846 h 2778246"/>
              <a:gd name="connsiteX184" fmla="*/ 6029325 w 6096980"/>
              <a:gd name="connsiteY184" fmla="*/ 1130421 h 2778246"/>
              <a:gd name="connsiteX185" fmla="*/ 6019800 w 6096980"/>
              <a:gd name="connsiteY185" fmla="*/ 1149471 h 2778246"/>
              <a:gd name="connsiteX186" fmla="*/ 6015038 w 6096980"/>
              <a:gd name="connsiteY186" fmla="*/ 1163758 h 2778246"/>
              <a:gd name="connsiteX187" fmla="*/ 5995988 w 6096980"/>
              <a:gd name="connsiteY187" fmla="*/ 1220908 h 2778246"/>
              <a:gd name="connsiteX188" fmla="*/ 5981700 w 6096980"/>
              <a:gd name="connsiteY188" fmla="*/ 1230433 h 2778246"/>
              <a:gd name="connsiteX189" fmla="*/ 5957888 w 6096980"/>
              <a:gd name="connsiteY189" fmla="*/ 1259008 h 2778246"/>
              <a:gd name="connsiteX190" fmla="*/ 5919788 w 6096980"/>
              <a:gd name="connsiteY190" fmla="*/ 1287583 h 2778246"/>
              <a:gd name="connsiteX191" fmla="*/ 5891213 w 6096980"/>
              <a:gd name="connsiteY191" fmla="*/ 1297108 h 2778246"/>
              <a:gd name="connsiteX192" fmla="*/ 5843588 w 6096980"/>
              <a:gd name="connsiteY192" fmla="*/ 1292346 h 2778246"/>
              <a:gd name="connsiteX193" fmla="*/ 5829300 w 6096980"/>
              <a:gd name="connsiteY193" fmla="*/ 1287583 h 2778246"/>
              <a:gd name="connsiteX194" fmla="*/ 5815013 w 6096980"/>
              <a:gd name="connsiteY194" fmla="*/ 1273296 h 2778246"/>
              <a:gd name="connsiteX195" fmla="*/ 5810250 w 6096980"/>
              <a:gd name="connsiteY195" fmla="*/ 1259008 h 2778246"/>
              <a:gd name="connsiteX196" fmla="*/ 5800725 w 6096980"/>
              <a:gd name="connsiteY196" fmla="*/ 1239958 h 2778246"/>
              <a:gd name="connsiteX197" fmla="*/ 5795963 w 6096980"/>
              <a:gd name="connsiteY197" fmla="*/ 1220908 h 2778246"/>
              <a:gd name="connsiteX198" fmla="*/ 5786438 w 6096980"/>
              <a:gd name="connsiteY198" fmla="*/ 1201858 h 2778246"/>
              <a:gd name="connsiteX199" fmla="*/ 5781675 w 6096980"/>
              <a:gd name="connsiteY199" fmla="*/ 1182808 h 2778246"/>
              <a:gd name="connsiteX200" fmla="*/ 5772150 w 6096980"/>
              <a:gd name="connsiteY200" fmla="*/ 1125658 h 2778246"/>
              <a:gd name="connsiteX201" fmla="*/ 5753100 w 6096980"/>
              <a:gd name="connsiteY201" fmla="*/ 868483 h 2778246"/>
              <a:gd name="connsiteX202" fmla="*/ 5748338 w 6096980"/>
              <a:gd name="connsiteY202" fmla="*/ 854196 h 2778246"/>
              <a:gd name="connsiteX203" fmla="*/ 5734050 w 6096980"/>
              <a:gd name="connsiteY203" fmla="*/ 797046 h 2778246"/>
              <a:gd name="connsiteX204" fmla="*/ 5729288 w 6096980"/>
              <a:gd name="connsiteY204" fmla="*/ 777996 h 2778246"/>
              <a:gd name="connsiteX205" fmla="*/ 5715000 w 6096980"/>
              <a:gd name="connsiteY205" fmla="*/ 758946 h 2778246"/>
              <a:gd name="connsiteX206" fmla="*/ 5695950 w 6096980"/>
              <a:gd name="connsiteY206" fmla="*/ 730371 h 2778246"/>
              <a:gd name="connsiteX207" fmla="*/ 5662613 w 6096980"/>
              <a:gd name="connsiteY207" fmla="*/ 687508 h 2778246"/>
              <a:gd name="connsiteX208" fmla="*/ 5629275 w 6096980"/>
              <a:gd name="connsiteY208" fmla="*/ 658933 h 2778246"/>
              <a:gd name="connsiteX209" fmla="*/ 5600700 w 6096980"/>
              <a:gd name="connsiteY209" fmla="*/ 639883 h 2778246"/>
              <a:gd name="connsiteX210" fmla="*/ 5581650 w 6096980"/>
              <a:gd name="connsiteY210" fmla="*/ 630358 h 2778246"/>
              <a:gd name="connsiteX211" fmla="*/ 5567363 w 6096980"/>
              <a:gd name="connsiteY211" fmla="*/ 625596 h 2778246"/>
              <a:gd name="connsiteX212" fmla="*/ 5514975 w 6096980"/>
              <a:gd name="connsiteY212" fmla="*/ 606546 h 2778246"/>
              <a:gd name="connsiteX213" fmla="*/ 5491163 w 6096980"/>
              <a:gd name="connsiteY213" fmla="*/ 597021 h 2778246"/>
              <a:gd name="connsiteX214" fmla="*/ 5472113 w 6096980"/>
              <a:gd name="connsiteY214" fmla="*/ 592258 h 2778246"/>
              <a:gd name="connsiteX215" fmla="*/ 5434013 w 6096980"/>
              <a:gd name="connsiteY215" fmla="*/ 582733 h 2778246"/>
              <a:gd name="connsiteX216" fmla="*/ 5343525 w 6096980"/>
              <a:gd name="connsiteY216" fmla="*/ 568446 h 2778246"/>
              <a:gd name="connsiteX217" fmla="*/ 5300663 w 6096980"/>
              <a:gd name="connsiteY217" fmla="*/ 558921 h 2778246"/>
              <a:gd name="connsiteX218" fmla="*/ 5162550 w 6096980"/>
              <a:gd name="connsiteY218" fmla="*/ 563683 h 2778246"/>
              <a:gd name="connsiteX219" fmla="*/ 5133975 w 6096980"/>
              <a:gd name="connsiteY219" fmla="*/ 573208 h 2778246"/>
              <a:gd name="connsiteX220" fmla="*/ 5110163 w 6096980"/>
              <a:gd name="connsiteY220" fmla="*/ 592258 h 2778246"/>
              <a:gd name="connsiteX221" fmla="*/ 5095875 w 6096980"/>
              <a:gd name="connsiteY221" fmla="*/ 597021 h 2778246"/>
              <a:gd name="connsiteX222" fmla="*/ 5081588 w 6096980"/>
              <a:gd name="connsiteY222" fmla="*/ 611308 h 2778246"/>
              <a:gd name="connsiteX223" fmla="*/ 5057775 w 6096980"/>
              <a:gd name="connsiteY223" fmla="*/ 620833 h 2778246"/>
              <a:gd name="connsiteX224" fmla="*/ 5024438 w 6096980"/>
              <a:gd name="connsiteY224" fmla="*/ 639883 h 2778246"/>
              <a:gd name="connsiteX225" fmla="*/ 5005388 w 6096980"/>
              <a:gd name="connsiteY225" fmla="*/ 654171 h 2778246"/>
              <a:gd name="connsiteX226" fmla="*/ 4991100 w 6096980"/>
              <a:gd name="connsiteY226" fmla="*/ 668458 h 2778246"/>
              <a:gd name="connsiteX227" fmla="*/ 4967288 w 6096980"/>
              <a:gd name="connsiteY227" fmla="*/ 682746 h 2778246"/>
              <a:gd name="connsiteX228" fmla="*/ 4938713 w 6096980"/>
              <a:gd name="connsiteY228" fmla="*/ 701796 h 2778246"/>
              <a:gd name="connsiteX229" fmla="*/ 4910138 w 6096980"/>
              <a:gd name="connsiteY229" fmla="*/ 720846 h 2778246"/>
              <a:gd name="connsiteX230" fmla="*/ 4876800 w 6096980"/>
              <a:gd name="connsiteY230" fmla="*/ 744658 h 2778246"/>
              <a:gd name="connsiteX231" fmla="*/ 4862513 w 6096980"/>
              <a:gd name="connsiteY231" fmla="*/ 749421 h 2778246"/>
              <a:gd name="connsiteX232" fmla="*/ 4848225 w 6096980"/>
              <a:gd name="connsiteY232" fmla="*/ 758946 h 2778246"/>
              <a:gd name="connsiteX233" fmla="*/ 4829175 w 6096980"/>
              <a:gd name="connsiteY233" fmla="*/ 768471 h 2778246"/>
              <a:gd name="connsiteX234" fmla="*/ 4795838 w 6096980"/>
              <a:gd name="connsiteY234" fmla="*/ 792283 h 2778246"/>
              <a:gd name="connsiteX235" fmla="*/ 4776788 w 6096980"/>
              <a:gd name="connsiteY235" fmla="*/ 801808 h 2778246"/>
              <a:gd name="connsiteX236" fmla="*/ 4762500 w 6096980"/>
              <a:gd name="connsiteY236" fmla="*/ 811333 h 2778246"/>
              <a:gd name="connsiteX237" fmla="*/ 4748213 w 6096980"/>
              <a:gd name="connsiteY237" fmla="*/ 816096 h 2778246"/>
              <a:gd name="connsiteX238" fmla="*/ 4733925 w 6096980"/>
              <a:gd name="connsiteY238" fmla="*/ 825621 h 2778246"/>
              <a:gd name="connsiteX239" fmla="*/ 4714875 w 6096980"/>
              <a:gd name="connsiteY239" fmla="*/ 835146 h 2778246"/>
              <a:gd name="connsiteX240" fmla="*/ 4700588 w 6096980"/>
              <a:gd name="connsiteY240" fmla="*/ 849433 h 2778246"/>
              <a:gd name="connsiteX241" fmla="*/ 4686300 w 6096980"/>
              <a:gd name="connsiteY241" fmla="*/ 854196 h 2778246"/>
              <a:gd name="connsiteX242" fmla="*/ 4667250 w 6096980"/>
              <a:gd name="connsiteY242" fmla="*/ 863721 h 2778246"/>
              <a:gd name="connsiteX243" fmla="*/ 4638675 w 6096980"/>
              <a:gd name="connsiteY243" fmla="*/ 882771 h 2778246"/>
              <a:gd name="connsiteX244" fmla="*/ 4619625 w 6096980"/>
              <a:gd name="connsiteY244" fmla="*/ 892296 h 2778246"/>
              <a:gd name="connsiteX245" fmla="*/ 4600575 w 6096980"/>
              <a:gd name="connsiteY245" fmla="*/ 906583 h 2778246"/>
              <a:gd name="connsiteX246" fmla="*/ 4572000 w 6096980"/>
              <a:gd name="connsiteY246" fmla="*/ 920871 h 2778246"/>
              <a:gd name="connsiteX247" fmla="*/ 4557713 w 6096980"/>
              <a:gd name="connsiteY247" fmla="*/ 935158 h 2778246"/>
              <a:gd name="connsiteX248" fmla="*/ 4524375 w 6096980"/>
              <a:gd name="connsiteY248" fmla="*/ 958971 h 2778246"/>
              <a:gd name="connsiteX249" fmla="*/ 4476750 w 6096980"/>
              <a:gd name="connsiteY249" fmla="*/ 997071 h 2778246"/>
              <a:gd name="connsiteX250" fmla="*/ 4438650 w 6096980"/>
              <a:gd name="connsiteY250" fmla="*/ 1030408 h 2778246"/>
              <a:gd name="connsiteX251" fmla="*/ 4410075 w 6096980"/>
              <a:gd name="connsiteY251" fmla="*/ 1058983 h 2778246"/>
              <a:gd name="connsiteX252" fmla="*/ 4376738 w 6096980"/>
              <a:gd name="connsiteY252" fmla="*/ 1078033 h 2778246"/>
              <a:gd name="connsiteX253" fmla="*/ 4348163 w 6096980"/>
              <a:gd name="connsiteY253" fmla="*/ 1097083 h 2778246"/>
              <a:gd name="connsiteX254" fmla="*/ 4333875 w 6096980"/>
              <a:gd name="connsiteY254" fmla="*/ 1106608 h 2778246"/>
              <a:gd name="connsiteX255" fmla="*/ 4300538 w 6096980"/>
              <a:gd name="connsiteY255" fmla="*/ 1130421 h 2778246"/>
              <a:gd name="connsiteX256" fmla="*/ 4262438 w 6096980"/>
              <a:gd name="connsiteY256" fmla="*/ 1158996 h 2778246"/>
              <a:gd name="connsiteX257" fmla="*/ 4243388 w 6096980"/>
              <a:gd name="connsiteY257" fmla="*/ 1168521 h 2778246"/>
              <a:gd name="connsiteX258" fmla="*/ 4210050 w 6096980"/>
              <a:gd name="connsiteY258" fmla="*/ 1197096 h 2778246"/>
              <a:gd name="connsiteX259" fmla="*/ 4181475 w 6096980"/>
              <a:gd name="connsiteY259" fmla="*/ 1216146 h 2778246"/>
              <a:gd name="connsiteX260" fmla="*/ 4143375 w 6096980"/>
              <a:gd name="connsiteY260" fmla="*/ 1235196 h 2778246"/>
              <a:gd name="connsiteX261" fmla="*/ 4129088 w 6096980"/>
              <a:gd name="connsiteY261" fmla="*/ 1244721 h 2778246"/>
              <a:gd name="connsiteX262" fmla="*/ 4090988 w 6096980"/>
              <a:gd name="connsiteY262" fmla="*/ 1263771 h 2778246"/>
              <a:gd name="connsiteX263" fmla="*/ 4043363 w 6096980"/>
              <a:gd name="connsiteY263" fmla="*/ 1297108 h 2778246"/>
              <a:gd name="connsiteX264" fmla="*/ 3995738 w 6096980"/>
              <a:gd name="connsiteY264" fmla="*/ 1316158 h 2778246"/>
              <a:gd name="connsiteX265" fmla="*/ 3981450 w 6096980"/>
              <a:gd name="connsiteY265" fmla="*/ 1325683 h 2778246"/>
              <a:gd name="connsiteX266" fmla="*/ 3943350 w 6096980"/>
              <a:gd name="connsiteY266" fmla="*/ 1344733 h 2778246"/>
              <a:gd name="connsiteX267" fmla="*/ 3910013 w 6096980"/>
              <a:gd name="connsiteY267" fmla="*/ 1363783 h 2778246"/>
              <a:gd name="connsiteX268" fmla="*/ 3862388 w 6096980"/>
              <a:gd name="connsiteY268" fmla="*/ 1382833 h 2778246"/>
              <a:gd name="connsiteX269" fmla="*/ 3824288 w 6096980"/>
              <a:gd name="connsiteY269" fmla="*/ 1397121 h 2778246"/>
              <a:gd name="connsiteX270" fmla="*/ 3781425 w 6096980"/>
              <a:gd name="connsiteY270" fmla="*/ 1416171 h 2778246"/>
              <a:gd name="connsiteX271" fmla="*/ 3767138 w 6096980"/>
              <a:gd name="connsiteY271" fmla="*/ 1425696 h 2778246"/>
              <a:gd name="connsiteX272" fmla="*/ 3714750 w 6096980"/>
              <a:gd name="connsiteY272" fmla="*/ 1435221 h 2778246"/>
              <a:gd name="connsiteX273" fmla="*/ 3700463 w 6096980"/>
              <a:gd name="connsiteY273" fmla="*/ 1444746 h 2778246"/>
              <a:gd name="connsiteX274" fmla="*/ 3648075 w 6096980"/>
              <a:gd name="connsiteY274" fmla="*/ 1454271 h 2778246"/>
              <a:gd name="connsiteX275" fmla="*/ 3567113 w 6096980"/>
              <a:gd name="connsiteY275" fmla="*/ 1468558 h 2778246"/>
              <a:gd name="connsiteX276" fmla="*/ 2843213 w 6096980"/>
              <a:gd name="connsiteY276" fmla="*/ 1473321 h 2778246"/>
              <a:gd name="connsiteX277" fmla="*/ 2752725 w 6096980"/>
              <a:gd name="connsiteY277" fmla="*/ 1478083 h 2778246"/>
              <a:gd name="connsiteX278" fmla="*/ 2728913 w 6096980"/>
              <a:gd name="connsiteY278" fmla="*/ 1482846 h 2778246"/>
              <a:gd name="connsiteX279" fmla="*/ 2700338 w 6096980"/>
              <a:gd name="connsiteY279" fmla="*/ 1487608 h 2778246"/>
              <a:gd name="connsiteX280" fmla="*/ 2676525 w 6096980"/>
              <a:gd name="connsiteY280" fmla="*/ 1492371 h 2778246"/>
              <a:gd name="connsiteX281" fmla="*/ 2643188 w 6096980"/>
              <a:gd name="connsiteY281" fmla="*/ 1497133 h 2778246"/>
              <a:gd name="connsiteX282" fmla="*/ 2614613 w 6096980"/>
              <a:gd name="connsiteY282" fmla="*/ 1506658 h 2778246"/>
              <a:gd name="connsiteX283" fmla="*/ 2600325 w 6096980"/>
              <a:gd name="connsiteY283" fmla="*/ 1516183 h 2778246"/>
              <a:gd name="connsiteX284" fmla="*/ 2533650 w 6096980"/>
              <a:gd name="connsiteY284" fmla="*/ 1544758 h 2778246"/>
              <a:gd name="connsiteX285" fmla="*/ 2514600 w 6096980"/>
              <a:gd name="connsiteY285" fmla="*/ 1563808 h 2778246"/>
              <a:gd name="connsiteX286" fmla="*/ 2500313 w 6096980"/>
              <a:gd name="connsiteY286" fmla="*/ 1573333 h 2778246"/>
              <a:gd name="connsiteX287" fmla="*/ 2481263 w 6096980"/>
              <a:gd name="connsiteY287" fmla="*/ 1587621 h 2778246"/>
              <a:gd name="connsiteX288" fmla="*/ 2466975 w 6096980"/>
              <a:gd name="connsiteY288" fmla="*/ 1640008 h 2778246"/>
              <a:gd name="connsiteX289" fmla="*/ 2476500 w 6096980"/>
              <a:gd name="connsiteY289" fmla="*/ 1711446 h 2778246"/>
              <a:gd name="connsiteX290" fmla="*/ 2495550 w 6096980"/>
              <a:gd name="connsiteY290" fmla="*/ 1740021 h 2778246"/>
              <a:gd name="connsiteX291" fmla="*/ 2547938 w 6096980"/>
              <a:gd name="connsiteY291" fmla="*/ 1797171 h 2778246"/>
              <a:gd name="connsiteX292" fmla="*/ 2581275 w 6096980"/>
              <a:gd name="connsiteY292" fmla="*/ 1820983 h 2778246"/>
              <a:gd name="connsiteX293" fmla="*/ 2638425 w 6096980"/>
              <a:gd name="connsiteY293" fmla="*/ 1844796 h 2778246"/>
              <a:gd name="connsiteX294" fmla="*/ 2700338 w 6096980"/>
              <a:gd name="connsiteY294" fmla="*/ 1863846 h 2778246"/>
              <a:gd name="connsiteX295" fmla="*/ 2733675 w 6096980"/>
              <a:gd name="connsiteY295" fmla="*/ 1868608 h 2778246"/>
              <a:gd name="connsiteX296" fmla="*/ 2781300 w 6096980"/>
              <a:gd name="connsiteY296" fmla="*/ 1887658 h 2778246"/>
              <a:gd name="connsiteX297" fmla="*/ 2795588 w 6096980"/>
              <a:gd name="connsiteY297" fmla="*/ 1897183 h 2778246"/>
              <a:gd name="connsiteX298" fmla="*/ 2847975 w 6096980"/>
              <a:gd name="connsiteY298" fmla="*/ 1901946 h 2778246"/>
              <a:gd name="connsiteX299" fmla="*/ 2890838 w 6096980"/>
              <a:gd name="connsiteY299" fmla="*/ 1916233 h 2778246"/>
              <a:gd name="connsiteX300" fmla="*/ 2905125 w 6096980"/>
              <a:gd name="connsiteY300" fmla="*/ 1920996 h 2778246"/>
              <a:gd name="connsiteX301" fmla="*/ 2919413 w 6096980"/>
              <a:gd name="connsiteY301" fmla="*/ 1930521 h 2778246"/>
              <a:gd name="connsiteX302" fmla="*/ 2933700 w 6096980"/>
              <a:gd name="connsiteY302" fmla="*/ 1935283 h 2778246"/>
              <a:gd name="connsiteX303" fmla="*/ 2952750 w 6096980"/>
              <a:gd name="connsiteY303" fmla="*/ 1944808 h 2778246"/>
              <a:gd name="connsiteX304" fmla="*/ 2967038 w 6096980"/>
              <a:gd name="connsiteY304" fmla="*/ 1949571 h 2778246"/>
              <a:gd name="connsiteX305" fmla="*/ 3009900 w 6096980"/>
              <a:gd name="connsiteY305" fmla="*/ 1982908 h 2778246"/>
              <a:gd name="connsiteX306" fmla="*/ 3009900 w 6096980"/>
              <a:gd name="connsiteY306" fmla="*/ 2121021 h 2778246"/>
              <a:gd name="connsiteX307" fmla="*/ 2981325 w 6096980"/>
              <a:gd name="connsiteY307" fmla="*/ 2168646 h 2778246"/>
              <a:gd name="connsiteX308" fmla="*/ 2971800 w 6096980"/>
              <a:gd name="connsiteY308" fmla="*/ 2187696 h 2778246"/>
              <a:gd name="connsiteX309" fmla="*/ 2967038 w 6096980"/>
              <a:gd name="connsiteY309" fmla="*/ 2201983 h 2778246"/>
              <a:gd name="connsiteX310" fmla="*/ 2952750 w 6096980"/>
              <a:gd name="connsiteY310" fmla="*/ 2221033 h 2778246"/>
              <a:gd name="connsiteX311" fmla="*/ 2938463 w 6096980"/>
              <a:gd name="connsiteY311" fmla="*/ 2254371 h 2778246"/>
              <a:gd name="connsiteX312" fmla="*/ 2914650 w 6096980"/>
              <a:gd name="connsiteY312" fmla="*/ 2287708 h 2778246"/>
              <a:gd name="connsiteX313" fmla="*/ 2895600 w 6096980"/>
              <a:gd name="connsiteY313" fmla="*/ 2325808 h 2778246"/>
              <a:gd name="connsiteX314" fmla="*/ 2857500 w 6096980"/>
              <a:gd name="connsiteY314" fmla="*/ 2373433 h 2778246"/>
              <a:gd name="connsiteX315" fmla="*/ 2847975 w 6096980"/>
              <a:gd name="connsiteY315" fmla="*/ 2397246 h 2778246"/>
              <a:gd name="connsiteX316" fmla="*/ 2824163 w 6096980"/>
              <a:gd name="connsiteY316" fmla="*/ 2425821 h 2778246"/>
              <a:gd name="connsiteX317" fmla="*/ 2809875 w 6096980"/>
              <a:gd name="connsiteY317" fmla="*/ 2454396 h 2778246"/>
              <a:gd name="connsiteX318" fmla="*/ 2795588 w 6096980"/>
              <a:gd name="connsiteY318" fmla="*/ 2463921 h 2778246"/>
              <a:gd name="connsiteX319" fmla="*/ 2790825 w 6096980"/>
              <a:gd name="connsiteY319" fmla="*/ 2478208 h 2778246"/>
              <a:gd name="connsiteX320" fmla="*/ 2743200 w 6096980"/>
              <a:gd name="connsiteY320" fmla="*/ 2511546 h 2778246"/>
              <a:gd name="connsiteX321" fmla="*/ 2728913 w 6096980"/>
              <a:gd name="connsiteY321" fmla="*/ 2521071 h 2778246"/>
              <a:gd name="connsiteX322" fmla="*/ 2714625 w 6096980"/>
              <a:gd name="connsiteY322" fmla="*/ 2535358 h 2778246"/>
              <a:gd name="connsiteX323" fmla="*/ 2700338 w 6096980"/>
              <a:gd name="connsiteY323" fmla="*/ 2540121 h 2778246"/>
              <a:gd name="connsiteX324" fmla="*/ 2676525 w 6096980"/>
              <a:gd name="connsiteY324" fmla="*/ 2554408 h 2778246"/>
              <a:gd name="connsiteX325" fmla="*/ 2652713 w 6096980"/>
              <a:gd name="connsiteY325" fmla="*/ 2573458 h 2778246"/>
              <a:gd name="connsiteX326" fmla="*/ 2624138 w 6096980"/>
              <a:gd name="connsiteY326" fmla="*/ 2578221 h 2778246"/>
              <a:gd name="connsiteX327" fmla="*/ 2590800 w 6096980"/>
              <a:gd name="connsiteY327" fmla="*/ 2597271 h 2778246"/>
              <a:gd name="connsiteX328" fmla="*/ 2571750 w 6096980"/>
              <a:gd name="connsiteY328" fmla="*/ 2611558 h 2778246"/>
              <a:gd name="connsiteX329" fmla="*/ 2552700 w 6096980"/>
              <a:gd name="connsiteY329" fmla="*/ 2621083 h 2778246"/>
              <a:gd name="connsiteX330" fmla="*/ 2538413 w 6096980"/>
              <a:gd name="connsiteY330" fmla="*/ 2630608 h 2778246"/>
              <a:gd name="connsiteX331" fmla="*/ 2524125 w 6096980"/>
              <a:gd name="connsiteY331" fmla="*/ 2635371 h 2778246"/>
              <a:gd name="connsiteX332" fmla="*/ 2509838 w 6096980"/>
              <a:gd name="connsiteY332" fmla="*/ 2644896 h 2778246"/>
              <a:gd name="connsiteX333" fmla="*/ 2486025 w 6096980"/>
              <a:gd name="connsiteY333" fmla="*/ 2663946 h 2778246"/>
              <a:gd name="connsiteX334" fmla="*/ 2462213 w 6096980"/>
              <a:gd name="connsiteY334" fmla="*/ 2668708 h 2778246"/>
              <a:gd name="connsiteX335" fmla="*/ 2443163 w 6096980"/>
              <a:gd name="connsiteY335" fmla="*/ 2678233 h 2778246"/>
              <a:gd name="connsiteX336" fmla="*/ 2424113 w 6096980"/>
              <a:gd name="connsiteY336" fmla="*/ 2692521 h 2778246"/>
              <a:gd name="connsiteX337" fmla="*/ 2409825 w 6096980"/>
              <a:gd name="connsiteY337" fmla="*/ 2697283 h 2778246"/>
              <a:gd name="connsiteX338" fmla="*/ 2362200 w 6096980"/>
              <a:gd name="connsiteY338" fmla="*/ 2716333 h 2778246"/>
              <a:gd name="connsiteX339" fmla="*/ 2362200 w 6096980"/>
              <a:gd name="connsiteY339" fmla="*/ 2716333 h 2778246"/>
              <a:gd name="connsiteX340" fmla="*/ 2338388 w 6096980"/>
              <a:gd name="connsiteY340" fmla="*/ 2725858 h 2778246"/>
              <a:gd name="connsiteX341" fmla="*/ 2324100 w 6096980"/>
              <a:gd name="connsiteY341" fmla="*/ 2730621 h 2778246"/>
              <a:gd name="connsiteX342" fmla="*/ 2305050 w 6096980"/>
              <a:gd name="connsiteY342" fmla="*/ 2740146 h 2778246"/>
              <a:gd name="connsiteX343" fmla="*/ 2271713 w 6096980"/>
              <a:gd name="connsiteY343" fmla="*/ 2749671 h 2778246"/>
              <a:gd name="connsiteX344" fmla="*/ 2257425 w 6096980"/>
              <a:gd name="connsiteY344" fmla="*/ 2754433 h 2778246"/>
              <a:gd name="connsiteX345" fmla="*/ 2162175 w 6096980"/>
              <a:gd name="connsiteY345" fmla="*/ 2768721 h 2778246"/>
              <a:gd name="connsiteX346" fmla="*/ 2143125 w 6096980"/>
              <a:gd name="connsiteY346" fmla="*/ 2773483 h 2778246"/>
              <a:gd name="connsiteX347" fmla="*/ 2109788 w 6096980"/>
              <a:gd name="connsiteY347" fmla="*/ 2778246 h 2778246"/>
              <a:gd name="connsiteX348" fmla="*/ 1857375 w 6096980"/>
              <a:gd name="connsiteY348" fmla="*/ 2773483 h 2778246"/>
              <a:gd name="connsiteX349" fmla="*/ 1809750 w 6096980"/>
              <a:gd name="connsiteY349" fmla="*/ 2754433 h 2778246"/>
              <a:gd name="connsiteX350" fmla="*/ 1776413 w 6096980"/>
              <a:gd name="connsiteY350" fmla="*/ 2744908 h 2778246"/>
              <a:gd name="connsiteX351" fmla="*/ 1728788 w 6096980"/>
              <a:gd name="connsiteY351" fmla="*/ 2716333 h 2778246"/>
              <a:gd name="connsiteX352" fmla="*/ 1704975 w 6096980"/>
              <a:gd name="connsiteY352" fmla="*/ 2706808 h 2778246"/>
              <a:gd name="connsiteX353" fmla="*/ 1666875 w 6096980"/>
              <a:gd name="connsiteY353" fmla="*/ 2692521 h 2778246"/>
              <a:gd name="connsiteX354" fmla="*/ 1647825 w 6096980"/>
              <a:gd name="connsiteY354" fmla="*/ 2682996 h 2778246"/>
              <a:gd name="connsiteX355" fmla="*/ 1624013 w 6096980"/>
              <a:gd name="connsiteY355" fmla="*/ 2668708 h 2778246"/>
              <a:gd name="connsiteX356" fmla="*/ 1604963 w 6096980"/>
              <a:gd name="connsiteY356" fmla="*/ 2663946 h 2778246"/>
              <a:gd name="connsiteX357" fmla="*/ 1581150 w 6096980"/>
              <a:gd name="connsiteY357" fmla="*/ 2649658 h 2778246"/>
              <a:gd name="connsiteX358" fmla="*/ 1547813 w 6096980"/>
              <a:gd name="connsiteY358" fmla="*/ 2640133 h 2778246"/>
              <a:gd name="connsiteX359" fmla="*/ 1504950 w 6096980"/>
              <a:gd name="connsiteY359" fmla="*/ 2616321 h 2778246"/>
              <a:gd name="connsiteX360" fmla="*/ 1490663 w 6096980"/>
              <a:gd name="connsiteY360" fmla="*/ 2606796 h 2778246"/>
              <a:gd name="connsiteX361" fmla="*/ 1462088 w 6096980"/>
              <a:gd name="connsiteY361" fmla="*/ 2597271 h 2778246"/>
              <a:gd name="connsiteX362" fmla="*/ 1395413 w 6096980"/>
              <a:gd name="connsiteY362" fmla="*/ 2549646 h 2778246"/>
              <a:gd name="connsiteX363" fmla="*/ 1376363 w 6096980"/>
              <a:gd name="connsiteY363" fmla="*/ 2535358 h 2778246"/>
              <a:gd name="connsiteX364" fmla="*/ 1362075 w 6096980"/>
              <a:gd name="connsiteY364" fmla="*/ 2525833 h 2778246"/>
              <a:gd name="connsiteX365" fmla="*/ 1347788 w 6096980"/>
              <a:gd name="connsiteY365" fmla="*/ 2511546 h 2778246"/>
              <a:gd name="connsiteX366" fmla="*/ 1328738 w 6096980"/>
              <a:gd name="connsiteY366" fmla="*/ 2482971 h 2778246"/>
              <a:gd name="connsiteX367" fmla="*/ 1319213 w 6096980"/>
              <a:gd name="connsiteY367" fmla="*/ 2463921 h 2778246"/>
              <a:gd name="connsiteX368" fmla="*/ 1300163 w 6096980"/>
              <a:gd name="connsiteY368" fmla="*/ 2444871 h 2778246"/>
              <a:gd name="connsiteX369" fmla="*/ 1271588 w 6096980"/>
              <a:gd name="connsiteY369" fmla="*/ 2411533 h 2778246"/>
              <a:gd name="connsiteX370" fmla="*/ 1243013 w 6096980"/>
              <a:gd name="connsiteY370" fmla="*/ 2373433 h 2778246"/>
              <a:gd name="connsiteX371" fmla="*/ 1214438 w 6096980"/>
              <a:gd name="connsiteY371" fmla="*/ 2325808 h 2778246"/>
              <a:gd name="connsiteX372" fmla="*/ 1200150 w 6096980"/>
              <a:gd name="connsiteY372" fmla="*/ 2316283 h 2778246"/>
              <a:gd name="connsiteX373" fmla="*/ 1171575 w 6096980"/>
              <a:gd name="connsiteY373" fmla="*/ 2278183 h 2778246"/>
              <a:gd name="connsiteX374" fmla="*/ 1162050 w 6096980"/>
              <a:gd name="connsiteY374" fmla="*/ 2263896 h 2778246"/>
              <a:gd name="connsiteX375" fmla="*/ 1143000 w 6096980"/>
              <a:gd name="connsiteY375" fmla="*/ 2249608 h 2778246"/>
              <a:gd name="connsiteX376" fmla="*/ 1138238 w 6096980"/>
              <a:gd name="connsiteY376" fmla="*/ 2235321 h 2778246"/>
              <a:gd name="connsiteX377" fmla="*/ 1109663 w 6096980"/>
              <a:gd name="connsiteY377" fmla="*/ 2201983 h 2778246"/>
              <a:gd name="connsiteX378" fmla="*/ 1090613 w 6096980"/>
              <a:gd name="connsiteY378" fmla="*/ 2159121 h 2778246"/>
              <a:gd name="connsiteX379" fmla="*/ 1076325 w 6096980"/>
              <a:gd name="connsiteY379" fmla="*/ 2140071 h 2778246"/>
              <a:gd name="connsiteX380" fmla="*/ 1066800 w 6096980"/>
              <a:gd name="connsiteY380" fmla="*/ 2121021 h 2778246"/>
              <a:gd name="connsiteX381" fmla="*/ 1047750 w 6096980"/>
              <a:gd name="connsiteY381" fmla="*/ 2106733 h 2778246"/>
              <a:gd name="connsiteX382" fmla="*/ 1042988 w 6096980"/>
              <a:gd name="connsiteY382" fmla="*/ 2092446 h 2778246"/>
              <a:gd name="connsiteX383" fmla="*/ 1009650 w 6096980"/>
              <a:gd name="connsiteY383" fmla="*/ 2049583 h 2778246"/>
              <a:gd name="connsiteX384" fmla="*/ 976313 w 6096980"/>
              <a:gd name="connsiteY384" fmla="*/ 2001958 h 2778246"/>
              <a:gd name="connsiteX385" fmla="*/ 942975 w 6096980"/>
              <a:gd name="connsiteY385" fmla="*/ 1959096 h 2778246"/>
              <a:gd name="connsiteX386" fmla="*/ 928688 w 6096980"/>
              <a:gd name="connsiteY386" fmla="*/ 1940046 h 2778246"/>
              <a:gd name="connsiteX387" fmla="*/ 914400 w 6096980"/>
              <a:gd name="connsiteY387" fmla="*/ 1920996 h 2778246"/>
              <a:gd name="connsiteX388" fmla="*/ 904875 w 6096980"/>
              <a:gd name="connsiteY388" fmla="*/ 1901946 h 2778246"/>
              <a:gd name="connsiteX389" fmla="*/ 890588 w 6096980"/>
              <a:gd name="connsiteY389" fmla="*/ 1892421 h 2778246"/>
              <a:gd name="connsiteX390" fmla="*/ 871538 w 6096980"/>
              <a:gd name="connsiteY390" fmla="*/ 1863846 h 2778246"/>
              <a:gd name="connsiteX391" fmla="*/ 847725 w 6096980"/>
              <a:gd name="connsiteY391" fmla="*/ 1840033 h 2778246"/>
              <a:gd name="connsiteX392" fmla="*/ 838200 w 6096980"/>
              <a:gd name="connsiteY392" fmla="*/ 1820983 h 2778246"/>
              <a:gd name="connsiteX393" fmla="*/ 823913 w 6096980"/>
              <a:gd name="connsiteY393" fmla="*/ 1801933 h 2778246"/>
              <a:gd name="connsiteX394" fmla="*/ 809625 w 6096980"/>
              <a:gd name="connsiteY394" fmla="*/ 1787646 h 2778246"/>
              <a:gd name="connsiteX395" fmla="*/ 790575 w 6096980"/>
              <a:gd name="connsiteY395" fmla="*/ 1759071 h 2778246"/>
              <a:gd name="connsiteX396" fmla="*/ 747713 w 6096980"/>
              <a:gd name="connsiteY396" fmla="*/ 1701921 h 2778246"/>
              <a:gd name="connsiteX397" fmla="*/ 733425 w 6096980"/>
              <a:gd name="connsiteY397" fmla="*/ 1682871 h 2778246"/>
              <a:gd name="connsiteX398" fmla="*/ 714375 w 6096980"/>
              <a:gd name="connsiteY398" fmla="*/ 1649533 h 2778246"/>
              <a:gd name="connsiteX399" fmla="*/ 690563 w 6096980"/>
              <a:gd name="connsiteY399" fmla="*/ 1616196 h 2778246"/>
              <a:gd name="connsiteX400" fmla="*/ 661988 w 6096980"/>
              <a:gd name="connsiteY400" fmla="*/ 1578096 h 2778246"/>
              <a:gd name="connsiteX401" fmla="*/ 638175 w 6096980"/>
              <a:gd name="connsiteY401" fmla="*/ 1544758 h 2778246"/>
              <a:gd name="connsiteX402" fmla="*/ 628650 w 6096980"/>
              <a:gd name="connsiteY402" fmla="*/ 1525708 h 2778246"/>
              <a:gd name="connsiteX403" fmla="*/ 614363 w 6096980"/>
              <a:gd name="connsiteY403" fmla="*/ 1511421 h 2778246"/>
              <a:gd name="connsiteX404" fmla="*/ 595313 w 6096980"/>
              <a:gd name="connsiteY404" fmla="*/ 1482846 h 2778246"/>
              <a:gd name="connsiteX405" fmla="*/ 581025 w 6096980"/>
              <a:gd name="connsiteY405" fmla="*/ 1473321 h 2778246"/>
              <a:gd name="connsiteX406" fmla="*/ 561975 w 6096980"/>
              <a:gd name="connsiteY406" fmla="*/ 1449508 h 2778246"/>
              <a:gd name="connsiteX407" fmla="*/ 547688 w 6096980"/>
              <a:gd name="connsiteY407" fmla="*/ 1435221 h 2778246"/>
              <a:gd name="connsiteX408" fmla="*/ 523875 w 6096980"/>
              <a:gd name="connsiteY408" fmla="*/ 1406646 h 2778246"/>
              <a:gd name="connsiteX409" fmla="*/ 495300 w 6096980"/>
              <a:gd name="connsiteY409" fmla="*/ 1373308 h 2778246"/>
              <a:gd name="connsiteX410" fmla="*/ 476250 w 6096980"/>
              <a:gd name="connsiteY410" fmla="*/ 1349496 h 2778246"/>
              <a:gd name="connsiteX411" fmla="*/ 461963 w 6096980"/>
              <a:gd name="connsiteY411" fmla="*/ 1339971 h 2778246"/>
              <a:gd name="connsiteX412" fmla="*/ 419100 w 6096980"/>
              <a:gd name="connsiteY412" fmla="*/ 1297108 h 2778246"/>
              <a:gd name="connsiteX413" fmla="*/ 376238 w 6096980"/>
              <a:gd name="connsiteY413" fmla="*/ 1263771 h 2778246"/>
              <a:gd name="connsiteX414" fmla="*/ 357188 w 6096980"/>
              <a:gd name="connsiteY414" fmla="*/ 1249483 h 2778246"/>
              <a:gd name="connsiteX415" fmla="*/ 295275 w 6096980"/>
              <a:gd name="connsiteY415" fmla="*/ 1201858 h 2778246"/>
              <a:gd name="connsiteX416" fmla="*/ 285750 w 6096980"/>
              <a:gd name="connsiteY416" fmla="*/ 1187571 h 2778246"/>
              <a:gd name="connsiteX417" fmla="*/ 271463 w 6096980"/>
              <a:gd name="connsiteY417" fmla="*/ 1178046 h 2778246"/>
              <a:gd name="connsiteX418" fmla="*/ 252413 w 6096980"/>
              <a:gd name="connsiteY418" fmla="*/ 1163758 h 2778246"/>
              <a:gd name="connsiteX419" fmla="*/ 233363 w 6096980"/>
              <a:gd name="connsiteY419" fmla="*/ 1144708 h 2778246"/>
              <a:gd name="connsiteX420" fmla="*/ 185738 w 6096980"/>
              <a:gd name="connsiteY420" fmla="*/ 1116133 h 2778246"/>
              <a:gd name="connsiteX421" fmla="*/ 152400 w 6096980"/>
              <a:gd name="connsiteY421" fmla="*/ 1097083 h 2778246"/>
              <a:gd name="connsiteX422" fmla="*/ 138113 w 6096980"/>
              <a:gd name="connsiteY422" fmla="*/ 1082796 h 2778246"/>
              <a:gd name="connsiteX423" fmla="*/ 123825 w 6096980"/>
              <a:gd name="connsiteY423" fmla="*/ 1078033 h 2778246"/>
              <a:gd name="connsiteX424" fmla="*/ 104775 w 6096980"/>
              <a:gd name="connsiteY424" fmla="*/ 1068508 h 2778246"/>
              <a:gd name="connsiteX425" fmla="*/ 71438 w 6096980"/>
              <a:gd name="connsiteY425" fmla="*/ 1049458 h 2778246"/>
              <a:gd name="connsiteX426" fmla="*/ 38100 w 6096980"/>
              <a:gd name="connsiteY426" fmla="*/ 1030408 h 2778246"/>
              <a:gd name="connsiteX427" fmla="*/ 23813 w 6096980"/>
              <a:gd name="connsiteY427" fmla="*/ 1020883 h 2778246"/>
              <a:gd name="connsiteX428" fmla="*/ 0 w 6096980"/>
              <a:gd name="connsiteY428" fmla="*/ 1016121 h 277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</a:cxnLst>
            <a:rect l="l" t="t" r="r" b="b"/>
            <a:pathLst>
              <a:path w="6096980" h="2778246">
                <a:moveTo>
                  <a:pt x="123825" y="387471"/>
                </a:moveTo>
                <a:cubicBezTo>
                  <a:pt x="130175" y="384296"/>
                  <a:pt x="137098" y="382073"/>
                  <a:pt x="142875" y="377946"/>
                </a:cubicBezTo>
                <a:cubicBezTo>
                  <a:pt x="163811" y="362992"/>
                  <a:pt x="151217" y="366389"/>
                  <a:pt x="166688" y="349371"/>
                </a:cubicBezTo>
                <a:cubicBezTo>
                  <a:pt x="178770" y="336081"/>
                  <a:pt x="190420" y="322048"/>
                  <a:pt x="204788" y="311271"/>
                </a:cubicBezTo>
                <a:cubicBezTo>
                  <a:pt x="211138" y="306508"/>
                  <a:pt x="217107" y="301190"/>
                  <a:pt x="223838" y="296983"/>
                </a:cubicBezTo>
                <a:cubicBezTo>
                  <a:pt x="229858" y="293220"/>
                  <a:pt x="237111" y="291584"/>
                  <a:pt x="242888" y="287458"/>
                </a:cubicBezTo>
                <a:cubicBezTo>
                  <a:pt x="248368" y="283543"/>
                  <a:pt x="252061" y="277554"/>
                  <a:pt x="257175" y="273171"/>
                </a:cubicBezTo>
                <a:cubicBezTo>
                  <a:pt x="263202" y="268005"/>
                  <a:pt x="270612" y="264496"/>
                  <a:pt x="276225" y="258883"/>
                </a:cubicBezTo>
                <a:cubicBezTo>
                  <a:pt x="291586" y="243522"/>
                  <a:pt x="279232" y="243312"/>
                  <a:pt x="300038" y="230308"/>
                </a:cubicBezTo>
                <a:cubicBezTo>
                  <a:pt x="307287" y="225777"/>
                  <a:pt x="316204" y="224606"/>
                  <a:pt x="323850" y="220783"/>
                </a:cubicBezTo>
                <a:cubicBezTo>
                  <a:pt x="328970" y="218223"/>
                  <a:pt x="333018" y="213818"/>
                  <a:pt x="338138" y="211258"/>
                </a:cubicBezTo>
                <a:cubicBezTo>
                  <a:pt x="345784" y="207435"/>
                  <a:pt x="354304" y="205556"/>
                  <a:pt x="361950" y="201733"/>
                </a:cubicBezTo>
                <a:cubicBezTo>
                  <a:pt x="398875" y="183271"/>
                  <a:pt x="354619" y="199414"/>
                  <a:pt x="390525" y="187446"/>
                </a:cubicBezTo>
                <a:cubicBezTo>
                  <a:pt x="422733" y="165975"/>
                  <a:pt x="382840" y="191716"/>
                  <a:pt x="433388" y="163633"/>
                </a:cubicBezTo>
                <a:cubicBezTo>
                  <a:pt x="438391" y="160853"/>
                  <a:pt x="442556" y="156668"/>
                  <a:pt x="447675" y="154108"/>
                </a:cubicBezTo>
                <a:cubicBezTo>
                  <a:pt x="452165" y="151863"/>
                  <a:pt x="457473" y="151591"/>
                  <a:pt x="461963" y="149346"/>
                </a:cubicBezTo>
                <a:cubicBezTo>
                  <a:pt x="470242" y="145206"/>
                  <a:pt x="476928" y="137780"/>
                  <a:pt x="485775" y="135058"/>
                </a:cubicBezTo>
                <a:cubicBezTo>
                  <a:pt x="498008" y="131294"/>
                  <a:pt x="511175" y="131883"/>
                  <a:pt x="523875" y="130296"/>
                </a:cubicBezTo>
                <a:cubicBezTo>
                  <a:pt x="528638" y="128708"/>
                  <a:pt x="533336" y="126912"/>
                  <a:pt x="538163" y="125533"/>
                </a:cubicBezTo>
                <a:cubicBezTo>
                  <a:pt x="550140" y="122111"/>
                  <a:pt x="569254" y="117970"/>
                  <a:pt x="581025" y="116008"/>
                </a:cubicBezTo>
                <a:cubicBezTo>
                  <a:pt x="604927" y="112024"/>
                  <a:pt x="628429" y="109687"/>
                  <a:pt x="652463" y="106483"/>
                </a:cubicBezTo>
                <a:cubicBezTo>
                  <a:pt x="798908" y="86957"/>
                  <a:pt x="561567" y="105603"/>
                  <a:pt x="990600" y="92196"/>
                </a:cubicBezTo>
                <a:cubicBezTo>
                  <a:pt x="1030993" y="78731"/>
                  <a:pt x="973212" y="96709"/>
                  <a:pt x="1066800" y="82671"/>
                </a:cubicBezTo>
                <a:cubicBezTo>
                  <a:pt x="1078229" y="80957"/>
                  <a:pt x="1088837" y="75568"/>
                  <a:pt x="1100138" y="73146"/>
                </a:cubicBezTo>
                <a:cubicBezTo>
                  <a:pt x="1125597" y="67690"/>
                  <a:pt x="1167931" y="65890"/>
                  <a:pt x="1190625" y="63621"/>
                </a:cubicBezTo>
                <a:cubicBezTo>
                  <a:pt x="1203360" y="62347"/>
                  <a:pt x="1216055" y="60668"/>
                  <a:pt x="1228725" y="58858"/>
                </a:cubicBezTo>
                <a:cubicBezTo>
                  <a:pt x="1238284" y="57492"/>
                  <a:pt x="1247703" y="55162"/>
                  <a:pt x="1257300" y="54096"/>
                </a:cubicBezTo>
                <a:cubicBezTo>
                  <a:pt x="1298452" y="49524"/>
                  <a:pt x="1311490" y="51377"/>
                  <a:pt x="1347788" y="44571"/>
                </a:cubicBezTo>
                <a:cubicBezTo>
                  <a:pt x="1362173" y="41874"/>
                  <a:pt x="1376111" y="36724"/>
                  <a:pt x="1390650" y="35046"/>
                </a:cubicBezTo>
                <a:cubicBezTo>
                  <a:pt x="1417506" y="31947"/>
                  <a:pt x="1444625" y="31871"/>
                  <a:pt x="1471613" y="30283"/>
                </a:cubicBezTo>
                <a:cubicBezTo>
                  <a:pt x="1477963" y="28696"/>
                  <a:pt x="1484183" y="26447"/>
                  <a:pt x="1490663" y="25521"/>
                </a:cubicBezTo>
                <a:cubicBezTo>
                  <a:pt x="1669313" y="0"/>
                  <a:pt x="1715034" y="17703"/>
                  <a:pt x="1971675" y="20758"/>
                </a:cubicBezTo>
                <a:cubicBezTo>
                  <a:pt x="1979613" y="23933"/>
                  <a:pt x="1987378" y="27579"/>
                  <a:pt x="1995488" y="30283"/>
                </a:cubicBezTo>
                <a:cubicBezTo>
                  <a:pt x="2013603" y="36321"/>
                  <a:pt x="2012781" y="32932"/>
                  <a:pt x="2028825" y="39808"/>
                </a:cubicBezTo>
                <a:cubicBezTo>
                  <a:pt x="2087242" y="64843"/>
                  <a:pt x="2014356" y="34954"/>
                  <a:pt x="2062163" y="58858"/>
                </a:cubicBezTo>
                <a:cubicBezTo>
                  <a:pt x="2102616" y="79085"/>
                  <a:pt x="2036049" y="30337"/>
                  <a:pt x="2114550" y="82671"/>
                </a:cubicBezTo>
                <a:lnTo>
                  <a:pt x="2143125" y="101721"/>
                </a:lnTo>
                <a:cubicBezTo>
                  <a:pt x="2154967" y="109616"/>
                  <a:pt x="2162654" y="115593"/>
                  <a:pt x="2176463" y="120771"/>
                </a:cubicBezTo>
                <a:cubicBezTo>
                  <a:pt x="2182592" y="123069"/>
                  <a:pt x="2189163" y="123946"/>
                  <a:pt x="2195513" y="125533"/>
                </a:cubicBezTo>
                <a:cubicBezTo>
                  <a:pt x="2200275" y="130296"/>
                  <a:pt x="2204089" y="136251"/>
                  <a:pt x="2209800" y="139821"/>
                </a:cubicBezTo>
                <a:cubicBezTo>
                  <a:pt x="2217050" y="144352"/>
                  <a:pt x="2225966" y="145523"/>
                  <a:pt x="2233613" y="149346"/>
                </a:cubicBezTo>
                <a:cubicBezTo>
                  <a:pt x="2238732" y="151906"/>
                  <a:pt x="2242781" y="156311"/>
                  <a:pt x="2247900" y="158871"/>
                </a:cubicBezTo>
                <a:cubicBezTo>
                  <a:pt x="2301426" y="185634"/>
                  <a:pt x="2248892" y="156665"/>
                  <a:pt x="2286000" y="173158"/>
                </a:cubicBezTo>
                <a:cubicBezTo>
                  <a:pt x="2295731" y="177483"/>
                  <a:pt x="2304546" y="183864"/>
                  <a:pt x="2314575" y="187446"/>
                </a:cubicBezTo>
                <a:cubicBezTo>
                  <a:pt x="2381301" y="211277"/>
                  <a:pt x="2328837" y="187437"/>
                  <a:pt x="2371725" y="201733"/>
                </a:cubicBezTo>
                <a:lnTo>
                  <a:pt x="2400300" y="211258"/>
                </a:lnTo>
                <a:cubicBezTo>
                  <a:pt x="2441244" y="238553"/>
                  <a:pt x="2389443" y="205830"/>
                  <a:pt x="2428875" y="225546"/>
                </a:cubicBezTo>
                <a:cubicBezTo>
                  <a:pt x="2453033" y="237625"/>
                  <a:pt x="2448813" y="240188"/>
                  <a:pt x="2471738" y="249358"/>
                </a:cubicBezTo>
                <a:cubicBezTo>
                  <a:pt x="2481060" y="253087"/>
                  <a:pt x="2500313" y="258883"/>
                  <a:pt x="2500313" y="258883"/>
                </a:cubicBezTo>
                <a:cubicBezTo>
                  <a:pt x="2530006" y="281154"/>
                  <a:pt x="2509695" y="269464"/>
                  <a:pt x="2552700" y="282696"/>
                </a:cubicBezTo>
                <a:cubicBezTo>
                  <a:pt x="2562296" y="285649"/>
                  <a:pt x="2571750" y="289046"/>
                  <a:pt x="2581275" y="292221"/>
                </a:cubicBezTo>
                <a:lnTo>
                  <a:pt x="2595563" y="296983"/>
                </a:lnTo>
                <a:cubicBezTo>
                  <a:pt x="2629636" y="319699"/>
                  <a:pt x="2587898" y="294187"/>
                  <a:pt x="2628900" y="311271"/>
                </a:cubicBezTo>
                <a:cubicBezTo>
                  <a:pt x="2642007" y="316732"/>
                  <a:pt x="2653225" y="326878"/>
                  <a:pt x="2667000" y="330321"/>
                </a:cubicBezTo>
                <a:cubicBezTo>
                  <a:pt x="2676673" y="332739"/>
                  <a:pt x="2690769" y="335745"/>
                  <a:pt x="2700338" y="339846"/>
                </a:cubicBezTo>
                <a:cubicBezTo>
                  <a:pt x="2758814" y="364908"/>
                  <a:pt x="2685823" y="334971"/>
                  <a:pt x="2733675" y="358896"/>
                </a:cubicBezTo>
                <a:cubicBezTo>
                  <a:pt x="2740503" y="362310"/>
                  <a:pt x="2760916" y="366897"/>
                  <a:pt x="2767013" y="368421"/>
                </a:cubicBezTo>
                <a:cubicBezTo>
                  <a:pt x="2813076" y="402967"/>
                  <a:pt x="2763988" y="369290"/>
                  <a:pt x="2800350" y="387471"/>
                </a:cubicBezTo>
                <a:cubicBezTo>
                  <a:pt x="2805470" y="390031"/>
                  <a:pt x="2809518" y="394436"/>
                  <a:pt x="2814638" y="396996"/>
                </a:cubicBezTo>
                <a:cubicBezTo>
                  <a:pt x="2827085" y="403219"/>
                  <a:pt x="2845717" y="407630"/>
                  <a:pt x="2857500" y="416046"/>
                </a:cubicBezTo>
                <a:cubicBezTo>
                  <a:pt x="2888057" y="437872"/>
                  <a:pt x="2853941" y="425871"/>
                  <a:pt x="2890838" y="435096"/>
                </a:cubicBezTo>
                <a:cubicBezTo>
                  <a:pt x="2895600" y="438271"/>
                  <a:pt x="2901078" y="440574"/>
                  <a:pt x="2905125" y="444621"/>
                </a:cubicBezTo>
                <a:cubicBezTo>
                  <a:pt x="2909172" y="448668"/>
                  <a:pt x="2910342" y="455139"/>
                  <a:pt x="2914650" y="458908"/>
                </a:cubicBezTo>
                <a:cubicBezTo>
                  <a:pt x="2923265" y="466446"/>
                  <a:pt x="2943225" y="477958"/>
                  <a:pt x="2943225" y="477958"/>
                </a:cubicBezTo>
                <a:cubicBezTo>
                  <a:pt x="2970523" y="518907"/>
                  <a:pt x="2937794" y="467097"/>
                  <a:pt x="2957513" y="506533"/>
                </a:cubicBezTo>
                <a:cubicBezTo>
                  <a:pt x="2960073" y="511653"/>
                  <a:pt x="2963863" y="516058"/>
                  <a:pt x="2967038" y="520821"/>
                </a:cubicBezTo>
                <a:cubicBezTo>
                  <a:pt x="2968625" y="530346"/>
                  <a:pt x="2969705" y="539970"/>
                  <a:pt x="2971800" y="549396"/>
                </a:cubicBezTo>
                <a:cubicBezTo>
                  <a:pt x="2972889" y="554296"/>
                  <a:pt x="2975474" y="558783"/>
                  <a:pt x="2976563" y="563683"/>
                </a:cubicBezTo>
                <a:cubicBezTo>
                  <a:pt x="2978658" y="573109"/>
                  <a:pt x="2979738" y="582733"/>
                  <a:pt x="2981325" y="592258"/>
                </a:cubicBezTo>
                <a:cubicBezTo>
                  <a:pt x="2979738" y="608133"/>
                  <a:pt x="2979503" y="624202"/>
                  <a:pt x="2976563" y="639883"/>
                </a:cubicBezTo>
                <a:cubicBezTo>
                  <a:pt x="2973840" y="654406"/>
                  <a:pt x="2965131" y="674177"/>
                  <a:pt x="2957513" y="687508"/>
                </a:cubicBezTo>
                <a:cubicBezTo>
                  <a:pt x="2954673" y="692478"/>
                  <a:pt x="2950828" y="696826"/>
                  <a:pt x="2947988" y="701796"/>
                </a:cubicBezTo>
                <a:cubicBezTo>
                  <a:pt x="2944466" y="707960"/>
                  <a:pt x="2941638" y="714496"/>
                  <a:pt x="2938463" y="720846"/>
                </a:cubicBezTo>
                <a:cubicBezTo>
                  <a:pt x="2936875" y="730371"/>
                  <a:pt x="2935795" y="739995"/>
                  <a:pt x="2933700" y="749421"/>
                </a:cubicBezTo>
                <a:cubicBezTo>
                  <a:pt x="2932611" y="754321"/>
                  <a:pt x="2930259" y="758865"/>
                  <a:pt x="2928938" y="763708"/>
                </a:cubicBezTo>
                <a:cubicBezTo>
                  <a:pt x="2925494" y="776338"/>
                  <a:pt x="2923553" y="789389"/>
                  <a:pt x="2919413" y="801808"/>
                </a:cubicBezTo>
                <a:cubicBezTo>
                  <a:pt x="2917825" y="806571"/>
                  <a:pt x="2916029" y="811269"/>
                  <a:pt x="2914650" y="816096"/>
                </a:cubicBezTo>
                <a:cubicBezTo>
                  <a:pt x="2910169" y="831779"/>
                  <a:pt x="2908396" y="842604"/>
                  <a:pt x="2905125" y="858958"/>
                </a:cubicBezTo>
                <a:cubicBezTo>
                  <a:pt x="2906713" y="904996"/>
                  <a:pt x="2907260" y="951081"/>
                  <a:pt x="2909888" y="997071"/>
                </a:cubicBezTo>
                <a:cubicBezTo>
                  <a:pt x="2910439" y="1006712"/>
                  <a:pt x="2911875" y="1016397"/>
                  <a:pt x="2914650" y="1025646"/>
                </a:cubicBezTo>
                <a:cubicBezTo>
                  <a:pt x="2916690" y="1032446"/>
                  <a:pt x="2921378" y="1038171"/>
                  <a:pt x="2924175" y="1044696"/>
                </a:cubicBezTo>
                <a:cubicBezTo>
                  <a:pt x="2926153" y="1049310"/>
                  <a:pt x="2925802" y="1055063"/>
                  <a:pt x="2928938" y="1058983"/>
                </a:cubicBezTo>
                <a:cubicBezTo>
                  <a:pt x="2932514" y="1063452"/>
                  <a:pt x="2938828" y="1064844"/>
                  <a:pt x="2943225" y="1068508"/>
                </a:cubicBezTo>
                <a:cubicBezTo>
                  <a:pt x="2959661" y="1082205"/>
                  <a:pt x="2962015" y="1093822"/>
                  <a:pt x="2986088" y="1101846"/>
                </a:cubicBezTo>
                <a:cubicBezTo>
                  <a:pt x="2995613" y="1105021"/>
                  <a:pt x="3004923" y="1108936"/>
                  <a:pt x="3014663" y="1111371"/>
                </a:cubicBezTo>
                <a:cubicBezTo>
                  <a:pt x="3027363" y="1114546"/>
                  <a:pt x="3040608" y="1116034"/>
                  <a:pt x="3052763" y="1120896"/>
                </a:cubicBezTo>
                <a:cubicBezTo>
                  <a:pt x="3060700" y="1124071"/>
                  <a:pt x="3068156" y="1128935"/>
                  <a:pt x="3076575" y="1130421"/>
                </a:cubicBezTo>
                <a:cubicBezTo>
                  <a:pt x="3086492" y="1132171"/>
                  <a:pt x="3195595" y="1139488"/>
                  <a:pt x="3200400" y="1139946"/>
                </a:cubicBezTo>
                <a:cubicBezTo>
                  <a:pt x="3211575" y="1141010"/>
                  <a:pt x="3222536" y="1143985"/>
                  <a:pt x="3233738" y="1144708"/>
                </a:cubicBezTo>
                <a:cubicBezTo>
                  <a:pt x="3271792" y="1147163"/>
                  <a:pt x="3309938" y="1147883"/>
                  <a:pt x="3348038" y="1149471"/>
                </a:cubicBezTo>
                <a:cubicBezTo>
                  <a:pt x="3362325" y="1151058"/>
                  <a:pt x="3376669" y="1152200"/>
                  <a:pt x="3390900" y="1154233"/>
                </a:cubicBezTo>
                <a:cubicBezTo>
                  <a:pt x="3398914" y="1155378"/>
                  <a:pt x="3406728" y="1157665"/>
                  <a:pt x="3414713" y="1158996"/>
                </a:cubicBezTo>
                <a:cubicBezTo>
                  <a:pt x="3435309" y="1162429"/>
                  <a:pt x="3455988" y="1165346"/>
                  <a:pt x="3476625" y="1168521"/>
                </a:cubicBezTo>
                <a:cubicBezTo>
                  <a:pt x="3535363" y="1166933"/>
                  <a:pt x="3594184" y="1167277"/>
                  <a:pt x="3652838" y="1163758"/>
                </a:cubicBezTo>
                <a:cubicBezTo>
                  <a:pt x="3673681" y="1162507"/>
                  <a:pt x="3694227" y="1158081"/>
                  <a:pt x="3714750" y="1154233"/>
                </a:cubicBezTo>
                <a:cubicBezTo>
                  <a:pt x="3719684" y="1153308"/>
                  <a:pt x="3724086" y="1150296"/>
                  <a:pt x="3729038" y="1149471"/>
                </a:cubicBezTo>
                <a:cubicBezTo>
                  <a:pt x="3743218" y="1147108"/>
                  <a:pt x="3757613" y="1146296"/>
                  <a:pt x="3771900" y="1144708"/>
                </a:cubicBezTo>
                <a:cubicBezTo>
                  <a:pt x="3778250" y="1141533"/>
                  <a:pt x="3784302" y="1137676"/>
                  <a:pt x="3790950" y="1135183"/>
                </a:cubicBezTo>
                <a:cubicBezTo>
                  <a:pt x="3797079" y="1132885"/>
                  <a:pt x="3803622" y="1131893"/>
                  <a:pt x="3810000" y="1130421"/>
                </a:cubicBezTo>
                <a:cubicBezTo>
                  <a:pt x="3824261" y="1127130"/>
                  <a:pt x="3838664" y="1124446"/>
                  <a:pt x="3852863" y="1120896"/>
                </a:cubicBezTo>
                <a:cubicBezTo>
                  <a:pt x="3864075" y="1118093"/>
                  <a:pt x="3875033" y="1114349"/>
                  <a:pt x="3886200" y="1111371"/>
                </a:cubicBezTo>
                <a:cubicBezTo>
                  <a:pt x="3898849" y="1107998"/>
                  <a:pt x="3924300" y="1101846"/>
                  <a:pt x="3924300" y="1101846"/>
                </a:cubicBezTo>
                <a:cubicBezTo>
                  <a:pt x="3930650" y="1098671"/>
                  <a:pt x="3937330" y="1096084"/>
                  <a:pt x="3943350" y="1092321"/>
                </a:cubicBezTo>
                <a:cubicBezTo>
                  <a:pt x="3958321" y="1082964"/>
                  <a:pt x="3974886" y="1065418"/>
                  <a:pt x="3990975" y="1058983"/>
                </a:cubicBezTo>
                <a:lnTo>
                  <a:pt x="4014788" y="1049458"/>
                </a:lnTo>
                <a:cubicBezTo>
                  <a:pt x="4022725" y="1043108"/>
                  <a:pt x="4029839" y="1035562"/>
                  <a:pt x="4038600" y="1030408"/>
                </a:cubicBezTo>
                <a:cubicBezTo>
                  <a:pt x="4056958" y="1019609"/>
                  <a:pt x="4078028" y="1013647"/>
                  <a:pt x="4095750" y="1001833"/>
                </a:cubicBezTo>
                <a:cubicBezTo>
                  <a:pt x="4129409" y="979394"/>
                  <a:pt x="4087755" y="1007545"/>
                  <a:pt x="4129088" y="978021"/>
                </a:cubicBezTo>
                <a:cubicBezTo>
                  <a:pt x="4133746" y="974694"/>
                  <a:pt x="4139097" y="972299"/>
                  <a:pt x="4143375" y="968496"/>
                </a:cubicBezTo>
                <a:cubicBezTo>
                  <a:pt x="4181924" y="934229"/>
                  <a:pt x="4156777" y="944979"/>
                  <a:pt x="4186238" y="935158"/>
                </a:cubicBezTo>
                <a:cubicBezTo>
                  <a:pt x="4191000" y="930396"/>
                  <a:pt x="4195411" y="925254"/>
                  <a:pt x="4200525" y="920871"/>
                </a:cubicBezTo>
                <a:cubicBezTo>
                  <a:pt x="4206552" y="915705"/>
                  <a:pt x="4213962" y="912196"/>
                  <a:pt x="4219575" y="906583"/>
                </a:cubicBezTo>
                <a:cubicBezTo>
                  <a:pt x="4223622" y="902536"/>
                  <a:pt x="4225773" y="896953"/>
                  <a:pt x="4229100" y="892296"/>
                </a:cubicBezTo>
                <a:cubicBezTo>
                  <a:pt x="4233714" y="885837"/>
                  <a:pt x="4237775" y="878859"/>
                  <a:pt x="4243388" y="873246"/>
                </a:cubicBezTo>
                <a:cubicBezTo>
                  <a:pt x="4247435" y="869199"/>
                  <a:pt x="4252913" y="866896"/>
                  <a:pt x="4257675" y="863721"/>
                </a:cubicBezTo>
                <a:cubicBezTo>
                  <a:pt x="4275137" y="837527"/>
                  <a:pt x="4257675" y="859752"/>
                  <a:pt x="4281488" y="839908"/>
                </a:cubicBezTo>
                <a:cubicBezTo>
                  <a:pt x="4286662" y="835596"/>
                  <a:pt x="4290000" y="829086"/>
                  <a:pt x="4295775" y="825621"/>
                </a:cubicBezTo>
                <a:cubicBezTo>
                  <a:pt x="4306142" y="819401"/>
                  <a:pt x="4318299" y="816740"/>
                  <a:pt x="4329113" y="811333"/>
                </a:cubicBezTo>
                <a:cubicBezTo>
                  <a:pt x="4337392" y="807193"/>
                  <a:pt x="4344498" y="800876"/>
                  <a:pt x="4352925" y="797046"/>
                </a:cubicBezTo>
                <a:cubicBezTo>
                  <a:pt x="4362065" y="792891"/>
                  <a:pt x="4372325" y="791599"/>
                  <a:pt x="4381500" y="787521"/>
                </a:cubicBezTo>
                <a:cubicBezTo>
                  <a:pt x="4386731" y="785196"/>
                  <a:pt x="4390668" y="780556"/>
                  <a:pt x="4395788" y="777996"/>
                </a:cubicBezTo>
                <a:cubicBezTo>
                  <a:pt x="4403434" y="774173"/>
                  <a:pt x="4411954" y="772294"/>
                  <a:pt x="4419600" y="768471"/>
                </a:cubicBezTo>
                <a:cubicBezTo>
                  <a:pt x="4424720" y="765911"/>
                  <a:pt x="4428768" y="761506"/>
                  <a:pt x="4433888" y="758946"/>
                </a:cubicBezTo>
                <a:cubicBezTo>
                  <a:pt x="4473349" y="739215"/>
                  <a:pt x="4443137" y="757023"/>
                  <a:pt x="4471988" y="744658"/>
                </a:cubicBezTo>
                <a:cubicBezTo>
                  <a:pt x="4478513" y="741861"/>
                  <a:pt x="4484874" y="738655"/>
                  <a:pt x="4491038" y="735133"/>
                </a:cubicBezTo>
                <a:cubicBezTo>
                  <a:pt x="4507112" y="725948"/>
                  <a:pt x="4523852" y="717666"/>
                  <a:pt x="4538663" y="706558"/>
                </a:cubicBezTo>
                <a:cubicBezTo>
                  <a:pt x="4545013" y="701796"/>
                  <a:pt x="4550614" y="695821"/>
                  <a:pt x="4557713" y="692271"/>
                </a:cubicBezTo>
                <a:cubicBezTo>
                  <a:pt x="4563567" y="689344"/>
                  <a:pt x="4570686" y="689939"/>
                  <a:pt x="4576763" y="687508"/>
                </a:cubicBezTo>
                <a:cubicBezTo>
                  <a:pt x="4586651" y="683553"/>
                  <a:pt x="4596029" y="678393"/>
                  <a:pt x="4605338" y="673221"/>
                </a:cubicBezTo>
                <a:cubicBezTo>
                  <a:pt x="4624474" y="662590"/>
                  <a:pt x="4615818" y="662743"/>
                  <a:pt x="4638675" y="654171"/>
                </a:cubicBezTo>
                <a:cubicBezTo>
                  <a:pt x="4644804" y="651873"/>
                  <a:pt x="4651431" y="651206"/>
                  <a:pt x="4657725" y="649408"/>
                </a:cubicBezTo>
                <a:cubicBezTo>
                  <a:pt x="4662552" y="648029"/>
                  <a:pt x="4667250" y="646233"/>
                  <a:pt x="4672013" y="644646"/>
                </a:cubicBezTo>
                <a:cubicBezTo>
                  <a:pt x="4681538" y="638296"/>
                  <a:pt x="4690349" y="630716"/>
                  <a:pt x="4700588" y="625596"/>
                </a:cubicBezTo>
                <a:cubicBezTo>
                  <a:pt x="4706938" y="622421"/>
                  <a:pt x="4713618" y="619834"/>
                  <a:pt x="4719638" y="616071"/>
                </a:cubicBezTo>
                <a:cubicBezTo>
                  <a:pt x="4726369" y="611864"/>
                  <a:pt x="4731462" y="605068"/>
                  <a:pt x="4738688" y="601783"/>
                </a:cubicBezTo>
                <a:cubicBezTo>
                  <a:pt x="4749209" y="597001"/>
                  <a:pt x="4761164" y="596208"/>
                  <a:pt x="4772025" y="592258"/>
                </a:cubicBezTo>
                <a:cubicBezTo>
                  <a:pt x="4820219" y="574733"/>
                  <a:pt x="4759138" y="589120"/>
                  <a:pt x="4814888" y="577971"/>
                </a:cubicBezTo>
                <a:cubicBezTo>
                  <a:pt x="4847143" y="556467"/>
                  <a:pt x="4807676" y="580160"/>
                  <a:pt x="4852988" y="563683"/>
                </a:cubicBezTo>
                <a:cubicBezTo>
                  <a:pt x="4862996" y="560044"/>
                  <a:pt x="4871832" y="553721"/>
                  <a:pt x="4881563" y="549396"/>
                </a:cubicBezTo>
                <a:cubicBezTo>
                  <a:pt x="4898803" y="541734"/>
                  <a:pt x="4914296" y="542328"/>
                  <a:pt x="4933950" y="539871"/>
                </a:cubicBezTo>
                <a:lnTo>
                  <a:pt x="4962525" y="520821"/>
                </a:lnTo>
                <a:cubicBezTo>
                  <a:pt x="4967288" y="517646"/>
                  <a:pt x="4971693" y="513856"/>
                  <a:pt x="4976813" y="511296"/>
                </a:cubicBezTo>
                <a:lnTo>
                  <a:pt x="4995863" y="501771"/>
                </a:lnTo>
                <a:cubicBezTo>
                  <a:pt x="5010825" y="479327"/>
                  <a:pt x="4998409" y="492832"/>
                  <a:pt x="5024438" y="477958"/>
                </a:cubicBezTo>
                <a:cubicBezTo>
                  <a:pt x="5039782" y="469190"/>
                  <a:pt x="5044563" y="461849"/>
                  <a:pt x="5062538" y="454146"/>
                </a:cubicBezTo>
                <a:cubicBezTo>
                  <a:pt x="5076381" y="448213"/>
                  <a:pt x="5091113" y="444621"/>
                  <a:pt x="5105400" y="439858"/>
                </a:cubicBezTo>
                <a:cubicBezTo>
                  <a:pt x="5151466" y="405309"/>
                  <a:pt x="5102373" y="438991"/>
                  <a:pt x="5138738" y="420808"/>
                </a:cubicBezTo>
                <a:cubicBezTo>
                  <a:pt x="5155576" y="412389"/>
                  <a:pt x="5152570" y="409633"/>
                  <a:pt x="5167313" y="396996"/>
                </a:cubicBezTo>
                <a:cubicBezTo>
                  <a:pt x="5173340" y="391830"/>
                  <a:pt x="5180750" y="388321"/>
                  <a:pt x="5186363" y="382708"/>
                </a:cubicBezTo>
                <a:cubicBezTo>
                  <a:pt x="5190410" y="378661"/>
                  <a:pt x="5191841" y="372468"/>
                  <a:pt x="5195888" y="368421"/>
                </a:cubicBezTo>
                <a:cubicBezTo>
                  <a:pt x="5210097" y="354212"/>
                  <a:pt x="5239177" y="338992"/>
                  <a:pt x="5248275" y="320796"/>
                </a:cubicBezTo>
                <a:cubicBezTo>
                  <a:pt x="5264366" y="288615"/>
                  <a:pt x="5248749" y="312750"/>
                  <a:pt x="5276850" y="287458"/>
                </a:cubicBezTo>
                <a:cubicBezTo>
                  <a:pt x="5342414" y="228450"/>
                  <a:pt x="5280219" y="277567"/>
                  <a:pt x="5319713" y="249358"/>
                </a:cubicBezTo>
                <a:cubicBezTo>
                  <a:pt x="5326172" y="244745"/>
                  <a:pt x="5331871" y="239009"/>
                  <a:pt x="5338763" y="235071"/>
                </a:cubicBezTo>
                <a:cubicBezTo>
                  <a:pt x="5343122" y="232580"/>
                  <a:pt x="5348560" y="232553"/>
                  <a:pt x="5353050" y="230308"/>
                </a:cubicBezTo>
                <a:cubicBezTo>
                  <a:pt x="5358170" y="227748"/>
                  <a:pt x="5362218" y="223343"/>
                  <a:pt x="5367338" y="220783"/>
                </a:cubicBezTo>
                <a:cubicBezTo>
                  <a:pt x="5371828" y="218538"/>
                  <a:pt x="5376817" y="217463"/>
                  <a:pt x="5381625" y="216021"/>
                </a:cubicBezTo>
                <a:cubicBezTo>
                  <a:pt x="5392695" y="212700"/>
                  <a:pt x="5403850" y="209671"/>
                  <a:pt x="5414963" y="206496"/>
                </a:cubicBezTo>
                <a:lnTo>
                  <a:pt x="5648325" y="211258"/>
                </a:lnTo>
                <a:cubicBezTo>
                  <a:pt x="5654866" y="211505"/>
                  <a:pt x="5661246" y="213723"/>
                  <a:pt x="5667375" y="216021"/>
                </a:cubicBezTo>
                <a:cubicBezTo>
                  <a:pt x="5675844" y="219197"/>
                  <a:pt x="5693177" y="228791"/>
                  <a:pt x="5700713" y="235071"/>
                </a:cubicBezTo>
                <a:cubicBezTo>
                  <a:pt x="5705887" y="239383"/>
                  <a:pt x="5709113" y="246087"/>
                  <a:pt x="5715000" y="249358"/>
                </a:cubicBezTo>
                <a:cubicBezTo>
                  <a:pt x="5723777" y="254234"/>
                  <a:pt x="5734435" y="254728"/>
                  <a:pt x="5743575" y="258883"/>
                </a:cubicBezTo>
                <a:cubicBezTo>
                  <a:pt x="5787882" y="279023"/>
                  <a:pt x="5748060" y="267345"/>
                  <a:pt x="5786438" y="282696"/>
                </a:cubicBezTo>
                <a:cubicBezTo>
                  <a:pt x="5795760" y="286425"/>
                  <a:pt x="5806659" y="286652"/>
                  <a:pt x="5815013" y="292221"/>
                </a:cubicBezTo>
                <a:cubicBezTo>
                  <a:pt x="5824538" y="298571"/>
                  <a:pt x="5835493" y="303176"/>
                  <a:pt x="5843588" y="311271"/>
                </a:cubicBezTo>
                <a:cubicBezTo>
                  <a:pt x="5868669" y="336352"/>
                  <a:pt x="5846381" y="315411"/>
                  <a:pt x="5876925" y="339846"/>
                </a:cubicBezTo>
                <a:cubicBezTo>
                  <a:pt x="5883956" y="345471"/>
                  <a:pt x="5907160" y="366869"/>
                  <a:pt x="5919788" y="373183"/>
                </a:cubicBezTo>
                <a:cubicBezTo>
                  <a:pt x="5924278" y="375428"/>
                  <a:pt x="5929313" y="376358"/>
                  <a:pt x="5934075" y="377946"/>
                </a:cubicBezTo>
                <a:cubicBezTo>
                  <a:pt x="5935663" y="382708"/>
                  <a:pt x="5936347" y="387874"/>
                  <a:pt x="5938838" y="392233"/>
                </a:cubicBezTo>
                <a:cubicBezTo>
                  <a:pt x="5942776" y="399125"/>
                  <a:pt x="5947959" y="405256"/>
                  <a:pt x="5953125" y="411283"/>
                </a:cubicBezTo>
                <a:cubicBezTo>
                  <a:pt x="5962593" y="422329"/>
                  <a:pt x="5974319" y="431964"/>
                  <a:pt x="5986463" y="439858"/>
                </a:cubicBezTo>
                <a:cubicBezTo>
                  <a:pt x="6011577" y="456182"/>
                  <a:pt x="6062663" y="487483"/>
                  <a:pt x="6062663" y="487483"/>
                </a:cubicBezTo>
                <a:cubicBezTo>
                  <a:pt x="6070558" y="499326"/>
                  <a:pt x="6076535" y="507011"/>
                  <a:pt x="6081713" y="520821"/>
                </a:cubicBezTo>
                <a:cubicBezTo>
                  <a:pt x="6084011" y="526950"/>
                  <a:pt x="6084594" y="533602"/>
                  <a:pt x="6086475" y="539871"/>
                </a:cubicBezTo>
                <a:cubicBezTo>
                  <a:pt x="6089360" y="549488"/>
                  <a:pt x="6096000" y="568446"/>
                  <a:pt x="6096000" y="568446"/>
                </a:cubicBezTo>
                <a:cubicBezTo>
                  <a:pt x="6090049" y="776755"/>
                  <a:pt x="6096980" y="672455"/>
                  <a:pt x="6086475" y="782758"/>
                </a:cubicBezTo>
                <a:cubicBezTo>
                  <a:pt x="6084813" y="800214"/>
                  <a:pt x="6084030" y="817765"/>
                  <a:pt x="6081713" y="835146"/>
                </a:cubicBezTo>
                <a:cubicBezTo>
                  <a:pt x="6080848" y="841634"/>
                  <a:pt x="6078121" y="847756"/>
                  <a:pt x="6076950" y="854196"/>
                </a:cubicBezTo>
                <a:cubicBezTo>
                  <a:pt x="6074942" y="865240"/>
                  <a:pt x="6074196" y="876489"/>
                  <a:pt x="6072188" y="887533"/>
                </a:cubicBezTo>
                <a:cubicBezTo>
                  <a:pt x="6071017" y="893973"/>
                  <a:pt x="6068501" y="900127"/>
                  <a:pt x="6067425" y="906583"/>
                </a:cubicBezTo>
                <a:cubicBezTo>
                  <a:pt x="6062147" y="938251"/>
                  <a:pt x="6056684" y="969924"/>
                  <a:pt x="6053138" y="1001833"/>
                </a:cubicBezTo>
                <a:cubicBezTo>
                  <a:pt x="6051550" y="1016121"/>
                  <a:pt x="6051065" y="1030574"/>
                  <a:pt x="6048375" y="1044696"/>
                </a:cubicBezTo>
                <a:cubicBezTo>
                  <a:pt x="6044701" y="1063985"/>
                  <a:pt x="6037317" y="1082477"/>
                  <a:pt x="6034088" y="1101846"/>
                </a:cubicBezTo>
                <a:cubicBezTo>
                  <a:pt x="6032500" y="1111371"/>
                  <a:pt x="6032100" y="1121172"/>
                  <a:pt x="6029325" y="1130421"/>
                </a:cubicBezTo>
                <a:cubicBezTo>
                  <a:pt x="6027285" y="1137221"/>
                  <a:pt x="6022597" y="1142945"/>
                  <a:pt x="6019800" y="1149471"/>
                </a:cubicBezTo>
                <a:cubicBezTo>
                  <a:pt x="6017823" y="1154085"/>
                  <a:pt x="6016480" y="1158950"/>
                  <a:pt x="6015038" y="1163758"/>
                </a:cubicBezTo>
                <a:cubicBezTo>
                  <a:pt x="6012769" y="1171322"/>
                  <a:pt x="6002701" y="1211510"/>
                  <a:pt x="5995988" y="1220908"/>
                </a:cubicBezTo>
                <a:cubicBezTo>
                  <a:pt x="5992661" y="1225566"/>
                  <a:pt x="5986097" y="1226769"/>
                  <a:pt x="5981700" y="1230433"/>
                </a:cubicBezTo>
                <a:cubicBezTo>
                  <a:pt x="5956932" y="1251073"/>
                  <a:pt x="5976617" y="1237158"/>
                  <a:pt x="5957888" y="1259008"/>
                </a:cubicBezTo>
                <a:cubicBezTo>
                  <a:pt x="5943518" y="1275772"/>
                  <a:pt x="5939201" y="1279818"/>
                  <a:pt x="5919788" y="1287583"/>
                </a:cubicBezTo>
                <a:cubicBezTo>
                  <a:pt x="5910466" y="1291312"/>
                  <a:pt x="5891213" y="1297108"/>
                  <a:pt x="5891213" y="1297108"/>
                </a:cubicBezTo>
                <a:cubicBezTo>
                  <a:pt x="5875338" y="1295521"/>
                  <a:pt x="5859357" y="1294772"/>
                  <a:pt x="5843588" y="1292346"/>
                </a:cubicBezTo>
                <a:cubicBezTo>
                  <a:pt x="5838626" y="1291583"/>
                  <a:pt x="5833477" y="1290368"/>
                  <a:pt x="5829300" y="1287583"/>
                </a:cubicBezTo>
                <a:cubicBezTo>
                  <a:pt x="5823696" y="1283847"/>
                  <a:pt x="5819775" y="1278058"/>
                  <a:pt x="5815013" y="1273296"/>
                </a:cubicBezTo>
                <a:cubicBezTo>
                  <a:pt x="5813425" y="1268533"/>
                  <a:pt x="5812228" y="1263622"/>
                  <a:pt x="5810250" y="1259008"/>
                </a:cubicBezTo>
                <a:cubicBezTo>
                  <a:pt x="5807453" y="1252483"/>
                  <a:pt x="5803218" y="1246606"/>
                  <a:pt x="5800725" y="1239958"/>
                </a:cubicBezTo>
                <a:cubicBezTo>
                  <a:pt x="5798427" y="1233829"/>
                  <a:pt x="5798261" y="1227037"/>
                  <a:pt x="5795963" y="1220908"/>
                </a:cubicBezTo>
                <a:cubicBezTo>
                  <a:pt x="5793470" y="1214260"/>
                  <a:pt x="5788931" y="1208505"/>
                  <a:pt x="5786438" y="1201858"/>
                </a:cubicBezTo>
                <a:cubicBezTo>
                  <a:pt x="5784140" y="1195729"/>
                  <a:pt x="5783095" y="1189198"/>
                  <a:pt x="5781675" y="1182808"/>
                </a:cubicBezTo>
                <a:cubicBezTo>
                  <a:pt x="5776106" y="1157748"/>
                  <a:pt x="5776124" y="1153475"/>
                  <a:pt x="5772150" y="1125658"/>
                </a:cubicBezTo>
                <a:cubicBezTo>
                  <a:pt x="5769920" y="1040916"/>
                  <a:pt x="5776859" y="951637"/>
                  <a:pt x="5753100" y="868483"/>
                </a:cubicBezTo>
                <a:cubicBezTo>
                  <a:pt x="5751721" y="863656"/>
                  <a:pt x="5749631" y="859046"/>
                  <a:pt x="5748338" y="854196"/>
                </a:cubicBezTo>
                <a:cubicBezTo>
                  <a:pt x="5743278" y="835223"/>
                  <a:pt x="5738813" y="816096"/>
                  <a:pt x="5734050" y="797046"/>
                </a:cubicBezTo>
                <a:cubicBezTo>
                  <a:pt x="5732463" y="790696"/>
                  <a:pt x="5733215" y="783232"/>
                  <a:pt x="5729288" y="777996"/>
                </a:cubicBezTo>
                <a:cubicBezTo>
                  <a:pt x="5724525" y="771646"/>
                  <a:pt x="5719552" y="765449"/>
                  <a:pt x="5715000" y="758946"/>
                </a:cubicBezTo>
                <a:cubicBezTo>
                  <a:pt x="5708435" y="749568"/>
                  <a:pt x="5695950" y="730371"/>
                  <a:pt x="5695950" y="730371"/>
                </a:cubicBezTo>
                <a:cubicBezTo>
                  <a:pt x="5686929" y="703304"/>
                  <a:pt x="5694737" y="719632"/>
                  <a:pt x="5662613" y="687508"/>
                </a:cubicBezTo>
                <a:cubicBezTo>
                  <a:pt x="5646173" y="671068"/>
                  <a:pt x="5649635" y="673185"/>
                  <a:pt x="5629275" y="658933"/>
                </a:cubicBezTo>
                <a:cubicBezTo>
                  <a:pt x="5619897" y="652368"/>
                  <a:pt x="5610939" y="645003"/>
                  <a:pt x="5600700" y="639883"/>
                </a:cubicBezTo>
                <a:cubicBezTo>
                  <a:pt x="5594350" y="636708"/>
                  <a:pt x="5588176" y="633155"/>
                  <a:pt x="5581650" y="630358"/>
                </a:cubicBezTo>
                <a:cubicBezTo>
                  <a:pt x="5577036" y="628381"/>
                  <a:pt x="5571853" y="627841"/>
                  <a:pt x="5567363" y="625596"/>
                </a:cubicBezTo>
                <a:cubicBezTo>
                  <a:pt x="5525642" y="604735"/>
                  <a:pt x="5562725" y="614503"/>
                  <a:pt x="5514975" y="606546"/>
                </a:cubicBezTo>
                <a:cubicBezTo>
                  <a:pt x="5507038" y="603371"/>
                  <a:pt x="5499273" y="599724"/>
                  <a:pt x="5491163" y="597021"/>
                </a:cubicBezTo>
                <a:cubicBezTo>
                  <a:pt x="5484953" y="594951"/>
                  <a:pt x="5478407" y="594056"/>
                  <a:pt x="5472113" y="592258"/>
                </a:cubicBezTo>
                <a:cubicBezTo>
                  <a:pt x="5437948" y="582497"/>
                  <a:pt x="5482415" y="592415"/>
                  <a:pt x="5434013" y="582733"/>
                </a:cubicBezTo>
                <a:cubicBezTo>
                  <a:pt x="5397494" y="558388"/>
                  <a:pt x="5430132" y="576694"/>
                  <a:pt x="5343525" y="568446"/>
                </a:cubicBezTo>
                <a:cubicBezTo>
                  <a:pt x="5333767" y="567517"/>
                  <a:pt x="5311012" y="561508"/>
                  <a:pt x="5300663" y="558921"/>
                </a:cubicBezTo>
                <a:cubicBezTo>
                  <a:pt x="5254625" y="560508"/>
                  <a:pt x="5208447" y="559749"/>
                  <a:pt x="5162550" y="563683"/>
                </a:cubicBezTo>
                <a:cubicBezTo>
                  <a:pt x="5152546" y="564540"/>
                  <a:pt x="5133975" y="573208"/>
                  <a:pt x="5133975" y="573208"/>
                </a:cubicBezTo>
                <a:cubicBezTo>
                  <a:pt x="5126038" y="579558"/>
                  <a:pt x="5118783" y="586871"/>
                  <a:pt x="5110163" y="592258"/>
                </a:cubicBezTo>
                <a:cubicBezTo>
                  <a:pt x="5105906" y="594919"/>
                  <a:pt x="5100052" y="594236"/>
                  <a:pt x="5095875" y="597021"/>
                </a:cubicBezTo>
                <a:cubicBezTo>
                  <a:pt x="5090271" y="600757"/>
                  <a:pt x="5087299" y="607739"/>
                  <a:pt x="5081588" y="611308"/>
                </a:cubicBezTo>
                <a:cubicBezTo>
                  <a:pt x="5074338" y="615839"/>
                  <a:pt x="5065587" y="617361"/>
                  <a:pt x="5057775" y="620833"/>
                </a:cubicBezTo>
                <a:cubicBezTo>
                  <a:pt x="5043002" y="627399"/>
                  <a:pt x="5037057" y="630869"/>
                  <a:pt x="5024438" y="639883"/>
                </a:cubicBezTo>
                <a:cubicBezTo>
                  <a:pt x="5017979" y="644497"/>
                  <a:pt x="5011415" y="649005"/>
                  <a:pt x="5005388" y="654171"/>
                </a:cubicBezTo>
                <a:cubicBezTo>
                  <a:pt x="5000274" y="658554"/>
                  <a:pt x="4996488" y="664417"/>
                  <a:pt x="4991100" y="668458"/>
                </a:cubicBezTo>
                <a:cubicBezTo>
                  <a:pt x="4983695" y="674012"/>
                  <a:pt x="4975097" y="677776"/>
                  <a:pt x="4967288" y="682746"/>
                </a:cubicBezTo>
                <a:cubicBezTo>
                  <a:pt x="4957630" y="688892"/>
                  <a:pt x="4948238" y="695446"/>
                  <a:pt x="4938713" y="701796"/>
                </a:cubicBezTo>
                <a:cubicBezTo>
                  <a:pt x="4938702" y="701803"/>
                  <a:pt x="4910149" y="720838"/>
                  <a:pt x="4910138" y="720846"/>
                </a:cubicBezTo>
                <a:cubicBezTo>
                  <a:pt x="4905822" y="724083"/>
                  <a:pt x="4883765" y="741175"/>
                  <a:pt x="4876800" y="744658"/>
                </a:cubicBezTo>
                <a:cubicBezTo>
                  <a:pt x="4872310" y="746903"/>
                  <a:pt x="4867003" y="747176"/>
                  <a:pt x="4862513" y="749421"/>
                </a:cubicBezTo>
                <a:cubicBezTo>
                  <a:pt x="4857393" y="751981"/>
                  <a:pt x="4853195" y="756106"/>
                  <a:pt x="4848225" y="758946"/>
                </a:cubicBezTo>
                <a:cubicBezTo>
                  <a:pt x="4842061" y="762468"/>
                  <a:pt x="4835195" y="764708"/>
                  <a:pt x="4829175" y="768471"/>
                </a:cubicBezTo>
                <a:cubicBezTo>
                  <a:pt x="4801928" y="785500"/>
                  <a:pt x="4819338" y="778854"/>
                  <a:pt x="4795838" y="792283"/>
                </a:cubicBezTo>
                <a:cubicBezTo>
                  <a:pt x="4789674" y="795805"/>
                  <a:pt x="4782952" y="798286"/>
                  <a:pt x="4776788" y="801808"/>
                </a:cubicBezTo>
                <a:cubicBezTo>
                  <a:pt x="4771818" y="804648"/>
                  <a:pt x="4767620" y="808773"/>
                  <a:pt x="4762500" y="811333"/>
                </a:cubicBezTo>
                <a:cubicBezTo>
                  <a:pt x="4758010" y="813578"/>
                  <a:pt x="4752703" y="813851"/>
                  <a:pt x="4748213" y="816096"/>
                </a:cubicBezTo>
                <a:cubicBezTo>
                  <a:pt x="4743093" y="818656"/>
                  <a:pt x="4738895" y="822781"/>
                  <a:pt x="4733925" y="825621"/>
                </a:cubicBezTo>
                <a:cubicBezTo>
                  <a:pt x="4727761" y="829143"/>
                  <a:pt x="4720652" y="831020"/>
                  <a:pt x="4714875" y="835146"/>
                </a:cubicBezTo>
                <a:cubicBezTo>
                  <a:pt x="4709395" y="839061"/>
                  <a:pt x="4706192" y="845697"/>
                  <a:pt x="4700588" y="849433"/>
                </a:cubicBezTo>
                <a:cubicBezTo>
                  <a:pt x="4696411" y="852218"/>
                  <a:pt x="4690914" y="852218"/>
                  <a:pt x="4686300" y="854196"/>
                </a:cubicBezTo>
                <a:cubicBezTo>
                  <a:pt x="4679775" y="856993"/>
                  <a:pt x="4673338" y="860068"/>
                  <a:pt x="4667250" y="863721"/>
                </a:cubicBezTo>
                <a:cubicBezTo>
                  <a:pt x="4657434" y="869611"/>
                  <a:pt x="4648914" y="877651"/>
                  <a:pt x="4638675" y="882771"/>
                </a:cubicBezTo>
                <a:cubicBezTo>
                  <a:pt x="4632325" y="885946"/>
                  <a:pt x="4625645" y="888533"/>
                  <a:pt x="4619625" y="892296"/>
                </a:cubicBezTo>
                <a:cubicBezTo>
                  <a:pt x="4612894" y="896503"/>
                  <a:pt x="4607467" y="902645"/>
                  <a:pt x="4600575" y="906583"/>
                </a:cubicBezTo>
                <a:cubicBezTo>
                  <a:pt x="4573241" y="922203"/>
                  <a:pt x="4599150" y="898247"/>
                  <a:pt x="4572000" y="920871"/>
                </a:cubicBezTo>
                <a:cubicBezTo>
                  <a:pt x="4566826" y="925183"/>
                  <a:pt x="4562887" y="930846"/>
                  <a:pt x="4557713" y="935158"/>
                </a:cubicBezTo>
                <a:cubicBezTo>
                  <a:pt x="4526637" y="961054"/>
                  <a:pt x="4562125" y="924652"/>
                  <a:pt x="4524375" y="958971"/>
                </a:cubicBezTo>
                <a:cubicBezTo>
                  <a:pt x="4481664" y="997799"/>
                  <a:pt x="4507807" y="986718"/>
                  <a:pt x="4476750" y="997071"/>
                </a:cubicBezTo>
                <a:cubicBezTo>
                  <a:pt x="4432161" y="1041660"/>
                  <a:pt x="4502608" y="972265"/>
                  <a:pt x="4438650" y="1030408"/>
                </a:cubicBezTo>
                <a:cubicBezTo>
                  <a:pt x="4428683" y="1039469"/>
                  <a:pt x="4421283" y="1051511"/>
                  <a:pt x="4410075" y="1058983"/>
                </a:cubicBezTo>
                <a:cubicBezTo>
                  <a:pt x="4360663" y="1091926"/>
                  <a:pt x="4437149" y="1041786"/>
                  <a:pt x="4376738" y="1078033"/>
                </a:cubicBezTo>
                <a:cubicBezTo>
                  <a:pt x="4366922" y="1083923"/>
                  <a:pt x="4357688" y="1090733"/>
                  <a:pt x="4348163" y="1097083"/>
                </a:cubicBezTo>
                <a:cubicBezTo>
                  <a:pt x="4343400" y="1100258"/>
                  <a:pt x="4337922" y="1102560"/>
                  <a:pt x="4333875" y="1106608"/>
                </a:cubicBezTo>
                <a:cubicBezTo>
                  <a:pt x="4302677" y="1137808"/>
                  <a:pt x="4338147" y="1105349"/>
                  <a:pt x="4300538" y="1130421"/>
                </a:cubicBezTo>
                <a:cubicBezTo>
                  <a:pt x="4287329" y="1139227"/>
                  <a:pt x="4276637" y="1151896"/>
                  <a:pt x="4262438" y="1158996"/>
                </a:cubicBezTo>
                <a:cubicBezTo>
                  <a:pt x="4256088" y="1162171"/>
                  <a:pt x="4249408" y="1164758"/>
                  <a:pt x="4243388" y="1168521"/>
                </a:cubicBezTo>
                <a:cubicBezTo>
                  <a:pt x="4204832" y="1192618"/>
                  <a:pt x="4241930" y="1172300"/>
                  <a:pt x="4210050" y="1197096"/>
                </a:cubicBezTo>
                <a:cubicBezTo>
                  <a:pt x="4201014" y="1204124"/>
                  <a:pt x="4191714" y="1211026"/>
                  <a:pt x="4181475" y="1216146"/>
                </a:cubicBezTo>
                <a:cubicBezTo>
                  <a:pt x="4168775" y="1222496"/>
                  <a:pt x="4155189" y="1227320"/>
                  <a:pt x="4143375" y="1235196"/>
                </a:cubicBezTo>
                <a:cubicBezTo>
                  <a:pt x="4138613" y="1238371"/>
                  <a:pt x="4134113" y="1241980"/>
                  <a:pt x="4129088" y="1244721"/>
                </a:cubicBezTo>
                <a:cubicBezTo>
                  <a:pt x="4116623" y="1251520"/>
                  <a:pt x="4101029" y="1253731"/>
                  <a:pt x="4090988" y="1263771"/>
                </a:cubicBezTo>
                <a:cubicBezTo>
                  <a:pt x="4071859" y="1282899"/>
                  <a:pt x="4074549" y="1282714"/>
                  <a:pt x="4043363" y="1297108"/>
                </a:cubicBezTo>
                <a:cubicBezTo>
                  <a:pt x="3992618" y="1320529"/>
                  <a:pt x="4034682" y="1293904"/>
                  <a:pt x="3995738" y="1316158"/>
                </a:cubicBezTo>
                <a:cubicBezTo>
                  <a:pt x="3990768" y="1318998"/>
                  <a:pt x="3986475" y="1322942"/>
                  <a:pt x="3981450" y="1325683"/>
                </a:cubicBezTo>
                <a:cubicBezTo>
                  <a:pt x="3968985" y="1332482"/>
                  <a:pt x="3954709" y="1336213"/>
                  <a:pt x="3943350" y="1344733"/>
                </a:cubicBezTo>
                <a:cubicBezTo>
                  <a:pt x="3920284" y="1362033"/>
                  <a:pt x="3931830" y="1356511"/>
                  <a:pt x="3910013" y="1363783"/>
                </a:cubicBezTo>
                <a:cubicBezTo>
                  <a:pt x="3881162" y="1383016"/>
                  <a:pt x="3911217" y="1365077"/>
                  <a:pt x="3862388" y="1382833"/>
                </a:cubicBezTo>
                <a:cubicBezTo>
                  <a:pt x="3807593" y="1402759"/>
                  <a:pt x="3877783" y="1383746"/>
                  <a:pt x="3824288" y="1397121"/>
                </a:cubicBezTo>
                <a:cubicBezTo>
                  <a:pt x="3784303" y="1427109"/>
                  <a:pt x="3827767" y="1398792"/>
                  <a:pt x="3781425" y="1416171"/>
                </a:cubicBezTo>
                <a:cubicBezTo>
                  <a:pt x="3776066" y="1418181"/>
                  <a:pt x="3772399" y="1423441"/>
                  <a:pt x="3767138" y="1425696"/>
                </a:cubicBezTo>
                <a:cubicBezTo>
                  <a:pt x="3755914" y="1430506"/>
                  <a:pt x="3722469" y="1434118"/>
                  <a:pt x="3714750" y="1435221"/>
                </a:cubicBezTo>
                <a:cubicBezTo>
                  <a:pt x="3709988" y="1438396"/>
                  <a:pt x="3705822" y="1442736"/>
                  <a:pt x="3700463" y="1444746"/>
                </a:cubicBezTo>
                <a:cubicBezTo>
                  <a:pt x="3695144" y="1446741"/>
                  <a:pt x="3651277" y="1453737"/>
                  <a:pt x="3648075" y="1454271"/>
                </a:cubicBezTo>
                <a:cubicBezTo>
                  <a:pt x="3616935" y="1475032"/>
                  <a:pt x="3632932" y="1467765"/>
                  <a:pt x="3567113" y="1468558"/>
                </a:cubicBezTo>
                <a:lnTo>
                  <a:pt x="2843213" y="1473321"/>
                </a:lnTo>
                <a:cubicBezTo>
                  <a:pt x="2813050" y="1474908"/>
                  <a:pt x="2782825" y="1475575"/>
                  <a:pt x="2752725" y="1478083"/>
                </a:cubicBezTo>
                <a:cubicBezTo>
                  <a:pt x="2744658" y="1478755"/>
                  <a:pt x="2736877" y="1481398"/>
                  <a:pt x="2728913" y="1482846"/>
                </a:cubicBezTo>
                <a:cubicBezTo>
                  <a:pt x="2719412" y="1484573"/>
                  <a:pt x="2709839" y="1485881"/>
                  <a:pt x="2700338" y="1487608"/>
                </a:cubicBezTo>
                <a:cubicBezTo>
                  <a:pt x="2692374" y="1489056"/>
                  <a:pt x="2684510" y="1491040"/>
                  <a:pt x="2676525" y="1492371"/>
                </a:cubicBezTo>
                <a:cubicBezTo>
                  <a:pt x="2665453" y="1494216"/>
                  <a:pt x="2654300" y="1495546"/>
                  <a:pt x="2643188" y="1497133"/>
                </a:cubicBezTo>
                <a:cubicBezTo>
                  <a:pt x="2633663" y="1500308"/>
                  <a:pt x="2623788" y="1502580"/>
                  <a:pt x="2614613" y="1506658"/>
                </a:cubicBezTo>
                <a:cubicBezTo>
                  <a:pt x="2609382" y="1508983"/>
                  <a:pt x="2605556" y="1513858"/>
                  <a:pt x="2600325" y="1516183"/>
                </a:cubicBezTo>
                <a:cubicBezTo>
                  <a:pt x="2579832" y="1525291"/>
                  <a:pt x="2550250" y="1528158"/>
                  <a:pt x="2533650" y="1544758"/>
                </a:cubicBezTo>
                <a:cubicBezTo>
                  <a:pt x="2527300" y="1551108"/>
                  <a:pt x="2521418" y="1557964"/>
                  <a:pt x="2514600" y="1563808"/>
                </a:cubicBezTo>
                <a:cubicBezTo>
                  <a:pt x="2510254" y="1567533"/>
                  <a:pt x="2504970" y="1570006"/>
                  <a:pt x="2500313" y="1573333"/>
                </a:cubicBezTo>
                <a:cubicBezTo>
                  <a:pt x="2493854" y="1577947"/>
                  <a:pt x="2487613" y="1582858"/>
                  <a:pt x="2481263" y="1587621"/>
                </a:cubicBezTo>
                <a:cubicBezTo>
                  <a:pt x="2469178" y="1623875"/>
                  <a:pt x="2473707" y="1606351"/>
                  <a:pt x="2466975" y="1640008"/>
                </a:cubicBezTo>
                <a:cubicBezTo>
                  <a:pt x="2470150" y="1663821"/>
                  <a:pt x="2469900" y="1688347"/>
                  <a:pt x="2476500" y="1711446"/>
                </a:cubicBezTo>
                <a:cubicBezTo>
                  <a:pt x="2479645" y="1722453"/>
                  <a:pt x="2488817" y="1730763"/>
                  <a:pt x="2495550" y="1740021"/>
                </a:cubicBezTo>
                <a:cubicBezTo>
                  <a:pt x="2514794" y="1766481"/>
                  <a:pt x="2522292" y="1771525"/>
                  <a:pt x="2547938" y="1797171"/>
                </a:cubicBezTo>
                <a:cubicBezTo>
                  <a:pt x="2570538" y="1819771"/>
                  <a:pt x="2558469" y="1813381"/>
                  <a:pt x="2581275" y="1820983"/>
                </a:cubicBezTo>
                <a:cubicBezTo>
                  <a:pt x="2612934" y="1844728"/>
                  <a:pt x="2589101" y="1830704"/>
                  <a:pt x="2638425" y="1844796"/>
                </a:cubicBezTo>
                <a:cubicBezTo>
                  <a:pt x="2666975" y="1852953"/>
                  <a:pt x="2669996" y="1857344"/>
                  <a:pt x="2700338" y="1863846"/>
                </a:cubicBezTo>
                <a:cubicBezTo>
                  <a:pt x="2711314" y="1866198"/>
                  <a:pt x="2722563" y="1867021"/>
                  <a:pt x="2733675" y="1868608"/>
                </a:cubicBezTo>
                <a:cubicBezTo>
                  <a:pt x="2772419" y="1897667"/>
                  <a:pt x="2730335" y="1870670"/>
                  <a:pt x="2781300" y="1887658"/>
                </a:cubicBezTo>
                <a:cubicBezTo>
                  <a:pt x="2786730" y="1889468"/>
                  <a:pt x="2789991" y="1895984"/>
                  <a:pt x="2795588" y="1897183"/>
                </a:cubicBezTo>
                <a:cubicBezTo>
                  <a:pt x="2812733" y="1900857"/>
                  <a:pt x="2830513" y="1900358"/>
                  <a:pt x="2847975" y="1901946"/>
                </a:cubicBezTo>
                <a:lnTo>
                  <a:pt x="2890838" y="1916233"/>
                </a:lnTo>
                <a:cubicBezTo>
                  <a:pt x="2895600" y="1917820"/>
                  <a:pt x="2900948" y="1918211"/>
                  <a:pt x="2905125" y="1920996"/>
                </a:cubicBezTo>
                <a:cubicBezTo>
                  <a:pt x="2909888" y="1924171"/>
                  <a:pt x="2914293" y="1927961"/>
                  <a:pt x="2919413" y="1930521"/>
                </a:cubicBezTo>
                <a:cubicBezTo>
                  <a:pt x="2923903" y="1932766"/>
                  <a:pt x="2929086" y="1933306"/>
                  <a:pt x="2933700" y="1935283"/>
                </a:cubicBezTo>
                <a:cubicBezTo>
                  <a:pt x="2940226" y="1938080"/>
                  <a:pt x="2946225" y="1942011"/>
                  <a:pt x="2952750" y="1944808"/>
                </a:cubicBezTo>
                <a:cubicBezTo>
                  <a:pt x="2957364" y="1946786"/>
                  <a:pt x="2962649" y="1947133"/>
                  <a:pt x="2967038" y="1949571"/>
                </a:cubicBezTo>
                <a:cubicBezTo>
                  <a:pt x="2992672" y="1963812"/>
                  <a:pt x="2992545" y="1965553"/>
                  <a:pt x="3009900" y="1982908"/>
                </a:cubicBezTo>
                <a:cubicBezTo>
                  <a:pt x="3026984" y="2034158"/>
                  <a:pt x="3020955" y="2010475"/>
                  <a:pt x="3009900" y="2121021"/>
                </a:cubicBezTo>
                <a:cubicBezTo>
                  <a:pt x="3009009" y="2129931"/>
                  <a:pt x="2982136" y="2167023"/>
                  <a:pt x="2981325" y="2168646"/>
                </a:cubicBezTo>
                <a:cubicBezTo>
                  <a:pt x="2978150" y="2174996"/>
                  <a:pt x="2974597" y="2181170"/>
                  <a:pt x="2971800" y="2187696"/>
                </a:cubicBezTo>
                <a:cubicBezTo>
                  <a:pt x="2969823" y="2192310"/>
                  <a:pt x="2969529" y="2197625"/>
                  <a:pt x="2967038" y="2201983"/>
                </a:cubicBezTo>
                <a:cubicBezTo>
                  <a:pt x="2963100" y="2208875"/>
                  <a:pt x="2957513" y="2214683"/>
                  <a:pt x="2952750" y="2221033"/>
                </a:cubicBezTo>
                <a:cubicBezTo>
                  <a:pt x="2948121" y="2234923"/>
                  <a:pt x="2946871" y="2240918"/>
                  <a:pt x="2938463" y="2254371"/>
                </a:cubicBezTo>
                <a:cubicBezTo>
                  <a:pt x="2928082" y="2270981"/>
                  <a:pt x="2923285" y="2271878"/>
                  <a:pt x="2914650" y="2287708"/>
                </a:cubicBezTo>
                <a:cubicBezTo>
                  <a:pt x="2907851" y="2300173"/>
                  <a:pt x="2904119" y="2314449"/>
                  <a:pt x="2895600" y="2325808"/>
                </a:cubicBezTo>
                <a:cubicBezTo>
                  <a:pt x="2873874" y="2354777"/>
                  <a:pt x="2886394" y="2338760"/>
                  <a:pt x="2857500" y="2373433"/>
                </a:cubicBezTo>
                <a:cubicBezTo>
                  <a:pt x="2854325" y="2381371"/>
                  <a:pt x="2851798" y="2389599"/>
                  <a:pt x="2847975" y="2397246"/>
                </a:cubicBezTo>
                <a:cubicBezTo>
                  <a:pt x="2841346" y="2410505"/>
                  <a:pt x="2834693" y="2415290"/>
                  <a:pt x="2824163" y="2425821"/>
                </a:cubicBezTo>
                <a:cubicBezTo>
                  <a:pt x="2820289" y="2437440"/>
                  <a:pt x="2819106" y="2445164"/>
                  <a:pt x="2809875" y="2454396"/>
                </a:cubicBezTo>
                <a:cubicBezTo>
                  <a:pt x="2805828" y="2458443"/>
                  <a:pt x="2800350" y="2460746"/>
                  <a:pt x="2795588" y="2463921"/>
                </a:cubicBezTo>
                <a:cubicBezTo>
                  <a:pt x="2794000" y="2468683"/>
                  <a:pt x="2794039" y="2474352"/>
                  <a:pt x="2790825" y="2478208"/>
                </a:cubicBezTo>
                <a:cubicBezTo>
                  <a:pt x="2786416" y="2483499"/>
                  <a:pt x="2744057" y="2510975"/>
                  <a:pt x="2743200" y="2511546"/>
                </a:cubicBezTo>
                <a:cubicBezTo>
                  <a:pt x="2738438" y="2514721"/>
                  <a:pt x="2732960" y="2517024"/>
                  <a:pt x="2728913" y="2521071"/>
                </a:cubicBezTo>
                <a:cubicBezTo>
                  <a:pt x="2724150" y="2525833"/>
                  <a:pt x="2720229" y="2531622"/>
                  <a:pt x="2714625" y="2535358"/>
                </a:cubicBezTo>
                <a:cubicBezTo>
                  <a:pt x="2710448" y="2538143"/>
                  <a:pt x="2704828" y="2537876"/>
                  <a:pt x="2700338" y="2540121"/>
                </a:cubicBezTo>
                <a:cubicBezTo>
                  <a:pt x="2692059" y="2544261"/>
                  <a:pt x="2684108" y="2549100"/>
                  <a:pt x="2676525" y="2554408"/>
                </a:cubicBezTo>
                <a:cubicBezTo>
                  <a:pt x="2668198" y="2560237"/>
                  <a:pt x="2661967" y="2569252"/>
                  <a:pt x="2652713" y="2573458"/>
                </a:cubicBezTo>
                <a:cubicBezTo>
                  <a:pt x="2643922" y="2577454"/>
                  <a:pt x="2633663" y="2576633"/>
                  <a:pt x="2624138" y="2578221"/>
                </a:cubicBezTo>
                <a:cubicBezTo>
                  <a:pt x="2605535" y="2587522"/>
                  <a:pt x="2606507" y="2586052"/>
                  <a:pt x="2590800" y="2597271"/>
                </a:cubicBezTo>
                <a:cubicBezTo>
                  <a:pt x="2584341" y="2601884"/>
                  <a:pt x="2578481" y="2607351"/>
                  <a:pt x="2571750" y="2611558"/>
                </a:cubicBezTo>
                <a:cubicBezTo>
                  <a:pt x="2565730" y="2615321"/>
                  <a:pt x="2558864" y="2617561"/>
                  <a:pt x="2552700" y="2621083"/>
                </a:cubicBezTo>
                <a:cubicBezTo>
                  <a:pt x="2547730" y="2623923"/>
                  <a:pt x="2543532" y="2628048"/>
                  <a:pt x="2538413" y="2630608"/>
                </a:cubicBezTo>
                <a:cubicBezTo>
                  <a:pt x="2533923" y="2632853"/>
                  <a:pt x="2528615" y="2633126"/>
                  <a:pt x="2524125" y="2635371"/>
                </a:cubicBezTo>
                <a:cubicBezTo>
                  <a:pt x="2519006" y="2637931"/>
                  <a:pt x="2514417" y="2641462"/>
                  <a:pt x="2509838" y="2644896"/>
                </a:cubicBezTo>
                <a:cubicBezTo>
                  <a:pt x="2501706" y="2650995"/>
                  <a:pt x="2495117" y="2659400"/>
                  <a:pt x="2486025" y="2663946"/>
                </a:cubicBezTo>
                <a:cubicBezTo>
                  <a:pt x="2478785" y="2667566"/>
                  <a:pt x="2470150" y="2667121"/>
                  <a:pt x="2462213" y="2668708"/>
                </a:cubicBezTo>
                <a:cubicBezTo>
                  <a:pt x="2455863" y="2671883"/>
                  <a:pt x="2449183" y="2674470"/>
                  <a:pt x="2443163" y="2678233"/>
                </a:cubicBezTo>
                <a:cubicBezTo>
                  <a:pt x="2436432" y="2682440"/>
                  <a:pt x="2431005" y="2688583"/>
                  <a:pt x="2424113" y="2692521"/>
                </a:cubicBezTo>
                <a:cubicBezTo>
                  <a:pt x="2419754" y="2695012"/>
                  <a:pt x="2414439" y="2695306"/>
                  <a:pt x="2409825" y="2697283"/>
                </a:cubicBezTo>
                <a:cubicBezTo>
                  <a:pt x="2360761" y="2718309"/>
                  <a:pt x="2427256" y="2694648"/>
                  <a:pt x="2362200" y="2716333"/>
                </a:cubicBezTo>
                <a:lnTo>
                  <a:pt x="2362200" y="2716333"/>
                </a:lnTo>
                <a:cubicBezTo>
                  <a:pt x="2354263" y="2719508"/>
                  <a:pt x="2346392" y="2722856"/>
                  <a:pt x="2338388" y="2725858"/>
                </a:cubicBezTo>
                <a:cubicBezTo>
                  <a:pt x="2333687" y="2727621"/>
                  <a:pt x="2328714" y="2728643"/>
                  <a:pt x="2324100" y="2730621"/>
                </a:cubicBezTo>
                <a:cubicBezTo>
                  <a:pt x="2317575" y="2733418"/>
                  <a:pt x="2311576" y="2737349"/>
                  <a:pt x="2305050" y="2740146"/>
                </a:cubicBezTo>
                <a:cubicBezTo>
                  <a:pt x="2293638" y="2745037"/>
                  <a:pt x="2283788" y="2746221"/>
                  <a:pt x="2271713" y="2749671"/>
                </a:cubicBezTo>
                <a:cubicBezTo>
                  <a:pt x="2266886" y="2751050"/>
                  <a:pt x="2262252" y="2753054"/>
                  <a:pt x="2257425" y="2754433"/>
                </a:cubicBezTo>
                <a:cubicBezTo>
                  <a:pt x="2221186" y="2764787"/>
                  <a:pt x="2214977" y="2760801"/>
                  <a:pt x="2162175" y="2768721"/>
                </a:cubicBezTo>
                <a:cubicBezTo>
                  <a:pt x="2155702" y="2769692"/>
                  <a:pt x="2149565" y="2772312"/>
                  <a:pt x="2143125" y="2773483"/>
                </a:cubicBezTo>
                <a:cubicBezTo>
                  <a:pt x="2132081" y="2775491"/>
                  <a:pt x="2120900" y="2776658"/>
                  <a:pt x="2109788" y="2778246"/>
                </a:cubicBezTo>
                <a:lnTo>
                  <a:pt x="1857375" y="2773483"/>
                </a:lnTo>
                <a:cubicBezTo>
                  <a:pt x="1839071" y="2772841"/>
                  <a:pt x="1826157" y="2760744"/>
                  <a:pt x="1809750" y="2754433"/>
                </a:cubicBezTo>
                <a:cubicBezTo>
                  <a:pt x="1798963" y="2750284"/>
                  <a:pt x="1787200" y="2749057"/>
                  <a:pt x="1776413" y="2744908"/>
                </a:cubicBezTo>
                <a:cubicBezTo>
                  <a:pt x="1722740" y="2724265"/>
                  <a:pt x="1769773" y="2739103"/>
                  <a:pt x="1728788" y="2716333"/>
                </a:cubicBezTo>
                <a:cubicBezTo>
                  <a:pt x="1721315" y="2712181"/>
                  <a:pt x="1712980" y="2709810"/>
                  <a:pt x="1704975" y="2706808"/>
                </a:cubicBezTo>
                <a:cubicBezTo>
                  <a:pt x="1679837" y="2697382"/>
                  <a:pt x="1700016" y="2707250"/>
                  <a:pt x="1666875" y="2692521"/>
                </a:cubicBezTo>
                <a:cubicBezTo>
                  <a:pt x="1660387" y="2689638"/>
                  <a:pt x="1654031" y="2686444"/>
                  <a:pt x="1647825" y="2682996"/>
                </a:cubicBezTo>
                <a:cubicBezTo>
                  <a:pt x="1639733" y="2678500"/>
                  <a:pt x="1632472" y="2672467"/>
                  <a:pt x="1624013" y="2668708"/>
                </a:cubicBezTo>
                <a:cubicBezTo>
                  <a:pt x="1618032" y="2666050"/>
                  <a:pt x="1611313" y="2665533"/>
                  <a:pt x="1604963" y="2663946"/>
                </a:cubicBezTo>
                <a:cubicBezTo>
                  <a:pt x="1597025" y="2659183"/>
                  <a:pt x="1589430" y="2653798"/>
                  <a:pt x="1581150" y="2649658"/>
                </a:cubicBezTo>
                <a:cubicBezTo>
                  <a:pt x="1574321" y="2646244"/>
                  <a:pt x="1553912" y="2641658"/>
                  <a:pt x="1547813" y="2640133"/>
                </a:cubicBezTo>
                <a:cubicBezTo>
                  <a:pt x="1515605" y="2618662"/>
                  <a:pt x="1555499" y="2644403"/>
                  <a:pt x="1504950" y="2616321"/>
                </a:cubicBezTo>
                <a:cubicBezTo>
                  <a:pt x="1499947" y="2613541"/>
                  <a:pt x="1495893" y="2609121"/>
                  <a:pt x="1490663" y="2606796"/>
                </a:cubicBezTo>
                <a:cubicBezTo>
                  <a:pt x="1481488" y="2602718"/>
                  <a:pt x="1471068" y="2601761"/>
                  <a:pt x="1462088" y="2597271"/>
                </a:cubicBezTo>
                <a:cubicBezTo>
                  <a:pt x="1448160" y="2590307"/>
                  <a:pt x="1404042" y="2556118"/>
                  <a:pt x="1395413" y="2549646"/>
                </a:cubicBezTo>
                <a:cubicBezTo>
                  <a:pt x="1389063" y="2544883"/>
                  <a:pt x="1382968" y="2539761"/>
                  <a:pt x="1376363" y="2535358"/>
                </a:cubicBezTo>
                <a:cubicBezTo>
                  <a:pt x="1371600" y="2532183"/>
                  <a:pt x="1366472" y="2529497"/>
                  <a:pt x="1362075" y="2525833"/>
                </a:cubicBezTo>
                <a:cubicBezTo>
                  <a:pt x="1356901" y="2521521"/>
                  <a:pt x="1352550" y="2516308"/>
                  <a:pt x="1347788" y="2511546"/>
                </a:cubicBezTo>
                <a:cubicBezTo>
                  <a:pt x="1337571" y="2480896"/>
                  <a:pt x="1351035" y="2514187"/>
                  <a:pt x="1328738" y="2482971"/>
                </a:cubicBezTo>
                <a:cubicBezTo>
                  <a:pt x="1324612" y="2477194"/>
                  <a:pt x="1323473" y="2469601"/>
                  <a:pt x="1319213" y="2463921"/>
                </a:cubicBezTo>
                <a:cubicBezTo>
                  <a:pt x="1313825" y="2456737"/>
                  <a:pt x="1305551" y="2452055"/>
                  <a:pt x="1300163" y="2444871"/>
                </a:cubicBezTo>
                <a:cubicBezTo>
                  <a:pt x="1272145" y="2407514"/>
                  <a:pt x="1313025" y="2442612"/>
                  <a:pt x="1271588" y="2411533"/>
                </a:cubicBezTo>
                <a:cubicBezTo>
                  <a:pt x="1248532" y="2365422"/>
                  <a:pt x="1279118" y="2421573"/>
                  <a:pt x="1243013" y="2373433"/>
                </a:cubicBezTo>
                <a:cubicBezTo>
                  <a:pt x="1203847" y="2321212"/>
                  <a:pt x="1276965" y="2397267"/>
                  <a:pt x="1214438" y="2325808"/>
                </a:cubicBezTo>
                <a:cubicBezTo>
                  <a:pt x="1210669" y="2321500"/>
                  <a:pt x="1204913" y="2319458"/>
                  <a:pt x="1200150" y="2316283"/>
                </a:cubicBezTo>
                <a:cubicBezTo>
                  <a:pt x="1170130" y="2266249"/>
                  <a:pt x="1201335" y="2313894"/>
                  <a:pt x="1171575" y="2278183"/>
                </a:cubicBezTo>
                <a:cubicBezTo>
                  <a:pt x="1167911" y="2273786"/>
                  <a:pt x="1166097" y="2267943"/>
                  <a:pt x="1162050" y="2263896"/>
                </a:cubicBezTo>
                <a:cubicBezTo>
                  <a:pt x="1156437" y="2258283"/>
                  <a:pt x="1149350" y="2254371"/>
                  <a:pt x="1143000" y="2249608"/>
                </a:cubicBezTo>
                <a:cubicBezTo>
                  <a:pt x="1141413" y="2244846"/>
                  <a:pt x="1141023" y="2239498"/>
                  <a:pt x="1138238" y="2235321"/>
                </a:cubicBezTo>
                <a:cubicBezTo>
                  <a:pt x="1109362" y="2192007"/>
                  <a:pt x="1138569" y="2254013"/>
                  <a:pt x="1109663" y="2201983"/>
                </a:cubicBezTo>
                <a:cubicBezTo>
                  <a:pt x="1087091" y="2161352"/>
                  <a:pt x="1112607" y="2194310"/>
                  <a:pt x="1090613" y="2159121"/>
                </a:cubicBezTo>
                <a:cubicBezTo>
                  <a:pt x="1086406" y="2152390"/>
                  <a:pt x="1080532" y="2146802"/>
                  <a:pt x="1076325" y="2140071"/>
                </a:cubicBezTo>
                <a:cubicBezTo>
                  <a:pt x="1072562" y="2134051"/>
                  <a:pt x="1071420" y="2126411"/>
                  <a:pt x="1066800" y="2121021"/>
                </a:cubicBezTo>
                <a:cubicBezTo>
                  <a:pt x="1061634" y="2114994"/>
                  <a:pt x="1054100" y="2111496"/>
                  <a:pt x="1047750" y="2106733"/>
                </a:cubicBezTo>
                <a:cubicBezTo>
                  <a:pt x="1046163" y="2101971"/>
                  <a:pt x="1045233" y="2096936"/>
                  <a:pt x="1042988" y="2092446"/>
                </a:cubicBezTo>
                <a:cubicBezTo>
                  <a:pt x="1036674" y="2079817"/>
                  <a:pt x="1015275" y="2056614"/>
                  <a:pt x="1009650" y="2049583"/>
                </a:cubicBezTo>
                <a:cubicBezTo>
                  <a:pt x="984499" y="2018145"/>
                  <a:pt x="1005528" y="2041796"/>
                  <a:pt x="976313" y="2001958"/>
                </a:cubicBezTo>
                <a:cubicBezTo>
                  <a:pt x="965609" y="1987362"/>
                  <a:pt x="954011" y="1973443"/>
                  <a:pt x="942975" y="1959096"/>
                </a:cubicBezTo>
                <a:cubicBezTo>
                  <a:pt x="938135" y="1952805"/>
                  <a:pt x="933450" y="1946396"/>
                  <a:pt x="928688" y="1940046"/>
                </a:cubicBezTo>
                <a:cubicBezTo>
                  <a:pt x="923925" y="1933696"/>
                  <a:pt x="917950" y="1928096"/>
                  <a:pt x="914400" y="1920996"/>
                </a:cubicBezTo>
                <a:cubicBezTo>
                  <a:pt x="911225" y="1914646"/>
                  <a:pt x="909420" y="1907400"/>
                  <a:pt x="904875" y="1901946"/>
                </a:cubicBezTo>
                <a:cubicBezTo>
                  <a:pt x="901211" y="1897549"/>
                  <a:pt x="895350" y="1895596"/>
                  <a:pt x="890588" y="1892421"/>
                </a:cubicBezTo>
                <a:cubicBezTo>
                  <a:pt x="884238" y="1882896"/>
                  <a:pt x="878787" y="1872706"/>
                  <a:pt x="871538" y="1863846"/>
                </a:cubicBezTo>
                <a:cubicBezTo>
                  <a:pt x="864430" y="1855158"/>
                  <a:pt x="854617" y="1848894"/>
                  <a:pt x="847725" y="1840033"/>
                </a:cubicBezTo>
                <a:cubicBezTo>
                  <a:pt x="843366" y="1834429"/>
                  <a:pt x="841963" y="1827003"/>
                  <a:pt x="838200" y="1820983"/>
                </a:cubicBezTo>
                <a:cubicBezTo>
                  <a:pt x="833993" y="1814252"/>
                  <a:pt x="829079" y="1807959"/>
                  <a:pt x="823913" y="1801933"/>
                </a:cubicBezTo>
                <a:cubicBezTo>
                  <a:pt x="819530" y="1796819"/>
                  <a:pt x="813760" y="1792962"/>
                  <a:pt x="809625" y="1787646"/>
                </a:cubicBezTo>
                <a:cubicBezTo>
                  <a:pt x="802597" y="1778610"/>
                  <a:pt x="797444" y="1768229"/>
                  <a:pt x="790575" y="1759071"/>
                </a:cubicBezTo>
                <a:lnTo>
                  <a:pt x="747713" y="1701921"/>
                </a:lnTo>
                <a:cubicBezTo>
                  <a:pt x="742950" y="1695571"/>
                  <a:pt x="737828" y="1689476"/>
                  <a:pt x="733425" y="1682871"/>
                </a:cubicBezTo>
                <a:cubicBezTo>
                  <a:pt x="710215" y="1648054"/>
                  <a:pt x="738550" y="1691838"/>
                  <a:pt x="714375" y="1649533"/>
                </a:cubicBezTo>
                <a:cubicBezTo>
                  <a:pt x="707964" y="1638314"/>
                  <a:pt x="697860" y="1626412"/>
                  <a:pt x="690563" y="1616196"/>
                </a:cubicBezTo>
                <a:cubicBezTo>
                  <a:pt x="665296" y="1580821"/>
                  <a:pt x="702557" y="1628806"/>
                  <a:pt x="661988" y="1578096"/>
                </a:cubicBezTo>
                <a:cubicBezTo>
                  <a:pt x="651858" y="1547708"/>
                  <a:pt x="665295" y="1580919"/>
                  <a:pt x="638175" y="1544758"/>
                </a:cubicBezTo>
                <a:cubicBezTo>
                  <a:pt x="633915" y="1539078"/>
                  <a:pt x="632776" y="1531485"/>
                  <a:pt x="628650" y="1525708"/>
                </a:cubicBezTo>
                <a:cubicBezTo>
                  <a:pt x="624735" y="1520228"/>
                  <a:pt x="618498" y="1516737"/>
                  <a:pt x="614363" y="1511421"/>
                </a:cubicBezTo>
                <a:cubicBezTo>
                  <a:pt x="607335" y="1502385"/>
                  <a:pt x="604838" y="1489196"/>
                  <a:pt x="595313" y="1482846"/>
                </a:cubicBezTo>
                <a:cubicBezTo>
                  <a:pt x="590550" y="1479671"/>
                  <a:pt x="585072" y="1477368"/>
                  <a:pt x="581025" y="1473321"/>
                </a:cubicBezTo>
                <a:cubicBezTo>
                  <a:pt x="573837" y="1466133"/>
                  <a:pt x="568669" y="1457158"/>
                  <a:pt x="561975" y="1449508"/>
                </a:cubicBezTo>
                <a:cubicBezTo>
                  <a:pt x="557540" y="1444439"/>
                  <a:pt x="551603" y="1440701"/>
                  <a:pt x="547688" y="1435221"/>
                </a:cubicBezTo>
                <a:cubicBezTo>
                  <a:pt x="525716" y="1404460"/>
                  <a:pt x="552042" y="1425423"/>
                  <a:pt x="523875" y="1406646"/>
                </a:cubicBezTo>
                <a:cubicBezTo>
                  <a:pt x="514530" y="1378606"/>
                  <a:pt x="525806" y="1403813"/>
                  <a:pt x="495300" y="1373308"/>
                </a:cubicBezTo>
                <a:cubicBezTo>
                  <a:pt x="488112" y="1366120"/>
                  <a:pt x="483438" y="1356684"/>
                  <a:pt x="476250" y="1349496"/>
                </a:cubicBezTo>
                <a:cubicBezTo>
                  <a:pt x="472203" y="1345449"/>
                  <a:pt x="466182" y="1343839"/>
                  <a:pt x="461963" y="1339971"/>
                </a:cubicBezTo>
                <a:cubicBezTo>
                  <a:pt x="447068" y="1326317"/>
                  <a:pt x="435050" y="1309513"/>
                  <a:pt x="419100" y="1297108"/>
                </a:cubicBezTo>
                <a:lnTo>
                  <a:pt x="376238" y="1263771"/>
                </a:lnTo>
                <a:cubicBezTo>
                  <a:pt x="369946" y="1258931"/>
                  <a:pt x="362801" y="1255096"/>
                  <a:pt x="357188" y="1249483"/>
                </a:cubicBezTo>
                <a:cubicBezTo>
                  <a:pt x="313043" y="1205338"/>
                  <a:pt x="335764" y="1218053"/>
                  <a:pt x="295275" y="1201858"/>
                </a:cubicBezTo>
                <a:cubicBezTo>
                  <a:pt x="292100" y="1197096"/>
                  <a:pt x="289797" y="1191618"/>
                  <a:pt x="285750" y="1187571"/>
                </a:cubicBezTo>
                <a:cubicBezTo>
                  <a:pt x="281703" y="1183524"/>
                  <a:pt x="276120" y="1181373"/>
                  <a:pt x="271463" y="1178046"/>
                </a:cubicBezTo>
                <a:cubicBezTo>
                  <a:pt x="265004" y="1173432"/>
                  <a:pt x="258387" y="1168985"/>
                  <a:pt x="252413" y="1163758"/>
                </a:cubicBezTo>
                <a:cubicBezTo>
                  <a:pt x="245655" y="1157844"/>
                  <a:pt x="240375" y="1150318"/>
                  <a:pt x="233363" y="1144708"/>
                </a:cubicBezTo>
                <a:cubicBezTo>
                  <a:pt x="191423" y="1111156"/>
                  <a:pt x="219652" y="1137329"/>
                  <a:pt x="185738" y="1116133"/>
                </a:cubicBezTo>
                <a:cubicBezTo>
                  <a:pt x="152786" y="1095538"/>
                  <a:pt x="180471" y="1106441"/>
                  <a:pt x="152400" y="1097083"/>
                </a:cubicBezTo>
                <a:cubicBezTo>
                  <a:pt x="147638" y="1092321"/>
                  <a:pt x="143717" y="1086532"/>
                  <a:pt x="138113" y="1082796"/>
                </a:cubicBezTo>
                <a:cubicBezTo>
                  <a:pt x="133936" y="1080011"/>
                  <a:pt x="128439" y="1080011"/>
                  <a:pt x="123825" y="1078033"/>
                </a:cubicBezTo>
                <a:cubicBezTo>
                  <a:pt x="117300" y="1075236"/>
                  <a:pt x="110552" y="1072634"/>
                  <a:pt x="104775" y="1068508"/>
                </a:cubicBezTo>
                <a:cubicBezTo>
                  <a:pt x="74218" y="1046682"/>
                  <a:pt x="108335" y="1058683"/>
                  <a:pt x="71438" y="1049458"/>
                </a:cubicBezTo>
                <a:cubicBezTo>
                  <a:pt x="36621" y="1026248"/>
                  <a:pt x="80405" y="1054583"/>
                  <a:pt x="38100" y="1030408"/>
                </a:cubicBezTo>
                <a:cubicBezTo>
                  <a:pt x="33130" y="1027568"/>
                  <a:pt x="29074" y="1023138"/>
                  <a:pt x="23813" y="1020883"/>
                </a:cubicBezTo>
                <a:cubicBezTo>
                  <a:pt x="11803" y="1015736"/>
                  <a:pt x="9227" y="1016121"/>
                  <a:pt x="0" y="101612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279</Words>
  <Application>Microsoft Office PowerPoint</Application>
  <PresentationFormat>화면 슬라이드 쇼(4:3)</PresentationFormat>
  <Paragraphs>79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13</cp:revision>
  <dcterms:created xsi:type="dcterms:W3CDTF">2023-11-30T00:35:18Z</dcterms:created>
  <dcterms:modified xsi:type="dcterms:W3CDTF">2023-12-01T00:15:10Z</dcterms:modified>
</cp:coreProperties>
</file>