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72" autoAdjust="0"/>
    <p:restoredTop sz="94660"/>
  </p:normalViewPr>
  <p:slideViewPr>
    <p:cSldViewPr>
      <p:cViewPr>
        <p:scale>
          <a:sx n="200" d="100"/>
          <a:sy n="200" d="100"/>
        </p:scale>
        <p:origin x="-78" y="30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CE49-CBC6-493C-9F7A-1766A0F5897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8ED5-5762-40DF-A184-BB2B270601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7847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DI =&gt; </a:t>
            </a:r>
            <a:r>
              <a:rPr lang="ko-KR" altLang="en-US" dirty="0" err="1" smtClean="0"/>
              <a:t>약결합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의존성을 주입하고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의존성 </a:t>
            </a:r>
            <a:r>
              <a:rPr lang="ko-KR" altLang="en-US" sz="1600" dirty="0" err="1" smtClean="0"/>
              <a:t>주입받을</a:t>
            </a:r>
            <a:r>
              <a:rPr lang="ko-KR" altLang="en-US" sz="1600" dirty="0" smtClean="0"/>
              <a:t> 객체를 찾고 </a:t>
            </a:r>
            <a:r>
              <a:rPr lang="ko-KR" altLang="en-US" sz="1600" dirty="0" err="1" smtClean="0"/>
              <a:t>얻기위해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Spring Container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실행하기 위해 별도의 외부</a:t>
            </a:r>
            <a:r>
              <a:rPr lang="en-US" altLang="ko-KR" sz="1600" dirty="0" smtClean="0"/>
              <a:t> Container</a:t>
            </a:r>
            <a:r>
              <a:rPr lang="ko-KR" altLang="en-US" sz="1600" dirty="0" smtClean="0"/>
              <a:t>가 필요하지 않다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*Spring Container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빈의 라이프사이클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소멸관리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환경설정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의존성 주입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환경설정</a:t>
            </a:r>
            <a:r>
              <a:rPr lang="en-US" altLang="ko-KR" sz="1600" dirty="0" smtClean="0"/>
              <a:t>(XML)</a:t>
            </a:r>
            <a:r>
              <a:rPr lang="ko-KR" altLang="en-US" sz="1600" dirty="0" smtClean="0"/>
              <a:t>을 로드하고 관리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-</a:t>
            </a:r>
            <a:r>
              <a:rPr lang="en-US" altLang="ko-KR" sz="1600" dirty="0" err="1" smtClean="0"/>
              <a:t>BeanFactory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ApplicationContext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WebApplicationContext</a:t>
            </a:r>
            <a:r>
              <a:rPr lang="ko-KR" altLang="en-US" sz="1600" dirty="0" smtClean="0"/>
              <a:t>를 제공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14348" y="642918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3571868" y="35716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9165" y="142852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Assembly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3357554" y="107154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3306" y="1142984"/>
            <a:ext cx="391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/JSP</a:t>
            </a:r>
            <a:r>
              <a:rPr lang="ko-KR" altLang="en-US" sz="1200" dirty="0" smtClean="0"/>
              <a:t>는 실행하기 위한 </a:t>
            </a:r>
            <a:r>
              <a:rPr lang="en-US" altLang="ko-KR" sz="1200" dirty="0" smtClean="0"/>
              <a:t>Container</a:t>
            </a:r>
            <a:r>
              <a:rPr lang="ko-KR" altLang="en-US" sz="1200" dirty="0" smtClean="0"/>
              <a:t>인 </a:t>
            </a:r>
            <a:r>
              <a:rPr lang="en-US" altLang="ko-KR" sz="1200" dirty="0" smtClean="0"/>
              <a:t>WAS</a:t>
            </a:r>
            <a:r>
              <a:rPr lang="ko-KR" altLang="en-US" sz="1200" dirty="0" smtClean="0"/>
              <a:t>가 필요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85786" y="3000372"/>
            <a:ext cx="200026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BeanFactory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786" y="3643314"/>
            <a:ext cx="200026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ApplicationContext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5786" y="4286256"/>
            <a:ext cx="200026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WebApplicationContext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5400000" flipH="1" flipV="1">
            <a:off x="1678761" y="410766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 flipH="1" flipV="1">
            <a:off x="1643042" y="34567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00364" y="3000372"/>
            <a:ext cx="451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의존성주입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생명주기 관리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핵심기능을 제공하는 </a:t>
            </a:r>
            <a:r>
              <a:rPr lang="en-US" altLang="ko-KR" sz="1200" dirty="0" smtClean="0"/>
              <a:t>Container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71802" y="3643314"/>
            <a:ext cx="433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의존성주입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생명주기 관리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국제화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파일관리의 지원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추상화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4295009"/>
            <a:ext cx="3458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application</a:t>
            </a:r>
            <a:r>
              <a:rPr lang="ko-KR" altLang="en-US" sz="1200" dirty="0" smtClean="0"/>
              <a:t>의 의존성주입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생명주기 관리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ko-KR" altLang="en-US" sz="1200" dirty="0" smtClean="0"/>
              <a:t>국제화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파일관리의 지원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추상화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57158" y="4929198"/>
            <a:ext cx="80073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*Bean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-Spring Container</a:t>
            </a:r>
            <a:r>
              <a:rPr lang="ko-KR" altLang="en-US" sz="1600" dirty="0" smtClean="0"/>
              <a:t>가 객체를 생성하고 생명주기를 관리하는 클래스를 지칭하는 용어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설정파일에 등록되거나</a:t>
            </a:r>
            <a:r>
              <a:rPr lang="en-US" altLang="ko-KR" sz="1600" dirty="0" smtClean="0"/>
              <a:t>, annotation</a:t>
            </a:r>
            <a:r>
              <a:rPr lang="ko-KR" altLang="en-US" sz="1600" dirty="0" smtClean="0"/>
              <a:t>으로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-bean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Spring Container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singleton</a:t>
            </a:r>
            <a:r>
              <a:rPr lang="ko-KR" altLang="en-US" sz="1600" dirty="0" smtClean="0"/>
              <a:t>방식으로 하나의 객체만 생성하고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사용한다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요청 </a:t>
            </a:r>
            <a:r>
              <a:rPr lang="ko-KR" altLang="en-US" sz="1600" dirty="0" err="1" smtClean="0"/>
              <a:t>될때마다</a:t>
            </a:r>
            <a:r>
              <a:rPr lang="ko-KR" altLang="en-US" sz="1600" dirty="0" smtClean="0"/>
              <a:t> 생성하고 싶다면 </a:t>
            </a:r>
            <a:r>
              <a:rPr lang="en-US" altLang="ko-KR" sz="1600" dirty="0" smtClean="0"/>
              <a:t>scope=“prototype”</a:t>
            </a:r>
            <a:r>
              <a:rPr lang="ko-KR" altLang="en-US" sz="1600" dirty="0" smtClean="0"/>
              <a:t>을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657229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2143116"/>
            <a:ext cx="863422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dirty="0" smtClean="0"/>
              <a:t>1.</a:t>
            </a:r>
            <a:r>
              <a:rPr lang="ko-KR" altLang="en-US" sz="1400" dirty="0" smtClean="0"/>
              <a:t>설정파일</a:t>
            </a:r>
            <a:r>
              <a:rPr lang="en-US" altLang="ko-KR" sz="1400" dirty="0" smtClean="0"/>
              <a:t>(applicationContext.xml)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bean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사용유무와 상관없이 실행되면 </a:t>
            </a:r>
            <a:r>
              <a:rPr lang="ko-KR" altLang="en-US" sz="1400" dirty="0" err="1" smtClean="0"/>
              <a:t>싱글턴</a:t>
            </a:r>
            <a:r>
              <a:rPr lang="ko-KR" altLang="en-US" sz="1400" dirty="0" smtClean="0"/>
              <a:t> 객체로 생성된다</a:t>
            </a:r>
            <a:r>
              <a:rPr lang="en-US" altLang="ko-KR" sz="1400" dirty="0" smtClean="0"/>
              <a:t>.)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-</a:t>
            </a:r>
            <a:r>
              <a:rPr lang="ko-KR" altLang="en-US" sz="1400" dirty="0" smtClean="0"/>
              <a:t>의존성 주입하는 클래스를 설정</a:t>
            </a:r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&lt;bean id=“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” scope=“singleton”/&gt;</a:t>
            </a:r>
          </a:p>
          <a:p>
            <a:pPr marL="342900" indent="-342900"/>
            <a:r>
              <a:rPr lang="en-US" altLang="ko-KR" sz="1400" dirty="0" smtClean="0"/>
              <a:t> &lt;bean id=“</a:t>
            </a:r>
            <a:r>
              <a:rPr lang="en-US" altLang="ko-KR" sz="1400" b="1" dirty="0" err="1" smtClean="0"/>
              <a:t>od</a:t>
            </a:r>
            <a:r>
              <a:rPr lang="en-US" altLang="ko-KR" sz="1400" dirty="0" smtClean="0"/>
              <a:t>” class=“day1205.OracleBoardDAO”/&gt;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</a:t>
            </a:r>
            <a:r>
              <a:rPr lang="ko-KR" altLang="en-US" sz="1400" dirty="0" smtClean="0"/>
              <a:t>의존성 </a:t>
            </a:r>
            <a:r>
              <a:rPr lang="ko-KR" altLang="en-US" sz="1400" dirty="0" err="1" smtClean="0"/>
              <a:t>주입받는</a:t>
            </a:r>
            <a:r>
              <a:rPr lang="ko-KR" altLang="en-US" sz="1400" dirty="0" smtClean="0"/>
              <a:t> 클래스를 등록</a:t>
            </a:r>
            <a:r>
              <a:rPr lang="en-US" altLang="ko-KR" sz="1400" dirty="0" smtClean="0"/>
              <a:t>.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&lt;bean id=“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” scope=“singleton”&gt;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 &lt;constructor-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 ref=“</a:t>
            </a:r>
            <a:r>
              <a:rPr lang="ko-KR" altLang="en-US" sz="1400" dirty="0" smtClean="0"/>
              <a:t>의존성주입할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”/&gt;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&lt;/bean&gt;</a:t>
            </a:r>
          </a:p>
          <a:p>
            <a:pPr marL="342900" indent="-342900"/>
            <a:r>
              <a:rPr lang="en-US" altLang="ko-KR" sz="1400" dirty="0" smtClean="0"/>
              <a:t> &lt;bean id=“</a:t>
            </a:r>
            <a:r>
              <a:rPr lang="en-US" altLang="ko-KR" sz="1400" dirty="0" err="1" smtClean="0"/>
              <a:t>si</a:t>
            </a:r>
            <a:r>
              <a:rPr lang="en-US" altLang="ko-KR" sz="1400" dirty="0" smtClean="0"/>
              <a:t>” class=“day1205.ServiceImpl” scope=“singleton”&gt;</a:t>
            </a:r>
          </a:p>
          <a:p>
            <a:pPr marL="342900" indent="-342900"/>
            <a:r>
              <a:rPr lang="en-US" altLang="ko-KR" sz="1400" dirty="0" smtClean="0"/>
              <a:t>    &lt;constructor-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 ref=“</a:t>
            </a:r>
            <a:r>
              <a:rPr lang="en-US" altLang="ko-KR" sz="1400" b="1" dirty="0" err="1" smtClean="0"/>
              <a:t>od</a:t>
            </a:r>
            <a:r>
              <a:rPr lang="en-US" altLang="ko-KR" sz="1400" dirty="0" smtClean="0"/>
              <a:t>”/&gt;</a:t>
            </a:r>
          </a:p>
          <a:p>
            <a:pPr marL="342900" indent="-342900"/>
            <a:r>
              <a:rPr lang="en-US" altLang="ko-KR" sz="1400" dirty="0" smtClean="0"/>
              <a:t>  &lt;/bean&gt;</a:t>
            </a:r>
          </a:p>
          <a:p>
            <a:pPr marL="342900" indent="-342900"/>
            <a:r>
              <a:rPr lang="en-US" altLang="ko-KR" sz="1400" dirty="0" smtClean="0"/>
              <a:t>3.Spring Container</a:t>
            </a:r>
            <a:r>
              <a:rPr lang="ko-KR" altLang="en-US" sz="1400" dirty="0" smtClean="0"/>
              <a:t>를 생성</a:t>
            </a:r>
            <a:r>
              <a:rPr lang="en-US" altLang="ko-KR" sz="1400" dirty="0" smtClean="0"/>
              <a:t>( log4j</a:t>
            </a:r>
            <a:r>
              <a:rPr lang="ko-KR" altLang="en-US" sz="1400" dirty="0" smtClean="0"/>
              <a:t>에 의존성이 있다</a:t>
            </a:r>
            <a:r>
              <a:rPr lang="en-US" altLang="ko-KR" sz="1400" dirty="0" smtClean="0"/>
              <a:t>. )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ApplicationContext</a:t>
            </a:r>
            <a:r>
              <a:rPr lang="en-US" altLang="ko-KR" sz="1400" dirty="0" smtClean="0"/>
              <a:t> ac=new </a:t>
            </a:r>
            <a:r>
              <a:rPr lang="en-US" altLang="ko-KR" sz="1400" b="1" dirty="0" err="1" smtClean="0"/>
              <a:t>ClassPath</a:t>
            </a:r>
            <a:r>
              <a:rPr lang="en-US" altLang="ko-KR" sz="1400" dirty="0" err="1" smtClean="0"/>
              <a:t>XmlApplicationContext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설정파일명</a:t>
            </a:r>
            <a:r>
              <a:rPr lang="en-US" altLang="ko-KR" sz="1400" dirty="0" smtClean="0"/>
              <a:t>.xml”);</a:t>
            </a:r>
          </a:p>
          <a:p>
            <a:pPr marL="342900" indent="-342900"/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ApplicationContext</a:t>
            </a:r>
            <a:r>
              <a:rPr lang="en-US" altLang="ko-KR" sz="1400" dirty="0" smtClean="0"/>
              <a:t> ac=new </a:t>
            </a:r>
            <a:r>
              <a:rPr lang="en-US" altLang="ko-KR" sz="1400" b="1" dirty="0" err="1" smtClean="0"/>
              <a:t>FileSystem</a:t>
            </a:r>
            <a:r>
              <a:rPr lang="en-US" altLang="ko-KR" sz="1400" dirty="0" err="1" smtClean="0"/>
              <a:t>XmlApplicationContext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절대경</a:t>
            </a:r>
            <a:r>
              <a:rPr lang="ko-KR" altLang="en-US" sz="1400" dirty="0"/>
              <a:t>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설정파일명</a:t>
            </a:r>
            <a:r>
              <a:rPr lang="en-US" altLang="ko-KR" sz="1400" dirty="0" smtClean="0"/>
              <a:t>.xml”);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4.Bean </a:t>
            </a:r>
            <a:r>
              <a:rPr lang="ko-KR" altLang="en-US" sz="1400" dirty="0" smtClean="0"/>
              <a:t>얻기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설정파일에 등록된 동일이름의 클래스의 객체를 찾아서 반환한다</a:t>
            </a:r>
            <a:r>
              <a:rPr lang="en-US" altLang="ko-KR" sz="1400" dirty="0" smtClean="0"/>
              <a:t>.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Service </a:t>
            </a:r>
            <a:r>
              <a:rPr lang="en-US" altLang="ko-KR" sz="1400" dirty="0" err="1" smtClean="0"/>
              <a:t>service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ac.getBean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ServiceImpl.class</a:t>
            </a:r>
            <a:r>
              <a:rPr lang="en-US" altLang="ko-KR" sz="1400" dirty="0" smtClean="0"/>
              <a:t>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376363" y="1828800"/>
            <a:ext cx="2238375" cy="1266825"/>
          </a:xfrm>
          <a:custGeom>
            <a:avLst/>
            <a:gdLst>
              <a:gd name="connsiteX0" fmla="*/ 2147887 w 2238375"/>
              <a:gd name="connsiteY0" fmla="*/ 1266825 h 1266825"/>
              <a:gd name="connsiteX1" fmla="*/ 2176462 w 2238375"/>
              <a:gd name="connsiteY1" fmla="*/ 1252538 h 1266825"/>
              <a:gd name="connsiteX2" fmla="*/ 2190750 w 2238375"/>
              <a:gd name="connsiteY2" fmla="*/ 1219200 h 1266825"/>
              <a:gd name="connsiteX3" fmla="*/ 2200275 w 2238375"/>
              <a:gd name="connsiteY3" fmla="*/ 1200150 h 1266825"/>
              <a:gd name="connsiteX4" fmla="*/ 2214562 w 2238375"/>
              <a:gd name="connsiteY4" fmla="*/ 1166813 h 1266825"/>
              <a:gd name="connsiteX5" fmla="*/ 2224087 w 2238375"/>
              <a:gd name="connsiteY5" fmla="*/ 1128713 h 1266825"/>
              <a:gd name="connsiteX6" fmla="*/ 2238375 w 2238375"/>
              <a:gd name="connsiteY6" fmla="*/ 1009650 h 1266825"/>
              <a:gd name="connsiteX7" fmla="*/ 2233612 w 2238375"/>
              <a:gd name="connsiteY7" fmla="*/ 895350 h 1266825"/>
              <a:gd name="connsiteX8" fmla="*/ 2224087 w 2238375"/>
              <a:gd name="connsiteY8" fmla="*/ 871538 h 1266825"/>
              <a:gd name="connsiteX9" fmla="*/ 2219325 w 2238375"/>
              <a:gd name="connsiteY9" fmla="*/ 857250 h 1266825"/>
              <a:gd name="connsiteX10" fmla="*/ 2205037 w 2238375"/>
              <a:gd name="connsiteY10" fmla="*/ 795338 h 1266825"/>
              <a:gd name="connsiteX11" fmla="*/ 2195512 w 2238375"/>
              <a:gd name="connsiteY11" fmla="*/ 762000 h 1266825"/>
              <a:gd name="connsiteX12" fmla="*/ 2181225 w 2238375"/>
              <a:gd name="connsiteY12" fmla="*/ 747713 h 1266825"/>
              <a:gd name="connsiteX13" fmla="*/ 2171700 w 2238375"/>
              <a:gd name="connsiteY13" fmla="*/ 728663 h 1266825"/>
              <a:gd name="connsiteX14" fmla="*/ 2109787 w 2238375"/>
              <a:gd name="connsiteY14" fmla="*/ 671513 h 1266825"/>
              <a:gd name="connsiteX15" fmla="*/ 2081212 w 2238375"/>
              <a:gd name="connsiteY15" fmla="*/ 661988 h 1266825"/>
              <a:gd name="connsiteX16" fmla="*/ 2038350 w 2238375"/>
              <a:gd name="connsiteY16" fmla="*/ 642938 h 1266825"/>
              <a:gd name="connsiteX17" fmla="*/ 2009775 w 2238375"/>
              <a:gd name="connsiteY17" fmla="*/ 628650 h 1266825"/>
              <a:gd name="connsiteX18" fmla="*/ 1990725 w 2238375"/>
              <a:gd name="connsiteY18" fmla="*/ 623888 h 1266825"/>
              <a:gd name="connsiteX19" fmla="*/ 1976437 w 2238375"/>
              <a:gd name="connsiteY19" fmla="*/ 619125 h 1266825"/>
              <a:gd name="connsiteX20" fmla="*/ 1938337 w 2238375"/>
              <a:gd name="connsiteY20" fmla="*/ 604838 h 1266825"/>
              <a:gd name="connsiteX21" fmla="*/ 1919287 w 2238375"/>
              <a:gd name="connsiteY21" fmla="*/ 600075 h 1266825"/>
              <a:gd name="connsiteX22" fmla="*/ 1890712 w 2238375"/>
              <a:gd name="connsiteY22" fmla="*/ 585788 h 1266825"/>
              <a:gd name="connsiteX23" fmla="*/ 1828800 w 2238375"/>
              <a:gd name="connsiteY23" fmla="*/ 566738 h 1266825"/>
              <a:gd name="connsiteX24" fmla="*/ 1800225 w 2238375"/>
              <a:gd name="connsiteY24" fmla="*/ 552450 h 1266825"/>
              <a:gd name="connsiteX25" fmla="*/ 1781175 w 2238375"/>
              <a:gd name="connsiteY25" fmla="*/ 547688 h 1266825"/>
              <a:gd name="connsiteX26" fmla="*/ 1747837 w 2238375"/>
              <a:gd name="connsiteY26" fmla="*/ 538163 h 1266825"/>
              <a:gd name="connsiteX27" fmla="*/ 1709737 w 2238375"/>
              <a:gd name="connsiteY27" fmla="*/ 528638 h 1266825"/>
              <a:gd name="connsiteX28" fmla="*/ 1690687 w 2238375"/>
              <a:gd name="connsiteY28" fmla="*/ 523875 h 1266825"/>
              <a:gd name="connsiteX29" fmla="*/ 1666875 w 2238375"/>
              <a:gd name="connsiteY29" fmla="*/ 514350 h 1266825"/>
              <a:gd name="connsiteX30" fmla="*/ 1619250 w 2238375"/>
              <a:gd name="connsiteY30" fmla="*/ 504825 h 1266825"/>
              <a:gd name="connsiteX31" fmla="*/ 1595437 w 2238375"/>
              <a:gd name="connsiteY31" fmla="*/ 500063 h 1266825"/>
              <a:gd name="connsiteX32" fmla="*/ 1562100 w 2238375"/>
              <a:gd name="connsiteY32" fmla="*/ 490538 h 1266825"/>
              <a:gd name="connsiteX33" fmla="*/ 1533525 w 2238375"/>
              <a:gd name="connsiteY33" fmla="*/ 485775 h 1266825"/>
              <a:gd name="connsiteX34" fmla="*/ 1395412 w 2238375"/>
              <a:gd name="connsiteY34" fmla="*/ 471488 h 1266825"/>
              <a:gd name="connsiteX35" fmla="*/ 1338262 w 2238375"/>
              <a:gd name="connsiteY35" fmla="*/ 466725 h 1266825"/>
              <a:gd name="connsiteX36" fmla="*/ 1309687 w 2238375"/>
              <a:gd name="connsiteY36" fmla="*/ 461963 h 1266825"/>
              <a:gd name="connsiteX37" fmla="*/ 1276350 w 2238375"/>
              <a:gd name="connsiteY37" fmla="*/ 457200 h 1266825"/>
              <a:gd name="connsiteX38" fmla="*/ 1228725 w 2238375"/>
              <a:gd name="connsiteY38" fmla="*/ 447675 h 1266825"/>
              <a:gd name="connsiteX39" fmla="*/ 990600 w 2238375"/>
              <a:gd name="connsiteY39" fmla="*/ 438150 h 1266825"/>
              <a:gd name="connsiteX40" fmla="*/ 909637 w 2238375"/>
              <a:gd name="connsiteY40" fmla="*/ 423863 h 1266825"/>
              <a:gd name="connsiteX41" fmla="*/ 809625 w 2238375"/>
              <a:gd name="connsiteY41" fmla="*/ 414338 h 1266825"/>
              <a:gd name="connsiteX42" fmla="*/ 728662 w 2238375"/>
              <a:gd name="connsiteY42" fmla="*/ 395288 h 1266825"/>
              <a:gd name="connsiteX43" fmla="*/ 695325 w 2238375"/>
              <a:gd name="connsiteY43" fmla="*/ 385763 h 1266825"/>
              <a:gd name="connsiteX44" fmla="*/ 671512 w 2238375"/>
              <a:gd name="connsiteY44" fmla="*/ 376238 h 1266825"/>
              <a:gd name="connsiteX45" fmla="*/ 633412 w 2238375"/>
              <a:gd name="connsiteY45" fmla="*/ 366713 h 1266825"/>
              <a:gd name="connsiteX46" fmla="*/ 600075 w 2238375"/>
              <a:gd name="connsiteY46" fmla="*/ 357188 h 1266825"/>
              <a:gd name="connsiteX47" fmla="*/ 581025 w 2238375"/>
              <a:gd name="connsiteY47" fmla="*/ 352425 h 1266825"/>
              <a:gd name="connsiteX48" fmla="*/ 566737 w 2238375"/>
              <a:gd name="connsiteY48" fmla="*/ 347663 h 1266825"/>
              <a:gd name="connsiteX49" fmla="*/ 542925 w 2238375"/>
              <a:gd name="connsiteY49" fmla="*/ 342900 h 1266825"/>
              <a:gd name="connsiteX50" fmla="*/ 523875 w 2238375"/>
              <a:gd name="connsiteY50" fmla="*/ 333375 h 1266825"/>
              <a:gd name="connsiteX51" fmla="*/ 461962 w 2238375"/>
              <a:gd name="connsiteY51" fmla="*/ 314325 h 1266825"/>
              <a:gd name="connsiteX52" fmla="*/ 433387 w 2238375"/>
              <a:gd name="connsiteY52" fmla="*/ 295275 h 1266825"/>
              <a:gd name="connsiteX53" fmla="*/ 385762 w 2238375"/>
              <a:gd name="connsiteY53" fmla="*/ 271463 h 1266825"/>
              <a:gd name="connsiteX54" fmla="*/ 352425 w 2238375"/>
              <a:gd name="connsiteY54" fmla="*/ 252413 h 1266825"/>
              <a:gd name="connsiteX55" fmla="*/ 338137 w 2238375"/>
              <a:gd name="connsiteY55" fmla="*/ 238125 h 1266825"/>
              <a:gd name="connsiteX56" fmla="*/ 314325 w 2238375"/>
              <a:gd name="connsiteY56" fmla="*/ 228600 h 1266825"/>
              <a:gd name="connsiteX57" fmla="*/ 280987 w 2238375"/>
              <a:gd name="connsiteY57" fmla="*/ 204788 h 1266825"/>
              <a:gd name="connsiteX58" fmla="*/ 257175 w 2238375"/>
              <a:gd name="connsiteY58" fmla="*/ 195263 h 1266825"/>
              <a:gd name="connsiteX59" fmla="*/ 238125 w 2238375"/>
              <a:gd name="connsiteY59" fmla="*/ 180975 h 1266825"/>
              <a:gd name="connsiteX60" fmla="*/ 200025 w 2238375"/>
              <a:gd name="connsiteY60" fmla="*/ 157163 h 1266825"/>
              <a:gd name="connsiteX61" fmla="*/ 180975 w 2238375"/>
              <a:gd name="connsiteY61" fmla="*/ 142875 h 1266825"/>
              <a:gd name="connsiteX62" fmla="*/ 166687 w 2238375"/>
              <a:gd name="connsiteY62" fmla="*/ 128588 h 1266825"/>
              <a:gd name="connsiteX63" fmla="*/ 142875 w 2238375"/>
              <a:gd name="connsiteY63" fmla="*/ 114300 h 1266825"/>
              <a:gd name="connsiteX64" fmla="*/ 114300 w 2238375"/>
              <a:gd name="connsiteY64" fmla="*/ 100013 h 1266825"/>
              <a:gd name="connsiteX65" fmla="*/ 80962 w 2238375"/>
              <a:gd name="connsiteY65" fmla="*/ 71438 h 1266825"/>
              <a:gd name="connsiteX66" fmla="*/ 52387 w 2238375"/>
              <a:gd name="connsiteY66" fmla="*/ 52388 h 1266825"/>
              <a:gd name="connsiteX67" fmla="*/ 9525 w 2238375"/>
              <a:gd name="connsiteY67" fmla="*/ 14288 h 1266825"/>
              <a:gd name="connsiteX68" fmla="*/ 0 w 2238375"/>
              <a:gd name="connsiteY68" fmla="*/ 0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38375" h="1266825">
                <a:moveTo>
                  <a:pt x="2147887" y="1266825"/>
                </a:moveTo>
                <a:cubicBezTo>
                  <a:pt x="2157640" y="1263575"/>
                  <a:pt x="2169360" y="1261061"/>
                  <a:pt x="2176462" y="1252538"/>
                </a:cubicBezTo>
                <a:cubicBezTo>
                  <a:pt x="2185752" y="1241389"/>
                  <a:pt x="2185495" y="1231461"/>
                  <a:pt x="2190750" y="1219200"/>
                </a:cubicBezTo>
                <a:cubicBezTo>
                  <a:pt x="2193547" y="1212675"/>
                  <a:pt x="2197100" y="1206500"/>
                  <a:pt x="2200275" y="1200150"/>
                </a:cubicBezTo>
                <a:cubicBezTo>
                  <a:pt x="2221465" y="1115383"/>
                  <a:pt x="2188255" y="1239157"/>
                  <a:pt x="2214562" y="1166813"/>
                </a:cubicBezTo>
                <a:cubicBezTo>
                  <a:pt x="2219036" y="1154510"/>
                  <a:pt x="2222236" y="1141672"/>
                  <a:pt x="2224087" y="1128713"/>
                </a:cubicBezTo>
                <a:cubicBezTo>
                  <a:pt x="2232916" y="1066913"/>
                  <a:pt x="2227610" y="1106532"/>
                  <a:pt x="2238375" y="1009650"/>
                </a:cubicBezTo>
                <a:cubicBezTo>
                  <a:pt x="2236787" y="971550"/>
                  <a:pt x="2237536" y="933281"/>
                  <a:pt x="2233612" y="895350"/>
                </a:cubicBezTo>
                <a:cubicBezTo>
                  <a:pt x="2232732" y="886847"/>
                  <a:pt x="2227089" y="879543"/>
                  <a:pt x="2224087" y="871538"/>
                </a:cubicBezTo>
                <a:cubicBezTo>
                  <a:pt x="2222324" y="866837"/>
                  <a:pt x="2220912" y="862013"/>
                  <a:pt x="2219325" y="857250"/>
                </a:cubicBezTo>
                <a:cubicBezTo>
                  <a:pt x="2210376" y="776722"/>
                  <a:pt x="2222671" y="842363"/>
                  <a:pt x="2205037" y="795338"/>
                </a:cubicBezTo>
                <a:cubicBezTo>
                  <a:pt x="2203674" y="791704"/>
                  <a:pt x="2198804" y="766938"/>
                  <a:pt x="2195512" y="762000"/>
                </a:cubicBezTo>
                <a:cubicBezTo>
                  <a:pt x="2191776" y="756396"/>
                  <a:pt x="2185140" y="753193"/>
                  <a:pt x="2181225" y="747713"/>
                </a:cubicBezTo>
                <a:cubicBezTo>
                  <a:pt x="2177099" y="741936"/>
                  <a:pt x="2176245" y="734117"/>
                  <a:pt x="2171700" y="728663"/>
                </a:cubicBezTo>
                <a:cubicBezTo>
                  <a:pt x="2166248" y="722120"/>
                  <a:pt x="2125079" y="679854"/>
                  <a:pt x="2109787" y="671513"/>
                </a:cubicBezTo>
                <a:cubicBezTo>
                  <a:pt x="2100973" y="666705"/>
                  <a:pt x="2090352" y="666143"/>
                  <a:pt x="2081212" y="661988"/>
                </a:cubicBezTo>
                <a:cubicBezTo>
                  <a:pt x="2030865" y="639102"/>
                  <a:pt x="2081175" y="653643"/>
                  <a:pt x="2038350" y="642938"/>
                </a:cubicBezTo>
                <a:cubicBezTo>
                  <a:pt x="2028825" y="638175"/>
                  <a:pt x="2019663" y="632605"/>
                  <a:pt x="2009775" y="628650"/>
                </a:cubicBezTo>
                <a:cubicBezTo>
                  <a:pt x="2003698" y="626219"/>
                  <a:pt x="1997019" y="625686"/>
                  <a:pt x="1990725" y="623888"/>
                </a:cubicBezTo>
                <a:cubicBezTo>
                  <a:pt x="1985898" y="622509"/>
                  <a:pt x="1981138" y="620888"/>
                  <a:pt x="1976437" y="619125"/>
                </a:cubicBezTo>
                <a:cubicBezTo>
                  <a:pt x="1960314" y="613079"/>
                  <a:pt x="1953482" y="609165"/>
                  <a:pt x="1938337" y="604838"/>
                </a:cubicBezTo>
                <a:cubicBezTo>
                  <a:pt x="1932043" y="603040"/>
                  <a:pt x="1925364" y="602506"/>
                  <a:pt x="1919287" y="600075"/>
                </a:cubicBezTo>
                <a:cubicBezTo>
                  <a:pt x="1909399" y="596120"/>
                  <a:pt x="1900600" y="589743"/>
                  <a:pt x="1890712" y="585788"/>
                </a:cubicBezTo>
                <a:cubicBezTo>
                  <a:pt x="1863442" y="574880"/>
                  <a:pt x="1852986" y="572784"/>
                  <a:pt x="1828800" y="566738"/>
                </a:cubicBezTo>
                <a:cubicBezTo>
                  <a:pt x="1819275" y="561975"/>
                  <a:pt x="1810113" y="556405"/>
                  <a:pt x="1800225" y="552450"/>
                </a:cubicBezTo>
                <a:cubicBezTo>
                  <a:pt x="1794148" y="550019"/>
                  <a:pt x="1787490" y="549410"/>
                  <a:pt x="1781175" y="547688"/>
                </a:cubicBezTo>
                <a:cubicBezTo>
                  <a:pt x="1770025" y="544647"/>
                  <a:pt x="1759004" y="541141"/>
                  <a:pt x="1747837" y="538163"/>
                </a:cubicBezTo>
                <a:cubicBezTo>
                  <a:pt x="1735188" y="534790"/>
                  <a:pt x="1722437" y="531813"/>
                  <a:pt x="1709737" y="528638"/>
                </a:cubicBezTo>
                <a:cubicBezTo>
                  <a:pt x="1703387" y="527050"/>
                  <a:pt x="1696764" y="526306"/>
                  <a:pt x="1690687" y="523875"/>
                </a:cubicBezTo>
                <a:cubicBezTo>
                  <a:pt x="1682750" y="520700"/>
                  <a:pt x="1675135" y="516553"/>
                  <a:pt x="1666875" y="514350"/>
                </a:cubicBezTo>
                <a:cubicBezTo>
                  <a:pt x="1651232" y="510179"/>
                  <a:pt x="1635125" y="508000"/>
                  <a:pt x="1619250" y="504825"/>
                </a:cubicBezTo>
                <a:cubicBezTo>
                  <a:pt x="1611312" y="503238"/>
                  <a:pt x="1603220" y="502287"/>
                  <a:pt x="1595437" y="500063"/>
                </a:cubicBezTo>
                <a:cubicBezTo>
                  <a:pt x="1584325" y="496888"/>
                  <a:pt x="1573361" y="493137"/>
                  <a:pt x="1562100" y="490538"/>
                </a:cubicBezTo>
                <a:cubicBezTo>
                  <a:pt x="1552691" y="488367"/>
                  <a:pt x="1543119" y="486871"/>
                  <a:pt x="1533525" y="485775"/>
                </a:cubicBezTo>
                <a:cubicBezTo>
                  <a:pt x="1487541" y="480520"/>
                  <a:pt x="1441535" y="475332"/>
                  <a:pt x="1395412" y="471488"/>
                </a:cubicBezTo>
                <a:cubicBezTo>
                  <a:pt x="1376362" y="469900"/>
                  <a:pt x="1357261" y="468836"/>
                  <a:pt x="1338262" y="466725"/>
                </a:cubicBezTo>
                <a:cubicBezTo>
                  <a:pt x="1328665" y="465659"/>
                  <a:pt x="1319231" y="463431"/>
                  <a:pt x="1309687" y="461963"/>
                </a:cubicBezTo>
                <a:cubicBezTo>
                  <a:pt x="1298592" y="460256"/>
                  <a:pt x="1287404" y="459151"/>
                  <a:pt x="1276350" y="457200"/>
                </a:cubicBezTo>
                <a:cubicBezTo>
                  <a:pt x="1260407" y="454386"/>
                  <a:pt x="1244799" y="449604"/>
                  <a:pt x="1228725" y="447675"/>
                </a:cubicBezTo>
                <a:cubicBezTo>
                  <a:pt x="1175860" y="441331"/>
                  <a:pt x="1008708" y="438667"/>
                  <a:pt x="990600" y="438150"/>
                </a:cubicBezTo>
                <a:cubicBezTo>
                  <a:pt x="852043" y="425555"/>
                  <a:pt x="998461" y="442897"/>
                  <a:pt x="909637" y="423863"/>
                </a:cubicBezTo>
                <a:cubicBezTo>
                  <a:pt x="889107" y="419464"/>
                  <a:pt x="822669" y="415341"/>
                  <a:pt x="809625" y="414338"/>
                </a:cubicBezTo>
                <a:cubicBezTo>
                  <a:pt x="775910" y="406846"/>
                  <a:pt x="761349" y="404005"/>
                  <a:pt x="728662" y="395288"/>
                </a:cubicBezTo>
                <a:cubicBezTo>
                  <a:pt x="717495" y="392310"/>
                  <a:pt x="706289" y="389418"/>
                  <a:pt x="695325" y="385763"/>
                </a:cubicBezTo>
                <a:cubicBezTo>
                  <a:pt x="687215" y="383060"/>
                  <a:pt x="679683" y="378752"/>
                  <a:pt x="671512" y="376238"/>
                </a:cubicBezTo>
                <a:cubicBezTo>
                  <a:pt x="659000" y="372388"/>
                  <a:pt x="646061" y="370086"/>
                  <a:pt x="633412" y="366713"/>
                </a:cubicBezTo>
                <a:cubicBezTo>
                  <a:pt x="622245" y="363735"/>
                  <a:pt x="611225" y="360229"/>
                  <a:pt x="600075" y="357188"/>
                </a:cubicBezTo>
                <a:cubicBezTo>
                  <a:pt x="593760" y="355466"/>
                  <a:pt x="587319" y="354223"/>
                  <a:pt x="581025" y="352425"/>
                </a:cubicBezTo>
                <a:cubicBezTo>
                  <a:pt x="576198" y="351046"/>
                  <a:pt x="571607" y="348881"/>
                  <a:pt x="566737" y="347663"/>
                </a:cubicBezTo>
                <a:cubicBezTo>
                  <a:pt x="558884" y="345700"/>
                  <a:pt x="550862" y="344488"/>
                  <a:pt x="542925" y="342900"/>
                </a:cubicBezTo>
                <a:cubicBezTo>
                  <a:pt x="536575" y="339725"/>
                  <a:pt x="530501" y="335924"/>
                  <a:pt x="523875" y="333375"/>
                </a:cubicBezTo>
                <a:cubicBezTo>
                  <a:pt x="493504" y="321694"/>
                  <a:pt x="487495" y="320709"/>
                  <a:pt x="461962" y="314325"/>
                </a:cubicBezTo>
                <a:cubicBezTo>
                  <a:pt x="434879" y="287242"/>
                  <a:pt x="460956" y="309060"/>
                  <a:pt x="433387" y="295275"/>
                </a:cubicBezTo>
                <a:cubicBezTo>
                  <a:pt x="379542" y="268352"/>
                  <a:pt x="418527" y="282383"/>
                  <a:pt x="385762" y="271463"/>
                </a:cubicBezTo>
                <a:cubicBezTo>
                  <a:pt x="365505" y="241076"/>
                  <a:pt x="390677" y="271539"/>
                  <a:pt x="352425" y="252413"/>
                </a:cubicBezTo>
                <a:cubicBezTo>
                  <a:pt x="346401" y="249401"/>
                  <a:pt x="343849" y="241695"/>
                  <a:pt x="338137" y="238125"/>
                </a:cubicBezTo>
                <a:cubicBezTo>
                  <a:pt x="330888" y="233594"/>
                  <a:pt x="321971" y="232423"/>
                  <a:pt x="314325" y="228600"/>
                </a:cubicBezTo>
                <a:cubicBezTo>
                  <a:pt x="296468" y="219672"/>
                  <a:pt x="300407" y="215577"/>
                  <a:pt x="280987" y="204788"/>
                </a:cubicBezTo>
                <a:cubicBezTo>
                  <a:pt x="273514" y="200636"/>
                  <a:pt x="264648" y="199415"/>
                  <a:pt x="257175" y="195263"/>
                </a:cubicBezTo>
                <a:cubicBezTo>
                  <a:pt x="250236" y="191408"/>
                  <a:pt x="244730" y="185378"/>
                  <a:pt x="238125" y="180975"/>
                </a:cubicBezTo>
                <a:cubicBezTo>
                  <a:pt x="204746" y="158722"/>
                  <a:pt x="224894" y="174927"/>
                  <a:pt x="200025" y="157163"/>
                </a:cubicBezTo>
                <a:cubicBezTo>
                  <a:pt x="193566" y="152549"/>
                  <a:pt x="187002" y="148041"/>
                  <a:pt x="180975" y="142875"/>
                </a:cubicBezTo>
                <a:cubicBezTo>
                  <a:pt x="175861" y="138492"/>
                  <a:pt x="172075" y="132629"/>
                  <a:pt x="166687" y="128588"/>
                </a:cubicBezTo>
                <a:cubicBezTo>
                  <a:pt x="159282" y="123034"/>
                  <a:pt x="150725" y="119206"/>
                  <a:pt x="142875" y="114300"/>
                </a:cubicBezTo>
                <a:cubicBezTo>
                  <a:pt x="121775" y="101112"/>
                  <a:pt x="136328" y="107355"/>
                  <a:pt x="114300" y="100013"/>
                </a:cubicBezTo>
                <a:cubicBezTo>
                  <a:pt x="97854" y="83567"/>
                  <a:pt x="101329" y="85695"/>
                  <a:pt x="80962" y="71438"/>
                </a:cubicBezTo>
                <a:cubicBezTo>
                  <a:pt x="71584" y="64873"/>
                  <a:pt x="60482" y="60483"/>
                  <a:pt x="52387" y="52388"/>
                </a:cubicBezTo>
                <a:cubicBezTo>
                  <a:pt x="19765" y="19766"/>
                  <a:pt x="35020" y="31285"/>
                  <a:pt x="9525" y="14288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347913" y="1857375"/>
            <a:ext cx="866775" cy="535161"/>
          </a:xfrm>
          <a:custGeom>
            <a:avLst/>
            <a:gdLst>
              <a:gd name="connsiteX0" fmla="*/ 866775 w 866775"/>
              <a:gd name="connsiteY0" fmla="*/ 533400 h 535161"/>
              <a:gd name="connsiteX1" fmla="*/ 838200 w 866775"/>
              <a:gd name="connsiteY1" fmla="*/ 514350 h 535161"/>
              <a:gd name="connsiteX2" fmla="*/ 809625 w 866775"/>
              <a:gd name="connsiteY2" fmla="*/ 495300 h 535161"/>
              <a:gd name="connsiteX3" fmla="*/ 762000 w 866775"/>
              <a:gd name="connsiteY3" fmla="*/ 447675 h 535161"/>
              <a:gd name="connsiteX4" fmla="*/ 747712 w 866775"/>
              <a:gd name="connsiteY4" fmla="*/ 433388 h 535161"/>
              <a:gd name="connsiteX5" fmla="*/ 733425 w 866775"/>
              <a:gd name="connsiteY5" fmla="*/ 428625 h 535161"/>
              <a:gd name="connsiteX6" fmla="*/ 704850 w 866775"/>
              <a:gd name="connsiteY6" fmla="*/ 409575 h 535161"/>
              <a:gd name="connsiteX7" fmla="*/ 685800 w 866775"/>
              <a:gd name="connsiteY7" fmla="*/ 395288 h 535161"/>
              <a:gd name="connsiteX8" fmla="*/ 661987 w 866775"/>
              <a:gd name="connsiteY8" fmla="*/ 390525 h 535161"/>
              <a:gd name="connsiteX9" fmla="*/ 628650 w 866775"/>
              <a:gd name="connsiteY9" fmla="*/ 376238 h 535161"/>
              <a:gd name="connsiteX10" fmla="*/ 609600 w 866775"/>
              <a:gd name="connsiteY10" fmla="*/ 366713 h 535161"/>
              <a:gd name="connsiteX11" fmla="*/ 581025 w 866775"/>
              <a:gd name="connsiteY11" fmla="*/ 357188 h 535161"/>
              <a:gd name="connsiteX12" fmla="*/ 566737 w 866775"/>
              <a:gd name="connsiteY12" fmla="*/ 352425 h 535161"/>
              <a:gd name="connsiteX13" fmla="*/ 495300 w 866775"/>
              <a:gd name="connsiteY13" fmla="*/ 323850 h 535161"/>
              <a:gd name="connsiteX14" fmla="*/ 457200 w 866775"/>
              <a:gd name="connsiteY14" fmla="*/ 319088 h 535161"/>
              <a:gd name="connsiteX15" fmla="*/ 438150 w 866775"/>
              <a:gd name="connsiteY15" fmla="*/ 304800 h 535161"/>
              <a:gd name="connsiteX16" fmla="*/ 404812 w 866775"/>
              <a:gd name="connsiteY16" fmla="*/ 295275 h 535161"/>
              <a:gd name="connsiteX17" fmla="*/ 390525 w 866775"/>
              <a:gd name="connsiteY17" fmla="*/ 285750 h 535161"/>
              <a:gd name="connsiteX18" fmla="*/ 371475 w 866775"/>
              <a:gd name="connsiteY18" fmla="*/ 280988 h 535161"/>
              <a:gd name="connsiteX19" fmla="*/ 357187 w 866775"/>
              <a:gd name="connsiteY19" fmla="*/ 276225 h 535161"/>
              <a:gd name="connsiteX20" fmla="*/ 314325 w 866775"/>
              <a:gd name="connsiteY20" fmla="*/ 261938 h 535161"/>
              <a:gd name="connsiteX21" fmla="*/ 300037 w 866775"/>
              <a:gd name="connsiteY21" fmla="*/ 257175 h 535161"/>
              <a:gd name="connsiteX22" fmla="*/ 261937 w 866775"/>
              <a:gd name="connsiteY22" fmla="*/ 247650 h 535161"/>
              <a:gd name="connsiteX23" fmla="*/ 247650 w 866775"/>
              <a:gd name="connsiteY23" fmla="*/ 238125 h 535161"/>
              <a:gd name="connsiteX24" fmla="*/ 214312 w 866775"/>
              <a:gd name="connsiteY24" fmla="*/ 223838 h 535161"/>
              <a:gd name="connsiteX25" fmla="*/ 200025 w 866775"/>
              <a:gd name="connsiteY25" fmla="*/ 219075 h 535161"/>
              <a:gd name="connsiteX26" fmla="*/ 171450 w 866775"/>
              <a:gd name="connsiteY26" fmla="*/ 204788 h 535161"/>
              <a:gd name="connsiteX27" fmla="*/ 142875 w 866775"/>
              <a:gd name="connsiteY27" fmla="*/ 180975 h 535161"/>
              <a:gd name="connsiteX28" fmla="*/ 128587 w 866775"/>
              <a:gd name="connsiteY28" fmla="*/ 166688 h 535161"/>
              <a:gd name="connsiteX29" fmla="*/ 114300 w 866775"/>
              <a:gd name="connsiteY29" fmla="*/ 157163 h 535161"/>
              <a:gd name="connsiteX30" fmla="*/ 85725 w 866775"/>
              <a:gd name="connsiteY30" fmla="*/ 128588 h 535161"/>
              <a:gd name="connsiteX31" fmla="*/ 71437 w 866775"/>
              <a:gd name="connsiteY31" fmla="*/ 114300 h 535161"/>
              <a:gd name="connsiteX32" fmla="*/ 52387 w 866775"/>
              <a:gd name="connsiteY32" fmla="*/ 85725 h 535161"/>
              <a:gd name="connsiteX33" fmla="*/ 23812 w 866775"/>
              <a:gd name="connsiteY33" fmla="*/ 42863 h 535161"/>
              <a:gd name="connsiteX34" fmla="*/ 14287 w 866775"/>
              <a:gd name="connsiteY34" fmla="*/ 28575 h 535161"/>
              <a:gd name="connsiteX35" fmla="*/ 9525 w 866775"/>
              <a:gd name="connsiteY35" fmla="*/ 14288 h 535161"/>
              <a:gd name="connsiteX36" fmla="*/ 0 w 866775"/>
              <a:gd name="connsiteY36" fmla="*/ 0 h 53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66775" h="535161">
                <a:moveTo>
                  <a:pt x="866775" y="533400"/>
                </a:moveTo>
                <a:cubicBezTo>
                  <a:pt x="839449" y="524293"/>
                  <a:pt x="864956" y="535161"/>
                  <a:pt x="838200" y="514350"/>
                </a:cubicBezTo>
                <a:cubicBezTo>
                  <a:pt x="829164" y="507322"/>
                  <a:pt x="817720" y="503395"/>
                  <a:pt x="809625" y="495300"/>
                </a:cubicBezTo>
                <a:lnTo>
                  <a:pt x="762000" y="447675"/>
                </a:lnTo>
                <a:cubicBezTo>
                  <a:pt x="757237" y="442912"/>
                  <a:pt x="754101" y="435518"/>
                  <a:pt x="747712" y="433388"/>
                </a:cubicBezTo>
                <a:cubicBezTo>
                  <a:pt x="742950" y="431800"/>
                  <a:pt x="737813" y="431063"/>
                  <a:pt x="733425" y="428625"/>
                </a:cubicBezTo>
                <a:cubicBezTo>
                  <a:pt x="723418" y="423065"/>
                  <a:pt x="714008" y="416443"/>
                  <a:pt x="704850" y="409575"/>
                </a:cubicBezTo>
                <a:cubicBezTo>
                  <a:pt x="698500" y="404813"/>
                  <a:pt x="693053" y="398512"/>
                  <a:pt x="685800" y="395288"/>
                </a:cubicBezTo>
                <a:cubicBezTo>
                  <a:pt x="678403" y="392000"/>
                  <a:pt x="669925" y="392113"/>
                  <a:pt x="661987" y="390525"/>
                </a:cubicBezTo>
                <a:cubicBezTo>
                  <a:pt x="633034" y="371222"/>
                  <a:pt x="663797" y="389418"/>
                  <a:pt x="628650" y="376238"/>
                </a:cubicBezTo>
                <a:cubicBezTo>
                  <a:pt x="622002" y="373745"/>
                  <a:pt x="616192" y="369350"/>
                  <a:pt x="609600" y="366713"/>
                </a:cubicBezTo>
                <a:cubicBezTo>
                  <a:pt x="600278" y="362984"/>
                  <a:pt x="590550" y="360363"/>
                  <a:pt x="581025" y="357188"/>
                </a:cubicBezTo>
                <a:cubicBezTo>
                  <a:pt x="576262" y="355600"/>
                  <a:pt x="571351" y="354403"/>
                  <a:pt x="566737" y="352425"/>
                </a:cubicBezTo>
                <a:cubicBezTo>
                  <a:pt x="551773" y="346012"/>
                  <a:pt x="510121" y="327555"/>
                  <a:pt x="495300" y="323850"/>
                </a:cubicBezTo>
                <a:cubicBezTo>
                  <a:pt x="482883" y="320746"/>
                  <a:pt x="469900" y="320675"/>
                  <a:pt x="457200" y="319088"/>
                </a:cubicBezTo>
                <a:cubicBezTo>
                  <a:pt x="450850" y="314325"/>
                  <a:pt x="445042" y="308738"/>
                  <a:pt x="438150" y="304800"/>
                </a:cubicBezTo>
                <a:cubicBezTo>
                  <a:pt x="432840" y="301766"/>
                  <a:pt x="408930" y="296305"/>
                  <a:pt x="404812" y="295275"/>
                </a:cubicBezTo>
                <a:cubicBezTo>
                  <a:pt x="400050" y="292100"/>
                  <a:pt x="395786" y="288005"/>
                  <a:pt x="390525" y="285750"/>
                </a:cubicBezTo>
                <a:cubicBezTo>
                  <a:pt x="384509" y="283172"/>
                  <a:pt x="377769" y="282786"/>
                  <a:pt x="371475" y="280988"/>
                </a:cubicBezTo>
                <a:cubicBezTo>
                  <a:pt x="366648" y="279609"/>
                  <a:pt x="361888" y="277988"/>
                  <a:pt x="357187" y="276225"/>
                </a:cubicBezTo>
                <a:cubicBezTo>
                  <a:pt x="304641" y="256520"/>
                  <a:pt x="359016" y="274707"/>
                  <a:pt x="314325" y="261938"/>
                </a:cubicBezTo>
                <a:cubicBezTo>
                  <a:pt x="309498" y="260559"/>
                  <a:pt x="304907" y="258393"/>
                  <a:pt x="300037" y="257175"/>
                </a:cubicBezTo>
                <a:cubicBezTo>
                  <a:pt x="289163" y="254457"/>
                  <a:pt x="272826" y="253095"/>
                  <a:pt x="261937" y="247650"/>
                </a:cubicBezTo>
                <a:cubicBezTo>
                  <a:pt x="256818" y="245090"/>
                  <a:pt x="252769" y="240685"/>
                  <a:pt x="247650" y="238125"/>
                </a:cubicBezTo>
                <a:cubicBezTo>
                  <a:pt x="236836" y="232718"/>
                  <a:pt x="225537" y="228328"/>
                  <a:pt x="214312" y="223838"/>
                </a:cubicBezTo>
                <a:cubicBezTo>
                  <a:pt x="209651" y="221974"/>
                  <a:pt x="204515" y="221320"/>
                  <a:pt x="200025" y="219075"/>
                </a:cubicBezTo>
                <a:cubicBezTo>
                  <a:pt x="163104" y="200614"/>
                  <a:pt x="207353" y="216755"/>
                  <a:pt x="171450" y="204788"/>
                </a:cubicBezTo>
                <a:cubicBezTo>
                  <a:pt x="129716" y="163054"/>
                  <a:pt x="182650" y="214120"/>
                  <a:pt x="142875" y="180975"/>
                </a:cubicBezTo>
                <a:cubicBezTo>
                  <a:pt x="137701" y="176663"/>
                  <a:pt x="133761" y="171000"/>
                  <a:pt x="128587" y="166688"/>
                </a:cubicBezTo>
                <a:cubicBezTo>
                  <a:pt x="124190" y="163024"/>
                  <a:pt x="118578" y="160966"/>
                  <a:pt x="114300" y="157163"/>
                </a:cubicBezTo>
                <a:cubicBezTo>
                  <a:pt x="104232" y="148214"/>
                  <a:pt x="95250" y="138113"/>
                  <a:pt x="85725" y="128588"/>
                </a:cubicBezTo>
                <a:cubicBezTo>
                  <a:pt x="80962" y="123825"/>
                  <a:pt x="75173" y="119904"/>
                  <a:pt x="71437" y="114300"/>
                </a:cubicBezTo>
                <a:lnTo>
                  <a:pt x="52387" y="85725"/>
                </a:lnTo>
                <a:lnTo>
                  <a:pt x="23812" y="42863"/>
                </a:lnTo>
                <a:lnTo>
                  <a:pt x="14287" y="28575"/>
                </a:lnTo>
                <a:cubicBezTo>
                  <a:pt x="12700" y="23813"/>
                  <a:pt x="11770" y="18778"/>
                  <a:pt x="9525" y="14288"/>
                </a:cubicBezTo>
                <a:cubicBezTo>
                  <a:pt x="6965" y="9168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371850" y="1881188"/>
            <a:ext cx="942975" cy="2095500"/>
          </a:xfrm>
          <a:custGeom>
            <a:avLst/>
            <a:gdLst>
              <a:gd name="connsiteX0" fmla="*/ 0 w 942975"/>
              <a:gd name="connsiteY0" fmla="*/ 2095500 h 2095500"/>
              <a:gd name="connsiteX1" fmla="*/ 4763 w 942975"/>
              <a:gd name="connsiteY1" fmla="*/ 2057400 h 2095500"/>
              <a:gd name="connsiteX2" fmla="*/ 19050 w 942975"/>
              <a:gd name="connsiteY2" fmla="*/ 2019300 h 2095500"/>
              <a:gd name="connsiteX3" fmla="*/ 52388 w 942975"/>
              <a:gd name="connsiteY3" fmla="*/ 1957387 h 2095500"/>
              <a:gd name="connsiteX4" fmla="*/ 95250 w 942975"/>
              <a:gd name="connsiteY4" fmla="*/ 1905000 h 2095500"/>
              <a:gd name="connsiteX5" fmla="*/ 114300 w 942975"/>
              <a:gd name="connsiteY5" fmla="*/ 1885950 h 2095500"/>
              <a:gd name="connsiteX6" fmla="*/ 128588 w 942975"/>
              <a:gd name="connsiteY6" fmla="*/ 1881187 h 2095500"/>
              <a:gd name="connsiteX7" fmla="*/ 157163 w 942975"/>
              <a:gd name="connsiteY7" fmla="*/ 1862137 h 2095500"/>
              <a:gd name="connsiteX8" fmla="*/ 176213 w 942975"/>
              <a:gd name="connsiteY8" fmla="*/ 1847850 h 2095500"/>
              <a:gd name="connsiteX9" fmla="*/ 195263 w 942975"/>
              <a:gd name="connsiteY9" fmla="*/ 1838325 h 2095500"/>
              <a:gd name="connsiteX10" fmla="*/ 280988 w 942975"/>
              <a:gd name="connsiteY10" fmla="*/ 1790700 h 2095500"/>
              <a:gd name="connsiteX11" fmla="*/ 304800 w 942975"/>
              <a:gd name="connsiteY11" fmla="*/ 1785937 h 2095500"/>
              <a:gd name="connsiteX12" fmla="*/ 447675 w 942975"/>
              <a:gd name="connsiteY12" fmla="*/ 1724025 h 2095500"/>
              <a:gd name="connsiteX13" fmla="*/ 519113 w 942975"/>
              <a:gd name="connsiteY13" fmla="*/ 1704975 h 2095500"/>
              <a:gd name="connsiteX14" fmla="*/ 547688 w 942975"/>
              <a:gd name="connsiteY14" fmla="*/ 1695450 h 2095500"/>
              <a:gd name="connsiteX15" fmla="*/ 581025 w 942975"/>
              <a:gd name="connsiteY15" fmla="*/ 1681162 h 2095500"/>
              <a:gd name="connsiteX16" fmla="*/ 619125 w 942975"/>
              <a:gd name="connsiteY16" fmla="*/ 1676400 h 2095500"/>
              <a:gd name="connsiteX17" fmla="*/ 676275 w 942975"/>
              <a:gd name="connsiteY17" fmla="*/ 1647825 h 2095500"/>
              <a:gd name="connsiteX18" fmla="*/ 695325 w 942975"/>
              <a:gd name="connsiteY18" fmla="*/ 1633537 h 2095500"/>
              <a:gd name="connsiteX19" fmla="*/ 747713 w 942975"/>
              <a:gd name="connsiteY19" fmla="*/ 1614487 h 2095500"/>
              <a:gd name="connsiteX20" fmla="*/ 790575 w 942975"/>
              <a:gd name="connsiteY20" fmla="*/ 1585912 h 2095500"/>
              <a:gd name="connsiteX21" fmla="*/ 814388 w 942975"/>
              <a:gd name="connsiteY21" fmla="*/ 1566862 h 2095500"/>
              <a:gd name="connsiteX22" fmla="*/ 842963 w 942975"/>
              <a:gd name="connsiteY22" fmla="*/ 1552575 h 2095500"/>
              <a:gd name="connsiteX23" fmla="*/ 871538 w 942975"/>
              <a:gd name="connsiteY23" fmla="*/ 1538287 h 2095500"/>
              <a:gd name="connsiteX24" fmla="*/ 881063 w 942975"/>
              <a:gd name="connsiteY24" fmla="*/ 1524000 h 2095500"/>
              <a:gd name="connsiteX25" fmla="*/ 900113 w 942975"/>
              <a:gd name="connsiteY25" fmla="*/ 1504950 h 2095500"/>
              <a:gd name="connsiteX26" fmla="*/ 904875 w 942975"/>
              <a:gd name="connsiteY26" fmla="*/ 1490662 h 2095500"/>
              <a:gd name="connsiteX27" fmla="*/ 914400 w 942975"/>
              <a:gd name="connsiteY27" fmla="*/ 1476375 h 2095500"/>
              <a:gd name="connsiteX28" fmla="*/ 938213 w 942975"/>
              <a:gd name="connsiteY28" fmla="*/ 1423987 h 2095500"/>
              <a:gd name="connsiteX29" fmla="*/ 942975 w 942975"/>
              <a:gd name="connsiteY29" fmla="*/ 1404937 h 2095500"/>
              <a:gd name="connsiteX30" fmla="*/ 938213 w 942975"/>
              <a:gd name="connsiteY30" fmla="*/ 1247775 h 2095500"/>
              <a:gd name="connsiteX31" fmla="*/ 933450 w 942975"/>
              <a:gd name="connsiteY31" fmla="*/ 1233487 h 2095500"/>
              <a:gd name="connsiteX32" fmla="*/ 923925 w 942975"/>
              <a:gd name="connsiteY32" fmla="*/ 1214437 h 2095500"/>
              <a:gd name="connsiteX33" fmla="*/ 895350 w 942975"/>
              <a:gd name="connsiteY33" fmla="*/ 1171575 h 2095500"/>
              <a:gd name="connsiteX34" fmla="*/ 885825 w 942975"/>
              <a:gd name="connsiteY34" fmla="*/ 1143000 h 2095500"/>
              <a:gd name="connsiteX35" fmla="*/ 866775 w 942975"/>
              <a:gd name="connsiteY35" fmla="*/ 1128712 h 2095500"/>
              <a:gd name="connsiteX36" fmla="*/ 852488 w 942975"/>
              <a:gd name="connsiteY36" fmla="*/ 1109662 h 2095500"/>
              <a:gd name="connsiteX37" fmla="*/ 842963 w 942975"/>
              <a:gd name="connsiteY37" fmla="*/ 1095375 h 2095500"/>
              <a:gd name="connsiteX38" fmla="*/ 814388 w 942975"/>
              <a:gd name="connsiteY38" fmla="*/ 1057275 h 2095500"/>
              <a:gd name="connsiteX39" fmla="*/ 804863 w 942975"/>
              <a:gd name="connsiteY39" fmla="*/ 1042987 h 2095500"/>
              <a:gd name="connsiteX40" fmla="*/ 790575 w 942975"/>
              <a:gd name="connsiteY40" fmla="*/ 1028700 h 2095500"/>
              <a:gd name="connsiteX41" fmla="*/ 762000 w 942975"/>
              <a:gd name="connsiteY41" fmla="*/ 1000125 h 2095500"/>
              <a:gd name="connsiteX42" fmla="*/ 752475 w 942975"/>
              <a:gd name="connsiteY42" fmla="*/ 985837 h 2095500"/>
              <a:gd name="connsiteX43" fmla="*/ 723900 w 942975"/>
              <a:gd name="connsiteY43" fmla="*/ 947737 h 2095500"/>
              <a:gd name="connsiteX44" fmla="*/ 704850 w 942975"/>
              <a:gd name="connsiteY44" fmla="*/ 919162 h 2095500"/>
              <a:gd name="connsiteX45" fmla="*/ 661988 w 942975"/>
              <a:gd name="connsiteY45" fmla="*/ 871537 h 2095500"/>
              <a:gd name="connsiteX46" fmla="*/ 642938 w 942975"/>
              <a:gd name="connsiteY46" fmla="*/ 838200 h 2095500"/>
              <a:gd name="connsiteX47" fmla="*/ 628650 w 942975"/>
              <a:gd name="connsiteY47" fmla="*/ 823912 h 2095500"/>
              <a:gd name="connsiteX48" fmla="*/ 604838 w 942975"/>
              <a:gd name="connsiteY48" fmla="*/ 771525 h 2095500"/>
              <a:gd name="connsiteX49" fmla="*/ 600075 w 942975"/>
              <a:gd name="connsiteY49" fmla="*/ 757237 h 2095500"/>
              <a:gd name="connsiteX50" fmla="*/ 585788 w 942975"/>
              <a:gd name="connsiteY50" fmla="*/ 733425 h 2095500"/>
              <a:gd name="connsiteX51" fmla="*/ 561975 w 942975"/>
              <a:gd name="connsiteY51" fmla="*/ 685800 h 2095500"/>
              <a:gd name="connsiteX52" fmla="*/ 552450 w 942975"/>
              <a:gd name="connsiteY52" fmla="*/ 657225 h 2095500"/>
              <a:gd name="connsiteX53" fmla="*/ 538163 w 942975"/>
              <a:gd name="connsiteY53" fmla="*/ 628650 h 2095500"/>
              <a:gd name="connsiteX54" fmla="*/ 523875 w 942975"/>
              <a:gd name="connsiteY54" fmla="*/ 561975 h 2095500"/>
              <a:gd name="connsiteX55" fmla="*/ 519113 w 942975"/>
              <a:gd name="connsiteY55" fmla="*/ 538162 h 2095500"/>
              <a:gd name="connsiteX56" fmla="*/ 514350 w 942975"/>
              <a:gd name="connsiteY56" fmla="*/ 523875 h 2095500"/>
              <a:gd name="connsiteX57" fmla="*/ 500063 w 942975"/>
              <a:gd name="connsiteY57" fmla="*/ 447675 h 2095500"/>
              <a:gd name="connsiteX58" fmla="*/ 504825 w 942975"/>
              <a:gd name="connsiteY58" fmla="*/ 223837 h 2095500"/>
              <a:gd name="connsiteX59" fmla="*/ 509588 w 942975"/>
              <a:gd name="connsiteY59" fmla="*/ 209550 h 2095500"/>
              <a:gd name="connsiteX60" fmla="*/ 514350 w 942975"/>
              <a:gd name="connsiteY60" fmla="*/ 190500 h 2095500"/>
              <a:gd name="connsiteX61" fmla="*/ 523875 w 942975"/>
              <a:gd name="connsiteY61" fmla="*/ 176212 h 2095500"/>
              <a:gd name="connsiteX62" fmla="*/ 533400 w 942975"/>
              <a:gd name="connsiteY62" fmla="*/ 147637 h 2095500"/>
              <a:gd name="connsiteX63" fmla="*/ 538163 w 942975"/>
              <a:gd name="connsiteY63" fmla="*/ 133350 h 2095500"/>
              <a:gd name="connsiteX64" fmla="*/ 542925 w 942975"/>
              <a:gd name="connsiteY64" fmla="*/ 114300 h 2095500"/>
              <a:gd name="connsiteX65" fmla="*/ 552450 w 942975"/>
              <a:gd name="connsiteY65" fmla="*/ 100012 h 2095500"/>
              <a:gd name="connsiteX66" fmla="*/ 566738 w 942975"/>
              <a:gd name="connsiteY66" fmla="*/ 71437 h 2095500"/>
              <a:gd name="connsiteX67" fmla="*/ 571500 w 942975"/>
              <a:gd name="connsiteY67" fmla="*/ 57150 h 2095500"/>
              <a:gd name="connsiteX68" fmla="*/ 581025 w 942975"/>
              <a:gd name="connsiteY68" fmla="*/ 42862 h 2095500"/>
              <a:gd name="connsiteX69" fmla="*/ 590550 w 942975"/>
              <a:gd name="connsiteY69" fmla="*/ 14287 h 2095500"/>
              <a:gd name="connsiteX70" fmla="*/ 595313 w 942975"/>
              <a:gd name="connsiteY70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942975" h="2095500">
                <a:moveTo>
                  <a:pt x="0" y="2095500"/>
                </a:moveTo>
                <a:cubicBezTo>
                  <a:pt x="1588" y="2082800"/>
                  <a:pt x="2473" y="2069992"/>
                  <a:pt x="4763" y="2057400"/>
                </a:cubicBezTo>
                <a:cubicBezTo>
                  <a:pt x="5961" y="2050809"/>
                  <a:pt x="18332" y="2020856"/>
                  <a:pt x="19050" y="2019300"/>
                </a:cubicBezTo>
                <a:cubicBezTo>
                  <a:pt x="24354" y="2007808"/>
                  <a:pt x="42455" y="1970631"/>
                  <a:pt x="52388" y="1957387"/>
                </a:cubicBezTo>
                <a:cubicBezTo>
                  <a:pt x="65925" y="1939337"/>
                  <a:pt x="79296" y="1920954"/>
                  <a:pt x="95250" y="1905000"/>
                </a:cubicBezTo>
                <a:cubicBezTo>
                  <a:pt x="101600" y="1898650"/>
                  <a:pt x="106992" y="1891170"/>
                  <a:pt x="114300" y="1885950"/>
                </a:cubicBezTo>
                <a:cubicBezTo>
                  <a:pt x="118385" y="1883032"/>
                  <a:pt x="123825" y="1882775"/>
                  <a:pt x="128588" y="1881187"/>
                </a:cubicBezTo>
                <a:cubicBezTo>
                  <a:pt x="147122" y="1853387"/>
                  <a:pt x="126410" y="1877514"/>
                  <a:pt x="157163" y="1862137"/>
                </a:cubicBezTo>
                <a:cubicBezTo>
                  <a:pt x="164262" y="1858587"/>
                  <a:pt x="169482" y="1852057"/>
                  <a:pt x="176213" y="1847850"/>
                </a:cubicBezTo>
                <a:cubicBezTo>
                  <a:pt x="182233" y="1844087"/>
                  <a:pt x="189175" y="1841978"/>
                  <a:pt x="195263" y="1838325"/>
                </a:cubicBezTo>
                <a:cubicBezTo>
                  <a:pt x="234377" y="1814856"/>
                  <a:pt x="242336" y="1803584"/>
                  <a:pt x="280988" y="1790700"/>
                </a:cubicBezTo>
                <a:cubicBezTo>
                  <a:pt x="288667" y="1788140"/>
                  <a:pt x="296863" y="1787525"/>
                  <a:pt x="304800" y="1785937"/>
                </a:cubicBezTo>
                <a:cubicBezTo>
                  <a:pt x="395742" y="1740467"/>
                  <a:pt x="348205" y="1761327"/>
                  <a:pt x="447675" y="1724025"/>
                </a:cubicBezTo>
                <a:cubicBezTo>
                  <a:pt x="496288" y="1705795"/>
                  <a:pt x="472346" y="1711655"/>
                  <a:pt x="519113" y="1704975"/>
                </a:cubicBezTo>
                <a:cubicBezTo>
                  <a:pt x="528638" y="1701800"/>
                  <a:pt x="538317" y="1699054"/>
                  <a:pt x="547688" y="1695450"/>
                </a:cubicBezTo>
                <a:cubicBezTo>
                  <a:pt x="558972" y="1691110"/>
                  <a:pt x="569343" y="1684277"/>
                  <a:pt x="581025" y="1681162"/>
                </a:cubicBezTo>
                <a:cubicBezTo>
                  <a:pt x="593392" y="1677864"/>
                  <a:pt x="606425" y="1677987"/>
                  <a:pt x="619125" y="1676400"/>
                </a:cubicBezTo>
                <a:cubicBezTo>
                  <a:pt x="701023" y="1621802"/>
                  <a:pt x="597400" y="1687263"/>
                  <a:pt x="676275" y="1647825"/>
                </a:cubicBezTo>
                <a:cubicBezTo>
                  <a:pt x="683375" y="1644275"/>
                  <a:pt x="688225" y="1637087"/>
                  <a:pt x="695325" y="1633537"/>
                </a:cubicBezTo>
                <a:cubicBezTo>
                  <a:pt x="724214" y="1619092"/>
                  <a:pt x="721216" y="1629628"/>
                  <a:pt x="747713" y="1614487"/>
                </a:cubicBezTo>
                <a:cubicBezTo>
                  <a:pt x="762622" y="1605968"/>
                  <a:pt x="777166" y="1596639"/>
                  <a:pt x="790575" y="1585912"/>
                </a:cubicBezTo>
                <a:cubicBezTo>
                  <a:pt x="798513" y="1579562"/>
                  <a:pt x="805812" y="1572319"/>
                  <a:pt x="814388" y="1566862"/>
                </a:cubicBezTo>
                <a:cubicBezTo>
                  <a:pt x="823372" y="1561145"/>
                  <a:pt x="833654" y="1557747"/>
                  <a:pt x="842963" y="1552575"/>
                </a:cubicBezTo>
                <a:cubicBezTo>
                  <a:pt x="870663" y="1537186"/>
                  <a:pt x="843719" y="1547561"/>
                  <a:pt x="871538" y="1538287"/>
                </a:cubicBezTo>
                <a:cubicBezTo>
                  <a:pt x="874713" y="1533525"/>
                  <a:pt x="877338" y="1528346"/>
                  <a:pt x="881063" y="1524000"/>
                </a:cubicBezTo>
                <a:cubicBezTo>
                  <a:pt x="886907" y="1517182"/>
                  <a:pt x="894893" y="1512258"/>
                  <a:pt x="900113" y="1504950"/>
                </a:cubicBezTo>
                <a:cubicBezTo>
                  <a:pt x="903031" y="1500865"/>
                  <a:pt x="902630" y="1495152"/>
                  <a:pt x="904875" y="1490662"/>
                </a:cubicBezTo>
                <a:cubicBezTo>
                  <a:pt x="907435" y="1485543"/>
                  <a:pt x="911560" y="1481345"/>
                  <a:pt x="914400" y="1476375"/>
                </a:cubicBezTo>
                <a:cubicBezTo>
                  <a:pt x="921418" y="1464093"/>
                  <a:pt x="934605" y="1433908"/>
                  <a:pt x="938213" y="1423987"/>
                </a:cubicBezTo>
                <a:cubicBezTo>
                  <a:pt x="940450" y="1417836"/>
                  <a:pt x="941388" y="1411287"/>
                  <a:pt x="942975" y="1404937"/>
                </a:cubicBezTo>
                <a:cubicBezTo>
                  <a:pt x="941388" y="1352550"/>
                  <a:pt x="941120" y="1300106"/>
                  <a:pt x="938213" y="1247775"/>
                </a:cubicBezTo>
                <a:cubicBezTo>
                  <a:pt x="937935" y="1242762"/>
                  <a:pt x="935428" y="1238101"/>
                  <a:pt x="933450" y="1233487"/>
                </a:cubicBezTo>
                <a:cubicBezTo>
                  <a:pt x="930653" y="1226962"/>
                  <a:pt x="927646" y="1220483"/>
                  <a:pt x="923925" y="1214437"/>
                </a:cubicBezTo>
                <a:cubicBezTo>
                  <a:pt x="914926" y="1199813"/>
                  <a:pt x="900780" y="1187865"/>
                  <a:pt x="895350" y="1171575"/>
                </a:cubicBezTo>
                <a:cubicBezTo>
                  <a:pt x="892175" y="1162050"/>
                  <a:pt x="891394" y="1151354"/>
                  <a:pt x="885825" y="1143000"/>
                </a:cubicBezTo>
                <a:cubicBezTo>
                  <a:pt x="881422" y="1136395"/>
                  <a:pt x="872388" y="1134325"/>
                  <a:pt x="866775" y="1128712"/>
                </a:cubicBezTo>
                <a:cubicBezTo>
                  <a:pt x="861162" y="1123099"/>
                  <a:pt x="857102" y="1116121"/>
                  <a:pt x="852488" y="1109662"/>
                </a:cubicBezTo>
                <a:cubicBezTo>
                  <a:pt x="849161" y="1105004"/>
                  <a:pt x="846330" y="1100004"/>
                  <a:pt x="842963" y="1095375"/>
                </a:cubicBezTo>
                <a:cubicBezTo>
                  <a:pt x="833626" y="1082536"/>
                  <a:pt x="823194" y="1070484"/>
                  <a:pt x="814388" y="1057275"/>
                </a:cubicBezTo>
                <a:cubicBezTo>
                  <a:pt x="811213" y="1052512"/>
                  <a:pt x="808527" y="1047384"/>
                  <a:pt x="804863" y="1042987"/>
                </a:cubicBezTo>
                <a:cubicBezTo>
                  <a:pt x="800551" y="1037813"/>
                  <a:pt x="794958" y="1033814"/>
                  <a:pt x="790575" y="1028700"/>
                </a:cubicBezTo>
                <a:cubicBezTo>
                  <a:pt x="766944" y="1001131"/>
                  <a:pt x="787154" y="1016894"/>
                  <a:pt x="762000" y="1000125"/>
                </a:cubicBezTo>
                <a:cubicBezTo>
                  <a:pt x="758825" y="995362"/>
                  <a:pt x="755842" y="990466"/>
                  <a:pt x="752475" y="985837"/>
                </a:cubicBezTo>
                <a:cubicBezTo>
                  <a:pt x="743138" y="972998"/>
                  <a:pt x="732706" y="960946"/>
                  <a:pt x="723900" y="947737"/>
                </a:cubicBezTo>
                <a:cubicBezTo>
                  <a:pt x="717550" y="938212"/>
                  <a:pt x="711719" y="928320"/>
                  <a:pt x="704850" y="919162"/>
                </a:cubicBezTo>
                <a:cubicBezTo>
                  <a:pt x="660537" y="860077"/>
                  <a:pt x="700490" y="916455"/>
                  <a:pt x="661988" y="871537"/>
                </a:cubicBezTo>
                <a:cubicBezTo>
                  <a:pt x="642703" y="849038"/>
                  <a:pt x="662244" y="865228"/>
                  <a:pt x="642938" y="838200"/>
                </a:cubicBezTo>
                <a:cubicBezTo>
                  <a:pt x="639023" y="832719"/>
                  <a:pt x="633413" y="828675"/>
                  <a:pt x="628650" y="823912"/>
                </a:cubicBezTo>
                <a:cubicBezTo>
                  <a:pt x="609165" y="765457"/>
                  <a:pt x="630774" y="823398"/>
                  <a:pt x="604838" y="771525"/>
                </a:cubicBezTo>
                <a:cubicBezTo>
                  <a:pt x="602593" y="767035"/>
                  <a:pt x="602320" y="761727"/>
                  <a:pt x="600075" y="757237"/>
                </a:cubicBezTo>
                <a:cubicBezTo>
                  <a:pt x="595935" y="748958"/>
                  <a:pt x="589618" y="741852"/>
                  <a:pt x="585788" y="733425"/>
                </a:cubicBezTo>
                <a:cubicBezTo>
                  <a:pt x="562645" y="682510"/>
                  <a:pt x="591069" y="724591"/>
                  <a:pt x="561975" y="685800"/>
                </a:cubicBezTo>
                <a:cubicBezTo>
                  <a:pt x="558800" y="676275"/>
                  <a:pt x="556312" y="666493"/>
                  <a:pt x="552450" y="657225"/>
                </a:cubicBezTo>
                <a:cubicBezTo>
                  <a:pt x="548354" y="647395"/>
                  <a:pt x="540907" y="638940"/>
                  <a:pt x="538163" y="628650"/>
                </a:cubicBezTo>
                <a:cubicBezTo>
                  <a:pt x="508491" y="517380"/>
                  <a:pt x="552990" y="634761"/>
                  <a:pt x="523875" y="561975"/>
                </a:cubicBezTo>
                <a:cubicBezTo>
                  <a:pt x="522288" y="554037"/>
                  <a:pt x="521076" y="546015"/>
                  <a:pt x="519113" y="538162"/>
                </a:cubicBezTo>
                <a:cubicBezTo>
                  <a:pt x="517895" y="533292"/>
                  <a:pt x="515479" y="528766"/>
                  <a:pt x="514350" y="523875"/>
                </a:cubicBezTo>
                <a:cubicBezTo>
                  <a:pt x="507498" y="494183"/>
                  <a:pt x="504762" y="475875"/>
                  <a:pt x="500063" y="447675"/>
                </a:cubicBezTo>
                <a:cubicBezTo>
                  <a:pt x="501650" y="373062"/>
                  <a:pt x="501842" y="298407"/>
                  <a:pt x="504825" y="223837"/>
                </a:cubicBezTo>
                <a:cubicBezTo>
                  <a:pt x="505026" y="218821"/>
                  <a:pt x="508209" y="214377"/>
                  <a:pt x="509588" y="209550"/>
                </a:cubicBezTo>
                <a:cubicBezTo>
                  <a:pt x="511386" y="203256"/>
                  <a:pt x="511772" y="196516"/>
                  <a:pt x="514350" y="190500"/>
                </a:cubicBezTo>
                <a:cubicBezTo>
                  <a:pt x="516605" y="185239"/>
                  <a:pt x="521550" y="181443"/>
                  <a:pt x="523875" y="176212"/>
                </a:cubicBezTo>
                <a:cubicBezTo>
                  <a:pt x="527953" y="167037"/>
                  <a:pt x="530225" y="157162"/>
                  <a:pt x="533400" y="147637"/>
                </a:cubicBezTo>
                <a:cubicBezTo>
                  <a:pt x="534988" y="142875"/>
                  <a:pt x="536946" y="138220"/>
                  <a:pt x="538163" y="133350"/>
                </a:cubicBezTo>
                <a:cubicBezTo>
                  <a:pt x="539750" y="127000"/>
                  <a:pt x="540347" y="120316"/>
                  <a:pt x="542925" y="114300"/>
                </a:cubicBezTo>
                <a:cubicBezTo>
                  <a:pt x="545180" y="109039"/>
                  <a:pt x="549890" y="105132"/>
                  <a:pt x="552450" y="100012"/>
                </a:cubicBezTo>
                <a:cubicBezTo>
                  <a:pt x="572169" y="60576"/>
                  <a:pt x="539440" y="112386"/>
                  <a:pt x="566738" y="71437"/>
                </a:cubicBezTo>
                <a:cubicBezTo>
                  <a:pt x="568325" y="66675"/>
                  <a:pt x="569255" y="61640"/>
                  <a:pt x="571500" y="57150"/>
                </a:cubicBezTo>
                <a:cubicBezTo>
                  <a:pt x="574060" y="52030"/>
                  <a:pt x="578700" y="48093"/>
                  <a:pt x="581025" y="42862"/>
                </a:cubicBezTo>
                <a:cubicBezTo>
                  <a:pt x="585103" y="33687"/>
                  <a:pt x="587375" y="23812"/>
                  <a:pt x="590550" y="14287"/>
                </a:cubicBezTo>
                <a:lnTo>
                  <a:pt x="595313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670654" y="3219450"/>
            <a:ext cx="1410684" cy="938213"/>
          </a:xfrm>
          <a:custGeom>
            <a:avLst/>
            <a:gdLst>
              <a:gd name="connsiteX0" fmla="*/ 1410684 w 1410684"/>
              <a:gd name="connsiteY0" fmla="*/ 938213 h 938213"/>
              <a:gd name="connsiteX1" fmla="*/ 1396396 w 1410684"/>
              <a:gd name="connsiteY1" fmla="*/ 928688 h 938213"/>
              <a:gd name="connsiteX2" fmla="*/ 1386871 w 1410684"/>
              <a:gd name="connsiteY2" fmla="*/ 909638 h 938213"/>
              <a:gd name="connsiteX3" fmla="*/ 1377346 w 1410684"/>
              <a:gd name="connsiteY3" fmla="*/ 895350 h 938213"/>
              <a:gd name="connsiteX4" fmla="*/ 1367821 w 1410684"/>
              <a:gd name="connsiteY4" fmla="*/ 871538 h 938213"/>
              <a:gd name="connsiteX5" fmla="*/ 1353534 w 1410684"/>
              <a:gd name="connsiteY5" fmla="*/ 857250 h 938213"/>
              <a:gd name="connsiteX6" fmla="*/ 1339246 w 1410684"/>
              <a:gd name="connsiteY6" fmla="*/ 838200 h 938213"/>
              <a:gd name="connsiteX7" fmla="*/ 1286859 w 1410684"/>
              <a:gd name="connsiteY7" fmla="*/ 766763 h 938213"/>
              <a:gd name="connsiteX8" fmla="*/ 1267809 w 1410684"/>
              <a:gd name="connsiteY8" fmla="*/ 747713 h 938213"/>
              <a:gd name="connsiteX9" fmla="*/ 1253521 w 1410684"/>
              <a:gd name="connsiteY9" fmla="*/ 723900 h 938213"/>
              <a:gd name="connsiteX10" fmla="*/ 1234471 w 1410684"/>
              <a:gd name="connsiteY10" fmla="*/ 714375 h 938213"/>
              <a:gd name="connsiteX11" fmla="*/ 1177321 w 1410684"/>
              <a:gd name="connsiteY11" fmla="*/ 666750 h 938213"/>
              <a:gd name="connsiteX12" fmla="*/ 1139221 w 1410684"/>
              <a:gd name="connsiteY12" fmla="*/ 638175 h 938213"/>
              <a:gd name="connsiteX13" fmla="*/ 1101121 w 1410684"/>
              <a:gd name="connsiteY13" fmla="*/ 623888 h 938213"/>
              <a:gd name="connsiteX14" fmla="*/ 1067784 w 1410684"/>
              <a:gd name="connsiteY14" fmla="*/ 600075 h 938213"/>
              <a:gd name="connsiteX15" fmla="*/ 1029684 w 1410684"/>
              <a:gd name="connsiteY15" fmla="*/ 581025 h 938213"/>
              <a:gd name="connsiteX16" fmla="*/ 1001109 w 1410684"/>
              <a:gd name="connsiteY16" fmla="*/ 561975 h 938213"/>
              <a:gd name="connsiteX17" fmla="*/ 972534 w 1410684"/>
              <a:gd name="connsiteY17" fmla="*/ 552450 h 938213"/>
              <a:gd name="connsiteX18" fmla="*/ 948721 w 1410684"/>
              <a:gd name="connsiteY18" fmla="*/ 538163 h 938213"/>
              <a:gd name="connsiteX19" fmla="*/ 929671 w 1410684"/>
              <a:gd name="connsiteY19" fmla="*/ 533400 h 938213"/>
              <a:gd name="connsiteX20" fmla="*/ 910621 w 1410684"/>
              <a:gd name="connsiteY20" fmla="*/ 523875 h 938213"/>
              <a:gd name="connsiteX21" fmla="*/ 848709 w 1410684"/>
              <a:gd name="connsiteY21" fmla="*/ 500063 h 938213"/>
              <a:gd name="connsiteX22" fmla="*/ 824896 w 1410684"/>
              <a:gd name="connsiteY22" fmla="*/ 490538 h 938213"/>
              <a:gd name="connsiteX23" fmla="*/ 777271 w 1410684"/>
              <a:gd name="connsiteY23" fmla="*/ 481013 h 938213"/>
              <a:gd name="connsiteX24" fmla="*/ 748696 w 1410684"/>
              <a:gd name="connsiteY24" fmla="*/ 471488 h 938213"/>
              <a:gd name="connsiteX25" fmla="*/ 686784 w 1410684"/>
              <a:gd name="connsiteY25" fmla="*/ 457200 h 938213"/>
              <a:gd name="connsiteX26" fmla="*/ 629634 w 1410684"/>
              <a:gd name="connsiteY26" fmla="*/ 442913 h 938213"/>
              <a:gd name="connsiteX27" fmla="*/ 548671 w 1410684"/>
              <a:gd name="connsiteY27" fmla="*/ 423863 h 938213"/>
              <a:gd name="connsiteX28" fmla="*/ 481996 w 1410684"/>
              <a:gd name="connsiteY28" fmla="*/ 409575 h 938213"/>
              <a:gd name="connsiteX29" fmla="*/ 420084 w 1410684"/>
              <a:gd name="connsiteY29" fmla="*/ 404813 h 938213"/>
              <a:gd name="connsiteX30" fmla="*/ 329596 w 1410684"/>
              <a:gd name="connsiteY30" fmla="*/ 390525 h 938213"/>
              <a:gd name="connsiteX31" fmla="*/ 310546 w 1410684"/>
              <a:gd name="connsiteY31" fmla="*/ 381000 h 938213"/>
              <a:gd name="connsiteX32" fmla="*/ 262921 w 1410684"/>
              <a:gd name="connsiteY32" fmla="*/ 366713 h 938213"/>
              <a:gd name="connsiteX33" fmla="*/ 248634 w 1410684"/>
              <a:gd name="connsiteY33" fmla="*/ 357188 h 938213"/>
              <a:gd name="connsiteX34" fmla="*/ 234346 w 1410684"/>
              <a:gd name="connsiteY34" fmla="*/ 352425 h 938213"/>
              <a:gd name="connsiteX35" fmla="*/ 181959 w 1410684"/>
              <a:gd name="connsiteY35" fmla="*/ 319088 h 938213"/>
              <a:gd name="connsiteX36" fmla="*/ 124809 w 1410684"/>
              <a:gd name="connsiteY36" fmla="*/ 266700 h 938213"/>
              <a:gd name="connsiteX37" fmla="*/ 96234 w 1410684"/>
              <a:gd name="connsiteY37" fmla="*/ 238125 h 938213"/>
              <a:gd name="connsiteX38" fmla="*/ 72421 w 1410684"/>
              <a:gd name="connsiteY38" fmla="*/ 204788 h 938213"/>
              <a:gd name="connsiteX39" fmla="*/ 62896 w 1410684"/>
              <a:gd name="connsiteY39" fmla="*/ 176213 h 938213"/>
              <a:gd name="connsiteX40" fmla="*/ 53371 w 1410684"/>
              <a:gd name="connsiteY40" fmla="*/ 157163 h 938213"/>
              <a:gd name="connsiteX41" fmla="*/ 43846 w 1410684"/>
              <a:gd name="connsiteY41" fmla="*/ 128588 h 938213"/>
              <a:gd name="connsiteX42" fmla="*/ 34321 w 1410684"/>
              <a:gd name="connsiteY42" fmla="*/ 109538 h 938213"/>
              <a:gd name="connsiteX43" fmla="*/ 24796 w 1410684"/>
              <a:gd name="connsiteY43" fmla="*/ 85725 h 938213"/>
              <a:gd name="connsiteX44" fmla="*/ 15271 w 1410684"/>
              <a:gd name="connsiteY44" fmla="*/ 57150 h 938213"/>
              <a:gd name="connsiteX45" fmla="*/ 984 w 1410684"/>
              <a:gd name="connsiteY45" fmla="*/ 23813 h 938213"/>
              <a:gd name="connsiteX46" fmla="*/ 984 w 1410684"/>
              <a:gd name="connsiteY46" fmla="*/ 0 h 93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10684" h="938213">
                <a:moveTo>
                  <a:pt x="1410684" y="938213"/>
                </a:moveTo>
                <a:cubicBezTo>
                  <a:pt x="1405921" y="935038"/>
                  <a:pt x="1400060" y="933085"/>
                  <a:pt x="1396396" y="928688"/>
                </a:cubicBezTo>
                <a:cubicBezTo>
                  <a:pt x="1391851" y="923234"/>
                  <a:pt x="1390393" y="915802"/>
                  <a:pt x="1386871" y="909638"/>
                </a:cubicBezTo>
                <a:cubicBezTo>
                  <a:pt x="1384031" y="904668"/>
                  <a:pt x="1379906" y="900470"/>
                  <a:pt x="1377346" y="895350"/>
                </a:cubicBezTo>
                <a:cubicBezTo>
                  <a:pt x="1373523" y="887704"/>
                  <a:pt x="1372352" y="878787"/>
                  <a:pt x="1367821" y="871538"/>
                </a:cubicBezTo>
                <a:cubicBezTo>
                  <a:pt x="1364251" y="865827"/>
                  <a:pt x="1357917" y="862364"/>
                  <a:pt x="1353534" y="857250"/>
                </a:cubicBezTo>
                <a:cubicBezTo>
                  <a:pt x="1348368" y="851223"/>
                  <a:pt x="1343798" y="844703"/>
                  <a:pt x="1339246" y="838200"/>
                </a:cubicBezTo>
                <a:cubicBezTo>
                  <a:pt x="1322327" y="814030"/>
                  <a:pt x="1307981" y="787885"/>
                  <a:pt x="1286859" y="766763"/>
                </a:cubicBezTo>
                <a:cubicBezTo>
                  <a:pt x="1280509" y="760413"/>
                  <a:pt x="1273322" y="754802"/>
                  <a:pt x="1267809" y="747713"/>
                </a:cubicBezTo>
                <a:cubicBezTo>
                  <a:pt x="1262126" y="740406"/>
                  <a:pt x="1260067" y="730446"/>
                  <a:pt x="1253521" y="723900"/>
                </a:cubicBezTo>
                <a:cubicBezTo>
                  <a:pt x="1248501" y="718880"/>
                  <a:pt x="1239925" y="718920"/>
                  <a:pt x="1234471" y="714375"/>
                </a:cubicBezTo>
                <a:cubicBezTo>
                  <a:pt x="1139679" y="635382"/>
                  <a:pt x="1232860" y="698487"/>
                  <a:pt x="1177321" y="666750"/>
                </a:cubicBezTo>
                <a:cubicBezTo>
                  <a:pt x="1155031" y="654013"/>
                  <a:pt x="1166696" y="656491"/>
                  <a:pt x="1139221" y="638175"/>
                </a:cubicBezTo>
                <a:cubicBezTo>
                  <a:pt x="1124277" y="628213"/>
                  <a:pt x="1117875" y="628076"/>
                  <a:pt x="1101121" y="623888"/>
                </a:cubicBezTo>
                <a:cubicBezTo>
                  <a:pt x="1094662" y="619043"/>
                  <a:pt x="1076295" y="604717"/>
                  <a:pt x="1067784" y="600075"/>
                </a:cubicBezTo>
                <a:cubicBezTo>
                  <a:pt x="1055319" y="593276"/>
                  <a:pt x="1041498" y="588901"/>
                  <a:pt x="1029684" y="581025"/>
                </a:cubicBezTo>
                <a:cubicBezTo>
                  <a:pt x="1020159" y="574675"/>
                  <a:pt x="1011348" y="567095"/>
                  <a:pt x="1001109" y="561975"/>
                </a:cubicBezTo>
                <a:cubicBezTo>
                  <a:pt x="992129" y="557485"/>
                  <a:pt x="981144" y="557615"/>
                  <a:pt x="972534" y="552450"/>
                </a:cubicBezTo>
                <a:cubicBezTo>
                  <a:pt x="964596" y="547688"/>
                  <a:pt x="957180" y="541922"/>
                  <a:pt x="948721" y="538163"/>
                </a:cubicBezTo>
                <a:cubicBezTo>
                  <a:pt x="942740" y="535505"/>
                  <a:pt x="935800" y="535698"/>
                  <a:pt x="929671" y="533400"/>
                </a:cubicBezTo>
                <a:cubicBezTo>
                  <a:pt x="923024" y="530907"/>
                  <a:pt x="917084" y="526813"/>
                  <a:pt x="910621" y="523875"/>
                </a:cubicBezTo>
                <a:cubicBezTo>
                  <a:pt x="864147" y="502751"/>
                  <a:pt x="891999" y="515805"/>
                  <a:pt x="848709" y="500063"/>
                </a:cubicBezTo>
                <a:cubicBezTo>
                  <a:pt x="840675" y="497141"/>
                  <a:pt x="833156" y="492741"/>
                  <a:pt x="824896" y="490538"/>
                </a:cubicBezTo>
                <a:cubicBezTo>
                  <a:pt x="809253" y="486367"/>
                  <a:pt x="792630" y="486133"/>
                  <a:pt x="777271" y="481013"/>
                </a:cubicBezTo>
                <a:cubicBezTo>
                  <a:pt x="767746" y="477838"/>
                  <a:pt x="758382" y="474130"/>
                  <a:pt x="748696" y="471488"/>
                </a:cubicBezTo>
                <a:cubicBezTo>
                  <a:pt x="682701" y="453489"/>
                  <a:pt x="780196" y="485942"/>
                  <a:pt x="686784" y="457200"/>
                </a:cubicBezTo>
                <a:cubicBezTo>
                  <a:pt x="633379" y="440768"/>
                  <a:pt x="696604" y="452479"/>
                  <a:pt x="629634" y="442913"/>
                </a:cubicBezTo>
                <a:cubicBezTo>
                  <a:pt x="576526" y="420152"/>
                  <a:pt x="615064" y="432715"/>
                  <a:pt x="548671" y="423863"/>
                </a:cubicBezTo>
                <a:cubicBezTo>
                  <a:pt x="526141" y="420859"/>
                  <a:pt x="504517" y="412646"/>
                  <a:pt x="481996" y="409575"/>
                </a:cubicBezTo>
                <a:cubicBezTo>
                  <a:pt x="461487" y="406778"/>
                  <a:pt x="440656" y="407099"/>
                  <a:pt x="420084" y="404813"/>
                </a:cubicBezTo>
                <a:cubicBezTo>
                  <a:pt x="372067" y="399478"/>
                  <a:pt x="365807" y="397768"/>
                  <a:pt x="329596" y="390525"/>
                </a:cubicBezTo>
                <a:cubicBezTo>
                  <a:pt x="323246" y="387350"/>
                  <a:pt x="317138" y="383637"/>
                  <a:pt x="310546" y="381000"/>
                </a:cubicBezTo>
                <a:cubicBezTo>
                  <a:pt x="291219" y="373269"/>
                  <a:pt x="281635" y="371391"/>
                  <a:pt x="262921" y="366713"/>
                </a:cubicBezTo>
                <a:cubicBezTo>
                  <a:pt x="258159" y="363538"/>
                  <a:pt x="253753" y="359748"/>
                  <a:pt x="248634" y="357188"/>
                </a:cubicBezTo>
                <a:cubicBezTo>
                  <a:pt x="244144" y="354943"/>
                  <a:pt x="238581" y="355120"/>
                  <a:pt x="234346" y="352425"/>
                </a:cubicBezTo>
                <a:cubicBezTo>
                  <a:pt x="176438" y="315575"/>
                  <a:pt x="216300" y="330534"/>
                  <a:pt x="181959" y="319088"/>
                </a:cubicBezTo>
                <a:cubicBezTo>
                  <a:pt x="143031" y="286647"/>
                  <a:pt x="162157" y="304047"/>
                  <a:pt x="124809" y="266700"/>
                </a:cubicBezTo>
                <a:lnTo>
                  <a:pt x="96234" y="238125"/>
                </a:lnTo>
                <a:cubicBezTo>
                  <a:pt x="82306" y="217234"/>
                  <a:pt x="90143" y="228417"/>
                  <a:pt x="72421" y="204788"/>
                </a:cubicBezTo>
                <a:cubicBezTo>
                  <a:pt x="69246" y="195263"/>
                  <a:pt x="67386" y="185193"/>
                  <a:pt x="62896" y="176213"/>
                </a:cubicBezTo>
                <a:cubicBezTo>
                  <a:pt x="59721" y="169863"/>
                  <a:pt x="56008" y="163755"/>
                  <a:pt x="53371" y="157163"/>
                </a:cubicBezTo>
                <a:cubicBezTo>
                  <a:pt x="49642" y="147841"/>
                  <a:pt x="48336" y="137568"/>
                  <a:pt x="43846" y="128588"/>
                </a:cubicBezTo>
                <a:cubicBezTo>
                  <a:pt x="40671" y="122238"/>
                  <a:pt x="37204" y="116026"/>
                  <a:pt x="34321" y="109538"/>
                </a:cubicBezTo>
                <a:cubicBezTo>
                  <a:pt x="30849" y="101726"/>
                  <a:pt x="27718" y="93759"/>
                  <a:pt x="24796" y="85725"/>
                </a:cubicBezTo>
                <a:cubicBezTo>
                  <a:pt x="21365" y="76289"/>
                  <a:pt x="19761" y="66130"/>
                  <a:pt x="15271" y="57150"/>
                </a:cubicBezTo>
                <a:cubicBezTo>
                  <a:pt x="11759" y="50126"/>
                  <a:pt x="2152" y="33157"/>
                  <a:pt x="984" y="23813"/>
                </a:cubicBezTo>
                <a:cubicBezTo>
                  <a:pt x="0" y="15937"/>
                  <a:pt x="984" y="7938"/>
                  <a:pt x="984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371600" y="3471863"/>
            <a:ext cx="1247775" cy="1333500"/>
          </a:xfrm>
          <a:custGeom>
            <a:avLst/>
            <a:gdLst>
              <a:gd name="connsiteX0" fmla="*/ 1247775 w 1247775"/>
              <a:gd name="connsiteY0" fmla="*/ 1333500 h 1333500"/>
              <a:gd name="connsiteX1" fmla="*/ 1243013 w 1247775"/>
              <a:gd name="connsiteY1" fmla="*/ 1295400 h 1333500"/>
              <a:gd name="connsiteX2" fmla="*/ 1219200 w 1247775"/>
              <a:gd name="connsiteY2" fmla="*/ 1243012 h 1333500"/>
              <a:gd name="connsiteX3" fmla="*/ 1190625 w 1247775"/>
              <a:gd name="connsiteY3" fmla="*/ 1195387 h 1333500"/>
              <a:gd name="connsiteX4" fmla="*/ 1176338 w 1247775"/>
              <a:gd name="connsiteY4" fmla="*/ 1166812 h 1333500"/>
              <a:gd name="connsiteX5" fmla="*/ 1157288 w 1247775"/>
              <a:gd name="connsiteY5" fmla="*/ 1143000 h 1333500"/>
              <a:gd name="connsiteX6" fmla="*/ 1138238 w 1247775"/>
              <a:gd name="connsiteY6" fmla="*/ 1114425 h 1333500"/>
              <a:gd name="connsiteX7" fmla="*/ 1123950 w 1247775"/>
              <a:gd name="connsiteY7" fmla="*/ 1090612 h 1333500"/>
              <a:gd name="connsiteX8" fmla="*/ 1114425 w 1247775"/>
              <a:gd name="connsiteY8" fmla="*/ 1076325 h 1333500"/>
              <a:gd name="connsiteX9" fmla="*/ 1090613 w 1247775"/>
              <a:gd name="connsiteY9" fmla="*/ 1028700 h 1333500"/>
              <a:gd name="connsiteX10" fmla="*/ 1071563 w 1247775"/>
              <a:gd name="connsiteY10" fmla="*/ 1019175 h 1333500"/>
              <a:gd name="connsiteX11" fmla="*/ 1047750 w 1247775"/>
              <a:gd name="connsiteY11" fmla="*/ 990600 h 1333500"/>
              <a:gd name="connsiteX12" fmla="*/ 1033463 w 1247775"/>
              <a:gd name="connsiteY12" fmla="*/ 971550 h 1333500"/>
              <a:gd name="connsiteX13" fmla="*/ 976313 w 1247775"/>
              <a:gd name="connsiteY13" fmla="*/ 928687 h 1333500"/>
              <a:gd name="connsiteX14" fmla="*/ 957263 w 1247775"/>
              <a:gd name="connsiteY14" fmla="*/ 923925 h 1333500"/>
              <a:gd name="connsiteX15" fmla="*/ 928688 w 1247775"/>
              <a:gd name="connsiteY15" fmla="*/ 904875 h 1333500"/>
              <a:gd name="connsiteX16" fmla="*/ 914400 w 1247775"/>
              <a:gd name="connsiteY16" fmla="*/ 900112 h 1333500"/>
              <a:gd name="connsiteX17" fmla="*/ 866775 w 1247775"/>
              <a:gd name="connsiteY17" fmla="*/ 866775 h 1333500"/>
              <a:gd name="connsiteX18" fmla="*/ 852488 w 1247775"/>
              <a:gd name="connsiteY18" fmla="*/ 852487 h 1333500"/>
              <a:gd name="connsiteX19" fmla="*/ 838200 w 1247775"/>
              <a:gd name="connsiteY19" fmla="*/ 847725 h 1333500"/>
              <a:gd name="connsiteX20" fmla="*/ 814388 w 1247775"/>
              <a:gd name="connsiteY20" fmla="*/ 838200 h 1333500"/>
              <a:gd name="connsiteX21" fmla="*/ 790575 w 1247775"/>
              <a:gd name="connsiteY21" fmla="*/ 823912 h 1333500"/>
              <a:gd name="connsiteX22" fmla="*/ 776288 w 1247775"/>
              <a:gd name="connsiteY22" fmla="*/ 819150 h 1333500"/>
              <a:gd name="connsiteX23" fmla="*/ 747713 w 1247775"/>
              <a:gd name="connsiteY23" fmla="*/ 804862 h 1333500"/>
              <a:gd name="connsiteX24" fmla="*/ 709613 w 1247775"/>
              <a:gd name="connsiteY24" fmla="*/ 795337 h 1333500"/>
              <a:gd name="connsiteX25" fmla="*/ 690563 w 1247775"/>
              <a:gd name="connsiteY25" fmla="*/ 785812 h 1333500"/>
              <a:gd name="connsiteX26" fmla="*/ 676275 w 1247775"/>
              <a:gd name="connsiteY26" fmla="*/ 781050 h 1333500"/>
              <a:gd name="connsiteX27" fmla="*/ 628650 w 1247775"/>
              <a:gd name="connsiteY27" fmla="*/ 757237 h 1333500"/>
              <a:gd name="connsiteX28" fmla="*/ 595313 w 1247775"/>
              <a:gd name="connsiteY28" fmla="*/ 742950 h 1333500"/>
              <a:gd name="connsiteX29" fmla="*/ 566738 w 1247775"/>
              <a:gd name="connsiteY29" fmla="*/ 728662 h 1333500"/>
              <a:gd name="connsiteX30" fmla="*/ 519113 w 1247775"/>
              <a:gd name="connsiteY30" fmla="*/ 695325 h 1333500"/>
              <a:gd name="connsiteX31" fmla="*/ 495300 w 1247775"/>
              <a:gd name="connsiteY31" fmla="*/ 690562 h 1333500"/>
              <a:gd name="connsiteX32" fmla="*/ 404813 w 1247775"/>
              <a:gd name="connsiteY32" fmla="*/ 638175 h 1333500"/>
              <a:gd name="connsiteX33" fmla="*/ 357188 w 1247775"/>
              <a:gd name="connsiteY33" fmla="*/ 604837 h 1333500"/>
              <a:gd name="connsiteX34" fmla="*/ 333375 w 1247775"/>
              <a:gd name="connsiteY34" fmla="*/ 585787 h 1333500"/>
              <a:gd name="connsiteX35" fmla="*/ 319088 w 1247775"/>
              <a:gd name="connsiteY35" fmla="*/ 576262 h 1333500"/>
              <a:gd name="connsiteX36" fmla="*/ 271463 w 1247775"/>
              <a:gd name="connsiteY36" fmla="*/ 523875 h 1333500"/>
              <a:gd name="connsiteX37" fmla="*/ 257175 w 1247775"/>
              <a:gd name="connsiteY37" fmla="*/ 509587 h 1333500"/>
              <a:gd name="connsiteX38" fmla="*/ 228600 w 1247775"/>
              <a:gd name="connsiteY38" fmla="*/ 485775 h 1333500"/>
              <a:gd name="connsiteX39" fmla="*/ 204788 w 1247775"/>
              <a:gd name="connsiteY39" fmla="*/ 461962 h 1333500"/>
              <a:gd name="connsiteX40" fmla="*/ 157163 w 1247775"/>
              <a:gd name="connsiteY40" fmla="*/ 423862 h 1333500"/>
              <a:gd name="connsiteX41" fmla="*/ 123825 w 1247775"/>
              <a:gd name="connsiteY41" fmla="*/ 395287 h 1333500"/>
              <a:gd name="connsiteX42" fmla="*/ 76200 w 1247775"/>
              <a:gd name="connsiteY42" fmla="*/ 328612 h 1333500"/>
              <a:gd name="connsiteX43" fmla="*/ 57150 w 1247775"/>
              <a:gd name="connsiteY43" fmla="*/ 300037 h 1333500"/>
              <a:gd name="connsiteX44" fmla="*/ 52388 w 1247775"/>
              <a:gd name="connsiteY44" fmla="*/ 280987 h 1333500"/>
              <a:gd name="connsiteX45" fmla="*/ 38100 w 1247775"/>
              <a:gd name="connsiteY45" fmla="*/ 261937 h 1333500"/>
              <a:gd name="connsiteX46" fmla="*/ 33338 w 1247775"/>
              <a:gd name="connsiteY46" fmla="*/ 247650 h 1333500"/>
              <a:gd name="connsiteX47" fmla="*/ 28575 w 1247775"/>
              <a:gd name="connsiteY47" fmla="*/ 228600 h 1333500"/>
              <a:gd name="connsiteX48" fmla="*/ 19050 w 1247775"/>
              <a:gd name="connsiteY48" fmla="*/ 214312 h 1333500"/>
              <a:gd name="connsiteX49" fmla="*/ 14288 w 1247775"/>
              <a:gd name="connsiteY49" fmla="*/ 200025 h 1333500"/>
              <a:gd name="connsiteX50" fmla="*/ 4763 w 1247775"/>
              <a:gd name="connsiteY50" fmla="*/ 161925 h 1333500"/>
              <a:gd name="connsiteX51" fmla="*/ 0 w 1247775"/>
              <a:gd name="connsiteY51" fmla="*/ 114300 h 1333500"/>
              <a:gd name="connsiteX52" fmla="*/ 9525 w 1247775"/>
              <a:gd name="connsiteY52" fmla="*/ 61912 h 1333500"/>
              <a:gd name="connsiteX53" fmla="*/ 19050 w 1247775"/>
              <a:gd name="connsiteY53" fmla="*/ 42862 h 1333500"/>
              <a:gd name="connsiteX54" fmla="*/ 33338 w 1247775"/>
              <a:gd name="connsiteY54" fmla="*/ 14287 h 1333500"/>
              <a:gd name="connsiteX55" fmla="*/ 38100 w 1247775"/>
              <a:gd name="connsiteY55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47775" h="1333500">
                <a:moveTo>
                  <a:pt x="1247775" y="1333500"/>
                </a:moveTo>
                <a:cubicBezTo>
                  <a:pt x="1246188" y="1320800"/>
                  <a:pt x="1245303" y="1307992"/>
                  <a:pt x="1243013" y="1295400"/>
                </a:cubicBezTo>
                <a:cubicBezTo>
                  <a:pt x="1240370" y="1280862"/>
                  <a:pt x="1221800" y="1248211"/>
                  <a:pt x="1219200" y="1243012"/>
                </a:cubicBezTo>
                <a:cubicBezTo>
                  <a:pt x="1173618" y="1151847"/>
                  <a:pt x="1231983" y="1264317"/>
                  <a:pt x="1190625" y="1195387"/>
                </a:cubicBezTo>
                <a:cubicBezTo>
                  <a:pt x="1185146" y="1186255"/>
                  <a:pt x="1182055" y="1175796"/>
                  <a:pt x="1176338" y="1166812"/>
                </a:cubicBezTo>
                <a:cubicBezTo>
                  <a:pt x="1170881" y="1158236"/>
                  <a:pt x="1163267" y="1151221"/>
                  <a:pt x="1157288" y="1143000"/>
                </a:cubicBezTo>
                <a:cubicBezTo>
                  <a:pt x="1150555" y="1133742"/>
                  <a:pt x="1144384" y="1124083"/>
                  <a:pt x="1138238" y="1114425"/>
                </a:cubicBezTo>
                <a:cubicBezTo>
                  <a:pt x="1133268" y="1106615"/>
                  <a:pt x="1128856" y="1098462"/>
                  <a:pt x="1123950" y="1090612"/>
                </a:cubicBezTo>
                <a:cubicBezTo>
                  <a:pt x="1120916" y="1085758"/>
                  <a:pt x="1116985" y="1081444"/>
                  <a:pt x="1114425" y="1076325"/>
                </a:cubicBezTo>
                <a:cubicBezTo>
                  <a:pt x="1106486" y="1060447"/>
                  <a:pt x="1103859" y="1041946"/>
                  <a:pt x="1090613" y="1028700"/>
                </a:cubicBezTo>
                <a:cubicBezTo>
                  <a:pt x="1085593" y="1023680"/>
                  <a:pt x="1077913" y="1022350"/>
                  <a:pt x="1071563" y="1019175"/>
                </a:cubicBezTo>
                <a:cubicBezTo>
                  <a:pt x="1051128" y="978305"/>
                  <a:pt x="1074677" y="1017527"/>
                  <a:pt x="1047750" y="990600"/>
                </a:cubicBezTo>
                <a:cubicBezTo>
                  <a:pt x="1042137" y="984987"/>
                  <a:pt x="1039076" y="977163"/>
                  <a:pt x="1033463" y="971550"/>
                </a:cubicBezTo>
                <a:cubicBezTo>
                  <a:pt x="1025663" y="963750"/>
                  <a:pt x="982083" y="931834"/>
                  <a:pt x="976313" y="928687"/>
                </a:cubicBezTo>
                <a:cubicBezTo>
                  <a:pt x="970567" y="925553"/>
                  <a:pt x="963613" y="925512"/>
                  <a:pt x="957263" y="923925"/>
                </a:cubicBezTo>
                <a:cubicBezTo>
                  <a:pt x="947738" y="917575"/>
                  <a:pt x="938695" y="910434"/>
                  <a:pt x="928688" y="904875"/>
                </a:cubicBezTo>
                <a:cubicBezTo>
                  <a:pt x="924299" y="902437"/>
                  <a:pt x="918485" y="903030"/>
                  <a:pt x="914400" y="900112"/>
                </a:cubicBezTo>
                <a:cubicBezTo>
                  <a:pt x="852384" y="855814"/>
                  <a:pt x="945404" y="906088"/>
                  <a:pt x="866775" y="866775"/>
                </a:cubicBezTo>
                <a:cubicBezTo>
                  <a:pt x="862013" y="862012"/>
                  <a:pt x="858092" y="856223"/>
                  <a:pt x="852488" y="852487"/>
                </a:cubicBezTo>
                <a:cubicBezTo>
                  <a:pt x="848311" y="849702"/>
                  <a:pt x="842901" y="849488"/>
                  <a:pt x="838200" y="847725"/>
                </a:cubicBezTo>
                <a:cubicBezTo>
                  <a:pt x="830195" y="844723"/>
                  <a:pt x="822034" y="842023"/>
                  <a:pt x="814388" y="838200"/>
                </a:cubicBezTo>
                <a:cubicBezTo>
                  <a:pt x="806108" y="834060"/>
                  <a:pt x="798855" y="828052"/>
                  <a:pt x="790575" y="823912"/>
                </a:cubicBezTo>
                <a:cubicBezTo>
                  <a:pt x="786085" y="821667"/>
                  <a:pt x="780875" y="821189"/>
                  <a:pt x="776288" y="819150"/>
                </a:cubicBezTo>
                <a:cubicBezTo>
                  <a:pt x="766557" y="814825"/>
                  <a:pt x="757721" y="808501"/>
                  <a:pt x="747713" y="804862"/>
                </a:cubicBezTo>
                <a:cubicBezTo>
                  <a:pt x="698499" y="786966"/>
                  <a:pt x="744279" y="810195"/>
                  <a:pt x="709613" y="795337"/>
                </a:cubicBezTo>
                <a:cubicBezTo>
                  <a:pt x="703088" y="792540"/>
                  <a:pt x="697089" y="788609"/>
                  <a:pt x="690563" y="785812"/>
                </a:cubicBezTo>
                <a:cubicBezTo>
                  <a:pt x="685949" y="783835"/>
                  <a:pt x="680833" y="783154"/>
                  <a:pt x="676275" y="781050"/>
                </a:cubicBezTo>
                <a:cubicBezTo>
                  <a:pt x="660160" y="773612"/>
                  <a:pt x="644964" y="764229"/>
                  <a:pt x="628650" y="757237"/>
                </a:cubicBezTo>
                <a:cubicBezTo>
                  <a:pt x="617538" y="752475"/>
                  <a:pt x="606290" y="748016"/>
                  <a:pt x="595313" y="742950"/>
                </a:cubicBezTo>
                <a:cubicBezTo>
                  <a:pt x="585644" y="738487"/>
                  <a:pt x="575870" y="734141"/>
                  <a:pt x="566738" y="728662"/>
                </a:cubicBezTo>
                <a:cubicBezTo>
                  <a:pt x="545016" y="715629"/>
                  <a:pt x="544937" y="707063"/>
                  <a:pt x="519113" y="695325"/>
                </a:cubicBezTo>
                <a:cubicBezTo>
                  <a:pt x="511744" y="691975"/>
                  <a:pt x="503238" y="692150"/>
                  <a:pt x="495300" y="690562"/>
                </a:cubicBezTo>
                <a:cubicBezTo>
                  <a:pt x="425133" y="641985"/>
                  <a:pt x="457200" y="655637"/>
                  <a:pt x="404813" y="638175"/>
                </a:cubicBezTo>
                <a:cubicBezTo>
                  <a:pt x="366658" y="600020"/>
                  <a:pt x="407522" y="636868"/>
                  <a:pt x="357188" y="604837"/>
                </a:cubicBezTo>
                <a:cubicBezTo>
                  <a:pt x="348612" y="599380"/>
                  <a:pt x="341507" y="591886"/>
                  <a:pt x="333375" y="585787"/>
                </a:cubicBezTo>
                <a:cubicBezTo>
                  <a:pt x="328796" y="582353"/>
                  <a:pt x="323850" y="579437"/>
                  <a:pt x="319088" y="576262"/>
                </a:cubicBezTo>
                <a:cubicBezTo>
                  <a:pt x="299600" y="547031"/>
                  <a:pt x="313610" y="566022"/>
                  <a:pt x="271463" y="523875"/>
                </a:cubicBezTo>
                <a:cubicBezTo>
                  <a:pt x="266700" y="519112"/>
                  <a:pt x="262349" y="513899"/>
                  <a:pt x="257175" y="509587"/>
                </a:cubicBezTo>
                <a:cubicBezTo>
                  <a:pt x="247650" y="501650"/>
                  <a:pt x="237774" y="494115"/>
                  <a:pt x="228600" y="485775"/>
                </a:cubicBezTo>
                <a:cubicBezTo>
                  <a:pt x="220294" y="478224"/>
                  <a:pt x="213271" y="469314"/>
                  <a:pt x="204788" y="461962"/>
                </a:cubicBezTo>
                <a:cubicBezTo>
                  <a:pt x="189425" y="448647"/>
                  <a:pt x="171538" y="438237"/>
                  <a:pt x="157163" y="423862"/>
                </a:cubicBezTo>
                <a:cubicBezTo>
                  <a:pt x="134066" y="400765"/>
                  <a:pt x="145585" y="409793"/>
                  <a:pt x="123825" y="395287"/>
                </a:cubicBezTo>
                <a:cubicBezTo>
                  <a:pt x="88381" y="348029"/>
                  <a:pt x="104056" y="370396"/>
                  <a:pt x="76200" y="328612"/>
                </a:cubicBezTo>
                <a:cubicBezTo>
                  <a:pt x="61332" y="284006"/>
                  <a:pt x="85689" y="349981"/>
                  <a:pt x="57150" y="300037"/>
                </a:cubicBezTo>
                <a:cubicBezTo>
                  <a:pt x="53903" y="294354"/>
                  <a:pt x="55315" y="286841"/>
                  <a:pt x="52388" y="280987"/>
                </a:cubicBezTo>
                <a:cubicBezTo>
                  <a:pt x="48838" y="273887"/>
                  <a:pt x="42863" y="268287"/>
                  <a:pt x="38100" y="261937"/>
                </a:cubicBezTo>
                <a:cubicBezTo>
                  <a:pt x="36513" y="257175"/>
                  <a:pt x="34717" y="252477"/>
                  <a:pt x="33338" y="247650"/>
                </a:cubicBezTo>
                <a:cubicBezTo>
                  <a:pt x="31540" y="241356"/>
                  <a:pt x="31153" y="234616"/>
                  <a:pt x="28575" y="228600"/>
                </a:cubicBezTo>
                <a:cubicBezTo>
                  <a:pt x="26320" y="223339"/>
                  <a:pt x="22225" y="219075"/>
                  <a:pt x="19050" y="214312"/>
                </a:cubicBezTo>
                <a:cubicBezTo>
                  <a:pt x="17463" y="209550"/>
                  <a:pt x="15609" y="204868"/>
                  <a:pt x="14288" y="200025"/>
                </a:cubicBezTo>
                <a:cubicBezTo>
                  <a:pt x="10844" y="187395"/>
                  <a:pt x="4763" y="161925"/>
                  <a:pt x="4763" y="161925"/>
                </a:cubicBezTo>
                <a:cubicBezTo>
                  <a:pt x="3175" y="146050"/>
                  <a:pt x="0" y="130254"/>
                  <a:pt x="0" y="114300"/>
                </a:cubicBezTo>
                <a:cubicBezTo>
                  <a:pt x="0" y="98765"/>
                  <a:pt x="2829" y="77538"/>
                  <a:pt x="9525" y="61912"/>
                </a:cubicBezTo>
                <a:cubicBezTo>
                  <a:pt x="12322" y="55386"/>
                  <a:pt x="16253" y="49387"/>
                  <a:pt x="19050" y="42862"/>
                </a:cubicBezTo>
                <a:cubicBezTo>
                  <a:pt x="30881" y="15259"/>
                  <a:pt x="15034" y="41744"/>
                  <a:pt x="33338" y="14287"/>
                </a:cubicBezTo>
                <a:lnTo>
                  <a:pt x="38100" y="0"/>
                </a:ln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886325" y="1600200"/>
            <a:ext cx="1794001" cy="4114800"/>
          </a:xfrm>
          <a:custGeom>
            <a:avLst/>
            <a:gdLst>
              <a:gd name="connsiteX0" fmla="*/ 0 w 1794001"/>
              <a:gd name="connsiteY0" fmla="*/ 4114800 h 4114800"/>
              <a:gd name="connsiteX1" fmla="*/ 9525 w 1794001"/>
              <a:gd name="connsiteY1" fmla="*/ 4057650 h 4114800"/>
              <a:gd name="connsiteX2" fmla="*/ 85725 w 1794001"/>
              <a:gd name="connsiteY2" fmla="*/ 3990975 h 4114800"/>
              <a:gd name="connsiteX3" fmla="*/ 171450 w 1794001"/>
              <a:gd name="connsiteY3" fmla="*/ 3952875 h 4114800"/>
              <a:gd name="connsiteX4" fmla="*/ 247650 w 1794001"/>
              <a:gd name="connsiteY4" fmla="*/ 3924300 h 4114800"/>
              <a:gd name="connsiteX5" fmla="*/ 333375 w 1794001"/>
              <a:gd name="connsiteY5" fmla="*/ 3876675 h 4114800"/>
              <a:gd name="connsiteX6" fmla="*/ 381000 w 1794001"/>
              <a:gd name="connsiteY6" fmla="*/ 3867150 h 4114800"/>
              <a:gd name="connsiteX7" fmla="*/ 419100 w 1794001"/>
              <a:gd name="connsiteY7" fmla="*/ 3848100 h 4114800"/>
              <a:gd name="connsiteX8" fmla="*/ 590550 w 1794001"/>
              <a:gd name="connsiteY8" fmla="*/ 3781425 h 4114800"/>
              <a:gd name="connsiteX9" fmla="*/ 676275 w 1794001"/>
              <a:gd name="connsiteY9" fmla="*/ 3733800 h 4114800"/>
              <a:gd name="connsiteX10" fmla="*/ 723900 w 1794001"/>
              <a:gd name="connsiteY10" fmla="*/ 3714750 h 4114800"/>
              <a:gd name="connsiteX11" fmla="*/ 828675 w 1794001"/>
              <a:gd name="connsiteY11" fmla="*/ 3667125 h 4114800"/>
              <a:gd name="connsiteX12" fmla="*/ 876300 w 1794001"/>
              <a:gd name="connsiteY12" fmla="*/ 3638550 h 4114800"/>
              <a:gd name="connsiteX13" fmla="*/ 904875 w 1794001"/>
              <a:gd name="connsiteY13" fmla="*/ 3619500 h 4114800"/>
              <a:gd name="connsiteX14" fmla="*/ 942975 w 1794001"/>
              <a:gd name="connsiteY14" fmla="*/ 3600450 h 4114800"/>
              <a:gd name="connsiteX15" fmla="*/ 1019175 w 1794001"/>
              <a:gd name="connsiteY15" fmla="*/ 3552825 h 4114800"/>
              <a:gd name="connsiteX16" fmla="*/ 1047750 w 1794001"/>
              <a:gd name="connsiteY16" fmla="*/ 3533775 h 4114800"/>
              <a:gd name="connsiteX17" fmla="*/ 1095375 w 1794001"/>
              <a:gd name="connsiteY17" fmla="*/ 3514725 h 4114800"/>
              <a:gd name="connsiteX18" fmla="*/ 1200150 w 1794001"/>
              <a:gd name="connsiteY18" fmla="*/ 3419475 h 4114800"/>
              <a:gd name="connsiteX19" fmla="*/ 1247775 w 1794001"/>
              <a:gd name="connsiteY19" fmla="*/ 3390900 h 4114800"/>
              <a:gd name="connsiteX20" fmla="*/ 1333500 w 1794001"/>
              <a:gd name="connsiteY20" fmla="*/ 3314700 h 4114800"/>
              <a:gd name="connsiteX21" fmla="*/ 1419225 w 1794001"/>
              <a:gd name="connsiteY21" fmla="*/ 3248025 h 4114800"/>
              <a:gd name="connsiteX22" fmla="*/ 1457325 w 1794001"/>
              <a:gd name="connsiteY22" fmla="*/ 3219450 h 4114800"/>
              <a:gd name="connsiteX23" fmla="*/ 1552575 w 1794001"/>
              <a:gd name="connsiteY23" fmla="*/ 3124200 h 4114800"/>
              <a:gd name="connsiteX24" fmla="*/ 1619250 w 1794001"/>
              <a:gd name="connsiteY24" fmla="*/ 3038475 h 4114800"/>
              <a:gd name="connsiteX25" fmla="*/ 1657350 w 1794001"/>
              <a:gd name="connsiteY25" fmla="*/ 2962275 h 4114800"/>
              <a:gd name="connsiteX26" fmla="*/ 1666875 w 1794001"/>
              <a:gd name="connsiteY26" fmla="*/ 2933700 h 4114800"/>
              <a:gd name="connsiteX27" fmla="*/ 1695450 w 1794001"/>
              <a:gd name="connsiteY27" fmla="*/ 2876550 h 4114800"/>
              <a:gd name="connsiteX28" fmla="*/ 1714500 w 1794001"/>
              <a:gd name="connsiteY28" fmla="*/ 2828925 h 4114800"/>
              <a:gd name="connsiteX29" fmla="*/ 1733550 w 1794001"/>
              <a:gd name="connsiteY29" fmla="*/ 2800350 h 4114800"/>
              <a:gd name="connsiteX30" fmla="*/ 1762125 w 1794001"/>
              <a:gd name="connsiteY30" fmla="*/ 2705100 h 4114800"/>
              <a:gd name="connsiteX31" fmla="*/ 1771650 w 1794001"/>
              <a:gd name="connsiteY31" fmla="*/ 2676525 h 4114800"/>
              <a:gd name="connsiteX32" fmla="*/ 1790700 w 1794001"/>
              <a:gd name="connsiteY32" fmla="*/ 2590800 h 4114800"/>
              <a:gd name="connsiteX33" fmla="*/ 1762125 w 1794001"/>
              <a:gd name="connsiteY33" fmla="*/ 2162175 h 4114800"/>
              <a:gd name="connsiteX34" fmla="*/ 1752600 w 1794001"/>
              <a:gd name="connsiteY34" fmla="*/ 2105025 h 4114800"/>
              <a:gd name="connsiteX35" fmla="*/ 1714500 w 1794001"/>
              <a:gd name="connsiteY35" fmla="*/ 2019300 h 4114800"/>
              <a:gd name="connsiteX36" fmla="*/ 1704975 w 1794001"/>
              <a:gd name="connsiteY36" fmla="*/ 1990725 h 4114800"/>
              <a:gd name="connsiteX37" fmla="*/ 1676400 w 1794001"/>
              <a:gd name="connsiteY37" fmla="*/ 1943100 h 4114800"/>
              <a:gd name="connsiteX38" fmla="*/ 1666875 w 1794001"/>
              <a:gd name="connsiteY38" fmla="*/ 1914525 h 4114800"/>
              <a:gd name="connsiteX39" fmla="*/ 1647825 w 1794001"/>
              <a:gd name="connsiteY39" fmla="*/ 1885950 h 4114800"/>
              <a:gd name="connsiteX40" fmla="*/ 1600200 w 1794001"/>
              <a:gd name="connsiteY40" fmla="*/ 1800225 h 4114800"/>
              <a:gd name="connsiteX41" fmla="*/ 1571625 w 1794001"/>
              <a:gd name="connsiteY41" fmla="*/ 1752600 h 4114800"/>
              <a:gd name="connsiteX42" fmla="*/ 1552575 w 1794001"/>
              <a:gd name="connsiteY42" fmla="*/ 1714500 h 4114800"/>
              <a:gd name="connsiteX43" fmla="*/ 1524000 w 1794001"/>
              <a:gd name="connsiteY43" fmla="*/ 1685925 h 4114800"/>
              <a:gd name="connsiteX44" fmla="*/ 1514475 w 1794001"/>
              <a:gd name="connsiteY44" fmla="*/ 1647825 h 4114800"/>
              <a:gd name="connsiteX45" fmla="*/ 1457325 w 1794001"/>
              <a:gd name="connsiteY45" fmla="*/ 1600200 h 4114800"/>
              <a:gd name="connsiteX46" fmla="*/ 1447800 w 1794001"/>
              <a:gd name="connsiteY46" fmla="*/ 1571625 h 4114800"/>
              <a:gd name="connsiteX47" fmla="*/ 1381125 w 1794001"/>
              <a:gd name="connsiteY47" fmla="*/ 1514475 h 4114800"/>
              <a:gd name="connsiteX48" fmla="*/ 1314450 w 1794001"/>
              <a:gd name="connsiteY48" fmla="*/ 1466850 h 4114800"/>
              <a:gd name="connsiteX49" fmla="*/ 1238250 w 1794001"/>
              <a:gd name="connsiteY49" fmla="*/ 1400175 h 4114800"/>
              <a:gd name="connsiteX50" fmla="*/ 1209675 w 1794001"/>
              <a:gd name="connsiteY50" fmla="*/ 1390650 h 4114800"/>
              <a:gd name="connsiteX51" fmla="*/ 1190625 w 1794001"/>
              <a:gd name="connsiteY51" fmla="*/ 1362075 h 4114800"/>
              <a:gd name="connsiteX52" fmla="*/ 1104900 w 1794001"/>
              <a:gd name="connsiteY52" fmla="*/ 1314450 h 4114800"/>
              <a:gd name="connsiteX53" fmla="*/ 1038225 w 1794001"/>
              <a:gd name="connsiteY53" fmla="*/ 1266825 h 4114800"/>
              <a:gd name="connsiteX54" fmla="*/ 1000125 w 1794001"/>
              <a:gd name="connsiteY54" fmla="*/ 1228725 h 4114800"/>
              <a:gd name="connsiteX55" fmla="*/ 971550 w 1794001"/>
              <a:gd name="connsiteY55" fmla="*/ 1209675 h 4114800"/>
              <a:gd name="connsiteX56" fmla="*/ 933450 w 1794001"/>
              <a:gd name="connsiteY56" fmla="*/ 1181100 h 4114800"/>
              <a:gd name="connsiteX57" fmla="*/ 876300 w 1794001"/>
              <a:gd name="connsiteY57" fmla="*/ 1143000 h 4114800"/>
              <a:gd name="connsiteX58" fmla="*/ 838200 w 1794001"/>
              <a:gd name="connsiteY58" fmla="*/ 1095375 h 4114800"/>
              <a:gd name="connsiteX59" fmla="*/ 809625 w 1794001"/>
              <a:gd name="connsiteY59" fmla="*/ 1076325 h 4114800"/>
              <a:gd name="connsiteX60" fmla="*/ 762000 w 1794001"/>
              <a:gd name="connsiteY60" fmla="*/ 1028700 h 4114800"/>
              <a:gd name="connsiteX61" fmla="*/ 742950 w 1794001"/>
              <a:gd name="connsiteY61" fmla="*/ 1000125 h 4114800"/>
              <a:gd name="connsiteX62" fmla="*/ 714375 w 1794001"/>
              <a:gd name="connsiteY62" fmla="*/ 981075 h 4114800"/>
              <a:gd name="connsiteX63" fmla="*/ 638175 w 1794001"/>
              <a:gd name="connsiteY63" fmla="*/ 876300 h 4114800"/>
              <a:gd name="connsiteX64" fmla="*/ 600075 w 1794001"/>
              <a:gd name="connsiteY64" fmla="*/ 819150 h 4114800"/>
              <a:gd name="connsiteX65" fmla="*/ 523875 w 1794001"/>
              <a:gd name="connsiteY65" fmla="*/ 714375 h 4114800"/>
              <a:gd name="connsiteX66" fmla="*/ 514350 w 1794001"/>
              <a:gd name="connsiteY66" fmla="*/ 685800 h 4114800"/>
              <a:gd name="connsiteX67" fmla="*/ 495300 w 1794001"/>
              <a:gd name="connsiteY67" fmla="*/ 647700 h 4114800"/>
              <a:gd name="connsiteX68" fmla="*/ 476250 w 1794001"/>
              <a:gd name="connsiteY68" fmla="*/ 571500 h 4114800"/>
              <a:gd name="connsiteX69" fmla="*/ 457200 w 1794001"/>
              <a:gd name="connsiteY69" fmla="*/ 523875 h 4114800"/>
              <a:gd name="connsiteX70" fmla="*/ 438150 w 1794001"/>
              <a:gd name="connsiteY70" fmla="*/ 438150 h 4114800"/>
              <a:gd name="connsiteX71" fmla="*/ 419100 w 1794001"/>
              <a:gd name="connsiteY71" fmla="*/ 390525 h 4114800"/>
              <a:gd name="connsiteX72" fmla="*/ 409575 w 1794001"/>
              <a:gd name="connsiteY72" fmla="*/ 285750 h 4114800"/>
              <a:gd name="connsiteX73" fmla="*/ 400050 w 1794001"/>
              <a:gd name="connsiteY73" fmla="*/ 238125 h 4114800"/>
              <a:gd name="connsiteX74" fmla="*/ 390525 w 1794001"/>
              <a:gd name="connsiteY74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794001" h="4114800">
                <a:moveTo>
                  <a:pt x="0" y="4114800"/>
                </a:moveTo>
                <a:cubicBezTo>
                  <a:pt x="3175" y="4095750"/>
                  <a:pt x="3418" y="4075972"/>
                  <a:pt x="9525" y="4057650"/>
                </a:cubicBezTo>
                <a:cubicBezTo>
                  <a:pt x="20505" y="4024709"/>
                  <a:pt x="60590" y="4006056"/>
                  <a:pt x="85725" y="3990975"/>
                </a:cubicBezTo>
                <a:cubicBezTo>
                  <a:pt x="119222" y="3970877"/>
                  <a:pt x="134599" y="3969253"/>
                  <a:pt x="171450" y="3952875"/>
                </a:cubicBezTo>
                <a:cubicBezTo>
                  <a:pt x="235490" y="3924413"/>
                  <a:pt x="182654" y="3940549"/>
                  <a:pt x="247650" y="3924300"/>
                </a:cubicBezTo>
                <a:cubicBezTo>
                  <a:pt x="262909" y="3915145"/>
                  <a:pt x="312878" y="3883507"/>
                  <a:pt x="333375" y="3876675"/>
                </a:cubicBezTo>
                <a:cubicBezTo>
                  <a:pt x="348734" y="3871555"/>
                  <a:pt x="365125" y="3870325"/>
                  <a:pt x="381000" y="3867150"/>
                </a:cubicBezTo>
                <a:cubicBezTo>
                  <a:pt x="393700" y="3860800"/>
                  <a:pt x="405917" y="3853373"/>
                  <a:pt x="419100" y="3848100"/>
                </a:cubicBezTo>
                <a:cubicBezTo>
                  <a:pt x="488269" y="3820432"/>
                  <a:pt x="513495" y="3827658"/>
                  <a:pt x="590550" y="3781425"/>
                </a:cubicBezTo>
                <a:cubicBezTo>
                  <a:pt x="624898" y="3760816"/>
                  <a:pt x="641137" y="3749417"/>
                  <a:pt x="676275" y="3733800"/>
                </a:cubicBezTo>
                <a:cubicBezTo>
                  <a:pt x="691899" y="3726856"/>
                  <a:pt x="708607" y="3722396"/>
                  <a:pt x="723900" y="3714750"/>
                </a:cubicBezTo>
                <a:cubicBezTo>
                  <a:pt x="824238" y="3664581"/>
                  <a:pt x="754339" y="3685709"/>
                  <a:pt x="828675" y="3667125"/>
                </a:cubicBezTo>
                <a:cubicBezTo>
                  <a:pt x="844550" y="3657600"/>
                  <a:pt x="860601" y="3648362"/>
                  <a:pt x="876300" y="3638550"/>
                </a:cubicBezTo>
                <a:cubicBezTo>
                  <a:pt x="886008" y="3632483"/>
                  <a:pt x="894936" y="3625180"/>
                  <a:pt x="904875" y="3619500"/>
                </a:cubicBezTo>
                <a:cubicBezTo>
                  <a:pt x="917203" y="3612455"/>
                  <a:pt x="930710" y="3607604"/>
                  <a:pt x="942975" y="3600450"/>
                </a:cubicBezTo>
                <a:cubicBezTo>
                  <a:pt x="968848" y="3585358"/>
                  <a:pt x="994253" y="3569440"/>
                  <a:pt x="1019175" y="3552825"/>
                </a:cubicBezTo>
                <a:cubicBezTo>
                  <a:pt x="1028700" y="3546475"/>
                  <a:pt x="1037511" y="3538895"/>
                  <a:pt x="1047750" y="3533775"/>
                </a:cubicBezTo>
                <a:cubicBezTo>
                  <a:pt x="1063043" y="3526129"/>
                  <a:pt x="1079500" y="3521075"/>
                  <a:pt x="1095375" y="3514725"/>
                </a:cubicBezTo>
                <a:cubicBezTo>
                  <a:pt x="1134341" y="3475759"/>
                  <a:pt x="1154685" y="3452540"/>
                  <a:pt x="1200150" y="3419475"/>
                </a:cubicBezTo>
                <a:cubicBezTo>
                  <a:pt x="1215122" y="3408586"/>
                  <a:pt x="1232608" y="3401517"/>
                  <a:pt x="1247775" y="3390900"/>
                </a:cubicBezTo>
                <a:cubicBezTo>
                  <a:pt x="1329768" y="3333505"/>
                  <a:pt x="1263053" y="3374309"/>
                  <a:pt x="1333500" y="3314700"/>
                </a:cubicBezTo>
                <a:cubicBezTo>
                  <a:pt x="1361135" y="3291317"/>
                  <a:pt x="1390532" y="3270097"/>
                  <a:pt x="1419225" y="3248025"/>
                </a:cubicBezTo>
                <a:cubicBezTo>
                  <a:pt x="1431808" y="3238346"/>
                  <a:pt x="1446100" y="3230675"/>
                  <a:pt x="1457325" y="3219450"/>
                </a:cubicBezTo>
                <a:cubicBezTo>
                  <a:pt x="1489075" y="3187700"/>
                  <a:pt x="1525008" y="3159643"/>
                  <a:pt x="1552575" y="3124200"/>
                </a:cubicBezTo>
                <a:lnTo>
                  <a:pt x="1619250" y="3038475"/>
                </a:lnTo>
                <a:cubicBezTo>
                  <a:pt x="1640729" y="2974038"/>
                  <a:pt x="1612362" y="3052250"/>
                  <a:pt x="1657350" y="2962275"/>
                </a:cubicBezTo>
                <a:cubicBezTo>
                  <a:pt x="1661840" y="2953295"/>
                  <a:pt x="1662797" y="2942875"/>
                  <a:pt x="1666875" y="2933700"/>
                </a:cubicBezTo>
                <a:cubicBezTo>
                  <a:pt x="1675525" y="2914237"/>
                  <a:pt x="1686637" y="2895939"/>
                  <a:pt x="1695450" y="2876550"/>
                </a:cubicBezTo>
                <a:cubicBezTo>
                  <a:pt x="1702525" y="2860985"/>
                  <a:pt x="1706854" y="2844218"/>
                  <a:pt x="1714500" y="2828925"/>
                </a:cubicBezTo>
                <a:cubicBezTo>
                  <a:pt x="1719620" y="2818686"/>
                  <a:pt x="1728901" y="2810811"/>
                  <a:pt x="1733550" y="2800350"/>
                </a:cubicBezTo>
                <a:cubicBezTo>
                  <a:pt x="1751658" y="2759606"/>
                  <a:pt x="1751042" y="2743889"/>
                  <a:pt x="1762125" y="2705100"/>
                </a:cubicBezTo>
                <a:cubicBezTo>
                  <a:pt x="1764883" y="2695446"/>
                  <a:pt x="1769472" y="2686326"/>
                  <a:pt x="1771650" y="2676525"/>
                </a:cubicBezTo>
                <a:cubicBezTo>
                  <a:pt x="1794001" y="2575945"/>
                  <a:pt x="1769258" y="2655126"/>
                  <a:pt x="1790700" y="2590800"/>
                </a:cubicBezTo>
                <a:cubicBezTo>
                  <a:pt x="1781175" y="2447925"/>
                  <a:pt x="1773321" y="2304929"/>
                  <a:pt x="1762125" y="2162175"/>
                </a:cubicBezTo>
                <a:cubicBezTo>
                  <a:pt x="1760615" y="2142921"/>
                  <a:pt x="1756790" y="2123878"/>
                  <a:pt x="1752600" y="2105025"/>
                </a:cubicBezTo>
                <a:cubicBezTo>
                  <a:pt x="1745448" y="2072841"/>
                  <a:pt x="1728244" y="2050223"/>
                  <a:pt x="1714500" y="2019300"/>
                </a:cubicBezTo>
                <a:cubicBezTo>
                  <a:pt x="1710422" y="2010125"/>
                  <a:pt x="1709465" y="1999705"/>
                  <a:pt x="1704975" y="1990725"/>
                </a:cubicBezTo>
                <a:cubicBezTo>
                  <a:pt x="1696696" y="1974166"/>
                  <a:pt x="1684679" y="1959659"/>
                  <a:pt x="1676400" y="1943100"/>
                </a:cubicBezTo>
                <a:cubicBezTo>
                  <a:pt x="1671910" y="1934120"/>
                  <a:pt x="1671365" y="1923505"/>
                  <a:pt x="1666875" y="1914525"/>
                </a:cubicBezTo>
                <a:cubicBezTo>
                  <a:pt x="1661755" y="1904286"/>
                  <a:pt x="1653384" y="1895957"/>
                  <a:pt x="1647825" y="1885950"/>
                </a:cubicBezTo>
                <a:cubicBezTo>
                  <a:pt x="1551724" y="1712968"/>
                  <a:pt x="1664607" y="1903276"/>
                  <a:pt x="1600200" y="1800225"/>
                </a:cubicBezTo>
                <a:cubicBezTo>
                  <a:pt x="1590388" y="1784526"/>
                  <a:pt x="1580616" y="1768784"/>
                  <a:pt x="1571625" y="1752600"/>
                </a:cubicBezTo>
                <a:cubicBezTo>
                  <a:pt x="1564729" y="1740188"/>
                  <a:pt x="1560828" y="1726054"/>
                  <a:pt x="1552575" y="1714500"/>
                </a:cubicBezTo>
                <a:cubicBezTo>
                  <a:pt x="1544745" y="1703539"/>
                  <a:pt x="1533525" y="1695450"/>
                  <a:pt x="1524000" y="1685925"/>
                </a:cubicBezTo>
                <a:cubicBezTo>
                  <a:pt x="1520825" y="1673225"/>
                  <a:pt x="1520970" y="1659191"/>
                  <a:pt x="1514475" y="1647825"/>
                </a:cubicBezTo>
                <a:cubicBezTo>
                  <a:pt x="1503192" y="1628080"/>
                  <a:pt x="1475533" y="1612339"/>
                  <a:pt x="1457325" y="1600200"/>
                </a:cubicBezTo>
                <a:cubicBezTo>
                  <a:pt x="1454150" y="1590675"/>
                  <a:pt x="1453369" y="1579979"/>
                  <a:pt x="1447800" y="1571625"/>
                </a:cubicBezTo>
                <a:cubicBezTo>
                  <a:pt x="1431545" y="1547243"/>
                  <a:pt x="1402252" y="1532962"/>
                  <a:pt x="1381125" y="1514475"/>
                </a:cubicBezTo>
                <a:cubicBezTo>
                  <a:pt x="1325495" y="1465799"/>
                  <a:pt x="1365895" y="1483998"/>
                  <a:pt x="1314450" y="1466850"/>
                </a:cubicBezTo>
                <a:cubicBezTo>
                  <a:pt x="1289478" y="1441878"/>
                  <a:pt x="1269260" y="1419556"/>
                  <a:pt x="1238250" y="1400175"/>
                </a:cubicBezTo>
                <a:cubicBezTo>
                  <a:pt x="1229736" y="1394854"/>
                  <a:pt x="1219200" y="1393825"/>
                  <a:pt x="1209675" y="1390650"/>
                </a:cubicBezTo>
                <a:cubicBezTo>
                  <a:pt x="1203325" y="1381125"/>
                  <a:pt x="1199317" y="1369525"/>
                  <a:pt x="1190625" y="1362075"/>
                </a:cubicBezTo>
                <a:cubicBezTo>
                  <a:pt x="1108058" y="1291303"/>
                  <a:pt x="1177020" y="1368540"/>
                  <a:pt x="1104900" y="1314450"/>
                </a:cubicBezTo>
                <a:cubicBezTo>
                  <a:pt x="1032581" y="1260211"/>
                  <a:pt x="1098999" y="1287083"/>
                  <a:pt x="1038225" y="1266825"/>
                </a:cubicBezTo>
                <a:cubicBezTo>
                  <a:pt x="1025525" y="1254125"/>
                  <a:pt x="1013762" y="1240414"/>
                  <a:pt x="1000125" y="1228725"/>
                </a:cubicBezTo>
                <a:cubicBezTo>
                  <a:pt x="991433" y="1221275"/>
                  <a:pt x="980865" y="1216329"/>
                  <a:pt x="971550" y="1209675"/>
                </a:cubicBezTo>
                <a:cubicBezTo>
                  <a:pt x="958632" y="1200448"/>
                  <a:pt x="946455" y="1190204"/>
                  <a:pt x="933450" y="1181100"/>
                </a:cubicBezTo>
                <a:cubicBezTo>
                  <a:pt x="914693" y="1167970"/>
                  <a:pt x="893318" y="1158316"/>
                  <a:pt x="876300" y="1143000"/>
                </a:cubicBezTo>
                <a:cubicBezTo>
                  <a:pt x="861189" y="1129400"/>
                  <a:pt x="852575" y="1109750"/>
                  <a:pt x="838200" y="1095375"/>
                </a:cubicBezTo>
                <a:cubicBezTo>
                  <a:pt x="830105" y="1087280"/>
                  <a:pt x="818240" y="1083863"/>
                  <a:pt x="809625" y="1076325"/>
                </a:cubicBezTo>
                <a:cubicBezTo>
                  <a:pt x="792729" y="1061541"/>
                  <a:pt x="776784" y="1045596"/>
                  <a:pt x="762000" y="1028700"/>
                </a:cubicBezTo>
                <a:cubicBezTo>
                  <a:pt x="754462" y="1020085"/>
                  <a:pt x="751045" y="1008220"/>
                  <a:pt x="742950" y="1000125"/>
                </a:cubicBezTo>
                <a:cubicBezTo>
                  <a:pt x="734855" y="992030"/>
                  <a:pt x="723900" y="987425"/>
                  <a:pt x="714375" y="981075"/>
                </a:cubicBezTo>
                <a:cubicBezTo>
                  <a:pt x="655280" y="882584"/>
                  <a:pt x="721443" y="987324"/>
                  <a:pt x="638175" y="876300"/>
                </a:cubicBezTo>
                <a:cubicBezTo>
                  <a:pt x="624438" y="857984"/>
                  <a:pt x="614378" y="837028"/>
                  <a:pt x="600075" y="819150"/>
                </a:cubicBezTo>
                <a:cubicBezTo>
                  <a:pt x="585253" y="800623"/>
                  <a:pt x="530929" y="735537"/>
                  <a:pt x="523875" y="714375"/>
                </a:cubicBezTo>
                <a:cubicBezTo>
                  <a:pt x="520700" y="704850"/>
                  <a:pt x="518305" y="695028"/>
                  <a:pt x="514350" y="685800"/>
                </a:cubicBezTo>
                <a:cubicBezTo>
                  <a:pt x="508757" y="672749"/>
                  <a:pt x="499790" y="661170"/>
                  <a:pt x="495300" y="647700"/>
                </a:cubicBezTo>
                <a:cubicBezTo>
                  <a:pt x="487021" y="622862"/>
                  <a:pt x="485974" y="595809"/>
                  <a:pt x="476250" y="571500"/>
                </a:cubicBezTo>
                <a:cubicBezTo>
                  <a:pt x="469900" y="555625"/>
                  <a:pt x="462113" y="540252"/>
                  <a:pt x="457200" y="523875"/>
                </a:cubicBezTo>
                <a:cubicBezTo>
                  <a:pt x="434552" y="448382"/>
                  <a:pt x="460137" y="504110"/>
                  <a:pt x="438150" y="438150"/>
                </a:cubicBezTo>
                <a:cubicBezTo>
                  <a:pt x="432743" y="421930"/>
                  <a:pt x="425450" y="406400"/>
                  <a:pt x="419100" y="390525"/>
                </a:cubicBezTo>
                <a:cubicBezTo>
                  <a:pt x="415925" y="355600"/>
                  <a:pt x="413925" y="320548"/>
                  <a:pt x="409575" y="285750"/>
                </a:cubicBezTo>
                <a:cubicBezTo>
                  <a:pt x="407567" y="269686"/>
                  <a:pt x="401164" y="254276"/>
                  <a:pt x="400050" y="238125"/>
                </a:cubicBezTo>
                <a:cubicBezTo>
                  <a:pt x="390393" y="98096"/>
                  <a:pt x="390525" y="81972"/>
                  <a:pt x="39052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71414"/>
            <a:ext cx="6730369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Container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&lt;bean id=“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” class=“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” scope=“singleton”/&gt;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-Scope</a:t>
            </a:r>
            <a:r>
              <a:rPr lang="ko-KR" altLang="en-US" sz="1400" dirty="0" smtClean="0"/>
              <a:t>속성은 객체가 사용될 때마다 생성하는 </a:t>
            </a:r>
            <a:r>
              <a:rPr lang="en-US" altLang="ko-KR" sz="1400" dirty="0" err="1" smtClean="0"/>
              <a:t>protype</a:t>
            </a:r>
            <a:r>
              <a:rPr lang="ko-KR" altLang="en-US" sz="1400" dirty="0" smtClean="0"/>
              <a:t>과 하나의 객체를 생성하고</a:t>
            </a:r>
            <a:endParaRPr lang="en-US" altLang="ko-KR" sz="1400" dirty="0" smtClean="0"/>
          </a:p>
          <a:p>
            <a:r>
              <a:rPr lang="ko-KR" altLang="en-US" sz="1400" dirty="0" smtClean="0"/>
              <a:t> 사용하는 </a:t>
            </a:r>
            <a:r>
              <a:rPr lang="en-US" altLang="ko-KR" sz="1400" dirty="0" smtClean="0"/>
              <a:t>singleton </a:t>
            </a:r>
            <a:r>
              <a:rPr lang="ko-KR" altLang="en-US" sz="1400" dirty="0" smtClean="0"/>
              <a:t>속성이 존재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*bean</a:t>
            </a:r>
            <a:r>
              <a:rPr lang="ko-KR" altLang="en-US" sz="1400" dirty="0" smtClean="0"/>
              <a:t>으로 등록된 객체들은 </a:t>
            </a:r>
            <a:r>
              <a:rPr lang="en-US" altLang="ko-KR" sz="1400" dirty="0" smtClean="0"/>
              <a:t>Container</a:t>
            </a:r>
            <a:r>
              <a:rPr lang="ko-KR" altLang="en-US" sz="1400" dirty="0" smtClean="0"/>
              <a:t>가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찾아서 반환을 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 err="1" smtClean="0"/>
              <a:t>ApplicationContext</a:t>
            </a:r>
            <a:r>
              <a:rPr lang="en-US" altLang="ko-KR" sz="1400" dirty="0" smtClean="0"/>
              <a:t> ac=new </a:t>
            </a:r>
            <a:r>
              <a:rPr lang="en-US" altLang="ko-KR" sz="1400" dirty="0" err="1" smtClean="0"/>
              <a:t>ClassPathXmlAppliactionContext</a:t>
            </a:r>
            <a:r>
              <a:rPr lang="en-US" altLang="ko-KR" sz="1400" dirty="0" smtClean="0"/>
              <a:t>( {“</a:t>
            </a:r>
            <a:r>
              <a:rPr lang="ko-KR" altLang="en-US" sz="1400" dirty="0" smtClean="0"/>
              <a:t>설정파일</a:t>
            </a:r>
            <a:r>
              <a:rPr lang="en-US" altLang="ko-KR" sz="1400" dirty="0" smtClean="0"/>
              <a:t>”,,,,} );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  spring 2.5.3</a:t>
            </a:r>
            <a:r>
              <a:rPr lang="ko-KR" altLang="en-US" sz="1400" b="1" dirty="0" smtClean="0"/>
              <a:t>이하</a:t>
            </a:r>
            <a:r>
              <a:rPr lang="en-US" altLang="ko-KR" sz="1400" b="1" dirty="0" smtClean="0"/>
              <a:t>) – </a:t>
            </a:r>
            <a:r>
              <a:rPr lang="ko-KR" altLang="en-US" sz="1400" b="1" dirty="0" smtClean="0"/>
              <a:t>권장하지 않</a:t>
            </a:r>
            <a:r>
              <a:rPr lang="ko-KR" altLang="en-US" sz="1400" b="1" dirty="0"/>
              <a:t>음</a:t>
            </a:r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클래스</a:t>
            </a:r>
            <a:r>
              <a:rPr lang="ko-KR" altLang="en-US" sz="1400" dirty="0" err="1"/>
              <a:t>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 =(Casting)</a:t>
            </a:r>
            <a:r>
              <a:rPr lang="en-US" altLang="ko-KR" sz="1400" dirty="0" err="1" smtClean="0"/>
              <a:t>ac.getBean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찾아낼객체의</a:t>
            </a:r>
            <a:r>
              <a:rPr lang="en-US" altLang="ko-KR" sz="1400" dirty="0" smtClean="0"/>
              <a:t>id”)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spring 2.5.3</a:t>
            </a:r>
            <a:r>
              <a:rPr lang="ko-KR" altLang="en-US" sz="1400" dirty="0" smtClean="0"/>
              <a:t>이상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ac.getBean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찾아낼클래스명</a:t>
            </a:r>
            <a:r>
              <a:rPr lang="en-US" altLang="ko-KR" sz="1400" dirty="0" smtClean="0"/>
              <a:t>.class );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</a:t>
            </a:r>
            <a:r>
              <a:rPr lang="ko-KR" altLang="en-US" sz="1400" dirty="0" smtClean="0"/>
              <a:t>같은 이름의 클래스가 다른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로 등록되어있을 때에는 위의 문법은 </a:t>
            </a:r>
            <a:r>
              <a:rPr lang="en-US" altLang="ko-KR" sz="1400" dirty="0" smtClean="0"/>
              <a:t>error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smtClean="0"/>
              <a:t>&lt;bean id=“</a:t>
            </a:r>
            <a:r>
              <a:rPr lang="en-US" altLang="ko-KR" sz="1400" b="1" dirty="0" err="1" smtClean="0"/>
              <a:t>ti</a:t>
            </a:r>
            <a:r>
              <a:rPr lang="en-US" altLang="ko-KR" sz="1400" dirty="0" smtClean="0"/>
              <a:t>” class=“day1205.Test” scope=“singleton”/&gt;</a:t>
            </a:r>
          </a:p>
          <a:p>
            <a:r>
              <a:rPr lang="en-US" altLang="ko-KR" sz="1400" dirty="0" smtClean="0"/>
              <a:t>    &lt;bean id=“</a:t>
            </a:r>
            <a:r>
              <a:rPr lang="en-US" altLang="ko-KR" sz="1400" b="1" dirty="0" smtClean="0"/>
              <a:t>ti2</a:t>
            </a:r>
            <a:r>
              <a:rPr lang="en-US" altLang="ko-KR" sz="1400" dirty="0" smtClean="0"/>
              <a:t>” class=“day1205.Test” scope=“singleton”/&gt;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-id</a:t>
            </a:r>
            <a:r>
              <a:rPr lang="ko-KR" altLang="en-US" sz="1400" dirty="0" smtClean="0"/>
              <a:t>를 입력하여 식별하여 사용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ac.getBean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”</a:t>
            </a:r>
            <a:r>
              <a:rPr lang="ko-KR" altLang="en-US" sz="1400" b="1" dirty="0" smtClean="0"/>
              <a:t>아이디</a:t>
            </a:r>
            <a:r>
              <a:rPr lang="en-US" altLang="ko-KR" sz="1400" b="1" dirty="0" smtClean="0"/>
              <a:t>”</a:t>
            </a:r>
            <a:r>
              <a:rPr lang="en-US" altLang="ko-KR" sz="1400" dirty="0" smtClean="0"/>
              <a:t> ,</a:t>
            </a:r>
            <a:r>
              <a:rPr lang="ko-KR" altLang="en-US" sz="1400" dirty="0" err="1" smtClean="0"/>
              <a:t>찾아낼클래스명</a:t>
            </a:r>
            <a:r>
              <a:rPr lang="en-US" altLang="ko-KR" sz="1400" dirty="0" smtClean="0"/>
              <a:t>.class);</a:t>
            </a:r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1775409" y="842963"/>
            <a:ext cx="2317119" cy="2124518"/>
          </a:xfrm>
          <a:custGeom>
            <a:avLst/>
            <a:gdLst>
              <a:gd name="connsiteX0" fmla="*/ 2315579 w 2317119"/>
              <a:gd name="connsiteY0" fmla="*/ 2124075 h 2124518"/>
              <a:gd name="connsiteX1" fmla="*/ 2301291 w 2317119"/>
              <a:gd name="connsiteY1" fmla="*/ 2095500 h 2124518"/>
              <a:gd name="connsiteX2" fmla="*/ 2282241 w 2317119"/>
              <a:gd name="connsiteY2" fmla="*/ 2057400 h 2124518"/>
              <a:gd name="connsiteX3" fmla="*/ 2239379 w 2317119"/>
              <a:gd name="connsiteY3" fmla="*/ 1995487 h 2124518"/>
              <a:gd name="connsiteX4" fmla="*/ 2163179 w 2317119"/>
              <a:gd name="connsiteY4" fmla="*/ 1900237 h 2124518"/>
              <a:gd name="connsiteX5" fmla="*/ 2134604 w 2317119"/>
              <a:gd name="connsiteY5" fmla="*/ 1881187 h 2124518"/>
              <a:gd name="connsiteX6" fmla="*/ 2110791 w 2317119"/>
              <a:gd name="connsiteY6" fmla="*/ 1862137 h 2124518"/>
              <a:gd name="connsiteX7" fmla="*/ 2082216 w 2317119"/>
              <a:gd name="connsiteY7" fmla="*/ 1847850 h 2124518"/>
              <a:gd name="connsiteX8" fmla="*/ 2039354 w 2317119"/>
              <a:gd name="connsiteY8" fmla="*/ 1824037 h 2124518"/>
              <a:gd name="connsiteX9" fmla="*/ 2006016 w 2317119"/>
              <a:gd name="connsiteY9" fmla="*/ 1800225 h 2124518"/>
              <a:gd name="connsiteX10" fmla="*/ 1906004 w 2317119"/>
              <a:gd name="connsiteY10" fmla="*/ 1747837 h 2124518"/>
              <a:gd name="connsiteX11" fmla="*/ 1825041 w 2317119"/>
              <a:gd name="connsiteY11" fmla="*/ 1695450 h 2124518"/>
              <a:gd name="connsiteX12" fmla="*/ 1772654 w 2317119"/>
              <a:gd name="connsiteY12" fmla="*/ 1671637 h 2124518"/>
              <a:gd name="connsiteX13" fmla="*/ 1701216 w 2317119"/>
              <a:gd name="connsiteY13" fmla="*/ 1624012 h 2124518"/>
              <a:gd name="connsiteX14" fmla="*/ 1644066 w 2317119"/>
              <a:gd name="connsiteY14" fmla="*/ 1576387 h 2124518"/>
              <a:gd name="connsiteX15" fmla="*/ 1610729 w 2317119"/>
              <a:gd name="connsiteY15" fmla="*/ 1552575 h 2124518"/>
              <a:gd name="connsiteX16" fmla="*/ 1572629 w 2317119"/>
              <a:gd name="connsiteY16" fmla="*/ 1528762 h 2124518"/>
              <a:gd name="connsiteX17" fmla="*/ 1539291 w 2317119"/>
              <a:gd name="connsiteY17" fmla="*/ 1495425 h 2124518"/>
              <a:gd name="connsiteX18" fmla="*/ 1434516 w 2317119"/>
              <a:gd name="connsiteY18" fmla="*/ 1433512 h 2124518"/>
              <a:gd name="connsiteX19" fmla="*/ 1386891 w 2317119"/>
              <a:gd name="connsiteY19" fmla="*/ 1404937 h 2124518"/>
              <a:gd name="connsiteX20" fmla="*/ 1324979 w 2317119"/>
              <a:gd name="connsiteY20" fmla="*/ 1371600 h 2124518"/>
              <a:gd name="connsiteX21" fmla="*/ 1282116 w 2317119"/>
              <a:gd name="connsiteY21" fmla="*/ 1347787 h 2124518"/>
              <a:gd name="connsiteX22" fmla="*/ 1253541 w 2317119"/>
              <a:gd name="connsiteY22" fmla="*/ 1323975 h 2124518"/>
              <a:gd name="connsiteX23" fmla="*/ 1172579 w 2317119"/>
              <a:gd name="connsiteY23" fmla="*/ 1266825 h 2124518"/>
              <a:gd name="connsiteX24" fmla="*/ 1072566 w 2317119"/>
              <a:gd name="connsiteY24" fmla="*/ 1171575 h 2124518"/>
              <a:gd name="connsiteX25" fmla="*/ 1005891 w 2317119"/>
              <a:gd name="connsiteY25" fmla="*/ 1114425 h 2124518"/>
              <a:gd name="connsiteX26" fmla="*/ 977316 w 2317119"/>
              <a:gd name="connsiteY26" fmla="*/ 1090612 h 2124518"/>
              <a:gd name="connsiteX27" fmla="*/ 839204 w 2317119"/>
              <a:gd name="connsiteY27" fmla="*/ 995362 h 2124518"/>
              <a:gd name="connsiteX28" fmla="*/ 786816 w 2317119"/>
              <a:gd name="connsiteY28" fmla="*/ 952500 h 2124518"/>
              <a:gd name="connsiteX29" fmla="*/ 710616 w 2317119"/>
              <a:gd name="connsiteY29" fmla="*/ 895350 h 2124518"/>
              <a:gd name="connsiteX30" fmla="*/ 629654 w 2317119"/>
              <a:gd name="connsiteY30" fmla="*/ 804862 h 2124518"/>
              <a:gd name="connsiteX31" fmla="*/ 591554 w 2317119"/>
              <a:gd name="connsiteY31" fmla="*/ 776287 h 2124518"/>
              <a:gd name="connsiteX32" fmla="*/ 539166 w 2317119"/>
              <a:gd name="connsiteY32" fmla="*/ 723900 h 2124518"/>
              <a:gd name="connsiteX33" fmla="*/ 515354 w 2317119"/>
              <a:gd name="connsiteY33" fmla="*/ 700087 h 2124518"/>
              <a:gd name="connsiteX34" fmla="*/ 491541 w 2317119"/>
              <a:gd name="connsiteY34" fmla="*/ 676275 h 2124518"/>
              <a:gd name="connsiteX35" fmla="*/ 443916 w 2317119"/>
              <a:gd name="connsiteY35" fmla="*/ 619125 h 2124518"/>
              <a:gd name="connsiteX36" fmla="*/ 401054 w 2317119"/>
              <a:gd name="connsiteY36" fmla="*/ 561975 h 2124518"/>
              <a:gd name="connsiteX37" fmla="*/ 377241 w 2317119"/>
              <a:gd name="connsiteY37" fmla="*/ 538162 h 2124518"/>
              <a:gd name="connsiteX38" fmla="*/ 348666 w 2317119"/>
              <a:gd name="connsiteY38" fmla="*/ 500062 h 2124518"/>
              <a:gd name="connsiteX39" fmla="*/ 324854 w 2317119"/>
              <a:gd name="connsiteY39" fmla="*/ 476250 h 2124518"/>
              <a:gd name="connsiteX40" fmla="*/ 296279 w 2317119"/>
              <a:gd name="connsiteY40" fmla="*/ 433387 h 2124518"/>
              <a:gd name="connsiteX41" fmla="*/ 272466 w 2317119"/>
              <a:gd name="connsiteY41" fmla="*/ 395287 h 2124518"/>
              <a:gd name="connsiteX42" fmla="*/ 248654 w 2317119"/>
              <a:gd name="connsiteY42" fmla="*/ 366712 h 2124518"/>
              <a:gd name="connsiteX43" fmla="*/ 215316 w 2317119"/>
              <a:gd name="connsiteY43" fmla="*/ 323850 h 2124518"/>
              <a:gd name="connsiteX44" fmla="*/ 210554 w 2317119"/>
              <a:gd name="connsiteY44" fmla="*/ 304800 h 2124518"/>
              <a:gd name="connsiteX45" fmla="*/ 191504 w 2317119"/>
              <a:gd name="connsiteY45" fmla="*/ 285750 h 2124518"/>
              <a:gd name="connsiteX46" fmla="*/ 172454 w 2317119"/>
              <a:gd name="connsiteY46" fmla="*/ 261937 h 2124518"/>
              <a:gd name="connsiteX47" fmla="*/ 162929 w 2317119"/>
              <a:gd name="connsiteY47" fmla="*/ 242887 h 2124518"/>
              <a:gd name="connsiteX48" fmla="*/ 129591 w 2317119"/>
              <a:gd name="connsiteY48" fmla="*/ 200025 h 2124518"/>
              <a:gd name="connsiteX49" fmla="*/ 115304 w 2317119"/>
              <a:gd name="connsiteY49" fmla="*/ 180975 h 2124518"/>
              <a:gd name="connsiteX50" fmla="*/ 86729 w 2317119"/>
              <a:gd name="connsiteY50" fmla="*/ 138112 h 2124518"/>
              <a:gd name="connsiteX51" fmla="*/ 72441 w 2317119"/>
              <a:gd name="connsiteY51" fmla="*/ 123825 h 2124518"/>
              <a:gd name="connsiteX52" fmla="*/ 62916 w 2317119"/>
              <a:gd name="connsiteY52" fmla="*/ 100012 h 2124518"/>
              <a:gd name="connsiteX53" fmla="*/ 43866 w 2317119"/>
              <a:gd name="connsiteY53" fmla="*/ 80962 h 2124518"/>
              <a:gd name="connsiteX54" fmla="*/ 20054 w 2317119"/>
              <a:gd name="connsiteY54" fmla="*/ 52387 h 2124518"/>
              <a:gd name="connsiteX55" fmla="*/ 15291 w 2317119"/>
              <a:gd name="connsiteY55" fmla="*/ 38100 h 2124518"/>
              <a:gd name="connsiteX56" fmla="*/ 5766 w 2317119"/>
              <a:gd name="connsiteY56" fmla="*/ 23812 h 2124518"/>
              <a:gd name="connsiteX57" fmla="*/ 1004 w 2317119"/>
              <a:gd name="connsiteY57" fmla="*/ 0 h 212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317119" h="2124518">
                <a:moveTo>
                  <a:pt x="2315579" y="2124075"/>
                </a:moveTo>
                <a:cubicBezTo>
                  <a:pt x="2305920" y="2095101"/>
                  <a:pt x="2317119" y="2124518"/>
                  <a:pt x="2301291" y="2095500"/>
                </a:cubicBezTo>
                <a:cubicBezTo>
                  <a:pt x="2294492" y="2083035"/>
                  <a:pt x="2290323" y="2069074"/>
                  <a:pt x="2282241" y="2057400"/>
                </a:cubicBezTo>
                <a:cubicBezTo>
                  <a:pt x="2267954" y="2036762"/>
                  <a:pt x="2252294" y="2017010"/>
                  <a:pt x="2239379" y="1995487"/>
                </a:cubicBezTo>
                <a:cubicBezTo>
                  <a:pt x="2218607" y="1960869"/>
                  <a:pt x="2198033" y="1923473"/>
                  <a:pt x="2163179" y="1900237"/>
                </a:cubicBezTo>
                <a:cubicBezTo>
                  <a:pt x="2153654" y="1893887"/>
                  <a:pt x="2143862" y="1887920"/>
                  <a:pt x="2134604" y="1881187"/>
                </a:cubicBezTo>
                <a:cubicBezTo>
                  <a:pt x="2126383" y="1875208"/>
                  <a:pt x="2119367" y="1867594"/>
                  <a:pt x="2110791" y="1862137"/>
                </a:cubicBezTo>
                <a:cubicBezTo>
                  <a:pt x="2101807" y="1856420"/>
                  <a:pt x="2091612" y="1852861"/>
                  <a:pt x="2082216" y="1847850"/>
                </a:cubicBezTo>
                <a:cubicBezTo>
                  <a:pt x="2067795" y="1840159"/>
                  <a:pt x="2053214" y="1832699"/>
                  <a:pt x="2039354" y="1824037"/>
                </a:cubicBezTo>
                <a:cubicBezTo>
                  <a:pt x="2027774" y="1816799"/>
                  <a:pt x="2017873" y="1807000"/>
                  <a:pt x="2006016" y="1800225"/>
                </a:cubicBezTo>
                <a:cubicBezTo>
                  <a:pt x="1973340" y="1781553"/>
                  <a:pt x="1936628" y="1769711"/>
                  <a:pt x="1906004" y="1747837"/>
                </a:cubicBezTo>
                <a:cubicBezTo>
                  <a:pt x="1875110" y="1725770"/>
                  <a:pt x="1860640" y="1714098"/>
                  <a:pt x="1825041" y="1695450"/>
                </a:cubicBezTo>
                <a:cubicBezTo>
                  <a:pt x="1808049" y="1686549"/>
                  <a:pt x="1789811" y="1680215"/>
                  <a:pt x="1772654" y="1671637"/>
                </a:cubicBezTo>
                <a:cubicBezTo>
                  <a:pt x="1743246" y="1656933"/>
                  <a:pt x="1727585" y="1645107"/>
                  <a:pt x="1701216" y="1624012"/>
                </a:cubicBezTo>
                <a:cubicBezTo>
                  <a:pt x="1681852" y="1608521"/>
                  <a:pt x="1664245" y="1590800"/>
                  <a:pt x="1644066" y="1576387"/>
                </a:cubicBezTo>
                <a:cubicBezTo>
                  <a:pt x="1632954" y="1568450"/>
                  <a:pt x="1622091" y="1560150"/>
                  <a:pt x="1610729" y="1552575"/>
                </a:cubicBezTo>
                <a:cubicBezTo>
                  <a:pt x="1598268" y="1544267"/>
                  <a:pt x="1584324" y="1538118"/>
                  <a:pt x="1572629" y="1528762"/>
                </a:cubicBezTo>
                <a:cubicBezTo>
                  <a:pt x="1560357" y="1518945"/>
                  <a:pt x="1552001" y="1504668"/>
                  <a:pt x="1539291" y="1495425"/>
                </a:cubicBezTo>
                <a:cubicBezTo>
                  <a:pt x="1517238" y="1479386"/>
                  <a:pt x="1464146" y="1450941"/>
                  <a:pt x="1434516" y="1433512"/>
                </a:cubicBezTo>
                <a:cubicBezTo>
                  <a:pt x="1418559" y="1424125"/>
                  <a:pt x="1403907" y="1412230"/>
                  <a:pt x="1386891" y="1404937"/>
                </a:cubicBezTo>
                <a:cubicBezTo>
                  <a:pt x="1327166" y="1379341"/>
                  <a:pt x="1378636" y="1403794"/>
                  <a:pt x="1324979" y="1371600"/>
                </a:cubicBezTo>
                <a:cubicBezTo>
                  <a:pt x="1310964" y="1363191"/>
                  <a:pt x="1295716" y="1356853"/>
                  <a:pt x="1282116" y="1347787"/>
                </a:cubicBezTo>
                <a:cubicBezTo>
                  <a:pt x="1271800" y="1340909"/>
                  <a:pt x="1263512" y="1331345"/>
                  <a:pt x="1253541" y="1323975"/>
                </a:cubicBezTo>
                <a:cubicBezTo>
                  <a:pt x="1226976" y="1304340"/>
                  <a:pt x="1194332" y="1291685"/>
                  <a:pt x="1172579" y="1266825"/>
                </a:cubicBezTo>
                <a:cubicBezTo>
                  <a:pt x="1118898" y="1205477"/>
                  <a:pt x="1153904" y="1241822"/>
                  <a:pt x="1072566" y="1171575"/>
                </a:cubicBezTo>
                <a:cubicBezTo>
                  <a:pt x="1007306" y="1115213"/>
                  <a:pt x="1060530" y="1159957"/>
                  <a:pt x="1005891" y="1114425"/>
                </a:cubicBezTo>
                <a:cubicBezTo>
                  <a:pt x="996366" y="1106487"/>
                  <a:pt x="987830" y="1097183"/>
                  <a:pt x="977316" y="1090612"/>
                </a:cubicBezTo>
                <a:cubicBezTo>
                  <a:pt x="891160" y="1036765"/>
                  <a:pt x="914319" y="1054663"/>
                  <a:pt x="839204" y="995362"/>
                </a:cubicBezTo>
                <a:cubicBezTo>
                  <a:pt x="837521" y="994033"/>
                  <a:pt x="791861" y="955527"/>
                  <a:pt x="786816" y="952500"/>
                </a:cubicBezTo>
                <a:cubicBezTo>
                  <a:pt x="758929" y="935767"/>
                  <a:pt x="732943" y="921737"/>
                  <a:pt x="710616" y="895350"/>
                </a:cubicBezTo>
                <a:cubicBezTo>
                  <a:pt x="691639" y="872922"/>
                  <a:pt x="656362" y="827755"/>
                  <a:pt x="629654" y="804862"/>
                </a:cubicBezTo>
                <a:cubicBezTo>
                  <a:pt x="617601" y="794531"/>
                  <a:pt x="603385" y="786872"/>
                  <a:pt x="591554" y="776287"/>
                </a:cubicBezTo>
                <a:cubicBezTo>
                  <a:pt x="573150" y="759820"/>
                  <a:pt x="556629" y="741363"/>
                  <a:pt x="539166" y="723900"/>
                </a:cubicBezTo>
                <a:lnTo>
                  <a:pt x="515354" y="700087"/>
                </a:lnTo>
                <a:cubicBezTo>
                  <a:pt x="507416" y="692149"/>
                  <a:pt x="498727" y="684899"/>
                  <a:pt x="491541" y="676275"/>
                </a:cubicBezTo>
                <a:cubicBezTo>
                  <a:pt x="475666" y="657225"/>
                  <a:pt x="457671" y="639758"/>
                  <a:pt x="443916" y="619125"/>
                </a:cubicBezTo>
                <a:cubicBezTo>
                  <a:pt x="425178" y="591018"/>
                  <a:pt x="424408" y="587665"/>
                  <a:pt x="401054" y="561975"/>
                </a:cubicBezTo>
                <a:cubicBezTo>
                  <a:pt x="393503" y="553669"/>
                  <a:pt x="384492" y="546731"/>
                  <a:pt x="377241" y="538162"/>
                </a:cubicBezTo>
                <a:cubicBezTo>
                  <a:pt x="366987" y="526043"/>
                  <a:pt x="358920" y="512181"/>
                  <a:pt x="348666" y="500062"/>
                </a:cubicBezTo>
                <a:cubicBezTo>
                  <a:pt x="341415" y="491493"/>
                  <a:pt x="331789" y="485077"/>
                  <a:pt x="324854" y="476250"/>
                </a:cubicBezTo>
                <a:cubicBezTo>
                  <a:pt x="314245" y="462748"/>
                  <a:pt x="305608" y="447804"/>
                  <a:pt x="296279" y="433387"/>
                </a:cubicBezTo>
                <a:cubicBezTo>
                  <a:pt x="288143" y="420813"/>
                  <a:pt x="282054" y="406792"/>
                  <a:pt x="272466" y="395287"/>
                </a:cubicBezTo>
                <a:cubicBezTo>
                  <a:pt x="264529" y="385762"/>
                  <a:pt x="255947" y="376739"/>
                  <a:pt x="248654" y="366712"/>
                </a:cubicBezTo>
                <a:cubicBezTo>
                  <a:pt x="215042" y="320497"/>
                  <a:pt x="255176" y="363710"/>
                  <a:pt x="215316" y="323850"/>
                </a:cubicBezTo>
                <a:cubicBezTo>
                  <a:pt x="213729" y="317500"/>
                  <a:pt x="214023" y="310351"/>
                  <a:pt x="210554" y="304800"/>
                </a:cubicBezTo>
                <a:cubicBezTo>
                  <a:pt x="205795" y="297185"/>
                  <a:pt x="197470" y="292462"/>
                  <a:pt x="191504" y="285750"/>
                </a:cubicBezTo>
                <a:cubicBezTo>
                  <a:pt x="184751" y="278152"/>
                  <a:pt x="178093" y="270395"/>
                  <a:pt x="172454" y="261937"/>
                </a:cubicBezTo>
                <a:cubicBezTo>
                  <a:pt x="168516" y="256030"/>
                  <a:pt x="166970" y="248724"/>
                  <a:pt x="162929" y="242887"/>
                </a:cubicBezTo>
                <a:cubicBezTo>
                  <a:pt x="152626" y="228005"/>
                  <a:pt x="140627" y="214372"/>
                  <a:pt x="129591" y="200025"/>
                </a:cubicBezTo>
                <a:cubicBezTo>
                  <a:pt x="124751" y="193734"/>
                  <a:pt x="119388" y="187781"/>
                  <a:pt x="115304" y="180975"/>
                </a:cubicBezTo>
                <a:cubicBezTo>
                  <a:pt x="104648" y="163216"/>
                  <a:pt x="99954" y="153541"/>
                  <a:pt x="86729" y="138112"/>
                </a:cubicBezTo>
                <a:cubicBezTo>
                  <a:pt x="82346" y="132998"/>
                  <a:pt x="77204" y="128587"/>
                  <a:pt x="72441" y="123825"/>
                </a:cubicBezTo>
                <a:cubicBezTo>
                  <a:pt x="69266" y="115887"/>
                  <a:pt x="67658" y="107125"/>
                  <a:pt x="62916" y="100012"/>
                </a:cubicBezTo>
                <a:cubicBezTo>
                  <a:pt x="57935" y="92540"/>
                  <a:pt x="49710" y="87780"/>
                  <a:pt x="43866" y="80962"/>
                </a:cubicBezTo>
                <a:cubicBezTo>
                  <a:pt x="4072" y="34536"/>
                  <a:pt x="69611" y="101947"/>
                  <a:pt x="20054" y="52387"/>
                </a:cubicBezTo>
                <a:cubicBezTo>
                  <a:pt x="18466" y="47625"/>
                  <a:pt x="17536" y="42590"/>
                  <a:pt x="15291" y="38100"/>
                </a:cubicBezTo>
                <a:cubicBezTo>
                  <a:pt x="12731" y="32980"/>
                  <a:pt x="8326" y="28932"/>
                  <a:pt x="5766" y="23812"/>
                </a:cubicBezTo>
                <a:cubicBezTo>
                  <a:pt x="0" y="12280"/>
                  <a:pt x="1004" y="10898"/>
                  <a:pt x="1004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852613" y="4648200"/>
            <a:ext cx="1514563" cy="514879"/>
          </a:xfrm>
          <a:custGeom>
            <a:avLst/>
            <a:gdLst>
              <a:gd name="connsiteX0" fmla="*/ 1509712 w 1514563"/>
              <a:gd name="connsiteY0" fmla="*/ 485775 h 514879"/>
              <a:gd name="connsiteX1" fmla="*/ 1495425 w 1514563"/>
              <a:gd name="connsiteY1" fmla="*/ 400050 h 514879"/>
              <a:gd name="connsiteX2" fmla="*/ 1481137 w 1514563"/>
              <a:gd name="connsiteY2" fmla="*/ 371475 h 514879"/>
              <a:gd name="connsiteX3" fmla="*/ 1471612 w 1514563"/>
              <a:gd name="connsiteY3" fmla="*/ 347663 h 514879"/>
              <a:gd name="connsiteX4" fmla="*/ 1462087 w 1514563"/>
              <a:gd name="connsiteY4" fmla="*/ 319088 h 514879"/>
              <a:gd name="connsiteX5" fmla="*/ 1438275 w 1514563"/>
              <a:gd name="connsiteY5" fmla="*/ 280988 h 514879"/>
              <a:gd name="connsiteX6" fmla="*/ 1428750 w 1514563"/>
              <a:gd name="connsiteY6" fmla="*/ 252413 h 514879"/>
              <a:gd name="connsiteX7" fmla="*/ 1404937 w 1514563"/>
              <a:gd name="connsiteY7" fmla="*/ 219075 h 514879"/>
              <a:gd name="connsiteX8" fmla="*/ 1376362 w 1514563"/>
              <a:gd name="connsiteY8" fmla="*/ 166688 h 514879"/>
              <a:gd name="connsiteX9" fmla="*/ 1362075 w 1514563"/>
              <a:gd name="connsiteY9" fmla="*/ 138113 h 514879"/>
              <a:gd name="connsiteX10" fmla="*/ 1319212 w 1514563"/>
              <a:gd name="connsiteY10" fmla="*/ 104775 h 514879"/>
              <a:gd name="connsiteX11" fmla="*/ 1295400 w 1514563"/>
              <a:gd name="connsiteY11" fmla="*/ 100013 h 514879"/>
              <a:gd name="connsiteX12" fmla="*/ 1281112 w 1514563"/>
              <a:gd name="connsiteY12" fmla="*/ 95250 h 514879"/>
              <a:gd name="connsiteX13" fmla="*/ 1247775 w 1514563"/>
              <a:gd name="connsiteY13" fmla="*/ 90488 h 514879"/>
              <a:gd name="connsiteX14" fmla="*/ 1219200 w 1514563"/>
              <a:gd name="connsiteY14" fmla="*/ 85725 h 514879"/>
              <a:gd name="connsiteX15" fmla="*/ 1200150 w 1514563"/>
              <a:gd name="connsiteY15" fmla="*/ 80963 h 514879"/>
              <a:gd name="connsiteX16" fmla="*/ 1147762 w 1514563"/>
              <a:gd name="connsiteY16" fmla="*/ 71438 h 514879"/>
              <a:gd name="connsiteX17" fmla="*/ 1119187 w 1514563"/>
              <a:gd name="connsiteY17" fmla="*/ 61913 h 514879"/>
              <a:gd name="connsiteX18" fmla="*/ 304800 w 1514563"/>
              <a:gd name="connsiteY18" fmla="*/ 57150 h 514879"/>
              <a:gd name="connsiteX19" fmla="*/ 104775 w 1514563"/>
              <a:gd name="connsiteY19" fmla="*/ 52388 h 514879"/>
              <a:gd name="connsiteX20" fmla="*/ 76200 w 1514563"/>
              <a:gd name="connsiteY20" fmla="*/ 42863 h 514879"/>
              <a:gd name="connsiteX21" fmla="*/ 57150 w 1514563"/>
              <a:gd name="connsiteY21" fmla="*/ 38100 h 514879"/>
              <a:gd name="connsiteX22" fmla="*/ 42862 w 1514563"/>
              <a:gd name="connsiteY22" fmla="*/ 28575 h 514879"/>
              <a:gd name="connsiteX23" fmla="*/ 14287 w 1514563"/>
              <a:gd name="connsiteY23" fmla="*/ 14288 h 514879"/>
              <a:gd name="connsiteX24" fmla="*/ 0 w 1514563"/>
              <a:gd name="connsiteY24" fmla="*/ 0 h 51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14563" h="514879">
                <a:moveTo>
                  <a:pt x="1509712" y="485775"/>
                </a:moveTo>
                <a:cubicBezTo>
                  <a:pt x="1484077" y="370420"/>
                  <a:pt x="1514563" y="514879"/>
                  <a:pt x="1495425" y="400050"/>
                </a:cubicBezTo>
                <a:cubicBezTo>
                  <a:pt x="1492433" y="382098"/>
                  <a:pt x="1489363" y="387927"/>
                  <a:pt x="1481137" y="371475"/>
                </a:cubicBezTo>
                <a:cubicBezTo>
                  <a:pt x="1477314" y="363829"/>
                  <a:pt x="1474534" y="355697"/>
                  <a:pt x="1471612" y="347663"/>
                </a:cubicBezTo>
                <a:cubicBezTo>
                  <a:pt x="1468181" y="338227"/>
                  <a:pt x="1467656" y="327442"/>
                  <a:pt x="1462087" y="319088"/>
                </a:cubicBezTo>
                <a:cubicBezTo>
                  <a:pt x="1455547" y="309277"/>
                  <a:pt x="1442377" y="290013"/>
                  <a:pt x="1438275" y="280988"/>
                </a:cubicBezTo>
                <a:cubicBezTo>
                  <a:pt x="1434120" y="271848"/>
                  <a:pt x="1434774" y="260445"/>
                  <a:pt x="1428750" y="252413"/>
                </a:cubicBezTo>
                <a:cubicBezTo>
                  <a:pt x="1423901" y="245948"/>
                  <a:pt x="1409582" y="227591"/>
                  <a:pt x="1404937" y="219075"/>
                </a:cubicBezTo>
                <a:cubicBezTo>
                  <a:pt x="1372526" y="159654"/>
                  <a:pt x="1398117" y="199320"/>
                  <a:pt x="1376362" y="166688"/>
                </a:cubicBezTo>
                <a:cubicBezTo>
                  <a:pt x="1371589" y="152367"/>
                  <a:pt x="1372334" y="150423"/>
                  <a:pt x="1362075" y="138113"/>
                </a:cubicBezTo>
                <a:cubicBezTo>
                  <a:pt x="1353553" y="127887"/>
                  <a:pt x="1329833" y="106899"/>
                  <a:pt x="1319212" y="104775"/>
                </a:cubicBezTo>
                <a:cubicBezTo>
                  <a:pt x="1311275" y="103188"/>
                  <a:pt x="1303253" y="101976"/>
                  <a:pt x="1295400" y="100013"/>
                </a:cubicBezTo>
                <a:cubicBezTo>
                  <a:pt x="1290530" y="98795"/>
                  <a:pt x="1286035" y="96235"/>
                  <a:pt x="1281112" y="95250"/>
                </a:cubicBezTo>
                <a:cubicBezTo>
                  <a:pt x="1270105" y="93049"/>
                  <a:pt x="1258870" y="92195"/>
                  <a:pt x="1247775" y="90488"/>
                </a:cubicBezTo>
                <a:cubicBezTo>
                  <a:pt x="1238231" y="89020"/>
                  <a:pt x="1228669" y="87619"/>
                  <a:pt x="1219200" y="85725"/>
                </a:cubicBezTo>
                <a:cubicBezTo>
                  <a:pt x="1212782" y="84441"/>
                  <a:pt x="1206568" y="82247"/>
                  <a:pt x="1200150" y="80963"/>
                </a:cubicBezTo>
                <a:cubicBezTo>
                  <a:pt x="1186556" y="78244"/>
                  <a:pt x="1161792" y="75264"/>
                  <a:pt x="1147762" y="71438"/>
                </a:cubicBezTo>
                <a:cubicBezTo>
                  <a:pt x="1138076" y="68796"/>
                  <a:pt x="1129226" y="62083"/>
                  <a:pt x="1119187" y="61913"/>
                </a:cubicBezTo>
                <a:cubicBezTo>
                  <a:pt x="847759" y="57312"/>
                  <a:pt x="576262" y="58738"/>
                  <a:pt x="304800" y="57150"/>
                </a:cubicBezTo>
                <a:cubicBezTo>
                  <a:pt x="238125" y="55563"/>
                  <a:pt x="171339" y="56548"/>
                  <a:pt x="104775" y="52388"/>
                </a:cubicBezTo>
                <a:cubicBezTo>
                  <a:pt x="94754" y="51762"/>
                  <a:pt x="85940" y="45298"/>
                  <a:pt x="76200" y="42863"/>
                </a:cubicBezTo>
                <a:lnTo>
                  <a:pt x="57150" y="38100"/>
                </a:lnTo>
                <a:cubicBezTo>
                  <a:pt x="52387" y="34925"/>
                  <a:pt x="47982" y="31135"/>
                  <a:pt x="42862" y="28575"/>
                </a:cubicBezTo>
                <a:cubicBezTo>
                  <a:pt x="21385" y="17837"/>
                  <a:pt x="34759" y="31348"/>
                  <a:pt x="14287" y="14288"/>
                </a:cubicBezTo>
                <a:cubicBezTo>
                  <a:pt x="9113" y="9976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728788" y="4400550"/>
            <a:ext cx="1071562" cy="314325"/>
          </a:xfrm>
          <a:custGeom>
            <a:avLst/>
            <a:gdLst>
              <a:gd name="connsiteX0" fmla="*/ 1071562 w 1071562"/>
              <a:gd name="connsiteY0" fmla="*/ 314325 h 314325"/>
              <a:gd name="connsiteX1" fmla="*/ 942975 w 1071562"/>
              <a:gd name="connsiteY1" fmla="*/ 300038 h 314325"/>
              <a:gd name="connsiteX2" fmla="*/ 585787 w 1071562"/>
              <a:gd name="connsiteY2" fmla="*/ 295275 h 314325"/>
              <a:gd name="connsiteX3" fmla="*/ 547687 w 1071562"/>
              <a:gd name="connsiteY3" fmla="*/ 290513 h 314325"/>
              <a:gd name="connsiteX4" fmla="*/ 533400 w 1071562"/>
              <a:gd name="connsiteY4" fmla="*/ 285750 h 314325"/>
              <a:gd name="connsiteX5" fmla="*/ 509587 w 1071562"/>
              <a:gd name="connsiteY5" fmla="*/ 280988 h 314325"/>
              <a:gd name="connsiteX6" fmla="*/ 490537 w 1071562"/>
              <a:gd name="connsiteY6" fmla="*/ 276225 h 314325"/>
              <a:gd name="connsiteX7" fmla="*/ 442912 w 1071562"/>
              <a:gd name="connsiteY7" fmla="*/ 261938 h 314325"/>
              <a:gd name="connsiteX8" fmla="*/ 419100 w 1071562"/>
              <a:gd name="connsiteY8" fmla="*/ 252413 h 314325"/>
              <a:gd name="connsiteX9" fmla="*/ 390525 w 1071562"/>
              <a:gd name="connsiteY9" fmla="*/ 242888 h 314325"/>
              <a:gd name="connsiteX10" fmla="*/ 357187 w 1071562"/>
              <a:gd name="connsiteY10" fmla="*/ 223838 h 314325"/>
              <a:gd name="connsiteX11" fmla="*/ 342900 w 1071562"/>
              <a:gd name="connsiteY11" fmla="*/ 214313 h 314325"/>
              <a:gd name="connsiteX12" fmla="*/ 323850 w 1071562"/>
              <a:gd name="connsiteY12" fmla="*/ 204788 h 314325"/>
              <a:gd name="connsiteX13" fmla="*/ 290512 w 1071562"/>
              <a:gd name="connsiteY13" fmla="*/ 185738 h 314325"/>
              <a:gd name="connsiteX14" fmla="*/ 276225 w 1071562"/>
              <a:gd name="connsiteY14" fmla="*/ 171450 h 314325"/>
              <a:gd name="connsiteX15" fmla="*/ 247650 w 1071562"/>
              <a:gd name="connsiteY15" fmla="*/ 152400 h 314325"/>
              <a:gd name="connsiteX16" fmla="*/ 219075 w 1071562"/>
              <a:gd name="connsiteY16" fmla="*/ 123825 h 314325"/>
              <a:gd name="connsiteX17" fmla="*/ 204787 w 1071562"/>
              <a:gd name="connsiteY17" fmla="*/ 114300 h 314325"/>
              <a:gd name="connsiteX18" fmla="*/ 157162 w 1071562"/>
              <a:gd name="connsiteY18" fmla="*/ 76200 h 314325"/>
              <a:gd name="connsiteX19" fmla="*/ 123825 w 1071562"/>
              <a:gd name="connsiteY19" fmla="*/ 57150 h 314325"/>
              <a:gd name="connsiteX20" fmla="*/ 90487 w 1071562"/>
              <a:gd name="connsiteY20" fmla="*/ 38100 h 314325"/>
              <a:gd name="connsiteX21" fmla="*/ 61912 w 1071562"/>
              <a:gd name="connsiteY21" fmla="*/ 28575 h 314325"/>
              <a:gd name="connsiteX22" fmla="*/ 47625 w 1071562"/>
              <a:gd name="connsiteY22" fmla="*/ 19050 h 314325"/>
              <a:gd name="connsiteX23" fmla="*/ 19050 w 1071562"/>
              <a:gd name="connsiteY23" fmla="*/ 9525 h 314325"/>
              <a:gd name="connsiteX24" fmla="*/ 0 w 1071562"/>
              <a:gd name="connsiteY24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71562" h="314325">
                <a:moveTo>
                  <a:pt x="1071562" y="314325"/>
                </a:moveTo>
                <a:cubicBezTo>
                  <a:pt x="1023746" y="298387"/>
                  <a:pt x="1041398" y="303021"/>
                  <a:pt x="942975" y="300038"/>
                </a:cubicBezTo>
                <a:cubicBezTo>
                  <a:pt x="823956" y="296431"/>
                  <a:pt x="704850" y="296863"/>
                  <a:pt x="585787" y="295275"/>
                </a:cubicBezTo>
                <a:cubicBezTo>
                  <a:pt x="573087" y="293688"/>
                  <a:pt x="560279" y="292803"/>
                  <a:pt x="547687" y="290513"/>
                </a:cubicBezTo>
                <a:cubicBezTo>
                  <a:pt x="542748" y="289615"/>
                  <a:pt x="538270" y="286968"/>
                  <a:pt x="533400" y="285750"/>
                </a:cubicBezTo>
                <a:cubicBezTo>
                  <a:pt x="525547" y="283787"/>
                  <a:pt x="517489" y="282744"/>
                  <a:pt x="509587" y="280988"/>
                </a:cubicBezTo>
                <a:cubicBezTo>
                  <a:pt x="503197" y="279568"/>
                  <a:pt x="496887" y="277813"/>
                  <a:pt x="490537" y="276225"/>
                </a:cubicBezTo>
                <a:cubicBezTo>
                  <a:pt x="461796" y="257064"/>
                  <a:pt x="491946" y="274196"/>
                  <a:pt x="442912" y="261938"/>
                </a:cubicBezTo>
                <a:cubicBezTo>
                  <a:pt x="434618" y="259865"/>
                  <a:pt x="427134" y="255335"/>
                  <a:pt x="419100" y="252413"/>
                </a:cubicBezTo>
                <a:cubicBezTo>
                  <a:pt x="409664" y="248982"/>
                  <a:pt x="390525" y="242888"/>
                  <a:pt x="390525" y="242888"/>
                </a:cubicBezTo>
                <a:cubicBezTo>
                  <a:pt x="344460" y="208338"/>
                  <a:pt x="393551" y="242019"/>
                  <a:pt x="357187" y="223838"/>
                </a:cubicBezTo>
                <a:cubicBezTo>
                  <a:pt x="352068" y="221278"/>
                  <a:pt x="347870" y="217153"/>
                  <a:pt x="342900" y="214313"/>
                </a:cubicBezTo>
                <a:cubicBezTo>
                  <a:pt x="336736" y="210791"/>
                  <a:pt x="330014" y="208310"/>
                  <a:pt x="323850" y="204788"/>
                </a:cubicBezTo>
                <a:cubicBezTo>
                  <a:pt x="276729" y="177862"/>
                  <a:pt x="348078" y="214521"/>
                  <a:pt x="290512" y="185738"/>
                </a:cubicBezTo>
                <a:cubicBezTo>
                  <a:pt x="285750" y="180975"/>
                  <a:pt x="281541" y="175585"/>
                  <a:pt x="276225" y="171450"/>
                </a:cubicBezTo>
                <a:cubicBezTo>
                  <a:pt x="267189" y="164422"/>
                  <a:pt x="255745" y="160495"/>
                  <a:pt x="247650" y="152400"/>
                </a:cubicBezTo>
                <a:cubicBezTo>
                  <a:pt x="238125" y="142875"/>
                  <a:pt x="230283" y="131297"/>
                  <a:pt x="219075" y="123825"/>
                </a:cubicBezTo>
                <a:cubicBezTo>
                  <a:pt x="214312" y="120650"/>
                  <a:pt x="209042" y="118129"/>
                  <a:pt x="204787" y="114300"/>
                </a:cubicBezTo>
                <a:cubicBezTo>
                  <a:pt x="161390" y="75243"/>
                  <a:pt x="188438" y="86626"/>
                  <a:pt x="157162" y="76200"/>
                </a:cubicBezTo>
                <a:cubicBezTo>
                  <a:pt x="111099" y="41654"/>
                  <a:pt x="160187" y="75331"/>
                  <a:pt x="123825" y="57150"/>
                </a:cubicBezTo>
                <a:cubicBezTo>
                  <a:pt x="89468" y="39971"/>
                  <a:pt x="132221" y="54794"/>
                  <a:pt x="90487" y="38100"/>
                </a:cubicBezTo>
                <a:cubicBezTo>
                  <a:pt x="81165" y="34371"/>
                  <a:pt x="70266" y="34144"/>
                  <a:pt x="61912" y="28575"/>
                </a:cubicBezTo>
                <a:cubicBezTo>
                  <a:pt x="57150" y="25400"/>
                  <a:pt x="52855" y="21375"/>
                  <a:pt x="47625" y="19050"/>
                </a:cubicBezTo>
                <a:cubicBezTo>
                  <a:pt x="38450" y="14972"/>
                  <a:pt x="28575" y="12700"/>
                  <a:pt x="19050" y="9525"/>
                </a:cubicBezTo>
                <a:cubicBezTo>
                  <a:pt x="2631" y="4052"/>
                  <a:pt x="8312" y="8314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492</Words>
  <Application>Microsoft Office PowerPoint</Application>
  <PresentationFormat>화면 슬라이드 쇼(4:3)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21</cp:revision>
  <dcterms:created xsi:type="dcterms:W3CDTF">2023-12-05T00:33:01Z</dcterms:created>
  <dcterms:modified xsi:type="dcterms:W3CDTF">2023-12-05T03:11:23Z</dcterms:modified>
</cp:coreProperties>
</file>