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67" autoAdjust="0"/>
    <p:restoredTop sz="94660"/>
  </p:normalViewPr>
  <p:slideViewPr>
    <p:cSldViewPr>
      <p:cViewPr>
        <p:scale>
          <a:sx n="200" d="100"/>
          <a:sy n="200" d="100"/>
        </p:scale>
        <p:origin x="-7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E45D-0DEF-451F-B8FE-52E59B07557D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5573-DC93-4B1A-9553-2D33E2949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25573-DC93-4B1A-9553-2D33E29495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DF7-0A86-4FF5-BA9A-CE6B38C43595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D89F-F65F-45F0-8472-92187AB874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46577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*Linux </a:t>
            </a:r>
            <a:r>
              <a:rPr lang="ko-KR" altLang="en-US" dirty="0" smtClean="0"/>
              <a:t>프로그램 설치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en-US" altLang="ko-KR" sz="1600" b="1" dirty="0" err="1" smtClean="0"/>
              <a:t>debian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계열 </a:t>
            </a:r>
            <a:r>
              <a:rPr lang="en-US" altLang="ko-KR" sz="1600" dirty="0" smtClean="0"/>
              <a:t>: apt</a:t>
            </a:r>
            <a:r>
              <a:rPr lang="ko-KR" altLang="en-US" sz="1600" dirty="0" smtClean="0"/>
              <a:t>로 설치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red hat </a:t>
            </a:r>
            <a:r>
              <a:rPr lang="ko-KR" altLang="en-US" sz="1600" b="1" dirty="0" smtClean="0"/>
              <a:t>계열 </a:t>
            </a:r>
            <a:r>
              <a:rPr lang="en-US" altLang="ko-KR" sz="1600" dirty="0" smtClean="0"/>
              <a:t>: rpm, yum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패키징</a:t>
            </a:r>
            <a:r>
              <a:rPr lang="ko-KR" altLang="en-US" sz="1600" dirty="0" smtClean="0"/>
              <a:t> 시스템을 사용한 설치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 apt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관리자 권한으로 실행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 apt update : </a:t>
            </a:r>
            <a:r>
              <a:rPr lang="ko-KR" altLang="en-US" sz="1600" dirty="0" err="1" smtClean="0"/>
              <a:t>리눅스에서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설치가능한</a:t>
            </a:r>
            <a:r>
              <a:rPr lang="ko-KR" altLang="en-US" sz="1600" dirty="0" smtClean="0"/>
              <a:t> 패키지 리스트를 최신상태로 갱신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2. apt upgrade : </a:t>
            </a:r>
            <a:r>
              <a:rPr lang="ko-KR" altLang="en-US" sz="1600" dirty="0" smtClean="0"/>
              <a:t>갱신된 리스트를 기반으로 실제 업데이트를 수행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갱신된 항목이 적용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-apt update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update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-apt upgrade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upgrade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357290" y="100010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865985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시스템에서 소프트웨어를 설치하고 관리하는 도구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1071538" y="257174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2786058"/>
            <a:ext cx="689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패키지 설치도구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어떤 버전의 </a:t>
            </a:r>
            <a:r>
              <a:rPr lang="ko-KR" altLang="en-US" sz="1400" dirty="0" err="1" smtClean="0"/>
              <a:t>리눅스가</a:t>
            </a:r>
            <a:r>
              <a:rPr lang="ko-KR" altLang="en-US" sz="1400" dirty="0" smtClean="0"/>
              <a:t> 설치 되었는지에 따라 가지고 있는 </a:t>
            </a:r>
            <a:r>
              <a:rPr lang="en-US" altLang="ko-KR" sz="1400" dirty="0" smtClean="0"/>
              <a:t>S/W</a:t>
            </a:r>
            <a:r>
              <a:rPr lang="ko-KR" altLang="en-US" sz="1400" dirty="0" smtClean="0"/>
              <a:t>설치목록이 다르다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357422" y="385762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4612" y="3643314"/>
            <a:ext cx="327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설치가능한</a:t>
            </a:r>
            <a:r>
              <a:rPr lang="ko-KR" altLang="en-US" sz="1200" dirty="0" smtClean="0"/>
              <a:t> 패키지리스트가 최신상태로 갱신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357423" y="464344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4613" y="4429132"/>
            <a:ext cx="3695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설치가능한</a:t>
            </a:r>
            <a:r>
              <a:rPr lang="ko-KR" altLang="en-US" sz="1200" dirty="0" smtClean="0"/>
              <a:t> 패키지리스트를 실제 업데이트를 수행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643578"/>
            <a:ext cx="4643437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57158" y="5357826"/>
            <a:ext cx="7698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*apt-get update </a:t>
            </a:r>
            <a:r>
              <a:rPr lang="ko-KR" altLang="en-US" sz="1400" dirty="0" smtClean="0"/>
              <a:t>를 하지 않으면 최신프로그램이 보이지 않는다</a:t>
            </a:r>
            <a:r>
              <a:rPr lang="en-US" altLang="ko-KR" sz="1400" dirty="0" smtClean="0"/>
              <a:t>. =&gt;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upgrade</a:t>
            </a:r>
            <a:r>
              <a:rPr lang="ko-KR" altLang="en-US" sz="1400" dirty="0" smtClean="0"/>
              <a:t>할 것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0970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*HDD </a:t>
            </a:r>
            <a:r>
              <a:rPr lang="ko-KR" altLang="en-US" dirty="0" smtClean="0"/>
              <a:t>사용률 확인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 -h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578647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4282" y="1714488"/>
            <a:ext cx="592935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26" idx="3"/>
          </p:cNvCxnSpPr>
          <p:nvPr/>
        </p:nvCxnSpPr>
        <p:spPr>
          <a:xfrm rot="5400000">
            <a:off x="6054339" y="1518033"/>
            <a:ext cx="25003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1214422"/>
            <a:ext cx="141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</a:t>
            </a:r>
            <a:r>
              <a:rPr lang="en-US" altLang="ko-KR" sz="1400" dirty="0" err="1" smtClean="0"/>
              <a:t>napshort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786058"/>
            <a:ext cx="3623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snapshort</a:t>
            </a:r>
            <a:r>
              <a:rPr lang="ko-KR" altLang="en-US" sz="1600" dirty="0" smtClean="0"/>
              <a:t>정리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</a:t>
            </a:r>
            <a:r>
              <a:rPr lang="en-US" altLang="ko-KR" sz="1600" dirty="0" err="1" smtClean="0"/>
              <a:t>autoremove</a:t>
            </a:r>
            <a:r>
              <a:rPr lang="en-US" altLang="ko-KR" sz="1600" dirty="0" smtClean="0"/>
              <a:t> –purge </a:t>
            </a:r>
            <a:r>
              <a:rPr lang="en-US" altLang="ko-KR" sz="1600" dirty="0" err="1" smtClean="0"/>
              <a:t>snapd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4643438" cy="142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5072074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*apt list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| less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51454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</a:t>
            </a:r>
            <a:r>
              <a:rPr lang="en-US" altLang="ko-KR" sz="1600" b="1" dirty="0" smtClean="0"/>
              <a:t>install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패키지명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재설</a:t>
            </a:r>
            <a:r>
              <a:rPr lang="ko-KR" altLang="en-US" b="1" dirty="0"/>
              <a:t>치</a:t>
            </a:r>
            <a:endParaRPr lang="en-US" altLang="ko-KR" b="1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</a:t>
            </a:r>
            <a:r>
              <a:rPr lang="en-US" altLang="ko-KR" sz="1600" b="1" dirty="0" smtClean="0"/>
              <a:t>reinstall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패키지명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제거</a:t>
            </a:r>
            <a:endParaRPr lang="en-US" altLang="ko-KR" b="1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</a:t>
            </a:r>
            <a:r>
              <a:rPr lang="en-US" altLang="ko-KR" sz="1600" b="1" dirty="0" smtClean="0"/>
              <a:t>remove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패키지명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설정파일은 삭제되지 않고 남는다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remove purge </a:t>
            </a:r>
            <a:r>
              <a:rPr lang="ko-KR" altLang="en-US" sz="1600" dirty="0" err="1" smtClean="0"/>
              <a:t>패키지명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설정파일 까지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openjdk</a:t>
            </a:r>
            <a:r>
              <a:rPr lang="en-US" altLang="ko-KR" sz="1600" dirty="0" smtClean="0"/>
              <a:t> 11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install </a:t>
            </a:r>
            <a:r>
              <a:rPr lang="en-US" altLang="ko-KR" sz="1600" dirty="0" err="1" smtClean="0"/>
              <a:t>openjdk</a:t>
            </a:r>
            <a:r>
              <a:rPr lang="en-US" altLang="ko-KR" sz="1600" dirty="0" smtClean="0"/>
              <a:t>…..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설치된 패키지 확인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dpkg</a:t>
            </a:r>
            <a:r>
              <a:rPr lang="en-US" altLang="ko-KR" sz="1600" dirty="0" smtClean="0"/>
              <a:t> --list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57760"/>
            <a:ext cx="528638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749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*java</a:t>
            </a:r>
            <a:r>
              <a:rPr lang="ko-KR" altLang="en-US" sz="1600" dirty="0" smtClean="0"/>
              <a:t>가 설치된 경로를 확인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</a:t>
            </a:r>
            <a:r>
              <a:rPr lang="en-US" altLang="ko-KR" sz="1600" b="1" dirty="0" err="1" smtClean="0"/>
              <a:t>whereis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찾을이름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프로그램명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( </a:t>
            </a:r>
            <a:r>
              <a:rPr lang="ko-KR" altLang="en-US" sz="1600" dirty="0" smtClean="0"/>
              <a:t>프로그램을 어떤 </a:t>
            </a:r>
            <a:r>
              <a:rPr lang="ko-KR" altLang="en-US" sz="1600" dirty="0" err="1" smtClean="0"/>
              <a:t>디렉토리에서</a:t>
            </a:r>
            <a:r>
              <a:rPr lang="ko-KR" altLang="en-US" sz="1600" dirty="0" smtClean="0"/>
              <a:t> 참조하는 가</a:t>
            </a:r>
            <a:r>
              <a:rPr lang="en-US" altLang="ko-KR" sz="1600" dirty="0" smtClean="0"/>
              <a:t>?)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java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–l </a:t>
            </a:r>
            <a:r>
              <a:rPr lang="ko-KR" altLang="en-US" sz="1600" dirty="0" smtClean="0"/>
              <a:t>실제 경로를 참조한다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심볼릭링크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–l 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err="1" smtClean="0"/>
              <a:t>ls</a:t>
            </a:r>
            <a:r>
              <a:rPr lang="en-US" altLang="ko-KR" sz="1600" b="1" dirty="0" smtClean="0"/>
              <a:t> –l /</a:t>
            </a:r>
            <a:r>
              <a:rPr lang="en-US" altLang="ko-KR" sz="1600" b="1" dirty="0" err="1" smtClean="0"/>
              <a:t>usr</a:t>
            </a:r>
            <a:r>
              <a:rPr lang="en-US" altLang="ko-KR" sz="1600" b="1" dirty="0" smtClean="0"/>
              <a:t>/bin/java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578644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723900" y="2514600"/>
            <a:ext cx="800100" cy="214313"/>
          </a:xfrm>
          <a:custGeom>
            <a:avLst/>
            <a:gdLst>
              <a:gd name="connsiteX0" fmla="*/ 0 w 800100"/>
              <a:gd name="connsiteY0" fmla="*/ 14288 h 214313"/>
              <a:gd name="connsiteX1" fmla="*/ 14288 w 800100"/>
              <a:gd name="connsiteY1" fmla="*/ 28575 h 214313"/>
              <a:gd name="connsiteX2" fmla="*/ 19050 w 800100"/>
              <a:gd name="connsiteY2" fmla="*/ 42863 h 214313"/>
              <a:gd name="connsiteX3" fmla="*/ 33338 w 800100"/>
              <a:gd name="connsiteY3" fmla="*/ 52388 h 214313"/>
              <a:gd name="connsiteX4" fmla="*/ 71438 w 800100"/>
              <a:gd name="connsiteY4" fmla="*/ 95250 h 214313"/>
              <a:gd name="connsiteX5" fmla="*/ 90488 w 800100"/>
              <a:gd name="connsiteY5" fmla="*/ 104775 h 214313"/>
              <a:gd name="connsiteX6" fmla="*/ 123825 w 800100"/>
              <a:gd name="connsiteY6" fmla="*/ 123825 h 214313"/>
              <a:gd name="connsiteX7" fmla="*/ 133350 w 800100"/>
              <a:gd name="connsiteY7" fmla="*/ 138113 h 214313"/>
              <a:gd name="connsiteX8" fmla="*/ 147638 w 800100"/>
              <a:gd name="connsiteY8" fmla="*/ 142875 h 214313"/>
              <a:gd name="connsiteX9" fmla="*/ 185738 w 800100"/>
              <a:gd name="connsiteY9" fmla="*/ 166688 h 214313"/>
              <a:gd name="connsiteX10" fmla="*/ 200025 w 800100"/>
              <a:gd name="connsiteY10" fmla="*/ 176213 h 214313"/>
              <a:gd name="connsiteX11" fmla="*/ 252413 w 800100"/>
              <a:gd name="connsiteY11" fmla="*/ 195263 h 214313"/>
              <a:gd name="connsiteX12" fmla="*/ 285750 w 800100"/>
              <a:gd name="connsiteY12" fmla="*/ 209550 h 214313"/>
              <a:gd name="connsiteX13" fmla="*/ 323850 w 800100"/>
              <a:gd name="connsiteY13" fmla="*/ 214313 h 214313"/>
              <a:gd name="connsiteX14" fmla="*/ 457200 w 800100"/>
              <a:gd name="connsiteY14" fmla="*/ 209550 h 214313"/>
              <a:gd name="connsiteX15" fmla="*/ 485775 w 800100"/>
              <a:gd name="connsiteY15" fmla="*/ 200025 h 214313"/>
              <a:gd name="connsiteX16" fmla="*/ 504825 w 800100"/>
              <a:gd name="connsiteY16" fmla="*/ 195263 h 214313"/>
              <a:gd name="connsiteX17" fmla="*/ 533400 w 800100"/>
              <a:gd name="connsiteY17" fmla="*/ 185738 h 214313"/>
              <a:gd name="connsiteX18" fmla="*/ 561975 w 800100"/>
              <a:gd name="connsiteY18" fmla="*/ 171450 h 214313"/>
              <a:gd name="connsiteX19" fmla="*/ 600075 w 800100"/>
              <a:gd name="connsiteY19" fmla="*/ 157163 h 214313"/>
              <a:gd name="connsiteX20" fmla="*/ 623888 w 800100"/>
              <a:gd name="connsiteY20" fmla="*/ 142875 h 214313"/>
              <a:gd name="connsiteX21" fmla="*/ 647700 w 800100"/>
              <a:gd name="connsiteY21" fmla="*/ 138113 h 214313"/>
              <a:gd name="connsiteX22" fmla="*/ 661988 w 800100"/>
              <a:gd name="connsiteY22" fmla="*/ 123825 h 214313"/>
              <a:gd name="connsiteX23" fmla="*/ 681038 w 800100"/>
              <a:gd name="connsiteY23" fmla="*/ 119063 h 214313"/>
              <a:gd name="connsiteX24" fmla="*/ 695325 w 800100"/>
              <a:gd name="connsiteY24" fmla="*/ 114300 h 214313"/>
              <a:gd name="connsiteX25" fmla="*/ 709613 w 800100"/>
              <a:gd name="connsiteY25" fmla="*/ 100013 h 214313"/>
              <a:gd name="connsiteX26" fmla="*/ 728663 w 800100"/>
              <a:gd name="connsiteY26" fmla="*/ 85725 h 214313"/>
              <a:gd name="connsiteX27" fmla="*/ 747713 w 800100"/>
              <a:gd name="connsiteY27" fmla="*/ 61913 h 214313"/>
              <a:gd name="connsiteX28" fmla="*/ 757238 w 800100"/>
              <a:gd name="connsiteY28" fmla="*/ 47625 h 214313"/>
              <a:gd name="connsiteX29" fmla="*/ 776288 w 800100"/>
              <a:gd name="connsiteY29" fmla="*/ 33338 h 214313"/>
              <a:gd name="connsiteX30" fmla="*/ 800100 w 800100"/>
              <a:gd name="connsiteY3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0100" h="214313">
                <a:moveTo>
                  <a:pt x="0" y="14288"/>
                </a:moveTo>
                <a:cubicBezTo>
                  <a:pt x="4763" y="19050"/>
                  <a:pt x="10552" y="22971"/>
                  <a:pt x="14288" y="28575"/>
                </a:cubicBezTo>
                <a:cubicBezTo>
                  <a:pt x="17073" y="32752"/>
                  <a:pt x="15914" y="38943"/>
                  <a:pt x="19050" y="42863"/>
                </a:cubicBezTo>
                <a:cubicBezTo>
                  <a:pt x="22626" y="47333"/>
                  <a:pt x="28575" y="49213"/>
                  <a:pt x="33338" y="52388"/>
                </a:cubicBezTo>
                <a:cubicBezTo>
                  <a:pt x="46039" y="69323"/>
                  <a:pt x="53780" y="81516"/>
                  <a:pt x="71438" y="95250"/>
                </a:cubicBezTo>
                <a:cubicBezTo>
                  <a:pt x="77042" y="99609"/>
                  <a:pt x="84138" y="101600"/>
                  <a:pt x="90488" y="104775"/>
                </a:cubicBezTo>
                <a:cubicBezTo>
                  <a:pt x="112826" y="138283"/>
                  <a:pt x="82630" y="100285"/>
                  <a:pt x="123825" y="123825"/>
                </a:cubicBezTo>
                <a:cubicBezTo>
                  <a:pt x="128795" y="126665"/>
                  <a:pt x="128880" y="134537"/>
                  <a:pt x="133350" y="138113"/>
                </a:cubicBezTo>
                <a:cubicBezTo>
                  <a:pt x="137270" y="141249"/>
                  <a:pt x="142875" y="141288"/>
                  <a:pt x="147638" y="142875"/>
                </a:cubicBezTo>
                <a:cubicBezTo>
                  <a:pt x="164773" y="168578"/>
                  <a:pt x="148153" y="149983"/>
                  <a:pt x="185738" y="166688"/>
                </a:cubicBezTo>
                <a:cubicBezTo>
                  <a:pt x="190968" y="169013"/>
                  <a:pt x="194906" y="173653"/>
                  <a:pt x="200025" y="176213"/>
                </a:cubicBezTo>
                <a:cubicBezTo>
                  <a:pt x="218323" y="185362"/>
                  <a:pt x="233153" y="187855"/>
                  <a:pt x="252413" y="195263"/>
                </a:cubicBezTo>
                <a:cubicBezTo>
                  <a:pt x="263697" y="199603"/>
                  <a:pt x="274068" y="206435"/>
                  <a:pt x="285750" y="209550"/>
                </a:cubicBezTo>
                <a:cubicBezTo>
                  <a:pt x="298117" y="212848"/>
                  <a:pt x="311150" y="212725"/>
                  <a:pt x="323850" y="214313"/>
                </a:cubicBezTo>
                <a:cubicBezTo>
                  <a:pt x="368300" y="212725"/>
                  <a:pt x="412894" y="213460"/>
                  <a:pt x="457200" y="209550"/>
                </a:cubicBezTo>
                <a:cubicBezTo>
                  <a:pt x="467201" y="208667"/>
                  <a:pt x="476034" y="202460"/>
                  <a:pt x="485775" y="200025"/>
                </a:cubicBezTo>
                <a:cubicBezTo>
                  <a:pt x="492125" y="198438"/>
                  <a:pt x="498556" y="197144"/>
                  <a:pt x="504825" y="195263"/>
                </a:cubicBezTo>
                <a:cubicBezTo>
                  <a:pt x="514442" y="192378"/>
                  <a:pt x="533400" y="185738"/>
                  <a:pt x="533400" y="185738"/>
                </a:cubicBezTo>
                <a:cubicBezTo>
                  <a:pt x="560857" y="167434"/>
                  <a:pt x="534372" y="183281"/>
                  <a:pt x="561975" y="171450"/>
                </a:cubicBezTo>
                <a:cubicBezTo>
                  <a:pt x="596835" y="156509"/>
                  <a:pt x="564958" y="165941"/>
                  <a:pt x="600075" y="157163"/>
                </a:cubicBezTo>
                <a:cubicBezTo>
                  <a:pt x="608013" y="152400"/>
                  <a:pt x="615293" y="146313"/>
                  <a:pt x="623888" y="142875"/>
                </a:cubicBezTo>
                <a:cubicBezTo>
                  <a:pt x="631404" y="139869"/>
                  <a:pt x="640460" y="141733"/>
                  <a:pt x="647700" y="138113"/>
                </a:cubicBezTo>
                <a:cubicBezTo>
                  <a:pt x="653724" y="135101"/>
                  <a:pt x="656140" y="127167"/>
                  <a:pt x="661988" y="123825"/>
                </a:cubicBezTo>
                <a:cubicBezTo>
                  <a:pt x="667671" y="120578"/>
                  <a:pt x="674744" y="120861"/>
                  <a:pt x="681038" y="119063"/>
                </a:cubicBezTo>
                <a:cubicBezTo>
                  <a:pt x="685865" y="117684"/>
                  <a:pt x="690563" y="115888"/>
                  <a:pt x="695325" y="114300"/>
                </a:cubicBezTo>
                <a:cubicBezTo>
                  <a:pt x="700088" y="109538"/>
                  <a:pt x="704499" y="104396"/>
                  <a:pt x="709613" y="100013"/>
                </a:cubicBezTo>
                <a:cubicBezTo>
                  <a:pt x="715640" y="94847"/>
                  <a:pt x="723050" y="91338"/>
                  <a:pt x="728663" y="85725"/>
                </a:cubicBezTo>
                <a:cubicBezTo>
                  <a:pt x="735851" y="78537"/>
                  <a:pt x="741614" y="70045"/>
                  <a:pt x="747713" y="61913"/>
                </a:cubicBezTo>
                <a:cubicBezTo>
                  <a:pt x="751147" y="57334"/>
                  <a:pt x="753191" y="51672"/>
                  <a:pt x="757238" y="47625"/>
                </a:cubicBezTo>
                <a:cubicBezTo>
                  <a:pt x="762851" y="42012"/>
                  <a:pt x="769938" y="38100"/>
                  <a:pt x="776288" y="33338"/>
                </a:cubicBezTo>
                <a:cubicBezTo>
                  <a:pt x="796583" y="2895"/>
                  <a:pt x="787244" y="12859"/>
                  <a:pt x="80010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728663" y="2528888"/>
            <a:ext cx="1933575" cy="328612"/>
          </a:xfrm>
          <a:custGeom>
            <a:avLst/>
            <a:gdLst>
              <a:gd name="connsiteX0" fmla="*/ 0 w 1933575"/>
              <a:gd name="connsiteY0" fmla="*/ 14287 h 328612"/>
              <a:gd name="connsiteX1" fmla="*/ 4762 w 1933575"/>
              <a:gd name="connsiteY1" fmla="*/ 61912 h 328612"/>
              <a:gd name="connsiteX2" fmla="*/ 19050 w 1933575"/>
              <a:gd name="connsiteY2" fmla="*/ 76200 h 328612"/>
              <a:gd name="connsiteX3" fmla="*/ 33337 w 1933575"/>
              <a:gd name="connsiteY3" fmla="*/ 95250 h 328612"/>
              <a:gd name="connsiteX4" fmla="*/ 57150 w 1933575"/>
              <a:gd name="connsiteY4" fmla="*/ 128587 h 328612"/>
              <a:gd name="connsiteX5" fmla="*/ 71437 w 1933575"/>
              <a:gd name="connsiteY5" fmla="*/ 138112 h 328612"/>
              <a:gd name="connsiteX6" fmla="*/ 119062 w 1933575"/>
              <a:gd name="connsiteY6" fmla="*/ 176212 h 328612"/>
              <a:gd name="connsiteX7" fmla="*/ 157162 w 1933575"/>
              <a:gd name="connsiteY7" fmla="*/ 209550 h 328612"/>
              <a:gd name="connsiteX8" fmla="*/ 180975 w 1933575"/>
              <a:gd name="connsiteY8" fmla="*/ 219075 h 328612"/>
              <a:gd name="connsiteX9" fmla="*/ 238125 w 1933575"/>
              <a:gd name="connsiteY9" fmla="*/ 252412 h 328612"/>
              <a:gd name="connsiteX10" fmla="*/ 252412 w 1933575"/>
              <a:gd name="connsiteY10" fmla="*/ 257175 h 328612"/>
              <a:gd name="connsiteX11" fmla="*/ 290512 w 1933575"/>
              <a:gd name="connsiteY11" fmla="*/ 271462 h 328612"/>
              <a:gd name="connsiteX12" fmla="*/ 328612 w 1933575"/>
              <a:gd name="connsiteY12" fmla="*/ 280987 h 328612"/>
              <a:gd name="connsiteX13" fmla="*/ 347662 w 1933575"/>
              <a:gd name="connsiteY13" fmla="*/ 290512 h 328612"/>
              <a:gd name="connsiteX14" fmla="*/ 423862 w 1933575"/>
              <a:gd name="connsiteY14" fmla="*/ 304800 h 328612"/>
              <a:gd name="connsiteX15" fmla="*/ 438150 w 1933575"/>
              <a:gd name="connsiteY15" fmla="*/ 309562 h 328612"/>
              <a:gd name="connsiteX16" fmla="*/ 509587 w 1933575"/>
              <a:gd name="connsiteY16" fmla="*/ 319087 h 328612"/>
              <a:gd name="connsiteX17" fmla="*/ 557212 w 1933575"/>
              <a:gd name="connsiteY17" fmla="*/ 328612 h 328612"/>
              <a:gd name="connsiteX18" fmla="*/ 1247775 w 1933575"/>
              <a:gd name="connsiteY18" fmla="*/ 323850 h 328612"/>
              <a:gd name="connsiteX19" fmla="*/ 1290637 w 1933575"/>
              <a:gd name="connsiteY19" fmla="*/ 309562 h 328612"/>
              <a:gd name="connsiteX20" fmla="*/ 1376362 w 1933575"/>
              <a:gd name="connsiteY20" fmla="*/ 300037 h 328612"/>
              <a:gd name="connsiteX21" fmla="*/ 1462087 w 1933575"/>
              <a:gd name="connsiteY21" fmla="*/ 280987 h 328612"/>
              <a:gd name="connsiteX22" fmla="*/ 1490662 w 1933575"/>
              <a:gd name="connsiteY22" fmla="*/ 276225 h 328612"/>
              <a:gd name="connsiteX23" fmla="*/ 1504950 w 1933575"/>
              <a:gd name="connsiteY23" fmla="*/ 271462 h 328612"/>
              <a:gd name="connsiteX24" fmla="*/ 1528762 w 1933575"/>
              <a:gd name="connsiteY24" fmla="*/ 261937 h 328612"/>
              <a:gd name="connsiteX25" fmla="*/ 1552575 w 1933575"/>
              <a:gd name="connsiteY25" fmla="*/ 257175 h 328612"/>
              <a:gd name="connsiteX26" fmla="*/ 1604962 w 1933575"/>
              <a:gd name="connsiteY26" fmla="*/ 238125 h 328612"/>
              <a:gd name="connsiteX27" fmla="*/ 1624012 w 1933575"/>
              <a:gd name="connsiteY27" fmla="*/ 223837 h 328612"/>
              <a:gd name="connsiteX28" fmla="*/ 1657350 w 1933575"/>
              <a:gd name="connsiteY28" fmla="*/ 214312 h 328612"/>
              <a:gd name="connsiteX29" fmla="*/ 1700212 w 1933575"/>
              <a:gd name="connsiteY29" fmla="*/ 190500 h 328612"/>
              <a:gd name="connsiteX30" fmla="*/ 1719262 w 1933575"/>
              <a:gd name="connsiteY30" fmla="*/ 185737 h 328612"/>
              <a:gd name="connsiteX31" fmla="*/ 1733550 w 1933575"/>
              <a:gd name="connsiteY31" fmla="*/ 171450 h 328612"/>
              <a:gd name="connsiteX32" fmla="*/ 1776412 w 1933575"/>
              <a:gd name="connsiteY32" fmla="*/ 147637 h 328612"/>
              <a:gd name="connsiteX33" fmla="*/ 1785937 w 1933575"/>
              <a:gd name="connsiteY33" fmla="*/ 133350 h 328612"/>
              <a:gd name="connsiteX34" fmla="*/ 1824037 w 1933575"/>
              <a:gd name="connsiteY34" fmla="*/ 109537 h 328612"/>
              <a:gd name="connsiteX35" fmla="*/ 1852612 w 1933575"/>
              <a:gd name="connsiteY35" fmla="*/ 85725 h 328612"/>
              <a:gd name="connsiteX36" fmla="*/ 1866900 w 1933575"/>
              <a:gd name="connsiteY36" fmla="*/ 71437 h 328612"/>
              <a:gd name="connsiteX37" fmla="*/ 1881187 w 1933575"/>
              <a:gd name="connsiteY37" fmla="*/ 61912 h 328612"/>
              <a:gd name="connsiteX38" fmla="*/ 1914525 w 1933575"/>
              <a:gd name="connsiteY38" fmla="*/ 28575 h 328612"/>
              <a:gd name="connsiteX39" fmla="*/ 1933575 w 1933575"/>
              <a:gd name="connsiteY39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33575" h="328612">
                <a:moveTo>
                  <a:pt x="0" y="14287"/>
                </a:moveTo>
                <a:cubicBezTo>
                  <a:pt x="1587" y="30162"/>
                  <a:pt x="70" y="46663"/>
                  <a:pt x="4762" y="61912"/>
                </a:cubicBezTo>
                <a:cubicBezTo>
                  <a:pt x="6743" y="68350"/>
                  <a:pt x="14667" y="71086"/>
                  <a:pt x="19050" y="76200"/>
                </a:cubicBezTo>
                <a:cubicBezTo>
                  <a:pt x="24216" y="82227"/>
                  <a:pt x="28723" y="88791"/>
                  <a:pt x="33337" y="95250"/>
                </a:cubicBezTo>
                <a:cubicBezTo>
                  <a:pt x="40097" y="104714"/>
                  <a:pt x="49368" y="120805"/>
                  <a:pt x="57150" y="128587"/>
                </a:cubicBezTo>
                <a:cubicBezTo>
                  <a:pt x="61197" y="132634"/>
                  <a:pt x="67183" y="134283"/>
                  <a:pt x="71437" y="138112"/>
                </a:cubicBezTo>
                <a:cubicBezTo>
                  <a:pt x="114833" y="177169"/>
                  <a:pt x="87787" y="165788"/>
                  <a:pt x="119062" y="176212"/>
                </a:cubicBezTo>
                <a:cubicBezTo>
                  <a:pt x="130905" y="188055"/>
                  <a:pt x="142627" y="200829"/>
                  <a:pt x="157162" y="209550"/>
                </a:cubicBezTo>
                <a:cubicBezTo>
                  <a:pt x="164493" y="213948"/>
                  <a:pt x="173419" y="215075"/>
                  <a:pt x="180975" y="219075"/>
                </a:cubicBezTo>
                <a:cubicBezTo>
                  <a:pt x="200466" y="229394"/>
                  <a:pt x="217203" y="245437"/>
                  <a:pt x="238125" y="252412"/>
                </a:cubicBezTo>
                <a:cubicBezTo>
                  <a:pt x="242887" y="254000"/>
                  <a:pt x="247694" y="255459"/>
                  <a:pt x="252412" y="257175"/>
                </a:cubicBezTo>
                <a:cubicBezTo>
                  <a:pt x="265159" y="261810"/>
                  <a:pt x="277548" y="267473"/>
                  <a:pt x="290512" y="271462"/>
                </a:cubicBezTo>
                <a:cubicBezTo>
                  <a:pt x="316931" y="279591"/>
                  <a:pt x="308082" y="272189"/>
                  <a:pt x="328612" y="280987"/>
                </a:cubicBezTo>
                <a:cubicBezTo>
                  <a:pt x="335138" y="283784"/>
                  <a:pt x="340836" y="288562"/>
                  <a:pt x="347662" y="290512"/>
                </a:cubicBezTo>
                <a:cubicBezTo>
                  <a:pt x="393001" y="303466"/>
                  <a:pt x="386329" y="296460"/>
                  <a:pt x="423862" y="304800"/>
                </a:cubicBezTo>
                <a:cubicBezTo>
                  <a:pt x="428763" y="305889"/>
                  <a:pt x="433249" y="308473"/>
                  <a:pt x="438150" y="309562"/>
                </a:cubicBezTo>
                <a:cubicBezTo>
                  <a:pt x="469625" y="316556"/>
                  <a:pt x="473919" y="313455"/>
                  <a:pt x="509587" y="319087"/>
                </a:cubicBezTo>
                <a:cubicBezTo>
                  <a:pt x="525578" y="321612"/>
                  <a:pt x="541337" y="325437"/>
                  <a:pt x="557212" y="328612"/>
                </a:cubicBezTo>
                <a:lnTo>
                  <a:pt x="1247775" y="323850"/>
                </a:lnTo>
                <a:cubicBezTo>
                  <a:pt x="1262283" y="323655"/>
                  <a:pt x="1277511" y="312843"/>
                  <a:pt x="1290637" y="309562"/>
                </a:cubicBezTo>
                <a:cubicBezTo>
                  <a:pt x="1309802" y="304771"/>
                  <a:pt x="1362047" y="301989"/>
                  <a:pt x="1376362" y="300037"/>
                </a:cubicBezTo>
                <a:cubicBezTo>
                  <a:pt x="1454489" y="289383"/>
                  <a:pt x="1402328" y="294777"/>
                  <a:pt x="1462087" y="280987"/>
                </a:cubicBezTo>
                <a:cubicBezTo>
                  <a:pt x="1471496" y="278816"/>
                  <a:pt x="1481137" y="277812"/>
                  <a:pt x="1490662" y="276225"/>
                </a:cubicBezTo>
                <a:cubicBezTo>
                  <a:pt x="1495425" y="274637"/>
                  <a:pt x="1500249" y="273225"/>
                  <a:pt x="1504950" y="271462"/>
                </a:cubicBezTo>
                <a:cubicBezTo>
                  <a:pt x="1512954" y="268460"/>
                  <a:pt x="1520574" y="264393"/>
                  <a:pt x="1528762" y="261937"/>
                </a:cubicBezTo>
                <a:cubicBezTo>
                  <a:pt x="1536515" y="259611"/>
                  <a:pt x="1544637" y="258762"/>
                  <a:pt x="1552575" y="257175"/>
                </a:cubicBezTo>
                <a:cubicBezTo>
                  <a:pt x="1590478" y="231905"/>
                  <a:pt x="1532208" y="268440"/>
                  <a:pt x="1604962" y="238125"/>
                </a:cubicBezTo>
                <a:cubicBezTo>
                  <a:pt x="1612289" y="235072"/>
                  <a:pt x="1616786" y="227122"/>
                  <a:pt x="1624012" y="223837"/>
                </a:cubicBezTo>
                <a:cubicBezTo>
                  <a:pt x="1634533" y="219054"/>
                  <a:pt x="1646488" y="218262"/>
                  <a:pt x="1657350" y="214312"/>
                </a:cubicBezTo>
                <a:cubicBezTo>
                  <a:pt x="1682702" y="205093"/>
                  <a:pt x="1672890" y="202643"/>
                  <a:pt x="1700212" y="190500"/>
                </a:cubicBezTo>
                <a:cubicBezTo>
                  <a:pt x="1706193" y="187842"/>
                  <a:pt x="1712912" y="187325"/>
                  <a:pt x="1719262" y="185737"/>
                </a:cubicBezTo>
                <a:cubicBezTo>
                  <a:pt x="1724025" y="180975"/>
                  <a:pt x="1727839" y="175020"/>
                  <a:pt x="1733550" y="171450"/>
                </a:cubicBezTo>
                <a:cubicBezTo>
                  <a:pt x="1764853" y="151886"/>
                  <a:pt x="1750411" y="173638"/>
                  <a:pt x="1776412" y="147637"/>
                </a:cubicBezTo>
                <a:cubicBezTo>
                  <a:pt x="1780459" y="143590"/>
                  <a:pt x="1781468" y="136926"/>
                  <a:pt x="1785937" y="133350"/>
                </a:cubicBezTo>
                <a:cubicBezTo>
                  <a:pt x="1797632" y="123994"/>
                  <a:pt x="1813447" y="120127"/>
                  <a:pt x="1824037" y="109537"/>
                </a:cubicBezTo>
                <a:cubicBezTo>
                  <a:pt x="1865790" y="67787"/>
                  <a:pt x="1812820" y="118885"/>
                  <a:pt x="1852612" y="85725"/>
                </a:cubicBezTo>
                <a:cubicBezTo>
                  <a:pt x="1857786" y="81413"/>
                  <a:pt x="1861726" y="75749"/>
                  <a:pt x="1866900" y="71437"/>
                </a:cubicBezTo>
                <a:cubicBezTo>
                  <a:pt x="1871297" y="67773"/>
                  <a:pt x="1877140" y="65959"/>
                  <a:pt x="1881187" y="61912"/>
                </a:cubicBezTo>
                <a:cubicBezTo>
                  <a:pt x="1925632" y="17467"/>
                  <a:pt x="1863731" y="66669"/>
                  <a:pt x="1914525" y="28575"/>
                </a:cubicBezTo>
                <a:lnTo>
                  <a:pt x="1933575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709613" y="2519363"/>
            <a:ext cx="3109912" cy="376237"/>
          </a:xfrm>
          <a:custGeom>
            <a:avLst/>
            <a:gdLst>
              <a:gd name="connsiteX0" fmla="*/ 0 w 3109912"/>
              <a:gd name="connsiteY0" fmla="*/ 28575 h 376237"/>
              <a:gd name="connsiteX1" fmla="*/ 9525 w 3109912"/>
              <a:gd name="connsiteY1" fmla="*/ 66675 h 376237"/>
              <a:gd name="connsiteX2" fmla="*/ 19050 w 3109912"/>
              <a:gd name="connsiteY2" fmla="*/ 85725 h 376237"/>
              <a:gd name="connsiteX3" fmla="*/ 23812 w 3109912"/>
              <a:gd name="connsiteY3" fmla="*/ 100012 h 376237"/>
              <a:gd name="connsiteX4" fmla="*/ 38100 w 3109912"/>
              <a:gd name="connsiteY4" fmla="*/ 119062 h 376237"/>
              <a:gd name="connsiteX5" fmla="*/ 57150 w 3109912"/>
              <a:gd name="connsiteY5" fmla="*/ 166687 h 376237"/>
              <a:gd name="connsiteX6" fmla="*/ 71437 w 3109912"/>
              <a:gd name="connsiteY6" fmla="*/ 180975 h 376237"/>
              <a:gd name="connsiteX7" fmla="*/ 85725 w 3109912"/>
              <a:gd name="connsiteY7" fmla="*/ 200025 h 376237"/>
              <a:gd name="connsiteX8" fmla="*/ 123825 w 3109912"/>
              <a:gd name="connsiteY8" fmla="*/ 228600 h 376237"/>
              <a:gd name="connsiteX9" fmla="*/ 166687 w 3109912"/>
              <a:gd name="connsiteY9" fmla="*/ 252412 h 376237"/>
              <a:gd name="connsiteX10" fmla="*/ 180975 w 3109912"/>
              <a:gd name="connsiteY10" fmla="*/ 257175 h 376237"/>
              <a:gd name="connsiteX11" fmla="*/ 214312 w 3109912"/>
              <a:gd name="connsiteY11" fmla="*/ 280987 h 376237"/>
              <a:gd name="connsiteX12" fmla="*/ 247650 w 3109912"/>
              <a:gd name="connsiteY12" fmla="*/ 295275 h 376237"/>
              <a:gd name="connsiteX13" fmla="*/ 266700 w 3109912"/>
              <a:gd name="connsiteY13" fmla="*/ 309562 h 376237"/>
              <a:gd name="connsiteX14" fmla="*/ 309562 w 3109912"/>
              <a:gd name="connsiteY14" fmla="*/ 319087 h 376237"/>
              <a:gd name="connsiteX15" fmla="*/ 338137 w 3109912"/>
              <a:gd name="connsiteY15" fmla="*/ 328612 h 376237"/>
              <a:gd name="connsiteX16" fmla="*/ 352425 w 3109912"/>
              <a:gd name="connsiteY16" fmla="*/ 333375 h 376237"/>
              <a:gd name="connsiteX17" fmla="*/ 614362 w 3109912"/>
              <a:gd name="connsiteY17" fmla="*/ 347662 h 376237"/>
              <a:gd name="connsiteX18" fmla="*/ 1243012 w 3109912"/>
              <a:gd name="connsiteY18" fmla="*/ 357187 h 376237"/>
              <a:gd name="connsiteX19" fmla="*/ 1271587 w 3109912"/>
              <a:gd name="connsiteY19" fmla="*/ 366712 h 376237"/>
              <a:gd name="connsiteX20" fmla="*/ 1309687 w 3109912"/>
              <a:gd name="connsiteY20" fmla="*/ 371475 h 376237"/>
              <a:gd name="connsiteX21" fmla="*/ 1338262 w 3109912"/>
              <a:gd name="connsiteY21" fmla="*/ 376237 h 376237"/>
              <a:gd name="connsiteX22" fmla="*/ 2038350 w 3109912"/>
              <a:gd name="connsiteY22" fmla="*/ 371475 h 376237"/>
              <a:gd name="connsiteX23" fmla="*/ 2147887 w 3109912"/>
              <a:gd name="connsiteY23" fmla="*/ 361950 h 376237"/>
              <a:gd name="connsiteX24" fmla="*/ 2228850 w 3109912"/>
              <a:gd name="connsiteY24" fmla="*/ 357187 h 376237"/>
              <a:gd name="connsiteX25" fmla="*/ 2281237 w 3109912"/>
              <a:gd name="connsiteY25" fmla="*/ 347662 h 376237"/>
              <a:gd name="connsiteX26" fmla="*/ 2305050 w 3109912"/>
              <a:gd name="connsiteY26" fmla="*/ 342900 h 376237"/>
              <a:gd name="connsiteX27" fmla="*/ 2338387 w 3109912"/>
              <a:gd name="connsiteY27" fmla="*/ 338137 h 376237"/>
              <a:gd name="connsiteX28" fmla="*/ 2400300 w 3109912"/>
              <a:gd name="connsiteY28" fmla="*/ 319087 h 376237"/>
              <a:gd name="connsiteX29" fmla="*/ 2433637 w 3109912"/>
              <a:gd name="connsiteY29" fmla="*/ 309562 h 376237"/>
              <a:gd name="connsiteX30" fmla="*/ 2457450 w 3109912"/>
              <a:gd name="connsiteY30" fmla="*/ 304800 h 376237"/>
              <a:gd name="connsiteX31" fmla="*/ 2471737 w 3109912"/>
              <a:gd name="connsiteY31" fmla="*/ 300037 h 376237"/>
              <a:gd name="connsiteX32" fmla="*/ 2533650 w 3109912"/>
              <a:gd name="connsiteY32" fmla="*/ 290512 h 376237"/>
              <a:gd name="connsiteX33" fmla="*/ 2562225 w 3109912"/>
              <a:gd name="connsiteY33" fmla="*/ 280987 h 376237"/>
              <a:gd name="connsiteX34" fmla="*/ 2590800 w 3109912"/>
              <a:gd name="connsiteY34" fmla="*/ 266700 h 376237"/>
              <a:gd name="connsiteX35" fmla="*/ 2633662 w 3109912"/>
              <a:gd name="connsiteY35" fmla="*/ 261937 h 376237"/>
              <a:gd name="connsiteX36" fmla="*/ 2667000 w 3109912"/>
              <a:gd name="connsiteY36" fmla="*/ 247650 h 376237"/>
              <a:gd name="connsiteX37" fmla="*/ 2714625 w 3109912"/>
              <a:gd name="connsiteY37" fmla="*/ 242887 h 376237"/>
              <a:gd name="connsiteX38" fmla="*/ 2733675 w 3109912"/>
              <a:gd name="connsiteY38" fmla="*/ 233362 h 376237"/>
              <a:gd name="connsiteX39" fmla="*/ 2757487 w 3109912"/>
              <a:gd name="connsiteY39" fmla="*/ 228600 h 376237"/>
              <a:gd name="connsiteX40" fmla="*/ 2771775 w 3109912"/>
              <a:gd name="connsiteY40" fmla="*/ 223837 h 376237"/>
              <a:gd name="connsiteX41" fmla="*/ 2805112 w 3109912"/>
              <a:gd name="connsiteY41" fmla="*/ 204787 h 376237"/>
              <a:gd name="connsiteX42" fmla="*/ 2838450 w 3109912"/>
              <a:gd name="connsiteY42" fmla="*/ 190500 h 376237"/>
              <a:gd name="connsiteX43" fmla="*/ 2857500 w 3109912"/>
              <a:gd name="connsiteY43" fmla="*/ 180975 h 376237"/>
              <a:gd name="connsiteX44" fmla="*/ 2871787 w 3109912"/>
              <a:gd name="connsiteY44" fmla="*/ 176212 h 376237"/>
              <a:gd name="connsiteX45" fmla="*/ 2900362 w 3109912"/>
              <a:gd name="connsiteY45" fmla="*/ 157162 h 376237"/>
              <a:gd name="connsiteX46" fmla="*/ 2914650 w 3109912"/>
              <a:gd name="connsiteY46" fmla="*/ 147637 h 376237"/>
              <a:gd name="connsiteX47" fmla="*/ 2928937 w 3109912"/>
              <a:gd name="connsiteY47" fmla="*/ 138112 h 376237"/>
              <a:gd name="connsiteX48" fmla="*/ 2967037 w 3109912"/>
              <a:gd name="connsiteY48" fmla="*/ 119062 h 376237"/>
              <a:gd name="connsiteX49" fmla="*/ 2986087 w 3109912"/>
              <a:gd name="connsiteY49" fmla="*/ 109537 h 376237"/>
              <a:gd name="connsiteX50" fmla="*/ 3000375 w 3109912"/>
              <a:gd name="connsiteY50" fmla="*/ 100012 h 376237"/>
              <a:gd name="connsiteX51" fmla="*/ 3009900 w 3109912"/>
              <a:gd name="connsiteY51" fmla="*/ 85725 h 376237"/>
              <a:gd name="connsiteX52" fmla="*/ 3024187 w 3109912"/>
              <a:gd name="connsiteY52" fmla="*/ 80962 h 376237"/>
              <a:gd name="connsiteX53" fmla="*/ 3038475 w 3109912"/>
              <a:gd name="connsiteY53" fmla="*/ 71437 h 376237"/>
              <a:gd name="connsiteX54" fmla="*/ 3076575 w 3109912"/>
              <a:gd name="connsiteY54" fmla="*/ 28575 h 376237"/>
              <a:gd name="connsiteX55" fmla="*/ 3090862 w 3109912"/>
              <a:gd name="connsiteY55" fmla="*/ 14287 h 376237"/>
              <a:gd name="connsiteX56" fmla="*/ 3109912 w 3109912"/>
              <a:gd name="connsiteY56" fmla="*/ 0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09912" h="376237">
                <a:moveTo>
                  <a:pt x="0" y="28575"/>
                </a:moveTo>
                <a:cubicBezTo>
                  <a:pt x="2796" y="42556"/>
                  <a:pt x="4032" y="53858"/>
                  <a:pt x="9525" y="66675"/>
                </a:cubicBezTo>
                <a:cubicBezTo>
                  <a:pt x="12322" y="73200"/>
                  <a:pt x="16253" y="79199"/>
                  <a:pt x="19050" y="85725"/>
                </a:cubicBezTo>
                <a:cubicBezTo>
                  <a:pt x="21027" y="90339"/>
                  <a:pt x="21321" y="95654"/>
                  <a:pt x="23812" y="100012"/>
                </a:cubicBezTo>
                <a:cubicBezTo>
                  <a:pt x="27750" y="106904"/>
                  <a:pt x="33337" y="112712"/>
                  <a:pt x="38100" y="119062"/>
                </a:cubicBezTo>
                <a:cubicBezTo>
                  <a:pt x="42438" y="132075"/>
                  <a:pt x="48390" y="154423"/>
                  <a:pt x="57150" y="166687"/>
                </a:cubicBezTo>
                <a:cubicBezTo>
                  <a:pt x="61065" y="172168"/>
                  <a:pt x="67054" y="175861"/>
                  <a:pt x="71437" y="180975"/>
                </a:cubicBezTo>
                <a:cubicBezTo>
                  <a:pt x="76603" y="187002"/>
                  <a:pt x="79852" y="194686"/>
                  <a:pt x="85725" y="200025"/>
                </a:cubicBezTo>
                <a:cubicBezTo>
                  <a:pt x="97472" y="210704"/>
                  <a:pt x="110616" y="219794"/>
                  <a:pt x="123825" y="228600"/>
                </a:cubicBezTo>
                <a:cubicBezTo>
                  <a:pt x="142447" y="241015"/>
                  <a:pt x="141413" y="241179"/>
                  <a:pt x="166687" y="252412"/>
                </a:cubicBezTo>
                <a:cubicBezTo>
                  <a:pt x="171275" y="254451"/>
                  <a:pt x="176212" y="255587"/>
                  <a:pt x="180975" y="257175"/>
                </a:cubicBezTo>
                <a:cubicBezTo>
                  <a:pt x="185286" y="260408"/>
                  <a:pt x="207351" y="277506"/>
                  <a:pt x="214312" y="280987"/>
                </a:cubicBezTo>
                <a:cubicBezTo>
                  <a:pt x="246723" y="297193"/>
                  <a:pt x="208005" y="270497"/>
                  <a:pt x="247650" y="295275"/>
                </a:cubicBezTo>
                <a:cubicBezTo>
                  <a:pt x="254381" y="299482"/>
                  <a:pt x="259601" y="306012"/>
                  <a:pt x="266700" y="309562"/>
                </a:cubicBezTo>
                <a:cubicBezTo>
                  <a:pt x="271837" y="312131"/>
                  <a:pt x="306248" y="318183"/>
                  <a:pt x="309562" y="319087"/>
                </a:cubicBezTo>
                <a:cubicBezTo>
                  <a:pt x="319248" y="321729"/>
                  <a:pt x="328612" y="325437"/>
                  <a:pt x="338137" y="328612"/>
                </a:cubicBezTo>
                <a:cubicBezTo>
                  <a:pt x="342900" y="330200"/>
                  <a:pt x="347449" y="332711"/>
                  <a:pt x="352425" y="333375"/>
                </a:cubicBezTo>
                <a:cubicBezTo>
                  <a:pt x="485541" y="351124"/>
                  <a:pt x="403240" y="342752"/>
                  <a:pt x="614362" y="347662"/>
                </a:cubicBezTo>
                <a:lnTo>
                  <a:pt x="1243012" y="357187"/>
                </a:lnTo>
                <a:cubicBezTo>
                  <a:pt x="1252537" y="360362"/>
                  <a:pt x="1261770" y="364608"/>
                  <a:pt x="1271587" y="366712"/>
                </a:cubicBezTo>
                <a:cubicBezTo>
                  <a:pt x="1284102" y="369394"/>
                  <a:pt x="1297017" y="369665"/>
                  <a:pt x="1309687" y="371475"/>
                </a:cubicBezTo>
                <a:cubicBezTo>
                  <a:pt x="1319246" y="372841"/>
                  <a:pt x="1328737" y="374650"/>
                  <a:pt x="1338262" y="376237"/>
                </a:cubicBezTo>
                <a:lnTo>
                  <a:pt x="2038350" y="371475"/>
                </a:lnTo>
                <a:cubicBezTo>
                  <a:pt x="2098633" y="370726"/>
                  <a:pt x="2096254" y="365922"/>
                  <a:pt x="2147887" y="361950"/>
                </a:cubicBezTo>
                <a:cubicBezTo>
                  <a:pt x="2174842" y="359877"/>
                  <a:pt x="2201862" y="358775"/>
                  <a:pt x="2228850" y="357187"/>
                </a:cubicBezTo>
                <a:cubicBezTo>
                  <a:pt x="2265421" y="348045"/>
                  <a:pt x="2230049" y="356193"/>
                  <a:pt x="2281237" y="347662"/>
                </a:cubicBezTo>
                <a:cubicBezTo>
                  <a:pt x="2289222" y="346331"/>
                  <a:pt x="2297065" y="344231"/>
                  <a:pt x="2305050" y="342900"/>
                </a:cubicBezTo>
                <a:cubicBezTo>
                  <a:pt x="2316122" y="341055"/>
                  <a:pt x="2327275" y="339725"/>
                  <a:pt x="2338387" y="338137"/>
                </a:cubicBezTo>
                <a:cubicBezTo>
                  <a:pt x="2378143" y="322235"/>
                  <a:pt x="2348106" y="333006"/>
                  <a:pt x="2400300" y="319087"/>
                </a:cubicBezTo>
                <a:cubicBezTo>
                  <a:pt x="2411467" y="316109"/>
                  <a:pt x="2422425" y="312365"/>
                  <a:pt x="2433637" y="309562"/>
                </a:cubicBezTo>
                <a:cubicBezTo>
                  <a:pt x="2441490" y="307599"/>
                  <a:pt x="2449597" y="306763"/>
                  <a:pt x="2457450" y="304800"/>
                </a:cubicBezTo>
                <a:cubicBezTo>
                  <a:pt x="2462320" y="303582"/>
                  <a:pt x="2466814" y="301022"/>
                  <a:pt x="2471737" y="300037"/>
                </a:cubicBezTo>
                <a:cubicBezTo>
                  <a:pt x="2486871" y="297010"/>
                  <a:pt x="2517885" y="294453"/>
                  <a:pt x="2533650" y="290512"/>
                </a:cubicBezTo>
                <a:cubicBezTo>
                  <a:pt x="2543390" y="288077"/>
                  <a:pt x="2553245" y="285477"/>
                  <a:pt x="2562225" y="280987"/>
                </a:cubicBezTo>
                <a:cubicBezTo>
                  <a:pt x="2571750" y="276225"/>
                  <a:pt x="2580510" y="269444"/>
                  <a:pt x="2590800" y="266700"/>
                </a:cubicBezTo>
                <a:cubicBezTo>
                  <a:pt x="2604690" y="262996"/>
                  <a:pt x="2619375" y="263525"/>
                  <a:pt x="2633662" y="261937"/>
                </a:cubicBezTo>
                <a:cubicBezTo>
                  <a:pt x="2641790" y="257873"/>
                  <a:pt x="2656875" y="249208"/>
                  <a:pt x="2667000" y="247650"/>
                </a:cubicBezTo>
                <a:cubicBezTo>
                  <a:pt x="2682769" y="245224"/>
                  <a:pt x="2698750" y="244475"/>
                  <a:pt x="2714625" y="242887"/>
                </a:cubicBezTo>
                <a:cubicBezTo>
                  <a:pt x="2720975" y="239712"/>
                  <a:pt x="2726940" y="235607"/>
                  <a:pt x="2733675" y="233362"/>
                </a:cubicBezTo>
                <a:cubicBezTo>
                  <a:pt x="2741354" y="230802"/>
                  <a:pt x="2749634" y="230563"/>
                  <a:pt x="2757487" y="228600"/>
                </a:cubicBezTo>
                <a:cubicBezTo>
                  <a:pt x="2762357" y="227382"/>
                  <a:pt x="2767012" y="225425"/>
                  <a:pt x="2771775" y="223837"/>
                </a:cubicBezTo>
                <a:cubicBezTo>
                  <a:pt x="2817838" y="189291"/>
                  <a:pt x="2768750" y="222968"/>
                  <a:pt x="2805112" y="204787"/>
                </a:cubicBezTo>
                <a:cubicBezTo>
                  <a:pt x="2837997" y="188344"/>
                  <a:pt x="2798809" y="200409"/>
                  <a:pt x="2838450" y="190500"/>
                </a:cubicBezTo>
                <a:cubicBezTo>
                  <a:pt x="2844800" y="187325"/>
                  <a:pt x="2850975" y="183772"/>
                  <a:pt x="2857500" y="180975"/>
                </a:cubicBezTo>
                <a:cubicBezTo>
                  <a:pt x="2862114" y="178997"/>
                  <a:pt x="2867399" y="178650"/>
                  <a:pt x="2871787" y="176212"/>
                </a:cubicBezTo>
                <a:cubicBezTo>
                  <a:pt x="2881794" y="170652"/>
                  <a:pt x="2890837" y="163512"/>
                  <a:pt x="2900362" y="157162"/>
                </a:cubicBezTo>
                <a:lnTo>
                  <a:pt x="2914650" y="147637"/>
                </a:lnTo>
                <a:cubicBezTo>
                  <a:pt x="2919412" y="144462"/>
                  <a:pt x="2923818" y="140672"/>
                  <a:pt x="2928937" y="138112"/>
                </a:cubicBezTo>
                <a:lnTo>
                  <a:pt x="2967037" y="119062"/>
                </a:lnTo>
                <a:cubicBezTo>
                  <a:pt x="2973387" y="115887"/>
                  <a:pt x="2980180" y="113475"/>
                  <a:pt x="2986087" y="109537"/>
                </a:cubicBezTo>
                <a:lnTo>
                  <a:pt x="3000375" y="100012"/>
                </a:lnTo>
                <a:cubicBezTo>
                  <a:pt x="3003550" y="95250"/>
                  <a:pt x="3005431" y="89301"/>
                  <a:pt x="3009900" y="85725"/>
                </a:cubicBezTo>
                <a:cubicBezTo>
                  <a:pt x="3013820" y="82589"/>
                  <a:pt x="3019697" y="83207"/>
                  <a:pt x="3024187" y="80962"/>
                </a:cubicBezTo>
                <a:cubicBezTo>
                  <a:pt x="3029307" y="78402"/>
                  <a:pt x="3033712" y="74612"/>
                  <a:pt x="3038475" y="71437"/>
                </a:cubicBezTo>
                <a:cubicBezTo>
                  <a:pt x="3055473" y="45941"/>
                  <a:pt x="3043951" y="61200"/>
                  <a:pt x="3076575" y="28575"/>
                </a:cubicBezTo>
                <a:cubicBezTo>
                  <a:pt x="3081337" y="23812"/>
                  <a:pt x="3085258" y="18023"/>
                  <a:pt x="3090862" y="14287"/>
                </a:cubicBezTo>
                <a:cubicBezTo>
                  <a:pt x="3107018" y="3517"/>
                  <a:pt x="3101103" y="8809"/>
                  <a:pt x="31099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47149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3355520" y="3843338"/>
            <a:ext cx="1045030" cy="338137"/>
          </a:xfrm>
          <a:custGeom>
            <a:avLst/>
            <a:gdLst>
              <a:gd name="connsiteX0" fmla="*/ 2043 w 1045030"/>
              <a:gd name="connsiteY0" fmla="*/ 314325 h 338137"/>
              <a:gd name="connsiteX1" fmla="*/ 6805 w 1045030"/>
              <a:gd name="connsiteY1" fmla="*/ 257175 h 338137"/>
              <a:gd name="connsiteX2" fmla="*/ 40143 w 1045030"/>
              <a:gd name="connsiteY2" fmla="*/ 214312 h 338137"/>
              <a:gd name="connsiteX3" fmla="*/ 78243 w 1045030"/>
              <a:gd name="connsiteY3" fmla="*/ 176212 h 338137"/>
              <a:gd name="connsiteX4" fmla="*/ 121105 w 1045030"/>
              <a:gd name="connsiteY4" fmla="*/ 142875 h 338137"/>
              <a:gd name="connsiteX5" fmla="*/ 163968 w 1045030"/>
              <a:gd name="connsiteY5" fmla="*/ 123825 h 338137"/>
              <a:gd name="connsiteX6" fmla="*/ 221118 w 1045030"/>
              <a:gd name="connsiteY6" fmla="*/ 90487 h 338137"/>
              <a:gd name="connsiteX7" fmla="*/ 249693 w 1045030"/>
              <a:gd name="connsiteY7" fmla="*/ 80962 h 338137"/>
              <a:gd name="connsiteX8" fmla="*/ 278268 w 1045030"/>
              <a:gd name="connsiteY8" fmla="*/ 61912 h 338137"/>
              <a:gd name="connsiteX9" fmla="*/ 306843 w 1045030"/>
              <a:gd name="connsiteY9" fmla="*/ 52387 h 338137"/>
              <a:gd name="connsiteX10" fmla="*/ 354468 w 1045030"/>
              <a:gd name="connsiteY10" fmla="*/ 28575 h 338137"/>
              <a:gd name="connsiteX11" fmla="*/ 378280 w 1045030"/>
              <a:gd name="connsiteY11" fmla="*/ 19050 h 338137"/>
              <a:gd name="connsiteX12" fmla="*/ 411618 w 1045030"/>
              <a:gd name="connsiteY12" fmla="*/ 9525 h 338137"/>
              <a:gd name="connsiteX13" fmla="*/ 435430 w 1045030"/>
              <a:gd name="connsiteY13" fmla="*/ 0 h 338137"/>
              <a:gd name="connsiteX14" fmla="*/ 673555 w 1045030"/>
              <a:gd name="connsiteY14" fmla="*/ 4762 h 338137"/>
              <a:gd name="connsiteX15" fmla="*/ 702130 w 1045030"/>
              <a:gd name="connsiteY15" fmla="*/ 14287 h 338137"/>
              <a:gd name="connsiteX16" fmla="*/ 721180 w 1045030"/>
              <a:gd name="connsiteY16" fmla="*/ 19050 h 338137"/>
              <a:gd name="connsiteX17" fmla="*/ 768805 w 1045030"/>
              <a:gd name="connsiteY17" fmla="*/ 33337 h 338137"/>
              <a:gd name="connsiteX18" fmla="*/ 792618 w 1045030"/>
              <a:gd name="connsiteY18" fmla="*/ 38100 h 338137"/>
              <a:gd name="connsiteX19" fmla="*/ 835480 w 1045030"/>
              <a:gd name="connsiteY19" fmla="*/ 71437 h 338137"/>
              <a:gd name="connsiteX20" fmla="*/ 849768 w 1045030"/>
              <a:gd name="connsiteY20" fmla="*/ 76200 h 338137"/>
              <a:gd name="connsiteX21" fmla="*/ 892630 w 1045030"/>
              <a:gd name="connsiteY21" fmla="*/ 104775 h 338137"/>
              <a:gd name="connsiteX22" fmla="*/ 911680 w 1045030"/>
              <a:gd name="connsiteY22" fmla="*/ 114300 h 338137"/>
              <a:gd name="connsiteX23" fmla="*/ 925968 w 1045030"/>
              <a:gd name="connsiteY23" fmla="*/ 128587 h 338137"/>
              <a:gd name="connsiteX24" fmla="*/ 940255 w 1045030"/>
              <a:gd name="connsiteY24" fmla="*/ 138112 h 338137"/>
              <a:gd name="connsiteX25" fmla="*/ 978355 w 1045030"/>
              <a:gd name="connsiteY25" fmla="*/ 176212 h 338137"/>
              <a:gd name="connsiteX26" fmla="*/ 1002168 w 1045030"/>
              <a:gd name="connsiteY26" fmla="*/ 214312 h 338137"/>
              <a:gd name="connsiteX27" fmla="*/ 1011693 w 1045030"/>
              <a:gd name="connsiteY27" fmla="*/ 233362 h 338137"/>
              <a:gd name="connsiteX28" fmla="*/ 1025980 w 1045030"/>
              <a:gd name="connsiteY28" fmla="*/ 280987 h 338137"/>
              <a:gd name="connsiteX29" fmla="*/ 1035505 w 1045030"/>
              <a:gd name="connsiteY29" fmla="*/ 309562 h 338137"/>
              <a:gd name="connsiteX30" fmla="*/ 1045030 w 1045030"/>
              <a:gd name="connsiteY30" fmla="*/ 338137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45030" h="338137">
                <a:moveTo>
                  <a:pt x="2043" y="314325"/>
                </a:moveTo>
                <a:cubicBezTo>
                  <a:pt x="3630" y="295275"/>
                  <a:pt x="0" y="275039"/>
                  <a:pt x="6805" y="257175"/>
                </a:cubicBezTo>
                <a:cubicBezTo>
                  <a:pt x="13249" y="240260"/>
                  <a:pt x="28836" y="228446"/>
                  <a:pt x="40143" y="214312"/>
                </a:cubicBezTo>
                <a:cubicBezTo>
                  <a:pt x="73757" y="172295"/>
                  <a:pt x="50805" y="196790"/>
                  <a:pt x="78243" y="176212"/>
                </a:cubicBezTo>
                <a:cubicBezTo>
                  <a:pt x="92723" y="165352"/>
                  <a:pt x="104299" y="149597"/>
                  <a:pt x="121105" y="142875"/>
                </a:cubicBezTo>
                <a:cubicBezTo>
                  <a:pt x="139145" y="135659"/>
                  <a:pt x="147539" y="133066"/>
                  <a:pt x="163968" y="123825"/>
                </a:cubicBezTo>
                <a:cubicBezTo>
                  <a:pt x="183190" y="113013"/>
                  <a:pt x="200195" y="97461"/>
                  <a:pt x="221118" y="90487"/>
                </a:cubicBezTo>
                <a:cubicBezTo>
                  <a:pt x="230643" y="87312"/>
                  <a:pt x="240713" y="85452"/>
                  <a:pt x="249693" y="80962"/>
                </a:cubicBezTo>
                <a:cubicBezTo>
                  <a:pt x="259932" y="75842"/>
                  <a:pt x="268029" y="67032"/>
                  <a:pt x="278268" y="61912"/>
                </a:cubicBezTo>
                <a:cubicBezTo>
                  <a:pt x="287248" y="57422"/>
                  <a:pt x="297645" y="56411"/>
                  <a:pt x="306843" y="52387"/>
                </a:cubicBezTo>
                <a:cubicBezTo>
                  <a:pt x="323104" y="45273"/>
                  <a:pt x="337989" y="35167"/>
                  <a:pt x="354468" y="28575"/>
                </a:cubicBezTo>
                <a:cubicBezTo>
                  <a:pt x="362405" y="25400"/>
                  <a:pt x="370170" y="21753"/>
                  <a:pt x="378280" y="19050"/>
                </a:cubicBezTo>
                <a:cubicBezTo>
                  <a:pt x="423302" y="4042"/>
                  <a:pt x="374935" y="23280"/>
                  <a:pt x="411618" y="9525"/>
                </a:cubicBezTo>
                <a:cubicBezTo>
                  <a:pt x="419623" y="6523"/>
                  <a:pt x="427493" y="3175"/>
                  <a:pt x="435430" y="0"/>
                </a:cubicBezTo>
                <a:cubicBezTo>
                  <a:pt x="514805" y="1587"/>
                  <a:pt x="594278" y="515"/>
                  <a:pt x="673555" y="4762"/>
                </a:cubicBezTo>
                <a:cubicBezTo>
                  <a:pt x="683581" y="5299"/>
                  <a:pt x="692513" y="11402"/>
                  <a:pt x="702130" y="14287"/>
                </a:cubicBezTo>
                <a:cubicBezTo>
                  <a:pt x="708399" y="16168"/>
                  <a:pt x="714886" y="17252"/>
                  <a:pt x="721180" y="19050"/>
                </a:cubicBezTo>
                <a:cubicBezTo>
                  <a:pt x="763502" y="31142"/>
                  <a:pt x="691345" y="13971"/>
                  <a:pt x="768805" y="33337"/>
                </a:cubicBezTo>
                <a:cubicBezTo>
                  <a:pt x="776658" y="35300"/>
                  <a:pt x="784680" y="36512"/>
                  <a:pt x="792618" y="38100"/>
                </a:cubicBezTo>
                <a:cubicBezTo>
                  <a:pt x="804946" y="50428"/>
                  <a:pt x="818390" y="65740"/>
                  <a:pt x="835480" y="71437"/>
                </a:cubicBezTo>
                <a:cubicBezTo>
                  <a:pt x="840243" y="73025"/>
                  <a:pt x="845432" y="73670"/>
                  <a:pt x="849768" y="76200"/>
                </a:cubicBezTo>
                <a:cubicBezTo>
                  <a:pt x="864600" y="84852"/>
                  <a:pt x="877272" y="97096"/>
                  <a:pt x="892630" y="104775"/>
                </a:cubicBezTo>
                <a:cubicBezTo>
                  <a:pt x="898980" y="107950"/>
                  <a:pt x="905903" y="110174"/>
                  <a:pt x="911680" y="114300"/>
                </a:cubicBezTo>
                <a:cubicBezTo>
                  <a:pt x="917161" y="118215"/>
                  <a:pt x="920794" y="124275"/>
                  <a:pt x="925968" y="128587"/>
                </a:cubicBezTo>
                <a:cubicBezTo>
                  <a:pt x="930365" y="132251"/>
                  <a:pt x="936020" y="134262"/>
                  <a:pt x="940255" y="138112"/>
                </a:cubicBezTo>
                <a:cubicBezTo>
                  <a:pt x="953545" y="150194"/>
                  <a:pt x="978355" y="176212"/>
                  <a:pt x="978355" y="176212"/>
                </a:cubicBezTo>
                <a:cubicBezTo>
                  <a:pt x="989690" y="210217"/>
                  <a:pt x="979526" y="199218"/>
                  <a:pt x="1002168" y="214312"/>
                </a:cubicBezTo>
                <a:cubicBezTo>
                  <a:pt x="1005343" y="220662"/>
                  <a:pt x="1009056" y="226770"/>
                  <a:pt x="1011693" y="233362"/>
                </a:cubicBezTo>
                <a:cubicBezTo>
                  <a:pt x="1025166" y="267045"/>
                  <a:pt x="1017558" y="252914"/>
                  <a:pt x="1025980" y="280987"/>
                </a:cubicBezTo>
                <a:cubicBezTo>
                  <a:pt x="1028865" y="290604"/>
                  <a:pt x="1033536" y="299717"/>
                  <a:pt x="1035505" y="309562"/>
                </a:cubicBezTo>
                <a:cubicBezTo>
                  <a:pt x="1040708" y="335576"/>
                  <a:pt x="1034544" y="327651"/>
                  <a:pt x="1045030" y="33813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68" y="371475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참조하고 있는 위치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4286256"/>
            <a:ext cx="3929090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5" idx="1"/>
          </p:cNvCxnSpPr>
          <p:nvPr/>
        </p:nvCxnSpPr>
        <p:spPr>
          <a:xfrm rot="10800000" flipV="1">
            <a:off x="4357686" y="4368707"/>
            <a:ext cx="928694" cy="27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6380" y="4214818"/>
            <a:ext cx="360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가 보이지 않기 때문에 사용할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786454"/>
            <a:ext cx="54292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28596" y="5429264"/>
            <a:ext cx="626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ls</a:t>
            </a:r>
            <a:r>
              <a:rPr lang="en-US" altLang="ko-KR" sz="1400" b="1" dirty="0" smtClean="0"/>
              <a:t> –l /etc/alternatives/java </a:t>
            </a:r>
            <a:r>
              <a:rPr lang="ko-KR" altLang="en-US" sz="1400" dirty="0" smtClean="0"/>
              <a:t>를 하면 실제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를 참조하는 위치를 보여준다 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>
            <a:off x="4384226" y="5715016"/>
            <a:ext cx="1045030" cy="338137"/>
          </a:xfrm>
          <a:custGeom>
            <a:avLst/>
            <a:gdLst>
              <a:gd name="connsiteX0" fmla="*/ 2043 w 1045030"/>
              <a:gd name="connsiteY0" fmla="*/ 314325 h 338137"/>
              <a:gd name="connsiteX1" fmla="*/ 6805 w 1045030"/>
              <a:gd name="connsiteY1" fmla="*/ 257175 h 338137"/>
              <a:gd name="connsiteX2" fmla="*/ 40143 w 1045030"/>
              <a:gd name="connsiteY2" fmla="*/ 214312 h 338137"/>
              <a:gd name="connsiteX3" fmla="*/ 78243 w 1045030"/>
              <a:gd name="connsiteY3" fmla="*/ 176212 h 338137"/>
              <a:gd name="connsiteX4" fmla="*/ 121105 w 1045030"/>
              <a:gd name="connsiteY4" fmla="*/ 142875 h 338137"/>
              <a:gd name="connsiteX5" fmla="*/ 163968 w 1045030"/>
              <a:gd name="connsiteY5" fmla="*/ 123825 h 338137"/>
              <a:gd name="connsiteX6" fmla="*/ 221118 w 1045030"/>
              <a:gd name="connsiteY6" fmla="*/ 90487 h 338137"/>
              <a:gd name="connsiteX7" fmla="*/ 249693 w 1045030"/>
              <a:gd name="connsiteY7" fmla="*/ 80962 h 338137"/>
              <a:gd name="connsiteX8" fmla="*/ 278268 w 1045030"/>
              <a:gd name="connsiteY8" fmla="*/ 61912 h 338137"/>
              <a:gd name="connsiteX9" fmla="*/ 306843 w 1045030"/>
              <a:gd name="connsiteY9" fmla="*/ 52387 h 338137"/>
              <a:gd name="connsiteX10" fmla="*/ 354468 w 1045030"/>
              <a:gd name="connsiteY10" fmla="*/ 28575 h 338137"/>
              <a:gd name="connsiteX11" fmla="*/ 378280 w 1045030"/>
              <a:gd name="connsiteY11" fmla="*/ 19050 h 338137"/>
              <a:gd name="connsiteX12" fmla="*/ 411618 w 1045030"/>
              <a:gd name="connsiteY12" fmla="*/ 9525 h 338137"/>
              <a:gd name="connsiteX13" fmla="*/ 435430 w 1045030"/>
              <a:gd name="connsiteY13" fmla="*/ 0 h 338137"/>
              <a:gd name="connsiteX14" fmla="*/ 673555 w 1045030"/>
              <a:gd name="connsiteY14" fmla="*/ 4762 h 338137"/>
              <a:gd name="connsiteX15" fmla="*/ 702130 w 1045030"/>
              <a:gd name="connsiteY15" fmla="*/ 14287 h 338137"/>
              <a:gd name="connsiteX16" fmla="*/ 721180 w 1045030"/>
              <a:gd name="connsiteY16" fmla="*/ 19050 h 338137"/>
              <a:gd name="connsiteX17" fmla="*/ 768805 w 1045030"/>
              <a:gd name="connsiteY17" fmla="*/ 33337 h 338137"/>
              <a:gd name="connsiteX18" fmla="*/ 792618 w 1045030"/>
              <a:gd name="connsiteY18" fmla="*/ 38100 h 338137"/>
              <a:gd name="connsiteX19" fmla="*/ 835480 w 1045030"/>
              <a:gd name="connsiteY19" fmla="*/ 71437 h 338137"/>
              <a:gd name="connsiteX20" fmla="*/ 849768 w 1045030"/>
              <a:gd name="connsiteY20" fmla="*/ 76200 h 338137"/>
              <a:gd name="connsiteX21" fmla="*/ 892630 w 1045030"/>
              <a:gd name="connsiteY21" fmla="*/ 104775 h 338137"/>
              <a:gd name="connsiteX22" fmla="*/ 911680 w 1045030"/>
              <a:gd name="connsiteY22" fmla="*/ 114300 h 338137"/>
              <a:gd name="connsiteX23" fmla="*/ 925968 w 1045030"/>
              <a:gd name="connsiteY23" fmla="*/ 128587 h 338137"/>
              <a:gd name="connsiteX24" fmla="*/ 940255 w 1045030"/>
              <a:gd name="connsiteY24" fmla="*/ 138112 h 338137"/>
              <a:gd name="connsiteX25" fmla="*/ 978355 w 1045030"/>
              <a:gd name="connsiteY25" fmla="*/ 176212 h 338137"/>
              <a:gd name="connsiteX26" fmla="*/ 1002168 w 1045030"/>
              <a:gd name="connsiteY26" fmla="*/ 214312 h 338137"/>
              <a:gd name="connsiteX27" fmla="*/ 1011693 w 1045030"/>
              <a:gd name="connsiteY27" fmla="*/ 233362 h 338137"/>
              <a:gd name="connsiteX28" fmla="*/ 1025980 w 1045030"/>
              <a:gd name="connsiteY28" fmla="*/ 280987 h 338137"/>
              <a:gd name="connsiteX29" fmla="*/ 1035505 w 1045030"/>
              <a:gd name="connsiteY29" fmla="*/ 309562 h 338137"/>
              <a:gd name="connsiteX30" fmla="*/ 1045030 w 1045030"/>
              <a:gd name="connsiteY30" fmla="*/ 338137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45030" h="338137">
                <a:moveTo>
                  <a:pt x="2043" y="314325"/>
                </a:moveTo>
                <a:cubicBezTo>
                  <a:pt x="3630" y="295275"/>
                  <a:pt x="0" y="275039"/>
                  <a:pt x="6805" y="257175"/>
                </a:cubicBezTo>
                <a:cubicBezTo>
                  <a:pt x="13249" y="240260"/>
                  <a:pt x="28836" y="228446"/>
                  <a:pt x="40143" y="214312"/>
                </a:cubicBezTo>
                <a:cubicBezTo>
                  <a:pt x="73757" y="172295"/>
                  <a:pt x="50805" y="196790"/>
                  <a:pt x="78243" y="176212"/>
                </a:cubicBezTo>
                <a:cubicBezTo>
                  <a:pt x="92723" y="165352"/>
                  <a:pt x="104299" y="149597"/>
                  <a:pt x="121105" y="142875"/>
                </a:cubicBezTo>
                <a:cubicBezTo>
                  <a:pt x="139145" y="135659"/>
                  <a:pt x="147539" y="133066"/>
                  <a:pt x="163968" y="123825"/>
                </a:cubicBezTo>
                <a:cubicBezTo>
                  <a:pt x="183190" y="113013"/>
                  <a:pt x="200195" y="97461"/>
                  <a:pt x="221118" y="90487"/>
                </a:cubicBezTo>
                <a:cubicBezTo>
                  <a:pt x="230643" y="87312"/>
                  <a:pt x="240713" y="85452"/>
                  <a:pt x="249693" y="80962"/>
                </a:cubicBezTo>
                <a:cubicBezTo>
                  <a:pt x="259932" y="75842"/>
                  <a:pt x="268029" y="67032"/>
                  <a:pt x="278268" y="61912"/>
                </a:cubicBezTo>
                <a:cubicBezTo>
                  <a:pt x="287248" y="57422"/>
                  <a:pt x="297645" y="56411"/>
                  <a:pt x="306843" y="52387"/>
                </a:cubicBezTo>
                <a:cubicBezTo>
                  <a:pt x="323104" y="45273"/>
                  <a:pt x="337989" y="35167"/>
                  <a:pt x="354468" y="28575"/>
                </a:cubicBezTo>
                <a:cubicBezTo>
                  <a:pt x="362405" y="25400"/>
                  <a:pt x="370170" y="21753"/>
                  <a:pt x="378280" y="19050"/>
                </a:cubicBezTo>
                <a:cubicBezTo>
                  <a:pt x="423302" y="4042"/>
                  <a:pt x="374935" y="23280"/>
                  <a:pt x="411618" y="9525"/>
                </a:cubicBezTo>
                <a:cubicBezTo>
                  <a:pt x="419623" y="6523"/>
                  <a:pt x="427493" y="3175"/>
                  <a:pt x="435430" y="0"/>
                </a:cubicBezTo>
                <a:cubicBezTo>
                  <a:pt x="514805" y="1587"/>
                  <a:pt x="594278" y="515"/>
                  <a:pt x="673555" y="4762"/>
                </a:cubicBezTo>
                <a:cubicBezTo>
                  <a:pt x="683581" y="5299"/>
                  <a:pt x="692513" y="11402"/>
                  <a:pt x="702130" y="14287"/>
                </a:cubicBezTo>
                <a:cubicBezTo>
                  <a:pt x="708399" y="16168"/>
                  <a:pt x="714886" y="17252"/>
                  <a:pt x="721180" y="19050"/>
                </a:cubicBezTo>
                <a:cubicBezTo>
                  <a:pt x="763502" y="31142"/>
                  <a:pt x="691345" y="13971"/>
                  <a:pt x="768805" y="33337"/>
                </a:cubicBezTo>
                <a:cubicBezTo>
                  <a:pt x="776658" y="35300"/>
                  <a:pt x="784680" y="36512"/>
                  <a:pt x="792618" y="38100"/>
                </a:cubicBezTo>
                <a:cubicBezTo>
                  <a:pt x="804946" y="50428"/>
                  <a:pt x="818390" y="65740"/>
                  <a:pt x="835480" y="71437"/>
                </a:cubicBezTo>
                <a:cubicBezTo>
                  <a:pt x="840243" y="73025"/>
                  <a:pt x="845432" y="73670"/>
                  <a:pt x="849768" y="76200"/>
                </a:cubicBezTo>
                <a:cubicBezTo>
                  <a:pt x="864600" y="84852"/>
                  <a:pt x="877272" y="97096"/>
                  <a:pt x="892630" y="104775"/>
                </a:cubicBezTo>
                <a:cubicBezTo>
                  <a:pt x="898980" y="107950"/>
                  <a:pt x="905903" y="110174"/>
                  <a:pt x="911680" y="114300"/>
                </a:cubicBezTo>
                <a:cubicBezTo>
                  <a:pt x="917161" y="118215"/>
                  <a:pt x="920794" y="124275"/>
                  <a:pt x="925968" y="128587"/>
                </a:cubicBezTo>
                <a:cubicBezTo>
                  <a:pt x="930365" y="132251"/>
                  <a:pt x="936020" y="134262"/>
                  <a:pt x="940255" y="138112"/>
                </a:cubicBezTo>
                <a:cubicBezTo>
                  <a:pt x="953545" y="150194"/>
                  <a:pt x="978355" y="176212"/>
                  <a:pt x="978355" y="176212"/>
                </a:cubicBezTo>
                <a:cubicBezTo>
                  <a:pt x="989690" y="210217"/>
                  <a:pt x="979526" y="199218"/>
                  <a:pt x="1002168" y="214312"/>
                </a:cubicBezTo>
                <a:cubicBezTo>
                  <a:pt x="1005343" y="220662"/>
                  <a:pt x="1009056" y="226770"/>
                  <a:pt x="1011693" y="233362"/>
                </a:cubicBezTo>
                <a:cubicBezTo>
                  <a:pt x="1025166" y="267045"/>
                  <a:pt x="1017558" y="252914"/>
                  <a:pt x="1025980" y="280987"/>
                </a:cubicBezTo>
                <a:cubicBezTo>
                  <a:pt x="1028865" y="290604"/>
                  <a:pt x="1033536" y="299717"/>
                  <a:pt x="1035505" y="309562"/>
                </a:cubicBezTo>
                <a:cubicBezTo>
                  <a:pt x="1040708" y="335576"/>
                  <a:pt x="1034544" y="327651"/>
                  <a:pt x="1045030" y="33813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7715272" cy="4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585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–l </a:t>
            </a:r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-l 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/lib/</a:t>
            </a:r>
            <a:r>
              <a:rPr lang="en-US" altLang="ko-KR" sz="1200" dirty="0" err="1" smtClean="0"/>
              <a:t>jvm</a:t>
            </a:r>
            <a:r>
              <a:rPr lang="en-US" altLang="ko-KR" sz="1200" dirty="0" smtClean="0"/>
              <a:t>/java-11-openjdk-amd64/bin/java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95350" y="622899"/>
            <a:ext cx="1914525" cy="262926"/>
          </a:xfrm>
          <a:custGeom>
            <a:avLst/>
            <a:gdLst>
              <a:gd name="connsiteX0" fmla="*/ 0 w 1914525"/>
              <a:gd name="connsiteY0" fmla="*/ 91476 h 262926"/>
              <a:gd name="connsiteX1" fmla="*/ 290513 w 1914525"/>
              <a:gd name="connsiteY1" fmla="*/ 81951 h 262926"/>
              <a:gd name="connsiteX2" fmla="*/ 366713 w 1914525"/>
              <a:gd name="connsiteY2" fmla="*/ 67664 h 262926"/>
              <a:gd name="connsiteX3" fmla="*/ 514350 w 1914525"/>
              <a:gd name="connsiteY3" fmla="*/ 58139 h 262926"/>
              <a:gd name="connsiteX4" fmla="*/ 1081088 w 1914525"/>
              <a:gd name="connsiteY4" fmla="*/ 53376 h 262926"/>
              <a:gd name="connsiteX5" fmla="*/ 1190625 w 1914525"/>
              <a:gd name="connsiteY5" fmla="*/ 62901 h 262926"/>
              <a:gd name="connsiteX6" fmla="*/ 1243013 w 1914525"/>
              <a:gd name="connsiteY6" fmla="*/ 72426 h 262926"/>
              <a:gd name="connsiteX7" fmla="*/ 1290638 w 1914525"/>
              <a:gd name="connsiteY7" fmla="*/ 77189 h 262926"/>
              <a:gd name="connsiteX8" fmla="*/ 1328738 w 1914525"/>
              <a:gd name="connsiteY8" fmla="*/ 86714 h 262926"/>
              <a:gd name="connsiteX9" fmla="*/ 1362075 w 1914525"/>
              <a:gd name="connsiteY9" fmla="*/ 91476 h 262926"/>
              <a:gd name="connsiteX10" fmla="*/ 1385888 w 1914525"/>
              <a:gd name="connsiteY10" fmla="*/ 96239 h 262926"/>
              <a:gd name="connsiteX11" fmla="*/ 1490663 w 1914525"/>
              <a:gd name="connsiteY11" fmla="*/ 110526 h 262926"/>
              <a:gd name="connsiteX12" fmla="*/ 1557338 w 1914525"/>
              <a:gd name="connsiteY12" fmla="*/ 124814 h 262926"/>
              <a:gd name="connsiteX13" fmla="*/ 1571625 w 1914525"/>
              <a:gd name="connsiteY13" fmla="*/ 129576 h 262926"/>
              <a:gd name="connsiteX14" fmla="*/ 1604963 w 1914525"/>
              <a:gd name="connsiteY14" fmla="*/ 134339 h 262926"/>
              <a:gd name="connsiteX15" fmla="*/ 1633538 w 1914525"/>
              <a:gd name="connsiteY15" fmla="*/ 148626 h 262926"/>
              <a:gd name="connsiteX16" fmla="*/ 1714500 w 1914525"/>
              <a:gd name="connsiteY16" fmla="*/ 158151 h 262926"/>
              <a:gd name="connsiteX17" fmla="*/ 1800225 w 1914525"/>
              <a:gd name="connsiteY17" fmla="*/ 181964 h 262926"/>
              <a:gd name="connsiteX18" fmla="*/ 1838325 w 1914525"/>
              <a:gd name="connsiteY18" fmla="*/ 201014 h 262926"/>
              <a:gd name="connsiteX19" fmla="*/ 1862138 w 1914525"/>
              <a:gd name="connsiteY19" fmla="*/ 220064 h 262926"/>
              <a:gd name="connsiteX20" fmla="*/ 1890713 w 1914525"/>
              <a:gd name="connsiteY20" fmla="*/ 239114 h 262926"/>
              <a:gd name="connsiteX21" fmla="*/ 1905000 w 1914525"/>
              <a:gd name="connsiteY21" fmla="*/ 248639 h 262926"/>
              <a:gd name="connsiteX22" fmla="*/ 1914525 w 1914525"/>
              <a:gd name="connsiteY22" fmla="*/ 262926 h 26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14525" h="262926">
                <a:moveTo>
                  <a:pt x="0" y="91476"/>
                </a:moveTo>
                <a:cubicBezTo>
                  <a:pt x="1400" y="91447"/>
                  <a:pt x="219930" y="91158"/>
                  <a:pt x="290513" y="81951"/>
                </a:cubicBezTo>
                <a:cubicBezTo>
                  <a:pt x="338496" y="75692"/>
                  <a:pt x="327603" y="72010"/>
                  <a:pt x="366713" y="67664"/>
                </a:cubicBezTo>
                <a:cubicBezTo>
                  <a:pt x="412536" y="62573"/>
                  <a:pt x="470229" y="60461"/>
                  <a:pt x="514350" y="58139"/>
                </a:cubicBezTo>
                <a:cubicBezTo>
                  <a:pt x="717838" y="0"/>
                  <a:pt x="548681" y="44925"/>
                  <a:pt x="1081088" y="53376"/>
                </a:cubicBezTo>
                <a:cubicBezTo>
                  <a:pt x="1101455" y="53699"/>
                  <a:pt x="1164745" y="59204"/>
                  <a:pt x="1190625" y="62901"/>
                </a:cubicBezTo>
                <a:cubicBezTo>
                  <a:pt x="1258958" y="72663"/>
                  <a:pt x="1164641" y="62629"/>
                  <a:pt x="1243013" y="72426"/>
                </a:cubicBezTo>
                <a:cubicBezTo>
                  <a:pt x="1258844" y="74405"/>
                  <a:pt x="1274763" y="75601"/>
                  <a:pt x="1290638" y="77189"/>
                </a:cubicBezTo>
                <a:cubicBezTo>
                  <a:pt x="1303338" y="80364"/>
                  <a:pt x="1315901" y="84147"/>
                  <a:pt x="1328738" y="86714"/>
                </a:cubicBezTo>
                <a:cubicBezTo>
                  <a:pt x="1339745" y="88915"/>
                  <a:pt x="1351003" y="89631"/>
                  <a:pt x="1362075" y="91476"/>
                </a:cubicBezTo>
                <a:cubicBezTo>
                  <a:pt x="1370060" y="92807"/>
                  <a:pt x="1377881" y="95053"/>
                  <a:pt x="1385888" y="96239"/>
                </a:cubicBezTo>
                <a:cubicBezTo>
                  <a:pt x="1420756" y="101405"/>
                  <a:pt x="1455894" y="104731"/>
                  <a:pt x="1490663" y="110526"/>
                </a:cubicBezTo>
                <a:cubicBezTo>
                  <a:pt x="1514644" y="114523"/>
                  <a:pt x="1533603" y="116903"/>
                  <a:pt x="1557338" y="124814"/>
                </a:cubicBezTo>
                <a:cubicBezTo>
                  <a:pt x="1562100" y="126401"/>
                  <a:pt x="1566703" y="128592"/>
                  <a:pt x="1571625" y="129576"/>
                </a:cubicBezTo>
                <a:cubicBezTo>
                  <a:pt x="1582633" y="131778"/>
                  <a:pt x="1593850" y="132751"/>
                  <a:pt x="1604963" y="134339"/>
                </a:cubicBezTo>
                <a:cubicBezTo>
                  <a:pt x="1614488" y="139101"/>
                  <a:pt x="1623299" y="145700"/>
                  <a:pt x="1633538" y="148626"/>
                </a:cubicBezTo>
                <a:cubicBezTo>
                  <a:pt x="1637710" y="149818"/>
                  <a:pt x="1713045" y="157989"/>
                  <a:pt x="1714500" y="158151"/>
                </a:cubicBezTo>
                <a:cubicBezTo>
                  <a:pt x="1830161" y="182936"/>
                  <a:pt x="1747713" y="159460"/>
                  <a:pt x="1800225" y="181964"/>
                </a:cubicBezTo>
                <a:cubicBezTo>
                  <a:pt x="1825774" y="192913"/>
                  <a:pt x="1805636" y="178131"/>
                  <a:pt x="1838325" y="201014"/>
                </a:cubicBezTo>
                <a:cubicBezTo>
                  <a:pt x="1846653" y="206843"/>
                  <a:pt x="1853917" y="214085"/>
                  <a:pt x="1862138" y="220064"/>
                </a:cubicBezTo>
                <a:cubicBezTo>
                  <a:pt x="1871396" y="226797"/>
                  <a:pt x="1881188" y="232764"/>
                  <a:pt x="1890713" y="239114"/>
                </a:cubicBezTo>
                <a:lnTo>
                  <a:pt x="1905000" y="248639"/>
                </a:lnTo>
                <a:lnTo>
                  <a:pt x="1914525" y="26292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1393009" y="82151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100" y="100010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참조하는 파일의 끝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421484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857364"/>
            <a:ext cx="3214710" cy="13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143504" y="157161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Windows 10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50017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Linux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3500438"/>
            <a:ext cx="38846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Path 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=&gt;  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</a:t>
            </a:r>
            <a:r>
              <a:rPr lang="en-US" altLang="ko-KR" sz="1600" dirty="0" smtClean="0"/>
              <a:t>path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 smtClean="0"/>
              <a:t>JAVA_HOME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1. .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열기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vi ~/.</a:t>
            </a:r>
            <a:r>
              <a:rPr lang="en-US" altLang="ko-KR" sz="1600" dirty="0" err="1" smtClean="0"/>
              <a:t>bashrc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2.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아랫</a:t>
            </a:r>
            <a:r>
              <a:rPr lang="ko-KR" altLang="en-US" sz="1600" dirty="0" smtClean="0"/>
              <a:t> 줄로 이동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JAVA_HOME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572140"/>
            <a:ext cx="4786346" cy="57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3786182" y="5429264"/>
            <a:ext cx="250033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4942" y="4214818"/>
            <a:ext cx="33621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저장 후 </a:t>
            </a:r>
            <a:r>
              <a:rPr lang="ko-KR" altLang="en-US" sz="1600" dirty="0" err="1" smtClean="0"/>
              <a:t>빠져나옴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Path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재부팅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reboot –h now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재부팅</a:t>
            </a:r>
            <a:r>
              <a:rPr lang="ko-KR" altLang="en-US" sz="1600" dirty="0" smtClean="0"/>
              <a:t> 없이 </a:t>
            </a:r>
            <a:r>
              <a:rPr lang="en-US" altLang="ko-KR" sz="1600" dirty="0" smtClean="0"/>
              <a:t>source </a:t>
            </a:r>
            <a:r>
              <a:rPr lang="ko-KR" altLang="en-US" sz="1600" dirty="0" smtClean="0"/>
              <a:t>사용한 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source ~/.</a:t>
            </a:r>
            <a:r>
              <a:rPr lang="en-US" altLang="ko-KR" sz="1600" dirty="0" err="1" smtClean="0"/>
              <a:t>bashrc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57158" y="6000768"/>
            <a:ext cx="185738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4214818"/>
            <a:ext cx="1785950" cy="84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자유형 18"/>
          <p:cNvSpPr/>
          <p:nvPr/>
        </p:nvSpPr>
        <p:spPr>
          <a:xfrm>
            <a:off x="7529513" y="4739138"/>
            <a:ext cx="709612" cy="715739"/>
          </a:xfrm>
          <a:custGeom>
            <a:avLst/>
            <a:gdLst>
              <a:gd name="connsiteX0" fmla="*/ 0 w 709612"/>
              <a:gd name="connsiteY0" fmla="*/ 671062 h 715739"/>
              <a:gd name="connsiteX1" fmla="*/ 38100 w 709612"/>
              <a:gd name="connsiteY1" fmla="*/ 690112 h 715739"/>
              <a:gd name="connsiteX2" fmla="*/ 61912 w 709612"/>
              <a:gd name="connsiteY2" fmla="*/ 699637 h 715739"/>
              <a:gd name="connsiteX3" fmla="*/ 85725 w 709612"/>
              <a:gd name="connsiteY3" fmla="*/ 704400 h 715739"/>
              <a:gd name="connsiteX4" fmla="*/ 195262 w 709612"/>
              <a:gd name="connsiteY4" fmla="*/ 713925 h 715739"/>
              <a:gd name="connsiteX5" fmla="*/ 381000 w 709612"/>
              <a:gd name="connsiteY5" fmla="*/ 704400 h 715739"/>
              <a:gd name="connsiteX6" fmla="*/ 409575 w 709612"/>
              <a:gd name="connsiteY6" fmla="*/ 652012 h 715739"/>
              <a:gd name="connsiteX7" fmla="*/ 419100 w 709612"/>
              <a:gd name="connsiteY7" fmla="*/ 632962 h 715739"/>
              <a:gd name="connsiteX8" fmla="*/ 423862 w 709612"/>
              <a:gd name="connsiteY8" fmla="*/ 613912 h 715739"/>
              <a:gd name="connsiteX9" fmla="*/ 438150 w 709612"/>
              <a:gd name="connsiteY9" fmla="*/ 571050 h 715739"/>
              <a:gd name="connsiteX10" fmla="*/ 452437 w 709612"/>
              <a:gd name="connsiteY10" fmla="*/ 523425 h 715739"/>
              <a:gd name="connsiteX11" fmla="*/ 457200 w 709612"/>
              <a:gd name="connsiteY11" fmla="*/ 499612 h 715739"/>
              <a:gd name="connsiteX12" fmla="*/ 461962 w 709612"/>
              <a:gd name="connsiteY12" fmla="*/ 480562 h 715739"/>
              <a:gd name="connsiteX13" fmla="*/ 476250 w 709612"/>
              <a:gd name="connsiteY13" fmla="*/ 437700 h 715739"/>
              <a:gd name="connsiteX14" fmla="*/ 481012 w 709612"/>
              <a:gd name="connsiteY14" fmla="*/ 390075 h 715739"/>
              <a:gd name="connsiteX15" fmla="*/ 495300 w 709612"/>
              <a:gd name="connsiteY15" fmla="*/ 332925 h 715739"/>
              <a:gd name="connsiteX16" fmla="*/ 500062 w 709612"/>
              <a:gd name="connsiteY16" fmla="*/ 199575 h 715739"/>
              <a:gd name="connsiteX17" fmla="*/ 504825 w 709612"/>
              <a:gd name="connsiteY17" fmla="*/ 180525 h 715739"/>
              <a:gd name="connsiteX18" fmla="*/ 514350 w 709612"/>
              <a:gd name="connsiteY18" fmla="*/ 113850 h 715739"/>
              <a:gd name="connsiteX19" fmla="*/ 523875 w 709612"/>
              <a:gd name="connsiteY19" fmla="*/ 90037 h 715739"/>
              <a:gd name="connsiteX20" fmla="*/ 533400 w 709612"/>
              <a:gd name="connsiteY20" fmla="*/ 61462 h 715739"/>
              <a:gd name="connsiteX21" fmla="*/ 542925 w 709612"/>
              <a:gd name="connsiteY21" fmla="*/ 32887 h 715739"/>
              <a:gd name="connsiteX22" fmla="*/ 552450 w 709612"/>
              <a:gd name="connsiteY22" fmla="*/ 18600 h 715739"/>
              <a:gd name="connsiteX23" fmla="*/ 566737 w 709612"/>
              <a:gd name="connsiteY23" fmla="*/ 4312 h 715739"/>
              <a:gd name="connsiteX24" fmla="*/ 709612 w 709612"/>
              <a:gd name="connsiteY24" fmla="*/ 4312 h 71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9612" h="715739">
                <a:moveTo>
                  <a:pt x="0" y="671062"/>
                </a:moveTo>
                <a:cubicBezTo>
                  <a:pt x="23626" y="694690"/>
                  <a:pt x="3337" y="679683"/>
                  <a:pt x="38100" y="690112"/>
                </a:cubicBezTo>
                <a:cubicBezTo>
                  <a:pt x="46288" y="692568"/>
                  <a:pt x="53724" y="697180"/>
                  <a:pt x="61912" y="699637"/>
                </a:cubicBezTo>
                <a:cubicBezTo>
                  <a:pt x="69665" y="701963"/>
                  <a:pt x="77724" y="703169"/>
                  <a:pt x="85725" y="704400"/>
                </a:cubicBezTo>
                <a:cubicBezTo>
                  <a:pt x="127053" y="710758"/>
                  <a:pt x="149191" y="710853"/>
                  <a:pt x="195262" y="713925"/>
                </a:cubicBezTo>
                <a:cubicBezTo>
                  <a:pt x="257175" y="710750"/>
                  <a:pt x="320052" y="715739"/>
                  <a:pt x="381000" y="704400"/>
                </a:cubicBezTo>
                <a:cubicBezTo>
                  <a:pt x="391880" y="702376"/>
                  <a:pt x="405441" y="661314"/>
                  <a:pt x="409575" y="652012"/>
                </a:cubicBezTo>
                <a:cubicBezTo>
                  <a:pt x="412458" y="645524"/>
                  <a:pt x="415925" y="639312"/>
                  <a:pt x="419100" y="632962"/>
                </a:cubicBezTo>
                <a:cubicBezTo>
                  <a:pt x="420687" y="626612"/>
                  <a:pt x="421937" y="620168"/>
                  <a:pt x="423862" y="613912"/>
                </a:cubicBezTo>
                <a:cubicBezTo>
                  <a:pt x="428291" y="599518"/>
                  <a:pt x="438150" y="571050"/>
                  <a:pt x="438150" y="571050"/>
                </a:cubicBezTo>
                <a:cubicBezTo>
                  <a:pt x="450353" y="497821"/>
                  <a:pt x="433980" y="578793"/>
                  <a:pt x="452437" y="523425"/>
                </a:cubicBezTo>
                <a:cubicBezTo>
                  <a:pt x="454997" y="515746"/>
                  <a:pt x="455444" y="507514"/>
                  <a:pt x="457200" y="499612"/>
                </a:cubicBezTo>
                <a:cubicBezTo>
                  <a:pt x="458620" y="493222"/>
                  <a:pt x="460037" y="486818"/>
                  <a:pt x="461962" y="480562"/>
                </a:cubicBezTo>
                <a:cubicBezTo>
                  <a:pt x="466391" y="466168"/>
                  <a:pt x="476250" y="437700"/>
                  <a:pt x="476250" y="437700"/>
                </a:cubicBezTo>
                <a:cubicBezTo>
                  <a:pt x="477837" y="421825"/>
                  <a:pt x="478158" y="405772"/>
                  <a:pt x="481012" y="390075"/>
                </a:cubicBezTo>
                <a:cubicBezTo>
                  <a:pt x="484525" y="370755"/>
                  <a:pt x="495300" y="332925"/>
                  <a:pt x="495300" y="332925"/>
                </a:cubicBezTo>
                <a:cubicBezTo>
                  <a:pt x="496887" y="288475"/>
                  <a:pt x="497288" y="243967"/>
                  <a:pt x="500062" y="199575"/>
                </a:cubicBezTo>
                <a:cubicBezTo>
                  <a:pt x="500470" y="193042"/>
                  <a:pt x="503749" y="186981"/>
                  <a:pt x="504825" y="180525"/>
                </a:cubicBezTo>
                <a:cubicBezTo>
                  <a:pt x="506795" y="168704"/>
                  <a:pt x="510493" y="127993"/>
                  <a:pt x="514350" y="113850"/>
                </a:cubicBezTo>
                <a:cubicBezTo>
                  <a:pt x="516599" y="105602"/>
                  <a:pt x="520953" y="98071"/>
                  <a:pt x="523875" y="90037"/>
                </a:cubicBezTo>
                <a:cubicBezTo>
                  <a:pt x="527306" y="80601"/>
                  <a:pt x="530225" y="70987"/>
                  <a:pt x="533400" y="61462"/>
                </a:cubicBezTo>
                <a:cubicBezTo>
                  <a:pt x="533401" y="61458"/>
                  <a:pt x="542923" y="32890"/>
                  <a:pt x="542925" y="32887"/>
                </a:cubicBezTo>
                <a:cubicBezTo>
                  <a:pt x="546100" y="28125"/>
                  <a:pt x="548786" y="22997"/>
                  <a:pt x="552450" y="18600"/>
                </a:cubicBezTo>
                <a:cubicBezTo>
                  <a:pt x="556762" y="13426"/>
                  <a:pt x="560029" y="4922"/>
                  <a:pt x="566737" y="4312"/>
                </a:cubicBezTo>
                <a:cubicBezTo>
                  <a:pt x="614166" y="0"/>
                  <a:pt x="661987" y="4312"/>
                  <a:pt x="709612" y="4312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098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적용된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echo </a:t>
            </a:r>
            <a:r>
              <a:rPr lang="en-US" altLang="ko-KR" sz="1600" b="1" dirty="0" smtClean="0"/>
              <a:t>$PATH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echo $JAVA_HOME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42912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>
            <a:off x="2536017" y="117870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50" y="928670"/>
            <a:ext cx="90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2893207" y="210739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554" y="2500306"/>
            <a:ext cx="160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JAVA_HOME </a:t>
            </a:r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3143248"/>
            <a:ext cx="3992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설치된 프로그램 확인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--installed </a:t>
            </a:r>
            <a:r>
              <a:rPr lang="ko-KR" altLang="en-US" sz="1600" dirty="0" err="1" smtClean="0"/>
              <a:t>프로그램명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--installed openjdk-11-jdk</a:t>
            </a:r>
          </a:p>
          <a:p>
            <a:endParaRPr lang="en-US" altLang="ko-KR" sz="1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6081702" cy="9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3988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*tomcat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패키징</a:t>
            </a:r>
            <a:r>
              <a:rPr lang="ko-KR" altLang="en-US" sz="1600" dirty="0" smtClean="0"/>
              <a:t> 시스템에 존재한다</a:t>
            </a:r>
            <a:r>
              <a:rPr lang="en-US" altLang="ko-KR" sz="1600" dirty="0" smtClean="0"/>
              <a:t>. ( apt-get</a:t>
            </a:r>
            <a:r>
              <a:rPr lang="ko-KR" altLang="en-US" sz="1600" dirty="0" smtClean="0"/>
              <a:t>으로 설치할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wget</a:t>
            </a:r>
            <a:r>
              <a:rPr lang="ko-KR" altLang="en-US" sz="1600" dirty="0" smtClean="0"/>
              <a:t>을 사용한 웹링크 다운받아 설치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</a:t>
            </a:r>
            <a:r>
              <a:rPr lang="en-US" altLang="ko-KR" sz="1600" dirty="0" smtClean="0"/>
              <a:t>URL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https://dlcdn.apache.org/tomcat/tomcat-9/v9.0.84/bin/apache-tomcat-9.0.84.tar.gz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000108"/>
            <a:ext cx="4714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3643306" y="714356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857364"/>
            <a:ext cx="2143140" cy="221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폭발 2 8"/>
          <p:cNvSpPr/>
          <p:nvPr/>
        </p:nvSpPr>
        <p:spPr>
          <a:xfrm>
            <a:off x="3929058" y="371475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500034" y="2571744"/>
            <a:ext cx="178595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56"/>
            <a:ext cx="513872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1452563" y="2486025"/>
            <a:ext cx="2490787" cy="1328738"/>
          </a:xfrm>
          <a:custGeom>
            <a:avLst/>
            <a:gdLst>
              <a:gd name="connsiteX0" fmla="*/ 2490787 w 2490787"/>
              <a:gd name="connsiteY0" fmla="*/ 1328738 h 1328738"/>
              <a:gd name="connsiteX1" fmla="*/ 2481262 w 2490787"/>
              <a:gd name="connsiteY1" fmla="*/ 1290638 h 1328738"/>
              <a:gd name="connsiteX2" fmla="*/ 2419350 w 2490787"/>
              <a:gd name="connsiteY2" fmla="*/ 1228725 h 1328738"/>
              <a:gd name="connsiteX3" fmla="*/ 2390775 w 2490787"/>
              <a:gd name="connsiteY3" fmla="*/ 1195388 h 1328738"/>
              <a:gd name="connsiteX4" fmla="*/ 2271712 w 2490787"/>
              <a:gd name="connsiteY4" fmla="*/ 1100138 h 1328738"/>
              <a:gd name="connsiteX5" fmla="*/ 2181225 w 2490787"/>
              <a:gd name="connsiteY5" fmla="*/ 1062038 h 1328738"/>
              <a:gd name="connsiteX6" fmla="*/ 2133600 w 2490787"/>
              <a:gd name="connsiteY6" fmla="*/ 1038225 h 1328738"/>
              <a:gd name="connsiteX7" fmla="*/ 2043112 w 2490787"/>
              <a:gd name="connsiteY7" fmla="*/ 1014413 h 1328738"/>
              <a:gd name="connsiteX8" fmla="*/ 2000250 w 2490787"/>
              <a:gd name="connsiteY8" fmla="*/ 1000125 h 1328738"/>
              <a:gd name="connsiteX9" fmla="*/ 1924050 w 2490787"/>
              <a:gd name="connsiteY9" fmla="*/ 985838 h 1328738"/>
              <a:gd name="connsiteX10" fmla="*/ 1790700 w 2490787"/>
              <a:gd name="connsiteY10" fmla="*/ 966788 h 1328738"/>
              <a:gd name="connsiteX11" fmla="*/ 1752600 w 2490787"/>
              <a:gd name="connsiteY11" fmla="*/ 962025 h 1328738"/>
              <a:gd name="connsiteX12" fmla="*/ 1704975 w 2490787"/>
              <a:gd name="connsiteY12" fmla="*/ 952500 h 1328738"/>
              <a:gd name="connsiteX13" fmla="*/ 1657350 w 2490787"/>
              <a:gd name="connsiteY13" fmla="*/ 947738 h 1328738"/>
              <a:gd name="connsiteX14" fmla="*/ 1495425 w 2490787"/>
              <a:gd name="connsiteY14" fmla="*/ 919163 h 1328738"/>
              <a:gd name="connsiteX15" fmla="*/ 1385887 w 2490787"/>
              <a:gd name="connsiteY15" fmla="*/ 909638 h 1328738"/>
              <a:gd name="connsiteX16" fmla="*/ 1343025 w 2490787"/>
              <a:gd name="connsiteY16" fmla="*/ 900113 h 1328738"/>
              <a:gd name="connsiteX17" fmla="*/ 1295400 w 2490787"/>
              <a:gd name="connsiteY17" fmla="*/ 895350 h 1328738"/>
              <a:gd name="connsiteX18" fmla="*/ 1209675 w 2490787"/>
              <a:gd name="connsiteY18" fmla="*/ 885825 h 1328738"/>
              <a:gd name="connsiteX19" fmla="*/ 1176337 w 2490787"/>
              <a:gd name="connsiteY19" fmla="*/ 876300 h 1328738"/>
              <a:gd name="connsiteX20" fmla="*/ 1138237 w 2490787"/>
              <a:gd name="connsiteY20" fmla="*/ 871538 h 1328738"/>
              <a:gd name="connsiteX21" fmla="*/ 1076325 w 2490787"/>
              <a:gd name="connsiteY21" fmla="*/ 862013 h 1328738"/>
              <a:gd name="connsiteX22" fmla="*/ 1042987 w 2490787"/>
              <a:gd name="connsiteY22" fmla="*/ 852488 h 1328738"/>
              <a:gd name="connsiteX23" fmla="*/ 1000125 w 2490787"/>
              <a:gd name="connsiteY23" fmla="*/ 842963 h 1328738"/>
              <a:gd name="connsiteX24" fmla="*/ 966787 w 2490787"/>
              <a:gd name="connsiteY24" fmla="*/ 828675 h 1328738"/>
              <a:gd name="connsiteX25" fmla="*/ 928687 w 2490787"/>
              <a:gd name="connsiteY25" fmla="*/ 819150 h 1328738"/>
              <a:gd name="connsiteX26" fmla="*/ 833437 w 2490787"/>
              <a:gd name="connsiteY26" fmla="*/ 771525 h 1328738"/>
              <a:gd name="connsiteX27" fmla="*/ 795337 w 2490787"/>
              <a:gd name="connsiteY27" fmla="*/ 752475 h 1328738"/>
              <a:gd name="connsiteX28" fmla="*/ 781050 w 2490787"/>
              <a:gd name="connsiteY28" fmla="*/ 747713 h 1328738"/>
              <a:gd name="connsiteX29" fmla="*/ 738187 w 2490787"/>
              <a:gd name="connsiteY29" fmla="*/ 723900 h 1328738"/>
              <a:gd name="connsiteX30" fmla="*/ 709612 w 2490787"/>
              <a:gd name="connsiteY30" fmla="*/ 714375 h 1328738"/>
              <a:gd name="connsiteX31" fmla="*/ 657225 w 2490787"/>
              <a:gd name="connsiteY31" fmla="*/ 681038 h 1328738"/>
              <a:gd name="connsiteX32" fmla="*/ 609600 w 2490787"/>
              <a:gd name="connsiteY32" fmla="*/ 652463 h 1328738"/>
              <a:gd name="connsiteX33" fmla="*/ 561975 w 2490787"/>
              <a:gd name="connsiteY33" fmla="*/ 623888 h 1328738"/>
              <a:gd name="connsiteX34" fmla="*/ 509587 w 2490787"/>
              <a:gd name="connsiteY34" fmla="*/ 585788 h 1328738"/>
              <a:gd name="connsiteX35" fmla="*/ 476250 w 2490787"/>
              <a:gd name="connsiteY35" fmla="*/ 566738 h 1328738"/>
              <a:gd name="connsiteX36" fmla="*/ 442912 w 2490787"/>
              <a:gd name="connsiteY36" fmla="*/ 542925 h 1328738"/>
              <a:gd name="connsiteX37" fmla="*/ 423862 w 2490787"/>
              <a:gd name="connsiteY37" fmla="*/ 528638 h 1328738"/>
              <a:gd name="connsiteX38" fmla="*/ 385762 w 2490787"/>
              <a:gd name="connsiteY38" fmla="*/ 504825 h 1328738"/>
              <a:gd name="connsiteX39" fmla="*/ 371475 w 2490787"/>
              <a:gd name="connsiteY39" fmla="*/ 490538 h 1328738"/>
              <a:gd name="connsiteX40" fmla="*/ 338137 w 2490787"/>
              <a:gd name="connsiteY40" fmla="*/ 471488 h 1328738"/>
              <a:gd name="connsiteX41" fmla="*/ 309562 w 2490787"/>
              <a:gd name="connsiteY41" fmla="*/ 442913 h 1328738"/>
              <a:gd name="connsiteX42" fmla="*/ 285750 w 2490787"/>
              <a:gd name="connsiteY42" fmla="*/ 423863 h 1328738"/>
              <a:gd name="connsiteX43" fmla="*/ 261937 w 2490787"/>
              <a:gd name="connsiteY43" fmla="*/ 400050 h 1328738"/>
              <a:gd name="connsiteX44" fmla="*/ 238125 w 2490787"/>
              <a:gd name="connsiteY44" fmla="*/ 381000 h 1328738"/>
              <a:gd name="connsiteX45" fmla="*/ 204787 w 2490787"/>
              <a:gd name="connsiteY45" fmla="*/ 357188 h 1328738"/>
              <a:gd name="connsiteX46" fmla="*/ 171450 w 2490787"/>
              <a:gd name="connsiteY46" fmla="*/ 328613 h 1328738"/>
              <a:gd name="connsiteX47" fmla="*/ 161925 w 2490787"/>
              <a:gd name="connsiteY47" fmla="*/ 314325 h 1328738"/>
              <a:gd name="connsiteX48" fmla="*/ 142875 w 2490787"/>
              <a:gd name="connsiteY48" fmla="*/ 300038 h 1328738"/>
              <a:gd name="connsiteX49" fmla="*/ 119062 w 2490787"/>
              <a:gd name="connsiteY49" fmla="*/ 271463 h 1328738"/>
              <a:gd name="connsiteX50" fmla="*/ 100012 w 2490787"/>
              <a:gd name="connsiteY50" fmla="*/ 238125 h 1328738"/>
              <a:gd name="connsiteX51" fmla="*/ 90487 w 2490787"/>
              <a:gd name="connsiteY51" fmla="*/ 223838 h 1328738"/>
              <a:gd name="connsiteX52" fmla="*/ 71437 w 2490787"/>
              <a:gd name="connsiteY52" fmla="*/ 185738 h 1328738"/>
              <a:gd name="connsiteX53" fmla="*/ 66675 w 2490787"/>
              <a:gd name="connsiteY53" fmla="*/ 171450 h 1328738"/>
              <a:gd name="connsiteX54" fmla="*/ 52387 w 2490787"/>
              <a:gd name="connsiteY54" fmla="*/ 157163 h 1328738"/>
              <a:gd name="connsiteX55" fmla="*/ 38100 w 2490787"/>
              <a:gd name="connsiteY55" fmla="*/ 123825 h 1328738"/>
              <a:gd name="connsiteX56" fmla="*/ 28575 w 2490787"/>
              <a:gd name="connsiteY56" fmla="*/ 95250 h 1328738"/>
              <a:gd name="connsiteX57" fmla="*/ 14287 w 2490787"/>
              <a:gd name="connsiteY57" fmla="*/ 57150 h 1328738"/>
              <a:gd name="connsiteX58" fmla="*/ 4762 w 2490787"/>
              <a:gd name="connsiteY58" fmla="*/ 28575 h 1328738"/>
              <a:gd name="connsiteX59" fmla="*/ 0 w 2490787"/>
              <a:gd name="connsiteY59" fmla="*/ 14288 h 1328738"/>
              <a:gd name="connsiteX60" fmla="*/ 0 w 2490787"/>
              <a:gd name="connsiteY60" fmla="*/ 0 h 132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490787" h="1328738">
                <a:moveTo>
                  <a:pt x="2490787" y="1328738"/>
                </a:moveTo>
                <a:cubicBezTo>
                  <a:pt x="2487612" y="1316038"/>
                  <a:pt x="2488200" y="1301739"/>
                  <a:pt x="2481262" y="1290638"/>
                </a:cubicBezTo>
                <a:cubicBezTo>
                  <a:pt x="2476506" y="1283029"/>
                  <a:pt x="2430061" y="1241221"/>
                  <a:pt x="2419350" y="1228725"/>
                </a:cubicBezTo>
                <a:cubicBezTo>
                  <a:pt x="2409825" y="1217613"/>
                  <a:pt x="2401362" y="1205494"/>
                  <a:pt x="2390775" y="1195388"/>
                </a:cubicBezTo>
                <a:cubicBezTo>
                  <a:pt x="2353089" y="1159415"/>
                  <a:pt x="2316487" y="1126061"/>
                  <a:pt x="2271712" y="1100138"/>
                </a:cubicBezTo>
                <a:cubicBezTo>
                  <a:pt x="2202069" y="1059818"/>
                  <a:pt x="2248178" y="1090229"/>
                  <a:pt x="2181225" y="1062038"/>
                </a:cubicBezTo>
                <a:cubicBezTo>
                  <a:pt x="2164867" y="1055150"/>
                  <a:pt x="2150079" y="1044817"/>
                  <a:pt x="2133600" y="1038225"/>
                </a:cubicBezTo>
                <a:cubicBezTo>
                  <a:pt x="2092003" y="1021586"/>
                  <a:pt x="2084451" y="1025896"/>
                  <a:pt x="2043112" y="1014413"/>
                </a:cubicBezTo>
                <a:cubicBezTo>
                  <a:pt x="2028601" y="1010382"/>
                  <a:pt x="2014698" y="1004375"/>
                  <a:pt x="2000250" y="1000125"/>
                </a:cubicBezTo>
                <a:cubicBezTo>
                  <a:pt x="1962912" y="989143"/>
                  <a:pt x="1962255" y="990613"/>
                  <a:pt x="1924050" y="985838"/>
                </a:cubicBezTo>
                <a:cubicBezTo>
                  <a:pt x="1851381" y="965076"/>
                  <a:pt x="1922880" y="983312"/>
                  <a:pt x="1790700" y="966788"/>
                </a:cubicBezTo>
                <a:cubicBezTo>
                  <a:pt x="1778000" y="965200"/>
                  <a:pt x="1765225" y="964129"/>
                  <a:pt x="1752600" y="962025"/>
                </a:cubicBezTo>
                <a:cubicBezTo>
                  <a:pt x="1736631" y="959363"/>
                  <a:pt x="1720985" y="954901"/>
                  <a:pt x="1704975" y="952500"/>
                </a:cubicBezTo>
                <a:cubicBezTo>
                  <a:pt x="1689197" y="950133"/>
                  <a:pt x="1673225" y="949325"/>
                  <a:pt x="1657350" y="947738"/>
                </a:cubicBezTo>
                <a:cubicBezTo>
                  <a:pt x="1581603" y="930257"/>
                  <a:pt x="1586228" y="929481"/>
                  <a:pt x="1495425" y="919163"/>
                </a:cubicBezTo>
                <a:cubicBezTo>
                  <a:pt x="1459009" y="915025"/>
                  <a:pt x="1385887" y="909638"/>
                  <a:pt x="1385887" y="909638"/>
                </a:cubicBezTo>
                <a:cubicBezTo>
                  <a:pt x="1371600" y="906463"/>
                  <a:pt x="1357482" y="902396"/>
                  <a:pt x="1343025" y="900113"/>
                </a:cubicBezTo>
                <a:cubicBezTo>
                  <a:pt x="1327266" y="897625"/>
                  <a:pt x="1311257" y="897112"/>
                  <a:pt x="1295400" y="895350"/>
                </a:cubicBezTo>
                <a:cubicBezTo>
                  <a:pt x="1174055" y="881867"/>
                  <a:pt x="1354069" y="900266"/>
                  <a:pt x="1209675" y="885825"/>
                </a:cubicBezTo>
                <a:cubicBezTo>
                  <a:pt x="1198562" y="882650"/>
                  <a:pt x="1187670" y="878566"/>
                  <a:pt x="1176337" y="876300"/>
                </a:cubicBezTo>
                <a:cubicBezTo>
                  <a:pt x="1163787" y="873790"/>
                  <a:pt x="1150924" y="873230"/>
                  <a:pt x="1138237" y="871538"/>
                </a:cubicBezTo>
                <a:cubicBezTo>
                  <a:pt x="1129870" y="870422"/>
                  <a:pt x="1086269" y="864308"/>
                  <a:pt x="1076325" y="862013"/>
                </a:cubicBezTo>
                <a:cubicBezTo>
                  <a:pt x="1065064" y="859414"/>
                  <a:pt x="1054199" y="855291"/>
                  <a:pt x="1042987" y="852488"/>
                </a:cubicBezTo>
                <a:cubicBezTo>
                  <a:pt x="1028788" y="848938"/>
                  <a:pt x="1014095" y="847329"/>
                  <a:pt x="1000125" y="842963"/>
                </a:cubicBezTo>
                <a:cubicBezTo>
                  <a:pt x="988585" y="839357"/>
                  <a:pt x="978257" y="832498"/>
                  <a:pt x="966787" y="828675"/>
                </a:cubicBezTo>
                <a:cubicBezTo>
                  <a:pt x="954368" y="824535"/>
                  <a:pt x="941387" y="822325"/>
                  <a:pt x="928687" y="819150"/>
                </a:cubicBezTo>
                <a:cubicBezTo>
                  <a:pt x="852530" y="764752"/>
                  <a:pt x="948296" y="828954"/>
                  <a:pt x="833437" y="771525"/>
                </a:cubicBezTo>
                <a:cubicBezTo>
                  <a:pt x="820737" y="765175"/>
                  <a:pt x="808263" y="758351"/>
                  <a:pt x="795337" y="752475"/>
                </a:cubicBezTo>
                <a:cubicBezTo>
                  <a:pt x="790767" y="750398"/>
                  <a:pt x="785540" y="749958"/>
                  <a:pt x="781050" y="747713"/>
                </a:cubicBezTo>
                <a:cubicBezTo>
                  <a:pt x="756880" y="735628"/>
                  <a:pt x="761121" y="733074"/>
                  <a:pt x="738187" y="723900"/>
                </a:cubicBezTo>
                <a:cubicBezTo>
                  <a:pt x="728865" y="720171"/>
                  <a:pt x="718752" y="718530"/>
                  <a:pt x="709612" y="714375"/>
                </a:cubicBezTo>
                <a:cubicBezTo>
                  <a:pt x="696166" y="708263"/>
                  <a:pt x="668542" y="687828"/>
                  <a:pt x="657225" y="681038"/>
                </a:cubicBezTo>
                <a:cubicBezTo>
                  <a:pt x="641350" y="671513"/>
                  <a:pt x="626159" y="660742"/>
                  <a:pt x="609600" y="652463"/>
                </a:cubicBezTo>
                <a:cubicBezTo>
                  <a:pt x="584384" y="639855"/>
                  <a:pt x="589890" y="643592"/>
                  <a:pt x="561975" y="623888"/>
                </a:cubicBezTo>
                <a:cubicBezTo>
                  <a:pt x="544335" y="611436"/>
                  <a:pt x="526999" y="598557"/>
                  <a:pt x="509587" y="585788"/>
                </a:cubicBezTo>
                <a:cubicBezTo>
                  <a:pt x="485559" y="568167"/>
                  <a:pt x="498676" y="574213"/>
                  <a:pt x="476250" y="566738"/>
                </a:cubicBezTo>
                <a:cubicBezTo>
                  <a:pt x="458771" y="540519"/>
                  <a:pt x="476836" y="561771"/>
                  <a:pt x="442912" y="542925"/>
                </a:cubicBezTo>
                <a:cubicBezTo>
                  <a:pt x="435973" y="539070"/>
                  <a:pt x="430593" y="532845"/>
                  <a:pt x="423862" y="528638"/>
                </a:cubicBezTo>
                <a:cubicBezTo>
                  <a:pt x="393841" y="509875"/>
                  <a:pt x="414820" y="529732"/>
                  <a:pt x="385762" y="504825"/>
                </a:cubicBezTo>
                <a:cubicBezTo>
                  <a:pt x="380648" y="500442"/>
                  <a:pt x="376993" y="494400"/>
                  <a:pt x="371475" y="490538"/>
                </a:cubicBezTo>
                <a:cubicBezTo>
                  <a:pt x="360990" y="483198"/>
                  <a:pt x="348282" y="479292"/>
                  <a:pt x="338137" y="471488"/>
                </a:cubicBezTo>
                <a:cubicBezTo>
                  <a:pt x="327460" y="463275"/>
                  <a:pt x="319529" y="451974"/>
                  <a:pt x="309562" y="442913"/>
                </a:cubicBezTo>
                <a:cubicBezTo>
                  <a:pt x="302041" y="436075"/>
                  <a:pt x="293305" y="430663"/>
                  <a:pt x="285750" y="423863"/>
                </a:cubicBezTo>
                <a:cubicBezTo>
                  <a:pt x="277406" y="416353"/>
                  <a:pt x="270281" y="407560"/>
                  <a:pt x="261937" y="400050"/>
                </a:cubicBezTo>
                <a:cubicBezTo>
                  <a:pt x="254382" y="393250"/>
                  <a:pt x="245722" y="387753"/>
                  <a:pt x="238125" y="381000"/>
                </a:cubicBezTo>
                <a:cubicBezTo>
                  <a:pt x="211006" y="356894"/>
                  <a:pt x="230121" y="365631"/>
                  <a:pt x="204787" y="357188"/>
                </a:cubicBezTo>
                <a:cubicBezTo>
                  <a:pt x="166750" y="306470"/>
                  <a:pt x="215032" y="364932"/>
                  <a:pt x="171450" y="328613"/>
                </a:cubicBezTo>
                <a:cubicBezTo>
                  <a:pt x="167053" y="324949"/>
                  <a:pt x="165972" y="318372"/>
                  <a:pt x="161925" y="314325"/>
                </a:cubicBezTo>
                <a:cubicBezTo>
                  <a:pt x="156312" y="308712"/>
                  <a:pt x="149225" y="304800"/>
                  <a:pt x="142875" y="300038"/>
                </a:cubicBezTo>
                <a:cubicBezTo>
                  <a:pt x="119226" y="264563"/>
                  <a:pt x="149621" y="308133"/>
                  <a:pt x="119062" y="271463"/>
                </a:cubicBezTo>
                <a:cubicBezTo>
                  <a:pt x="108515" y="258807"/>
                  <a:pt x="108480" y="252944"/>
                  <a:pt x="100012" y="238125"/>
                </a:cubicBezTo>
                <a:cubicBezTo>
                  <a:pt x="97172" y="233155"/>
                  <a:pt x="93228" y="228863"/>
                  <a:pt x="90487" y="223838"/>
                </a:cubicBezTo>
                <a:cubicBezTo>
                  <a:pt x="83688" y="211373"/>
                  <a:pt x="75927" y="199209"/>
                  <a:pt x="71437" y="185738"/>
                </a:cubicBezTo>
                <a:cubicBezTo>
                  <a:pt x="69850" y="180975"/>
                  <a:pt x="69460" y="175627"/>
                  <a:pt x="66675" y="171450"/>
                </a:cubicBezTo>
                <a:cubicBezTo>
                  <a:pt x="62939" y="165846"/>
                  <a:pt x="57150" y="161925"/>
                  <a:pt x="52387" y="157163"/>
                </a:cubicBezTo>
                <a:cubicBezTo>
                  <a:pt x="39791" y="106775"/>
                  <a:pt x="56892" y="166108"/>
                  <a:pt x="38100" y="123825"/>
                </a:cubicBezTo>
                <a:cubicBezTo>
                  <a:pt x="34022" y="114650"/>
                  <a:pt x="32304" y="104572"/>
                  <a:pt x="28575" y="95250"/>
                </a:cubicBezTo>
                <a:cubicBezTo>
                  <a:pt x="3025" y="31375"/>
                  <a:pt x="32848" y="119017"/>
                  <a:pt x="14287" y="57150"/>
                </a:cubicBezTo>
                <a:cubicBezTo>
                  <a:pt x="11402" y="47533"/>
                  <a:pt x="7937" y="38100"/>
                  <a:pt x="4762" y="28575"/>
                </a:cubicBezTo>
                <a:cubicBezTo>
                  <a:pt x="3175" y="23813"/>
                  <a:pt x="0" y="19308"/>
                  <a:pt x="0" y="14288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428992" y="5357826"/>
            <a:ext cx="235745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7884" y="5214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다운로드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190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*tar </a:t>
            </a:r>
            <a:r>
              <a:rPr lang="ko-KR" altLang="en-US" sz="1600" dirty="0" smtClean="0"/>
              <a:t>압축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압축하기</a:t>
            </a:r>
            <a:endParaRPr lang="en-US" altLang="ko-KR" sz="1600" dirty="0" smtClean="0"/>
          </a:p>
          <a:p>
            <a:r>
              <a:rPr lang="en-US" altLang="ko-KR" sz="1600" dirty="0" smtClean="0"/>
              <a:t>    tar –</a:t>
            </a:r>
            <a:r>
              <a:rPr lang="en-US" altLang="ko-KR" sz="1600" dirty="0" err="1" smtClean="0"/>
              <a:t>cvf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압축파일명  대상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압축풀기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tar –</a:t>
            </a:r>
            <a:r>
              <a:rPr lang="en-US" altLang="ko-KR" sz="1600" dirty="0" err="1" smtClean="0"/>
              <a:t>xvf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압축파일명  </a:t>
            </a:r>
            <a:r>
              <a:rPr lang="ko-KR" altLang="en-US" sz="1600" dirty="0" smtClean="0"/>
              <a:t>압축이 풀려질 위치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5072066" cy="8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928934"/>
            <a:ext cx="3051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 후 </a:t>
            </a:r>
            <a:r>
              <a:rPr lang="en-US" altLang="ko-KR" sz="1600" dirty="0" smtClean="0"/>
              <a:t>CATALINA_HOME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00570"/>
            <a:ext cx="5643602" cy="49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7158" y="3915795"/>
            <a:ext cx="4443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600" dirty="0" smtClean="0"/>
              <a:t>Tomcat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-CATALINA_HOME</a:t>
            </a:r>
            <a:r>
              <a:rPr lang="ko-KR" altLang="en-US" sz="1600" dirty="0" smtClean="0"/>
              <a:t>에서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./bin/startup.sh</a:t>
            </a:r>
            <a:endParaRPr lang="ko-KR" alt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572140"/>
            <a:ext cx="542928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5214950"/>
            <a:ext cx="2372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</a:t>
            </a:r>
            <a:r>
              <a:rPr lang="en-US" altLang="ko-KR" sz="1600" smtClean="0"/>
              <a:t>udo</a:t>
            </a:r>
            <a:r>
              <a:rPr lang="en-US" altLang="ko-KR" sz="1600" dirty="0" smtClean="0"/>
              <a:t> ./bin/shutdwon.sh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512</Words>
  <Application>Microsoft Office PowerPoint</Application>
  <PresentationFormat>화면 슬라이드 쇼(4:3)</PresentationFormat>
  <Paragraphs>125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46</cp:revision>
  <dcterms:created xsi:type="dcterms:W3CDTF">2023-12-13T00:30:14Z</dcterms:created>
  <dcterms:modified xsi:type="dcterms:W3CDTF">2023-12-14T01:01:58Z</dcterms:modified>
</cp:coreProperties>
</file>