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4660"/>
  </p:normalViewPr>
  <p:slideViewPr>
    <p:cSldViewPr>
      <p:cViewPr>
        <p:scale>
          <a:sx n="200" d="100"/>
          <a:sy n="200" d="100"/>
        </p:scale>
        <p:origin x="1488" y="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76256-65D0-458C-8626-7AFEF6884B84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4EC0B-3EA3-497F-B26C-9AC9D2DA33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4EC0B-3EA3-497F-B26C-9AC9D2DA332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4AAA-5ACA-4325-913A-01E72D771298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0A6D-D608-4D53-8C6B-33D76CB357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29354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directory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find / -name </a:t>
            </a:r>
            <a:r>
              <a:rPr lang="ko-KR" altLang="en-US" sz="1600" dirty="0" err="1" smtClean="0"/>
              <a:t>찾을이름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535885" y="110726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1604" y="1285860"/>
            <a:ext cx="515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찾을 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최상위 </a:t>
            </a:r>
            <a:r>
              <a:rPr lang="en-US" altLang="ko-KR" sz="1200" dirty="0" smtClean="0"/>
              <a:t>root</a:t>
            </a:r>
            <a:r>
              <a:rPr lang="ko-KR" altLang="en-US" sz="1200" dirty="0" smtClean="0"/>
              <a:t>에서 부터 검색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sudo</a:t>
            </a:r>
            <a:r>
              <a:rPr lang="ko-KR" altLang="en-US" sz="1200" dirty="0" smtClean="0"/>
              <a:t>를 사용하지 않으면 파일 사용권한이 없는 파일은 검색되지 않는다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/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최상위 루트부터 검색 </a:t>
            </a:r>
            <a:r>
              <a:rPr lang="en-US" altLang="ko-KR" sz="1200" dirty="0" smtClean="0"/>
              <a:t>,    </a:t>
            </a:r>
            <a:r>
              <a:rPr lang="en-US" altLang="ko-KR" sz="1200" b="1" dirty="0" smtClean="0"/>
              <a:t>.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현재 하위 </a:t>
            </a:r>
            <a:r>
              <a:rPr lang="ko-KR" altLang="en-US" sz="1200" dirty="0" err="1" smtClean="0"/>
              <a:t>디렉토리부터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000240"/>
            <a:ext cx="60837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*Process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어떤 프로그램이 동작하고 있는지 확인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실행중인 프로그램의 </a:t>
            </a:r>
            <a:r>
              <a:rPr lang="en-US" altLang="ko-KR" sz="1600" dirty="0" smtClean="0"/>
              <a:t>PID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사용률을 확인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특정 프로그램의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가 동작하고 있는가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-BSD</a:t>
            </a:r>
            <a:r>
              <a:rPr lang="ko-KR" altLang="en-US" sz="1600" dirty="0" smtClean="0"/>
              <a:t>형식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aux | </a:t>
            </a:r>
            <a:r>
              <a:rPr lang="en-US" altLang="ko-KR" sz="1600" dirty="0" err="1" smtClean="0"/>
              <a:t>grep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프로그램</a:t>
            </a:r>
            <a:r>
              <a:rPr lang="ko-KR" altLang="en-US" sz="1600" dirty="0" err="1" smtClean="0"/>
              <a:t>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-Linux</a:t>
            </a:r>
            <a:r>
              <a:rPr lang="ko-KR" altLang="en-US" sz="1600" dirty="0" smtClean="0"/>
              <a:t>형식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ps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–</a:t>
            </a:r>
            <a:r>
              <a:rPr lang="en-US" altLang="ko-KR" sz="1600" b="1" dirty="0" err="1" smtClean="0"/>
              <a:t>ef</a:t>
            </a:r>
            <a:r>
              <a:rPr lang="en-US" altLang="ko-KR" sz="1600" dirty="0" smtClean="0"/>
              <a:t> | </a:t>
            </a:r>
            <a:r>
              <a:rPr lang="en-US" altLang="ko-KR" sz="1600" dirty="0" err="1" smtClean="0"/>
              <a:t>grep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프로그램명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-process </a:t>
            </a:r>
            <a:r>
              <a:rPr lang="ko-KR" altLang="en-US" sz="1600" dirty="0" smtClean="0"/>
              <a:t>죽이기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kill PID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786190"/>
            <a:ext cx="350046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3786182" y="3857628"/>
            <a:ext cx="35719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0" idx="0"/>
          </p:cNvCxnSpPr>
          <p:nvPr/>
        </p:nvCxnSpPr>
        <p:spPr>
          <a:xfrm rot="10800000" flipV="1">
            <a:off x="3964778" y="3643314"/>
            <a:ext cx="25003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3372" y="343775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PID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357826"/>
            <a:ext cx="3814736" cy="142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857620" y="5468134"/>
            <a:ext cx="357190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5" idx="0"/>
          </p:cNvCxnSpPr>
          <p:nvPr/>
        </p:nvCxnSpPr>
        <p:spPr>
          <a:xfrm rot="10800000" flipV="1">
            <a:off x="4036216" y="5253820"/>
            <a:ext cx="25003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4810" y="504825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PID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928794" y="5572140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320953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콧수염 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사용 </a:t>
            </a:r>
            <a:r>
              <a:rPr lang="en-US" altLang="ko-KR" sz="1600" dirty="0" smtClean="0"/>
              <a:t>{{ }} </a:t>
            </a:r>
            <a:r>
              <a:rPr lang="ko-KR" altLang="en-US" sz="1600" dirty="0" smtClean="0"/>
              <a:t>의 사용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생성하여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   el: “</a:t>
            </a:r>
            <a:r>
              <a:rPr lang="ko-KR" altLang="en-US" sz="1600" dirty="0" smtClean="0"/>
              <a:t>데이터를 적용할 아이디</a:t>
            </a:r>
            <a:r>
              <a:rPr lang="en-US" altLang="ko-KR" sz="1600" dirty="0" smtClean="0"/>
              <a:t>”</a:t>
            </a:r>
            <a:br>
              <a:rPr lang="en-US" altLang="ko-KR" sz="1600" dirty="0" smtClean="0"/>
            </a:br>
            <a:r>
              <a:rPr lang="en-US" altLang="ko-KR" sz="1600" dirty="0" smtClean="0"/>
              <a:t>     data: {</a:t>
            </a:r>
          </a:p>
          <a:p>
            <a:r>
              <a:rPr lang="en-US" altLang="ko-KR" sz="1600" dirty="0" smtClean="0"/>
              <a:t>           </a:t>
            </a:r>
            <a:r>
              <a:rPr lang="ko-KR" altLang="en-US" sz="1600" dirty="0" err="1" smtClean="0"/>
              <a:t>바인딩명</a:t>
            </a:r>
            <a:r>
              <a:rPr lang="en-US" altLang="ko-KR" sz="1600" dirty="0" smtClean="0"/>
              <a:t>:”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”;</a:t>
            </a:r>
            <a:endParaRPr lang="en-US" altLang="ko-KR" sz="1600" dirty="0"/>
          </a:p>
          <a:p>
            <a:r>
              <a:rPr lang="en-US" altLang="ko-KR" sz="1600" dirty="0" smtClean="0"/>
              <a:t>         }</a:t>
            </a:r>
            <a:endParaRPr lang="en-US" altLang="ko-KR" sz="1600" dirty="0"/>
          </a:p>
          <a:p>
            <a:r>
              <a:rPr lang="en-US" altLang="ko-KR" sz="1600" dirty="0" smtClean="0"/>
              <a:t>   });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&lt;body&gt;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&lt;div id=“el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”&gt;</a:t>
            </a:r>
            <a:endParaRPr lang="en-US" altLang="ko-KR" sz="1600" dirty="0"/>
          </a:p>
          <a:p>
            <a:r>
              <a:rPr lang="en-US" altLang="ko-KR" sz="1600" dirty="0" smtClean="0"/>
              <a:t>  {{ </a:t>
            </a:r>
            <a:r>
              <a:rPr lang="ko-KR" altLang="en-US" sz="1600" dirty="0" err="1" smtClean="0"/>
              <a:t>바인딩명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&lt;/div&gt;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142976" y="121442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5852" y="1000108"/>
            <a:ext cx="1370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 instance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1893075" y="2536025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620" y="1142984"/>
            <a:ext cx="272273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&lt;script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err="1" smtClean="0"/>
              <a:t>Window.onload</a:t>
            </a:r>
            <a:r>
              <a:rPr lang="en-US" altLang="ko-KR" sz="1600" dirty="0" smtClean="0"/>
              <a:t>=function(){</a:t>
            </a:r>
            <a:endParaRPr lang="en-US" altLang="ko-KR" sz="1600" dirty="0" smtClean="0"/>
          </a:p>
          <a:p>
            <a:r>
              <a:rPr lang="en-US" altLang="ko-KR" sz="1600" dirty="0" smtClean="0"/>
              <a:t> new </a:t>
            </a:r>
            <a:r>
              <a:rPr lang="en-US" altLang="ko-KR" sz="1600" dirty="0" err="1" smtClean="0"/>
              <a:t>Vue</a:t>
            </a:r>
            <a:r>
              <a:rPr lang="en-US" altLang="ko-KR" sz="1600" dirty="0" smtClean="0"/>
              <a:t>({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el</a:t>
            </a:r>
            <a:r>
              <a:rPr lang="en-US" altLang="ko-KR" sz="1600" dirty="0" smtClean="0"/>
              <a:t> : “#output”,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data</a:t>
            </a:r>
            <a:r>
              <a:rPr lang="en-US" altLang="ko-KR" sz="1600" dirty="0" smtClean="0"/>
              <a:t> :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 : ”</a:t>
            </a:r>
            <a:r>
              <a:rPr lang="ko-KR" altLang="en-US" sz="1600" dirty="0" smtClean="0"/>
              <a:t>하이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/>
              <a:t>});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r>
              <a:rPr lang="en-US" altLang="ko-KR" sz="1600" dirty="0" smtClean="0"/>
              <a:t>&lt;script&gt;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&lt;body&gt;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&lt;div id=“output”&gt;</a:t>
            </a:r>
          </a:p>
          <a:p>
            <a:r>
              <a:rPr lang="en-US" altLang="ko-KR" sz="1600" dirty="0" smtClean="0"/>
              <a:t>     {{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 }}</a:t>
            </a:r>
            <a:endParaRPr lang="en-US" altLang="ko-KR" sz="1600" dirty="0"/>
          </a:p>
          <a:p>
            <a:r>
              <a:rPr lang="en-US" altLang="ko-KR" sz="1600" dirty="0" smtClean="0"/>
              <a:t>    &lt;/div&gt;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&lt;/body&gt;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60" y="2786058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en-US" altLang="ko-KR" sz="1200" dirty="0" smtClean="0"/>
              <a:t>. el</a:t>
            </a:r>
            <a:r>
              <a:rPr lang="ko-KR" altLang="en-US" sz="1200" dirty="0" smtClean="0"/>
              <a:t>로 대상을 </a:t>
            </a:r>
            <a:r>
              <a:rPr lang="ko-KR" altLang="en-US" sz="1200" dirty="0" smtClean="0"/>
              <a:t>찾고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4876" y="2938458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2.data</a:t>
            </a:r>
            <a:r>
              <a:rPr lang="ko-KR" altLang="en-US" sz="1200" dirty="0" smtClean="0"/>
              <a:t>에 존재하는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값이 </a:t>
            </a:r>
            <a:r>
              <a:rPr lang="ko-KR" altLang="en-US" sz="1200" dirty="0" smtClean="0"/>
              <a:t>반영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643042" y="285728"/>
            <a:ext cx="214314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6182" y="142852"/>
            <a:ext cx="103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Vue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18" name="자유형 17"/>
          <p:cNvSpPr/>
          <p:nvPr/>
        </p:nvSpPr>
        <p:spPr>
          <a:xfrm>
            <a:off x="5076825" y="2143125"/>
            <a:ext cx="1104900" cy="2033588"/>
          </a:xfrm>
          <a:custGeom>
            <a:avLst/>
            <a:gdLst>
              <a:gd name="connsiteX0" fmla="*/ 0 w 1104900"/>
              <a:gd name="connsiteY0" fmla="*/ 0 h 2033588"/>
              <a:gd name="connsiteX1" fmla="*/ 4763 w 1104900"/>
              <a:gd name="connsiteY1" fmla="*/ 47625 h 2033588"/>
              <a:gd name="connsiteX2" fmla="*/ 14288 w 1104900"/>
              <a:gd name="connsiteY2" fmla="*/ 76200 h 2033588"/>
              <a:gd name="connsiteX3" fmla="*/ 42863 w 1104900"/>
              <a:gd name="connsiteY3" fmla="*/ 100013 h 2033588"/>
              <a:gd name="connsiteX4" fmla="*/ 114300 w 1104900"/>
              <a:gd name="connsiteY4" fmla="*/ 109538 h 2033588"/>
              <a:gd name="connsiteX5" fmla="*/ 271463 w 1104900"/>
              <a:gd name="connsiteY5" fmla="*/ 104775 h 2033588"/>
              <a:gd name="connsiteX6" fmla="*/ 476250 w 1104900"/>
              <a:gd name="connsiteY6" fmla="*/ 109538 h 2033588"/>
              <a:gd name="connsiteX7" fmla="*/ 504825 w 1104900"/>
              <a:gd name="connsiteY7" fmla="*/ 119063 h 2033588"/>
              <a:gd name="connsiteX8" fmla="*/ 547688 w 1104900"/>
              <a:gd name="connsiteY8" fmla="*/ 142875 h 2033588"/>
              <a:gd name="connsiteX9" fmla="*/ 581025 w 1104900"/>
              <a:gd name="connsiteY9" fmla="*/ 166688 h 2033588"/>
              <a:gd name="connsiteX10" fmla="*/ 614363 w 1104900"/>
              <a:gd name="connsiteY10" fmla="*/ 185738 h 2033588"/>
              <a:gd name="connsiteX11" fmla="*/ 633413 w 1104900"/>
              <a:gd name="connsiteY11" fmla="*/ 200025 h 2033588"/>
              <a:gd name="connsiteX12" fmla="*/ 647700 w 1104900"/>
              <a:gd name="connsiteY12" fmla="*/ 204788 h 2033588"/>
              <a:gd name="connsiteX13" fmla="*/ 685800 w 1104900"/>
              <a:gd name="connsiteY13" fmla="*/ 223838 h 2033588"/>
              <a:gd name="connsiteX14" fmla="*/ 714375 w 1104900"/>
              <a:gd name="connsiteY14" fmla="*/ 242888 h 2033588"/>
              <a:gd name="connsiteX15" fmla="*/ 733425 w 1104900"/>
              <a:gd name="connsiteY15" fmla="*/ 257175 h 2033588"/>
              <a:gd name="connsiteX16" fmla="*/ 747713 w 1104900"/>
              <a:gd name="connsiteY16" fmla="*/ 266700 h 2033588"/>
              <a:gd name="connsiteX17" fmla="*/ 785813 w 1104900"/>
              <a:gd name="connsiteY17" fmla="*/ 300038 h 2033588"/>
              <a:gd name="connsiteX18" fmla="*/ 800100 w 1104900"/>
              <a:gd name="connsiteY18" fmla="*/ 319088 h 2033588"/>
              <a:gd name="connsiteX19" fmla="*/ 819150 w 1104900"/>
              <a:gd name="connsiteY19" fmla="*/ 338138 h 2033588"/>
              <a:gd name="connsiteX20" fmla="*/ 847725 w 1104900"/>
              <a:gd name="connsiteY20" fmla="*/ 381000 h 2033588"/>
              <a:gd name="connsiteX21" fmla="*/ 857250 w 1104900"/>
              <a:gd name="connsiteY21" fmla="*/ 400050 h 2033588"/>
              <a:gd name="connsiteX22" fmla="*/ 885825 w 1104900"/>
              <a:gd name="connsiteY22" fmla="*/ 438150 h 2033588"/>
              <a:gd name="connsiteX23" fmla="*/ 895350 w 1104900"/>
              <a:gd name="connsiteY23" fmla="*/ 452438 h 2033588"/>
              <a:gd name="connsiteX24" fmla="*/ 914400 w 1104900"/>
              <a:gd name="connsiteY24" fmla="*/ 490538 h 2033588"/>
              <a:gd name="connsiteX25" fmla="*/ 919163 w 1104900"/>
              <a:gd name="connsiteY25" fmla="*/ 504825 h 2033588"/>
              <a:gd name="connsiteX26" fmla="*/ 938213 w 1104900"/>
              <a:gd name="connsiteY26" fmla="*/ 542925 h 2033588"/>
              <a:gd name="connsiteX27" fmla="*/ 947738 w 1104900"/>
              <a:gd name="connsiteY27" fmla="*/ 561975 h 2033588"/>
              <a:gd name="connsiteX28" fmla="*/ 957263 w 1104900"/>
              <a:gd name="connsiteY28" fmla="*/ 576263 h 2033588"/>
              <a:gd name="connsiteX29" fmla="*/ 981075 w 1104900"/>
              <a:gd name="connsiteY29" fmla="*/ 609600 h 2033588"/>
              <a:gd name="connsiteX30" fmla="*/ 990600 w 1104900"/>
              <a:gd name="connsiteY30" fmla="*/ 628650 h 2033588"/>
              <a:gd name="connsiteX31" fmla="*/ 1009650 w 1104900"/>
              <a:gd name="connsiteY31" fmla="*/ 657225 h 2033588"/>
              <a:gd name="connsiteX32" fmla="*/ 1019175 w 1104900"/>
              <a:gd name="connsiteY32" fmla="*/ 671513 h 2033588"/>
              <a:gd name="connsiteX33" fmla="*/ 1033463 w 1104900"/>
              <a:gd name="connsiteY33" fmla="*/ 695325 h 2033588"/>
              <a:gd name="connsiteX34" fmla="*/ 1038225 w 1104900"/>
              <a:gd name="connsiteY34" fmla="*/ 709613 h 2033588"/>
              <a:gd name="connsiteX35" fmla="*/ 1047750 w 1104900"/>
              <a:gd name="connsiteY35" fmla="*/ 723900 h 2033588"/>
              <a:gd name="connsiteX36" fmla="*/ 1066800 w 1104900"/>
              <a:gd name="connsiteY36" fmla="*/ 757238 h 2033588"/>
              <a:gd name="connsiteX37" fmla="*/ 1085850 w 1104900"/>
              <a:gd name="connsiteY37" fmla="*/ 790575 h 2033588"/>
              <a:gd name="connsiteX38" fmla="*/ 1090613 w 1104900"/>
              <a:gd name="connsiteY38" fmla="*/ 814388 h 2033588"/>
              <a:gd name="connsiteX39" fmla="*/ 1095375 w 1104900"/>
              <a:gd name="connsiteY39" fmla="*/ 833438 h 2033588"/>
              <a:gd name="connsiteX40" fmla="*/ 1100138 w 1104900"/>
              <a:gd name="connsiteY40" fmla="*/ 847725 h 2033588"/>
              <a:gd name="connsiteX41" fmla="*/ 1104900 w 1104900"/>
              <a:gd name="connsiteY41" fmla="*/ 871538 h 2033588"/>
              <a:gd name="connsiteX42" fmla="*/ 1100138 w 1104900"/>
              <a:gd name="connsiteY42" fmla="*/ 1019175 h 2033588"/>
              <a:gd name="connsiteX43" fmla="*/ 1095375 w 1104900"/>
              <a:gd name="connsiteY43" fmla="*/ 1062038 h 2033588"/>
              <a:gd name="connsiteX44" fmla="*/ 1085850 w 1104900"/>
              <a:gd name="connsiteY44" fmla="*/ 1081088 h 2033588"/>
              <a:gd name="connsiteX45" fmla="*/ 1081088 w 1104900"/>
              <a:gd name="connsiteY45" fmla="*/ 1119188 h 2033588"/>
              <a:gd name="connsiteX46" fmla="*/ 1062038 w 1104900"/>
              <a:gd name="connsiteY46" fmla="*/ 1157288 h 2033588"/>
              <a:gd name="connsiteX47" fmla="*/ 1052513 w 1104900"/>
              <a:gd name="connsiteY47" fmla="*/ 1181100 h 2033588"/>
              <a:gd name="connsiteX48" fmla="*/ 1042988 w 1104900"/>
              <a:gd name="connsiteY48" fmla="*/ 1209675 h 2033588"/>
              <a:gd name="connsiteX49" fmla="*/ 1023938 w 1104900"/>
              <a:gd name="connsiteY49" fmla="*/ 1247775 h 2033588"/>
              <a:gd name="connsiteX50" fmla="*/ 985838 w 1104900"/>
              <a:gd name="connsiteY50" fmla="*/ 1300163 h 2033588"/>
              <a:gd name="connsiteX51" fmla="*/ 971550 w 1104900"/>
              <a:gd name="connsiteY51" fmla="*/ 1314450 h 2033588"/>
              <a:gd name="connsiteX52" fmla="*/ 938213 w 1104900"/>
              <a:gd name="connsiteY52" fmla="*/ 1333500 h 2033588"/>
              <a:gd name="connsiteX53" fmla="*/ 923925 w 1104900"/>
              <a:gd name="connsiteY53" fmla="*/ 1347788 h 2033588"/>
              <a:gd name="connsiteX54" fmla="*/ 881063 w 1104900"/>
              <a:gd name="connsiteY54" fmla="*/ 1371600 h 2033588"/>
              <a:gd name="connsiteX55" fmla="*/ 847725 w 1104900"/>
              <a:gd name="connsiteY55" fmla="*/ 1390650 h 2033588"/>
              <a:gd name="connsiteX56" fmla="*/ 828675 w 1104900"/>
              <a:gd name="connsiteY56" fmla="*/ 1404938 h 2033588"/>
              <a:gd name="connsiteX57" fmla="*/ 814388 w 1104900"/>
              <a:gd name="connsiteY57" fmla="*/ 1414463 h 2033588"/>
              <a:gd name="connsiteX58" fmla="*/ 776288 w 1104900"/>
              <a:gd name="connsiteY58" fmla="*/ 1433513 h 2033588"/>
              <a:gd name="connsiteX59" fmla="*/ 738188 w 1104900"/>
              <a:gd name="connsiteY59" fmla="*/ 1457325 h 2033588"/>
              <a:gd name="connsiteX60" fmla="*/ 719138 w 1104900"/>
              <a:gd name="connsiteY60" fmla="*/ 1466850 h 2033588"/>
              <a:gd name="connsiteX61" fmla="*/ 661988 w 1104900"/>
              <a:gd name="connsiteY61" fmla="*/ 1500188 h 2033588"/>
              <a:gd name="connsiteX62" fmla="*/ 647700 w 1104900"/>
              <a:gd name="connsiteY62" fmla="*/ 1504950 h 2033588"/>
              <a:gd name="connsiteX63" fmla="*/ 623888 w 1104900"/>
              <a:gd name="connsiteY63" fmla="*/ 1524000 h 2033588"/>
              <a:gd name="connsiteX64" fmla="*/ 604838 w 1104900"/>
              <a:gd name="connsiteY64" fmla="*/ 1543050 h 2033588"/>
              <a:gd name="connsiteX65" fmla="*/ 590550 w 1104900"/>
              <a:gd name="connsiteY65" fmla="*/ 1547813 h 2033588"/>
              <a:gd name="connsiteX66" fmla="*/ 571500 w 1104900"/>
              <a:gd name="connsiteY66" fmla="*/ 1562100 h 2033588"/>
              <a:gd name="connsiteX67" fmla="*/ 552450 w 1104900"/>
              <a:gd name="connsiteY67" fmla="*/ 1571625 h 2033588"/>
              <a:gd name="connsiteX68" fmla="*/ 519113 w 1104900"/>
              <a:gd name="connsiteY68" fmla="*/ 1595438 h 2033588"/>
              <a:gd name="connsiteX69" fmla="*/ 500063 w 1104900"/>
              <a:gd name="connsiteY69" fmla="*/ 1614488 h 2033588"/>
              <a:gd name="connsiteX70" fmla="*/ 490538 w 1104900"/>
              <a:gd name="connsiteY70" fmla="*/ 1628775 h 2033588"/>
              <a:gd name="connsiteX71" fmla="*/ 476250 w 1104900"/>
              <a:gd name="connsiteY71" fmla="*/ 1638300 h 2033588"/>
              <a:gd name="connsiteX72" fmla="*/ 457200 w 1104900"/>
              <a:gd name="connsiteY72" fmla="*/ 1666875 h 2033588"/>
              <a:gd name="connsiteX73" fmla="*/ 438150 w 1104900"/>
              <a:gd name="connsiteY73" fmla="*/ 1695450 h 2033588"/>
              <a:gd name="connsiteX74" fmla="*/ 423863 w 1104900"/>
              <a:gd name="connsiteY74" fmla="*/ 1714500 h 2033588"/>
              <a:gd name="connsiteX75" fmla="*/ 409575 w 1104900"/>
              <a:gd name="connsiteY75" fmla="*/ 1724025 h 2033588"/>
              <a:gd name="connsiteX76" fmla="*/ 400050 w 1104900"/>
              <a:gd name="connsiteY76" fmla="*/ 1738313 h 2033588"/>
              <a:gd name="connsiteX77" fmla="*/ 385763 w 1104900"/>
              <a:gd name="connsiteY77" fmla="*/ 1752600 h 2033588"/>
              <a:gd name="connsiteX78" fmla="*/ 381000 w 1104900"/>
              <a:gd name="connsiteY78" fmla="*/ 1766888 h 2033588"/>
              <a:gd name="connsiteX79" fmla="*/ 366713 w 1104900"/>
              <a:gd name="connsiteY79" fmla="*/ 1781175 h 2033588"/>
              <a:gd name="connsiteX80" fmla="*/ 352425 w 1104900"/>
              <a:gd name="connsiteY80" fmla="*/ 1800225 h 2033588"/>
              <a:gd name="connsiteX81" fmla="*/ 323850 w 1104900"/>
              <a:gd name="connsiteY81" fmla="*/ 1828800 h 2033588"/>
              <a:gd name="connsiteX82" fmla="*/ 295275 w 1104900"/>
              <a:gd name="connsiteY82" fmla="*/ 1876425 h 2033588"/>
              <a:gd name="connsiteX83" fmla="*/ 280988 w 1104900"/>
              <a:gd name="connsiteY83" fmla="*/ 1885950 h 2033588"/>
              <a:gd name="connsiteX84" fmla="*/ 271463 w 1104900"/>
              <a:gd name="connsiteY84" fmla="*/ 1905000 h 2033588"/>
              <a:gd name="connsiteX85" fmla="*/ 257175 w 1104900"/>
              <a:gd name="connsiteY85" fmla="*/ 1924050 h 2033588"/>
              <a:gd name="connsiteX86" fmla="*/ 228600 w 1104900"/>
              <a:gd name="connsiteY86" fmla="*/ 1990725 h 2033588"/>
              <a:gd name="connsiteX87" fmla="*/ 223838 w 1104900"/>
              <a:gd name="connsiteY87" fmla="*/ 2009775 h 2033588"/>
              <a:gd name="connsiteX88" fmla="*/ 223838 w 1104900"/>
              <a:gd name="connsiteY88" fmla="*/ 2033588 h 20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104900" h="2033588">
                <a:moveTo>
                  <a:pt x="0" y="0"/>
                </a:moveTo>
                <a:cubicBezTo>
                  <a:pt x="1588" y="15875"/>
                  <a:pt x="1823" y="31944"/>
                  <a:pt x="4763" y="47625"/>
                </a:cubicBezTo>
                <a:cubicBezTo>
                  <a:pt x="6613" y="57493"/>
                  <a:pt x="7189" y="69100"/>
                  <a:pt x="14288" y="76200"/>
                </a:cubicBezTo>
                <a:cubicBezTo>
                  <a:pt x="21701" y="83614"/>
                  <a:pt x="32252" y="96034"/>
                  <a:pt x="42863" y="100013"/>
                </a:cubicBezTo>
                <a:cubicBezTo>
                  <a:pt x="57208" y="105392"/>
                  <a:pt x="108115" y="108919"/>
                  <a:pt x="114300" y="109538"/>
                </a:cubicBezTo>
                <a:cubicBezTo>
                  <a:pt x="166688" y="107950"/>
                  <a:pt x="219051" y="104775"/>
                  <a:pt x="271463" y="104775"/>
                </a:cubicBezTo>
                <a:cubicBezTo>
                  <a:pt x="339744" y="104775"/>
                  <a:pt x="408097" y="105365"/>
                  <a:pt x="476250" y="109538"/>
                </a:cubicBezTo>
                <a:cubicBezTo>
                  <a:pt x="486271" y="110152"/>
                  <a:pt x="504825" y="119063"/>
                  <a:pt x="504825" y="119063"/>
                </a:cubicBezTo>
                <a:cubicBezTo>
                  <a:pt x="542297" y="147166"/>
                  <a:pt x="504030" y="121046"/>
                  <a:pt x="547688" y="142875"/>
                </a:cubicBezTo>
                <a:cubicBezTo>
                  <a:pt x="555170" y="146616"/>
                  <a:pt x="575992" y="163093"/>
                  <a:pt x="581025" y="166688"/>
                </a:cubicBezTo>
                <a:cubicBezTo>
                  <a:pt x="617718" y="192898"/>
                  <a:pt x="569730" y="157843"/>
                  <a:pt x="614363" y="185738"/>
                </a:cubicBezTo>
                <a:cubicBezTo>
                  <a:pt x="621094" y="189945"/>
                  <a:pt x="626521" y="196087"/>
                  <a:pt x="633413" y="200025"/>
                </a:cubicBezTo>
                <a:cubicBezTo>
                  <a:pt x="637772" y="202516"/>
                  <a:pt x="643130" y="202711"/>
                  <a:pt x="647700" y="204788"/>
                </a:cubicBezTo>
                <a:cubicBezTo>
                  <a:pt x="660626" y="210664"/>
                  <a:pt x="675759" y="213798"/>
                  <a:pt x="685800" y="223838"/>
                </a:cubicBezTo>
                <a:cubicBezTo>
                  <a:pt x="703638" y="241675"/>
                  <a:pt x="693699" y="235995"/>
                  <a:pt x="714375" y="242888"/>
                </a:cubicBezTo>
                <a:cubicBezTo>
                  <a:pt x="720725" y="247650"/>
                  <a:pt x="726966" y="252562"/>
                  <a:pt x="733425" y="257175"/>
                </a:cubicBezTo>
                <a:cubicBezTo>
                  <a:pt x="738083" y="260502"/>
                  <a:pt x="743405" y="262931"/>
                  <a:pt x="747713" y="266700"/>
                </a:cubicBezTo>
                <a:cubicBezTo>
                  <a:pt x="792289" y="305705"/>
                  <a:pt x="753661" y="278604"/>
                  <a:pt x="785813" y="300038"/>
                </a:cubicBezTo>
                <a:cubicBezTo>
                  <a:pt x="790575" y="306388"/>
                  <a:pt x="794873" y="313114"/>
                  <a:pt x="800100" y="319088"/>
                </a:cubicBezTo>
                <a:cubicBezTo>
                  <a:pt x="806013" y="325846"/>
                  <a:pt x="813675" y="331020"/>
                  <a:pt x="819150" y="338138"/>
                </a:cubicBezTo>
                <a:cubicBezTo>
                  <a:pt x="829620" y="351748"/>
                  <a:pt x="840046" y="365642"/>
                  <a:pt x="847725" y="381000"/>
                </a:cubicBezTo>
                <a:cubicBezTo>
                  <a:pt x="850900" y="387350"/>
                  <a:pt x="853312" y="394143"/>
                  <a:pt x="857250" y="400050"/>
                </a:cubicBezTo>
                <a:cubicBezTo>
                  <a:pt x="866056" y="413259"/>
                  <a:pt x="877019" y="424941"/>
                  <a:pt x="885825" y="438150"/>
                </a:cubicBezTo>
                <a:lnTo>
                  <a:pt x="895350" y="452438"/>
                </a:lnTo>
                <a:cubicBezTo>
                  <a:pt x="904870" y="500031"/>
                  <a:pt x="891531" y="456234"/>
                  <a:pt x="914400" y="490538"/>
                </a:cubicBezTo>
                <a:cubicBezTo>
                  <a:pt x="917185" y="494715"/>
                  <a:pt x="917086" y="500255"/>
                  <a:pt x="919163" y="504825"/>
                </a:cubicBezTo>
                <a:cubicBezTo>
                  <a:pt x="925039" y="517751"/>
                  <a:pt x="931863" y="530225"/>
                  <a:pt x="938213" y="542925"/>
                </a:cubicBezTo>
                <a:cubicBezTo>
                  <a:pt x="941388" y="549275"/>
                  <a:pt x="943800" y="556068"/>
                  <a:pt x="947738" y="561975"/>
                </a:cubicBezTo>
                <a:cubicBezTo>
                  <a:pt x="950913" y="566738"/>
                  <a:pt x="953936" y="571605"/>
                  <a:pt x="957263" y="576263"/>
                </a:cubicBezTo>
                <a:cubicBezTo>
                  <a:pt x="964560" y="586479"/>
                  <a:pt x="974664" y="598381"/>
                  <a:pt x="981075" y="609600"/>
                </a:cubicBezTo>
                <a:cubicBezTo>
                  <a:pt x="984597" y="615764"/>
                  <a:pt x="986947" y="622562"/>
                  <a:pt x="990600" y="628650"/>
                </a:cubicBezTo>
                <a:cubicBezTo>
                  <a:pt x="996490" y="638466"/>
                  <a:pt x="1003300" y="647700"/>
                  <a:pt x="1009650" y="657225"/>
                </a:cubicBezTo>
                <a:cubicBezTo>
                  <a:pt x="1012825" y="661988"/>
                  <a:pt x="1016230" y="666605"/>
                  <a:pt x="1019175" y="671513"/>
                </a:cubicBezTo>
                <a:cubicBezTo>
                  <a:pt x="1023938" y="679450"/>
                  <a:pt x="1029323" y="687046"/>
                  <a:pt x="1033463" y="695325"/>
                </a:cubicBezTo>
                <a:cubicBezTo>
                  <a:pt x="1035708" y="699815"/>
                  <a:pt x="1035980" y="705123"/>
                  <a:pt x="1038225" y="709613"/>
                </a:cubicBezTo>
                <a:cubicBezTo>
                  <a:pt x="1040785" y="714732"/>
                  <a:pt x="1044910" y="718930"/>
                  <a:pt x="1047750" y="723900"/>
                </a:cubicBezTo>
                <a:cubicBezTo>
                  <a:pt x="1071925" y="766205"/>
                  <a:pt x="1043590" y="722421"/>
                  <a:pt x="1066800" y="757238"/>
                </a:cubicBezTo>
                <a:cubicBezTo>
                  <a:pt x="1082390" y="819592"/>
                  <a:pt x="1057475" y="733825"/>
                  <a:pt x="1085850" y="790575"/>
                </a:cubicBezTo>
                <a:cubicBezTo>
                  <a:pt x="1089470" y="797815"/>
                  <a:pt x="1088857" y="806486"/>
                  <a:pt x="1090613" y="814388"/>
                </a:cubicBezTo>
                <a:cubicBezTo>
                  <a:pt x="1092033" y="820778"/>
                  <a:pt x="1093577" y="827144"/>
                  <a:pt x="1095375" y="833438"/>
                </a:cubicBezTo>
                <a:cubicBezTo>
                  <a:pt x="1096754" y="838265"/>
                  <a:pt x="1098920" y="842855"/>
                  <a:pt x="1100138" y="847725"/>
                </a:cubicBezTo>
                <a:cubicBezTo>
                  <a:pt x="1102101" y="855578"/>
                  <a:pt x="1103313" y="863600"/>
                  <a:pt x="1104900" y="871538"/>
                </a:cubicBezTo>
                <a:cubicBezTo>
                  <a:pt x="1103313" y="920750"/>
                  <a:pt x="1102597" y="969999"/>
                  <a:pt x="1100138" y="1019175"/>
                </a:cubicBezTo>
                <a:cubicBezTo>
                  <a:pt x="1099420" y="1033533"/>
                  <a:pt x="1098608" y="1048031"/>
                  <a:pt x="1095375" y="1062038"/>
                </a:cubicBezTo>
                <a:cubicBezTo>
                  <a:pt x="1093779" y="1068956"/>
                  <a:pt x="1089025" y="1074738"/>
                  <a:pt x="1085850" y="1081088"/>
                </a:cubicBezTo>
                <a:cubicBezTo>
                  <a:pt x="1084263" y="1093788"/>
                  <a:pt x="1084905" y="1106972"/>
                  <a:pt x="1081088" y="1119188"/>
                </a:cubicBezTo>
                <a:cubicBezTo>
                  <a:pt x="1076853" y="1132741"/>
                  <a:pt x="1067311" y="1144105"/>
                  <a:pt x="1062038" y="1157288"/>
                </a:cubicBezTo>
                <a:cubicBezTo>
                  <a:pt x="1058863" y="1165225"/>
                  <a:pt x="1055435" y="1173066"/>
                  <a:pt x="1052513" y="1181100"/>
                </a:cubicBezTo>
                <a:cubicBezTo>
                  <a:pt x="1049082" y="1190536"/>
                  <a:pt x="1047478" y="1200695"/>
                  <a:pt x="1042988" y="1209675"/>
                </a:cubicBezTo>
                <a:cubicBezTo>
                  <a:pt x="1036638" y="1222375"/>
                  <a:pt x="1031814" y="1235961"/>
                  <a:pt x="1023938" y="1247775"/>
                </a:cubicBezTo>
                <a:cubicBezTo>
                  <a:pt x="1013301" y="1263731"/>
                  <a:pt x="996509" y="1289493"/>
                  <a:pt x="985838" y="1300163"/>
                </a:cubicBezTo>
                <a:cubicBezTo>
                  <a:pt x="981075" y="1304925"/>
                  <a:pt x="976724" y="1310138"/>
                  <a:pt x="971550" y="1314450"/>
                </a:cubicBezTo>
                <a:cubicBezTo>
                  <a:pt x="944545" y="1336954"/>
                  <a:pt x="970831" y="1310201"/>
                  <a:pt x="938213" y="1333500"/>
                </a:cubicBezTo>
                <a:cubicBezTo>
                  <a:pt x="932732" y="1337415"/>
                  <a:pt x="929242" y="1343653"/>
                  <a:pt x="923925" y="1347788"/>
                </a:cubicBezTo>
                <a:cubicBezTo>
                  <a:pt x="899361" y="1366894"/>
                  <a:pt x="902620" y="1364415"/>
                  <a:pt x="881063" y="1371600"/>
                </a:cubicBezTo>
                <a:cubicBezTo>
                  <a:pt x="848982" y="1403681"/>
                  <a:pt x="886103" y="1371461"/>
                  <a:pt x="847725" y="1390650"/>
                </a:cubicBezTo>
                <a:cubicBezTo>
                  <a:pt x="840625" y="1394200"/>
                  <a:pt x="835134" y="1400324"/>
                  <a:pt x="828675" y="1404938"/>
                </a:cubicBezTo>
                <a:cubicBezTo>
                  <a:pt x="824018" y="1408265"/>
                  <a:pt x="819413" y="1411722"/>
                  <a:pt x="814388" y="1414463"/>
                </a:cubicBezTo>
                <a:cubicBezTo>
                  <a:pt x="801923" y="1421262"/>
                  <a:pt x="788329" y="1425988"/>
                  <a:pt x="776288" y="1433513"/>
                </a:cubicBezTo>
                <a:cubicBezTo>
                  <a:pt x="763588" y="1441450"/>
                  <a:pt x="751583" y="1450627"/>
                  <a:pt x="738188" y="1457325"/>
                </a:cubicBezTo>
                <a:cubicBezTo>
                  <a:pt x="731838" y="1460500"/>
                  <a:pt x="725270" y="1463273"/>
                  <a:pt x="719138" y="1466850"/>
                </a:cubicBezTo>
                <a:cubicBezTo>
                  <a:pt x="694733" y="1481086"/>
                  <a:pt x="685087" y="1490289"/>
                  <a:pt x="661988" y="1500188"/>
                </a:cubicBezTo>
                <a:cubicBezTo>
                  <a:pt x="657374" y="1502165"/>
                  <a:pt x="652463" y="1503363"/>
                  <a:pt x="647700" y="1504950"/>
                </a:cubicBezTo>
                <a:cubicBezTo>
                  <a:pt x="639763" y="1511300"/>
                  <a:pt x="631485" y="1517247"/>
                  <a:pt x="623888" y="1524000"/>
                </a:cubicBezTo>
                <a:cubicBezTo>
                  <a:pt x="617176" y="1529966"/>
                  <a:pt x="612146" y="1537830"/>
                  <a:pt x="604838" y="1543050"/>
                </a:cubicBezTo>
                <a:cubicBezTo>
                  <a:pt x="600753" y="1545968"/>
                  <a:pt x="595313" y="1546225"/>
                  <a:pt x="590550" y="1547813"/>
                </a:cubicBezTo>
                <a:cubicBezTo>
                  <a:pt x="584200" y="1552575"/>
                  <a:pt x="578231" y="1557893"/>
                  <a:pt x="571500" y="1562100"/>
                </a:cubicBezTo>
                <a:cubicBezTo>
                  <a:pt x="565480" y="1565863"/>
                  <a:pt x="558614" y="1568103"/>
                  <a:pt x="552450" y="1571625"/>
                </a:cubicBezTo>
                <a:cubicBezTo>
                  <a:pt x="545129" y="1575809"/>
                  <a:pt x="523923" y="1591229"/>
                  <a:pt x="519113" y="1595438"/>
                </a:cubicBezTo>
                <a:cubicBezTo>
                  <a:pt x="512355" y="1601352"/>
                  <a:pt x="505907" y="1607670"/>
                  <a:pt x="500063" y="1614488"/>
                </a:cubicBezTo>
                <a:cubicBezTo>
                  <a:pt x="496338" y="1618834"/>
                  <a:pt x="494585" y="1624728"/>
                  <a:pt x="490538" y="1628775"/>
                </a:cubicBezTo>
                <a:cubicBezTo>
                  <a:pt x="486490" y="1632822"/>
                  <a:pt x="481013" y="1635125"/>
                  <a:pt x="476250" y="1638300"/>
                </a:cubicBezTo>
                <a:lnTo>
                  <a:pt x="457200" y="1666875"/>
                </a:lnTo>
                <a:cubicBezTo>
                  <a:pt x="450850" y="1676400"/>
                  <a:pt x="445018" y="1686292"/>
                  <a:pt x="438150" y="1695450"/>
                </a:cubicBezTo>
                <a:cubicBezTo>
                  <a:pt x="433388" y="1701800"/>
                  <a:pt x="429476" y="1708887"/>
                  <a:pt x="423863" y="1714500"/>
                </a:cubicBezTo>
                <a:cubicBezTo>
                  <a:pt x="419816" y="1718547"/>
                  <a:pt x="414338" y="1720850"/>
                  <a:pt x="409575" y="1724025"/>
                </a:cubicBezTo>
                <a:cubicBezTo>
                  <a:pt x="406400" y="1728788"/>
                  <a:pt x="403714" y="1733916"/>
                  <a:pt x="400050" y="1738313"/>
                </a:cubicBezTo>
                <a:cubicBezTo>
                  <a:pt x="395738" y="1743487"/>
                  <a:pt x="389499" y="1746996"/>
                  <a:pt x="385763" y="1752600"/>
                </a:cubicBezTo>
                <a:cubicBezTo>
                  <a:pt x="382978" y="1756777"/>
                  <a:pt x="383785" y="1762711"/>
                  <a:pt x="381000" y="1766888"/>
                </a:cubicBezTo>
                <a:cubicBezTo>
                  <a:pt x="377264" y="1772492"/>
                  <a:pt x="371096" y="1776061"/>
                  <a:pt x="366713" y="1781175"/>
                </a:cubicBezTo>
                <a:cubicBezTo>
                  <a:pt x="361547" y="1787202"/>
                  <a:pt x="357735" y="1794325"/>
                  <a:pt x="352425" y="1800225"/>
                </a:cubicBezTo>
                <a:cubicBezTo>
                  <a:pt x="343414" y="1810237"/>
                  <a:pt x="323850" y="1828800"/>
                  <a:pt x="323850" y="1828800"/>
                </a:cubicBezTo>
                <a:cubicBezTo>
                  <a:pt x="318116" y="1840268"/>
                  <a:pt x="303896" y="1870678"/>
                  <a:pt x="295275" y="1876425"/>
                </a:cubicBezTo>
                <a:lnTo>
                  <a:pt x="280988" y="1885950"/>
                </a:lnTo>
                <a:cubicBezTo>
                  <a:pt x="277813" y="1892300"/>
                  <a:pt x="275226" y="1898980"/>
                  <a:pt x="271463" y="1905000"/>
                </a:cubicBezTo>
                <a:cubicBezTo>
                  <a:pt x="267256" y="1911731"/>
                  <a:pt x="261175" y="1917194"/>
                  <a:pt x="257175" y="1924050"/>
                </a:cubicBezTo>
                <a:cubicBezTo>
                  <a:pt x="245250" y="1944492"/>
                  <a:pt x="234402" y="1967516"/>
                  <a:pt x="228600" y="1990725"/>
                </a:cubicBezTo>
                <a:cubicBezTo>
                  <a:pt x="227013" y="1997075"/>
                  <a:pt x="224561" y="2003270"/>
                  <a:pt x="223838" y="2009775"/>
                </a:cubicBezTo>
                <a:cubicBezTo>
                  <a:pt x="222962" y="2017664"/>
                  <a:pt x="223838" y="2025650"/>
                  <a:pt x="223838" y="20335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4763383" y="2671763"/>
            <a:ext cx="484892" cy="1824037"/>
          </a:xfrm>
          <a:custGeom>
            <a:avLst/>
            <a:gdLst>
              <a:gd name="connsiteX0" fmla="*/ 137230 w 484892"/>
              <a:gd name="connsiteY0" fmla="*/ 0 h 1824037"/>
              <a:gd name="connsiteX1" fmla="*/ 146755 w 484892"/>
              <a:gd name="connsiteY1" fmla="*/ 33337 h 1824037"/>
              <a:gd name="connsiteX2" fmla="*/ 156280 w 484892"/>
              <a:gd name="connsiteY2" fmla="*/ 47625 h 1824037"/>
              <a:gd name="connsiteX3" fmla="*/ 170567 w 484892"/>
              <a:gd name="connsiteY3" fmla="*/ 100012 h 1824037"/>
              <a:gd name="connsiteX4" fmla="*/ 184855 w 484892"/>
              <a:gd name="connsiteY4" fmla="*/ 123825 h 1824037"/>
              <a:gd name="connsiteX5" fmla="*/ 189617 w 484892"/>
              <a:gd name="connsiteY5" fmla="*/ 138112 h 1824037"/>
              <a:gd name="connsiteX6" fmla="*/ 199142 w 484892"/>
              <a:gd name="connsiteY6" fmla="*/ 157162 h 1824037"/>
              <a:gd name="connsiteX7" fmla="*/ 242005 w 484892"/>
              <a:gd name="connsiteY7" fmla="*/ 223837 h 1824037"/>
              <a:gd name="connsiteX8" fmla="*/ 256292 w 484892"/>
              <a:gd name="connsiteY8" fmla="*/ 238125 h 1824037"/>
              <a:gd name="connsiteX9" fmla="*/ 265817 w 484892"/>
              <a:gd name="connsiteY9" fmla="*/ 252412 h 1824037"/>
              <a:gd name="connsiteX10" fmla="*/ 280105 w 484892"/>
              <a:gd name="connsiteY10" fmla="*/ 271462 h 1824037"/>
              <a:gd name="connsiteX11" fmla="*/ 289630 w 484892"/>
              <a:gd name="connsiteY11" fmla="*/ 285750 h 1824037"/>
              <a:gd name="connsiteX12" fmla="*/ 303917 w 484892"/>
              <a:gd name="connsiteY12" fmla="*/ 304800 h 1824037"/>
              <a:gd name="connsiteX13" fmla="*/ 318205 w 484892"/>
              <a:gd name="connsiteY13" fmla="*/ 314325 h 1824037"/>
              <a:gd name="connsiteX14" fmla="*/ 332492 w 484892"/>
              <a:gd name="connsiteY14" fmla="*/ 333375 h 1824037"/>
              <a:gd name="connsiteX15" fmla="*/ 342017 w 484892"/>
              <a:gd name="connsiteY15" fmla="*/ 347662 h 1824037"/>
              <a:gd name="connsiteX16" fmla="*/ 361067 w 484892"/>
              <a:gd name="connsiteY16" fmla="*/ 361950 h 1824037"/>
              <a:gd name="connsiteX17" fmla="*/ 375355 w 484892"/>
              <a:gd name="connsiteY17" fmla="*/ 390525 h 1824037"/>
              <a:gd name="connsiteX18" fmla="*/ 384880 w 484892"/>
              <a:gd name="connsiteY18" fmla="*/ 409575 h 1824037"/>
              <a:gd name="connsiteX19" fmla="*/ 403930 w 484892"/>
              <a:gd name="connsiteY19" fmla="*/ 428625 h 1824037"/>
              <a:gd name="connsiteX20" fmla="*/ 427742 w 484892"/>
              <a:gd name="connsiteY20" fmla="*/ 481012 h 1824037"/>
              <a:gd name="connsiteX21" fmla="*/ 446792 w 484892"/>
              <a:gd name="connsiteY21" fmla="*/ 523875 h 1824037"/>
              <a:gd name="connsiteX22" fmla="*/ 465842 w 484892"/>
              <a:gd name="connsiteY22" fmla="*/ 581025 h 1824037"/>
              <a:gd name="connsiteX23" fmla="*/ 470605 w 484892"/>
              <a:gd name="connsiteY23" fmla="*/ 614362 h 1824037"/>
              <a:gd name="connsiteX24" fmla="*/ 475367 w 484892"/>
              <a:gd name="connsiteY24" fmla="*/ 628650 h 1824037"/>
              <a:gd name="connsiteX25" fmla="*/ 480130 w 484892"/>
              <a:gd name="connsiteY25" fmla="*/ 671512 h 1824037"/>
              <a:gd name="connsiteX26" fmla="*/ 484892 w 484892"/>
              <a:gd name="connsiteY26" fmla="*/ 695325 h 1824037"/>
              <a:gd name="connsiteX27" fmla="*/ 480130 w 484892"/>
              <a:gd name="connsiteY27" fmla="*/ 814387 h 1824037"/>
              <a:gd name="connsiteX28" fmla="*/ 465842 w 484892"/>
              <a:gd name="connsiteY28" fmla="*/ 857250 h 1824037"/>
              <a:gd name="connsiteX29" fmla="*/ 461080 w 484892"/>
              <a:gd name="connsiteY29" fmla="*/ 876300 h 1824037"/>
              <a:gd name="connsiteX30" fmla="*/ 442030 w 484892"/>
              <a:gd name="connsiteY30" fmla="*/ 909637 h 1824037"/>
              <a:gd name="connsiteX31" fmla="*/ 422980 w 484892"/>
              <a:gd name="connsiteY31" fmla="*/ 942975 h 1824037"/>
              <a:gd name="connsiteX32" fmla="*/ 394405 w 484892"/>
              <a:gd name="connsiteY32" fmla="*/ 971550 h 1824037"/>
              <a:gd name="connsiteX33" fmla="*/ 380117 w 484892"/>
              <a:gd name="connsiteY33" fmla="*/ 976312 h 1824037"/>
              <a:gd name="connsiteX34" fmla="*/ 342017 w 484892"/>
              <a:gd name="connsiteY34" fmla="*/ 1009650 h 1824037"/>
              <a:gd name="connsiteX35" fmla="*/ 322967 w 484892"/>
              <a:gd name="connsiteY35" fmla="*/ 1033462 h 1824037"/>
              <a:gd name="connsiteX36" fmla="*/ 284867 w 484892"/>
              <a:gd name="connsiteY36" fmla="*/ 1071562 h 1824037"/>
              <a:gd name="connsiteX37" fmla="*/ 275342 w 484892"/>
              <a:gd name="connsiteY37" fmla="*/ 1085850 h 1824037"/>
              <a:gd name="connsiteX38" fmla="*/ 261055 w 484892"/>
              <a:gd name="connsiteY38" fmla="*/ 1100137 h 1824037"/>
              <a:gd name="connsiteX39" fmla="*/ 222955 w 484892"/>
              <a:gd name="connsiteY39" fmla="*/ 1152525 h 1824037"/>
              <a:gd name="connsiteX40" fmla="*/ 203905 w 484892"/>
              <a:gd name="connsiteY40" fmla="*/ 1204912 h 1824037"/>
              <a:gd name="connsiteX41" fmla="*/ 189617 w 484892"/>
              <a:gd name="connsiteY41" fmla="*/ 1219200 h 1824037"/>
              <a:gd name="connsiteX42" fmla="*/ 170567 w 484892"/>
              <a:gd name="connsiteY42" fmla="*/ 1247775 h 1824037"/>
              <a:gd name="connsiteX43" fmla="*/ 146755 w 484892"/>
              <a:gd name="connsiteY43" fmla="*/ 1285875 h 1824037"/>
              <a:gd name="connsiteX44" fmla="*/ 132467 w 484892"/>
              <a:gd name="connsiteY44" fmla="*/ 1323975 h 1824037"/>
              <a:gd name="connsiteX45" fmla="*/ 118180 w 484892"/>
              <a:gd name="connsiteY45" fmla="*/ 1352550 h 1824037"/>
              <a:gd name="connsiteX46" fmla="*/ 99130 w 484892"/>
              <a:gd name="connsiteY46" fmla="*/ 1381125 h 1824037"/>
              <a:gd name="connsiteX47" fmla="*/ 75317 w 484892"/>
              <a:gd name="connsiteY47" fmla="*/ 1409700 h 1824037"/>
              <a:gd name="connsiteX48" fmla="*/ 61030 w 484892"/>
              <a:gd name="connsiteY48" fmla="*/ 1457325 h 1824037"/>
              <a:gd name="connsiteX49" fmla="*/ 51505 w 484892"/>
              <a:gd name="connsiteY49" fmla="*/ 1476375 h 1824037"/>
              <a:gd name="connsiteX50" fmla="*/ 46742 w 484892"/>
              <a:gd name="connsiteY50" fmla="*/ 1495425 h 1824037"/>
              <a:gd name="connsiteX51" fmla="*/ 37217 w 484892"/>
              <a:gd name="connsiteY51" fmla="*/ 1524000 h 1824037"/>
              <a:gd name="connsiteX52" fmla="*/ 27692 w 484892"/>
              <a:gd name="connsiteY52" fmla="*/ 1552575 h 1824037"/>
              <a:gd name="connsiteX53" fmla="*/ 22930 w 484892"/>
              <a:gd name="connsiteY53" fmla="*/ 1590675 h 1824037"/>
              <a:gd name="connsiteX54" fmla="*/ 13405 w 484892"/>
              <a:gd name="connsiteY54" fmla="*/ 1624012 h 1824037"/>
              <a:gd name="connsiteX55" fmla="*/ 8642 w 484892"/>
              <a:gd name="connsiteY55" fmla="*/ 1643062 h 1824037"/>
              <a:gd name="connsiteX56" fmla="*/ 3880 w 484892"/>
              <a:gd name="connsiteY56" fmla="*/ 1824037 h 182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84892" h="1824037">
                <a:moveTo>
                  <a:pt x="137230" y="0"/>
                </a:moveTo>
                <a:cubicBezTo>
                  <a:pt x="138757" y="6110"/>
                  <a:pt x="143336" y="26500"/>
                  <a:pt x="146755" y="33337"/>
                </a:cubicBezTo>
                <a:cubicBezTo>
                  <a:pt x="149315" y="38457"/>
                  <a:pt x="153105" y="42862"/>
                  <a:pt x="156280" y="47625"/>
                </a:cubicBezTo>
                <a:cubicBezTo>
                  <a:pt x="159114" y="61797"/>
                  <a:pt x="163316" y="87927"/>
                  <a:pt x="170567" y="100012"/>
                </a:cubicBezTo>
                <a:cubicBezTo>
                  <a:pt x="175330" y="107950"/>
                  <a:pt x="180715" y="115545"/>
                  <a:pt x="184855" y="123825"/>
                </a:cubicBezTo>
                <a:cubicBezTo>
                  <a:pt x="187100" y="128315"/>
                  <a:pt x="187640" y="133498"/>
                  <a:pt x="189617" y="138112"/>
                </a:cubicBezTo>
                <a:cubicBezTo>
                  <a:pt x="192414" y="144638"/>
                  <a:pt x="195694" y="150956"/>
                  <a:pt x="199142" y="157162"/>
                </a:cubicBezTo>
                <a:cubicBezTo>
                  <a:pt x="207053" y="171402"/>
                  <a:pt x="236512" y="218344"/>
                  <a:pt x="242005" y="223837"/>
                </a:cubicBezTo>
                <a:cubicBezTo>
                  <a:pt x="246767" y="228600"/>
                  <a:pt x="251980" y="232951"/>
                  <a:pt x="256292" y="238125"/>
                </a:cubicBezTo>
                <a:cubicBezTo>
                  <a:pt x="259956" y="242522"/>
                  <a:pt x="262490" y="247755"/>
                  <a:pt x="265817" y="252412"/>
                </a:cubicBezTo>
                <a:cubicBezTo>
                  <a:pt x="270431" y="258871"/>
                  <a:pt x="275491" y="265003"/>
                  <a:pt x="280105" y="271462"/>
                </a:cubicBezTo>
                <a:cubicBezTo>
                  <a:pt x="283432" y="276120"/>
                  <a:pt x="286303" y="281092"/>
                  <a:pt x="289630" y="285750"/>
                </a:cubicBezTo>
                <a:cubicBezTo>
                  <a:pt x="294243" y="292209"/>
                  <a:pt x="298304" y="299187"/>
                  <a:pt x="303917" y="304800"/>
                </a:cubicBezTo>
                <a:cubicBezTo>
                  <a:pt x="307964" y="308847"/>
                  <a:pt x="313442" y="311150"/>
                  <a:pt x="318205" y="314325"/>
                </a:cubicBezTo>
                <a:cubicBezTo>
                  <a:pt x="322967" y="320675"/>
                  <a:pt x="327878" y="326916"/>
                  <a:pt x="332492" y="333375"/>
                </a:cubicBezTo>
                <a:cubicBezTo>
                  <a:pt x="335819" y="338033"/>
                  <a:pt x="337970" y="343615"/>
                  <a:pt x="342017" y="347662"/>
                </a:cubicBezTo>
                <a:cubicBezTo>
                  <a:pt x="347630" y="353275"/>
                  <a:pt x="355454" y="356337"/>
                  <a:pt x="361067" y="361950"/>
                </a:cubicBezTo>
                <a:cubicBezTo>
                  <a:pt x="372507" y="373390"/>
                  <a:pt x="369545" y="376968"/>
                  <a:pt x="375355" y="390525"/>
                </a:cubicBezTo>
                <a:cubicBezTo>
                  <a:pt x="378152" y="397050"/>
                  <a:pt x="380620" y="403895"/>
                  <a:pt x="384880" y="409575"/>
                </a:cubicBezTo>
                <a:cubicBezTo>
                  <a:pt x="390268" y="416759"/>
                  <a:pt x="397580" y="422275"/>
                  <a:pt x="403930" y="428625"/>
                </a:cubicBezTo>
                <a:cubicBezTo>
                  <a:pt x="430449" y="508183"/>
                  <a:pt x="395321" y="409684"/>
                  <a:pt x="427742" y="481012"/>
                </a:cubicBezTo>
                <a:cubicBezTo>
                  <a:pt x="452032" y="534450"/>
                  <a:pt x="424312" y="490155"/>
                  <a:pt x="446792" y="523875"/>
                </a:cubicBezTo>
                <a:cubicBezTo>
                  <a:pt x="460976" y="608967"/>
                  <a:pt x="438778" y="493069"/>
                  <a:pt x="465842" y="581025"/>
                </a:cubicBezTo>
                <a:cubicBezTo>
                  <a:pt x="469143" y="591754"/>
                  <a:pt x="468404" y="603355"/>
                  <a:pt x="470605" y="614362"/>
                </a:cubicBezTo>
                <a:cubicBezTo>
                  <a:pt x="471590" y="619285"/>
                  <a:pt x="473780" y="623887"/>
                  <a:pt x="475367" y="628650"/>
                </a:cubicBezTo>
                <a:cubicBezTo>
                  <a:pt x="476955" y="642937"/>
                  <a:pt x="478097" y="657281"/>
                  <a:pt x="480130" y="671512"/>
                </a:cubicBezTo>
                <a:cubicBezTo>
                  <a:pt x="481275" y="679525"/>
                  <a:pt x="484892" y="687230"/>
                  <a:pt x="484892" y="695325"/>
                </a:cubicBezTo>
                <a:cubicBezTo>
                  <a:pt x="484892" y="735044"/>
                  <a:pt x="483956" y="774853"/>
                  <a:pt x="480130" y="814387"/>
                </a:cubicBezTo>
                <a:cubicBezTo>
                  <a:pt x="479377" y="822168"/>
                  <a:pt x="468600" y="846216"/>
                  <a:pt x="465842" y="857250"/>
                </a:cubicBezTo>
                <a:cubicBezTo>
                  <a:pt x="464255" y="863600"/>
                  <a:pt x="463378" y="870171"/>
                  <a:pt x="461080" y="876300"/>
                </a:cubicBezTo>
                <a:cubicBezTo>
                  <a:pt x="453230" y="897234"/>
                  <a:pt x="452079" y="892051"/>
                  <a:pt x="442030" y="909637"/>
                </a:cubicBezTo>
                <a:cubicBezTo>
                  <a:pt x="435131" y="921710"/>
                  <a:pt x="432262" y="932533"/>
                  <a:pt x="422980" y="942975"/>
                </a:cubicBezTo>
                <a:cubicBezTo>
                  <a:pt x="414031" y="953043"/>
                  <a:pt x="407184" y="967291"/>
                  <a:pt x="394405" y="971550"/>
                </a:cubicBezTo>
                <a:lnTo>
                  <a:pt x="380117" y="976312"/>
                </a:lnTo>
                <a:cubicBezTo>
                  <a:pt x="360041" y="989696"/>
                  <a:pt x="362912" y="986433"/>
                  <a:pt x="342017" y="1009650"/>
                </a:cubicBezTo>
                <a:cubicBezTo>
                  <a:pt x="335217" y="1017205"/>
                  <a:pt x="329862" y="1025993"/>
                  <a:pt x="322967" y="1033462"/>
                </a:cubicBezTo>
                <a:cubicBezTo>
                  <a:pt x="310785" y="1046659"/>
                  <a:pt x="294829" y="1056618"/>
                  <a:pt x="284867" y="1071562"/>
                </a:cubicBezTo>
                <a:cubicBezTo>
                  <a:pt x="281692" y="1076325"/>
                  <a:pt x="279006" y="1081453"/>
                  <a:pt x="275342" y="1085850"/>
                </a:cubicBezTo>
                <a:cubicBezTo>
                  <a:pt x="271030" y="1091024"/>
                  <a:pt x="265216" y="1094841"/>
                  <a:pt x="261055" y="1100137"/>
                </a:cubicBezTo>
                <a:cubicBezTo>
                  <a:pt x="247715" y="1117116"/>
                  <a:pt x="222955" y="1152525"/>
                  <a:pt x="222955" y="1152525"/>
                </a:cubicBezTo>
                <a:cubicBezTo>
                  <a:pt x="220733" y="1159191"/>
                  <a:pt x="208639" y="1197338"/>
                  <a:pt x="203905" y="1204912"/>
                </a:cubicBezTo>
                <a:cubicBezTo>
                  <a:pt x="200335" y="1210624"/>
                  <a:pt x="193752" y="1213883"/>
                  <a:pt x="189617" y="1219200"/>
                </a:cubicBezTo>
                <a:cubicBezTo>
                  <a:pt x="182589" y="1228236"/>
                  <a:pt x="170567" y="1247775"/>
                  <a:pt x="170567" y="1247775"/>
                </a:cubicBezTo>
                <a:cubicBezTo>
                  <a:pt x="156772" y="1289164"/>
                  <a:pt x="180724" y="1222790"/>
                  <a:pt x="146755" y="1285875"/>
                </a:cubicBezTo>
                <a:cubicBezTo>
                  <a:pt x="140324" y="1297817"/>
                  <a:pt x="137810" y="1311508"/>
                  <a:pt x="132467" y="1323975"/>
                </a:cubicBezTo>
                <a:cubicBezTo>
                  <a:pt x="128272" y="1333763"/>
                  <a:pt x="123546" y="1343351"/>
                  <a:pt x="118180" y="1352550"/>
                </a:cubicBezTo>
                <a:cubicBezTo>
                  <a:pt x="112412" y="1362438"/>
                  <a:pt x="107225" y="1373031"/>
                  <a:pt x="99130" y="1381125"/>
                </a:cubicBezTo>
                <a:cubicBezTo>
                  <a:pt x="80794" y="1399459"/>
                  <a:pt x="88578" y="1389808"/>
                  <a:pt x="75317" y="1409700"/>
                </a:cubicBezTo>
                <a:cubicBezTo>
                  <a:pt x="70639" y="1428414"/>
                  <a:pt x="68761" y="1437998"/>
                  <a:pt x="61030" y="1457325"/>
                </a:cubicBezTo>
                <a:cubicBezTo>
                  <a:pt x="58393" y="1463917"/>
                  <a:pt x="53998" y="1469728"/>
                  <a:pt x="51505" y="1476375"/>
                </a:cubicBezTo>
                <a:cubicBezTo>
                  <a:pt x="49207" y="1482504"/>
                  <a:pt x="48623" y="1489156"/>
                  <a:pt x="46742" y="1495425"/>
                </a:cubicBezTo>
                <a:cubicBezTo>
                  <a:pt x="43857" y="1505042"/>
                  <a:pt x="40392" y="1514475"/>
                  <a:pt x="37217" y="1524000"/>
                </a:cubicBezTo>
                <a:lnTo>
                  <a:pt x="27692" y="1552575"/>
                </a:lnTo>
                <a:cubicBezTo>
                  <a:pt x="26105" y="1565275"/>
                  <a:pt x="25034" y="1578050"/>
                  <a:pt x="22930" y="1590675"/>
                </a:cubicBezTo>
                <a:cubicBezTo>
                  <a:pt x="19954" y="1608530"/>
                  <a:pt x="17932" y="1608167"/>
                  <a:pt x="13405" y="1624012"/>
                </a:cubicBezTo>
                <a:cubicBezTo>
                  <a:pt x="11607" y="1630306"/>
                  <a:pt x="10230" y="1636712"/>
                  <a:pt x="8642" y="1643062"/>
                </a:cubicBezTo>
                <a:cubicBezTo>
                  <a:pt x="0" y="1738136"/>
                  <a:pt x="3880" y="1677915"/>
                  <a:pt x="3880" y="18240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9135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파일업로드 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winscp</a:t>
            </a:r>
            <a:r>
              <a:rPr lang="en-US" altLang="ko-KR" sz="1600" dirty="0" smtClean="0"/>
              <a:t> ( SFTP, FTP ) </a:t>
            </a:r>
            <a:r>
              <a:rPr lang="ko-KR" altLang="en-US" sz="1600" dirty="0" smtClean="0"/>
              <a:t>프로그램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https://winscp.net/eng/download.php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44291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071538" y="1285860"/>
            <a:ext cx="192882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54"/>
            <a:ext cx="6129329" cy="15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5429256" y="2857496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90750" y="2747963"/>
            <a:ext cx="3454601" cy="594035"/>
          </a:xfrm>
          <a:custGeom>
            <a:avLst/>
            <a:gdLst>
              <a:gd name="connsiteX0" fmla="*/ 3443288 w 3454601"/>
              <a:gd name="connsiteY0" fmla="*/ 366712 h 594035"/>
              <a:gd name="connsiteX1" fmla="*/ 3419475 w 3454601"/>
              <a:gd name="connsiteY1" fmla="*/ 352425 h 594035"/>
              <a:gd name="connsiteX2" fmla="*/ 3386138 w 3454601"/>
              <a:gd name="connsiteY2" fmla="*/ 314325 h 594035"/>
              <a:gd name="connsiteX3" fmla="*/ 3352800 w 3454601"/>
              <a:gd name="connsiteY3" fmla="*/ 266700 h 594035"/>
              <a:gd name="connsiteX4" fmla="*/ 3319463 w 3454601"/>
              <a:gd name="connsiteY4" fmla="*/ 219075 h 594035"/>
              <a:gd name="connsiteX5" fmla="*/ 3267075 w 3454601"/>
              <a:gd name="connsiteY5" fmla="*/ 180975 h 594035"/>
              <a:gd name="connsiteX6" fmla="*/ 3209925 w 3454601"/>
              <a:gd name="connsiteY6" fmla="*/ 142875 h 594035"/>
              <a:gd name="connsiteX7" fmla="*/ 3176588 w 3454601"/>
              <a:gd name="connsiteY7" fmla="*/ 114300 h 594035"/>
              <a:gd name="connsiteX8" fmla="*/ 3090863 w 3454601"/>
              <a:gd name="connsiteY8" fmla="*/ 80962 h 594035"/>
              <a:gd name="connsiteX9" fmla="*/ 3009900 w 3454601"/>
              <a:gd name="connsiteY9" fmla="*/ 52387 h 594035"/>
              <a:gd name="connsiteX10" fmla="*/ 2962275 w 3454601"/>
              <a:gd name="connsiteY10" fmla="*/ 38100 h 594035"/>
              <a:gd name="connsiteX11" fmla="*/ 2909888 w 3454601"/>
              <a:gd name="connsiteY11" fmla="*/ 33337 h 594035"/>
              <a:gd name="connsiteX12" fmla="*/ 2881313 w 3454601"/>
              <a:gd name="connsiteY12" fmla="*/ 28575 h 594035"/>
              <a:gd name="connsiteX13" fmla="*/ 2776538 w 3454601"/>
              <a:gd name="connsiteY13" fmla="*/ 19050 h 594035"/>
              <a:gd name="connsiteX14" fmla="*/ 2719388 w 3454601"/>
              <a:gd name="connsiteY14" fmla="*/ 9525 h 594035"/>
              <a:gd name="connsiteX15" fmla="*/ 2600325 w 3454601"/>
              <a:gd name="connsiteY15" fmla="*/ 0 h 594035"/>
              <a:gd name="connsiteX16" fmla="*/ 1476375 w 3454601"/>
              <a:gd name="connsiteY16" fmla="*/ 4762 h 594035"/>
              <a:gd name="connsiteX17" fmla="*/ 1400175 w 3454601"/>
              <a:gd name="connsiteY17" fmla="*/ 23812 h 594035"/>
              <a:gd name="connsiteX18" fmla="*/ 1338263 w 3454601"/>
              <a:gd name="connsiteY18" fmla="*/ 28575 h 594035"/>
              <a:gd name="connsiteX19" fmla="*/ 1314450 w 3454601"/>
              <a:gd name="connsiteY19" fmla="*/ 38100 h 594035"/>
              <a:gd name="connsiteX20" fmla="*/ 1295400 w 3454601"/>
              <a:gd name="connsiteY20" fmla="*/ 47625 h 594035"/>
              <a:gd name="connsiteX21" fmla="*/ 1238250 w 3454601"/>
              <a:gd name="connsiteY21" fmla="*/ 61912 h 594035"/>
              <a:gd name="connsiteX22" fmla="*/ 1219200 w 3454601"/>
              <a:gd name="connsiteY22" fmla="*/ 66675 h 594035"/>
              <a:gd name="connsiteX23" fmla="*/ 1171575 w 3454601"/>
              <a:gd name="connsiteY23" fmla="*/ 90487 h 594035"/>
              <a:gd name="connsiteX24" fmla="*/ 1138238 w 3454601"/>
              <a:gd name="connsiteY24" fmla="*/ 100012 h 594035"/>
              <a:gd name="connsiteX25" fmla="*/ 1100138 w 3454601"/>
              <a:gd name="connsiteY25" fmla="*/ 119062 h 594035"/>
              <a:gd name="connsiteX26" fmla="*/ 1076325 w 3454601"/>
              <a:gd name="connsiteY26" fmla="*/ 123825 h 594035"/>
              <a:gd name="connsiteX27" fmla="*/ 1033463 w 3454601"/>
              <a:gd name="connsiteY27" fmla="*/ 138112 h 594035"/>
              <a:gd name="connsiteX28" fmla="*/ 1009650 w 3454601"/>
              <a:gd name="connsiteY28" fmla="*/ 142875 h 594035"/>
              <a:gd name="connsiteX29" fmla="*/ 947738 w 3454601"/>
              <a:gd name="connsiteY29" fmla="*/ 161925 h 594035"/>
              <a:gd name="connsiteX30" fmla="*/ 904875 w 3454601"/>
              <a:gd name="connsiteY30" fmla="*/ 171450 h 594035"/>
              <a:gd name="connsiteX31" fmla="*/ 881063 w 3454601"/>
              <a:gd name="connsiteY31" fmla="*/ 185737 h 594035"/>
              <a:gd name="connsiteX32" fmla="*/ 847725 w 3454601"/>
              <a:gd name="connsiteY32" fmla="*/ 195262 h 594035"/>
              <a:gd name="connsiteX33" fmla="*/ 814388 w 3454601"/>
              <a:gd name="connsiteY33" fmla="*/ 219075 h 594035"/>
              <a:gd name="connsiteX34" fmla="*/ 781050 w 3454601"/>
              <a:gd name="connsiteY34" fmla="*/ 233362 h 594035"/>
              <a:gd name="connsiteX35" fmla="*/ 738188 w 3454601"/>
              <a:gd name="connsiteY35" fmla="*/ 247650 h 594035"/>
              <a:gd name="connsiteX36" fmla="*/ 661988 w 3454601"/>
              <a:gd name="connsiteY36" fmla="*/ 280987 h 594035"/>
              <a:gd name="connsiteX37" fmla="*/ 623888 w 3454601"/>
              <a:gd name="connsiteY37" fmla="*/ 290512 h 594035"/>
              <a:gd name="connsiteX38" fmla="*/ 609600 w 3454601"/>
              <a:gd name="connsiteY38" fmla="*/ 300037 h 594035"/>
              <a:gd name="connsiteX39" fmla="*/ 595313 w 3454601"/>
              <a:gd name="connsiteY39" fmla="*/ 304800 h 594035"/>
              <a:gd name="connsiteX40" fmla="*/ 557213 w 3454601"/>
              <a:gd name="connsiteY40" fmla="*/ 319087 h 594035"/>
              <a:gd name="connsiteX41" fmla="*/ 528638 w 3454601"/>
              <a:gd name="connsiteY41" fmla="*/ 338137 h 594035"/>
              <a:gd name="connsiteX42" fmla="*/ 504825 w 3454601"/>
              <a:gd name="connsiteY42" fmla="*/ 347662 h 594035"/>
              <a:gd name="connsiteX43" fmla="*/ 476250 w 3454601"/>
              <a:gd name="connsiteY43" fmla="*/ 357187 h 594035"/>
              <a:gd name="connsiteX44" fmla="*/ 438150 w 3454601"/>
              <a:gd name="connsiteY44" fmla="*/ 376237 h 594035"/>
              <a:gd name="connsiteX45" fmla="*/ 423863 w 3454601"/>
              <a:gd name="connsiteY45" fmla="*/ 381000 h 594035"/>
              <a:gd name="connsiteX46" fmla="*/ 409575 w 3454601"/>
              <a:gd name="connsiteY46" fmla="*/ 390525 h 594035"/>
              <a:gd name="connsiteX47" fmla="*/ 385763 w 3454601"/>
              <a:gd name="connsiteY47" fmla="*/ 395287 h 594035"/>
              <a:gd name="connsiteX48" fmla="*/ 361950 w 3454601"/>
              <a:gd name="connsiteY48" fmla="*/ 409575 h 594035"/>
              <a:gd name="connsiteX49" fmla="*/ 347663 w 3454601"/>
              <a:gd name="connsiteY49" fmla="*/ 419100 h 594035"/>
              <a:gd name="connsiteX50" fmla="*/ 328613 w 3454601"/>
              <a:gd name="connsiteY50" fmla="*/ 423862 h 594035"/>
              <a:gd name="connsiteX51" fmla="*/ 314325 w 3454601"/>
              <a:gd name="connsiteY51" fmla="*/ 433387 h 594035"/>
              <a:gd name="connsiteX52" fmla="*/ 280988 w 3454601"/>
              <a:gd name="connsiteY52" fmla="*/ 442912 h 594035"/>
              <a:gd name="connsiteX53" fmla="*/ 247650 w 3454601"/>
              <a:gd name="connsiteY53" fmla="*/ 466725 h 594035"/>
              <a:gd name="connsiteX54" fmla="*/ 228600 w 3454601"/>
              <a:gd name="connsiteY54" fmla="*/ 471487 h 594035"/>
              <a:gd name="connsiteX55" fmla="*/ 214313 w 3454601"/>
              <a:gd name="connsiteY55" fmla="*/ 485775 h 594035"/>
              <a:gd name="connsiteX56" fmla="*/ 180975 w 3454601"/>
              <a:gd name="connsiteY56" fmla="*/ 500062 h 594035"/>
              <a:gd name="connsiteX57" fmla="*/ 152400 w 3454601"/>
              <a:gd name="connsiteY57" fmla="*/ 519112 h 594035"/>
              <a:gd name="connsiteX58" fmla="*/ 138113 w 3454601"/>
              <a:gd name="connsiteY58" fmla="*/ 528637 h 594035"/>
              <a:gd name="connsiteX59" fmla="*/ 109538 w 3454601"/>
              <a:gd name="connsiteY59" fmla="*/ 538162 h 594035"/>
              <a:gd name="connsiteX60" fmla="*/ 76200 w 3454601"/>
              <a:gd name="connsiteY60" fmla="*/ 557212 h 594035"/>
              <a:gd name="connsiteX61" fmla="*/ 57150 w 3454601"/>
              <a:gd name="connsiteY61" fmla="*/ 561975 h 594035"/>
              <a:gd name="connsiteX62" fmla="*/ 42863 w 3454601"/>
              <a:gd name="connsiteY62" fmla="*/ 566737 h 594035"/>
              <a:gd name="connsiteX63" fmla="*/ 14288 w 3454601"/>
              <a:gd name="connsiteY63" fmla="*/ 581025 h 594035"/>
              <a:gd name="connsiteX64" fmla="*/ 0 w 3454601"/>
              <a:gd name="connsiteY64" fmla="*/ 590550 h 59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54601" h="594035">
                <a:moveTo>
                  <a:pt x="3443288" y="366712"/>
                </a:moveTo>
                <a:cubicBezTo>
                  <a:pt x="3435350" y="361950"/>
                  <a:pt x="3426020" y="358970"/>
                  <a:pt x="3419475" y="352425"/>
                </a:cubicBezTo>
                <a:cubicBezTo>
                  <a:pt x="3352114" y="285064"/>
                  <a:pt x="3454601" y="365671"/>
                  <a:pt x="3386138" y="314325"/>
                </a:cubicBezTo>
                <a:cubicBezTo>
                  <a:pt x="3349651" y="253515"/>
                  <a:pt x="3396266" y="328795"/>
                  <a:pt x="3352800" y="266700"/>
                </a:cubicBezTo>
                <a:cubicBezTo>
                  <a:pt x="3335629" y="242169"/>
                  <a:pt x="3341720" y="241332"/>
                  <a:pt x="3319463" y="219075"/>
                </a:cubicBezTo>
                <a:cubicBezTo>
                  <a:pt x="3295333" y="194945"/>
                  <a:pt x="3294398" y="203331"/>
                  <a:pt x="3267075" y="180975"/>
                </a:cubicBezTo>
                <a:cubicBezTo>
                  <a:pt x="3219612" y="142141"/>
                  <a:pt x="3269847" y="168554"/>
                  <a:pt x="3209925" y="142875"/>
                </a:cubicBezTo>
                <a:cubicBezTo>
                  <a:pt x="3198813" y="133350"/>
                  <a:pt x="3188999" y="122057"/>
                  <a:pt x="3176588" y="114300"/>
                </a:cubicBezTo>
                <a:cubicBezTo>
                  <a:pt x="3153230" y="99701"/>
                  <a:pt x="3116514" y="90015"/>
                  <a:pt x="3090863" y="80962"/>
                </a:cubicBezTo>
                <a:cubicBezTo>
                  <a:pt x="3031403" y="59976"/>
                  <a:pt x="3073690" y="72531"/>
                  <a:pt x="3009900" y="52387"/>
                </a:cubicBezTo>
                <a:cubicBezTo>
                  <a:pt x="2994095" y="47396"/>
                  <a:pt x="2978556" y="41201"/>
                  <a:pt x="2962275" y="38100"/>
                </a:cubicBezTo>
                <a:cubicBezTo>
                  <a:pt x="2945050" y="34819"/>
                  <a:pt x="2927302" y="35386"/>
                  <a:pt x="2909888" y="33337"/>
                </a:cubicBezTo>
                <a:cubicBezTo>
                  <a:pt x="2900298" y="32209"/>
                  <a:pt x="2890914" y="29604"/>
                  <a:pt x="2881313" y="28575"/>
                </a:cubicBezTo>
                <a:cubicBezTo>
                  <a:pt x="2846444" y="24839"/>
                  <a:pt x="2811130" y="24815"/>
                  <a:pt x="2776538" y="19050"/>
                </a:cubicBezTo>
                <a:cubicBezTo>
                  <a:pt x="2757488" y="15875"/>
                  <a:pt x="2738589" y="11601"/>
                  <a:pt x="2719388" y="9525"/>
                </a:cubicBezTo>
                <a:cubicBezTo>
                  <a:pt x="2679804" y="5246"/>
                  <a:pt x="2600325" y="0"/>
                  <a:pt x="2600325" y="0"/>
                </a:cubicBezTo>
                <a:lnTo>
                  <a:pt x="1476375" y="4762"/>
                </a:lnTo>
                <a:cubicBezTo>
                  <a:pt x="1352786" y="5767"/>
                  <a:pt x="1486652" y="5606"/>
                  <a:pt x="1400175" y="23812"/>
                </a:cubicBezTo>
                <a:cubicBezTo>
                  <a:pt x="1379921" y="28076"/>
                  <a:pt x="1358900" y="26987"/>
                  <a:pt x="1338263" y="28575"/>
                </a:cubicBezTo>
                <a:cubicBezTo>
                  <a:pt x="1330325" y="31750"/>
                  <a:pt x="1322262" y="34628"/>
                  <a:pt x="1314450" y="38100"/>
                </a:cubicBezTo>
                <a:cubicBezTo>
                  <a:pt x="1307962" y="40983"/>
                  <a:pt x="1302135" y="45380"/>
                  <a:pt x="1295400" y="47625"/>
                </a:cubicBezTo>
                <a:cubicBezTo>
                  <a:pt x="1295380" y="47632"/>
                  <a:pt x="1247785" y="59528"/>
                  <a:pt x="1238250" y="61912"/>
                </a:cubicBezTo>
                <a:cubicBezTo>
                  <a:pt x="1231900" y="63500"/>
                  <a:pt x="1225054" y="63748"/>
                  <a:pt x="1219200" y="66675"/>
                </a:cubicBezTo>
                <a:cubicBezTo>
                  <a:pt x="1203325" y="74612"/>
                  <a:pt x="1188641" y="85611"/>
                  <a:pt x="1171575" y="90487"/>
                </a:cubicBezTo>
                <a:cubicBezTo>
                  <a:pt x="1160463" y="93662"/>
                  <a:pt x="1148968" y="95720"/>
                  <a:pt x="1138238" y="100012"/>
                </a:cubicBezTo>
                <a:cubicBezTo>
                  <a:pt x="1125055" y="105285"/>
                  <a:pt x="1113391" y="113965"/>
                  <a:pt x="1100138" y="119062"/>
                </a:cubicBezTo>
                <a:cubicBezTo>
                  <a:pt x="1092583" y="121968"/>
                  <a:pt x="1084108" y="121601"/>
                  <a:pt x="1076325" y="123825"/>
                </a:cubicBezTo>
                <a:cubicBezTo>
                  <a:pt x="1061844" y="127962"/>
                  <a:pt x="1047944" y="133975"/>
                  <a:pt x="1033463" y="138112"/>
                </a:cubicBezTo>
                <a:cubicBezTo>
                  <a:pt x="1025680" y="140336"/>
                  <a:pt x="1017503" y="140912"/>
                  <a:pt x="1009650" y="142875"/>
                </a:cubicBezTo>
                <a:cubicBezTo>
                  <a:pt x="967012" y="153535"/>
                  <a:pt x="986970" y="150156"/>
                  <a:pt x="947738" y="161925"/>
                </a:cubicBezTo>
                <a:cubicBezTo>
                  <a:pt x="934294" y="165958"/>
                  <a:pt x="918460" y="168733"/>
                  <a:pt x="904875" y="171450"/>
                </a:cubicBezTo>
                <a:cubicBezTo>
                  <a:pt x="896938" y="176212"/>
                  <a:pt x="889342" y="181597"/>
                  <a:pt x="881063" y="185737"/>
                </a:cubicBezTo>
                <a:cubicBezTo>
                  <a:pt x="874227" y="189155"/>
                  <a:pt x="853834" y="193735"/>
                  <a:pt x="847725" y="195262"/>
                </a:cubicBezTo>
                <a:cubicBezTo>
                  <a:pt x="795515" y="221367"/>
                  <a:pt x="859438" y="186895"/>
                  <a:pt x="814388" y="219075"/>
                </a:cubicBezTo>
                <a:cubicBezTo>
                  <a:pt x="798591" y="230359"/>
                  <a:pt x="796598" y="226699"/>
                  <a:pt x="781050" y="233362"/>
                </a:cubicBezTo>
                <a:cubicBezTo>
                  <a:pt x="746540" y="248151"/>
                  <a:pt x="778333" y="239620"/>
                  <a:pt x="738188" y="247650"/>
                </a:cubicBezTo>
                <a:cubicBezTo>
                  <a:pt x="707335" y="270789"/>
                  <a:pt x="715887" y="267512"/>
                  <a:pt x="661988" y="280987"/>
                </a:cubicBezTo>
                <a:lnTo>
                  <a:pt x="623888" y="290512"/>
                </a:lnTo>
                <a:cubicBezTo>
                  <a:pt x="619125" y="293687"/>
                  <a:pt x="614720" y="297477"/>
                  <a:pt x="609600" y="300037"/>
                </a:cubicBezTo>
                <a:cubicBezTo>
                  <a:pt x="605110" y="302282"/>
                  <a:pt x="600013" y="303037"/>
                  <a:pt x="595313" y="304800"/>
                </a:cubicBezTo>
                <a:cubicBezTo>
                  <a:pt x="549784" y="321874"/>
                  <a:pt x="589625" y="308284"/>
                  <a:pt x="557213" y="319087"/>
                </a:cubicBezTo>
                <a:cubicBezTo>
                  <a:pt x="547688" y="325437"/>
                  <a:pt x="539267" y="333886"/>
                  <a:pt x="528638" y="338137"/>
                </a:cubicBezTo>
                <a:cubicBezTo>
                  <a:pt x="520700" y="341312"/>
                  <a:pt x="512859" y="344740"/>
                  <a:pt x="504825" y="347662"/>
                </a:cubicBezTo>
                <a:cubicBezTo>
                  <a:pt x="495389" y="351093"/>
                  <a:pt x="485230" y="352697"/>
                  <a:pt x="476250" y="357187"/>
                </a:cubicBezTo>
                <a:cubicBezTo>
                  <a:pt x="463550" y="363537"/>
                  <a:pt x="451620" y="371746"/>
                  <a:pt x="438150" y="376237"/>
                </a:cubicBezTo>
                <a:cubicBezTo>
                  <a:pt x="433388" y="377825"/>
                  <a:pt x="428353" y="378755"/>
                  <a:pt x="423863" y="381000"/>
                </a:cubicBezTo>
                <a:cubicBezTo>
                  <a:pt x="418743" y="383560"/>
                  <a:pt x="414935" y="388515"/>
                  <a:pt x="409575" y="390525"/>
                </a:cubicBezTo>
                <a:cubicBezTo>
                  <a:pt x="401996" y="393367"/>
                  <a:pt x="393700" y="393700"/>
                  <a:pt x="385763" y="395287"/>
                </a:cubicBezTo>
                <a:cubicBezTo>
                  <a:pt x="377825" y="400050"/>
                  <a:pt x="369800" y="404669"/>
                  <a:pt x="361950" y="409575"/>
                </a:cubicBezTo>
                <a:cubicBezTo>
                  <a:pt x="357096" y="412609"/>
                  <a:pt x="352924" y="416845"/>
                  <a:pt x="347663" y="419100"/>
                </a:cubicBezTo>
                <a:cubicBezTo>
                  <a:pt x="341647" y="421678"/>
                  <a:pt x="334963" y="422275"/>
                  <a:pt x="328613" y="423862"/>
                </a:cubicBezTo>
                <a:cubicBezTo>
                  <a:pt x="323850" y="427037"/>
                  <a:pt x="319445" y="430827"/>
                  <a:pt x="314325" y="433387"/>
                </a:cubicBezTo>
                <a:cubicBezTo>
                  <a:pt x="307488" y="436806"/>
                  <a:pt x="287098" y="441385"/>
                  <a:pt x="280988" y="442912"/>
                </a:cubicBezTo>
                <a:cubicBezTo>
                  <a:pt x="278817" y="444541"/>
                  <a:pt x="253069" y="464403"/>
                  <a:pt x="247650" y="466725"/>
                </a:cubicBezTo>
                <a:cubicBezTo>
                  <a:pt x="241634" y="469303"/>
                  <a:pt x="234950" y="469900"/>
                  <a:pt x="228600" y="471487"/>
                </a:cubicBezTo>
                <a:cubicBezTo>
                  <a:pt x="223838" y="476250"/>
                  <a:pt x="219794" y="481860"/>
                  <a:pt x="214313" y="485775"/>
                </a:cubicBezTo>
                <a:cubicBezTo>
                  <a:pt x="204013" y="493132"/>
                  <a:pt x="192636" y="496176"/>
                  <a:pt x="180975" y="500062"/>
                </a:cubicBezTo>
                <a:lnTo>
                  <a:pt x="152400" y="519112"/>
                </a:lnTo>
                <a:cubicBezTo>
                  <a:pt x="147638" y="522287"/>
                  <a:pt x="143543" y="526827"/>
                  <a:pt x="138113" y="528637"/>
                </a:cubicBezTo>
                <a:lnTo>
                  <a:pt x="109538" y="538162"/>
                </a:lnTo>
                <a:cubicBezTo>
                  <a:pt x="97694" y="546057"/>
                  <a:pt x="90011" y="552033"/>
                  <a:pt x="76200" y="557212"/>
                </a:cubicBezTo>
                <a:cubicBezTo>
                  <a:pt x="70071" y="559510"/>
                  <a:pt x="63444" y="560177"/>
                  <a:pt x="57150" y="561975"/>
                </a:cubicBezTo>
                <a:cubicBezTo>
                  <a:pt x="52323" y="563354"/>
                  <a:pt x="47625" y="565150"/>
                  <a:pt x="42863" y="566737"/>
                </a:cubicBezTo>
                <a:cubicBezTo>
                  <a:pt x="1914" y="594035"/>
                  <a:pt x="53724" y="561306"/>
                  <a:pt x="14288" y="581025"/>
                </a:cubicBezTo>
                <a:cubicBezTo>
                  <a:pt x="9168" y="583585"/>
                  <a:pt x="0" y="590550"/>
                  <a:pt x="0" y="5905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429132"/>
            <a:ext cx="258833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폭발 2 10"/>
          <p:cNvSpPr/>
          <p:nvPr/>
        </p:nvSpPr>
        <p:spPr>
          <a:xfrm>
            <a:off x="2786050" y="542926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4389562"/>
            <a:ext cx="3071834" cy="2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>
            <a:stCxn id="11" idx="3"/>
          </p:cNvCxnSpPr>
          <p:nvPr/>
        </p:nvCxnSpPr>
        <p:spPr>
          <a:xfrm flipV="1">
            <a:off x="3071802" y="4572008"/>
            <a:ext cx="785818" cy="90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폭발 2 14"/>
          <p:cNvSpPr/>
          <p:nvPr/>
        </p:nvSpPr>
        <p:spPr>
          <a:xfrm>
            <a:off x="4071934" y="550070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2 15"/>
          <p:cNvSpPr/>
          <p:nvPr/>
        </p:nvSpPr>
        <p:spPr>
          <a:xfrm>
            <a:off x="6572264" y="5500702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535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*RDS ( Relational Database Service)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-Amazon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RDBMS </a:t>
            </a:r>
            <a:r>
              <a:rPr lang="ko-KR" altLang="en-US" sz="1600" dirty="0" smtClean="0"/>
              <a:t>서비스로 사용자가 사용하기 쉽도록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인프라를 제공하는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엔드포인트를</a:t>
            </a:r>
            <a:r>
              <a:rPr lang="ko-KR" altLang="en-US" sz="1600" dirty="0" smtClean="0"/>
              <a:t> 사용하여 서버에 접근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32242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643050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서비스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데이터베이스 </a:t>
            </a:r>
            <a:r>
              <a:rPr lang="en-US" altLang="ko-KR" sz="1600" dirty="0" smtClean="0"/>
              <a:t>&gt; RDS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929066"/>
            <a:ext cx="2928958" cy="126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폭발 2 7"/>
          <p:cNvSpPr/>
          <p:nvPr/>
        </p:nvSpPr>
        <p:spPr>
          <a:xfrm>
            <a:off x="2214546" y="471488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571876"/>
            <a:ext cx="2500330" cy="220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flipV="1">
            <a:off x="2500298" y="3786190"/>
            <a:ext cx="164307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57818" y="5286388"/>
            <a:ext cx="121444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28"/>
            <a:ext cx="2201754" cy="255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1571612"/>
            <a:ext cx="121444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00372"/>
            <a:ext cx="2500330" cy="143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1500166" y="3357562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4282" y="4071942"/>
            <a:ext cx="12144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8" idx="3"/>
          </p:cNvCxnSpPr>
          <p:nvPr/>
        </p:nvCxnSpPr>
        <p:spPr>
          <a:xfrm rot="10800000" flipV="1">
            <a:off x="1428728" y="4071942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8794" y="39290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</a:t>
            </a:r>
            <a:r>
              <a:rPr lang="ko-KR" altLang="en-US" sz="1200" dirty="0"/>
              <a:t>일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571480"/>
            <a:ext cx="1592157" cy="292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357686" y="285728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접속계정 설정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5214942" y="714356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3570" y="500042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접속계정명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5643570" y="2428868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5572132" y="2571744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2198" y="221455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접속비번 </a:t>
            </a:r>
            <a:r>
              <a:rPr lang="en-US" altLang="ko-KR" sz="1200" dirty="0" smtClean="0"/>
              <a:t>( 8</a:t>
            </a:r>
            <a:r>
              <a:rPr lang="ko-KR" altLang="en-US" sz="1200" dirty="0" smtClean="0"/>
              <a:t>자 이상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4071942"/>
            <a:ext cx="1528763" cy="195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4429124" y="5429264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200026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57158" y="500042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20" y="2285992"/>
            <a:ext cx="121444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1214414" y="2071678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1928802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자동조정활성화 끄기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24288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85720" y="3643314"/>
            <a:ext cx="164307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142984"/>
            <a:ext cx="2857169" cy="32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3571868" y="3929066"/>
            <a:ext cx="164307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4786314" y="385762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628" y="364331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외부접속가능</a:t>
            </a:r>
            <a:endParaRPr lang="ko-KR" altLang="en-US" sz="12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4929198"/>
            <a:ext cx="3214710" cy="117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3571868" y="5357826"/>
            <a:ext cx="164307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2643206" cy="258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57158" y="1714488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4282" y="3286124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892943" y="3107529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292893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자동백업활성화하지</a:t>
            </a:r>
            <a:r>
              <a:rPr lang="ko-KR" altLang="en-US" sz="1200" dirty="0" smtClean="0"/>
              <a:t> 않음</a:t>
            </a:r>
            <a:endParaRPr lang="ko-KR" alt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929066"/>
            <a:ext cx="2714644" cy="62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폭발 2 11"/>
          <p:cNvSpPr/>
          <p:nvPr/>
        </p:nvSpPr>
        <p:spPr>
          <a:xfrm>
            <a:off x="2714612" y="4286256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142984"/>
            <a:ext cx="4786346" cy="95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>
            <a:stCxn id="12" idx="0"/>
          </p:cNvCxnSpPr>
          <p:nvPr/>
        </p:nvCxnSpPr>
        <p:spPr>
          <a:xfrm rot="5400000" flipH="1" flipV="1">
            <a:off x="2412368" y="2073910"/>
            <a:ext cx="2661929" cy="180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868" y="2214554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약 </a:t>
            </a:r>
            <a:r>
              <a:rPr lang="en-US" altLang="ko-KR" sz="1100" dirty="0" smtClean="0"/>
              <a:t>10</a:t>
            </a:r>
            <a:r>
              <a:rPr lang="ko-KR" altLang="en-US" sz="1100" dirty="0" err="1" smtClean="0"/>
              <a:t>분정도</a:t>
            </a:r>
            <a:r>
              <a:rPr lang="ko-KR" altLang="en-US" sz="1100" dirty="0" smtClean="0"/>
              <a:t> 소요</a:t>
            </a:r>
            <a:endParaRPr lang="ko-KR" altLang="en-US" sz="11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2714620"/>
            <a:ext cx="364333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폭발 2 18"/>
          <p:cNvSpPr/>
          <p:nvPr/>
        </p:nvSpPr>
        <p:spPr>
          <a:xfrm>
            <a:off x="7215206" y="3500438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7429520" y="328612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5206" y="2857496"/>
            <a:ext cx="1645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외부에서 </a:t>
            </a:r>
            <a:r>
              <a:rPr lang="ko-KR" altLang="en-US" sz="1100" dirty="0" err="1" smtClean="0"/>
              <a:t>접속하기위해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보안 그룹을 설정</a:t>
            </a:r>
            <a:endParaRPr lang="ko-KR" altLang="en-US" sz="11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3306" y="4500570"/>
            <a:ext cx="3800236" cy="17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 rot="10800000" flipV="1">
            <a:off x="4857752" y="3714751"/>
            <a:ext cx="2214578" cy="785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폭발 2 26"/>
          <p:cNvSpPr/>
          <p:nvPr/>
        </p:nvSpPr>
        <p:spPr>
          <a:xfrm>
            <a:off x="7143768" y="5572140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421484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14290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*Oracle-RDS</a:t>
            </a:r>
            <a:r>
              <a:rPr lang="ko-KR" altLang="en-US" sz="1600" dirty="0" smtClean="0"/>
              <a:t>규칙을 추가</a:t>
            </a:r>
            <a:endParaRPr lang="ko-KR" altLang="en-US" sz="1600" dirty="0"/>
          </a:p>
        </p:txBody>
      </p:sp>
      <p:sp>
        <p:nvSpPr>
          <p:cNvPr id="6" name="폭발 2 5"/>
          <p:cNvSpPr/>
          <p:nvPr/>
        </p:nvSpPr>
        <p:spPr>
          <a:xfrm>
            <a:off x="500034" y="1643050"/>
            <a:ext cx="21431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735762" y="1304925"/>
            <a:ext cx="378663" cy="347663"/>
          </a:xfrm>
          <a:custGeom>
            <a:avLst/>
            <a:gdLst>
              <a:gd name="connsiteX0" fmla="*/ 2426 w 378663"/>
              <a:gd name="connsiteY0" fmla="*/ 347663 h 347663"/>
              <a:gd name="connsiteX1" fmla="*/ 7188 w 378663"/>
              <a:gd name="connsiteY1" fmla="*/ 195263 h 347663"/>
              <a:gd name="connsiteX2" fmla="*/ 31001 w 378663"/>
              <a:gd name="connsiteY2" fmla="*/ 147638 h 347663"/>
              <a:gd name="connsiteX3" fmla="*/ 59576 w 378663"/>
              <a:gd name="connsiteY3" fmla="*/ 104775 h 347663"/>
              <a:gd name="connsiteX4" fmla="*/ 69101 w 378663"/>
              <a:gd name="connsiteY4" fmla="*/ 90488 h 347663"/>
              <a:gd name="connsiteX5" fmla="*/ 83388 w 378663"/>
              <a:gd name="connsiteY5" fmla="*/ 76200 h 347663"/>
              <a:gd name="connsiteX6" fmla="*/ 107201 w 378663"/>
              <a:gd name="connsiteY6" fmla="*/ 38100 h 347663"/>
              <a:gd name="connsiteX7" fmla="*/ 116726 w 378663"/>
              <a:gd name="connsiteY7" fmla="*/ 23813 h 347663"/>
              <a:gd name="connsiteX8" fmla="*/ 169113 w 378663"/>
              <a:gd name="connsiteY8" fmla="*/ 0 h 347663"/>
              <a:gd name="connsiteX9" fmla="*/ 240551 w 378663"/>
              <a:gd name="connsiteY9" fmla="*/ 4763 h 347663"/>
              <a:gd name="connsiteX10" fmla="*/ 259601 w 378663"/>
              <a:gd name="connsiteY10" fmla="*/ 9525 h 347663"/>
              <a:gd name="connsiteX11" fmla="*/ 302463 w 378663"/>
              <a:gd name="connsiteY11" fmla="*/ 38100 h 347663"/>
              <a:gd name="connsiteX12" fmla="*/ 316751 w 378663"/>
              <a:gd name="connsiteY12" fmla="*/ 47625 h 347663"/>
              <a:gd name="connsiteX13" fmla="*/ 331038 w 378663"/>
              <a:gd name="connsiteY13" fmla="*/ 52388 h 347663"/>
              <a:gd name="connsiteX14" fmla="*/ 350088 w 378663"/>
              <a:gd name="connsiteY14" fmla="*/ 71438 h 347663"/>
              <a:gd name="connsiteX15" fmla="*/ 378663 w 378663"/>
              <a:gd name="connsiteY15" fmla="*/ 104775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663" h="347663">
                <a:moveTo>
                  <a:pt x="2426" y="347663"/>
                </a:moveTo>
                <a:cubicBezTo>
                  <a:pt x="4013" y="296863"/>
                  <a:pt x="0" y="245577"/>
                  <a:pt x="7188" y="195263"/>
                </a:cubicBezTo>
                <a:cubicBezTo>
                  <a:pt x="9698" y="177693"/>
                  <a:pt x="21156" y="162406"/>
                  <a:pt x="31001" y="147638"/>
                </a:cubicBezTo>
                <a:lnTo>
                  <a:pt x="59576" y="104775"/>
                </a:lnTo>
                <a:cubicBezTo>
                  <a:pt x="62751" y="100013"/>
                  <a:pt x="65054" y="94535"/>
                  <a:pt x="69101" y="90488"/>
                </a:cubicBezTo>
                <a:cubicBezTo>
                  <a:pt x="73863" y="85725"/>
                  <a:pt x="79427" y="81647"/>
                  <a:pt x="83388" y="76200"/>
                </a:cubicBezTo>
                <a:cubicBezTo>
                  <a:pt x="92197" y="64088"/>
                  <a:pt x="99160" y="50735"/>
                  <a:pt x="107201" y="38100"/>
                </a:cubicBezTo>
                <a:cubicBezTo>
                  <a:pt x="110274" y="33271"/>
                  <a:pt x="111607" y="26373"/>
                  <a:pt x="116726" y="23813"/>
                </a:cubicBezTo>
                <a:cubicBezTo>
                  <a:pt x="159316" y="2518"/>
                  <a:pt x="141356" y="9254"/>
                  <a:pt x="169113" y="0"/>
                </a:cubicBezTo>
                <a:cubicBezTo>
                  <a:pt x="192926" y="1588"/>
                  <a:pt x="216817" y="2265"/>
                  <a:pt x="240551" y="4763"/>
                </a:cubicBezTo>
                <a:cubicBezTo>
                  <a:pt x="247060" y="5448"/>
                  <a:pt x="253747" y="6598"/>
                  <a:pt x="259601" y="9525"/>
                </a:cubicBezTo>
                <a:cubicBezTo>
                  <a:pt x="259608" y="9528"/>
                  <a:pt x="295316" y="33335"/>
                  <a:pt x="302463" y="38100"/>
                </a:cubicBezTo>
                <a:cubicBezTo>
                  <a:pt x="307226" y="41275"/>
                  <a:pt x="311321" y="45815"/>
                  <a:pt x="316751" y="47625"/>
                </a:cubicBezTo>
                <a:lnTo>
                  <a:pt x="331038" y="52388"/>
                </a:lnTo>
                <a:cubicBezTo>
                  <a:pt x="337388" y="58738"/>
                  <a:pt x="344478" y="64426"/>
                  <a:pt x="350088" y="71438"/>
                </a:cubicBezTo>
                <a:cubicBezTo>
                  <a:pt x="378113" y="106469"/>
                  <a:pt x="356726" y="93808"/>
                  <a:pt x="378663" y="1047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84" y="1357298"/>
            <a:ext cx="100013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4286248" y="2143116"/>
            <a:ext cx="21431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857496"/>
            <a:ext cx="395287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285720" y="3286124"/>
            <a:ext cx="128588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1285852" y="285749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1604" y="264318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접속</a:t>
            </a:r>
            <a:r>
              <a:rPr lang="en-US" altLang="ko-KR" sz="1400" dirty="0" smtClean="0"/>
              <a:t>URL</a:t>
            </a:r>
            <a:endParaRPr lang="ko-KR" altLang="en-US" sz="1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643182"/>
            <a:ext cx="3533779" cy="29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폭발 2 16"/>
          <p:cNvSpPr/>
          <p:nvPr/>
        </p:nvSpPr>
        <p:spPr>
          <a:xfrm>
            <a:off x="6286512" y="328612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472238" y="2776074"/>
            <a:ext cx="538664" cy="471951"/>
          </a:xfrm>
          <a:custGeom>
            <a:avLst/>
            <a:gdLst>
              <a:gd name="connsiteX0" fmla="*/ 0 w 538664"/>
              <a:gd name="connsiteY0" fmla="*/ 471951 h 471951"/>
              <a:gd name="connsiteX1" fmla="*/ 4762 w 538664"/>
              <a:gd name="connsiteY1" fmla="*/ 419564 h 471951"/>
              <a:gd name="connsiteX2" fmla="*/ 9525 w 538664"/>
              <a:gd name="connsiteY2" fmla="*/ 390989 h 471951"/>
              <a:gd name="connsiteX3" fmla="*/ 28575 w 538664"/>
              <a:gd name="connsiteY3" fmla="*/ 271926 h 471951"/>
              <a:gd name="connsiteX4" fmla="*/ 52387 w 538664"/>
              <a:gd name="connsiteY4" fmla="*/ 200489 h 471951"/>
              <a:gd name="connsiteX5" fmla="*/ 61912 w 538664"/>
              <a:gd name="connsiteY5" fmla="*/ 171914 h 471951"/>
              <a:gd name="connsiteX6" fmla="*/ 147637 w 538664"/>
              <a:gd name="connsiteY6" fmla="*/ 76664 h 471951"/>
              <a:gd name="connsiteX7" fmla="*/ 185737 w 538664"/>
              <a:gd name="connsiteY7" fmla="*/ 48089 h 471951"/>
              <a:gd name="connsiteX8" fmla="*/ 280987 w 538664"/>
              <a:gd name="connsiteY8" fmla="*/ 14751 h 471951"/>
              <a:gd name="connsiteX9" fmla="*/ 304800 w 538664"/>
              <a:gd name="connsiteY9" fmla="*/ 9989 h 471951"/>
              <a:gd name="connsiteX10" fmla="*/ 342900 w 538664"/>
              <a:gd name="connsiteY10" fmla="*/ 464 h 471951"/>
              <a:gd name="connsiteX11" fmla="*/ 438150 w 538664"/>
              <a:gd name="connsiteY11" fmla="*/ 5226 h 471951"/>
              <a:gd name="connsiteX12" fmla="*/ 466725 w 538664"/>
              <a:gd name="connsiteY12" fmla="*/ 38564 h 471951"/>
              <a:gd name="connsiteX13" fmla="*/ 471487 w 538664"/>
              <a:gd name="connsiteY13" fmla="*/ 52851 h 471951"/>
              <a:gd name="connsiteX14" fmla="*/ 485775 w 538664"/>
              <a:gd name="connsiteY14" fmla="*/ 67139 h 471951"/>
              <a:gd name="connsiteX15" fmla="*/ 495300 w 538664"/>
              <a:gd name="connsiteY15" fmla="*/ 90951 h 471951"/>
              <a:gd name="connsiteX16" fmla="*/ 504825 w 538664"/>
              <a:gd name="connsiteY16" fmla="*/ 105239 h 471951"/>
              <a:gd name="connsiteX17" fmla="*/ 523875 w 538664"/>
              <a:gd name="connsiteY17" fmla="*/ 148101 h 471951"/>
              <a:gd name="connsiteX18" fmla="*/ 533400 w 538664"/>
              <a:gd name="connsiteY18" fmla="*/ 176676 h 471951"/>
              <a:gd name="connsiteX19" fmla="*/ 538162 w 538664"/>
              <a:gd name="connsiteY19" fmla="*/ 195726 h 47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8664" h="471951">
                <a:moveTo>
                  <a:pt x="0" y="471951"/>
                </a:moveTo>
                <a:cubicBezTo>
                  <a:pt x="1587" y="454489"/>
                  <a:pt x="2713" y="436978"/>
                  <a:pt x="4762" y="419564"/>
                </a:cubicBezTo>
                <a:cubicBezTo>
                  <a:pt x="5890" y="409974"/>
                  <a:pt x="8159" y="400548"/>
                  <a:pt x="9525" y="390989"/>
                </a:cubicBezTo>
                <a:cubicBezTo>
                  <a:pt x="19202" y="323253"/>
                  <a:pt x="8817" y="370724"/>
                  <a:pt x="28575" y="271926"/>
                </a:cubicBezTo>
                <a:cubicBezTo>
                  <a:pt x="39300" y="218297"/>
                  <a:pt x="24818" y="283196"/>
                  <a:pt x="52387" y="200489"/>
                </a:cubicBezTo>
                <a:cubicBezTo>
                  <a:pt x="55562" y="190964"/>
                  <a:pt x="56591" y="180428"/>
                  <a:pt x="61912" y="171914"/>
                </a:cubicBezTo>
                <a:cubicBezTo>
                  <a:pt x="76061" y="149276"/>
                  <a:pt x="127574" y="91711"/>
                  <a:pt x="147637" y="76664"/>
                </a:cubicBezTo>
                <a:cubicBezTo>
                  <a:pt x="160337" y="67139"/>
                  <a:pt x="171538" y="55189"/>
                  <a:pt x="185737" y="48089"/>
                </a:cubicBezTo>
                <a:cubicBezTo>
                  <a:pt x="212197" y="34859"/>
                  <a:pt x="249100" y="21837"/>
                  <a:pt x="280987" y="14751"/>
                </a:cubicBezTo>
                <a:cubicBezTo>
                  <a:pt x="288889" y="12995"/>
                  <a:pt x="296912" y="11809"/>
                  <a:pt x="304800" y="9989"/>
                </a:cubicBezTo>
                <a:cubicBezTo>
                  <a:pt x="317556" y="7046"/>
                  <a:pt x="342900" y="464"/>
                  <a:pt x="342900" y="464"/>
                </a:cubicBezTo>
                <a:cubicBezTo>
                  <a:pt x="374650" y="2051"/>
                  <a:pt x="406793" y="0"/>
                  <a:pt x="438150" y="5226"/>
                </a:cubicBezTo>
                <a:cubicBezTo>
                  <a:pt x="453972" y="7863"/>
                  <a:pt x="461617" y="26645"/>
                  <a:pt x="466725" y="38564"/>
                </a:cubicBezTo>
                <a:cubicBezTo>
                  <a:pt x="468702" y="43178"/>
                  <a:pt x="468702" y="48674"/>
                  <a:pt x="471487" y="52851"/>
                </a:cubicBezTo>
                <a:cubicBezTo>
                  <a:pt x="475223" y="58455"/>
                  <a:pt x="481012" y="62376"/>
                  <a:pt x="485775" y="67139"/>
                </a:cubicBezTo>
                <a:cubicBezTo>
                  <a:pt x="488950" y="75076"/>
                  <a:pt x="491477" y="83305"/>
                  <a:pt x="495300" y="90951"/>
                </a:cubicBezTo>
                <a:cubicBezTo>
                  <a:pt x="497860" y="96071"/>
                  <a:pt x="502500" y="100008"/>
                  <a:pt x="504825" y="105239"/>
                </a:cubicBezTo>
                <a:cubicBezTo>
                  <a:pt x="527493" y="156243"/>
                  <a:pt x="502320" y="115769"/>
                  <a:pt x="523875" y="148101"/>
                </a:cubicBezTo>
                <a:lnTo>
                  <a:pt x="533400" y="176676"/>
                </a:lnTo>
                <a:cubicBezTo>
                  <a:pt x="538664" y="192468"/>
                  <a:pt x="538162" y="185944"/>
                  <a:pt x="538162" y="19572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00562" y="242886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골든</a:t>
            </a:r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1414463" y="3581400"/>
            <a:ext cx="5508124" cy="776288"/>
          </a:xfrm>
          <a:custGeom>
            <a:avLst/>
            <a:gdLst>
              <a:gd name="connsiteX0" fmla="*/ 0 w 5508124"/>
              <a:gd name="connsiteY0" fmla="*/ 0 h 776288"/>
              <a:gd name="connsiteX1" fmla="*/ 14287 w 5508124"/>
              <a:gd name="connsiteY1" fmla="*/ 14288 h 776288"/>
              <a:gd name="connsiteX2" fmla="*/ 42862 w 5508124"/>
              <a:gd name="connsiteY2" fmla="*/ 23813 h 776288"/>
              <a:gd name="connsiteX3" fmla="*/ 85725 w 5508124"/>
              <a:gd name="connsiteY3" fmla="*/ 38100 h 776288"/>
              <a:gd name="connsiteX4" fmla="*/ 109537 w 5508124"/>
              <a:gd name="connsiteY4" fmla="*/ 47625 h 776288"/>
              <a:gd name="connsiteX5" fmla="*/ 128587 w 5508124"/>
              <a:gd name="connsiteY5" fmla="*/ 61913 h 776288"/>
              <a:gd name="connsiteX6" fmla="*/ 195262 w 5508124"/>
              <a:gd name="connsiteY6" fmla="*/ 95250 h 776288"/>
              <a:gd name="connsiteX7" fmla="*/ 242887 w 5508124"/>
              <a:gd name="connsiteY7" fmla="*/ 119063 h 776288"/>
              <a:gd name="connsiteX8" fmla="*/ 276225 w 5508124"/>
              <a:gd name="connsiteY8" fmla="*/ 128588 h 776288"/>
              <a:gd name="connsiteX9" fmla="*/ 352425 w 5508124"/>
              <a:gd name="connsiteY9" fmla="*/ 147638 h 776288"/>
              <a:gd name="connsiteX10" fmla="*/ 428625 w 5508124"/>
              <a:gd name="connsiteY10" fmla="*/ 176213 h 776288"/>
              <a:gd name="connsiteX11" fmla="*/ 447675 w 5508124"/>
              <a:gd name="connsiteY11" fmla="*/ 190500 h 776288"/>
              <a:gd name="connsiteX12" fmla="*/ 481012 w 5508124"/>
              <a:gd name="connsiteY12" fmla="*/ 200025 h 776288"/>
              <a:gd name="connsiteX13" fmla="*/ 523875 w 5508124"/>
              <a:gd name="connsiteY13" fmla="*/ 223838 h 776288"/>
              <a:gd name="connsiteX14" fmla="*/ 547687 w 5508124"/>
              <a:gd name="connsiteY14" fmla="*/ 238125 h 776288"/>
              <a:gd name="connsiteX15" fmla="*/ 576262 w 5508124"/>
              <a:gd name="connsiteY15" fmla="*/ 247650 h 776288"/>
              <a:gd name="connsiteX16" fmla="*/ 600075 w 5508124"/>
              <a:gd name="connsiteY16" fmla="*/ 261938 h 776288"/>
              <a:gd name="connsiteX17" fmla="*/ 666750 w 5508124"/>
              <a:gd name="connsiteY17" fmla="*/ 285750 h 776288"/>
              <a:gd name="connsiteX18" fmla="*/ 738187 w 5508124"/>
              <a:gd name="connsiteY18" fmla="*/ 314325 h 776288"/>
              <a:gd name="connsiteX19" fmla="*/ 785812 w 5508124"/>
              <a:gd name="connsiteY19" fmla="*/ 333375 h 776288"/>
              <a:gd name="connsiteX20" fmla="*/ 871537 w 5508124"/>
              <a:gd name="connsiteY20" fmla="*/ 357188 h 776288"/>
              <a:gd name="connsiteX21" fmla="*/ 914400 w 5508124"/>
              <a:gd name="connsiteY21" fmla="*/ 381000 h 776288"/>
              <a:gd name="connsiteX22" fmla="*/ 957262 w 5508124"/>
              <a:gd name="connsiteY22" fmla="*/ 390525 h 776288"/>
              <a:gd name="connsiteX23" fmla="*/ 1000125 w 5508124"/>
              <a:gd name="connsiteY23" fmla="*/ 404813 h 776288"/>
              <a:gd name="connsiteX24" fmla="*/ 1047750 w 5508124"/>
              <a:gd name="connsiteY24" fmla="*/ 414338 h 776288"/>
              <a:gd name="connsiteX25" fmla="*/ 1166812 w 5508124"/>
              <a:gd name="connsiteY25" fmla="*/ 452438 h 776288"/>
              <a:gd name="connsiteX26" fmla="*/ 1214437 w 5508124"/>
              <a:gd name="connsiteY26" fmla="*/ 461963 h 776288"/>
              <a:gd name="connsiteX27" fmla="*/ 1257300 w 5508124"/>
              <a:gd name="connsiteY27" fmla="*/ 476250 h 776288"/>
              <a:gd name="connsiteX28" fmla="*/ 1462087 w 5508124"/>
              <a:gd name="connsiteY28" fmla="*/ 533400 h 776288"/>
              <a:gd name="connsiteX29" fmla="*/ 1524000 w 5508124"/>
              <a:gd name="connsiteY29" fmla="*/ 552450 h 776288"/>
              <a:gd name="connsiteX30" fmla="*/ 1647825 w 5508124"/>
              <a:gd name="connsiteY30" fmla="*/ 581025 h 776288"/>
              <a:gd name="connsiteX31" fmla="*/ 1709737 w 5508124"/>
              <a:gd name="connsiteY31" fmla="*/ 590550 h 776288"/>
              <a:gd name="connsiteX32" fmla="*/ 1781175 w 5508124"/>
              <a:gd name="connsiteY32" fmla="*/ 600075 h 776288"/>
              <a:gd name="connsiteX33" fmla="*/ 1838325 w 5508124"/>
              <a:gd name="connsiteY33" fmla="*/ 609600 h 776288"/>
              <a:gd name="connsiteX34" fmla="*/ 1919287 w 5508124"/>
              <a:gd name="connsiteY34" fmla="*/ 614363 h 776288"/>
              <a:gd name="connsiteX35" fmla="*/ 1990725 w 5508124"/>
              <a:gd name="connsiteY35" fmla="*/ 628650 h 776288"/>
              <a:gd name="connsiteX36" fmla="*/ 2057400 w 5508124"/>
              <a:gd name="connsiteY36" fmla="*/ 638175 h 776288"/>
              <a:gd name="connsiteX37" fmla="*/ 2185987 w 5508124"/>
              <a:gd name="connsiteY37" fmla="*/ 671513 h 776288"/>
              <a:gd name="connsiteX38" fmla="*/ 2505075 w 5508124"/>
              <a:gd name="connsiteY38" fmla="*/ 709613 h 776288"/>
              <a:gd name="connsiteX39" fmla="*/ 2705100 w 5508124"/>
              <a:gd name="connsiteY39" fmla="*/ 747713 h 776288"/>
              <a:gd name="connsiteX40" fmla="*/ 3038475 w 5508124"/>
              <a:gd name="connsiteY40" fmla="*/ 776288 h 776288"/>
              <a:gd name="connsiteX41" fmla="*/ 3781425 w 5508124"/>
              <a:gd name="connsiteY41" fmla="*/ 771525 h 776288"/>
              <a:gd name="connsiteX42" fmla="*/ 3757612 w 5508124"/>
              <a:gd name="connsiteY42" fmla="*/ 757238 h 776288"/>
              <a:gd name="connsiteX43" fmla="*/ 3786187 w 5508124"/>
              <a:gd name="connsiteY43" fmla="*/ 728663 h 776288"/>
              <a:gd name="connsiteX44" fmla="*/ 3843337 w 5508124"/>
              <a:gd name="connsiteY44" fmla="*/ 723900 h 776288"/>
              <a:gd name="connsiteX45" fmla="*/ 3890962 w 5508124"/>
              <a:gd name="connsiteY45" fmla="*/ 719138 h 776288"/>
              <a:gd name="connsiteX46" fmla="*/ 4495800 w 5508124"/>
              <a:gd name="connsiteY46" fmla="*/ 719138 h 776288"/>
              <a:gd name="connsiteX47" fmla="*/ 4533900 w 5508124"/>
              <a:gd name="connsiteY47" fmla="*/ 714375 h 776288"/>
              <a:gd name="connsiteX48" fmla="*/ 4581525 w 5508124"/>
              <a:gd name="connsiteY48" fmla="*/ 704850 h 776288"/>
              <a:gd name="connsiteX49" fmla="*/ 4595812 w 5508124"/>
              <a:gd name="connsiteY49" fmla="*/ 700088 h 776288"/>
              <a:gd name="connsiteX50" fmla="*/ 4619625 w 5508124"/>
              <a:gd name="connsiteY50" fmla="*/ 690563 h 776288"/>
              <a:gd name="connsiteX51" fmla="*/ 4657725 w 5508124"/>
              <a:gd name="connsiteY51" fmla="*/ 685800 h 776288"/>
              <a:gd name="connsiteX52" fmla="*/ 4686300 w 5508124"/>
              <a:gd name="connsiteY52" fmla="*/ 681038 h 776288"/>
              <a:gd name="connsiteX53" fmla="*/ 4729162 w 5508124"/>
              <a:gd name="connsiteY53" fmla="*/ 671513 h 776288"/>
              <a:gd name="connsiteX54" fmla="*/ 4800600 w 5508124"/>
              <a:gd name="connsiteY54" fmla="*/ 661988 h 776288"/>
              <a:gd name="connsiteX55" fmla="*/ 4857750 w 5508124"/>
              <a:gd name="connsiteY55" fmla="*/ 652463 h 776288"/>
              <a:gd name="connsiteX56" fmla="*/ 4881562 w 5508124"/>
              <a:gd name="connsiteY56" fmla="*/ 642938 h 776288"/>
              <a:gd name="connsiteX57" fmla="*/ 4900612 w 5508124"/>
              <a:gd name="connsiteY57" fmla="*/ 638175 h 776288"/>
              <a:gd name="connsiteX58" fmla="*/ 4914900 w 5508124"/>
              <a:gd name="connsiteY58" fmla="*/ 628650 h 776288"/>
              <a:gd name="connsiteX59" fmla="*/ 4943475 w 5508124"/>
              <a:gd name="connsiteY59" fmla="*/ 619125 h 776288"/>
              <a:gd name="connsiteX60" fmla="*/ 4981575 w 5508124"/>
              <a:gd name="connsiteY60" fmla="*/ 600075 h 776288"/>
              <a:gd name="connsiteX61" fmla="*/ 5000625 w 5508124"/>
              <a:gd name="connsiteY61" fmla="*/ 590550 h 776288"/>
              <a:gd name="connsiteX62" fmla="*/ 5029200 w 5508124"/>
              <a:gd name="connsiteY62" fmla="*/ 571500 h 776288"/>
              <a:gd name="connsiteX63" fmla="*/ 5043487 w 5508124"/>
              <a:gd name="connsiteY63" fmla="*/ 566738 h 776288"/>
              <a:gd name="connsiteX64" fmla="*/ 5105400 w 5508124"/>
              <a:gd name="connsiteY64" fmla="*/ 528638 h 776288"/>
              <a:gd name="connsiteX65" fmla="*/ 5119687 w 5508124"/>
              <a:gd name="connsiteY65" fmla="*/ 519113 h 776288"/>
              <a:gd name="connsiteX66" fmla="*/ 5133975 w 5508124"/>
              <a:gd name="connsiteY66" fmla="*/ 514350 h 776288"/>
              <a:gd name="connsiteX67" fmla="*/ 5162550 w 5508124"/>
              <a:gd name="connsiteY67" fmla="*/ 495300 h 776288"/>
              <a:gd name="connsiteX68" fmla="*/ 5191125 w 5508124"/>
              <a:gd name="connsiteY68" fmla="*/ 485775 h 776288"/>
              <a:gd name="connsiteX69" fmla="*/ 5205412 w 5508124"/>
              <a:gd name="connsiteY69" fmla="*/ 481013 h 776288"/>
              <a:gd name="connsiteX70" fmla="*/ 5219700 w 5508124"/>
              <a:gd name="connsiteY70" fmla="*/ 466725 h 776288"/>
              <a:gd name="connsiteX71" fmla="*/ 5233987 w 5508124"/>
              <a:gd name="connsiteY71" fmla="*/ 461963 h 776288"/>
              <a:gd name="connsiteX72" fmla="*/ 5267325 w 5508124"/>
              <a:gd name="connsiteY72" fmla="*/ 447675 h 776288"/>
              <a:gd name="connsiteX73" fmla="*/ 5281612 w 5508124"/>
              <a:gd name="connsiteY73" fmla="*/ 433388 h 776288"/>
              <a:gd name="connsiteX74" fmla="*/ 5324475 w 5508124"/>
              <a:gd name="connsiteY74" fmla="*/ 404813 h 776288"/>
              <a:gd name="connsiteX75" fmla="*/ 5343525 w 5508124"/>
              <a:gd name="connsiteY75" fmla="*/ 390525 h 776288"/>
              <a:gd name="connsiteX76" fmla="*/ 5357812 w 5508124"/>
              <a:gd name="connsiteY76" fmla="*/ 376238 h 776288"/>
              <a:gd name="connsiteX77" fmla="*/ 5395912 w 5508124"/>
              <a:gd name="connsiteY77" fmla="*/ 352425 h 776288"/>
              <a:gd name="connsiteX78" fmla="*/ 5424487 w 5508124"/>
              <a:gd name="connsiteY78" fmla="*/ 323850 h 776288"/>
              <a:gd name="connsiteX79" fmla="*/ 5438775 w 5508124"/>
              <a:gd name="connsiteY79" fmla="*/ 309563 h 776288"/>
              <a:gd name="connsiteX80" fmla="*/ 5453062 w 5508124"/>
              <a:gd name="connsiteY80" fmla="*/ 295275 h 776288"/>
              <a:gd name="connsiteX81" fmla="*/ 5476875 w 5508124"/>
              <a:gd name="connsiteY81" fmla="*/ 266700 h 776288"/>
              <a:gd name="connsiteX82" fmla="*/ 5495925 w 5508124"/>
              <a:gd name="connsiteY82" fmla="*/ 242888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508124" h="776288">
                <a:moveTo>
                  <a:pt x="0" y="0"/>
                </a:moveTo>
                <a:cubicBezTo>
                  <a:pt x="4762" y="4763"/>
                  <a:pt x="8399" y="11017"/>
                  <a:pt x="14287" y="14288"/>
                </a:cubicBezTo>
                <a:cubicBezTo>
                  <a:pt x="23064" y="19164"/>
                  <a:pt x="33337" y="20638"/>
                  <a:pt x="42862" y="23813"/>
                </a:cubicBezTo>
                <a:lnTo>
                  <a:pt x="85725" y="38100"/>
                </a:lnTo>
                <a:cubicBezTo>
                  <a:pt x="93662" y="41275"/>
                  <a:pt x="102064" y="43473"/>
                  <a:pt x="109537" y="47625"/>
                </a:cubicBezTo>
                <a:cubicBezTo>
                  <a:pt x="116476" y="51480"/>
                  <a:pt x="121648" y="58058"/>
                  <a:pt x="128587" y="61913"/>
                </a:cubicBezTo>
                <a:cubicBezTo>
                  <a:pt x="150308" y="73980"/>
                  <a:pt x="174587" y="81467"/>
                  <a:pt x="195262" y="95250"/>
                </a:cubicBezTo>
                <a:cubicBezTo>
                  <a:pt x="215391" y="108669"/>
                  <a:pt x="213199" y="108460"/>
                  <a:pt x="242887" y="119063"/>
                </a:cubicBezTo>
                <a:cubicBezTo>
                  <a:pt x="253771" y="122950"/>
                  <a:pt x="265194" y="125141"/>
                  <a:pt x="276225" y="128588"/>
                </a:cubicBezTo>
                <a:cubicBezTo>
                  <a:pt x="336308" y="147364"/>
                  <a:pt x="299280" y="140045"/>
                  <a:pt x="352425" y="147638"/>
                </a:cubicBezTo>
                <a:cubicBezTo>
                  <a:pt x="409372" y="170417"/>
                  <a:pt x="383830" y="161281"/>
                  <a:pt x="428625" y="176213"/>
                </a:cubicBezTo>
                <a:cubicBezTo>
                  <a:pt x="434975" y="180975"/>
                  <a:pt x="440783" y="186562"/>
                  <a:pt x="447675" y="190500"/>
                </a:cubicBezTo>
                <a:cubicBezTo>
                  <a:pt x="452993" y="193539"/>
                  <a:pt x="476882" y="198993"/>
                  <a:pt x="481012" y="200025"/>
                </a:cubicBezTo>
                <a:cubicBezTo>
                  <a:pt x="518480" y="228127"/>
                  <a:pt x="480221" y="202011"/>
                  <a:pt x="523875" y="223838"/>
                </a:cubicBezTo>
                <a:cubicBezTo>
                  <a:pt x="532154" y="227978"/>
                  <a:pt x="539260" y="234295"/>
                  <a:pt x="547687" y="238125"/>
                </a:cubicBezTo>
                <a:cubicBezTo>
                  <a:pt x="556827" y="242280"/>
                  <a:pt x="567122" y="243495"/>
                  <a:pt x="576262" y="247650"/>
                </a:cubicBezTo>
                <a:cubicBezTo>
                  <a:pt x="584689" y="251481"/>
                  <a:pt x="591795" y="257798"/>
                  <a:pt x="600075" y="261938"/>
                </a:cubicBezTo>
                <a:cubicBezTo>
                  <a:pt x="629380" y="276591"/>
                  <a:pt x="635797" y="276906"/>
                  <a:pt x="666750" y="285750"/>
                </a:cubicBezTo>
                <a:cubicBezTo>
                  <a:pt x="728739" y="321173"/>
                  <a:pt x="669990" y="291593"/>
                  <a:pt x="738187" y="314325"/>
                </a:cubicBezTo>
                <a:cubicBezTo>
                  <a:pt x="754407" y="319732"/>
                  <a:pt x="769674" y="327727"/>
                  <a:pt x="785812" y="333375"/>
                </a:cubicBezTo>
                <a:cubicBezTo>
                  <a:pt x="815899" y="343905"/>
                  <a:pt x="841114" y="349582"/>
                  <a:pt x="871537" y="357188"/>
                </a:cubicBezTo>
                <a:cubicBezTo>
                  <a:pt x="885825" y="365125"/>
                  <a:pt x="899167" y="375076"/>
                  <a:pt x="914400" y="381000"/>
                </a:cubicBezTo>
                <a:cubicBezTo>
                  <a:pt x="928041" y="386305"/>
                  <a:pt x="943160" y="386608"/>
                  <a:pt x="957262" y="390525"/>
                </a:cubicBezTo>
                <a:cubicBezTo>
                  <a:pt x="971773" y="394556"/>
                  <a:pt x="985560" y="400980"/>
                  <a:pt x="1000125" y="404813"/>
                </a:cubicBezTo>
                <a:cubicBezTo>
                  <a:pt x="1015781" y="408933"/>
                  <a:pt x="1032001" y="410588"/>
                  <a:pt x="1047750" y="414338"/>
                </a:cubicBezTo>
                <a:cubicBezTo>
                  <a:pt x="1152802" y="439350"/>
                  <a:pt x="1044110" y="416649"/>
                  <a:pt x="1166812" y="452438"/>
                </a:cubicBezTo>
                <a:cubicBezTo>
                  <a:pt x="1182354" y="456971"/>
                  <a:pt x="1198781" y="457843"/>
                  <a:pt x="1214437" y="461963"/>
                </a:cubicBezTo>
                <a:cubicBezTo>
                  <a:pt x="1229002" y="465796"/>
                  <a:pt x="1242837" y="472051"/>
                  <a:pt x="1257300" y="476250"/>
                </a:cubicBezTo>
                <a:cubicBezTo>
                  <a:pt x="1357433" y="505321"/>
                  <a:pt x="1363749" y="503143"/>
                  <a:pt x="1462087" y="533400"/>
                </a:cubicBezTo>
                <a:cubicBezTo>
                  <a:pt x="1482725" y="539750"/>
                  <a:pt x="1503084" y="547087"/>
                  <a:pt x="1524000" y="552450"/>
                </a:cubicBezTo>
                <a:cubicBezTo>
                  <a:pt x="1565032" y="562971"/>
                  <a:pt x="1605958" y="574584"/>
                  <a:pt x="1647825" y="581025"/>
                </a:cubicBezTo>
                <a:lnTo>
                  <a:pt x="1709737" y="590550"/>
                </a:lnTo>
                <a:lnTo>
                  <a:pt x="1781175" y="600075"/>
                </a:lnTo>
                <a:cubicBezTo>
                  <a:pt x="1800279" y="602905"/>
                  <a:pt x="1819115" y="607613"/>
                  <a:pt x="1838325" y="609600"/>
                </a:cubicBezTo>
                <a:cubicBezTo>
                  <a:pt x="1865215" y="612382"/>
                  <a:pt x="1892300" y="612775"/>
                  <a:pt x="1919287" y="614363"/>
                </a:cubicBezTo>
                <a:cubicBezTo>
                  <a:pt x="1943100" y="619125"/>
                  <a:pt x="1966794" y="624524"/>
                  <a:pt x="1990725" y="628650"/>
                </a:cubicBezTo>
                <a:cubicBezTo>
                  <a:pt x="2012849" y="632464"/>
                  <a:pt x="2035471" y="633361"/>
                  <a:pt x="2057400" y="638175"/>
                </a:cubicBezTo>
                <a:cubicBezTo>
                  <a:pt x="2100650" y="647669"/>
                  <a:pt x="2141907" y="667315"/>
                  <a:pt x="2185987" y="671513"/>
                </a:cubicBezTo>
                <a:cubicBezTo>
                  <a:pt x="2286987" y="681132"/>
                  <a:pt x="2411839" y="691854"/>
                  <a:pt x="2505075" y="709613"/>
                </a:cubicBezTo>
                <a:cubicBezTo>
                  <a:pt x="2571750" y="722313"/>
                  <a:pt x="2637750" y="739294"/>
                  <a:pt x="2705100" y="747713"/>
                </a:cubicBezTo>
                <a:cubicBezTo>
                  <a:pt x="2815771" y="761547"/>
                  <a:pt x="3038475" y="776288"/>
                  <a:pt x="3038475" y="776288"/>
                </a:cubicBezTo>
                <a:lnTo>
                  <a:pt x="3781425" y="771525"/>
                </a:lnTo>
                <a:cubicBezTo>
                  <a:pt x="3790678" y="771280"/>
                  <a:pt x="3756590" y="766438"/>
                  <a:pt x="3757612" y="757238"/>
                </a:cubicBezTo>
                <a:cubicBezTo>
                  <a:pt x="3759099" y="743850"/>
                  <a:pt x="3773633" y="733545"/>
                  <a:pt x="3786187" y="728663"/>
                </a:cubicBezTo>
                <a:cubicBezTo>
                  <a:pt x="3804003" y="721734"/>
                  <a:pt x="3824299" y="725631"/>
                  <a:pt x="3843337" y="723900"/>
                </a:cubicBezTo>
                <a:lnTo>
                  <a:pt x="3890962" y="719138"/>
                </a:lnTo>
                <a:cubicBezTo>
                  <a:pt x="4174885" y="726062"/>
                  <a:pt x="4121433" y="727103"/>
                  <a:pt x="4495800" y="719138"/>
                </a:cubicBezTo>
                <a:cubicBezTo>
                  <a:pt x="4508596" y="718866"/>
                  <a:pt x="4521230" y="716185"/>
                  <a:pt x="4533900" y="714375"/>
                </a:cubicBezTo>
                <a:cubicBezTo>
                  <a:pt x="4552623" y="711700"/>
                  <a:pt x="4564162" y="709811"/>
                  <a:pt x="4581525" y="704850"/>
                </a:cubicBezTo>
                <a:cubicBezTo>
                  <a:pt x="4586352" y="703471"/>
                  <a:pt x="4591112" y="701851"/>
                  <a:pt x="4595812" y="700088"/>
                </a:cubicBezTo>
                <a:cubicBezTo>
                  <a:pt x="4603817" y="697086"/>
                  <a:pt x="4611295" y="692485"/>
                  <a:pt x="4619625" y="690563"/>
                </a:cubicBezTo>
                <a:cubicBezTo>
                  <a:pt x="4632096" y="687685"/>
                  <a:pt x="4645055" y="687610"/>
                  <a:pt x="4657725" y="685800"/>
                </a:cubicBezTo>
                <a:cubicBezTo>
                  <a:pt x="4667284" y="684434"/>
                  <a:pt x="4676831" y="682932"/>
                  <a:pt x="4686300" y="681038"/>
                </a:cubicBezTo>
                <a:cubicBezTo>
                  <a:pt x="4700652" y="678168"/>
                  <a:pt x="4714777" y="674210"/>
                  <a:pt x="4729162" y="671513"/>
                </a:cubicBezTo>
                <a:cubicBezTo>
                  <a:pt x="4743915" y="668747"/>
                  <a:pt x="4786997" y="663802"/>
                  <a:pt x="4800600" y="661988"/>
                </a:cubicBezTo>
                <a:cubicBezTo>
                  <a:pt x="4836031" y="657264"/>
                  <a:pt x="4827199" y="658573"/>
                  <a:pt x="4857750" y="652463"/>
                </a:cubicBezTo>
                <a:cubicBezTo>
                  <a:pt x="4865687" y="649288"/>
                  <a:pt x="4873452" y="645641"/>
                  <a:pt x="4881562" y="642938"/>
                </a:cubicBezTo>
                <a:cubicBezTo>
                  <a:pt x="4887772" y="640868"/>
                  <a:pt x="4894596" y="640753"/>
                  <a:pt x="4900612" y="638175"/>
                </a:cubicBezTo>
                <a:cubicBezTo>
                  <a:pt x="4905873" y="635920"/>
                  <a:pt x="4909669" y="630975"/>
                  <a:pt x="4914900" y="628650"/>
                </a:cubicBezTo>
                <a:cubicBezTo>
                  <a:pt x="4924075" y="624572"/>
                  <a:pt x="4935121" y="624694"/>
                  <a:pt x="4943475" y="619125"/>
                </a:cubicBezTo>
                <a:cubicBezTo>
                  <a:pt x="4968775" y="602258"/>
                  <a:pt x="4946623" y="615609"/>
                  <a:pt x="4981575" y="600075"/>
                </a:cubicBezTo>
                <a:cubicBezTo>
                  <a:pt x="4988063" y="597192"/>
                  <a:pt x="4994537" y="594203"/>
                  <a:pt x="5000625" y="590550"/>
                </a:cubicBezTo>
                <a:cubicBezTo>
                  <a:pt x="5010441" y="584660"/>
                  <a:pt x="5018340" y="575120"/>
                  <a:pt x="5029200" y="571500"/>
                </a:cubicBezTo>
                <a:lnTo>
                  <a:pt x="5043487" y="566738"/>
                </a:lnTo>
                <a:cubicBezTo>
                  <a:pt x="5080508" y="529717"/>
                  <a:pt x="5024919" y="582294"/>
                  <a:pt x="5105400" y="528638"/>
                </a:cubicBezTo>
                <a:cubicBezTo>
                  <a:pt x="5110162" y="525463"/>
                  <a:pt x="5114568" y="521673"/>
                  <a:pt x="5119687" y="519113"/>
                </a:cubicBezTo>
                <a:cubicBezTo>
                  <a:pt x="5124177" y="516868"/>
                  <a:pt x="5129586" y="516788"/>
                  <a:pt x="5133975" y="514350"/>
                </a:cubicBezTo>
                <a:cubicBezTo>
                  <a:pt x="5143982" y="508791"/>
                  <a:pt x="5151690" y="498920"/>
                  <a:pt x="5162550" y="495300"/>
                </a:cubicBezTo>
                <a:lnTo>
                  <a:pt x="5191125" y="485775"/>
                </a:lnTo>
                <a:lnTo>
                  <a:pt x="5205412" y="481013"/>
                </a:lnTo>
                <a:cubicBezTo>
                  <a:pt x="5210175" y="476250"/>
                  <a:pt x="5214096" y="470461"/>
                  <a:pt x="5219700" y="466725"/>
                </a:cubicBezTo>
                <a:cubicBezTo>
                  <a:pt x="5223877" y="463940"/>
                  <a:pt x="5229497" y="464208"/>
                  <a:pt x="5233987" y="461963"/>
                </a:cubicBezTo>
                <a:cubicBezTo>
                  <a:pt x="5266879" y="445517"/>
                  <a:pt x="5227676" y="457588"/>
                  <a:pt x="5267325" y="447675"/>
                </a:cubicBezTo>
                <a:cubicBezTo>
                  <a:pt x="5272087" y="442913"/>
                  <a:pt x="5276296" y="437523"/>
                  <a:pt x="5281612" y="433388"/>
                </a:cubicBezTo>
                <a:cubicBezTo>
                  <a:pt x="5324572" y="399974"/>
                  <a:pt x="5295850" y="426282"/>
                  <a:pt x="5324475" y="404813"/>
                </a:cubicBezTo>
                <a:cubicBezTo>
                  <a:pt x="5330825" y="400050"/>
                  <a:pt x="5337498" y="395691"/>
                  <a:pt x="5343525" y="390525"/>
                </a:cubicBezTo>
                <a:cubicBezTo>
                  <a:pt x="5348639" y="386142"/>
                  <a:pt x="5352332" y="380153"/>
                  <a:pt x="5357812" y="376238"/>
                </a:cubicBezTo>
                <a:cubicBezTo>
                  <a:pt x="5396270" y="348768"/>
                  <a:pt x="5357422" y="387067"/>
                  <a:pt x="5395912" y="352425"/>
                </a:cubicBezTo>
                <a:cubicBezTo>
                  <a:pt x="5405924" y="343414"/>
                  <a:pt x="5414962" y="333375"/>
                  <a:pt x="5424487" y="323850"/>
                </a:cubicBezTo>
                <a:lnTo>
                  <a:pt x="5438775" y="309563"/>
                </a:lnTo>
                <a:cubicBezTo>
                  <a:pt x="5443538" y="304800"/>
                  <a:pt x="5449326" y="300879"/>
                  <a:pt x="5453062" y="295275"/>
                </a:cubicBezTo>
                <a:cubicBezTo>
                  <a:pt x="5474116" y="263695"/>
                  <a:pt x="5449369" y="298791"/>
                  <a:pt x="5476875" y="266700"/>
                </a:cubicBezTo>
                <a:cubicBezTo>
                  <a:pt x="5508124" y="230242"/>
                  <a:pt x="5481132" y="257678"/>
                  <a:pt x="5495925" y="24288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715140" y="378619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421481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폭발 2 4"/>
          <p:cNvSpPr/>
          <p:nvPr/>
        </p:nvSpPr>
        <p:spPr>
          <a:xfrm>
            <a:off x="3286116" y="1571612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5143536" cy="164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폭발 2 6"/>
          <p:cNvSpPr/>
          <p:nvPr/>
        </p:nvSpPr>
        <p:spPr>
          <a:xfrm>
            <a:off x="428596" y="3071810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2 5"/>
          <p:cNvSpPr/>
          <p:nvPr/>
        </p:nvSpPr>
        <p:spPr>
          <a:xfrm>
            <a:off x="4500562" y="3143248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823360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Vue.js</a:t>
            </a:r>
            <a:endParaRPr lang="en-US" altLang="ko-KR" dirty="0"/>
          </a:p>
          <a:p>
            <a:r>
              <a:rPr lang="en-US" altLang="ko-KR" sz="1600" dirty="0" smtClean="0"/>
              <a:t> -2</a:t>
            </a:r>
            <a:r>
              <a:rPr lang="ko-KR" altLang="en-US" sz="1600" dirty="0" smtClean="0"/>
              <a:t>세대 자바스크립트 프레임워크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-Web Application</a:t>
            </a:r>
            <a:r>
              <a:rPr lang="ko-KR" altLang="en-US" sz="1600" dirty="0" smtClean="0"/>
              <a:t>에서 사용자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제작하기위해</a:t>
            </a:r>
            <a:r>
              <a:rPr lang="ko-KR" altLang="en-US" sz="1600" dirty="0" smtClean="0"/>
              <a:t> 사용하는 </a:t>
            </a:r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progressive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JavaScript Framework.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JS Library </a:t>
            </a:r>
            <a:r>
              <a:rPr lang="ko-KR" altLang="en-US" sz="1600" dirty="0" smtClean="0"/>
              <a:t>를 사용하는 웹 프로젝트에 도입하기 쉽게 설계되어있다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점진</a:t>
            </a:r>
            <a:r>
              <a:rPr lang="ko-KR" altLang="en-US" sz="1600" dirty="0" smtClean="0"/>
              <a:t>적</a:t>
            </a:r>
            <a:r>
              <a:rPr lang="ko-KR" altLang="en-US" sz="1600" dirty="0" smtClean="0"/>
              <a:t>으로 </a:t>
            </a:r>
            <a:r>
              <a:rPr lang="ko-KR" altLang="en-US" sz="1600" dirty="0" smtClean="0"/>
              <a:t>채택할 수 있게 설계되어있다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-Evan You</a:t>
            </a:r>
            <a:r>
              <a:rPr lang="ko-KR" altLang="en-US" sz="1600" dirty="0" smtClean="0"/>
              <a:t>가 개발</a:t>
            </a:r>
            <a:r>
              <a:rPr lang="en-US" altLang="ko-KR" sz="1600" dirty="0" smtClean="0"/>
              <a:t>(Angular JS</a:t>
            </a:r>
            <a:r>
              <a:rPr lang="ko-KR" altLang="en-US" sz="1600" dirty="0" smtClean="0"/>
              <a:t>에서 필요한 부분만 추출하고 기능을 더해 제작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선언적 </a:t>
            </a:r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}} – </a:t>
            </a:r>
            <a:r>
              <a:rPr lang="ko-KR" altLang="en-US" sz="1600" dirty="0" smtClean="0"/>
              <a:t>연결된 대상을 즉시 변경할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명령형 </a:t>
            </a:r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연결된 대상을 순차적으로 변경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장점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유연하고 가볍다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-SPA</a:t>
            </a:r>
            <a:r>
              <a:rPr lang="ko-KR" altLang="en-US" sz="1600" dirty="0" smtClean="0"/>
              <a:t>를 제작할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가상 </a:t>
            </a:r>
            <a:r>
              <a:rPr lang="en-US" altLang="ko-KR" sz="1600" dirty="0" smtClean="0"/>
              <a:t>DOM</a:t>
            </a:r>
            <a:r>
              <a:rPr lang="ko-KR" altLang="en-US" sz="1600" dirty="0" smtClean="0"/>
              <a:t>을 지원하여  빠른 </a:t>
            </a:r>
            <a:r>
              <a:rPr lang="en-US" altLang="ko-KR" sz="1600" dirty="0" smtClean="0"/>
              <a:t>UI Rendering</a:t>
            </a:r>
            <a:r>
              <a:rPr lang="ko-KR" altLang="en-US" sz="1600" dirty="0" smtClean="0"/>
              <a:t>을 할 수 있다</a:t>
            </a:r>
            <a:r>
              <a:rPr lang="en-US" altLang="ko-KR" sz="1600" dirty="0" smtClean="0"/>
              <a:t>.( React.js </a:t>
            </a:r>
            <a:r>
              <a:rPr lang="ko-KR" altLang="en-US" sz="1600" dirty="0" smtClean="0"/>
              <a:t>와 같은 기능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Vue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Angular</a:t>
            </a:r>
            <a:r>
              <a:rPr lang="ko-KR" altLang="en-US" sz="1600" dirty="0" smtClean="0"/>
              <a:t>의 양방향 데이터 바인딩과 </a:t>
            </a:r>
            <a:r>
              <a:rPr lang="en-US" altLang="ko-KR" sz="1600" dirty="0" smtClean="0"/>
              <a:t>React</a:t>
            </a:r>
            <a:r>
              <a:rPr lang="ko-KR" altLang="en-US" sz="1600" dirty="0" smtClean="0"/>
              <a:t>의 단방향 데이터 바인딩의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장점을 결합한 프레임 워크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400" b="1" dirty="0" smtClean="0"/>
              <a:t>  -CDN</a:t>
            </a:r>
            <a:r>
              <a:rPr lang="ko-KR" altLang="en-US" sz="1400" b="1" dirty="0" smtClean="0"/>
              <a:t>제공</a:t>
            </a:r>
            <a:endParaRPr lang="en-US" altLang="ko-KR" sz="1400" b="1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altLang="ko-KR" sz="1400" dirty="0"/>
              <a:t>&lt;!-- </a:t>
            </a:r>
            <a:r>
              <a:rPr lang="ko-KR" altLang="en-US" sz="1400" dirty="0"/>
              <a:t>개발버전</a:t>
            </a:r>
            <a:r>
              <a:rPr lang="en-US" altLang="ko-KR" sz="1400" dirty="0"/>
              <a:t>, </a:t>
            </a:r>
            <a:r>
              <a:rPr lang="ko-KR" altLang="en-US" sz="1400" dirty="0"/>
              <a:t>도움되는 콘솔 경고를 포함</a:t>
            </a:r>
            <a:r>
              <a:rPr lang="en-US" altLang="ko-KR" sz="1400" dirty="0"/>
              <a:t>. --&gt;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="https://cdn.jsdelivr.net/npm/vue/dist/vue.js"&gt;&lt;/script&gt;</a:t>
            </a:r>
            <a:endParaRPr lang="en-US" sz="1400" dirty="0" smtClean="0"/>
          </a:p>
          <a:p>
            <a:r>
              <a:rPr lang="en-US" altLang="ko-KR" sz="1400" dirty="0" smtClean="0"/>
              <a:t>    &lt;!-- </a:t>
            </a:r>
            <a:r>
              <a:rPr lang="ko-KR" altLang="en-US" sz="1400" dirty="0"/>
              <a:t>상용버전</a:t>
            </a:r>
            <a:r>
              <a:rPr lang="en-US" altLang="ko-KR" sz="1400" dirty="0"/>
              <a:t>, </a:t>
            </a:r>
            <a:r>
              <a:rPr lang="ko-KR" altLang="en-US" sz="1400" dirty="0"/>
              <a:t>속도와 용량이 최적화됨</a:t>
            </a:r>
            <a:r>
              <a:rPr lang="en-US" altLang="ko-KR" sz="1400" dirty="0"/>
              <a:t>. --&gt;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="https://cdn.jsdelivr.net/npm/vue"&gt;&lt;/script&gt;</a:t>
            </a:r>
            <a:endParaRPr lang="en-US" altLang="ko-KR" sz="1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428628" cy="53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5400000" flipH="1" flipV="1">
            <a:off x="2000232" y="4643446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5000636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화면에 표시된 값과 프레임워크의</a:t>
            </a:r>
            <a:endParaRPr lang="en-US" altLang="ko-KR" sz="1200" dirty="0" smtClean="0"/>
          </a:p>
          <a:p>
            <a:r>
              <a:rPr lang="ko-KR" altLang="en-US" sz="1200" dirty="0" smtClean="0"/>
              <a:t>모델 값이 동기화되어 어느 한쪽이 </a:t>
            </a:r>
            <a:endParaRPr lang="en-US" altLang="ko-KR" sz="1200" dirty="0" smtClean="0"/>
          </a:p>
          <a:p>
            <a:r>
              <a:rPr lang="ko-KR" altLang="en-US" sz="1200" dirty="0" smtClean="0"/>
              <a:t>변경되면 다른 한쪽도 자동으로 변경되는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것</a:t>
            </a:r>
            <a:endParaRPr lang="en-US" altLang="ko-KR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5286380" y="478632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3859" y="5000636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컴포넌트 </a:t>
            </a:r>
            <a:r>
              <a:rPr lang="ko-KR" altLang="en-US" sz="1200" dirty="0" err="1" smtClean="0"/>
              <a:t>단방향통신을</a:t>
            </a:r>
            <a:r>
              <a:rPr lang="ko-KR" altLang="en-US" sz="1200" dirty="0" smtClean="0"/>
              <a:t> 의미한다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컴포넌트가 데이터를 전달할 때 항상 상위 컴포넌트에서</a:t>
            </a:r>
            <a:endParaRPr lang="en-US" altLang="ko-KR" sz="1200" dirty="0" smtClean="0"/>
          </a:p>
          <a:p>
            <a:r>
              <a:rPr lang="ko-KR" altLang="en-US" sz="1200" dirty="0" smtClean="0"/>
              <a:t>하위 컴포넌트 방향으로 전달하는 것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486</Words>
  <Application>Microsoft Office PowerPoint</Application>
  <PresentationFormat>화면 슬라이드 쇼(4:3)</PresentationFormat>
  <Paragraphs>116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2023-12-14T00:29:37Z</dcterms:created>
  <dcterms:modified xsi:type="dcterms:W3CDTF">2023-12-15T00:39:05Z</dcterms:modified>
</cp:coreProperties>
</file>