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69" autoAdjust="0"/>
    <p:restoredTop sz="94660"/>
  </p:normalViewPr>
  <p:slideViewPr>
    <p:cSldViewPr>
      <p:cViewPr>
        <p:scale>
          <a:sx n="150" d="100"/>
          <a:sy n="150" d="100"/>
        </p:scale>
        <p:origin x="-678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2A74-68F0-4925-88A9-1A69261B237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C8E2-C444-4D38-8016-D1A199116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4575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*JSON</a:t>
            </a:r>
            <a:r>
              <a:rPr lang="ko-KR" altLang="en-US" sz="1600" dirty="0" smtClean="0"/>
              <a:t>으로 분리하여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-model</a:t>
            </a:r>
            <a:r>
              <a:rPr lang="ko-KR" altLang="en-US" sz="1600" dirty="0" smtClean="0"/>
              <a:t>만 따로 정의하여 데이터를 별도로 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//1. </a:t>
            </a:r>
            <a:r>
              <a:rPr lang="en-US" altLang="ko-KR" sz="1600" dirty="0" err="1" smtClean="0"/>
              <a:t>JSONObject</a:t>
            </a:r>
            <a:r>
              <a:rPr lang="ko-KR" altLang="en-US" sz="1600" dirty="0" smtClean="0"/>
              <a:t>으로 값을 가진 객체를 생성</a:t>
            </a:r>
            <a:endParaRPr lang="en-US" altLang="ko-KR" sz="1600" dirty="0" smtClean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model={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,,,,,, };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//2. </a:t>
            </a:r>
            <a:r>
              <a:rPr lang="en-US" altLang="ko-KR" sz="1600" dirty="0" err="1" smtClean="0"/>
              <a:t>Vue</a:t>
            </a:r>
            <a:r>
              <a:rPr lang="ko-KR" altLang="en-US" sz="1600" dirty="0" err="1" smtClean="0"/>
              <a:t>인스턴스에서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new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 el:”</a:t>
            </a:r>
            <a:r>
              <a:rPr lang="ko-KR" altLang="en-US" sz="1600" dirty="0" err="1" smtClean="0"/>
              <a:t>적용받을</a:t>
            </a:r>
            <a:r>
              <a:rPr lang="en-US" altLang="ko-KR" sz="1600" dirty="0" smtClean="0"/>
              <a:t>ID”,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data: model</a:t>
            </a:r>
            <a:endParaRPr lang="en-US" altLang="ko-KR" sz="1600" dirty="0"/>
          </a:p>
          <a:p>
            <a:r>
              <a:rPr lang="en-US" altLang="ko-KR" sz="1600" dirty="0" smtClean="0"/>
              <a:t> });</a:t>
            </a:r>
            <a:endParaRPr lang="ko-KR" altLang="en-US" sz="1600" dirty="0"/>
          </a:p>
        </p:txBody>
      </p:sp>
      <p:sp>
        <p:nvSpPr>
          <p:cNvPr id="7" name="자유형 6"/>
          <p:cNvSpPr/>
          <p:nvPr/>
        </p:nvSpPr>
        <p:spPr>
          <a:xfrm>
            <a:off x="1013357" y="1652588"/>
            <a:ext cx="1618785" cy="1052512"/>
          </a:xfrm>
          <a:custGeom>
            <a:avLst/>
            <a:gdLst>
              <a:gd name="connsiteX0" fmla="*/ 534456 w 1618785"/>
              <a:gd name="connsiteY0" fmla="*/ 1052512 h 1052512"/>
              <a:gd name="connsiteX1" fmla="*/ 563031 w 1618785"/>
              <a:gd name="connsiteY1" fmla="*/ 1047750 h 1052512"/>
              <a:gd name="connsiteX2" fmla="*/ 586843 w 1618785"/>
              <a:gd name="connsiteY2" fmla="*/ 1038225 h 1052512"/>
              <a:gd name="connsiteX3" fmla="*/ 643993 w 1618785"/>
              <a:gd name="connsiteY3" fmla="*/ 1028700 h 1052512"/>
              <a:gd name="connsiteX4" fmla="*/ 1005943 w 1618785"/>
              <a:gd name="connsiteY4" fmla="*/ 1019175 h 1052512"/>
              <a:gd name="connsiteX5" fmla="*/ 1034518 w 1618785"/>
              <a:gd name="connsiteY5" fmla="*/ 1014412 h 1052512"/>
              <a:gd name="connsiteX6" fmla="*/ 1072618 w 1618785"/>
              <a:gd name="connsiteY6" fmla="*/ 1000125 h 1052512"/>
              <a:gd name="connsiteX7" fmla="*/ 1120243 w 1618785"/>
              <a:gd name="connsiteY7" fmla="*/ 990600 h 1052512"/>
              <a:gd name="connsiteX8" fmla="*/ 1148818 w 1618785"/>
              <a:gd name="connsiteY8" fmla="*/ 981075 h 1052512"/>
              <a:gd name="connsiteX9" fmla="*/ 1167868 w 1618785"/>
              <a:gd name="connsiteY9" fmla="*/ 976312 h 1052512"/>
              <a:gd name="connsiteX10" fmla="*/ 1215493 w 1618785"/>
              <a:gd name="connsiteY10" fmla="*/ 952500 h 1052512"/>
              <a:gd name="connsiteX11" fmla="*/ 1229781 w 1618785"/>
              <a:gd name="connsiteY11" fmla="*/ 947737 h 1052512"/>
              <a:gd name="connsiteX12" fmla="*/ 1258356 w 1618785"/>
              <a:gd name="connsiteY12" fmla="*/ 933450 h 1052512"/>
              <a:gd name="connsiteX13" fmla="*/ 1277406 w 1618785"/>
              <a:gd name="connsiteY13" fmla="*/ 919162 h 1052512"/>
              <a:gd name="connsiteX14" fmla="*/ 1296456 w 1618785"/>
              <a:gd name="connsiteY14" fmla="*/ 909637 h 1052512"/>
              <a:gd name="connsiteX15" fmla="*/ 1310743 w 1618785"/>
              <a:gd name="connsiteY15" fmla="*/ 900112 h 1052512"/>
              <a:gd name="connsiteX16" fmla="*/ 1329793 w 1618785"/>
              <a:gd name="connsiteY16" fmla="*/ 890587 h 1052512"/>
              <a:gd name="connsiteX17" fmla="*/ 1363131 w 1618785"/>
              <a:gd name="connsiteY17" fmla="*/ 871537 h 1052512"/>
              <a:gd name="connsiteX18" fmla="*/ 1386943 w 1618785"/>
              <a:gd name="connsiteY18" fmla="*/ 862012 h 1052512"/>
              <a:gd name="connsiteX19" fmla="*/ 1420281 w 1618785"/>
              <a:gd name="connsiteY19" fmla="*/ 838200 h 1052512"/>
              <a:gd name="connsiteX20" fmla="*/ 1439331 w 1618785"/>
              <a:gd name="connsiteY20" fmla="*/ 828675 h 1052512"/>
              <a:gd name="connsiteX21" fmla="*/ 1458381 w 1618785"/>
              <a:gd name="connsiteY21" fmla="*/ 814387 h 1052512"/>
              <a:gd name="connsiteX22" fmla="*/ 1486956 w 1618785"/>
              <a:gd name="connsiteY22" fmla="*/ 795337 h 1052512"/>
              <a:gd name="connsiteX23" fmla="*/ 1515531 w 1618785"/>
              <a:gd name="connsiteY23" fmla="*/ 776287 h 1052512"/>
              <a:gd name="connsiteX24" fmla="*/ 1553631 w 1618785"/>
              <a:gd name="connsiteY24" fmla="*/ 738187 h 1052512"/>
              <a:gd name="connsiteX25" fmla="*/ 1582206 w 1618785"/>
              <a:gd name="connsiteY25" fmla="*/ 700087 h 1052512"/>
              <a:gd name="connsiteX26" fmla="*/ 1591731 w 1618785"/>
              <a:gd name="connsiteY26" fmla="*/ 685800 h 1052512"/>
              <a:gd name="connsiteX27" fmla="*/ 1596493 w 1618785"/>
              <a:gd name="connsiteY27" fmla="*/ 666750 h 1052512"/>
              <a:gd name="connsiteX28" fmla="*/ 1610781 w 1618785"/>
              <a:gd name="connsiteY28" fmla="*/ 619125 h 1052512"/>
              <a:gd name="connsiteX29" fmla="*/ 1591731 w 1618785"/>
              <a:gd name="connsiteY29" fmla="*/ 476250 h 1052512"/>
              <a:gd name="connsiteX30" fmla="*/ 1577443 w 1618785"/>
              <a:gd name="connsiteY30" fmla="*/ 457200 h 1052512"/>
              <a:gd name="connsiteX31" fmla="*/ 1567918 w 1618785"/>
              <a:gd name="connsiteY31" fmla="*/ 442912 h 1052512"/>
              <a:gd name="connsiteX32" fmla="*/ 1544106 w 1618785"/>
              <a:gd name="connsiteY32" fmla="*/ 438150 h 1052512"/>
              <a:gd name="connsiteX33" fmla="*/ 1496481 w 1618785"/>
              <a:gd name="connsiteY33" fmla="*/ 414337 h 1052512"/>
              <a:gd name="connsiteX34" fmla="*/ 1482193 w 1618785"/>
              <a:gd name="connsiteY34" fmla="*/ 404812 h 1052512"/>
              <a:gd name="connsiteX35" fmla="*/ 1444093 w 1618785"/>
              <a:gd name="connsiteY35" fmla="*/ 400050 h 1052512"/>
              <a:gd name="connsiteX36" fmla="*/ 1405993 w 1618785"/>
              <a:gd name="connsiteY36" fmla="*/ 390525 h 1052512"/>
              <a:gd name="connsiteX37" fmla="*/ 1363131 w 1618785"/>
              <a:gd name="connsiteY37" fmla="*/ 385762 h 1052512"/>
              <a:gd name="connsiteX38" fmla="*/ 1158343 w 1618785"/>
              <a:gd name="connsiteY38" fmla="*/ 376237 h 1052512"/>
              <a:gd name="connsiteX39" fmla="*/ 953556 w 1618785"/>
              <a:gd name="connsiteY39" fmla="*/ 371475 h 1052512"/>
              <a:gd name="connsiteX40" fmla="*/ 929743 w 1618785"/>
              <a:gd name="connsiteY40" fmla="*/ 366712 h 1052512"/>
              <a:gd name="connsiteX41" fmla="*/ 701143 w 1618785"/>
              <a:gd name="connsiteY41" fmla="*/ 352425 h 1052512"/>
              <a:gd name="connsiteX42" fmla="*/ 620181 w 1618785"/>
              <a:gd name="connsiteY42" fmla="*/ 333375 h 1052512"/>
              <a:gd name="connsiteX43" fmla="*/ 567793 w 1618785"/>
              <a:gd name="connsiteY43" fmla="*/ 328612 h 1052512"/>
              <a:gd name="connsiteX44" fmla="*/ 491593 w 1618785"/>
              <a:gd name="connsiteY44" fmla="*/ 304800 h 1052512"/>
              <a:gd name="connsiteX45" fmla="*/ 415393 w 1618785"/>
              <a:gd name="connsiteY45" fmla="*/ 285750 h 1052512"/>
              <a:gd name="connsiteX46" fmla="*/ 377293 w 1618785"/>
              <a:gd name="connsiteY46" fmla="*/ 271462 h 1052512"/>
              <a:gd name="connsiteX47" fmla="*/ 343956 w 1618785"/>
              <a:gd name="connsiteY47" fmla="*/ 261937 h 1052512"/>
              <a:gd name="connsiteX48" fmla="*/ 296331 w 1618785"/>
              <a:gd name="connsiteY48" fmla="*/ 242887 h 1052512"/>
              <a:gd name="connsiteX49" fmla="*/ 243943 w 1618785"/>
              <a:gd name="connsiteY49" fmla="*/ 233362 h 1052512"/>
              <a:gd name="connsiteX50" fmla="*/ 210606 w 1618785"/>
              <a:gd name="connsiteY50" fmla="*/ 219075 h 1052512"/>
              <a:gd name="connsiteX51" fmla="*/ 167743 w 1618785"/>
              <a:gd name="connsiteY51" fmla="*/ 209550 h 1052512"/>
              <a:gd name="connsiteX52" fmla="*/ 143931 w 1618785"/>
              <a:gd name="connsiteY52" fmla="*/ 195262 h 1052512"/>
              <a:gd name="connsiteX53" fmla="*/ 101068 w 1618785"/>
              <a:gd name="connsiteY53" fmla="*/ 180975 h 1052512"/>
              <a:gd name="connsiteX54" fmla="*/ 48681 w 1618785"/>
              <a:gd name="connsiteY54" fmla="*/ 157162 h 1052512"/>
              <a:gd name="connsiteX55" fmla="*/ 34393 w 1618785"/>
              <a:gd name="connsiteY55" fmla="*/ 142875 h 1052512"/>
              <a:gd name="connsiteX56" fmla="*/ 10581 w 1618785"/>
              <a:gd name="connsiteY56" fmla="*/ 90487 h 1052512"/>
              <a:gd name="connsiteX57" fmla="*/ 5818 w 1618785"/>
              <a:gd name="connsiteY57" fmla="*/ 71437 h 1052512"/>
              <a:gd name="connsiteX58" fmla="*/ 1056 w 1618785"/>
              <a:gd name="connsiteY58" fmla="*/ 47625 h 1052512"/>
              <a:gd name="connsiteX59" fmla="*/ 1056 w 1618785"/>
              <a:gd name="connsiteY59" fmla="*/ 0 h 105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618785" h="1052512">
                <a:moveTo>
                  <a:pt x="534456" y="1052512"/>
                </a:moveTo>
                <a:cubicBezTo>
                  <a:pt x="543981" y="1050925"/>
                  <a:pt x="553715" y="1050291"/>
                  <a:pt x="563031" y="1047750"/>
                </a:cubicBezTo>
                <a:cubicBezTo>
                  <a:pt x="571279" y="1045501"/>
                  <a:pt x="578733" y="1040928"/>
                  <a:pt x="586843" y="1038225"/>
                </a:cubicBezTo>
                <a:cubicBezTo>
                  <a:pt x="602660" y="1032952"/>
                  <a:pt x="629999" y="1029200"/>
                  <a:pt x="643993" y="1028700"/>
                </a:cubicBezTo>
                <a:lnTo>
                  <a:pt x="1005943" y="1019175"/>
                </a:lnTo>
                <a:cubicBezTo>
                  <a:pt x="1015468" y="1017587"/>
                  <a:pt x="1025092" y="1016507"/>
                  <a:pt x="1034518" y="1014412"/>
                </a:cubicBezTo>
                <a:cubicBezTo>
                  <a:pt x="1044560" y="1012180"/>
                  <a:pt x="1065186" y="1002603"/>
                  <a:pt x="1072618" y="1000125"/>
                </a:cubicBezTo>
                <a:cubicBezTo>
                  <a:pt x="1086832" y="995387"/>
                  <a:pt x="1106167" y="992946"/>
                  <a:pt x="1120243" y="990600"/>
                </a:cubicBezTo>
                <a:cubicBezTo>
                  <a:pt x="1129768" y="987425"/>
                  <a:pt x="1139078" y="983510"/>
                  <a:pt x="1148818" y="981075"/>
                </a:cubicBezTo>
                <a:cubicBezTo>
                  <a:pt x="1155168" y="979487"/>
                  <a:pt x="1161852" y="978890"/>
                  <a:pt x="1167868" y="976312"/>
                </a:cubicBezTo>
                <a:cubicBezTo>
                  <a:pt x="1184182" y="969320"/>
                  <a:pt x="1198655" y="958113"/>
                  <a:pt x="1215493" y="952500"/>
                </a:cubicBezTo>
                <a:cubicBezTo>
                  <a:pt x="1220256" y="950912"/>
                  <a:pt x="1225291" y="949982"/>
                  <a:pt x="1229781" y="947737"/>
                </a:cubicBezTo>
                <a:cubicBezTo>
                  <a:pt x="1266703" y="929276"/>
                  <a:pt x="1222449" y="945417"/>
                  <a:pt x="1258356" y="933450"/>
                </a:cubicBezTo>
                <a:cubicBezTo>
                  <a:pt x="1264706" y="928687"/>
                  <a:pt x="1270675" y="923369"/>
                  <a:pt x="1277406" y="919162"/>
                </a:cubicBezTo>
                <a:cubicBezTo>
                  <a:pt x="1283426" y="915399"/>
                  <a:pt x="1290292" y="913159"/>
                  <a:pt x="1296456" y="909637"/>
                </a:cubicBezTo>
                <a:cubicBezTo>
                  <a:pt x="1301426" y="906797"/>
                  <a:pt x="1305773" y="902952"/>
                  <a:pt x="1310743" y="900112"/>
                </a:cubicBezTo>
                <a:cubicBezTo>
                  <a:pt x="1316907" y="896590"/>
                  <a:pt x="1323629" y="894109"/>
                  <a:pt x="1329793" y="890587"/>
                </a:cubicBezTo>
                <a:cubicBezTo>
                  <a:pt x="1356608" y="875264"/>
                  <a:pt x="1330750" y="885929"/>
                  <a:pt x="1363131" y="871537"/>
                </a:cubicBezTo>
                <a:cubicBezTo>
                  <a:pt x="1370943" y="868065"/>
                  <a:pt x="1379297" y="865835"/>
                  <a:pt x="1386943" y="862012"/>
                </a:cubicBezTo>
                <a:cubicBezTo>
                  <a:pt x="1397020" y="856974"/>
                  <a:pt x="1411650" y="843594"/>
                  <a:pt x="1420281" y="838200"/>
                </a:cubicBezTo>
                <a:cubicBezTo>
                  <a:pt x="1426301" y="834437"/>
                  <a:pt x="1433311" y="832438"/>
                  <a:pt x="1439331" y="828675"/>
                </a:cubicBezTo>
                <a:cubicBezTo>
                  <a:pt x="1446062" y="824468"/>
                  <a:pt x="1451878" y="818939"/>
                  <a:pt x="1458381" y="814387"/>
                </a:cubicBezTo>
                <a:cubicBezTo>
                  <a:pt x="1467759" y="807822"/>
                  <a:pt x="1477431" y="801687"/>
                  <a:pt x="1486956" y="795337"/>
                </a:cubicBezTo>
                <a:cubicBezTo>
                  <a:pt x="1496481" y="788987"/>
                  <a:pt x="1507436" y="784382"/>
                  <a:pt x="1515531" y="776287"/>
                </a:cubicBezTo>
                <a:cubicBezTo>
                  <a:pt x="1528231" y="763587"/>
                  <a:pt x="1543668" y="753131"/>
                  <a:pt x="1553631" y="738187"/>
                </a:cubicBezTo>
                <a:cubicBezTo>
                  <a:pt x="1575165" y="705888"/>
                  <a:pt x="1548268" y="745338"/>
                  <a:pt x="1582206" y="700087"/>
                </a:cubicBezTo>
                <a:cubicBezTo>
                  <a:pt x="1585640" y="695508"/>
                  <a:pt x="1588556" y="690562"/>
                  <a:pt x="1591731" y="685800"/>
                </a:cubicBezTo>
                <a:cubicBezTo>
                  <a:pt x="1593318" y="679450"/>
                  <a:pt x="1594612" y="673019"/>
                  <a:pt x="1596493" y="666750"/>
                </a:cubicBezTo>
                <a:cubicBezTo>
                  <a:pt x="1613892" y="608751"/>
                  <a:pt x="1599799" y="663049"/>
                  <a:pt x="1610781" y="619125"/>
                </a:cubicBezTo>
                <a:cubicBezTo>
                  <a:pt x="1606448" y="562802"/>
                  <a:pt x="1618785" y="519536"/>
                  <a:pt x="1591731" y="476250"/>
                </a:cubicBezTo>
                <a:cubicBezTo>
                  <a:pt x="1587524" y="469519"/>
                  <a:pt x="1582057" y="463659"/>
                  <a:pt x="1577443" y="457200"/>
                </a:cubicBezTo>
                <a:cubicBezTo>
                  <a:pt x="1574116" y="452542"/>
                  <a:pt x="1572888" y="445752"/>
                  <a:pt x="1567918" y="442912"/>
                </a:cubicBezTo>
                <a:cubicBezTo>
                  <a:pt x="1560890" y="438896"/>
                  <a:pt x="1552043" y="439737"/>
                  <a:pt x="1544106" y="438150"/>
                </a:cubicBezTo>
                <a:cubicBezTo>
                  <a:pt x="1506646" y="410054"/>
                  <a:pt x="1545713" y="436218"/>
                  <a:pt x="1496481" y="414337"/>
                </a:cubicBezTo>
                <a:cubicBezTo>
                  <a:pt x="1491250" y="412012"/>
                  <a:pt x="1487715" y="406318"/>
                  <a:pt x="1482193" y="404812"/>
                </a:cubicBezTo>
                <a:cubicBezTo>
                  <a:pt x="1469845" y="401445"/>
                  <a:pt x="1456793" y="401637"/>
                  <a:pt x="1444093" y="400050"/>
                </a:cubicBezTo>
                <a:cubicBezTo>
                  <a:pt x="1431393" y="396875"/>
                  <a:pt x="1418885" y="392800"/>
                  <a:pt x="1405993" y="390525"/>
                </a:cubicBezTo>
                <a:cubicBezTo>
                  <a:pt x="1391836" y="388027"/>
                  <a:pt x="1377442" y="387125"/>
                  <a:pt x="1363131" y="385762"/>
                </a:cubicBezTo>
                <a:cubicBezTo>
                  <a:pt x="1280433" y="377886"/>
                  <a:pt x="1264505" y="379106"/>
                  <a:pt x="1158343" y="376237"/>
                </a:cubicBezTo>
                <a:lnTo>
                  <a:pt x="953556" y="371475"/>
                </a:lnTo>
                <a:cubicBezTo>
                  <a:pt x="945618" y="369887"/>
                  <a:pt x="937815" y="367321"/>
                  <a:pt x="929743" y="366712"/>
                </a:cubicBezTo>
                <a:cubicBezTo>
                  <a:pt x="853611" y="360966"/>
                  <a:pt x="701143" y="352425"/>
                  <a:pt x="701143" y="352425"/>
                </a:cubicBezTo>
                <a:cubicBezTo>
                  <a:pt x="669073" y="343262"/>
                  <a:pt x="655557" y="338429"/>
                  <a:pt x="620181" y="333375"/>
                </a:cubicBezTo>
                <a:cubicBezTo>
                  <a:pt x="602823" y="330895"/>
                  <a:pt x="585256" y="330200"/>
                  <a:pt x="567793" y="328612"/>
                </a:cubicBezTo>
                <a:cubicBezTo>
                  <a:pt x="504363" y="301428"/>
                  <a:pt x="566403" y="325581"/>
                  <a:pt x="491593" y="304800"/>
                </a:cubicBezTo>
                <a:cubicBezTo>
                  <a:pt x="416047" y="283815"/>
                  <a:pt x="480064" y="294988"/>
                  <a:pt x="415393" y="285750"/>
                </a:cubicBezTo>
                <a:cubicBezTo>
                  <a:pt x="402693" y="280987"/>
                  <a:pt x="390161" y="275751"/>
                  <a:pt x="377293" y="271462"/>
                </a:cubicBezTo>
                <a:cubicBezTo>
                  <a:pt x="366329" y="267807"/>
                  <a:pt x="354854" y="265783"/>
                  <a:pt x="343956" y="261937"/>
                </a:cubicBezTo>
                <a:cubicBezTo>
                  <a:pt x="327833" y="256246"/>
                  <a:pt x="312552" y="248294"/>
                  <a:pt x="296331" y="242887"/>
                </a:cubicBezTo>
                <a:cubicBezTo>
                  <a:pt x="289682" y="240671"/>
                  <a:pt x="248732" y="234160"/>
                  <a:pt x="243943" y="233362"/>
                </a:cubicBezTo>
                <a:cubicBezTo>
                  <a:pt x="232831" y="228600"/>
                  <a:pt x="222161" y="222630"/>
                  <a:pt x="210606" y="219075"/>
                </a:cubicBezTo>
                <a:cubicBezTo>
                  <a:pt x="191597" y="213226"/>
                  <a:pt x="183644" y="217501"/>
                  <a:pt x="167743" y="209550"/>
                </a:cubicBezTo>
                <a:cubicBezTo>
                  <a:pt x="159464" y="205410"/>
                  <a:pt x="152439" y="198908"/>
                  <a:pt x="143931" y="195262"/>
                </a:cubicBezTo>
                <a:cubicBezTo>
                  <a:pt x="130088" y="189329"/>
                  <a:pt x="114538" y="187710"/>
                  <a:pt x="101068" y="180975"/>
                </a:cubicBezTo>
                <a:cubicBezTo>
                  <a:pt x="58478" y="159680"/>
                  <a:pt x="76438" y="166416"/>
                  <a:pt x="48681" y="157162"/>
                </a:cubicBezTo>
                <a:cubicBezTo>
                  <a:pt x="43918" y="152400"/>
                  <a:pt x="38009" y="148557"/>
                  <a:pt x="34393" y="142875"/>
                </a:cubicBezTo>
                <a:cubicBezTo>
                  <a:pt x="24609" y="127501"/>
                  <a:pt x="15763" y="108623"/>
                  <a:pt x="10581" y="90487"/>
                </a:cubicBezTo>
                <a:cubicBezTo>
                  <a:pt x="8783" y="84193"/>
                  <a:pt x="7238" y="77827"/>
                  <a:pt x="5818" y="71437"/>
                </a:cubicBezTo>
                <a:cubicBezTo>
                  <a:pt x="4062" y="63535"/>
                  <a:pt x="1594" y="55702"/>
                  <a:pt x="1056" y="47625"/>
                </a:cubicBezTo>
                <a:cubicBezTo>
                  <a:pt x="0" y="31785"/>
                  <a:pt x="1056" y="15875"/>
                  <a:pt x="1056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571612"/>
            <a:ext cx="2214567" cy="348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0800000" flipV="1">
            <a:off x="4500562" y="4286256"/>
            <a:ext cx="142876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9322" y="414338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양방향바인딩으로</a:t>
            </a:r>
            <a:endParaRPr lang="en-US" altLang="ko-KR" sz="1200" dirty="0" smtClean="0"/>
          </a:p>
          <a:p>
            <a:r>
              <a:rPr lang="ko-KR" altLang="en-US" sz="1200" dirty="0" smtClean="0"/>
              <a:t>콘솔에서 값을 변경하면</a:t>
            </a:r>
            <a:endParaRPr lang="en-US" altLang="ko-KR" sz="1200" dirty="0" smtClean="0"/>
          </a:p>
          <a:p>
            <a:r>
              <a:rPr lang="ko-KR" altLang="en-US" sz="1200" dirty="0" smtClean="0"/>
              <a:t>바로 적용된다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2819400" y="2138363"/>
            <a:ext cx="538163" cy="2252662"/>
          </a:xfrm>
          <a:custGeom>
            <a:avLst/>
            <a:gdLst>
              <a:gd name="connsiteX0" fmla="*/ 476250 w 538163"/>
              <a:gd name="connsiteY0" fmla="*/ 2252662 h 2252662"/>
              <a:gd name="connsiteX1" fmla="*/ 442913 w 538163"/>
              <a:gd name="connsiteY1" fmla="*/ 2233612 h 2252662"/>
              <a:gd name="connsiteX2" fmla="*/ 404813 w 538163"/>
              <a:gd name="connsiteY2" fmla="*/ 2205037 h 2252662"/>
              <a:gd name="connsiteX3" fmla="*/ 376238 w 538163"/>
              <a:gd name="connsiteY3" fmla="*/ 2166937 h 2252662"/>
              <a:gd name="connsiteX4" fmla="*/ 357188 w 538163"/>
              <a:gd name="connsiteY4" fmla="*/ 2147887 h 2252662"/>
              <a:gd name="connsiteX5" fmla="*/ 338138 w 538163"/>
              <a:gd name="connsiteY5" fmla="*/ 2114550 h 2252662"/>
              <a:gd name="connsiteX6" fmla="*/ 314325 w 538163"/>
              <a:gd name="connsiteY6" fmla="*/ 2085975 h 2252662"/>
              <a:gd name="connsiteX7" fmla="*/ 290513 w 538163"/>
              <a:gd name="connsiteY7" fmla="*/ 2043112 h 2252662"/>
              <a:gd name="connsiteX8" fmla="*/ 271463 w 538163"/>
              <a:gd name="connsiteY8" fmla="*/ 2014537 h 2252662"/>
              <a:gd name="connsiteX9" fmla="*/ 219075 w 538163"/>
              <a:gd name="connsiteY9" fmla="*/ 1947862 h 2252662"/>
              <a:gd name="connsiteX10" fmla="*/ 185738 w 538163"/>
              <a:gd name="connsiteY10" fmla="*/ 1881187 h 2252662"/>
              <a:gd name="connsiteX11" fmla="*/ 147638 w 538163"/>
              <a:gd name="connsiteY11" fmla="*/ 1809750 h 2252662"/>
              <a:gd name="connsiteX12" fmla="*/ 119063 w 538163"/>
              <a:gd name="connsiteY12" fmla="*/ 1747837 h 2252662"/>
              <a:gd name="connsiteX13" fmla="*/ 85725 w 538163"/>
              <a:gd name="connsiteY13" fmla="*/ 1671637 h 2252662"/>
              <a:gd name="connsiteX14" fmla="*/ 61913 w 538163"/>
              <a:gd name="connsiteY14" fmla="*/ 1609725 h 2252662"/>
              <a:gd name="connsiteX15" fmla="*/ 42863 w 538163"/>
              <a:gd name="connsiteY15" fmla="*/ 1566862 h 2252662"/>
              <a:gd name="connsiteX16" fmla="*/ 33338 w 538163"/>
              <a:gd name="connsiteY16" fmla="*/ 1528762 h 2252662"/>
              <a:gd name="connsiteX17" fmla="*/ 28575 w 538163"/>
              <a:gd name="connsiteY17" fmla="*/ 1485900 h 2252662"/>
              <a:gd name="connsiteX18" fmla="*/ 23813 w 538163"/>
              <a:gd name="connsiteY18" fmla="*/ 1462087 h 2252662"/>
              <a:gd name="connsiteX19" fmla="*/ 9525 w 538163"/>
              <a:gd name="connsiteY19" fmla="*/ 1371600 h 2252662"/>
              <a:gd name="connsiteX20" fmla="*/ 0 w 538163"/>
              <a:gd name="connsiteY20" fmla="*/ 1281112 h 2252662"/>
              <a:gd name="connsiteX21" fmla="*/ 4763 w 538163"/>
              <a:gd name="connsiteY21" fmla="*/ 771525 h 2252662"/>
              <a:gd name="connsiteX22" fmla="*/ 9525 w 538163"/>
              <a:gd name="connsiteY22" fmla="*/ 747712 h 2252662"/>
              <a:gd name="connsiteX23" fmla="*/ 23813 w 538163"/>
              <a:gd name="connsiteY23" fmla="*/ 676275 h 2252662"/>
              <a:gd name="connsiteX24" fmla="*/ 33338 w 538163"/>
              <a:gd name="connsiteY24" fmla="*/ 638175 h 2252662"/>
              <a:gd name="connsiteX25" fmla="*/ 38100 w 538163"/>
              <a:gd name="connsiteY25" fmla="*/ 623887 h 2252662"/>
              <a:gd name="connsiteX26" fmla="*/ 42863 w 538163"/>
              <a:gd name="connsiteY26" fmla="*/ 600075 h 2252662"/>
              <a:gd name="connsiteX27" fmla="*/ 47625 w 538163"/>
              <a:gd name="connsiteY27" fmla="*/ 585787 h 2252662"/>
              <a:gd name="connsiteX28" fmla="*/ 52388 w 538163"/>
              <a:gd name="connsiteY28" fmla="*/ 566737 h 2252662"/>
              <a:gd name="connsiteX29" fmla="*/ 76200 w 538163"/>
              <a:gd name="connsiteY29" fmla="*/ 500062 h 2252662"/>
              <a:gd name="connsiteX30" fmla="*/ 85725 w 538163"/>
              <a:gd name="connsiteY30" fmla="*/ 466725 h 2252662"/>
              <a:gd name="connsiteX31" fmla="*/ 90488 w 538163"/>
              <a:gd name="connsiteY31" fmla="*/ 452437 h 2252662"/>
              <a:gd name="connsiteX32" fmla="*/ 95250 w 538163"/>
              <a:gd name="connsiteY32" fmla="*/ 428625 h 2252662"/>
              <a:gd name="connsiteX33" fmla="*/ 109538 w 538163"/>
              <a:gd name="connsiteY33" fmla="*/ 414337 h 2252662"/>
              <a:gd name="connsiteX34" fmla="*/ 114300 w 538163"/>
              <a:gd name="connsiteY34" fmla="*/ 390525 h 2252662"/>
              <a:gd name="connsiteX35" fmla="*/ 142875 w 538163"/>
              <a:gd name="connsiteY35" fmla="*/ 338137 h 2252662"/>
              <a:gd name="connsiteX36" fmla="*/ 147638 w 538163"/>
              <a:gd name="connsiteY36" fmla="*/ 314325 h 2252662"/>
              <a:gd name="connsiteX37" fmla="*/ 161925 w 538163"/>
              <a:gd name="connsiteY37" fmla="*/ 290512 h 2252662"/>
              <a:gd name="connsiteX38" fmla="*/ 200025 w 538163"/>
              <a:gd name="connsiteY38" fmla="*/ 242887 h 2252662"/>
              <a:gd name="connsiteX39" fmla="*/ 219075 w 538163"/>
              <a:gd name="connsiteY39" fmla="*/ 214312 h 2252662"/>
              <a:gd name="connsiteX40" fmla="*/ 228600 w 538163"/>
              <a:gd name="connsiteY40" fmla="*/ 200025 h 2252662"/>
              <a:gd name="connsiteX41" fmla="*/ 242888 w 538163"/>
              <a:gd name="connsiteY41" fmla="*/ 185737 h 2252662"/>
              <a:gd name="connsiteX42" fmla="*/ 252413 w 538163"/>
              <a:gd name="connsiteY42" fmla="*/ 166687 h 2252662"/>
              <a:gd name="connsiteX43" fmla="*/ 285750 w 538163"/>
              <a:gd name="connsiteY43" fmla="*/ 138112 h 2252662"/>
              <a:gd name="connsiteX44" fmla="*/ 300038 w 538163"/>
              <a:gd name="connsiteY44" fmla="*/ 123825 h 2252662"/>
              <a:gd name="connsiteX45" fmla="*/ 314325 w 538163"/>
              <a:gd name="connsiteY45" fmla="*/ 114300 h 2252662"/>
              <a:gd name="connsiteX46" fmla="*/ 347663 w 538163"/>
              <a:gd name="connsiteY46" fmla="*/ 85725 h 2252662"/>
              <a:gd name="connsiteX47" fmla="*/ 376238 w 538163"/>
              <a:gd name="connsiteY47" fmla="*/ 61912 h 2252662"/>
              <a:gd name="connsiteX48" fmla="*/ 390525 w 538163"/>
              <a:gd name="connsiteY48" fmla="*/ 47625 h 2252662"/>
              <a:gd name="connsiteX49" fmla="*/ 414338 w 538163"/>
              <a:gd name="connsiteY49" fmla="*/ 42862 h 2252662"/>
              <a:gd name="connsiteX50" fmla="*/ 438150 w 538163"/>
              <a:gd name="connsiteY50" fmla="*/ 28575 h 2252662"/>
              <a:gd name="connsiteX51" fmla="*/ 519113 w 538163"/>
              <a:gd name="connsiteY51" fmla="*/ 9525 h 2252662"/>
              <a:gd name="connsiteX52" fmla="*/ 538163 w 538163"/>
              <a:gd name="connsiteY52" fmla="*/ 0 h 225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8163" h="2252662">
                <a:moveTo>
                  <a:pt x="476250" y="2252662"/>
                </a:moveTo>
                <a:cubicBezTo>
                  <a:pt x="465138" y="2246312"/>
                  <a:pt x="453888" y="2240197"/>
                  <a:pt x="442913" y="2233612"/>
                </a:cubicBezTo>
                <a:cubicBezTo>
                  <a:pt x="430022" y="2225877"/>
                  <a:pt x="415595" y="2214471"/>
                  <a:pt x="404813" y="2205037"/>
                </a:cubicBezTo>
                <a:cubicBezTo>
                  <a:pt x="378335" y="2181869"/>
                  <a:pt x="401747" y="2199735"/>
                  <a:pt x="376238" y="2166937"/>
                </a:cubicBezTo>
                <a:cubicBezTo>
                  <a:pt x="370725" y="2159848"/>
                  <a:pt x="362470" y="2155150"/>
                  <a:pt x="357188" y="2147887"/>
                </a:cubicBezTo>
                <a:cubicBezTo>
                  <a:pt x="349660" y="2137536"/>
                  <a:pt x="345423" y="2125073"/>
                  <a:pt x="338138" y="2114550"/>
                </a:cubicBezTo>
                <a:cubicBezTo>
                  <a:pt x="331080" y="2104356"/>
                  <a:pt x="321203" y="2096292"/>
                  <a:pt x="314325" y="2085975"/>
                </a:cubicBezTo>
                <a:cubicBezTo>
                  <a:pt x="305259" y="2072376"/>
                  <a:pt x="298922" y="2057127"/>
                  <a:pt x="290513" y="2043112"/>
                </a:cubicBezTo>
                <a:cubicBezTo>
                  <a:pt x="284623" y="2033296"/>
                  <a:pt x="278443" y="2023611"/>
                  <a:pt x="271463" y="2014537"/>
                </a:cubicBezTo>
                <a:cubicBezTo>
                  <a:pt x="249841" y="1986429"/>
                  <a:pt x="236614" y="1978556"/>
                  <a:pt x="219075" y="1947862"/>
                </a:cubicBezTo>
                <a:cubicBezTo>
                  <a:pt x="206747" y="1926288"/>
                  <a:pt x="198066" y="1902761"/>
                  <a:pt x="185738" y="1881187"/>
                </a:cubicBezTo>
                <a:cubicBezTo>
                  <a:pt x="167762" y="1849730"/>
                  <a:pt x="163404" y="1843535"/>
                  <a:pt x="147638" y="1809750"/>
                </a:cubicBezTo>
                <a:cubicBezTo>
                  <a:pt x="104500" y="1717312"/>
                  <a:pt x="160473" y="1830660"/>
                  <a:pt x="119063" y="1747837"/>
                </a:cubicBezTo>
                <a:cubicBezTo>
                  <a:pt x="102167" y="1671805"/>
                  <a:pt x="122159" y="1735396"/>
                  <a:pt x="85725" y="1671637"/>
                </a:cubicBezTo>
                <a:cubicBezTo>
                  <a:pt x="69018" y="1642399"/>
                  <a:pt x="73987" y="1638701"/>
                  <a:pt x="61913" y="1609725"/>
                </a:cubicBezTo>
                <a:cubicBezTo>
                  <a:pt x="49230" y="1579287"/>
                  <a:pt x="49177" y="1590014"/>
                  <a:pt x="42863" y="1566862"/>
                </a:cubicBezTo>
                <a:cubicBezTo>
                  <a:pt x="39419" y="1554232"/>
                  <a:pt x="33338" y="1528762"/>
                  <a:pt x="33338" y="1528762"/>
                </a:cubicBezTo>
                <a:cubicBezTo>
                  <a:pt x="31750" y="1514475"/>
                  <a:pt x="30608" y="1500131"/>
                  <a:pt x="28575" y="1485900"/>
                </a:cubicBezTo>
                <a:cubicBezTo>
                  <a:pt x="27430" y="1477887"/>
                  <a:pt x="24759" y="1470126"/>
                  <a:pt x="23813" y="1462087"/>
                </a:cubicBezTo>
                <a:cubicBezTo>
                  <a:pt x="14086" y="1379405"/>
                  <a:pt x="26723" y="1431791"/>
                  <a:pt x="9525" y="1371600"/>
                </a:cubicBezTo>
                <a:cubicBezTo>
                  <a:pt x="5404" y="1342752"/>
                  <a:pt x="0" y="1309577"/>
                  <a:pt x="0" y="1281112"/>
                </a:cubicBezTo>
                <a:cubicBezTo>
                  <a:pt x="0" y="1111242"/>
                  <a:pt x="1730" y="941368"/>
                  <a:pt x="4763" y="771525"/>
                </a:cubicBezTo>
                <a:cubicBezTo>
                  <a:pt x="4908" y="763431"/>
                  <a:pt x="8455" y="755736"/>
                  <a:pt x="9525" y="747712"/>
                </a:cubicBezTo>
                <a:cubicBezTo>
                  <a:pt x="23528" y="642690"/>
                  <a:pt x="3867" y="741097"/>
                  <a:pt x="23813" y="676275"/>
                </a:cubicBezTo>
                <a:cubicBezTo>
                  <a:pt x="27663" y="663763"/>
                  <a:pt x="29199" y="650594"/>
                  <a:pt x="33338" y="638175"/>
                </a:cubicBezTo>
                <a:cubicBezTo>
                  <a:pt x="34925" y="633412"/>
                  <a:pt x="36882" y="628757"/>
                  <a:pt x="38100" y="623887"/>
                </a:cubicBezTo>
                <a:cubicBezTo>
                  <a:pt x="40063" y="616034"/>
                  <a:pt x="40900" y="607928"/>
                  <a:pt x="42863" y="600075"/>
                </a:cubicBezTo>
                <a:cubicBezTo>
                  <a:pt x="44081" y="595205"/>
                  <a:pt x="46246" y="590614"/>
                  <a:pt x="47625" y="585787"/>
                </a:cubicBezTo>
                <a:cubicBezTo>
                  <a:pt x="49423" y="579493"/>
                  <a:pt x="50463" y="572993"/>
                  <a:pt x="52388" y="566737"/>
                </a:cubicBezTo>
                <a:cubicBezTo>
                  <a:pt x="69702" y="510467"/>
                  <a:pt x="60898" y="540865"/>
                  <a:pt x="76200" y="500062"/>
                </a:cubicBezTo>
                <a:cubicBezTo>
                  <a:pt x="83056" y="481780"/>
                  <a:pt x="79716" y="487758"/>
                  <a:pt x="85725" y="466725"/>
                </a:cubicBezTo>
                <a:cubicBezTo>
                  <a:pt x="87104" y="461898"/>
                  <a:pt x="89270" y="457307"/>
                  <a:pt x="90488" y="452437"/>
                </a:cubicBezTo>
                <a:cubicBezTo>
                  <a:pt x="92451" y="444584"/>
                  <a:pt x="91630" y="435865"/>
                  <a:pt x="95250" y="428625"/>
                </a:cubicBezTo>
                <a:cubicBezTo>
                  <a:pt x="98262" y="422601"/>
                  <a:pt x="104775" y="419100"/>
                  <a:pt x="109538" y="414337"/>
                </a:cubicBezTo>
                <a:cubicBezTo>
                  <a:pt x="111125" y="406400"/>
                  <a:pt x="111394" y="398080"/>
                  <a:pt x="114300" y="390525"/>
                </a:cubicBezTo>
                <a:cubicBezTo>
                  <a:pt x="124122" y="364988"/>
                  <a:pt x="130226" y="357111"/>
                  <a:pt x="142875" y="338137"/>
                </a:cubicBezTo>
                <a:cubicBezTo>
                  <a:pt x="144463" y="330200"/>
                  <a:pt x="144632" y="321841"/>
                  <a:pt x="147638" y="314325"/>
                </a:cubicBezTo>
                <a:cubicBezTo>
                  <a:pt x="151076" y="305730"/>
                  <a:pt x="156955" y="298322"/>
                  <a:pt x="161925" y="290512"/>
                </a:cubicBezTo>
                <a:cubicBezTo>
                  <a:pt x="182951" y="257470"/>
                  <a:pt x="175238" y="267674"/>
                  <a:pt x="200025" y="242887"/>
                </a:cubicBezTo>
                <a:cubicBezTo>
                  <a:pt x="208395" y="217780"/>
                  <a:pt x="199257" y="238095"/>
                  <a:pt x="219075" y="214312"/>
                </a:cubicBezTo>
                <a:cubicBezTo>
                  <a:pt x="222739" y="209915"/>
                  <a:pt x="224936" y="204422"/>
                  <a:pt x="228600" y="200025"/>
                </a:cubicBezTo>
                <a:cubicBezTo>
                  <a:pt x="232912" y="194851"/>
                  <a:pt x="238973" y="191218"/>
                  <a:pt x="242888" y="185737"/>
                </a:cubicBezTo>
                <a:cubicBezTo>
                  <a:pt x="247015" y="179960"/>
                  <a:pt x="248287" y="172464"/>
                  <a:pt x="252413" y="166687"/>
                </a:cubicBezTo>
                <a:cubicBezTo>
                  <a:pt x="261741" y="153628"/>
                  <a:pt x="273772" y="148379"/>
                  <a:pt x="285750" y="138112"/>
                </a:cubicBezTo>
                <a:cubicBezTo>
                  <a:pt x="290864" y="133729"/>
                  <a:pt x="294864" y="128137"/>
                  <a:pt x="300038" y="123825"/>
                </a:cubicBezTo>
                <a:cubicBezTo>
                  <a:pt x="304435" y="120161"/>
                  <a:pt x="310278" y="118347"/>
                  <a:pt x="314325" y="114300"/>
                </a:cubicBezTo>
                <a:cubicBezTo>
                  <a:pt x="345236" y="83389"/>
                  <a:pt x="310455" y="104329"/>
                  <a:pt x="347663" y="85725"/>
                </a:cubicBezTo>
                <a:cubicBezTo>
                  <a:pt x="389392" y="43993"/>
                  <a:pt x="336464" y="95057"/>
                  <a:pt x="376238" y="61912"/>
                </a:cubicBezTo>
                <a:cubicBezTo>
                  <a:pt x="381412" y="57600"/>
                  <a:pt x="384501" y="50637"/>
                  <a:pt x="390525" y="47625"/>
                </a:cubicBezTo>
                <a:cubicBezTo>
                  <a:pt x="397765" y="44005"/>
                  <a:pt x="406400" y="44450"/>
                  <a:pt x="414338" y="42862"/>
                </a:cubicBezTo>
                <a:cubicBezTo>
                  <a:pt x="422275" y="38100"/>
                  <a:pt x="429723" y="32405"/>
                  <a:pt x="438150" y="28575"/>
                </a:cubicBezTo>
                <a:cubicBezTo>
                  <a:pt x="463010" y="17275"/>
                  <a:pt x="492452" y="13968"/>
                  <a:pt x="519113" y="9525"/>
                </a:cubicBezTo>
                <a:cubicBezTo>
                  <a:pt x="535530" y="4052"/>
                  <a:pt x="529850" y="8311"/>
                  <a:pt x="53816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14546" y="31432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양방향바인</a:t>
            </a:r>
            <a:r>
              <a:rPr lang="ko-KR" altLang="en-US" sz="1200" dirty="0"/>
              <a:t>딩</a:t>
            </a:r>
            <a:endParaRPr lang="en-US" altLang="ko-KR" sz="1200" dirty="0" smtClean="0"/>
          </a:p>
          <a:p>
            <a:r>
              <a:rPr lang="ko-KR" altLang="en-US" sz="1200" dirty="0" smtClean="0"/>
              <a:t>변경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적용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429264"/>
            <a:ext cx="364333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직선 화살표 연결선 22"/>
          <p:cNvCxnSpPr>
            <a:stCxn id="24" idx="1"/>
          </p:cNvCxnSpPr>
          <p:nvPr/>
        </p:nvCxnSpPr>
        <p:spPr>
          <a:xfrm rot="10800000" flipV="1">
            <a:off x="2285984" y="5297400"/>
            <a:ext cx="714380" cy="13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0364" y="5143512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 body</a:t>
            </a:r>
            <a:r>
              <a:rPr lang="ko-KR" altLang="en-US" sz="1400" dirty="0" smtClean="0"/>
              <a:t>에 직접 출력할 때에는 </a:t>
            </a:r>
            <a:r>
              <a:rPr lang="en-US" altLang="ko-KR" sz="1400" dirty="0" smtClean="0"/>
              <a:t>{{ }}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2000232" y="564357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0298" y="5500702"/>
            <a:ext cx="3288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Tag</a:t>
            </a:r>
            <a:r>
              <a:rPr lang="ko-KR" altLang="en-US" sz="1100" dirty="0" smtClean="0"/>
              <a:t>사이에 값을 설정할 때에는 </a:t>
            </a:r>
            <a:r>
              <a:rPr lang="en-US" altLang="ko-KR" sz="1100" dirty="0" smtClean="0"/>
              <a:t>v-text</a:t>
            </a:r>
            <a:r>
              <a:rPr lang="ko-KR" altLang="en-US" sz="1100" dirty="0" smtClean="0"/>
              <a:t>속성을 사용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10800000">
            <a:off x="1928794" y="5929330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5984" y="5953472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HTML Form Control</a:t>
            </a:r>
            <a:r>
              <a:rPr lang="ko-KR" altLang="en-US" sz="1100" dirty="0" smtClean="0"/>
              <a:t>에 값을 넣을 때에는 </a:t>
            </a:r>
            <a:r>
              <a:rPr lang="en-US" altLang="ko-KR" sz="1100" dirty="0" smtClean="0"/>
              <a:t>v-</a:t>
            </a:r>
            <a:r>
              <a:rPr lang="en-US" altLang="ko-KR" sz="1100" dirty="0" err="1" smtClean="0"/>
              <a:t>bind:value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속성을 사용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38453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Vue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함수 추가</a:t>
            </a:r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new</a:t>
            </a:r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el</a:t>
            </a:r>
            <a:r>
              <a:rPr lang="en-US" altLang="ko-KR" sz="1600" dirty="0" smtClean="0"/>
              <a:t> :”ID”,</a:t>
            </a:r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data</a:t>
            </a:r>
            <a:r>
              <a:rPr lang="en-US" altLang="ko-KR" sz="1600" dirty="0" smtClean="0"/>
              <a:t>: {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: {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}</a:t>
            </a:r>
            <a:endParaRPr lang="en-US" altLang="ko-KR" sz="1600" dirty="0"/>
          </a:p>
          <a:p>
            <a:r>
              <a:rPr lang="en-US" altLang="ko-KR" sz="1600" dirty="0" smtClean="0"/>
              <a:t>  },</a:t>
            </a:r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methods</a:t>
            </a:r>
            <a:r>
              <a:rPr lang="en-US" altLang="ko-KR" sz="1600" dirty="0" smtClean="0"/>
              <a:t>:{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:function(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,, ){</a:t>
            </a:r>
          </a:p>
          <a:p>
            <a:r>
              <a:rPr lang="en-US" altLang="ko-KR" sz="1600" dirty="0" smtClean="0"/>
              <a:t>      -</a:t>
            </a:r>
            <a:r>
              <a:rPr lang="ko-KR" altLang="en-US" sz="1600" dirty="0" smtClean="0"/>
              <a:t>코드작성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함수안에서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변수를 </a:t>
            </a:r>
            <a:r>
              <a:rPr lang="ko-KR" altLang="en-US" sz="1600" dirty="0" err="1" smtClean="0"/>
              <a:t>사용할려면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변수앞에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를 붙여 객체가 가진 변수를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사용해야한다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en-US" altLang="ko-KR" sz="1600" dirty="0" smtClean="0"/>
              <a:t>  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코드 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{{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}}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500166" y="192880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7356" y="17859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함수정의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1733548" y="3357563"/>
            <a:ext cx="6072190" cy="7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752" y="500042"/>
            <a:ext cx="402680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&lt;div id=“app”&gt;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{{ </a:t>
            </a:r>
            <a:r>
              <a:rPr lang="en-US" altLang="ko-KR" sz="1400" dirty="0" err="1" smtClean="0"/>
              <a:t>testMethod</a:t>
            </a:r>
            <a:r>
              <a:rPr lang="en-US" altLang="ko-KR" sz="1400" dirty="0" smtClean="0"/>
              <a:t>() }}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&lt;/div&gt;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&lt;script type=“text/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new </a:t>
            </a:r>
            <a:r>
              <a:rPr lang="en-US" altLang="ko-KR" sz="1400" dirty="0" err="1" smtClean="0"/>
              <a:t>Vue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 smtClean="0"/>
              <a:t>   el: “#app”,</a:t>
            </a:r>
            <a:endParaRPr lang="en-US" altLang="ko-KR" sz="1400" dirty="0"/>
          </a:p>
          <a:p>
            <a:r>
              <a:rPr lang="en-US" altLang="ko-KR" sz="1400" dirty="0" smtClean="0"/>
              <a:t>   data:{</a:t>
            </a:r>
          </a:p>
          <a:p>
            <a:r>
              <a:rPr lang="en-US" altLang="ko-KR" sz="1400" dirty="0" smtClean="0"/>
              <a:t>     person:{ name : “</a:t>
            </a:r>
            <a:r>
              <a:rPr lang="ko-KR" altLang="en-US" sz="1400" dirty="0" smtClean="0"/>
              <a:t>홍지성</a:t>
            </a:r>
            <a:r>
              <a:rPr lang="en-US" altLang="ko-KR" sz="1400" dirty="0" smtClean="0"/>
              <a:t>”,age:26 }</a:t>
            </a:r>
          </a:p>
          <a:p>
            <a:r>
              <a:rPr lang="en-US" altLang="ko-KR" sz="1400" dirty="0" smtClean="0"/>
              <a:t>    },</a:t>
            </a:r>
          </a:p>
          <a:p>
            <a:r>
              <a:rPr lang="en-US" altLang="ko-KR" sz="1400" dirty="0" smtClean="0"/>
              <a:t>   methods:{</a:t>
            </a:r>
          </a:p>
          <a:p>
            <a:r>
              <a:rPr lang="en-US" altLang="ko-KR" sz="1400" dirty="0" smtClean="0"/>
              <a:t>     test: function(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 ){</a:t>
            </a:r>
          </a:p>
          <a:p>
            <a:r>
              <a:rPr lang="en-US" altLang="ko-KR" sz="1400" dirty="0" smtClean="0"/>
              <a:t>       return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+”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:” + this.</a:t>
            </a:r>
            <a:r>
              <a:rPr lang="en-US" altLang="ko-KR" sz="1400" b="1" dirty="0" smtClean="0"/>
              <a:t>person</a:t>
            </a:r>
            <a:r>
              <a:rPr lang="en-US" altLang="ko-KR" sz="1400" dirty="0" smtClean="0"/>
              <a:t>.name </a:t>
            </a:r>
            <a:endParaRPr lang="en-US" altLang="ko-KR" sz="1400" dirty="0"/>
          </a:p>
          <a:p>
            <a:r>
              <a:rPr lang="en-US" altLang="ko-KR" sz="1400" dirty="0" smtClean="0"/>
              <a:t>      },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testMethod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err="1" smtClean="0"/>
              <a:t>this.test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”);</a:t>
            </a:r>
            <a:endParaRPr lang="en-US" altLang="ko-KR" sz="1400" dirty="0"/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5844306" y="385763"/>
            <a:ext cx="1963643" cy="1478823"/>
          </a:xfrm>
          <a:custGeom>
            <a:avLst/>
            <a:gdLst>
              <a:gd name="connsiteX0" fmla="*/ 4044 w 1963643"/>
              <a:gd name="connsiteY0" fmla="*/ 1466850 h 1478823"/>
              <a:gd name="connsiteX1" fmla="*/ 75482 w 1963643"/>
              <a:gd name="connsiteY1" fmla="*/ 1466850 h 1478823"/>
              <a:gd name="connsiteX2" fmla="*/ 994644 w 1963643"/>
              <a:gd name="connsiteY2" fmla="*/ 1462087 h 1478823"/>
              <a:gd name="connsiteX3" fmla="*/ 1037507 w 1963643"/>
              <a:gd name="connsiteY3" fmla="*/ 1457325 h 1478823"/>
              <a:gd name="connsiteX4" fmla="*/ 1066082 w 1963643"/>
              <a:gd name="connsiteY4" fmla="*/ 1447800 h 1478823"/>
              <a:gd name="connsiteX5" fmla="*/ 1137519 w 1963643"/>
              <a:gd name="connsiteY5" fmla="*/ 1428750 h 1478823"/>
              <a:gd name="connsiteX6" fmla="*/ 1185144 w 1963643"/>
              <a:gd name="connsiteY6" fmla="*/ 1414462 h 1478823"/>
              <a:gd name="connsiteX7" fmla="*/ 1370882 w 1963643"/>
              <a:gd name="connsiteY7" fmla="*/ 1385887 h 1478823"/>
              <a:gd name="connsiteX8" fmla="*/ 1475657 w 1963643"/>
              <a:gd name="connsiteY8" fmla="*/ 1366837 h 1478823"/>
              <a:gd name="connsiteX9" fmla="*/ 1513757 w 1963643"/>
              <a:gd name="connsiteY9" fmla="*/ 1362075 h 1478823"/>
              <a:gd name="connsiteX10" fmla="*/ 1542332 w 1963643"/>
              <a:gd name="connsiteY10" fmla="*/ 1357312 h 1478823"/>
              <a:gd name="connsiteX11" fmla="*/ 1566144 w 1963643"/>
              <a:gd name="connsiteY11" fmla="*/ 1343025 h 1478823"/>
              <a:gd name="connsiteX12" fmla="*/ 1642344 w 1963643"/>
              <a:gd name="connsiteY12" fmla="*/ 1300162 h 1478823"/>
              <a:gd name="connsiteX13" fmla="*/ 1661394 w 1963643"/>
              <a:gd name="connsiteY13" fmla="*/ 1276350 h 1478823"/>
              <a:gd name="connsiteX14" fmla="*/ 1704257 w 1963643"/>
              <a:gd name="connsiteY14" fmla="*/ 1262062 h 1478823"/>
              <a:gd name="connsiteX15" fmla="*/ 1794744 w 1963643"/>
              <a:gd name="connsiteY15" fmla="*/ 1204912 h 1478823"/>
              <a:gd name="connsiteX16" fmla="*/ 1847132 w 1963643"/>
              <a:gd name="connsiteY16" fmla="*/ 1166812 h 1478823"/>
              <a:gd name="connsiteX17" fmla="*/ 1861419 w 1963643"/>
              <a:gd name="connsiteY17" fmla="*/ 1152525 h 1478823"/>
              <a:gd name="connsiteX18" fmla="*/ 1875707 w 1963643"/>
              <a:gd name="connsiteY18" fmla="*/ 1128712 h 1478823"/>
              <a:gd name="connsiteX19" fmla="*/ 1889994 w 1963643"/>
              <a:gd name="connsiteY19" fmla="*/ 1081087 h 1478823"/>
              <a:gd name="connsiteX20" fmla="*/ 1904282 w 1963643"/>
              <a:gd name="connsiteY20" fmla="*/ 1047750 h 1478823"/>
              <a:gd name="connsiteX21" fmla="*/ 1918569 w 1963643"/>
              <a:gd name="connsiteY21" fmla="*/ 1004887 h 1478823"/>
              <a:gd name="connsiteX22" fmla="*/ 1951907 w 1963643"/>
              <a:gd name="connsiteY22" fmla="*/ 928687 h 1478823"/>
              <a:gd name="connsiteX23" fmla="*/ 1951907 w 1963643"/>
              <a:gd name="connsiteY23" fmla="*/ 723900 h 1478823"/>
              <a:gd name="connsiteX24" fmla="*/ 1942382 w 1963643"/>
              <a:gd name="connsiteY24" fmla="*/ 704850 h 1478823"/>
              <a:gd name="connsiteX25" fmla="*/ 1932857 w 1963643"/>
              <a:gd name="connsiteY25" fmla="*/ 666750 h 1478823"/>
              <a:gd name="connsiteX26" fmla="*/ 1923332 w 1963643"/>
              <a:gd name="connsiteY26" fmla="*/ 619125 h 1478823"/>
              <a:gd name="connsiteX27" fmla="*/ 1899519 w 1963643"/>
              <a:gd name="connsiteY27" fmla="*/ 576262 h 1478823"/>
              <a:gd name="connsiteX28" fmla="*/ 1889994 w 1963643"/>
              <a:gd name="connsiteY28" fmla="*/ 552450 h 1478823"/>
              <a:gd name="connsiteX29" fmla="*/ 1875707 w 1963643"/>
              <a:gd name="connsiteY29" fmla="*/ 523875 h 1478823"/>
              <a:gd name="connsiteX30" fmla="*/ 1870944 w 1963643"/>
              <a:gd name="connsiteY30" fmla="*/ 495300 h 1478823"/>
              <a:gd name="connsiteX31" fmla="*/ 1823319 w 1963643"/>
              <a:gd name="connsiteY31" fmla="*/ 438150 h 1478823"/>
              <a:gd name="connsiteX32" fmla="*/ 1809032 w 1963643"/>
              <a:gd name="connsiteY32" fmla="*/ 414337 h 1478823"/>
              <a:gd name="connsiteX33" fmla="*/ 1794744 w 1963643"/>
              <a:gd name="connsiteY33" fmla="*/ 400050 h 1478823"/>
              <a:gd name="connsiteX34" fmla="*/ 1770932 w 1963643"/>
              <a:gd name="connsiteY34" fmla="*/ 371475 h 1478823"/>
              <a:gd name="connsiteX35" fmla="*/ 1747119 w 1963643"/>
              <a:gd name="connsiteY35" fmla="*/ 338137 h 1478823"/>
              <a:gd name="connsiteX36" fmla="*/ 1656632 w 1963643"/>
              <a:gd name="connsiteY36" fmla="*/ 266700 h 1478823"/>
              <a:gd name="connsiteX37" fmla="*/ 1637582 w 1963643"/>
              <a:gd name="connsiteY37" fmla="*/ 247650 h 1478823"/>
              <a:gd name="connsiteX38" fmla="*/ 1585194 w 1963643"/>
              <a:gd name="connsiteY38" fmla="*/ 214312 h 1478823"/>
              <a:gd name="connsiteX39" fmla="*/ 1523282 w 1963643"/>
              <a:gd name="connsiteY39" fmla="*/ 171450 h 1478823"/>
              <a:gd name="connsiteX40" fmla="*/ 1499469 w 1963643"/>
              <a:gd name="connsiteY40" fmla="*/ 157162 h 1478823"/>
              <a:gd name="connsiteX41" fmla="*/ 1466132 w 1963643"/>
              <a:gd name="connsiteY41" fmla="*/ 147637 h 1478823"/>
              <a:gd name="connsiteX42" fmla="*/ 1423269 w 1963643"/>
              <a:gd name="connsiteY42" fmla="*/ 123825 h 1478823"/>
              <a:gd name="connsiteX43" fmla="*/ 1380407 w 1963643"/>
              <a:gd name="connsiteY43" fmla="*/ 104775 h 1478823"/>
              <a:gd name="connsiteX44" fmla="*/ 1342307 w 1963643"/>
              <a:gd name="connsiteY44" fmla="*/ 80962 h 1478823"/>
              <a:gd name="connsiteX45" fmla="*/ 1299444 w 1963643"/>
              <a:gd name="connsiteY45" fmla="*/ 71437 h 1478823"/>
              <a:gd name="connsiteX46" fmla="*/ 1218482 w 1963643"/>
              <a:gd name="connsiteY46" fmla="*/ 38100 h 1478823"/>
              <a:gd name="connsiteX47" fmla="*/ 1185144 w 1963643"/>
              <a:gd name="connsiteY47" fmla="*/ 28575 h 1478823"/>
              <a:gd name="connsiteX48" fmla="*/ 1142282 w 1963643"/>
              <a:gd name="connsiteY48" fmla="*/ 14287 h 1478823"/>
              <a:gd name="connsiteX49" fmla="*/ 1032744 w 1963643"/>
              <a:gd name="connsiteY49" fmla="*/ 0 h 1478823"/>
              <a:gd name="connsiteX50" fmla="*/ 666032 w 1963643"/>
              <a:gd name="connsiteY50" fmla="*/ 9525 h 1478823"/>
              <a:gd name="connsiteX51" fmla="*/ 651744 w 1963643"/>
              <a:gd name="connsiteY51" fmla="*/ 14287 h 1478823"/>
              <a:gd name="connsiteX52" fmla="*/ 618407 w 1963643"/>
              <a:gd name="connsiteY52" fmla="*/ 19050 h 1478823"/>
              <a:gd name="connsiteX53" fmla="*/ 561257 w 1963643"/>
              <a:gd name="connsiteY53" fmla="*/ 28575 h 1478823"/>
              <a:gd name="connsiteX54" fmla="*/ 537444 w 1963643"/>
              <a:gd name="connsiteY54" fmla="*/ 33337 h 1478823"/>
              <a:gd name="connsiteX55" fmla="*/ 470769 w 1963643"/>
              <a:gd name="connsiteY55" fmla="*/ 42862 h 1478823"/>
              <a:gd name="connsiteX56" fmla="*/ 442194 w 1963643"/>
              <a:gd name="connsiteY56" fmla="*/ 52387 h 1478823"/>
              <a:gd name="connsiteX57" fmla="*/ 423144 w 1963643"/>
              <a:gd name="connsiteY57" fmla="*/ 57150 h 1478823"/>
              <a:gd name="connsiteX58" fmla="*/ 365994 w 1963643"/>
              <a:gd name="connsiteY58" fmla="*/ 76200 h 1478823"/>
              <a:gd name="connsiteX59" fmla="*/ 323132 w 1963643"/>
              <a:gd name="connsiteY59" fmla="*/ 85725 h 1478823"/>
              <a:gd name="connsiteX60" fmla="*/ 256457 w 1963643"/>
              <a:gd name="connsiteY60" fmla="*/ 123825 h 1478823"/>
              <a:gd name="connsiteX61" fmla="*/ 208832 w 1963643"/>
              <a:gd name="connsiteY61" fmla="*/ 147637 h 1478823"/>
              <a:gd name="connsiteX62" fmla="*/ 185019 w 1963643"/>
              <a:gd name="connsiteY62" fmla="*/ 161925 h 1478823"/>
              <a:gd name="connsiteX63" fmla="*/ 156444 w 1963643"/>
              <a:gd name="connsiteY63" fmla="*/ 180975 h 1478823"/>
              <a:gd name="connsiteX64" fmla="*/ 137394 w 1963643"/>
              <a:gd name="connsiteY64" fmla="*/ 190500 h 1478823"/>
              <a:gd name="connsiteX65" fmla="*/ 123107 w 1963643"/>
              <a:gd name="connsiteY65" fmla="*/ 204787 h 1478823"/>
              <a:gd name="connsiteX66" fmla="*/ 108819 w 1963643"/>
              <a:gd name="connsiteY66" fmla="*/ 214312 h 1478823"/>
              <a:gd name="connsiteX67" fmla="*/ 94532 w 1963643"/>
              <a:gd name="connsiteY67" fmla="*/ 228600 h 14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963643" h="1478823">
                <a:moveTo>
                  <a:pt x="4044" y="1466850"/>
                </a:moveTo>
                <a:cubicBezTo>
                  <a:pt x="39968" y="1478823"/>
                  <a:pt x="0" y="1467586"/>
                  <a:pt x="75482" y="1466850"/>
                </a:cubicBezTo>
                <a:lnTo>
                  <a:pt x="994644" y="1462087"/>
                </a:lnTo>
                <a:cubicBezTo>
                  <a:pt x="1008932" y="1460500"/>
                  <a:pt x="1023411" y="1460144"/>
                  <a:pt x="1037507" y="1457325"/>
                </a:cubicBezTo>
                <a:cubicBezTo>
                  <a:pt x="1047352" y="1455356"/>
                  <a:pt x="1056486" y="1450753"/>
                  <a:pt x="1066082" y="1447800"/>
                </a:cubicBezTo>
                <a:cubicBezTo>
                  <a:pt x="1118702" y="1431609"/>
                  <a:pt x="1080622" y="1444555"/>
                  <a:pt x="1137519" y="1428750"/>
                </a:cubicBezTo>
                <a:cubicBezTo>
                  <a:pt x="1153488" y="1424314"/>
                  <a:pt x="1168931" y="1417901"/>
                  <a:pt x="1185144" y="1414462"/>
                </a:cubicBezTo>
                <a:cubicBezTo>
                  <a:pt x="1279006" y="1394552"/>
                  <a:pt x="1286154" y="1397574"/>
                  <a:pt x="1370882" y="1385887"/>
                </a:cubicBezTo>
                <a:cubicBezTo>
                  <a:pt x="1522856" y="1364925"/>
                  <a:pt x="1359421" y="1387348"/>
                  <a:pt x="1475657" y="1366837"/>
                </a:cubicBezTo>
                <a:cubicBezTo>
                  <a:pt x="1488261" y="1364613"/>
                  <a:pt x="1501087" y="1363885"/>
                  <a:pt x="1513757" y="1362075"/>
                </a:cubicBezTo>
                <a:cubicBezTo>
                  <a:pt x="1523316" y="1360709"/>
                  <a:pt x="1532807" y="1358900"/>
                  <a:pt x="1542332" y="1357312"/>
                </a:cubicBezTo>
                <a:cubicBezTo>
                  <a:pt x="1550269" y="1352550"/>
                  <a:pt x="1557685" y="1346784"/>
                  <a:pt x="1566144" y="1343025"/>
                </a:cubicBezTo>
                <a:cubicBezTo>
                  <a:pt x="1604406" y="1326020"/>
                  <a:pt x="1590241" y="1365290"/>
                  <a:pt x="1642344" y="1300162"/>
                </a:cubicBezTo>
                <a:cubicBezTo>
                  <a:pt x="1648694" y="1292225"/>
                  <a:pt x="1652737" y="1281677"/>
                  <a:pt x="1661394" y="1276350"/>
                </a:cubicBezTo>
                <a:cubicBezTo>
                  <a:pt x="1674220" y="1268457"/>
                  <a:pt x="1690459" y="1268099"/>
                  <a:pt x="1704257" y="1262062"/>
                </a:cubicBezTo>
                <a:cubicBezTo>
                  <a:pt x="1726371" y="1252387"/>
                  <a:pt x="1782581" y="1213020"/>
                  <a:pt x="1794744" y="1204912"/>
                </a:cubicBezTo>
                <a:cubicBezTo>
                  <a:pt x="1818497" y="1189077"/>
                  <a:pt x="1826172" y="1185152"/>
                  <a:pt x="1847132" y="1166812"/>
                </a:cubicBezTo>
                <a:cubicBezTo>
                  <a:pt x="1852201" y="1162377"/>
                  <a:pt x="1857378" y="1157913"/>
                  <a:pt x="1861419" y="1152525"/>
                </a:cubicBezTo>
                <a:cubicBezTo>
                  <a:pt x="1866973" y="1145120"/>
                  <a:pt x="1870944" y="1136650"/>
                  <a:pt x="1875707" y="1128712"/>
                </a:cubicBezTo>
                <a:cubicBezTo>
                  <a:pt x="1880745" y="1108560"/>
                  <a:pt x="1881711" y="1102621"/>
                  <a:pt x="1889994" y="1081087"/>
                </a:cubicBezTo>
                <a:cubicBezTo>
                  <a:pt x="1894334" y="1069803"/>
                  <a:pt x="1900037" y="1059070"/>
                  <a:pt x="1904282" y="1047750"/>
                </a:cubicBezTo>
                <a:cubicBezTo>
                  <a:pt x="1909570" y="1033648"/>
                  <a:pt x="1913504" y="1019070"/>
                  <a:pt x="1918569" y="1004887"/>
                </a:cubicBezTo>
                <a:cubicBezTo>
                  <a:pt x="1926892" y="981583"/>
                  <a:pt x="1943240" y="947755"/>
                  <a:pt x="1951907" y="928687"/>
                </a:cubicBezTo>
                <a:cubicBezTo>
                  <a:pt x="1963643" y="846527"/>
                  <a:pt x="1962637" y="866972"/>
                  <a:pt x="1951907" y="723900"/>
                </a:cubicBezTo>
                <a:cubicBezTo>
                  <a:pt x="1951376" y="716820"/>
                  <a:pt x="1944627" y="711585"/>
                  <a:pt x="1942382" y="704850"/>
                </a:cubicBezTo>
                <a:cubicBezTo>
                  <a:pt x="1938242" y="692431"/>
                  <a:pt x="1935697" y="679529"/>
                  <a:pt x="1932857" y="666750"/>
                </a:cubicBezTo>
                <a:cubicBezTo>
                  <a:pt x="1929345" y="650946"/>
                  <a:pt x="1928929" y="634316"/>
                  <a:pt x="1923332" y="619125"/>
                </a:cubicBezTo>
                <a:cubicBezTo>
                  <a:pt x="1917682" y="603788"/>
                  <a:pt x="1906829" y="590881"/>
                  <a:pt x="1899519" y="576262"/>
                </a:cubicBezTo>
                <a:cubicBezTo>
                  <a:pt x="1895696" y="568616"/>
                  <a:pt x="1893531" y="560233"/>
                  <a:pt x="1889994" y="552450"/>
                </a:cubicBezTo>
                <a:cubicBezTo>
                  <a:pt x="1885587" y="542755"/>
                  <a:pt x="1880469" y="533400"/>
                  <a:pt x="1875707" y="523875"/>
                </a:cubicBezTo>
                <a:cubicBezTo>
                  <a:pt x="1874119" y="514350"/>
                  <a:pt x="1875979" y="503540"/>
                  <a:pt x="1870944" y="495300"/>
                </a:cubicBezTo>
                <a:cubicBezTo>
                  <a:pt x="1858013" y="474141"/>
                  <a:pt x="1836077" y="459414"/>
                  <a:pt x="1823319" y="438150"/>
                </a:cubicBezTo>
                <a:cubicBezTo>
                  <a:pt x="1818557" y="430212"/>
                  <a:pt x="1814586" y="421742"/>
                  <a:pt x="1809032" y="414337"/>
                </a:cubicBezTo>
                <a:cubicBezTo>
                  <a:pt x="1804991" y="408949"/>
                  <a:pt x="1799219" y="405084"/>
                  <a:pt x="1794744" y="400050"/>
                </a:cubicBezTo>
                <a:cubicBezTo>
                  <a:pt x="1786507" y="390783"/>
                  <a:pt x="1778492" y="381303"/>
                  <a:pt x="1770932" y="371475"/>
                </a:cubicBezTo>
                <a:cubicBezTo>
                  <a:pt x="1762606" y="360651"/>
                  <a:pt x="1756776" y="347794"/>
                  <a:pt x="1747119" y="338137"/>
                </a:cubicBezTo>
                <a:cubicBezTo>
                  <a:pt x="1685951" y="276969"/>
                  <a:pt x="1706583" y="307569"/>
                  <a:pt x="1656632" y="266700"/>
                </a:cubicBezTo>
                <a:cubicBezTo>
                  <a:pt x="1649682" y="261013"/>
                  <a:pt x="1644824" y="252961"/>
                  <a:pt x="1637582" y="247650"/>
                </a:cubicBezTo>
                <a:cubicBezTo>
                  <a:pt x="1620890" y="235410"/>
                  <a:pt x="1602212" y="226094"/>
                  <a:pt x="1585194" y="214312"/>
                </a:cubicBezTo>
                <a:cubicBezTo>
                  <a:pt x="1564557" y="200025"/>
                  <a:pt x="1544805" y="184364"/>
                  <a:pt x="1523282" y="171450"/>
                </a:cubicBezTo>
                <a:cubicBezTo>
                  <a:pt x="1515344" y="166687"/>
                  <a:pt x="1508014" y="160722"/>
                  <a:pt x="1499469" y="157162"/>
                </a:cubicBezTo>
                <a:cubicBezTo>
                  <a:pt x="1488801" y="152717"/>
                  <a:pt x="1476720" y="152269"/>
                  <a:pt x="1466132" y="147637"/>
                </a:cubicBezTo>
                <a:cubicBezTo>
                  <a:pt x="1451158" y="141086"/>
                  <a:pt x="1437888" y="131134"/>
                  <a:pt x="1423269" y="123825"/>
                </a:cubicBezTo>
                <a:cubicBezTo>
                  <a:pt x="1409285" y="116833"/>
                  <a:pt x="1394225" y="112090"/>
                  <a:pt x="1380407" y="104775"/>
                </a:cubicBezTo>
                <a:cubicBezTo>
                  <a:pt x="1367171" y="97768"/>
                  <a:pt x="1356155" y="86664"/>
                  <a:pt x="1342307" y="80962"/>
                </a:cubicBezTo>
                <a:cubicBezTo>
                  <a:pt x="1328773" y="75389"/>
                  <a:pt x="1313732" y="74612"/>
                  <a:pt x="1299444" y="71437"/>
                </a:cubicBezTo>
                <a:cubicBezTo>
                  <a:pt x="1266980" y="57008"/>
                  <a:pt x="1251449" y="49089"/>
                  <a:pt x="1218482" y="38100"/>
                </a:cubicBezTo>
                <a:cubicBezTo>
                  <a:pt x="1207518" y="34445"/>
                  <a:pt x="1196175" y="32022"/>
                  <a:pt x="1185144" y="28575"/>
                </a:cubicBezTo>
                <a:cubicBezTo>
                  <a:pt x="1170769" y="24083"/>
                  <a:pt x="1156933" y="17775"/>
                  <a:pt x="1142282" y="14287"/>
                </a:cubicBezTo>
                <a:cubicBezTo>
                  <a:pt x="1103963" y="5163"/>
                  <a:pt x="1071564" y="3529"/>
                  <a:pt x="1032744" y="0"/>
                </a:cubicBezTo>
                <a:lnTo>
                  <a:pt x="666032" y="9525"/>
                </a:lnTo>
                <a:cubicBezTo>
                  <a:pt x="661015" y="9713"/>
                  <a:pt x="656667" y="13302"/>
                  <a:pt x="651744" y="14287"/>
                </a:cubicBezTo>
                <a:cubicBezTo>
                  <a:pt x="640737" y="16488"/>
                  <a:pt x="629495" y="17299"/>
                  <a:pt x="618407" y="19050"/>
                </a:cubicBezTo>
                <a:lnTo>
                  <a:pt x="561257" y="28575"/>
                </a:lnTo>
                <a:cubicBezTo>
                  <a:pt x="553285" y="29982"/>
                  <a:pt x="545445" y="32106"/>
                  <a:pt x="537444" y="33337"/>
                </a:cubicBezTo>
                <a:cubicBezTo>
                  <a:pt x="382396" y="57190"/>
                  <a:pt x="592974" y="22497"/>
                  <a:pt x="470769" y="42862"/>
                </a:cubicBezTo>
                <a:cubicBezTo>
                  <a:pt x="461244" y="46037"/>
                  <a:pt x="451811" y="49502"/>
                  <a:pt x="442194" y="52387"/>
                </a:cubicBezTo>
                <a:cubicBezTo>
                  <a:pt x="435925" y="54268"/>
                  <a:pt x="429392" y="55198"/>
                  <a:pt x="423144" y="57150"/>
                </a:cubicBezTo>
                <a:cubicBezTo>
                  <a:pt x="403978" y="63140"/>
                  <a:pt x="385685" y="72262"/>
                  <a:pt x="365994" y="76200"/>
                </a:cubicBezTo>
                <a:cubicBezTo>
                  <a:pt x="359521" y="77494"/>
                  <a:pt x="330824" y="82840"/>
                  <a:pt x="323132" y="85725"/>
                </a:cubicBezTo>
                <a:cubicBezTo>
                  <a:pt x="306652" y="91905"/>
                  <a:pt x="260289" y="121909"/>
                  <a:pt x="256457" y="123825"/>
                </a:cubicBezTo>
                <a:cubicBezTo>
                  <a:pt x="240582" y="131762"/>
                  <a:pt x="224051" y="138505"/>
                  <a:pt x="208832" y="147637"/>
                </a:cubicBezTo>
                <a:cubicBezTo>
                  <a:pt x="200894" y="152400"/>
                  <a:pt x="192829" y="156955"/>
                  <a:pt x="185019" y="161925"/>
                </a:cubicBezTo>
                <a:cubicBezTo>
                  <a:pt x="175361" y="168071"/>
                  <a:pt x="166683" y="175855"/>
                  <a:pt x="156444" y="180975"/>
                </a:cubicBezTo>
                <a:cubicBezTo>
                  <a:pt x="150094" y="184150"/>
                  <a:pt x="143171" y="186374"/>
                  <a:pt x="137394" y="190500"/>
                </a:cubicBezTo>
                <a:cubicBezTo>
                  <a:pt x="131914" y="194415"/>
                  <a:pt x="128281" y="200475"/>
                  <a:pt x="123107" y="204787"/>
                </a:cubicBezTo>
                <a:cubicBezTo>
                  <a:pt x="118710" y="208451"/>
                  <a:pt x="113216" y="210648"/>
                  <a:pt x="108819" y="214312"/>
                </a:cubicBezTo>
                <a:cubicBezTo>
                  <a:pt x="103645" y="218624"/>
                  <a:pt x="94532" y="228600"/>
                  <a:pt x="94532" y="228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413098" y="2005013"/>
            <a:ext cx="2950992" cy="1195387"/>
          </a:xfrm>
          <a:custGeom>
            <a:avLst/>
            <a:gdLst>
              <a:gd name="connsiteX0" fmla="*/ 2125940 w 2950992"/>
              <a:gd name="connsiteY0" fmla="*/ 1195387 h 1195387"/>
              <a:gd name="connsiteX1" fmla="*/ 2144990 w 2950992"/>
              <a:gd name="connsiteY1" fmla="*/ 1176337 h 1195387"/>
              <a:gd name="connsiteX2" fmla="*/ 2164040 w 2950992"/>
              <a:gd name="connsiteY2" fmla="*/ 1171575 h 1195387"/>
              <a:gd name="connsiteX3" fmla="*/ 2178327 w 2950992"/>
              <a:gd name="connsiteY3" fmla="*/ 1166812 h 1195387"/>
              <a:gd name="connsiteX4" fmla="*/ 2225952 w 2950992"/>
              <a:gd name="connsiteY4" fmla="*/ 1147762 h 1195387"/>
              <a:gd name="connsiteX5" fmla="*/ 2297390 w 2950992"/>
              <a:gd name="connsiteY5" fmla="*/ 1128712 h 1195387"/>
              <a:gd name="connsiteX6" fmla="*/ 2345015 w 2950992"/>
              <a:gd name="connsiteY6" fmla="*/ 1109662 h 1195387"/>
              <a:gd name="connsiteX7" fmla="*/ 2368827 w 2950992"/>
              <a:gd name="connsiteY7" fmla="*/ 1104900 h 1195387"/>
              <a:gd name="connsiteX8" fmla="*/ 2387877 w 2950992"/>
              <a:gd name="connsiteY8" fmla="*/ 1100137 h 1195387"/>
              <a:gd name="connsiteX9" fmla="*/ 2416452 w 2950992"/>
              <a:gd name="connsiteY9" fmla="*/ 1085850 h 1195387"/>
              <a:gd name="connsiteX10" fmla="*/ 2435502 w 2950992"/>
              <a:gd name="connsiteY10" fmla="*/ 1071562 h 1195387"/>
              <a:gd name="connsiteX11" fmla="*/ 2459315 w 2950992"/>
              <a:gd name="connsiteY11" fmla="*/ 1062037 h 1195387"/>
              <a:gd name="connsiteX12" fmla="*/ 2506940 w 2950992"/>
              <a:gd name="connsiteY12" fmla="*/ 1033462 h 1195387"/>
              <a:gd name="connsiteX13" fmla="*/ 2525990 w 2950992"/>
              <a:gd name="connsiteY13" fmla="*/ 1023937 h 1195387"/>
              <a:gd name="connsiteX14" fmla="*/ 2554565 w 2950992"/>
              <a:gd name="connsiteY14" fmla="*/ 1004887 h 1195387"/>
              <a:gd name="connsiteX15" fmla="*/ 2602190 w 2950992"/>
              <a:gd name="connsiteY15" fmla="*/ 971550 h 1195387"/>
              <a:gd name="connsiteX16" fmla="*/ 2640290 w 2950992"/>
              <a:gd name="connsiteY16" fmla="*/ 952500 h 1195387"/>
              <a:gd name="connsiteX17" fmla="*/ 2668865 w 2950992"/>
              <a:gd name="connsiteY17" fmla="*/ 933450 h 1195387"/>
              <a:gd name="connsiteX18" fmla="*/ 2683152 w 2950992"/>
              <a:gd name="connsiteY18" fmla="*/ 928687 h 1195387"/>
              <a:gd name="connsiteX19" fmla="*/ 2711727 w 2950992"/>
              <a:gd name="connsiteY19" fmla="*/ 914400 h 1195387"/>
              <a:gd name="connsiteX20" fmla="*/ 2735540 w 2950992"/>
              <a:gd name="connsiteY20" fmla="*/ 900112 h 1195387"/>
              <a:gd name="connsiteX21" fmla="*/ 2759352 w 2950992"/>
              <a:gd name="connsiteY21" fmla="*/ 876300 h 1195387"/>
              <a:gd name="connsiteX22" fmla="*/ 2787927 w 2950992"/>
              <a:gd name="connsiteY22" fmla="*/ 862012 h 1195387"/>
              <a:gd name="connsiteX23" fmla="*/ 2802215 w 2950992"/>
              <a:gd name="connsiteY23" fmla="*/ 847725 h 1195387"/>
              <a:gd name="connsiteX24" fmla="*/ 2821265 w 2950992"/>
              <a:gd name="connsiteY24" fmla="*/ 823912 h 1195387"/>
              <a:gd name="connsiteX25" fmla="*/ 2840315 w 2950992"/>
              <a:gd name="connsiteY25" fmla="*/ 809625 h 1195387"/>
              <a:gd name="connsiteX26" fmla="*/ 2887940 w 2950992"/>
              <a:gd name="connsiteY26" fmla="*/ 738187 h 1195387"/>
              <a:gd name="connsiteX27" fmla="*/ 2902227 w 2950992"/>
              <a:gd name="connsiteY27" fmla="*/ 723900 h 1195387"/>
              <a:gd name="connsiteX28" fmla="*/ 2916515 w 2950992"/>
              <a:gd name="connsiteY28" fmla="*/ 704850 h 1195387"/>
              <a:gd name="connsiteX29" fmla="*/ 2921277 w 2950992"/>
              <a:gd name="connsiteY29" fmla="*/ 690562 h 1195387"/>
              <a:gd name="connsiteX30" fmla="*/ 2930802 w 2950992"/>
              <a:gd name="connsiteY30" fmla="*/ 676275 h 1195387"/>
              <a:gd name="connsiteX31" fmla="*/ 2935565 w 2950992"/>
              <a:gd name="connsiteY31" fmla="*/ 657225 h 1195387"/>
              <a:gd name="connsiteX32" fmla="*/ 2940327 w 2950992"/>
              <a:gd name="connsiteY32" fmla="*/ 604837 h 1195387"/>
              <a:gd name="connsiteX33" fmla="*/ 2949852 w 2950992"/>
              <a:gd name="connsiteY33" fmla="*/ 552450 h 1195387"/>
              <a:gd name="connsiteX34" fmla="*/ 2945090 w 2950992"/>
              <a:gd name="connsiteY34" fmla="*/ 419100 h 1195387"/>
              <a:gd name="connsiteX35" fmla="*/ 2926040 w 2950992"/>
              <a:gd name="connsiteY35" fmla="*/ 390525 h 1195387"/>
              <a:gd name="connsiteX36" fmla="*/ 2916515 w 2950992"/>
              <a:gd name="connsiteY36" fmla="*/ 371475 h 1195387"/>
              <a:gd name="connsiteX37" fmla="*/ 2868890 w 2950992"/>
              <a:gd name="connsiteY37" fmla="*/ 328612 h 1195387"/>
              <a:gd name="connsiteX38" fmla="*/ 2821265 w 2950992"/>
              <a:gd name="connsiteY38" fmla="*/ 295275 h 1195387"/>
              <a:gd name="connsiteX39" fmla="*/ 2759352 w 2950992"/>
              <a:gd name="connsiteY39" fmla="*/ 266700 h 1195387"/>
              <a:gd name="connsiteX40" fmla="*/ 2740302 w 2950992"/>
              <a:gd name="connsiteY40" fmla="*/ 252412 h 1195387"/>
              <a:gd name="connsiteX41" fmla="*/ 2726015 w 2950992"/>
              <a:gd name="connsiteY41" fmla="*/ 247650 h 1195387"/>
              <a:gd name="connsiteX42" fmla="*/ 2702202 w 2950992"/>
              <a:gd name="connsiteY42" fmla="*/ 238125 h 1195387"/>
              <a:gd name="connsiteX43" fmla="*/ 2673627 w 2950992"/>
              <a:gd name="connsiteY43" fmla="*/ 223837 h 1195387"/>
              <a:gd name="connsiteX44" fmla="*/ 2621240 w 2950992"/>
              <a:gd name="connsiteY44" fmla="*/ 214312 h 1195387"/>
              <a:gd name="connsiteX45" fmla="*/ 2592665 w 2950992"/>
              <a:gd name="connsiteY45" fmla="*/ 204787 h 1195387"/>
              <a:gd name="connsiteX46" fmla="*/ 2568852 w 2950992"/>
              <a:gd name="connsiteY46" fmla="*/ 200025 h 1195387"/>
              <a:gd name="connsiteX47" fmla="*/ 2545040 w 2950992"/>
              <a:gd name="connsiteY47" fmla="*/ 190500 h 1195387"/>
              <a:gd name="connsiteX48" fmla="*/ 2383115 w 2950992"/>
              <a:gd name="connsiteY48" fmla="*/ 171450 h 1195387"/>
              <a:gd name="connsiteX49" fmla="*/ 2345015 w 2950992"/>
              <a:gd name="connsiteY49" fmla="*/ 166687 h 1195387"/>
              <a:gd name="connsiteX50" fmla="*/ 2235477 w 2950992"/>
              <a:gd name="connsiteY50" fmla="*/ 161925 h 1195387"/>
              <a:gd name="connsiteX51" fmla="*/ 2083077 w 2950992"/>
              <a:gd name="connsiteY51" fmla="*/ 152400 h 1195387"/>
              <a:gd name="connsiteX52" fmla="*/ 2006877 w 2950992"/>
              <a:gd name="connsiteY52" fmla="*/ 142875 h 1195387"/>
              <a:gd name="connsiteX53" fmla="*/ 1983065 w 2950992"/>
              <a:gd name="connsiteY53" fmla="*/ 138112 h 1195387"/>
              <a:gd name="connsiteX54" fmla="*/ 1944965 w 2950992"/>
              <a:gd name="connsiteY54" fmla="*/ 133350 h 1195387"/>
              <a:gd name="connsiteX55" fmla="*/ 1892577 w 2950992"/>
              <a:gd name="connsiteY55" fmla="*/ 119062 h 1195387"/>
              <a:gd name="connsiteX56" fmla="*/ 1706840 w 2950992"/>
              <a:gd name="connsiteY56" fmla="*/ 90487 h 1195387"/>
              <a:gd name="connsiteX57" fmla="*/ 1621115 w 2950992"/>
              <a:gd name="connsiteY57" fmla="*/ 80962 h 1195387"/>
              <a:gd name="connsiteX58" fmla="*/ 1573490 w 2950992"/>
              <a:gd name="connsiteY58" fmla="*/ 76200 h 1195387"/>
              <a:gd name="connsiteX59" fmla="*/ 1121052 w 2950992"/>
              <a:gd name="connsiteY59" fmla="*/ 66675 h 1195387"/>
              <a:gd name="connsiteX60" fmla="*/ 1097240 w 2950992"/>
              <a:gd name="connsiteY60" fmla="*/ 61912 h 1195387"/>
              <a:gd name="connsiteX61" fmla="*/ 1068665 w 2950992"/>
              <a:gd name="connsiteY61" fmla="*/ 57150 h 1195387"/>
              <a:gd name="connsiteX62" fmla="*/ 1040090 w 2950992"/>
              <a:gd name="connsiteY62" fmla="*/ 47625 h 1195387"/>
              <a:gd name="connsiteX63" fmla="*/ 973415 w 2950992"/>
              <a:gd name="connsiteY63" fmla="*/ 42862 h 1195387"/>
              <a:gd name="connsiteX64" fmla="*/ 930552 w 2950992"/>
              <a:gd name="connsiteY64" fmla="*/ 38100 h 1195387"/>
              <a:gd name="connsiteX65" fmla="*/ 840065 w 2950992"/>
              <a:gd name="connsiteY65" fmla="*/ 19050 h 1195387"/>
              <a:gd name="connsiteX66" fmla="*/ 801965 w 2950992"/>
              <a:gd name="connsiteY66" fmla="*/ 9525 h 1195387"/>
              <a:gd name="connsiteX67" fmla="*/ 787677 w 2950992"/>
              <a:gd name="connsiteY67" fmla="*/ 4762 h 1195387"/>
              <a:gd name="connsiteX68" fmla="*/ 749577 w 2950992"/>
              <a:gd name="connsiteY68" fmla="*/ 0 h 1195387"/>
              <a:gd name="connsiteX69" fmla="*/ 444777 w 2950992"/>
              <a:gd name="connsiteY69" fmla="*/ 4762 h 1195387"/>
              <a:gd name="connsiteX70" fmla="*/ 420965 w 2950992"/>
              <a:gd name="connsiteY70" fmla="*/ 9525 h 1195387"/>
              <a:gd name="connsiteX71" fmla="*/ 330477 w 2950992"/>
              <a:gd name="connsiteY71" fmla="*/ 23812 h 1195387"/>
              <a:gd name="connsiteX72" fmla="*/ 301902 w 2950992"/>
              <a:gd name="connsiteY72" fmla="*/ 28575 h 1195387"/>
              <a:gd name="connsiteX73" fmla="*/ 273327 w 2950992"/>
              <a:gd name="connsiteY73" fmla="*/ 33337 h 1195387"/>
              <a:gd name="connsiteX74" fmla="*/ 254277 w 2950992"/>
              <a:gd name="connsiteY74" fmla="*/ 42862 h 1195387"/>
              <a:gd name="connsiteX75" fmla="*/ 239990 w 2950992"/>
              <a:gd name="connsiteY75" fmla="*/ 47625 h 1195387"/>
              <a:gd name="connsiteX76" fmla="*/ 197127 w 2950992"/>
              <a:gd name="connsiteY76" fmla="*/ 57150 h 1195387"/>
              <a:gd name="connsiteX77" fmla="*/ 144740 w 2950992"/>
              <a:gd name="connsiteY77" fmla="*/ 76200 h 1195387"/>
              <a:gd name="connsiteX78" fmla="*/ 130452 w 2950992"/>
              <a:gd name="connsiteY78" fmla="*/ 80962 h 1195387"/>
              <a:gd name="connsiteX79" fmla="*/ 92352 w 2950992"/>
              <a:gd name="connsiteY79" fmla="*/ 85725 h 1195387"/>
              <a:gd name="connsiteX80" fmla="*/ 63777 w 2950992"/>
              <a:gd name="connsiteY80" fmla="*/ 100012 h 1195387"/>
              <a:gd name="connsiteX81" fmla="*/ 35202 w 2950992"/>
              <a:gd name="connsiteY81" fmla="*/ 119062 h 1195387"/>
              <a:gd name="connsiteX82" fmla="*/ 20915 w 2950992"/>
              <a:gd name="connsiteY82" fmla="*/ 128587 h 1195387"/>
              <a:gd name="connsiteX83" fmla="*/ 6627 w 2950992"/>
              <a:gd name="connsiteY83" fmla="*/ 142875 h 1195387"/>
              <a:gd name="connsiteX84" fmla="*/ 73302 w 2950992"/>
              <a:gd name="connsiteY84" fmla="*/ 138112 h 1195387"/>
              <a:gd name="connsiteX85" fmla="*/ 225702 w 2950992"/>
              <a:gd name="connsiteY85" fmla="*/ 142875 h 1195387"/>
              <a:gd name="connsiteX86" fmla="*/ 235227 w 2950992"/>
              <a:gd name="connsiteY86" fmla="*/ 171450 h 1195387"/>
              <a:gd name="connsiteX87" fmla="*/ 230465 w 2950992"/>
              <a:gd name="connsiteY87" fmla="*/ 276225 h 1195387"/>
              <a:gd name="connsiteX88" fmla="*/ 225702 w 2950992"/>
              <a:gd name="connsiteY88" fmla="*/ 295275 h 1195387"/>
              <a:gd name="connsiteX89" fmla="*/ 216177 w 2950992"/>
              <a:gd name="connsiteY89" fmla="*/ 309562 h 1195387"/>
              <a:gd name="connsiteX90" fmla="*/ 206652 w 2950992"/>
              <a:gd name="connsiteY90" fmla="*/ 342900 h 1195387"/>
              <a:gd name="connsiteX91" fmla="*/ 216177 w 2950992"/>
              <a:gd name="connsiteY91" fmla="*/ 328612 h 1195387"/>
              <a:gd name="connsiteX92" fmla="*/ 239990 w 2950992"/>
              <a:gd name="connsiteY92" fmla="*/ 314325 h 1195387"/>
              <a:gd name="connsiteX93" fmla="*/ 254277 w 2950992"/>
              <a:gd name="connsiteY93" fmla="*/ 304800 h 1195387"/>
              <a:gd name="connsiteX94" fmla="*/ 278090 w 2950992"/>
              <a:gd name="connsiteY94" fmla="*/ 290512 h 1195387"/>
              <a:gd name="connsiteX95" fmla="*/ 297140 w 2950992"/>
              <a:gd name="connsiteY95" fmla="*/ 271462 h 1195387"/>
              <a:gd name="connsiteX96" fmla="*/ 311427 w 2950992"/>
              <a:gd name="connsiteY96" fmla="*/ 261937 h 1195387"/>
              <a:gd name="connsiteX97" fmla="*/ 344765 w 2950992"/>
              <a:gd name="connsiteY97" fmla="*/ 247650 h 1195387"/>
              <a:gd name="connsiteX98" fmla="*/ 359052 w 2950992"/>
              <a:gd name="connsiteY98" fmla="*/ 238125 h 1195387"/>
              <a:gd name="connsiteX99" fmla="*/ 373340 w 2950992"/>
              <a:gd name="connsiteY99" fmla="*/ 233362 h 1195387"/>
              <a:gd name="connsiteX100" fmla="*/ 397152 w 2950992"/>
              <a:gd name="connsiteY100" fmla="*/ 223837 h 1195387"/>
              <a:gd name="connsiteX101" fmla="*/ 459065 w 2950992"/>
              <a:gd name="connsiteY101" fmla="*/ 200025 h 1195387"/>
              <a:gd name="connsiteX102" fmla="*/ 478115 w 2950992"/>
              <a:gd name="connsiteY102" fmla="*/ 195262 h 1195387"/>
              <a:gd name="connsiteX103" fmla="*/ 506690 w 2950992"/>
              <a:gd name="connsiteY103" fmla="*/ 185737 h 1195387"/>
              <a:gd name="connsiteX104" fmla="*/ 630515 w 2950992"/>
              <a:gd name="connsiteY104" fmla="*/ 190500 h 1195387"/>
              <a:gd name="connsiteX105" fmla="*/ 663852 w 2950992"/>
              <a:gd name="connsiteY105" fmla="*/ 200025 h 1195387"/>
              <a:gd name="connsiteX106" fmla="*/ 687665 w 2950992"/>
              <a:gd name="connsiteY106" fmla="*/ 204787 h 1195387"/>
              <a:gd name="connsiteX107" fmla="*/ 706715 w 2950992"/>
              <a:gd name="connsiteY107" fmla="*/ 214312 h 1195387"/>
              <a:gd name="connsiteX108" fmla="*/ 754340 w 2950992"/>
              <a:gd name="connsiteY108" fmla="*/ 257175 h 1195387"/>
              <a:gd name="connsiteX109" fmla="*/ 763865 w 2950992"/>
              <a:gd name="connsiteY109" fmla="*/ 271462 h 1195387"/>
              <a:gd name="connsiteX110" fmla="*/ 773390 w 2950992"/>
              <a:gd name="connsiteY110" fmla="*/ 300037 h 1195387"/>
              <a:gd name="connsiteX111" fmla="*/ 778152 w 2950992"/>
              <a:gd name="connsiteY111" fmla="*/ 314325 h 1195387"/>
              <a:gd name="connsiteX112" fmla="*/ 782915 w 2950992"/>
              <a:gd name="connsiteY112" fmla="*/ 323850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950992" h="1195387">
                <a:moveTo>
                  <a:pt x="2125940" y="1195387"/>
                </a:moveTo>
                <a:cubicBezTo>
                  <a:pt x="2132290" y="1189037"/>
                  <a:pt x="2137375" y="1181096"/>
                  <a:pt x="2144990" y="1176337"/>
                </a:cubicBezTo>
                <a:cubicBezTo>
                  <a:pt x="2150541" y="1172868"/>
                  <a:pt x="2157746" y="1173373"/>
                  <a:pt x="2164040" y="1171575"/>
                </a:cubicBezTo>
                <a:cubicBezTo>
                  <a:pt x="2168867" y="1170196"/>
                  <a:pt x="2173837" y="1169057"/>
                  <a:pt x="2178327" y="1166812"/>
                </a:cubicBezTo>
                <a:cubicBezTo>
                  <a:pt x="2219330" y="1146311"/>
                  <a:pt x="2184101" y="1156133"/>
                  <a:pt x="2225952" y="1147762"/>
                </a:cubicBezTo>
                <a:cubicBezTo>
                  <a:pt x="2270441" y="1121070"/>
                  <a:pt x="2228498" y="1141630"/>
                  <a:pt x="2297390" y="1128712"/>
                </a:cubicBezTo>
                <a:cubicBezTo>
                  <a:pt x="2342698" y="1120216"/>
                  <a:pt x="2309915" y="1121362"/>
                  <a:pt x="2345015" y="1109662"/>
                </a:cubicBezTo>
                <a:cubicBezTo>
                  <a:pt x="2352694" y="1107102"/>
                  <a:pt x="2360925" y="1106656"/>
                  <a:pt x="2368827" y="1104900"/>
                </a:cubicBezTo>
                <a:cubicBezTo>
                  <a:pt x="2375217" y="1103480"/>
                  <a:pt x="2381527" y="1101725"/>
                  <a:pt x="2387877" y="1100137"/>
                </a:cubicBezTo>
                <a:cubicBezTo>
                  <a:pt x="2462575" y="1050340"/>
                  <a:pt x="2347418" y="1125298"/>
                  <a:pt x="2416452" y="1085850"/>
                </a:cubicBezTo>
                <a:cubicBezTo>
                  <a:pt x="2423344" y="1081912"/>
                  <a:pt x="2428563" y="1075417"/>
                  <a:pt x="2435502" y="1071562"/>
                </a:cubicBezTo>
                <a:cubicBezTo>
                  <a:pt x="2442975" y="1067410"/>
                  <a:pt x="2451772" y="1066060"/>
                  <a:pt x="2459315" y="1062037"/>
                </a:cubicBezTo>
                <a:cubicBezTo>
                  <a:pt x="2475650" y="1053325"/>
                  <a:pt x="2490381" y="1041741"/>
                  <a:pt x="2506940" y="1033462"/>
                </a:cubicBezTo>
                <a:cubicBezTo>
                  <a:pt x="2513290" y="1030287"/>
                  <a:pt x="2519902" y="1027590"/>
                  <a:pt x="2525990" y="1023937"/>
                </a:cubicBezTo>
                <a:cubicBezTo>
                  <a:pt x="2535806" y="1018047"/>
                  <a:pt x="2545187" y="1011452"/>
                  <a:pt x="2554565" y="1004887"/>
                </a:cubicBezTo>
                <a:cubicBezTo>
                  <a:pt x="2575671" y="990113"/>
                  <a:pt x="2577254" y="985799"/>
                  <a:pt x="2602190" y="971550"/>
                </a:cubicBezTo>
                <a:cubicBezTo>
                  <a:pt x="2614518" y="964505"/>
                  <a:pt x="2627962" y="959545"/>
                  <a:pt x="2640290" y="952500"/>
                </a:cubicBezTo>
                <a:cubicBezTo>
                  <a:pt x="2650229" y="946820"/>
                  <a:pt x="2658858" y="939010"/>
                  <a:pt x="2668865" y="933450"/>
                </a:cubicBezTo>
                <a:cubicBezTo>
                  <a:pt x="2673253" y="931012"/>
                  <a:pt x="2678565" y="930726"/>
                  <a:pt x="2683152" y="928687"/>
                </a:cubicBezTo>
                <a:cubicBezTo>
                  <a:pt x="2692883" y="924362"/>
                  <a:pt x="2702378" y="919499"/>
                  <a:pt x="2711727" y="914400"/>
                </a:cubicBezTo>
                <a:cubicBezTo>
                  <a:pt x="2719854" y="909967"/>
                  <a:pt x="2728312" y="905895"/>
                  <a:pt x="2735540" y="900112"/>
                </a:cubicBezTo>
                <a:cubicBezTo>
                  <a:pt x="2744305" y="893100"/>
                  <a:pt x="2750904" y="883692"/>
                  <a:pt x="2759352" y="876300"/>
                </a:cubicBezTo>
                <a:cubicBezTo>
                  <a:pt x="2770714" y="866358"/>
                  <a:pt x="2774439" y="866509"/>
                  <a:pt x="2787927" y="862012"/>
                </a:cubicBezTo>
                <a:cubicBezTo>
                  <a:pt x="2792690" y="857250"/>
                  <a:pt x="2797780" y="852794"/>
                  <a:pt x="2802215" y="847725"/>
                </a:cubicBezTo>
                <a:cubicBezTo>
                  <a:pt x="2808909" y="840075"/>
                  <a:pt x="2814077" y="831100"/>
                  <a:pt x="2821265" y="823912"/>
                </a:cubicBezTo>
                <a:cubicBezTo>
                  <a:pt x="2826878" y="818299"/>
                  <a:pt x="2834952" y="815476"/>
                  <a:pt x="2840315" y="809625"/>
                </a:cubicBezTo>
                <a:cubicBezTo>
                  <a:pt x="2907694" y="736120"/>
                  <a:pt x="2849375" y="796034"/>
                  <a:pt x="2887940" y="738187"/>
                </a:cubicBezTo>
                <a:cubicBezTo>
                  <a:pt x="2891676" y="732583"/>
                  <a:pt x="2897844" y="729014"/>
                  <a:pt x="2902227" y="723900"/>
                </a:cubicBezTo>
                <a:cubicBezTo>
                  <a:pt x="2907393" y="717873"/>
                  <a:pt x="2911752" y="711200"/>
                  <a:pt x="2916515" y="704850"/>
                </a:cubicBezTo>
                <a:cubicBezTo>
                  <a:pt x="2918102" y="700087"/>
                  <a:pt x="2919032" y="695052"/>
                  <a:pt x="2921277" y="690562"/>
                </a:cubicBezTo>
                <a:cubicBezTo>
                  <a:pt x="2923837" y="685443"/>
                  <a:pt x="2928547" y="681536"/>
                  <a:pt x="2930802" y="676275"/>
                </a:cubicBezTo>
                <a:cubicBezTo>
                  <a:pt x="2933380" y="670259"/>
                  <a:pt x="2933977" y="663575"/>
                  <a:pt x="2935565" y="657225"/>
                </a:cubicBezTo>
                <a:cubicBezTo>
                  <a:pt x="2937152" y="639762"/>
                  <a:pt x="2937958" y="622211"/>
                  <a:pt x="2940327" y="604837"/>
                </a:cubicBezTo>
                <a:cubicBezTo>
                  <a:pt x="2942725" y="587251"/>
                  <a:pt x="2949397" y="570193"/>
                  <a:pt x="2949852" y="552450"/>
                </a:cubicBezTo>
                <a:cubicBezTo>
                  <a:pt x="2950992" y="507986"/>
                  <a:pt x="2947954" y="463486"/>
                  <a:pt x="2945090" y="419100"/>
                </a:cubicBezTo>
                <a:cubicBezTo>
                  <a:pt x="2943931" y="401131"/>
                  <a:pt x="2936185" y="404728"/>
                  <a:pt x="2926040" y="390525"/>
                </a:cubicBezTo>
                <a:cubicBezTo>
                  <a:pt x="2921914" y="384748"/>
                  <a:pt x="2920950" y="377019"/>
                  <a:pt x="2916515" y="371475"/>
                </a:cubicBezTo>
                <a:cubicBezTo>
                  <a:pt x="2901658" y="352904"/>
                  <a:pt x="2887325" y="341780"/>
                  <a:pt x="2868890" y="328612"/>
                </a:cubicBezTo>
                <a:cubicBezTo>
                  <a:pt x="2853122" y="317349"/>
                  <a:pt x="2838597" y="303941"/>
                  <a:pt x="2821265" y="295275"/>
                </a:cubicBezTo>
                <a:cubicBezTo>
                  <a:pt x="2769150" y="269217"/>
                  <a:pt x="2790478" y="277074"/>
                  <a:pt x="2759352" y="266700"/>
                </a:cubicBezTo>
                <a:cubicBezTo>
                  <a:pt x="2753002" y="261937"/>
                  <a:pt x="2747194" y="256350"/>
                  <a:pt x="2740302" y="252412"/>
                </a:cubicBezTo>
                <a:cubicBezTo>
                  <a:pt x="2735944" y="249921"/>
                  <a:pt x="2730715" y="249413"/>
                  <a:pt x="2726015" y="247650"/>
                </a:cubicBezTo>
                <a:cubicBezTo>
                  <a:pt x="2718010" y="244648"/>
                  <a:pt x="2709849" y="241948"/>
                  <a:pt x="2702202" y="238125"/>
                </a:cubicBezTo>
                <a:cubicBezTo>
                  <a:pt x="2682334" y="228191"/>
                  <a:pt x="2694577" y="228326"/>
                  <a:pt x="2673627" y="223837"/>
                </a:cubicBezTo>
                <a:cubicBezTo>
                  <a:pt x="2656272" y="220118"/>
                  <a:pt x="2638517" y="218377"/>
                  <a:pt x="2621240" y="214312"/>
                </a:cubicBezTo>
                <a:cubicBezTo>
                  <a:pt x="2611467" y="212012"/>
                  <a:pt x="2602510" y="206756"/>
                  <a:pt x="2592665" y="204787"/>
                </a:cubicBezTo>
                <a:lnTo>
                  <a:pt x="2568852" y="200025"/>
                </a:lnTo>
                <a:cubicBezTo>
                  <a:pt x="2560915" y="196850"/>
                  <a:pt x="2553300" y="192703"/>
                  <a:pt x="2545040" y="190500"/>
                </a:cubicBezTo>
                <a:cubicBezTo>
                  <a:pt x="2492013" y="176359"/>
                  <a:pt x="2437405" y="176385"/>
                  <a:pt x="2383115" y="171450"/>
                </a:cubicBezTo>
                <a:cubicBezTo>
                  <a:pt x="2370369" y="170291"/>
                  <a:pt x="2357787" y="167511"/>
                  <a:pt x="2345015" y="166687"/>
                </a:cubicBezTo>
                <a:cubicBezTo>
                  <a:pt x="2308544" y="164334"/>
                  <a:pt x="2271970" y="163915"/>
                  <a:pt x="2235477" y="161925"/>
                </a:cubicBezTo>
                <a:lnTo>
                  <a:pt x="2083077" y="152400"/>
                </a:lnTo>
                <a:cubicBezTo>
                  <a:pt x="2029387" y="141661"/>
                  <a:pt x="2094802" y="153866"/>
                  <a:pt x="2006877" y="142875"/>
                </a:cubicBezTo>
                <a:cubicBezTo>
                  <a:pt x="1998845" y="141871"/>
                  <a:pt x="1991065" y="139343"/>
                  <a:pt x="1983065" y="138112"/>
                </a:cubicBezTo>
                <a:cubicBezTo>
                  <a:pt x="1970415" y="136166"/>
                  <a:pt x="1957615" y="135296"/>
                  <a:pt x="1944965" y="133350"/>
                </a:cubicBezTo>
                <a:cubicBezTo>
                  <a:pt x="1890248" y="124932"/>
                  <a:pt x="1954952" y="133238"/>
                  <a:pt x="1892577" y="119062"/>
                </a:cubicBezTo>
                <a:cubicBezTo>
                  <a:pt x="1797267" y="97401"/>
                  <a:pt x="1817664" y="108956"/>
                  <a:pt x="1706840" y="90487"/>
                </a:cubicBezTo>
                <a:cubicBezTo>
                  <a:pt x="1656039" y="82021"/>
                  <a:pt x="1694559" y="87639"/>
                  <a:pt x="1621115" y="80962"/>
                </a:cubicBezTo>
                <a:cubicBezTo>
                  <a:pt x="1605226" y="79518"/>
                  <a:pt x="1589433" y="76790"/>
                  <a:pt x="1573490" y="76200"/>
                </a:cubicBezTo>
                <a:cubicBezTo>
                  <a:pt x="1521427" y="74272"/>
                  <a:pt x="1157433" y="67388"/>
                  <a:pt x="1121052" y="66675"/>
                </a:cubicBezTo>
                <a:lnTo>
                  <a:pt x="1097240" y="61912"/>
                </a:lnTo>
                <a:cubicBezTo>
                  <a:pt x="1087739" y="60185"/>
                  <a:pt x="1078033" y="59492"/>
                  <a:pt x="1068665" y="57150"/>
                </a:cubicBezTo>
                <a:cubicBezTo>
                  <a:pt x="1058925" y="54715"/>
                  <a:pt x="1050019" y="49114"/>
                  <a:pt x="1040090" y="47625"/>
                </a:cubicBezTo>
                <a:cubicBezTo>
                  <a:pt x="1018055" y="44320"/>
                  <a:pt x="995613" y="44792"/>
                  <a:pt x="973415" y="42862"/>
                </a:cubicBezTo>
                <a:cubicBezTo>
                  <a:pt x="959093" y="41617"/>
                  <a:pt x="944840" y="39687"/>
                  <a:pt x="930552" y="38100"/>
                </a:cubicBezTo>
                <a:cubicBezTo>
                  <a:pt x="872555" y="18767"/>
                  <a:pt x="902676" y="25310"/>
                  <a:pt x="840065" y="19050"/>
                </a:cubicBezTo>
                <a:cubicBezTo>
                  <a:pt x="827365" y="15875"/>
                  <a:pt x="814595" y="12970"/>
                  <a:pt x="801965" y="9525"/>
                </a:cubicBezTo>
                <a:cubicBezTo>
                  <a:pt x="797122" y="8204"/>
                  <a:pt x="792616" y="5660"/>
                  <a:pt x="787677" y="4762"/>
                </a:cubicBezTo>
                <a:cubicBezTo>
                  <a:pt x="775085" y="2472"/>
                  <a:pt x="762277" y="1587"/>
                  <a:pt x="749577" y="0"/>
                </a:cubicBezTo>
                <a:lnTo>
                  <a:pt x="444777" y="4762"/>
                </a:lnTo>
                <a:cubicBezTo>
                  <a:pt x="436686" y="4997"/>
                  <a:pt x="428949" y="8194"/>
                  <a:pt x="420965" y="9525"/>
                </a:cubicBezTo>
                <a:lnTo>
                  <a:pt x="330477" y="23812"/>
                </a:lnTo>
                <a:lnTo>
                  <a:pt x="301902" y="28575"/>
                </a:lnTo>
                <a:lnTo>
                  <a:pt x="273327" y="33337"/>
                </a:lnTo>
                <a:cubicBezTo>
                  <a:pt x="266977" y="36512"/>
                  <a:pt x="260802" y="40065"/>
                  <a:pt x="254277" y="42862"/>
                </a:cubicBezTo>
                <a:cubicBezTo>
                  <a:pt x="249663" y="44840"/>
                  <a:pt x="244817" y="46246"/>
                  <a:pt x="239990" y="47625"/>
                </a:cubicBezTo>
                <a:cubicBezTo>
                  <a:pt x="224308" y="52106"/>
                  <a:pt x="213481" y="53879"/>
                  <a:pt x="197127" y="57150"/>
                </a:cubicBezTo>
                <a:cubicBezTo>
                  <a:pt x="165980" y="72724"/>
                  <a:pt x="187769" y="63292"/>
                  <a:pt x="144740" y="76200"/>
                </a:cubicBezTo>
                <a:cubicBezTo>
                  <a:pt x="139931" y="77643"/>
                  <a:pt x="135391" y="80064"/>
                  <a:pt x="130452" y="80962"/>
                </a:cubicBezTo>
                <a:cubicBezTo>
                  <a:pt x="117860" y="83252"/>
                  <a:pt x="105052" y="84137"/>
                  <a:pt x="92352" y="85725"/>
                </a:cubicBezTo>
                <a:cubicBezTo>
                  <a:pt x="28937" y="128003"/>
                  <a:pt x="122921" y="67155"/>
                  <a:pt x="63777" y="100012"/>
                </a:cubicBezTo>
                <a:cubicBezTo>
                  <a:pt x="53770" y="105571"/>
                  <a:pt x="44727" y="112712"/>
                  <a:pt x="35202" y="119062"/>
                </a:cubicBezTo>
                <a:cubicBezTo>
                  <a:pt x="30440" y="122237"/>
                  <a:pt x="24962" y="124540"/>
                  <a:pt x="20915" y="128587"/>
                </a:cubicBezTo>
                <a:cubicBezTo>
                  <a:pt x="16152" y="133350"/>
                  <a:pt x="0" y="141670"/>
                  <a:pt x="6627" y="142875"/>
                </a:cubicBezTo>
                <a:cubicBezTo>
                  <a:pt x="28549" y="146861"/>
                  <a:pt x="51077" y="139700"/>
                  <a:pt x="73302" y="138112"/>
                </a:cubicBezTo>
                <a:cubicBezTo>
                  <a:pt x="124102" y="139700"/>
                  <a:pt x="175921" y="132626"/>
                  <a:pt x="225702" y="142875"/>
                </a:cubicBezTo>
                <a:cubicBezTo>
                  <a:pt x="235536" y="144900"/>
                  <a:pt x="235227" y="171450"/>
                  <a:pt x="235227" y="171450"/>
                </a:cubicBezTo>
                <a:cubicBezTo>
                  <a:pt x="233640" y="206375"/>
                  <a:pt x="233146" y="241367"/>
                  <a:pt x="230465" y="276225"/>
                </a:cubicBezTo>
                <a:cubicBezTo>
                  <a:pt x="229963" y="282751"/>
                  <a:pt x="228280" y="289259"/>
                  <a:pt x="225702" y="295275"/>
                </a:cubicBezTo>
                <a:cubicBezTo>
                  <a:pt x="223447" y="300536"/>
                  <a:pt x="219352" y="304800"/>
                  <a:pt x="216177" y="309562"/>
                </a:cubicBezTo>
                <a:cubicBezTo>
                  <a:pt x="213002" y="320675"/>
                  <a:pt x="206652" y="331343"/>
                  <a:pt x="206652" y="342900"/>
                </a:cubicBezTo>
                <a:cubicBezTo>
                  <a:pt x="206652" y="348624"/>
                  <a:pt x="211831" y="332337"/>
                  <a:pt x="216177" y="328612"/>
                </a:cubicBezTo>
                <a:cubicBezTo>
                  <a:pt x="223205" y="322588"/>
                  <a:pt x="232140" y="319231"/>
                  <a:pt x="239990" y="314325"/>
                </a:cubicBezTo>
                <a:cubicBezTo>
                  <a:pt x="244844" y="311292"/>
                  <a:pt x="249423" y="307834"/>
                  <a:pt x="254277" y="304800"/>
                </a:cubicBezTo>
                <a:cubicBezTo>
                  <a:pt x="262127" y="299894"/>
                  <a:pt x="270783" y="296195"/>
                  <a:pt x="278090" y="290512"/>
                </a:cubicBezTo>
                <a:cubicBezTo>
                  <a:pt x="285179" y="284999"/>
                  <a:pt x="290322" y="277306"/>
                  <a:pt x="297140" y="271462"/>
                </a:cubicBezTo>
                <a:cubicBezTo>
                  <a:pt x="301486" y="267737"/>
                  <a:pt x="306457" y="264777"/>
                  <a:pt x="311427" y="261937"/>
                </a:cubicBezTo>
                <a:cubicBezTo>
                  <a:pt x="327906" y="252520"/>
                  <a:pt x="328735" y="252993"/>
                  <a:pt x="344765" y="247650"/>
                </a:cubicBezTo>
                <a:cubicBezTo>
                  <a:pt x="349527" y="244475"/>
                  <a:pt x="353933" y="240685"/>
                  <a:pt x="359052" y="238125"/>
                </a:cubicBezTo>
                <a:cubicBezTo>
                  <a:pt x="363542" y="235880"/>
                  <a:pt x="368639" y="235125"/>
                  <a:pt x="373340" y="233362"/>
                </a:cubicBezTo>
                <a:cubicBezTo>
                  <a:pt x="381344" y="230360"/>
                  <a:pt x="389340" y="227309"/>
                  <a:pt x="397152" y="223837"/>
                </a:cubicBezTo>
                <a:cubicBezTo>
                  <a:pt x="428948" y="209705"/>
                  <a:pt x="411004" y="212042"/>
                  <a:pt x="459065" y="200025"/>
                </a:cubicBezTo>
                <a:cubicBezTo>
                  <a:pt x="465415" y="198437"/>
                  <a:pt x="471846" y="197143"/>
                  <a:pt x="478115" y="195262"/>
                </a:cubicBezTo>
                <a:cubicBezTo>
                  <a:pt x="487732" y="192377"/>
                  <a:pt x="506690" y="185737"/>
                  <a:pt x="506690" y="185737"/>
                </a:cubicBezTo>
                <a:cubicBezTo>
                  <a:pt x="547965" y="187325"/>
                  <a:pt x="589379" y="186760"/>
                  <a:pt x="630515" y="190500"/>
                </a:cubicBezTo>
                <a:cubicBezTo>
                  <a:pt x="642025" y="191546"/>
                  <a:pt x="652640" y="197222"/>
                  <a:pt x="663852" y="200025"/>
                </a:cubicBezTo>
                <a:cubicBezTo>
                  <a:pt x="671705" y="201988"/>
                  <a:pt x="679727" y="203200"/>
                  <a:pt x="687665" y="204787"/>
                </a:cubicBezTo>
                <a:cubicBezTo>
                  <a:pt x="694015" y="207962"/>
                  <a:pt x="700695" y="210549"/>
                  <a:pt x="706715" y="214312"/>
                </a:cubicBezTo>
                <a:cubicBezTo>
                  <a:pt x="720768" y="223095"/>
                  <a:pt x="746920" y="246045"/>
                  <a:pt x="754340" y="257175"/>
                </a:cubicBezTo>
                <a:lnTo>
                  <a:pt x="763865" y="271462"/>
                </a:lnTo>
                <a:lnTo>
                  <a:pt x="773390" y="300037"/>
                </a:lnTo>
                <a:cubicBezTo>
                  <a:pt x="774977" y="304800"/>
                  <a:pt x="775907" y="309835"/>
                  <a:pt x="778152" y="314325"/>
                </a:cubicBezTo>
                <a:lnTo>
                  <a:pt x="782915" y="323850"/>
                </a:ln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72396" y="100010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4489450" y="901700"/>
            <a:ext cx="730250" cy="2762250"/>
          </a:xfrm>
          <a:custGeom>
            <a:avLst/>
            <a:gdLst>
              <a:gd name="connsiteX0" fmla="*/ 584200 w 730250"/>
              <a:gd name="connsiteY0" fmla="*/ 0 h 2762250"/>
              <a:gd name="connsiteX1" fmla="*/ 552450 w 730250"/>
              <a:gd name="connsiteY1" fmla="*/ 6350 h 2762250"/>
              <a:gd name="connsiteX2" fmla="*/ 488950 w 730250"/>
              <a:gd name="connsiteY2" fmla="*/ 19050 h 2762250"/>
              <a:gd name="connsiteX3" fmla="*/ 469900 w 730250"/>
              <a:gd name="connsiteY3" fmla="*/ 25400 h 2762250"/>
              <a:gd name="connsiteX4" fmla="*/ 444500 w 730250"/>
              <a:gd name="connsiteY4" fmla="*/ 31750 h 2762250"/>
              <a:gd name="connsiteX5" fmla="*/ 381000 w 730250"/>
              <a:gd name="connsiteY5" fmla="*/ 50800 h 2762250"/>
              <a:gd name="connsiteX6" fmla="*/ 342900 w 730250"/>
              <a:gd name="connsiteY6" fmla="*/ 82550 h 2762250"/>
              <a:gd name="connsiteX7" fmla="*/ 323850 w 730250"/>
              <a:gd name="connsiteY7" fmla="*/ 95250 h 2762250"/>
              <a:gd name="connsiteX8" fmla="*/ 298450 w 730250"/>
              <a:gd name="connsiteY8" fmla="*/ 114300 h 2762250"/>
              <a:gd name="connsiteX9" fmla="*/ 279400 w 730250"/>
              <a:gd name="connsiteY9" fmla="*/ 127000 h 2762250"/>
              <a:gd name="connsiteX10" fmla="*/ 241300 w 730250"/>
              <a:gd name="connsiteY10" fmla="*/ 165100 h 2762250"/>
              <a:gd name="connsiteX11" fmla="*/ 222250 w 730250"/>
              <a:gd name="connsiteY11" fmla="*/ 177800 h 2762250"/>
              <a:gd name="connsiteX12" fmla="*/ 184150 w 730250"/>
              <a:gd name="connsiteY12" fmla="*/ 215900 h 2762250"/>
              <a:gd name="connsiteX13" fmla="*/ 165100 w 730250"/>
              <a:gd name="connsiteY13" fmla="*/ 234950 h 2762250"/>
              <a:gd name="connsiteX14" fmla="*/ 146050 w 730250"/>
              <a:gd name="connsiteY14" fmla="*/ 241300 h 2762250"/>
              <a:gd name="connsiteX15" fmla="*/ 133350 w 730250"/>
              <a:gd name="connsiteY15" fmla="*/ 260350 h 2762250"/>
              <a:gd name="connsiteX16" fmla="*/ 95250 w 730250"/>
              <a:gd name="connsiteY16" fmla="*/ 298450 h 2762250"/>
              <a:gd name="connsiteX17" fmla="*/ 82550 w 730250"/>
              <a:gd name="connsiteY17" fmla="*/ 317500 h 2762250"/>
              <a:gd name="connsiteX18" fmla="*/ 76200 w 730250"/>
              <a:gd name="connsiteY18" fmla="*/ 336550 h 2762250"/>
              <a:gd name="connsiteX19" fmla="*/ 57150 w 730250"/>
              <a:gd name="connsiteY19" fmla="*/ 355600 h 2762250"/>
              <a:gd name="connsiteX20" fmla="*/ 50800 w 730250"/>
              <a:gd name="connsiteY20" fmla="*/ 374650 h 2762250"/>
              <a:gd name="connsiteX21" fmla="*/ 38100 w 730250"/>
              <a:gd name="connsiteY21" fmla="*/ 400050 h 2762250"/>
              <a:gd name="connsiteX22" fmla="*/ 31750 w 730250"/>
              <a:gd name="connsiteY22" fmla="*/ 425450 h 2762250"/>
              <a:gd name="connsiteX23" fmla="*/ 25400 w 730250"/>
              <a:gd name="connsiteY23" fmla="*/ 444500 h 2762250"/>
              <a:gd name="connsiteX24" fmla="*/ 19050 w 730250"/>
              <a:gd name="connsiteY24" fmla="*/ 476250 h 2762250"/>
              <a:gd name="connsiteX25" fmla="*/ 0 w 730250"/>
              <a:gd name="connsiteY25" fmla="*/ 635000 h 2762250"/>
              <a:gd name="connsiteX26" fmla="*/ 6350 w 730250"/>
              <a:gd name="connsiteY26" fmla="*/ 1308100 h 2762250"/>
              <a:gd name="connsiteX27" fmla="*/ 12700 w 730250"/>
              <a:gd name="connsiteY27" fmla="*/ 1358900 h 2762250"/>
              <a:gd name="connsiteX28" fmla="*/ 31750 w 730250"/>
              <a:gd name="connsiteY28" fmla="*/ 1479550 h 2762250"/>
              <a:gd name="connsiteX29" fmla="*/ 50800 w 730250"/>
              <a:gd name="connsiteY29" fmla="*/ 1562100 h 2762250"/>
              <a:gd name="connsiteX30" fmla="*/ 57150 w 730250"/>
              <a:gd name="connsiteY30" fmla="*/ 1625600 h 2762250"/>
              <a:gd name="connsiteX31" fmla="*/ 63500 w 730250"/>
              <a:gd name="connsiteY31" fmla="*/ 1651000 h 2762250"/>
              <a:gd name="connsiteX32" fmla="*/ 76200 w 730250"/>
              <a:gd name="connsiteY32" fmla="*/ 1708150 h 2762250"/>
              <a:gd name="connsiteX33" fmla="*/ 88900 w 730250"/>
              <a:gd name="connsiteY33" fmla="*/ 1784350 h 2762250"/>
              <a:gd name="connsiteX34" fmla="*/ 95250 w 730250"/>
              <a:gd name="connsiteY34" fmla="*/ 1803400 h 2762250"/>
              <a:gd name="connsiteX35" fmla="*/ 107950 w 730250"/>
              <a:gd name="connsiteY35" fmla="*/ 1847850 h 2762250"/>
              <a:gd name="connsiteX36" fmla="*/ 120650 w 730250"/>
              <a:gd name="connsiteY36" fmla="*/ 1873250 h 2762250"/>
              <a:gd name="connsiteX37" fmla="*/ 133350 w 730250"/>
              <a:gd name="connsiteY37" fmla="*/ 1943100 h 2762250"/>
              <a:gd name="connsiteX38" fmla="*/ 139700 w 730250"/>
              <a:gd name="connsiteY38" fmla="*/ 1962150 h 2762250"/>
              <a:gd name="connsiteX39" fmla="*/ 165100 w 730250"/>
              <a:gd name="connsiteY39" fmla="*/ 2000250 h 2762250"/>
              <a:gd name="connsiteX40" fmla="*/ 171450 w 730250"/>
              <a:gd name="connsiteY40" fmla="*/ 2038350 h 2762250"/>
              <a:gd name="connsiteX41" fmla="*/ 177800 w 730250"/>
              <a:gd name="connsiteY41" fmla="*/ 2057400 h 2762250"/>
              <a:gd name="connsiteX42" fmla="*/ 190500 w 730250"/>
              <a:gd name="connsiteY42" fmla="*/ 2101850 h 2762250"/>
              <a:gd name="connsiteX43" fmla="*/ 203200 w 730250"/>
              <a:gd name="connsiteY43" fmla="*/ 2152650 h 2762250"/>
              <a:gd name="connsiteX44" fmla="*/ 215900 w 730250"/>
              <a:gd name="connsiteY44" fmla="*/ 2171700 h 2762250"/>
              <a:gd name="connsiteX45" fmla="*/ 234950 w 730250"/>
              <a:gd name="connsiteY45" fmla="*/ 2228850 h 2762250"/>
              <a:gd name="connsiteX46" fmla="*/ 266700 w 730250"/>
              <a:gd name="connsiteY46" fmla="*/ 2298700 h 2762250"/>
              <a:gd name="connsiteX47" fmla="*/ 285750 w 730250"/>
              <a:gd name="connsiteY47" fmla="*/ 2349500 h 2762250"/>
              <a:gd name="connsiteX48" fmla="*/ 298450 w 730250"/>
              <a:gd name="connsiteY48" fmla="*/ 2387600 h 2762250"/>
              <a:gd name="connsiteX49" fmla="*/ 317500 w 730250"/>
              <a:gd name="connsiteY49" fmla="*/ 2419350 h 2762250"/>
              <a:gd name="connsiteX50" fmla="*/ 349250 w 730250"/>
              <a:gd name="connsiteY50" fmla="*/ 2489200 h 2762250"/>
              <a:gd name="connsiteX51" fmla="*/ 368300 w 730250"/>
              <a:gd name="connsiteY51" fmla="*/ 2508250 h 2762250"/>
              <a:gd name="connsiteX52" fmla="*/ 381000 w 730250"/>
              <a:gd name="connsiteY52" fmla="*/ 2527300 h 2762250"/>
              <a:gd name="connsiteX53" fmla="*/ 387350 w 730250"/>
              <a:gd name="connsiteY53" fmla="*/ 2546350 h 2762250"/>
              <a:gd name="connsiteX54" fmla="*/ 438150 w 730250"/>
              <a:gd name="connsiteY54" fmla="*/ 2597150 h 2762250"/>
              <a:gd name="connsiteX55" fmla="*/ 488950 w 730250"/>
              <a:gd name="connsiteY55" fmla="*/ 2641600 h 2762250"/>
              <a:gd name="connsiteX56" fmla="*/ 527050 w 730250"/>
              <a:gd name="connsiteY56" fmla="*/ 2667000 h 2762250"/>
              <a:gd name="connsiteX57" fmla="*/ 584200 w 730250"/>
              <a:gd name="connsiteY57" fmla="*/ 2711450 h 2762250"/>
              <a:gd name="connsiteX58" fmla="*/ 603250 w 730250"/>
              <a:gd name="connsiteY58" fmla="*/ 2717800 h 2762250"/>
              <a:gd name="connsiteX59" fmla="*/ 641350 w 730250"/>
              <a:gd name="connsiteY59" fmla="*/ 2736850 h 2762250"/>
              <a:gd name="connsiteX60" fmla="*/ 673100 w 730250"/>
              <a:gd name="connsiteY60" fmla="*/ 2749550 h 2762250"/>
              <a:gd name="connsiteX61" fmla="*/ 711200 w 730250"/>
              <a:gd name="connsiteY61" fmla="*/ 2762250 h 2762250"/>
              <a:gd name="connsiteX62" fmla="*/ 730250 w 730250"/>
              <a:gd name="connsiteY62" fmla="*/ 27495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30250" h="2762250">
                <a:moveTo>
                  <a:pt x="584200" y="0"/>
                </a:moveTo>
                <a:lnTo>
                  <a:pt x="552450" y="6350"/>
                </a:lnTo>
                <a:cubicBezTo>
                  <a:pt x="518145" y="12587"/>
                  <a:pt x="518433" y="10626"/>
                  <a:pt x="488950" y="19050"/>
                </a:cubicBezTo>
                <a:cubicBezTo>
                  <a:pt x="482514" y="20889"/>
                  <a:pt x="476336" y="23561"/>
                  <a:pt x="469900" y="25400"/>
                </a:cubicBezTo>
                <a:cubicBezTo>
                  <a:pt x="461509" y="27798"/>
                  <a:pt x="452859" y="29242"/>
                  <a:pt x="444500" y="31750"/>
                </a:cubicBezTo>
                <a:cubicBezTo>
                  <a:pt x="367201" y="54940"/>
                  <a:pt x="439544" y="36164"/>
                  <a:pt x="381000" y="50800"/>
                </a:cubicBezTo>
                <a:cubicBezTo>
                  <a:pt x="333702" y="82332"/>
                  <a:pt x="391793" y="41806"/>
                  <a:pt x="342900" y="82550"/>
                </a:cubicBezTo>
                <a:cubicBezTo>
                  <a:pt x="337037" y="87436"/>
                  <a:pt x="330060" y="90814"/>
                  <a:pt x="323850" y="95250"/>
                </a:cubicBezTo>
                <a:cubicBezTo>
                  <a:pt x="315238" y="101401"/>
                  <a:pt x="307062" y="108149"/>
                  <a:pt x="298450" y="114300"/>
                </a:cubicBezTo>
                <a:cubicBezTo>
                  <a:pt x="292240" y="118736"/>
                  <a:pt x="285104" y="121930"/>
                  <a:pt x="279400" y="127000"/>
                </a:cubicBezTo>
                <a:cubicBezTo>
                  <a:pt x="265976" y="138932"/>
                  <a:pt x="256244" y="155137"/>
                  <a:pt x="241300" y="165100"/>
                </a:cubicBezTo>
                <a:cubicBezTo>
                  <a:pt x="234950" y="169333"/>
                  <a:pt x="227954" y="172730"/>
                  <a:pt x="222250" y="177800"/>
                </a:cubicBezTo>
                <a:cubicBezTo>
                  <a:pt x="208826" y="189732"/>
                  <a:pt x="196850" y="203200"/>
                  <a:pt x="184150" y="215900"/>
                </a:cubicBezTo>
                <a:cubicBezTo>
                  <a:pt x="177800" y="222250"/>
                  <a:pt x="173619" y="232110"/>
                  <a:pt x="165100" y="234950"/>
                </a:cubicBezTo>
                <a:lnTo>
                  <a:pt x="146050" y="241300"/>
                </a:lnTo>
                <a:cubicBezTo>
                  <a:pt x="141817" y="247650"/>
                  <a:pt x="138420" y="254646"/>
                  <a:pt x="133350" y="260350"/>
                </a:cubicBezTo>
                <a:cubicBezTo>
                  <a:pt x="121418" y="273774"/>
                  <a:pt x="105213" y="283506"/>
                  <a:pt x="95250" y="298450"/>
                </a:cubicBezTo>
                <a:cubicBezTo>
                  <a:pt x="91017" y="304800"/>
                  <a:pt x="85963" y="310674"/>
                  <a:pt x="82550" y="317500"/>
                </a:cubicBezTo>
                <a:cubicBezTo>
                  <a:pt x="79557" y="323487"/>
                  <a:pt x="79913" y="330981"/>
                  <a:pt x="76200" y="336550"/>
                </a:cubicBezTo>
                <a:cubicBezTo>
                  <a:pt x="71219" y="344022"/>
                  <a:pt x="63500" y="349250"/>
                  <a:pt x="57150" y="355600"/>
                </a:cubicBezTo>
                <a:cubicBezTo>
                  <a:pt x="55033" y="361950"/>
                  <a:pt x="53437" y="368498"/>
                  <a:pt x="50800" y="374650"/>
                </a:cubicBezTo>
                <a:cubicBezTo>
                  <a:pt x="47071" y="383351"/>
                  <a:pt x="41424" y="391187"/>
                  <a:pt x="38100" y="400050"/>
                </a:cubicBezTo>
                <a:cubicBezTo>
                  <a:pt x="35036" y="408222"/>
                  <a:pt x="34148" y="417059"/>
                  <a:pt x="31750" y="425450"/>
                </a:cubicBezTo>
                <a:cubicBezTo>
                  <a:pt x="29911" y="431886"/>
                  <a:pt x="27023" y="438006"/>
                  <a:pt x="25400" y="444500"/>
                </a:cubicBezTo>
                <a:cubicBezTo>
                  <a:pt x="22782" y="454971"/>
                  <a:pt x="20733" y="465589"/>
                  <a:pt x="19050" y="476250"/>
                </a:cubicBezTo>
                <a:cubicBezTo>
                  <a:pt x="5330" y="563142"/>
                  <a:pt x="7274" y="554984"/>
                  <a:pt x="0" y="635000"/>
                </a:cubicBezTo>
                <a:cubicBezTo>
                  <a:pt x="2117" y="859367"/>
                  <a:pt x="2414" y="1083758"/>
                  <a:pt x="6350" y="1308100"/>
                </a:cubicBezTo>
                <a:cubicBezTo>
                  <a:pt x="6649" y="1325162"/>
                  <a:pt x="10199" y="1342019"/>
                  <a:pt x="12700" y="1358900"/>
                </a:cubicBezTo>
                <a:cubicBezTo>
                  <a:pt x="18667" y="1399175"/>
                  <a:pt x="27699" y="1439037"/>
                  <a:pt x="31750" y="1479550"/>
                </a:cubicBezTo>
                <a:cubicBezTo>
                  <a:pt x="38859" y="1550644"/>
                  <a:pt x="26300" y="1525350"/>
                  <a:pt x="50800" y="1562100"/>
                </a:cubicBezTo>
                <a:cubicBezTo>
                  <a:pt x="52917" y="1583267"/>
                  <a:pt x="54142" y="1604542"/>
                  <a:pt x="57150" y="1625600"/>
                </a:cubicBezTo>
                <a:cubicBezTo>
                  <a:pt x="58384" y="1634240"/>
                  <a:pt x="61538" y="1642496"/>
                  <a:pt x="63500" y="1651000"/>
                </a:cubicBezTo>
                <a:cubicBezTo>
                  <a:pt x="67888" y="1670015"/>
                  <a:pt x="72549" y="1688980"/>
                  <a:pt x="76200" y="1708150"/>
                </a:cubicBezTo>
                <a:cubicBezTo>
                  <a:pt x="81018" y="1733446"/>
                  <a:pt x="80757" y="1759921"/>
                  <a:pt x="88900" y="1784350"/>
                </a:cubicBezTo>
                <a:cubicBezTo>
                  <a:pt x="91017" y="1790700"/>
                  <a:pt x="93411" y="1796964"/>
                  <a:pt x="95250" y="1803400"/>
                </a:cubicBezTo>
                <a:cubicBezTo>
                  <a:pt x="99853" y="1819512"/>
                  <a:pt x="101425" y="1832625"/>
                  <a:pt x="107950" y="1847850"/>
                </a:cubicBezTo>
                <a:cubicBezTo>
                  <a:pt x="111679" y="1856551"/>
                  <a:pt x="116417" y="1864783"/>
                  <a:pt x="120650" y="1873250"/>
                </a:cubicBezTo>
                <a:cubicBezTo>
                  <a:pt x="123481" y="1890234"/>
                  <a:pt x="128912" y="1925350"/>
                  <a:pt x="133350" y="1943100"/>
                </a:cubicBezTo>
                <a:cubicBezTo>
                  <a:pt x="134973" y="1949594"/>
                  <a:pt x="136449" y="1956299"/>
                  <a:pt x="139700" y="1962150"/>
                </a:cubicBezTo>
                <a:cubicBezTo>
                  <a:pt x="147113" y="1975493"/>
                  <a:pt x="156633" y="1987550"/>
                  <a:pt x="165100" y="2000250"/>
                </a:cubicBezTo>
                <a:cubicBezTo>
                  <a:pt x="167217" y="2012950"/>
                  <a:pt x="168657" y="2025781"/>
                  <a:pt x="171450" y="2038350"/>
                </a:cubicBezTo>
                <a:cubicBezTo>
                  <a:pt x="172902" y="2044884"/>
                  <a:pt x="175877" y="2050989"/>
                  <a:pt x="177800" y="2057400"/>
                </a:cubicBezTo>
                <a:cubicBezTo>
                  <a:pt x="182228" y="2072160"/>
                  <a:pt x="186763" y="2086901"/>
                  <a:pt x="190500" y="2101850"/>
                </a:cubicBezTo>
                <a:cubicBezTo>
                  <a:pt x="194123" y="2116341"/>
                  <a:pt x="195942" y="2138135"/>
                  <a:pt x="203200" y="2152650"/>
                </a:cubicBezTo>
                <a:cubicBezTo>
                  <a:pt x="206613" y="2159476"/>
                  <a:pt x="211667" y="2165350"/>
                  <a:pt x="215900" y="2171700"/>
                </a:cubicBezTo>
                <a:cubicBezTo>
                  <a:pt x="227181" y="2228104"/>
                  <a:pt x="214727" y="2180314"/>
                  <a:pt x="234950" y="2228850"/>
                </a:cubicBezTo>
                <a:cubicBezTo>
                  <a:pt x="263118" y="2296453"/>
                  <a:pt x="241251" y="2260527"/>
                  <a:pt x="266700" y="2298700"/>
                </a:cubicBezTo>
                <a:cubicBezTo>
                  <a:pt x="280448" y="2353693"/>
                  <a:pt x="263613" y="2294157"/>
                  <a:pt x="285750" y="2349500"/>
                </a:cubicBezTo>
                <a:cubicBezTo>
                  <a:pt x="290722" y="2361929"/>
                  <a:pt x="291562" y="2376121"/>
                  <a:pt x="298450" y="2387600"/>
                </a:cubicBezTo>
                <a:cubicBezTo>
                  <a:pt x="304800" y="2398183"/>
                  <a:pt x="311980" y="2408311"/>
                  <a:pt x="317500" y="2419350"/>
                </a:cubicBezTo>
                <a:cubicBezTo>
                  <a:pt x="332135" y="2448620"/>
                  <a:pt x="314356" y="2454306"/>
                  <a:pt x="349250" y="2489200"/>
                </a:cubicBezTo>
                <a:cubicBezTo>
                  <a:pt x="355600" y="2495550"/>
                  <a:pt x="362551" y="2501351"/>
                  <a:pt x="368300" y="2508250"/>
                </a:cubicBezTo>
                <a:cubicBezTo>
                  <a:pt x="373186" y="2514113"/>
                  <a:pt x="377587" y="2520474"/>
                  <a:pt x="381000" y="2527300"/>
                </a:cubicBezTo>
                <a:cubicBezTo>
                  <a:pt x="383993" y="2533287"/>
                  <a:pt x="383111" y="2541170"/>
                  <a:pt x="387350" y="2546350"/>
                </a:cubicBezTo>
                <a:cubicBezTo>
                  <a:pt x="402514" y="2564884"/>
                  <a:pt x="424866" y="2577225"/>
                  <a:pt x="438150" y="2597150"/>
                </a:cubicBezTo>
                <a:cubicBezTo>
                  <a:pt x="474133" y="2651125"/>
                  <a:pt x="414867" y="2567517"/>
                  <a:pt x="488950" y="2641600"/>
                </a:cubicBezTo>
                <a:cubicBezTo>
                  <a:pt x="512733" y="2665383"/>
                  <a:pt x="499481" y="2657810"/>
                  <a:pt x="527050" y="2667000"/>
                </a:cubicBezTo>
                <a:cubicBezTo>
                  <a:pt x="543487" y="2683437"/>
                  <a:pt x="561414" y="2703855"/>
                  <a:pt x="584200" y="2711450"/>
                </a:cubicBezTo>
                <a:cubicBezTo>
                  <a:pt x="590550" y="2713567"/>
                  <a:pt x="597263" y="2714807"/>
                  <a:pt x="603250" y="2717800"/>
                </a:cubicBezTo>
                <a:cubicBezTo>
                  <a:pt x="670687" y="2751518"/>
                  <a:pt x="577506" y="2712909"/>
                  <a:pt x="641350" y="2736850"/>
                </a:cubicBezTo>
                <a:cubicBezTo>
                  <a:pt x="652023" y="2740852"/>
                  <a:pt x="662388" y="2745655"/>
                  <a:pt x="673100" y="2749550"/>
                </a:cubicBezTo>
                <a:cubicBezTo>
                  <a:pt x="685681" y="2754125"/>
                  <a:pt x="711200" y="2762250"/>
                  <a:pt x="711200" y="2762250"/>
                </a:cubicBezTo>
                <a:lnTo>
                  <a:pt x="730250" y="27495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00496" y="17144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21" name="자유형 20"/>
          <p:cNvSpPr/>
          <p:nvPr/>
        </p:nvSpPr>
        <p:spPr>
          <a:xfrm>
            <a:off x="4616450" y="2989011"/>
            <a:ext cx="819150" cy="916239"/>
          </a:xfrm>
          <a:custGeom>
            <a:avLst/>
            <a:gdLst>
              <a:gd name="connsiteX0" fmla="*/ 819150 w 819150"/>
              <a:gd name="connsiteY0" fmla="*/ 897189 h 916239"/>
              <a:gd name="connsiteX1" fmla="*/ 781050 w 819150"/>
              <a:gd name="connsiteY1" fmla="*/ 903539 h 916239"/>
              <a:gd name="connsiteX2" fmla="*/ 736600 w 819150"/>
              <a:gd name="connsiteY2" fmla="*/ 916239 h 916239"/>
              <a:gd name="connsiteX3" fmla="*/ 438150 w 819150"/>
              <a:gd name="connsiteY3" fmla="*/ 909889 h 916239"/>
              <a:gd name="connsiteX4" fmla="*/ 355600 w 819150"/>
              <a:gd name="connsiteY4" fmla="*/ 897189 h 916239"/>
              <a:gd name="connsiteX5" fmla="*/ 330200 w 819150"/>
              <a:gd name="connsiteY5" fmla="*/ 890839 h 916239"/>
              <a:gd name="connsiteX6" fmla="*/ 241300 w 819150"/>
              <a:gd name="connsiteY6" fmla="*/ 884489 h 916239"/>
              <a:gd name="connsiteX7" fmla="*/ 215900 w 819150"/>
              <a:gd name="connsiteY7" fmla="*/ 871789 h 916239"/>
              <a:gd name="connsiteX8" fmla="*/ 139700 w 819150"/>
              <a:gd name="connsiteY8" fmla="*/ 859089 h 916239"/>
              <a:gd name="connsiteX9" fmla="*/ 101600 w 819150"/>
              <a:gd name="connsiteY9" fmla="*/ 833689 h 916239"/>
              <a:gd name="connsiteX10" fmla="*/ 88900 w 819150"/>
              <a:gd name="connsiteY10" fmla="*/ 814639 h 916239"/>
              <a:gd name="connsiteX11" fmla="*/ 50800 w 819150"/>
              <a:gd name="connsiteY11" fmla="*/ 782889 h 916239"/>
              <a:gd name="connsiteX12" fmla="*/ 25400 w 819150"/>
              <a:gd name="connsiteY12" fmla="*/ 744789 h 916239"/>
              <a:gd name="connsiteX13" fmla="*/ 12700 w 819150"/>
              <a:gd name="connsiteY13" fmla="*/ 725739 h 916239"/>
              <a:gd name="connsiteX14" fmla="*/ 6350 w 819150"/>
              <a:gd name="connsiteY14" fmla="*/ 693989 h 916239"/>
              <a:gd name="connsiteX15" fmla="*/ 0 w 819150"/>
              <a:gd name="connsiteY15" fmla="*/ 674939 h 916239"/>
              <a:gd name="connsiteX16" fmla="*/ 6350 w 819150"/>
              <a:gd name="connsiteY16" fmla="*/ 420939 h 916239"/>
              <a:gd name="connsiteX17" fmla="*/ 19050 w 819150"/>
              <a:gd name="connsiteY17" fmla="*/ 370139 h 916239"/>
              <a:gd name="connsiteX18" fmla="*/ 25400 w 819150"/>
              <a:gd name="connsiteY18" fmla="*/ 344739 h 916239"/>
              <a:gd name="connsiteX19" fmla="*/ 38100 w 819150"/>
              <a:gd name="connsiteY19" fmla="*/ 325689 h 916239"/>
              <a:gd name="connsiteX20" fmla="*/ 63500 w 819150"/>
              <a:gd name="connsiteY20" fmla="*/ 268539 h 916239"/>
              <a:gd name="connsiteX21" fmla="*/ 76200 w 819150"/>
              <a:gd name="connsiteY21" fmla="*/ 243139 h 916239"/>
              <a:gd name="connsiteX22" fmla="*/ 82550 w 819150"/>
              <a:gd name="connsiteY22" fmla="*/ 217739 h 916239"/>
              <a:gd name="connsiteX23" fmla="*/ 101600 w 819150"/>
              <a:gd name="connsiteY23" fmla="*/ 192339 h 916239"/>
              <a:gd name="connsiteX24" fmla="*/ 127000 w 819150"/>
              <a:gd name="connsiteY24" fmla="*/ 154239 h 916239"/>
              <a:gd name="connsiteX25" fmla="*/ 139700 w 819150"/>
              <a:gd name="connsiteY25" fmla="*/ 135189 h 916239"/>
              <a:gd name="connsiteX26" fmla="*/ 165100 w 819150"/>
              <a:gd name="connsiteY26" fmla="*/ 122489 h 916239"/>
              <a:gd name="connsiteX27" fmla="*/ 222250 w 819150"/>
              <a:gd name="connsiteY27" fmla="*/ 78039 h 916239"/>
              <a:gd name="connsiteX28" fmla="*/ 241300 w 819150"/>
              <a:gd name="connsiteY28" fmla="*/ 71689 h 916239"/>
              <a:gd name="connsiteX29" fmla="*/ 279400 w 819150"/>
              <a:gd name="connsiteY29" fmla="*/ 46289 h 916239"/>
              <a:gd name="connsiteX30" fmla="*/ 323850 w 819150"/>
              <a:gd name="connsiteY30" fmla="*/ 33589 h 916239"/>
              <a:gd name="connsiteX31" fmla="*/ 342900 w 819150"/>
              <a:gd name="connsiteY31" fmla="*/ 27239 h 916239"/>
              <a:gd name="connsiteX32" fmla="*/ 393700 w 819150"/>
              <a:gd name="connsiteY32" fmla="*/ 20889 h 916239"/>
              <a:gd name="connsiteX33" fmla="*/ 431800 w 819150"/>
              <a:gd name="connsiteY33" fmla="*/ 14539 h 916239"/>
              <a:gd name="connsiteX34" fmla="*/ 463550 w 819150"/>
              <a:gd name="connsiteY34" fmla="*/ 8189 h 916239"/>
              <a:gd name="connsiteX35" fmla="*/ 482600 w 819150"/>
              <a:gd name="connsiteY35" fmla="*/ 1839 h 916239"/>
              <a:gd name="connsiteX36" fmla="*/ 609600 w 819150"/>
              <a:gd name="connsiteY36" fmla="*/ 1839 h 91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9150" h="916239">
                <a:moveTo>
                  <a:pt x="819150" y="897189"/>
                </a:moveTo>
                <a:cubicBezTo>
                  <a:pt x="806450" y="899306"/>
                  <a:pt x="793595" y="900644"/>
                  <a:pt x="781050" y="903539"/>
                </a:cubicBezTo>
                <a:cubicBezTo>
                  <a:pt x="766035" y="907004"/>
                  <a:pt x="752007" y="915954"/>
                  <a:pt x="736600" y="916239"/>
                </a:cubicBezTo>
                <a:lnTo>
                  <a:pt x="438150" y="909889"/>
                </a:lnTo>
                <a:cubicBezTo>
                  <a:pt x="410633" y="905656"/>
                  <a:pt x="383017" y="902027"/>
                  <a:pt x="355600" y="897189"/>
                </a:cubicBezTo>
                <a:cubicBezTo>
                  <a:pt x="347006" y="895672"/>
                  <a:pt x="338874" y="891803"/>
                  <a:pt x="330200" y="890839"/>
                </a:cubicBezTo>
                <a:cubicBezTo>
                  <a:pt x="300673" y="887558"/>
                  <a:pt x="270933" y="886606"/>
                  <a:pt x="241300" y="884489"/>
                </a:cubicBezTo>
                <a:cubicBezTo>
                  <a:pt x="232833" y="880256"/>
                  <a:pt x="225124" y="873918"/>
                  <a:pt x="215900" y="871789"/>
                </a:cubicBezTo>
                <a:cubicBezTo>
                  <a:pt x="201542" y="868476"/>
                  <a:pt x="159667" y="870182"/>
                  <a:pt x="139700" y="859089"/>
                </a:cubicBezTo>
                <a:cubicBezTo>
                  <a:pt x="126357" y="851676"/>
                  <a:pt x="101600" y="833689"/>
                  <a:pt x="101600" y="833689"/>
                </a:cubicBezTo>
                <a:cubicBezTo>
                  <a:pt x="97367" y="827339"/>
                  <a:pt x="93786" y="820502"/>
                  <a:pt x="88900" y="814639"/>
                </a:cubicBezTo>
                <a:cubicBezTo>
                  <a:pt x="73621" y="796304"/>
                  <a:pt x="69531" y="795376"/>
                  <a:pt x="50800" y="782889"/>
                </a:cubicBezTo>
                <a:lnTo>
                  <a:pt x="25400" y="744789"/>
                </a:lnTo>
                <a:lnTo>
                  <a:pt x="12700" y="725739"/>
                </a:lnTo>
                <a:cubicBezTo>
                  <a:pt x="10583" y="715156"/>
                  <a:pt x="8968" y="704460"/>
                  <a:pt x="6350" y="693989"/>
                </a:cubicBezTo>
                <a:cubicBezTo>
                  <a:pt x="4727" y="687495"/>
                  <a:pt x="0" y="681632"/>
                  <a:pt x="0" y="674939"/>
                </a:cubicBezTo>
                <a:cubicBezTo>
                  <a:pt x="0" y="590246"/>
                  <a:pt x="2590" y="505549"/>
                  <a:pt x="6350" y="420939"/>
                </a:cubicBezTo>
                <a:cubicBezTo>
                  <a:pt x="7369" y="398006"/>
                  <a:pt x="13407" y="389889"/>
                  <a:pt x="19050" y="370139"/>
                </a:cubicBezTo>
                <a:cubicBezTo>
                  <a:pt x="21448" y="361748"/>
                  <a:pt x="21962" y="352761"/>
                  <a:pt x="25400" y="344739"/>
                </a:cubicBezTo>
                <a:cubicBezTo>
                  <a:pt x="28406" y="337724"/>
                  <a:pt x="35000" y="332663"/>
                  <a:pt x="38100" y="325689"/>
                </a:cubicBezTo>
                <a:cubicBezTo>
                  <a:pt x="93535" y="200961"/>
                  <a:pt x="20387" y="343986"/>
                  <a:pt x="63500" y="268539"/>
                </a:cubicBezTo>
                <a:cubicBezTo>
                  <a:pt x="68196" y="260320"/>
                  <a:pt x="72876" y="252002"/>
                  <a:pt x="76200" y="243139"/>
                </a:cubicBezTo>
                <a:cubicBezTo>
                  <a:pt x="79264" y="234967"/>
                  <a:pt x="78647" y="225545"/>
                  <a:pt x="82550" y="217739"/>
                </a:cubicBezTo>
                <a:cubicBezTo>
                  <a:pt x="87283" y="208273"/>
                  <a:pt x="95531" y="201009"/>
                  <a:pt x="101600" y="192339"/>
                </a:cubicBezTo>
                <a:cubicBezTo>
                  <a:pt x="110353" y="179835"/>
                  <a:pt x="118533" y="166939"/>
                  <a:pt x="127000" y="154239"/>
                </a:cubicBezTo>
                <a:cubicBezTo>
                  <a:pt x="131233" y="147889"/>
                  <a:pt x="132874" y="138602"/>
                  <a:pt x="139700" y="135189"/>
                </a:cubicBezTo>
                <a:cubicBezTo>
                  <a:pt x="148167" y="130956"/>
                  <a:pt x="157397" y="127991"/>
                  <a:pt x="165100" y="122489"/>
                </a:cubicBezTo>
                <a:cubicBezTo>
                  <a:pt x="193864" y="101943"/>
                  <a:pt x="178511" y="92619"/>
                  <a:pt x="222250" y="78039"/>
                </a:cubicBezTo>
                <a:cubicBezTo>
                  <a:pt x="228600" y="75922"/>
                  <a:pt x="235449" y="74940"/>
                  <a:pt x="241300" y="71689"/>
                </a:cubicBezTo>
                <a:cubicBezTo>
                  <a:pt x="254643" y="64276"/>
                  <a:pt x="264920" y="51116"/>
                  <a:pt x="279400" y="46289"/>
                </a:cubicBezTo>
                <a:cubicBezTo>
                  <a:pt x="325075" y="31064"/>
                  <a:pt x="268036" y="49536"/>
                  <a:pt x="323850" y="33589"/>
                </a:cubicBezTo>
                <a:cubicBezTo>
                  <a:pt x="330286" y="31750"/>
                  <a:pt x="336314" y="28436"/>
                  <a:pt x="342900" y="27239"/>
                </a:cubicBezTo>
                <a:cubicBezTo>
                  <a:pt x="359690" y="24186"/>
                  <a:pt x="376806" y="23302"/>
                  <a:pt x="393700" y="20889"/>
                </a:cubicBezTo>
                <a:cubicBezTo>
                  <a:pt x="406446" y="19068"/>
                  <a:pt x="419132" y="16842"/>
                  <a:pt x="431800" y="14539"/>
                </a:cubicBezTo>
                <a:cubicBezTo>
                  <a:pt x="442419" y="12608"/>
                  <a:pt x="453079" y="10807"/>
                  <a:pt x="463550" y="8189"/>
                </a:cubicBezTo>
                <a:cubicBezTo>
                  <a:pt x="470044" y="6566"/>
                  <a:pt x="475913" y="2130"/>
                  <a:pt x="482600" y="1839"/>
                </a:cubicBezTo>
                <a:cubicBezTo>
                  <a:pt x="524893" y="0"/>
                  <a:pt x="567267" y="1839"/>
                  <a:pt x="609600" y="1839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43372" y="34290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3525773" y="1022350"/>
            <a:ext cx="3833877" cy="3270250"/>
          </a:xfrm>
          <a:custGeom>
            <a:avLst/>
            <a:gdLst>
              <a:gd name="connsiteX0" fmla="*/ 2259077 w 3833877"/>
              <a:gd name="connsiteY0" fmla="*/ 2260600 h 3270250"/>
              <a:gd name="connsiteX1" fmla="*/ 2265427 w 3833877"/>
              <a:gd name="connsiteY1" fmla="*/ 2241550 h 3270250"/>
              <a:gd name="connsiteX2" fmla="*/ 2290827 w 3833877"/>
              <a:gd name="connsiteY2" fmla="*/ 2203450 h 3270250"/>
              <a:gd name="connsiteX3" fmla="*/ 2297177 w 3833877"/>
              <a:gd name="connsiteY3" fmla="*/ 2184400 h 3270250"/>
              <a:gd name="connsiteX4" fmla="*/ 2316227 w 3833877"/>
              <a:gd name="connsiteY4" fmla="*/ 2165350 h 3270250"/>
              <a:gd name="connsiteX5" fmla="*/ 2360677 w 3833877"/>
              <a:gd name="connsiteY5" fmla="*/ 2133600 h 3270250"/>
              <a:gd name="connsiteX6" fmla="*/ 2436877 w 3833877"/>
              <a:gd name="connsiteY6" fmla="*/ 2139950 h 3270250"/>
              <a:gd name="connsiteX7" fmla="*/ 2494027 w 3833877"/>
              <a:gd name="connsiteY7" fmla="*/ 2152650 h 3270250"/>
              <a:gd name="connsiteX8" fmla="*/ 2767077 w 3833877"/>
              <a:gd name="connsiteY8" fmla="*/ 2165350 h 3270250"/>
              <a:gd name="connsiteX9" fmla="*/ 2811527 w 3833877"/>
              <a:gd name="connsiteY9" fmla="*/ 2171700 h 3270250"/>
              <a:gd name="connsiteX10" fmla="*/ 2938527 w 3833877"/>
              <a:gd name="connsiteY10" fmla="*/ 2159000 h 3270250"/>
              <a:gd name="connsiteX11" fmla="*/ 3002027 w 3833877"/>
              <a:gd name="connsiteY11" fmla="*/ 2146300 h 3270250"/>
              <a:gd name="connsiteX12" fmla="*/ 3122677 w 3833877"/>
              <a:gd name="connsiteY12" fmla="*/ 2133600 h 3270250"/>
              <a:gd name="connsiteX13" fmla="*/ 3167127 w 3833877"/>
              <a:gd name="connsiteY13" fmla="*/ 2120900 h 3270250"/>
              <a:gd name="connsiteX14" fmla="*/ 3198877 w 3833877"/>
              <a:gd name="connsiteY14" fmla="*/ 2114550 h 3270250"/>
              <a:gd name="connsiteX15" fmla="*/ 3256027 w 3833877"/>
              <a:gd name="connsiteY15" fmla="*/ 2101850 h 3270250"/>
              <a:gd name="connsiteX16" fmla="*/ 3281427 w 3833877"/>
              <a:gd name="connsiteY16" fmla="*/ 2089150 h 3270250"/>
              <a:gd name="connsiteX17" fmla="*/ 3300477 w 3833877"/>
              <a:gd name="connsiteY17" fmla="*/ 2082800 h 3270250"/>
              <a:gd name="connsiteX18" fmla="*/ 3332227 w 3833877"/>
              <a:gd name="connsiteY18" fmla="*/ 2070100 h 3270250"/>
              <a:gd name="connsiteX19" fmla="*/ 3370327 w 3833877"/>
              <a:gd name="connsiteY19" fmla="*/ 2057400 h 3270250"/>
              <a:gd name="connsiteX20" fmla="*/ 3452877 w 3833877"/>
              <a:gd name="connsiteY20" fmla="*/ 2051050 h 3270250"/>
              <a:gd name="connsiteX21" fmla="*/ 3522727 w 3833877"/>
              <a:gd name="connsiteY21" fmla="*/ 2038350 h 3270250"/>
              <a:gd name="connsiteX22" fmla="*/ 3554477 w 3833877"/>
              <a:gd name="connsiteY22" fmla="*/ 2025650 h 3270250"/>
              <a:gd name="connsiteX23" fmla="*/ 3700527 w 3833877"/>
              <a:gd name="connsiteY23" fmla="*/ 2032000 h 3270250"/>
              <a:gd name="connsiteX24" fmla="*/ 3725927 w 3833877"/>
              <a:gd name="connsiteY24" fmla="*/ 2051050 h 3270250"/>
              <a:gd name="connsiteX25" fmla="*/ 3757677 w 3833877"/>
              <a:gd name="connsiteY25" fmla="*/ 2089150 h 3270250"/>
              <a:gd name="connsiteX26" fmla="*/ 3776727 w 3833877"/>
              <a:gd name="connsiteY26" fmla="*/ 2171700 h 3270250"/>
              <a:gd name="connsiteX27" fmla="*/ 3789427 w 3833877"/>
              <a:gd name="connsiteY27" fmla="*/ 2197100 h 3270250"/>
              <a:gd name="connsiteX28" fmla="*/ 3795777 w 3833877"/>
              <a:gd name="connsiteY28" fmla="*/ 2260600 h 3270250"/>
              <a:gd name="connsiteX29" fmla="*/ 3814827 w 3833877"/>
              <a:gd name="connsiteY29" fmla="*/ 2311400 h 3270250"/>
              <a:gd name="connsiteX30" fmla="*/ 3821177 w 3833877"/>
              <a:gd name="connsiteY30" fmla="*/ 2413000 h 3270250"/>
              <a:gd name="connsiteX31" fmla="*/ 3827527 w 3833877"/>
              <a:gd name="connsiteY31" fmla="*/ 2432050 h 3270250"/>
              <a:gd name="connsiteX32" fmla="*/ 3833877 w 3833877"/>
              <a:gd name="connsiteY32" fmla="*/ 2482850 h 3270250"/>
              <a:gd name="connsiteX33" fmla="*/ 3827527 w 3833877"/>
              <a:gd name="connsiteY33" fmla="*/ 2774950 h 3270250"/>
              <a:gd name="connsiteX34" fmla="*/ 3808477 w 3833877"/>
              <a:gd name="connsiteY34" fmla="*/ 2813050 h 3270250"/>
              <a:gd name="connsiteX35" fmla="*/ 3795777 w 3833877"/>
              <a:gd name="connsiteY35" fmla="*/ 2838450 h 3270250"/>
              <a:gd name="connsiteX36" fmla="*/ 3744977 w 3833877"/>
              <a:gd name="connsiteY36" fmla="*/ 2940050 h 3270250"/>
              <a:gd name="connsiteX37" fmla="*/ 3681477 w 3833877"/>
              <a:gd name="connsiteY37" fmla="*/ 3022600 h 3270250"/>
              <a:gd name="connsiteX38" fmla="*/ 3662427 w 3833877"/>
              <a:gd name="connsiteY38" fmla="*/ 3048000 h 3270250"/>
              <a:gd name="connsiteX39" fmla="*/ 3637027 w 3833877"/>
              <a:gd name="connsiteY39" fmla="*/ 3067050 h 3270250"/>
              <a:gd name="connsiteX40" fmla="*/ 3624327 w 3833877"/>
              <a:gd name="connsiteY40" fmla="*/ 3086100 h 3270250"/>
              <a:gd name="connsiteX41" fmla="*/ 3598927 w 3833877"/>
              <a:gd name="connsiteY41" fmla="*/ 3098800 h 3270250"/>
              <a:gd name="connsiteX42" fmla="*/ 3535427 w 3833877"/>
              <a:gd name="connsiteY42" fmla="*/ 3143250 h 3270250"/>
              <a:gd name="connsiteX43" fmla="*/ 3510027 w 3833877"/>
              <a:gd name="connsiteY43" fmla="*/ 3155950 h 3270250"/>
              <a:gd name="connsiteX44" fmla="*/ 3471927 w 3833877"/>
              <a:gd name="connsiteY44" fmla="*/ 3168650 h 3270250"/>
              <a:gd name="connsiteX45" fmla="*/ 3446527 w 3833877"/>
              <a:gd name="connsiteY45" fmla="*/ 3181350 h 3270250"/>
              <a:gd name="connsiteX46" fmla="*/ 3421127 w 3833877"/>
              <a:gd name="connsiteY46" fmla="*/ 3187700 h 3270250"/>
              <a:gd name="connsiteX47" fmla="*/ 3395727 w 3833877"/>
              <a:gd name="connsiteY47" fmla="*/ 3200400 h 3270250"/>
              <a:gd name="connsiteX48" fmla="*/ 3357627 w 3833877"/>
              <a:gd name="connsiteY48" fmla="*/ 3213100 h 3270250"/>
              <a:gd name="connsiteX49" fmla="*/ 3338577 w 3833877"/>
              <a:gd name="connsiteY49" fmla="*/ 3225800 h 3270250"/>
              <a:gd name="connsiteX50" fmla="*/ 3313177 w 3833877"/>
              <a:gd name="connsiteY50" fmla="*/ 3232150 h 3270250"/>
              <a:gd name="connsiteX51" fmla="*/ 3287777 w 3833877"/>
              <a:gd name="connsiteY51" fmla="*/ 3244850 h 3270250"/>
              <a:gd name="connsiteX52" fmla="*/ 3211577 w 3833877"/>
              <a:gd name="connsiteY52" fmla="*/ 3257550 h 3270250"/>
              <a:gd name="connsiteX53" fmla="*/ 3148077 w 3833877"/>
              <a:gd name="connsiteY53" fmla="*/ 3270250 h 3270250"/>
              <a:gd name="connsiteX54" fmla="*/ 2252727 w 3833877"/>
              <a:gd name="connsiteY54" fmla="*/ 3263900 h 3270250"/>
              <a:gd name="connsiteX55" fmla="*/ 2233677 w 3833877"/>
              <a:gd name="connsiteY55" fmla="*/ 3257550 h 3270250"/>
              <a:gd name="connsiteX56" fmla="*/ 2176527 w 3833877"/>
              <a:gd name="connsiteY56" fmla="*/ 3251200 h 3270250"/>
              <a:gd name="connsiteX57" fmla="*/ 2144777 w 3833877"/>
              <a:gd name="connsiteY57" fmla="*/ 3244850 h 3270250"/>
              <a:gd name="connsiteX58" fmla="*/ 2093977 w 3833877"/>
              <a:gd name="connsiteY58" fmla="*/ 3238500 h 3270250"/>
              <a:gd name="connsiteX59" fmla="*/ 2049527 w 3833877"/>
              <a:gd name="connsiteY59" fmla="*/ 3232150 h 3270250"/>
              <a:gd name="connsiteX60" fmla="*/ 2005077 w 3833877"/>
              <a:gd name="connsiteY60" fmla="*/ 3219450 h 3270250"/>
              <a:gd name="connsiteX61" fmla="*/ 1935227 w 3833877"/>
              <a:gd name="connsiteY61" fmla="*/ 3213100 h 3270250"/>
              <a:gd name="connsiteX62" fmla="*/ 1865377 w 3833877"/>
              <a:gd name="connsiteY62" fmla="*/ 3200400 h 3270250"/>
              <a:gd name="connsiteX63" fmla="*/ 1814577 w 3833877"/>
              <a:gd name="connsiteY63" fmla="*/ 3181350 h 3270250"/>
              <a:gd name="connsiteX64" fmla="*/ 1706627 w 3833877"/>
              <a:gd name="connsiteY64" fmla="*/ 3162300 h 3270250"/>
              <a:gd name="connsiteX65" fmla="*/ 1681227 w 3833877"/>
              <a:gd name="connsiteY65" fmla="*/ 3155950 h 3270250"/>
              <a:gd name="connsiteX66" fmla="*/ 1649477 w 3833877"/>
              <a:gd name="connsiteY66" fmla="*/ 3143250 h 3270250"/>
              <a:gd name="connsiteX67" fmla="*/ 1598677 w 3833877"/>
              <a:gd name="connsiteY67" fmla="*/ 3130550 h 3270250"/>
              <a:gd name="connsiteX68" fmla="*/ 1547877 w 3833877"/>
              <a:gd name="connsiteY68" fmla="*/ 3111500 h 3270250"/>
              <a:gd name="connsiteX69" fmla="*/ 1516127 w 3833877"/>
              <a:gd name="connsiteY69" fmla="*/ 3105150 h 3270250"/>
              <a:gd name="connsiteX70" fmla="*/ 1497077 w 3833877"/>
              <a:gd name="connsiteY70" fmla="*/ 3098800 h 3270250"/>
              <a:gd name="connsiteX71" fmla="*/ 1452627 w 3833877"/>
              <a:gd name="connsiteY71" fmla="*/ 3086100 h 3270250"/>
              <a:gd name="connsiteX72" fmla="*/ 1414527 w 3833877"/>
              <a:gd name="connsiteY72" fmla="*/ 3073400 h 3270250"/>
              <a:gd name="connsiteX73" fmla="*/ 1382777 w 3833877"/>
              <a:gd name="connsiteY73" fmla="*/ 3054350 h 3270250"/>
              <a:gd name="connsiteX74" fmla="*/ 1173227 w 3833877"/>
              <a:gd name="connsiteY74" fmla="*/ 3035300 h 3270250"/>
              <a:gd name="connsiteX75" fmla="*/ 1135127 w 3833877"/>
              <a:gd name="connsiteY75" fmla="*/ 3022600 h 3270250"/>
              <a:gd name="connsiteX76" fmla="*/ 1020827 w 3833877"/>
              <a:gd name="connsiteY76" fmla="*/ 3009900 h 3270250"/>
              <a:gd name="connsiteX77" fmla="*/ 950977 w 3833877"/>
              <a:gd name="connsiteY77" fmla="*/ 2984500 h 3270250"/>
              <a:gd name="connsiteX78" fmla="*/ 900177 w 3833877"/>
              <a:gd name="connsiteY78" fmla="*/ 2971800 h 3270250"/>
              <a:gd name="connsiteX79" fmla="*/ 849377 w 3833877"/>
              <a:gd name="connsiteY79" fmla="*/ 2952750 h 3270250"/>
              <a:gd name="connsiteX80" fmla="*/ 811277 w 3833877"/>
              <a:gd name="connsiteY80" fmla="*/ 2946400 h 3270250"/>
              <a:gd name="connsiteX81" fmla="*/ 754127 w 3833877"/>
              <a:gd name="connsiteY81" fmla="*/ 2927350 h 3270250"/>
              <a:gd name="connsiteX82" fmla="*/ 665227 w 3833877"/>
              <a:gd name="connsiteY82" fmla="*/ 2908300 h 3270250"/>
              <a:gd name="connsiteX83" fmla="*/ 620777 w 3833877"/>
              <a:gd name="connsiteY83" fmla="*/ 2889250 h 3270250"/>
              <a:gd name="connsiteX84" fmla="*/ 569977 w 3833877"/>
              <a:gd name="connsiteY84" fmla="*/ 2876550 h 3270250"/>
              <a:gd name="connsiteX85" fmla="*/ 531877 w 3833877"/>
              <a:gd name="connsiteY85" fmla="*/ 2857500 h 3270250"/>
              <a:gd name="connsiteX86" fmla="*/ 493777 w 3833877"/>
              <a:gd name="connsiteY86" fmla="*/ 2844800 h 3270250"/>
              <a:gd name="connsiteX87" fmla="*/ 436627 w 3833877"/>
              <a:gd name="connsiteY87" fmla="*/ 2819400 h 3270250"/>
              <a:gd name="connsiteX88" fmla="*/ 398527 w 3833877"/>
              <a:gd name="connsiteY88" fmla="*/ 2787650 h 3270250"/>
              <a:gd name="connsiteX89" fmla="*/ 290577 w 3833877"/>
              <a:gd name="connsiteY89" fmla="*/ 2705100 h 3270250"/>
              <a:gd name="connsiteX90" fmla="*/ 271527 w 3833877"/>
              <a:gd name="connsiteY90" fmla="*/ 2679700 h 3270250"/>
              <a:gd name="connsiteX91" fmla="*/ 252477 w 3833877"/>
              <a:gd name="connsiteY91" fmla="*/ 2660650 h 3270250"/>
              <a:gd name="connsiteX92" fmla="*/ 233427 w 3833877"/>
              <a:gd name="connsiteY92" fmla="*/ 2628900 h 3270250"/>
              <a:gd name="connsiteX93" fmla="*/ 201677 w 3833877"/>
              <a:gd name="connsiteY93" fmla="*/ 2584450 h 3270250"/>
              <a:gd name="connsiteX94" fmla="*/ 150877 w 3833877"/>
              <a:gd name="connsiteY94" fmla="*/ 2495550 h 3270250"/>
              <a:gd name="connsiteX95" fmla="*/ 125477 w 3833877"/>
              <a:gd name="connsiteY95" fmla="*/ 2432050 h 3270250"/>
              <a:gd name="connsiteX96" fmla="*/ 119127 w 3833877"/>
              <a:gd name="connsiteY96" fmla="*/ 2413000 h 3270250"/>
              <a:gd name="connsiteX97" fmla="*/ 100077 w 3833877"/>
              <a:gd name="connsiteY97" fmla="*/ 2381250 h 3270250"/>
              <a:gd name="connsiteX98" fmla="*/ 93727 w 3833877"/>
              <a:gd name="connsiteY98" fmla="*/ 2362200 h 3270250"/>
              <a:gd name="connsiteX99" fmla="*/ 81027 w 3833877"/>
              <a:gd name="connsiteY99" fmla="*/ 2336800 h 3270250"/>
              <a:gd name="connsiteX100" fmla="*/ 74677 w 3833877"/>
              <a:gd name="connsiteY100" fmla="*/ 2311400 h 3270250"/>
              <a:gd name="connsiteX101" fmla="*/ 49277 w 3833877"/>
              <a:gd name="connsiteY101" fmla="*/ 2260600 h 3270250"/>
              <a:gd name="connsiteX102" fmla="*/ 42927 w 3833877"/>
              <a:gd name="connsiteY102" fmla="*/ 2228850 h 3270250"/>
              <a:gd name="connsiteX103" fmla="*/ 36577 w 3833877"/>
              <a:gd name="connsiteY103" fmla="*/ 2203450 h 3270250"/>
              <a:gd name="connsiteX104" fmla="*/ 30227 w 3833877"/>
              <a:gd name="connsiteY104" fmla="*/ 2146300 h 3270250"/>
              <a:gd name="connsiteX105" fmla="*/ 23877 w 3833877"/>
              <a:gd name="connsiteY105" fmla="*/ 2101850 h 3270250"/>
              <a:gd name="connsiteX106" fmla="*/ 17527 w 3833877"/>
              <a:gd name="connsiteY106" fmla="*/ 2051050 h 3270250"/>
              <a:gd name="connsiteX107" fmla="*/ 4827 w 3833877"/>
              <a:gd name="connsiteY107" fmla="*/ 1955800 h 3270250"/>
              <a:gd name="connsiteX108" fmla="*/ 11177 w 3833877"/>
              <a:gd name="connsiteY108" fmla="*/ 1473200 h 3270250"/>
              <a:gd name="connsiteX109" fmla="*/ 23877 w 3833877"/>
              <a:gd name="connsiteY109" fmla="*/ 1441450 h 3270250"/>
              <a:gd name="connsiteX110" fmla="*/ 36577 w 3833877"/>
              <a:gd name="connsiteY110" fmla="*/ 1403350 h 3270250"/>
              <a:gd name="connsiteX111" fmla="*/ 49277 w 3833877"/>
              <a:gd name="connsiteY111" fmla="*/ 1346200 h 3270250"/>
              <a:gd name="connsiteX112" fmla="*/ 55627 w 3833877"/>
              <a:gd name="connsiteY112" fmla="*/ 1327150 h 3270250"/>
              <a:gd name="connsiteX113" fmla="*/ 68327 w 3833877"/>
              <a:gd name="connsiteY113" fmla="*/ 1308100 h 3270250"/>
              <a:gd name="connsiteX114" fmla="*/ 93727 w 3833877"/>
              <a:gd name="connsiteY114" fmla="*/ 1225550 h 3270250"/>
              <a:gd name="connsiteX115" fmla="*/ 100077 w 3833877"/>
              <a:gd name="connsiteY115" fmla="*/ 1206500 h 3270250"/>
              <a:gd name="connsiteX116" fmla="*/ 106427 w 3833877"/>
              <a:gd name="connsiteY116" fmla="*/ 1174750 h 3270250"/>
              <a:gd name="connsiteX117" fmla="*/ 119127 w 3833877"/>
              <a:gd name="connsiteY117" fmla="*/ 1136650 h 3270250"/>
              <a:gd name="connsiteX118" fmla="*/ 144527 w 3833877"/>
              <a:gd name="connsiteY118" fmla="*/ 1066800 h 3270250"/>
              <a:gd name="connsiteX119" fmla="*/ 163577 w 3833877"/>
              <a:gd name="connsiteY119" fmla="*/ 1022350 h 3270250"/>
              <a:gd name="connsiteX120" fmla="*/ 182627 w 3833877"/>
              <a:gd name="connsiteY120" fmla="*/ 977900 h 3270250"/>
              <a:gd name="connsiteX121" fmla="*/ 195327 w 3833877"/>
              <a:gd name="connsiteY121" fmla="*/ 952500 h 3270250"/>
              <a:gd name="connsiteX122" fmla="*/ 214377 w 3833877"/>
              <a:gd name="connsiteY122" fmla="*/ 901700 h 3270250"/>
              <a:gd name="connsiteX123" fmla="*/ 233427 w 3833877"/>
              <a:gd name="connsiteY123" fmla="*/ 876300 h 3270250"/>
              <a:gd name="connsiteX124" fmla="*/ 252477 w 3833877"/>
              <a:gd name="connsiteY124" fmla="*/ 831850 h 3270250"/>
              <a:gd name="connsiteX125" fmla="*/ 265177 w 3833877"/>
              <a:gd name="connsiteY125" fmla="*/ 800100 h 3270250"/>
              <a:gd name="connsiteX126" fmla="*/ 284227 w 3833877"/>
              <a:gd name="connsiteY126" fmla="*/ 774700 h 3270250"/>
              <a:gd name="connsiteX127" fmla="*/ 309627 w 3833877"/>
              <a:gd name="connsiteY127" fmla="*/ 711200 h 3270250"/>
              <a:gd name="connsiteX128" fmla="*/ 315977 w 3833877"/>
              <a:gd name="connsiteY128" fmla="*/ 692150 h 3270250"/>
              <a:gd name="connsiteX129" fmla="*/ 335027 w 3833877"/>
              <a:gd name="connsiteY129" fmla="*/ 679450 h 3270250"/>
              <a:gd name="connsiteX130" fmla="*/ 385827 w 3833877"/>
              <a:gd name="connsiteY130" fmla="*/ 609600 h 3270250"/>
              <a:gd name="connsiteX131" fmla="*/ 417577 w 3833877"/>
              <a:gd name="connsiteY131" fmla="*/ 571500 h 3270250"/>
              <a:gd name="connsiteX132" fmla="*/ 423927 w 3833877"/>
              <a:gd name="connsiteY132" fmla="*/ 552450 h 3270250"/>
              <a:gd name="connsiteX133" fmla="*/ 487427 w 3833877"/>
              <a:gd name="connsiteY133" fmla="*/ 501650 h 3270250"/>
              <a:gd name="connsiteX134" fmla="*/ 500127 w 3833877"/>
              <a:gd name="connsiteY134" fmla="*/ 482600 h 3270250"/>
              <a:gd name="connsiteX135" fmla="*/ 544577 w 3833877"/>
              <a:gd name="connsiteY135" fmla="*/ 457200 h 3270250"/>
              <a:gd name="connsiteX136" fmla="*/ 563627 w 3833877"/>
              <a:gd name="connsiteY136" fmla="*/ 438150 h 3270250"/>
              <a:gd name="connsiteX137" fmla="*/ 601727 w 3833877"/>
              <a:gd name="connsiteY137" fmla="*/ 412750 h 3270250"/>
              <a:gd name="connsiteX138" fmla="*/ 620777 w 3833877"/>
              <a:gd name="connsiteY138" fmla="*/ 393700 h 3270250"/>
              <a:gd name="connsiteX139" fmla="*/ 665227 w 3833877"/>
              <a:gd name="connsiteY139" fmla="*/ 374650 h 3270250"/>
              <a:gd name="connsiteX140" fmla="*/ 741427 w 3833877"/>
              <a:gd name="connsiteY140" fmla="*/ 323850 h 3270250"/>
              <a:gd name="connsiteX141" fmla="*/ 785877 w 3833877"/>
              <a:gd name="connsiteY141" fmla="*/ 298450 h 3270250"/>
              <a:gd name="connsiteX142" fmla="*/ 817627 w 3833877"/>
              <a:gd name="connsiteY142" fmla="*/ 279400 h 3270250"/>
              <a:gd name="connsiteX143" fmla="*/ 855727 w 3833877"/>
              <a:gd name="connsiteY143" fmla="*/ 266700 h 3270250"/>
              <a:gd name="connsiteX144" fmla="*/ 900177 w 3833877"/>
              <a:gd name="connsiteY144" fmla="*/ 254000 h 3270250"/>
              <a:gd name="connsiteX145" fmla="*/ 919227 w 3833877"/>
              <a:gd name="connsiteY145" fmla="*/ 241300 h 3270250"/>
              <a:gd name="connsiteX146" fmla="*/ 938277 w 3833877"/>
              <a:gd name="connsiteY146" fmla="*/ 234950 h 3270250"/>
              <a:gd name="connsiteX147" fmla="*/ 970027 w 3833877"/>
              <a:gd name="connsiteY147" fmla="*/ 222250 h 3270250"/>
              <a:gd name="connsiteX148" fmla="*/ 1014477 w 3833877"/>
              <a:gd name="connsiteY148" fmla="*/ 203200 h 3270250"/>
              <a:gd name="connsiteX149" fmla="*/ 1065277 w 3833877"/>
              <a:gd name="connsiteY149" fmla="*/ 184150 h 3270250"/>
              <a:gd name="connsiteX150" fmla="*/ 1103377 w 3833877"/>
              <a:gd name="connsiteY150" fmla="*/ 165100 h 3270250"/>
              <a:gd name="connsiteX151" fmla="*/ 1154177 w 3833877"/>
              <a:gd name="connsiteY151" fmla="*/ 152400 h 3270250"/>
              <a:gd name="connsiteX152" fmla="*/ 1173227 w 3833877"/>
              <a:gd name="connsiteY152" fmla="*/ 146050 h 3270250"/>
              <a:gd name="connsiteX153" fmla="*/ 1204977 w 3833877"/>
              <a:gd name="connsiteY153" fmla="*/ 133350 h 3270250"/>
              <a:gd name="connsiteX154" fmla="*/ 1255777 w 3833877"/>
              <a:gd name="connsiteY154" fmla="*/ 120650 h 3270250"/>
              <a:gd name="connsiteX155" fmla="*/ 1281177 w 3833877"/>
              <a:gd name="connsiteY155" fmla="*/ 107950 h 3270250"/>
              <a:gd name="connsiteX156" fmla="*/ 1312927 w 3833877"/>
              <a:gd name="connsiteY156" fmla="*/ 101600 h 3270250"/>
              <a:gd name="connsiteX157" fmla="*/ 1351027 w 3833877"/>
              <a:gd name="connsiteY157" fmla="*/ 88900 h 3270250"/>
              <a:gd name="connsiteX158" fmla="*/ 1408177 w 3833877"/>
              <a:gd name="connsiteY158" fmla="*/ 69850 h 3270250"/>
              <a:gd name="connsiteX159" fmla="*/ 1427227 w 3833877"/>
              <a:gd name="connsiteY159" fmla="*/ 63500 h 3270250"/>
              <a:gd name="connsiteX160" fmla="*/ 1465327 w 3833877"/>
              <a:gd name="connsiteY160" fmla="*/ 44450 h 3270250"/>
              <a:gd name="connsiteX161" fmla="*/ 1490727 w 3833877"/>
              <a:gd name="connsiteY161" fmla="*/ 25400 h 3270250"/>
              <a:gd name="connsiteX162" fmla="*/ 1509777 w 3833877"/>
              <a:gd name="connsiteY162" fmla="*/ 19050 h 3270250"/>
              <a:gd name="connsiteX163" fmla="*/ 1535177 w 3833877"/>
              <a:gd name="connsiteY163" fmla="*/ 0 h 3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3833877" h="3270250">
                <a:moveTo>
                  <a:pt x="2259077" y="2260600"/>
                </a:moveTo>
                <a:cubicBezTo>
                  <a:pt x="2261194" y="2254250"/>
                  <a:pt x="2262176" y="2247401"/>
                  <a:pt x="2265427" y="2241550"/>
                </a:cubicBezTo>
                <a:cubicBezTo>
                  <a:pt x="2272840" y="2228207"/>
                  <a:pt x="2286000" y="2217930"/>
                  <a:pt x="2290827" y="2203450"/>
                </a:cubicBezTo>
                <a:cubicBezTo>
                  <a:pt x="2292944" y="2197100"/>
                  <a:pt x="2293464" y="2189969"/>
                  <a:pt x="2297177" y="2184400"/>
                </a:cubicBezTo>
                <a:cubicBezTo>
                  <a:pt x="2302158" y="2176928"/>
                  <a:pt x="2309409" y="2171194"/>
                  <a:pt x="2316227" y="2165350"/>
                </a:cubicBezTo>
                <a:cubicBezTo>
                  <a:pt x="2330011" y="2153535"/>
                  <a:pt x="2345600" y="2143651"/>
                  <a:pt x="2360677" y="2133600"/>
                </a:cubicBezTo>
                <a:cubicBezTo>
                  <a:pt x="2386077" y="2135717"/>
                  <a:pt x="2411586" y="2136789"/>
                  <a:pt x="2436877" y="2139950"/>
                </a:cubicBezTo>
                <a:cubicBezTo>
                  <a:pt x="2472784" y="2144438"/>
                  <a:pt x="2453674" y="2150128"/>
                  <a:pt x="2494027" y="2152650"/>
                </a:cubicBezTo>
                <a:cubicBezTo>
                  <a:pt x="2584965" y="2158334"/>
                  <a:pt x="2676060" y="2161117"/>
                  <a:pt x="2767077" y="2165350"/>
                </a:cubicBezTo>
                <a:cubicBezTo>
                  <a:pt x="2781894" y="2167467"/>
                  <a:pt x="2796560" y="2171700"/>
                  <a:pt x="2811527" y="2171700"/>
                </a:cubicBezTo>
                <a:cubicBezTo>
                  <a:pt x="2856515" y="2171700"/>
                  <a:pt x="2895221" y="2165187"/>
                  <a:pt x="2938527" y="2159000"/>
                </a:cubicBezTo>
                <a:cubicBezTo>
                  <a:pt x="2970688" y="2148280"/>
                  <a:pt x="2953383" y="2152786"/>
                  <a:pt x="3002027" y="2146300"/>
                </a:cubicBezTo>
                <a:cubicBezTo>
                  <a:pt x="3061490" y="2138372"/>
                  <a:pt x="3055746" y="2139685"/>
                  <a:pt x="3122677" y="2133600"/>
                </a:cubicBezTo>
                <a:cubicBezTo>
                  <a:pt x="3143891" y="2126529"/>
                  <a:pt x="3143207" y="2126216"/>
                  <a:pt x="3167127" y="2120900"/>
                </a:cubicBezTo>
                <a:cubicBezTo>
                  <a:pt x="3177663" y="2118559"/>
                  <a:pt x="3188341" y="2116891"/>
                  <a:pt x="3198877" y="2114550"/>
                </a:cubicBezTo>
                <a:cubicBezTo>
                  <a:pt x="3279586" y="2096615"/>
                  <a:pt x="3160268" y="2121002"/>
                  <a:pt x="3256027" y="2101850"/>
                </a:cubicBezTo>
                <a:cubicBezTo>
                  <a:pt x="3264494" y="2097617"/>
                  <a:pt x="3272726" y="2092879"/>
                  <a:pt x="3281427" y="2089150"/>
                </a:cubicBezTo>
                <a:cubicBezTo>
                  <a:pt x="3287579" y="2086513"/>
                  <a:pt x="3294210" y="2085150"/>
                  <a:pt x="3300477" y="2082800"/>
                </a:cubicBezTo>
                <a:cubicBezTo>
                  <a:pt x="3311150" y="2078798"/>
                  <a:pt x="3321515" y="2073995"/>
                  <a:pt x="3332227" y="2070100"/>
                </a:cubicBezTo>
                <a:cubicBezTo>
                  <a:pt x="3344808" y="2065525"/>
                  <a:pt x="3356979" y="2058427"/>
                  <a:pt x="3370327" y="2057400"/>
                </a:cubicBezTo>
                <a:lnTo>
                  <a:pt x="3452877" y="2051050"/>
                </a:lnTo>
                <a:cubicBezTo>
                  <a:pt x="3461921" y="2049543"/>
                  <a:pt x="3511633" y="2041678"/>
                  <a:pt x="3522727" y="2038350"/>
                </a:cubicBezTo>
                <a:cubicBezTo>
                  <a:pt x="3533645" y="2035075"/>
                  <a:pt x="3543894" y="2029883"/>
                  <a:pt x="3554477" y="2025650"/>
                </a:cubicBezTo>
                <a:cubicBezTo>
                  <a:pt x="3603160" y="2027767"/>
                  <a:pt x="3652324" y="2024859"/>
                  <a:pt x="3700527" y="2032000"/>
                </a:cubicBezTo>
                <a:cubicBezTo>
                  <a:pt x="3710996" y="2033551"/>
                  <a:pt x="3717892" y="2044162"/>
                  <a:pt x="3725927" y="2051050"/>
                </a:cubicBezTo>
                <a:cubicBezTo>
                  <a:pt x="3744941" y="2067348"/>
                  <a:pt x="3744612" y="2069553"/>
                  <a:pt x="3757677" y="2089150"/>
                </a:cubicBezTo>
                <a:cubicBezTo>
                  <a:pt x="3761136" y="2106443"/>
                  <a:pt x="3771621" y="2161488"/>
                  <a:pt x="3776727" y="2171700"/>
                </a:cubicBezTo>
                <a:lnTo>
                  <a:pt x="3789427" y="2197100"/>
                </a:lnTo>
                <a:cubicBezTo>
                  <a:pt x="3791544" y="2218267"/>
                  <a:pt x="3792542" y="2239575"/>
                  <a:pt x="3795777" y="2260600"/>
                </a:cubicBezTo>
                <a:cubicBezTo>
                  <a:pt x="3797021" y="2268688"/>
                  <a:pt x="3814474" y="2310518"/>
                  <a:pt x="3814827" y="2311400"/>
                </a:cubicBezTo>
                <a:cubicBezTo>
                  <a:pt x="3816944" y="2345267"/>
                  <a:pt x="3817625" y="2379254"/>
                  <a:pt x="3821177" y="2413000"/>
                </a:cubicBezTo>
                <a:cubicBezTo>
                  <a:pt x="3821878" y="2419657"/>
                  <a:pt x="3826330" y="2425464"/>
                  <a:pt x="3827527" y="2432050"/>
                </a:cubicBezTo>
                <a:cubicBezTo>
                  <a:pt x="3830580" y="2448840"/>
                  <a:pt x="3831760" y="2465917"/>
                  <a:pt x="3833877" y="2482850"/>
                </a:cubicBezTo>
                <a:cubicBezTo>
                  <a:pt x="3831760" y="2580217"/>
                  <a:pt x="3831499" y="2677641"/>
                  <a:pt x="3827527" y="2774950"/>
                </a:cubicBezTo>
                <a:cubicBezTo>
                  <a:pt x="3826887" y="2790622"/>
                  <a:pt x="3815627" y="2800537"/>
                  <a:pt x="3808477" y="2813050"/>
                </a:cubicBezTo>
                <a:cubicBezTo>
                  <a:pt x="3803781" y="2821269"/>
                  <a:pt x="3799506" y="2829749"/>
                  <a:pt x="3795777" y="2838450"/>
                </a:cubicBezTo>
                <a:cubicBezTo>
                  <a:pt x="3771389" y="2895356"/>
                  <a:pt x="3778550" y="2896885"/>
                  <a:pt x="3744977" y="2940050"/>
                </a:cubicBezTo>
                <a:cubicBezTo>
                  <a:pt x="3694029" y="3005554"/>
                  <a:pt x="3715007" y="2977893"/>
                  <a:pt x="3681477" y="3022600"/>
                </a:cubicBezTo>
                <a:cubicBezTo>
                  <a:pt x="3675127" y="3031067"/>
                  <a:pt x="3670894" y="3041650"/>
                  <a:pt x="3662427" y="3048000"/>
                </a:cubicBezTo>
                <a:cubicBezTo>
                  <a:pt x="3653960" y="3054350"/>
                  <a:pt x="3644511" y="3059566"/>
                  <a:pt x="3637027" y="3067050"/>
                </a:cubicBezTo>
                <a:cubicBezTo>
                  <a:pt x="3631631" y="3072446"/>
                  <a:pt x="3630190" y="3081214"/>
                  <a:pt x="3624327" y="3086100"/>
                </a:cubicBezTo>
                <a:cubicBezTo>
                  <a:pt x="3617055" y="3092160"/>
                  <a:pt x="3606954" y="3093783"/>
                  <a:pt x="3598927" y="3098800"/>
                </a:cubicBezTo>
                <a:cubicBezTo>
                  <a:pt x="3567070" y="3118711"/>
                  <a:pt x="3574035" y="3123946"/>
                  <a:pt x="3535427" y="3143250"/>
                </a:cubicBezTo>
                <a:cubicBezTo>
                  <a:pt x="3526960" y="3147483"/>
                  <a:pt x="3518816" y="3152434"/>
                  <a:pt x="3510027" y="3155950"/>
                </a:cubicBezTo>
                <a:cubicBezTo>
                  <a:pt x="3497598" y="3160922"/>
                  <a:pt x="3483901" y="3162663"/>
                  <a:pt x="3471927" y="3168650"/>
                </a:cubicBezTo>
                <a:cubicBezTo>
                  <a:pt x="3463460" y="3172883"/>
                  <a:pt x="3455390" y="3178026"/>
                  <a:pt x="3446527" y="3181350"/>
                </a:cubicBezTo>
                <a:cubicBezTo>
                  <a:pt x="3438355" y="3184414"/>
                  <a:pt x="3429299" y="3184636"/>
                  <a:pt x="3421127" y="3187700"/>
                </a:cubicBezTo>
                <a:cubicBezTo>
                  <a:pt x="3412264" y="3191024"/>
                  <a:pt x="3404516" y="3196884"/>
                  <a:pt x="3395727" y="3200400"/>
                </a:cubicBezTo>
                <a:cubicBezTo>
                  <a:pt x="3383298" y="3205372"/>
                  <a:pt x="3368766" y="3205674"/>
                  <a:pt x="3357627" y="3213100"/>
                </a:cubicBezTo>
                <a:cubicBezTo>
                  <a:pt x="3351277" y="3217333"/>
                  <a:pt x="3345592" y="3222794"/>
                  <a:pt x="3338577" y="3225800"/>
                </a:cubicBezTo>
                <a:cubicBezTo>
                  <a:pt x="3330555" y="3229238"/>
                  <a:pt x="3321349" y="3229086"/>
                  <a:pt x="3313177" y="3232150"/>
                </a:cubicBezTo>
                <a:cubicBezTo>
                  <a:pt x="3304314" y="3235474"/>
                  <a:pt x="3296757" y="3241857"/>
                  <a:pt x="3287777" y="3244850"/>
                </a:cubicBezTo>
                <a:cubicBezTo>
                  <a:pt x="3272293" y="3250011"/>
                  <a:pt x="3223801" y="3255393"/>
                  <a:pt x="3211577" y="3257550"/>
                </a:cubicBezTo>
                <a:cubicBezTo>
                  <a:pt x="3190320" y="3261301"/>
                  <a:pt x="3169244" y="3266017"/>
                  <a:pt x="3148077" y="3270250"/>
                </a:cubicBezTo>
                <a:lnTo>
                  <a:pt x="2252727" y="3263900"/>
                </a:lnTo>
                <a:cubicBezTo>
                  <a:pt x="2246034" y="3263807"/>
                  <a:pt x="2240279" y="3258650"/>
                  <a:pt x="2233677" y="3257550"/>
                </a:cubicBezTo>
                <a:cubicBezTo>
                  <a:pt x="2214771" y="3254399"/>
                  <a:pt x="2195502" y="3253911"/>
                  <a:pt x="2176527" y="3251200"/>
                </a:cubicBezTo>
                <a:cubicBezTo>
                  <a:pt x="2165843" y="3249674"/>
                  <a:pt x="2155444" y="3246491"/>
                  <a:pt x="2144777" y="3244850"/>
                </a:cubicBezTo>
                <a:cubicBezTo>
                  <a:pt x="2127910" y="3242255"/>
                  <a:pt x="2110892" y="3240755"/>
                  <a:pt x="2093977" y="3238500"/>
                </a:cubicBezTo>
                <a:cubicBezTo>
                  <a:pt x="2079141" y="3236522"/>
                  <a:pt x="2064162" y="3235286"/>
                  <a:pt x="2049527" y="3232150"/>
                </a:cubicBezTo>
                <a:cubicBezTo>
                  <a:pt x="2034459" y="3228921"/>
                  <a:pt x="2020277" y="3221983"/>
                  <a:pt x="2005077" y="3219450"/>
                </a:cubicBezTo>
                <a:cubicBezTo>
                  <a:pt x="1982016" y="3215606"/>
                  <a:pt x="1958446" y="3215832"/>
                  <a:pt x="1935227" y="3213100"/>
                </a:cubicBezTo>
                <a:cubicBezTo>
                  <a:pt x="1928614" y="3212322"/>
                  <a:pt x="1874433" y="3203117"/>
                  <a:pt x="1865377" y="3200400"/>
                </a:cubicBezTo>
                <a:cubicBezTo>
                  <a:pt x="1857255" y="3197964"/>
                  <a:pt x="1826916" y="3183818"/>
                  <a:pt x="1814577" y="3181350"/>
                </a:cubicBezTo>
                <a:cubicBezTo>
                  <a:pt x="1778747" y="3174184"/>
                  <a:pt x="1742075" y="3171162"/>
                  <a:pt x="1706627" y="3162300"/>
                </a:cubicBezTo>
                <a:cubicBezTo>
                  <a:pt x="1698160" y="3160183"/>
                  <a:pt x="1689506" y="3158710"/>
                  <a:pt x="1681227" y="3155950"/>
                </a:cubicBezTo>
                <a:cubicBezTo>
                  <a:pt x="1670413" y="3152345"/>
                  <a:pt x="1660372" y="3146602"/>
                  <a:pt x="1649477" y="3143250"/>
                </a:cubicBezTo>
                <a:cubicBezTo>
                  <a:pt x="1632794" y="3138117"/>
                  <a:pt x="1614883" y="3137032"/>
                  <a:pt x="1598677" y="3130550"/>
                </a:cubicBezTo>
                <a:cubicBezTo>
                  <a:pt x="1588966" y="3126665"/>
                  <a:pt x="1561150" y="3114818"/>
                  <a:pt x="1547877" y="3111500"/>
                </a:cubicBezTo>
                <a:cubicBezTo>
                  <a:pt x="1537406" y="3108882"/>
                  <a:pt x="1526598" y="3107768"/>
                  <a:pt x="1516127" y="3105150"/>
                </a:cubicBezTo>
                <a:cubicBezTo>
                  <a:pt x="1509633" y="3103527"/>
                  <a:pt x="1503488" y="3100723"/>
                  <a:pt x="1497077" y="3098800"/>
                </a:cubicBezTo>
                <a:cubicBezTo>
                  <a:pt x="1482317" y="3094372"/>
                  <a:pt x="1467355" y="3090632"/>
                  <a:pt x="1452627" y="3086100"/>
                </a:cubicBezTo>
                <a:cubicBezTo>
                  <a:pt x="1439832" y="3082163"/>
                  <a:pt x="1426714" y="3078940"/>
                  <a:pt x="1414527" y="3073400"/>
                </a:cubicBezTo>
                <a:cubicBezTo>
                  <a:pt x="1403291" y="3068293"/>
                  <a:pt x="1394837" y="3056972"/>
                  <a:pt x="1382777" y="3054350"/>
                </a:cubicBezTo>
                <a:cubicBezTo>
                  <a:pt x="1339748" y="3044996"/>
                  <a:pt x="1221315" y="3038506"/>
                  <a:pt x="1173227" y="3035300"/>
                </a:cubicBezTo>
                <a:cubicBezTo>
                  <a:pt x="1160527" y="3031067"/>
                  <a:pt x="1148042" y="3026122"/>
                  <a:pt x="1135127" y="3022600"/>
                </a:cubicBezTo>
                <a:cubicBezTo>
                  <a:pt x="1098159" y="3012518"/>
                  <a:pt x="1058281" y="3012781"/>
                  <a:pt x="1020827" y="3009900"/>
                </a:cubicBezTo>
                <a:cubicBezTo>
                  <a:pt x="942155" y="2994166"/>
                  <a:pt x="1042143" y="3017059"/>
                  <a:pt x="950977" y="2984500"/>
                </a:cubicBezTo>
                <a:cubicBezTo>
                  <a:pt x="934539" y="2978629"/>
                  <a:pt x="916837" y="2977006"/>
                  <a:pt x="900177" y="2971800"/>
                </a:cubicBezTo>
                <a:cubicBezTo>
                  <a:pt x="882915" y="2966406"/>
                  <a:pt x="866766" y="2957718"/>
                  <a:pt x="849377" y="2952750"/>
                </a:cubicBezTo>
                <a:cubicBezTo>
                  <a:pt x="836997" y="2949213"/>
                  <a:pt x="823717" y="2949717"/>
                  <a:pt x="811277" y="2946400"/>
                </a:cubicBezTo>
                <a:cubicBezTo>
                  <a:pt x="791875" y="2941226"/>
                  <a:pt x="773435" y="2932867"/>
                  <a:pt x="754127" y="2927350"/>
                </a:cubicBezTo>
                <a:cubicBezTo>
                  <a:pt x="666576" y="2902335"/>
                  <a:pt x="799207" y="2950169"/>
                  <a:pt x="665227" y="2908300"/>
                </a:cubicBezTo>
                <a:cubicBezTo>
                  <a:pt x="649841" y="2903492"/>
                  <a:pt x="636070" y="2894348"/>
                  <a:pt x="620777" y="2889250"/>
                </a:cubicBezTo>
                <a:cubicBezTo>
                  <a:pt x="604218" y="2883730"/>
                  <a:pt x="586415" y="2882421"/>
                  <a:pt x="569977" y="2876550"/>
                </a:cubicBezTo>
                <a:cubicBezTo>
                  <a:pt x="556605" y="2871774"/>
                  <a:pt x="544984" y="2862961"/>
                  <a:pt x="531877" y="2857500"/>
                </a:cubicBezTo>
                <a:cubicBezTo>
                  <a:pt x="519520" y="2852351"/>
                  <a:pt x="505964" y="2850340"/>
                  <a:pt x="493777" y="2844800"/>
                </a:cubicBezTo>
                <a:cubicBezTo>
                  <a:pt x="426644" y="2814285"/>
                  <a:pt x="493729" y="2833675"/>
                  <a:pt x="436627" y="2819400"/>
                </a:cubicBezTo>
                <a:cubicBezTo>
                  <a:pt x="423927" y="2808817"/>
                  <a:pt x="411897" y="2797373"/>
                  <a:pt x="398527" y="2787650"/>
                </a:cubicBezTo>
                <a:cubicBezTo>
                  <a:pt x="352191" y="2753951"/>
                  <a:pt x="339382" y="2770174"/>
                  <a:pt x="290577" y="2705100"/>
                </a:cubicBezTo>
                <a:cubicBezTo>
                  <a:pt x="284227" y="2696633"/>
                  <a:pt x="278415" y="2687735"/>
                  <a:pt x="271527" y="2679700"/>
                </a:cubicBezTo>
                <a:cubicBezTo>
                  <a:pt x="265683" y="2672882"/>
                  <a:pt x="257865" y="2667834"/>
                  <a:pt x="252477" y="2660650"/>
                </a:cubicBezTo>
                <a:cubicBezTo>
                  <a:pt x="245072" y="2650776"/>
                  <a:pt x="240273" y="2639169"/>
                  <a:pt x="233427" y="2628900"/>
                </a:cubicBezTo>
                <a:cubicBezTo>
                  <a:pt x="224524" y="2615545"/>
                  <a:pt x="209629" y="2599217"/>
                  <a:pt x="201677" y="2584450"/>
                </a:cubicBezTo>
                <a:cubicBezTo>
                  <a:pt x="155244" y="2498217"/>
                  <a:pt x="188576" y="2545815"/>
                  <a:pt x="150877" y="2495550"/>
                </a:cubicBezTo>
                <a:cubicBezTo>
                  <a:pt x="139068" y="2448313"/>
                  <a:pt x="151709" y="2491072"/>
                  <a:pt x="125477" y="2432050"/>
                </a:cubicBezTo>
                <a:cubicBezTo>
                  <a:pt x="122759" y="2425933"/>
                  <a:pt x="122120" y="2418987"/>
                  <a:pt x="119127" y="2413000"/>
                </a:cubicBezTo>
                <a:cubicBezTo>
                  <a:pt x="113607" y="2401961"/>
                  <a:pt x="105597" y="2392289"/>
                  <a:pt x="100077" y="2381250"/>
                </a:cubicBezTo>
                <a:cubicBezTo>
                  <a:pt x="97084" y="2375263"/>
                  <a:pt x="96364" y="2368352"/>
                  <a:pt x="93727" y="2362200"/>
                </a:cubicBezTo>
                <a:cubicBezTo>
                  <a:pt x="89998" y="2353499"/>
                  <a:pt x="84351" y="2345663"/>
                  <a:pt x="81027" y="2336800"/>
                </a:cubicBezTo>
                <a:cubicBezTo>
                  <a:pt x="77963" y="2328628"/>
                  <a:pt x="78115" y="2319422"/>
                  <a:pt x="74677" y="2311400"/>
                </a:cubicBezTo>
                <a:cubicBezTo>
                  <a:pt x="48469" y="2250248"/>
                  <a:pt x="75543" y="2348152"/>
                  <a:pt x="49277" y="2260600"/>
                </a:cubicBezTo>
                <a:cubicBezTo>
                  <a:pt x="46176" y="2250262"/>
                  <a:pt x="45268" y="2239386"/>
                  <a:pt x="42927" y="2228850"/>
                </a:cubicBezTo>
                <a:cubicBezTo>
                  <a:pt x="41034" y="2220331"/>
                  <a:pt x="38694" y="2211917"/>
                  <a:pt x="36577" y="2203450"/>
                </a:cubicBezTo>
                <a:cubicBezTo>
                  <a:pt x="34460" y="2184400"/>
                  <a:pt x="32604" y="2165319"/>
                  <a:pt x="30227" y="2146300"/>
                </a:cubicBezTo>
                <a:cubicBezTo>
                  <a:pt x="28371" y="2131448"/>
                  <a:pt x="25855" y="2116686"/>
                  <a:pt x="23877" y="2101850"/>
                </a:cubicBezTo>
                <a:cubicBezTo>
                  <a:pt x="21622" y="2084935"/>
                  <a:pt x="19782" y="2067965"/>
                  <a:pt x="17527" y="2051050"/>
                </a:cubicBezTo>
                <a:cubicBezTo>
                  <a:pt x="0" y="1919599"/>
                  <a:pt x="23025" y="2101386"/>
                  <a:pt x="4827" y="1955800"/>
                </a:cubicBezTo>
                <a:cubicBezTo>
                  <a:pt x="6944" y="1794933"/>
                  <a:pt x="5223" y="1633970"/>
                  <a:pt x="11177" y="1473200"/>
                </a:cubicBezTo>
                <a:cubicBezTo>
                  <a:pt x="11599" y="1461809"/>
                  <a:pt x="19982" y="1452162"/>
                  <a:pt x="23877" y="1441450"/>
                </a:cubicBezTo>
                <a:cubicBezTo>
                  <a:pt x="28452" y="1428869"/>
                  <a:pt x="33952" y="1416477"/>
                  <a:pt x="36577" y="1403350"/>
                </a:cubicBezTo>
                <a:cubicBezTo>
                  <a:pt x="40942" y="1381526"/>
                  <a:pt x="43299" y="1367125"/>
                  <a:pt x="49277" y="1346200"/>
                </a:cubicBezTo>
                <a:cubicBezTo>
                  <a:pt x="51116" y="1339764"/>
                  <a:pt x="52634" y="1333137"/>
                  <a:pt x="55627" y="1327150"/>
                </a:cubicBezTo>
                <a:cubicBezTo>
                  <a:pt x="59040" y="1320324"/>
                  <a:pt x="65227" y="1315074"/>
                  <a:pt x="68327" y="1308100"/>
                </a:cubicBezTo>
                <a:cubicBezTo>
                  <a:pt x="75923" y="1291009"/>
                  <a:pt x="88834" y="1241861"/>
                  <a:pt x="93727" y="1225550"/>
                </a:cubicBezTo>
                <a:cubicBezTo>
                  <a:pt x="95650" y="1219139"/>
                  <a:pt x="98454" y="1212994"/>
                  <a:pt x="100077" y="1206500"/>
                </a:cubicBezTo>
                <a:cubicBezTo>
                  <a:pt x="102695" y="1196029"/>
                  <a:pt x="103587" y="1185163"/>
                  <a:pt x="106427" y="1174750"/>
                </a:cubicBezTo>
                <a:cubicBezTo>
                  <a:pt x="109949" y="1161835"/>
                  <a:pt x="115880" y="1149637"/>
                  <a:pt x="119127" y="1136650"/>
                </a:cubicBezTo>
                <a:cubicBezTo>
                  <a:pt x="133678" y="1078446"/>
                  <a:pt x="122145" y="1100373"/>
                  <a:pt x="144527" y="1066800"/>
                </a:cubicBezTo>
                <a:cubicBezTo>
                  <a:pt x="157743" y="1013937"/>
                  <a:pt x="141651" y="1066203"/>
                  <a:pt x="163577" y="1022350"/>
                </a:cubicBezTo>
                <a:cubicBezTo>
                  <a:pt x="170786" y="1007932"/>
                  <a:pt x="175956" y="992575"/>
                  <a:pt x="182627" y="977900"/>
                </a:cubicBezTo>
                <a:cubicBezTo>
                  <a:pt x="186544" y="969282"/>
                  <a:pt x="191598" y="961201"/>
                  <a:pt x="195327" y="952500"/>
                </a:cubicBezTo>
                <a:cubicBezTo>
                  <a:pt x="206021" y="927548"/>
                  <a:pt x="197933" y="931300"/>
                  <a:pt x="214377" y="901700"/>
                </a:cubicBezTo>
                <a:cubicBezTo>
                  <a:pt x="219517" y="892449"/>
                  <a:pt x="227077" y="884767"/>
                  <a:pt x="233427" y="876300"/>
                </a:cubicBezTo>
                <a:cubicBezTo>
                  <a:pt x="246469" y="837173"/>
                  <a:pt x="231552" y="878930"/>
                  <a:pt x="252477" y="831850"/>
                </a:cubicBezTo>
                <a:cubicBezTo>
                  <a:pt x="257106" y="821434"/>
                  <a:pt x="259641" y="810064"/>
                  <a:pt x="265177" y="800100"/>
                </a:cubicBezTo>
                <a:cubicBezTo>
                  <a:pt x="270317" y="790849"/>
                  <a:pt x="277877" y="783167"/>
                  <a:pt x="284227" y="774700"/>
                </a:cubicBezTo>
                <a:cubicBezTo>
                  <a:pt x="298676" y="731352"/>
                  <a:pt x="280711" y="783489"/>
                  <a:pt x="309627" y="711200"/>
                </a:cubicBezTo>
                <a:cubicBezTo>
                  <a:pt x="312113" y="704985"/>
                  <a:pt x="311796" y="697377"/>
                  <a:pt x="315977" y="692150"/>
                </a:cubicBezTo>
                <a:cubicBezTo>
                  <a:pt x="320745" y="686191"/>
                  <a:pt x="328677" y="683683"/>
                  <a:pt x="335027" y="679450"/>
                </a:cubicBezTo>
                <a:cubicBezTo>
                  <a:pt x="350676" y="616855"/>
                  <a:pt x="325082" y="700718"/>
                  <a:pt x="385827" y="609600"/>
                </a:cubicBezTo>
                <a:cubicBezTo>
                  <a:pt x="403508" y="583078"/>
                  <a:pt x="393131" y="595946"/>
                  <a:pt x="417577" y="571500"/>
                </a:cubicBezTo>
                <a:cubicBezTo>
                  <a:pt x="419694" y="565150"/>
                  <a:pt x="419746" y="557677"/>
                  <a:pt x="423927" y="552450"/>
                </a:cubicBezTo>
                <a:cubicBezTo>
                  <a:pt x="459696" y="507738"/>
                  <a:pt x="452783" y="513198"/>
                  <a:pt x="487427" y="501650"/>
                </a:cubicBezTo>
                <a:cubicBezTo>
                  <a:pt x="491660" y="495300"/>
                  <a:pt x="494731" y="487996"/>
                  <a:pt x="500127" y="482600"/>
                </a:cubicBezTo>
                <a:cubicBezTo>
                  <a:pt x="515125" y="467602"/>
                  <a:pt x="527146" y="469651"/>
                  <a:pt x="544577" y="457200"/>
                </a:cubicBezTo>
                <a:cubicBezTo>
                  <a:pt x="551885" y="451980"/>
                  <a:pt x="556538" y="443663"/>
                  <a:pt x="563627" y="438150"/>
                </a:cubicBezTo>
                <a:cubicBezTo>
                  <a:pt x="575675" y="428779"/>
                  <a:pt x="590934" y="423543"/>
                  <a:pt x="601727" y="412750"/>
                </a:cubicBezTo>
                <a:cubicBezTo>
                  <a:pt x="608077" y="406400"/>
                  <a:pt x="613469" y="398920"/>
                  <a:pt x="620777" y="393700"/>
                </a:cubicBezTo>
                <a:cubicBezTo>
                  <a:pt x="634509" y="383892"/>
                  <a:pt x="649681" y="379832"/>
                  <a:pt x="665227" y="374650"/>
                </a:cubicBezTo>
                <a:cubicBezTo>
                  <a:pt x="727661" y="326091"/>
                  <a:pt x="699482" y="337832"/>
                  <a:pt x="741427" y="323850"/>
                </a:cubicBezTo>
                <a:cubicBezTo>
                  <a:pt x="802846" y="277786"/>
                  <a:pt x="737393" y="322692"/>
                  <a:pt x="785877" y="298450"/>
                </a:cubicBezTo>
                <a:cubicBezTo>
                  <a:pt x="796916" y="292930"/>
                  <a:pt x="806391" y="284507"/>
                  <a:pt x="817627" y="279400"/>
                </a:cubicBezTo>
                <a:cubicBezTo>
                  <a:pt x="829814" y="273860"/>
                  <a:pt x="842740" y="269947"/>
                  <a:pt x="855727" y="266700"/>
                </a:cubicBezTo>
                <a:cubicBezTo>
                  <a:pt x="863865" y="264665"/>
                  <a:pt x="891067" y="258555"/>
                  <a:pt x="900177" y="254000"/>
                </a:cubicBezTo>
                <a:cubicBezTo>
                  <a:pt x="907003" y="250587"/>
                  <a:pt x="912401" y="244713"/>
                  <a:pt x="919227" y="241300"/>
                </a:cubicBezTo>
                <a:cubicBezTo>
                  <a:pt x="925214" y="238307"/>
                  <a:pt x="932010" y="237300"/>
                  <a:pt x="938277" y="234950"/>
                </a:cubicBezTo>
                <a:cubicBezTo>
                  <a:pt x="948950" y="230948"/>
                  <a:pt x="959832" y="227348"/>
                  <a:pt x="970027" y="222250"/>
                </a:cubicBezTo>
                <a:cubicBezTo>
                  <a:pt x="1013880" y="200324"/>
                  <a:pt x="961614" y="216416"/>
                  <a:pt x="1014477" y="203200"/>
                </a:cubicBezTo>
                <a:cubicBezTo>
                  <a:pt x="1045836" y="182294"/>
                  <a:pt x="1021335" y="195135"/>
                  <a:pt x="1065277" y="184150"/>
                </a:cubicBezTo>
                <a:cubicBezTo>
                  <a:pt x="1129868" y="168002"/>
                  <a:pt x="1035088" y="189932"/>
                  <a:pt x="1103377" y="165100"/>
                </a:cubicBezTo>
                <a:cubicBezTo>
                  <a:pt x="1119781" y="159135"/>
                  <a:pt x="1137338" y="156993"/>
                  <a:pt x="1154177" y="152400"/>
                </a:cubicBezTo>
                <a:cubicBezTo>
                  <a:pt x="1160635" y="150639"/>
                  <a:pt x="1166960" y="148400"/>
                  <a:pt x="1173227" y="146050"/>
                </a:cubicBezTo>
                <a:cubicBezTo>
                  <a:pt x="1183900" y="142048"/>
                  <a:pt x="1194082" y="136702"/>
                  <a:pt x="1204977" y="133350"/>
                </a:cubicBezTo>
                <a:cubicBezTo>
                  <a:pt x="1221660" y="128217"/>
                  <a:pt x="1240165" y="128456"/>
                  <a:pt x="1255777" y="120650"/>
                </a:cubicBezTo>
                <a:cubicBezTo>
                  <a:pt x="1264244" y="116417"/>
                  <a:pt x="1272197" y="110943"/>
                  <a:pt x="1281177" y="107950"/>
                </a:cubicBezTo>
                <a:cubicBezTo>
                  <a:pt x="1291416" y="104537"/>
                  <a:pt x="1302514" y="104440"/>
                  <a:pt x="1312927" y="101600"/>
                </a:cubicBezTo>
                <a:cubicBezTo>
                  <a:pt x="1325842" y="98078"/>
                  <a:pt x="1338327" y="93133"/>
                  <a:pt x="1351027" y="88900"/>
                </a:cubicBezTo>
                <a:lnTo>
                  <a:pt x="1408177" y="69850"/>
                </a:lnTo>
                <a:cubicBezTo>
                  <a:pt x="1414527" y="67733"/>
                  <a:pt x="1421658" y="67213"/>
                  <a:pt x="1427227" y="63500"/>
                </a:cubicBezTo>
                <a:cubicBezTo>
                  <a:pt x="1451846" y="47087"/>
                  <a:pt x="1439037" y="53213"/>
                  <a:pt x="1465327" y="44450"/>
                </a:cubicBezTo>
                <a:cubicBezTo>
                  <a:pt x="1473794" y="38100"/>
                  <a:pt x="1481538" y="30651"/>
                  <a:pt x="1490727" y="25400"/>
                </a:cubicBezTo>
                <a:cubicBezTo>
                  <a:pt x="1496539" y="22079"/>
                  <a:pt x="1503790" y="22043"/>
                  <a:pt x="1509777" y="19050"/>
                </a:cubicBezTo>
                <a:cubicBezTo>
                  <a:pt x="1524137" y="11870"/>
                  <a:pt x="1526247" y="8930"/>
                  <a:pt x="1535177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00364" y="2071678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호출한 곳으로 값  반환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971588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Vue</a:t>
            </a:r>
            <a:r>
              <a:rPr lang="ko-KR" altLang="en-US" sz="1600" dirty="0" smtClean="0"/>
              <a:t>에서는 기본적으로 요소에 데이터를 할당하는 것 </a:t>
            </a:r>
            <a:r>
              <a:rPr lang="en-US" altLang="ko-KR" sz="1600" dirty="0" smtClean="0"/>
              <a:t>{{ }}</a:t>
            </a:r>
            <a:r>
              <a:rPr lang="ko-KR" altLang="en-US" sz="1600" dirty="0" smtClean="0"/>
              <a:t>으로 적용한다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-&lt;form&gt;, &lt;a&gt; </a:t>
            </a:r>
            <a:r>
              <a:rPr lang="ko-KR" altLang="en-US" sz="1600" dirty="0" smtClean="0"/>
              <a:t>등 태그에 속성값을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객체내의 값으로 </a:t>
            </a:r>
            <a:r>
              <a:rPr lang="ko-KR" altLang="en-US" sz="1600" dirty="0" err="1" smtClean="0"/>
              <a:t>바인딩할려면</a:t>
            </a:r>
            <a:endParaRPr lang="en-US" altLang="ko-KR" sz="1600" dirty="0" smtClean="0"/>
          </a:p>
          <a:p>
            <a:r>
              <a:rPr lang="en-US" altLang="ko-KR" sz="1600" dirty="0" smtClean="0"/>
              <a:t>   v-bind  </a:t>
            </a:r>
            <a:r>
              <a:rPr lang="ko-KR" altLang="en-US" sz="1600" dirty="0" smtClean="0"/>
              <a:t>속성 문법을 </a:t>
            </a:r>
            <a:r>
              <a:rPr lang="ko-KR" altLang="en-US" sz="1600" dirty="0" smtClean="0"/>
              <a:t>사용해야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&lt;a v-</a:t>
            </a:r>
            <a:r>
              <a:rPr lang="en-US" altLang="ko-KR" sz="1600" dirty="0" err="1" smtClean="0"/>
              <a:t>bind:href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&lt;/a&gt;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v-bind</a:t>
            </a:r>
            <a:r>
              <a:rPr lang="ko-KR" altLang="en-US" sz="1600" dirty="0" smtClean="0"/>
              <a:t>는 축약어로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을 사용할 수 있다</a:t>
            </a:r>
            <a:r>
              <a:rPr lang="en-US" altLang="ko-KR" sz="1600" dirty="0" smtClean="0"/>
              <a:t>. &lt;a :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&lt;/a&gt;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&lt;form&gt;</a:t>
            </a:r>
            <a:endParaRPr lang="en-US" altLang="ko-KR" sz="1600" dirty="0"/>
          </a:p>
          <a:p>
            <a:r>
              <a:rPr lang="en-US" altLang="ko-KR" sz="1600" dirty="0" smtClean="0"/>
              <a:t>&lt;input v-</a:t>
            </a:r>
            <a:r>
              <a:rPr lang="en-US" altLang="ko-KR" sz="1600" dirty="0" err="1" smtClean="0"/>
              <a:t>bind:type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controlType</a:t>
            </a:r>
            <a:r>
              <a:rPr lang="en-US" altLang="ko-KR" sz="1600" dirty="0" smtClean="0"/>
              <a:t>” v-</a:t>
            </a:r>
            <a:r>
              <a:rPr lang="en-US" altLang="ko-KR" sz="1600" dirty="0" err="1" smtClean="0"/>
              <a:t>bind:value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initialValue</a:t>
            </a:r>
            <a:r>
              <a:rPr lang="en-US" altLang="ko-KR" sz="1600" dirty="0" smtClean="0"/>
              <a:t>”/&gt;</a:t>
            </a:r>
            <a:endParaRPr lang="en-US" altLang="ko-KR" sz="1600" dirty="0"/>
          </a:p>
          <a:p>
            <a:r>
              <a:rPr lang="en-US" altLang="ko-KR" sz="1600" dirty="0" smtClean="0"/>
              <a:t>&lt;/form&gt;</a:t>
            </a:r>
          </a:p>
          <a:p>
            <a:r>
              <a:rPr lang="en-US" altLang="ko-KR" sz="1600" dirty="0" smtClean="0"/>
              <a:t>&lt;script type=“text/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new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 el:””,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data: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controlType</a:t>
            </a:r>
            <a:r>
              <a:rPr lang="en-US" altLang="ko-KR" sz="1600" dirty="0" smtClean="0"/>
              <a:t>:”text”,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initialValue</a:t>
            </a:r>
            <a:r>
              <a:rPr lang="en-US" altLang="ko-KR" sz="1600" dirty="0" smtClean="0"/>
              <a:t> :”</a:t>
            </a:r>
            <a:r>
              <a:rPr lang="ko-KR" altLang="en-US" sz="1600" dirty="0" smtClean="0"/>
              <a:t>임태균</a:t>
            </a:r>
            <a:r>
              <a:rPr lang="en-US" altLang="ko-KR" sz="1600" dirty="0" smtClean="0"/>
              <a:t>”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});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838325" y="3286124"/>
            <a:ext cx="2034829" cy="1200150"/>
          </a:xfrm>
          <a:custGeom>
            <a:avLst/>
            <a:gdLst>
              <a:gd name="connsiteX0" fmla="*/ 0 w 2034829"/>
              <a:gd name="connsiteY0" fmla="*/ 1200150 h 1200150"/>
              <a:gd name="connsiteX1" fmla="*/ 9525 w 2034829"/>
              <a:gd name="connsiteY1" fmla="*/ 1185863 h 1200150"/>
              <a:gd name="connsiteX2" fmla="*/ 100013 w 2034829"/>
              <a:gd name="connsiteY2" fmla="*/ 1138238 h 1200150"/>
              <a:gd name="connsiteX3" fmla="*/ 166688 w 2034829"/>
              <a:gd name="connsiteY3" fmla="*/ 1109663 h 1200150"/>
              <a:gd name="connsiteX4" fmla="*/ 228600 w 2034829"/>
              <a:gd name="connsiteY4" fmla="*/ 1095375 h 1200150"/>
              <a:gd name="connsiteX5" fmla="*/ 257175 w 2034829"/>
              <a:gd name="connsiteY5" fmla="*/ 1085850 h 1200150"/>
              <a:gd name="connsiteX6" fmla="*/ 290513 w 2034829"/>
              <a:gd name="connsiteY6" fmla="*/ 1076325 h 1200150"/>
              <a:gd name="connsiteX7" fmla="*/ 342900 w 2034829"/>
              <a:gd name="connsiteY7" fmla="*/ 1062038 h 1200150"/>
              <a:gd name="connsiteX8" fmla="*/ 371475 w 2034829"/>
              <a:gd name="connsiteY8" fmla="*/ 1047750 h 1200150"/>
              <a:gd name="connsiteX9" fmla="*/ 438150 w 2034829"/>
              <a:gd name="connsiteY9" fmla="*/ 1038225 h 1200150"/>
              <a:gd name="connsiteX10" fmla="*/ 504825 w 2034829"/>
              <a:gd name="connsiteY10" fmla="*/ 1019175 h 1200150"/>
              <a:gd name="connsiteX11" fmla="*/ 533400 w 2034829"/>
              <a:gd name="connsiteY11" fmla="*/ 1004888 h 1200150"/>
              <a:gd name="connsiteX12" fmla="*/ 609600 w 2034829"/>
              <a:gd name="connsiteY12" fmla="*/ 990600 h 1200150"/>
              <a:gd name="connsiteX13" fmla="*/ 652463 w 2034829"/>
              <a:gd name="connsiteY13" fmla="*/ 976313 h 1200150"/>
              <a:gd name="connsiteX14" fmla="*/ 685800 w 2034829"/>
              <a:gd name="connsiteY14" fmla="*/ 971550 h 1200150"/>
              <a:gd name="connsiteX15" fmla="*/ 723900 w 2034829"/>
              <a:gd name="connsiteY15" fmla="*/ 957263 h 1200150"/>
              <a:gd name="connsiteX16" fmla="*/ 795338 w 2034829"/>
              <a:gd name="connsiteY16" fmla="*/ 942975 h 1200150"/>
              <a:gd name="connsiteX17" fmla="*/ 871538 w 2034829"/>
              <a:gd name="connsiteY17" fmla="*/ 923925 h 1200150"/>
              <a:gd name="connsiteX18" fmla="*/ 900113 w 2034829"/>
              <a:gd name="connsiteY18" fmla="*/ 919163 h 1200150"/>
              <a:gd name="connsiteX19" fmla="*/ 947738 w 2034829"/>
              <a:gd name="connsiteY19" fmla="*/ 909638 h 1200150"/>
              <a:gd name="connsiteX20" fmla="*/ 1033463 w 2034829"/>
              <a:gd name="connsiteY20" fmla="*/ 895350 h 1200150"/>
              <a:gd name="connsiteX21" fmla="*/ 1071563 w 2034829"/>
              <a:gd name="connsiteY21" fmla="*/ 881063 h 1200150"/>
              <a:gd name="connsiteX22" fmla="*/ 1181100 w 2034829"/>
              <a:gd name="connsiteY22" fmla="*/ 852488 h 1200150"/>
              <a:gd name="connsiteX23" fmla="*/ 1238250 w 2034829"/>
              <a:gd name="connsiteY23" fmla="*/ 838200 h 1200150"/>
              <a:gd name="connsiteX24" fmla="*/ 1338263 w 2034829"/>
              <a:gd name="connsiteY24" fmla="*/ 809625 h 1200150"/>
              <a:gd name="connsiteX25" fmla="*/ 1385888 w 2034829"/>
              <a:gd name="connsiteY25" fmla="*/ 795338 h 1200150"/>
              <a:gd name="connsiteX26" fmla="*/ 1428750 w 2034829"/>
              <a:gd name="connsiteY26" fmla="*/ 781050 h 1200150"/>
              <a:gd name="connsiteX27" fmla="*/ 1481138 w 2034829"/>
              <a:gd name="connsiteY27" fmla="*/ 771525 h 1200150"/>
              <a:gd name="connsiteX28" fmla="*/ 1528763 w 2034829"/>
              <a:gd name="connsiteY28" fmla="*/ 752475 h 1200150"/>
              <a:gd name="connsiteX29" fmla="*/ 1633538 w 2034829"/>
              <a:gd name="connsiteY29" fmla="*/ 719138 h 1200150"/>
              <a:gd name="connsiteX30" fmla="*/ 1666875 w 2034829"/>
              <a:gd name="connsiteY30" fmla="*/ 704850 h 1200150"/>
              <a:gd name="connsiteX31" fmla="*/ 1695450 w 2034829"/>
              <a:gd name="connsiteY31" fmla="*/ 695325 h 1200150"/>
              <a:gd name="connsiteX32" fmla="*/ 1724025 w 2034829"/>
              <a:gd name="connsiteY32" fmla="*/ 676275 h 1200150"/>
              <a:gd name="connsiteX33" fmla="*/ 1757363 w 2034829"/>
              <a:gd name="connsiteY33" fmla="*/ 657225 h 1200150"/>
              <a:gd name="connsiteX34" fmla="*/ 1781175 w 2034829"/>
              <a:gd name="connsiteY34" fmla="*/ 647700 h 1200150"/>
              <a:gd name="connsiteX35" fmla="*/ 1804988 w 2034829"/>
              <a:gd name="connsiteY35" fmla="*/ 628650 h 1200150"/>
              <a:gd name="connsiteX36" fmla="*/ 1838325 w 2034829"/>
              <a:gd name="connsiteY36" fmla="*/ 609600 h 1200150"/>
              <a:gd name="connsiteX37" fmla="*/ 1895475 w 2034829"/>
              <a:gd name="connsiteY37" fmla="*/ 581025 h 1200150"/>
              <a:gd name="connsiteX38" fmla="*/ 1938338 w 2034829"/>
              <a:gd name="connsiteY38" fmla="*/ 552450 h 1200150"/>
              <a:gd name="connsiteX39" fmla="*/ 1957388 w 2034829"/>
              <a:gd name="connsiteY39" fmla="*/ 533400 h 1200150"/>
              <a:gd name="connsiteX40" fmla="*/ 1971675 w 2034829"/>
              <a:gd name="connsiteY40" fmla="*/ 514350 h 1200150"/>
              <a:gd name="connsiteX41" fmla="*/ 2009775 w 2034829"/>
              <a:gd name="connsiteY41" fmla="*/ 476250 h 1200150"/>
              <a:gd name="connsiteX42" fmla="*/ 2019300 w 2034829"/>
              <a:gd name="connsiteY42" fmla="*/ 457200 h 1200150"/>
              <a:gd name="connsiteX43" fmla="*/ 2033588 w 2034829"/>
              <a:gd name="connsiteY43" fmla="*/ 414338 h 1200150"/>
              <a:gd name="connsiteX44" fmla="*/ 2028825 w 2034829"/>
              <a:gd name="connsiteY44" fmla="*/ 319088 h 1200150"/>
              <a:gd name="connsiteX45" fmla="*/ 2009775 w 2034829"/>
              <a:gd name="connsiteY45" fmla="*/ 290513 h 1200150"/>
              <a:gd name="connsiteX46" fmla="*/ 1995488 w 2034829"/>
              <a:gd name="connsiteY46" fmla="*/ 271463 h 1200150"/>
              <a:gd name="connsiteX47" fmla="*/ 1976438 w 2034829"/>
              <a:gd name="connsiteY47" fmla="*/ 266700 h 1200150"/>
              <a:gd name="connsiteX48" fmla="*/ 1938338 w 2034829"/>
              <a:gd name="connsiteY48" fmla="*/ 252413 h 1200150"/>
              <a:gd name="connsiteX49" fmla="*/ 1881188 w 2034829"/>
              <a:gd name="connsiteY49" fmla="*/ 228600 h 1200150"/>
              <a:gd name="connsiteX50" fmla="*/ 1847850 w 2034829"/>
              <a:gd name="connsiteY50" fmla="*/ 223838 h 1200150"/>
              <a:gd name="connsiteX51" fmla="*/ 1819275 w 2034829"/>
              <a:gd name="connsiteY51" fmla="*/ 214313 h 1200150"/>
              <a:gd name="connsiteX52" fmla="*/ 1795463 w 2034829"/>
              <a:gd name="connsiteY52" fmla="*/ 209550 h 1200150"/>
              <a:gd name="connsiteX53" fmla="*/ 1733550 w 2034829"/>
              <a:gd name="connsiteY53" fmla="*/ 200025 h 1200150"/>
              <a:gd name="connsiteX54" fmla="*/ 1647825 w 2034829"/>
              <a:gd name="connsiteY54" fmla="*/ 185738 h 1200150"/>
              <a:gd name="connsiteX55" fmla="*/ 1571625 w 2034829"/>
              <a:gd name="connsiteY55" fmla="*/ 180975 h 1200150"/>
              <a:gd name="connsiteX56" fmla="*/ 1490663 w 2034829"/>
              <a:gd name="connsiteY56" fmla="*/ 161925 h 1200150"/>
              <a:gd name="connsiteX57" fmla="*/ 1466850 w 2034829"/>
              <a:gd name="connsiteY57" fmla="*/ 147638 h 1200150"/>
              <a:gd name="connsiteX58" fmla="*/ 1423988 w 2034829"/>
              <a:gd name="connsiteY58" fmla="*/ 138113 h 1200150"/>
              <a:gd name="connsiteX59" fmla="*/ 1395413 w 2034829"/>
              <a:gd name="connsiteY59" fmla="*/ 128588 h 1200150"/>
              <a:gd name="connsiteX60" fmla="*/ 1352550 w 2034829"/>
              <a:gd name="connsiteY60" fmla="*/ 100013 h 1200150"/>
              <a:gd name="connsiteX61" fmla="*/ 1333500 w 2034829"/>
              <a:gd name="connsiteY61" fmla="*/ 71438 h 1200150"/>
              <a:gd name="connsiteX62" fmla="*/ 1314450 w 2034829"/>
              <a:gd name="connsiteY62" fmla="*/ 33338 h 1200150"/>
              <a:gd name="connsiteX63" fmla="*/ 1309688 w 2034829"/>
              <a:gd name="connsiteY63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034829" h="1200150">
                <a:moveTo>
                  <a:pt x="0" y="1200150"/>
                </a:moveTo>
                <a:cubicBezTo>
                  <a:pt x="3175" y="1195388"/>
                  <a:pt x="4909" y="1189248"/>
                  <a:pt x="9525" y="1185863"/>
                </a:cubicBezTo>
                <a:cubicBezTo>
                  <a:pt x="86499" y="1129417"/>
                  <a:pt x="45752" y="1160847"/>
                  <a:pt x="100013" y="1138238"/>
                </a:cubicBezTo>
                <a:cubicBezTo>
                  <a:pt x="150643" y="1117142"/>
                  <a:pt x="105977" y="1128635"/>
                  <a:pt x="166688" y="1109663"/>
                </a:cubicBezTo>
                <a:cubicBezTo>
                  <a:pt x="248813" y="1083999"/>
                  <a:pt x="169585" y="1111471"/>
                  <a:pt x="228600" y="1095375"/>
                </a:cubicBezTo>
                <a:cubicBezTo>
                  <a:pt x="238286" y="1092733"/>
                  <a:pt x="247579" y="1088803"/>
                  <a:pt x="257175" y="1085850"/>
                </a:cubicBezTo>
                <a:cubicBezTo>
                  <a:pt x="268221" y="1082451"/>
                  <a:pt x="279467" y="1079724"/>
                  <a:pt x="290513" y="1076325"/>
                </a:cubicBezTo>
                <a:cubicBezTo>
                  <a:pt x="335399" y="1062514"/>
                  <a:pt x="302284" y="1070161"/>
                  <a:pt x="342900" y="1062038"/>
                </a:cubicBezTo>
                <a:cubicBezTo>
                  <a:pt x="352425" y="1057275"/>
                  <a:pt x="361144" y="1050333"/>
                  <a:pt x="371475" y="1047750"/>
                </a:cubicBezTo>
                <a:cubicBezTo>
                  <a:pt x="393255" y="1042305"/>
                  <a:pt x="438150" y="1038225"/>
                  <a:pt x="438150" y="1038225"/>
                </a:cubicBezTo>
                <a:cubicBezTo>
                  <a:pt x="508542" y="1003030"/>
                  <a:pt x="419658" y="1043508"/>
                  <a:pt x="504825" y="1019175"/>
                </a:cubicBezTo>
                <a:cubicBezTo>
                  <a:pt x="515064" y="1016249"/>
                  <a:pt x="523297" y="1008255"/>
                  <a:pt x="533400" y="1004888"/>
                </a:cubicBezTo>
                <a:cubicBezTo>
                  <a:pt x="555823" y="997414"/>
                  <a:pt x="585855" y="993993"/>
                  <a:pt x="609600" y="990600"/>
                </a:cubicBezTo>
                <a:cubicBezTo>
                  <a:pt x="623888" y="985838"/>
                  <a:pt x="637852" y="979966"/>
                  <a:pt x="652463" y="976313"/>
                </a:cubicBezTo>
                <a:cubicBezTo>
                  <a:pt x="663353" y="973590"/>
                  <a:pt x="674954" y="974442"/>
                  <a:pt x="685800" y="971550"/>
                </a:cubicBezTo>
                <a:cubicBezTo>
                  <a:pt x="698906" y="968055"/>
                  <a:pt x="711032" y="961552"/>
                  <a:pt x="723900" y="957263"/>
                </a:cubicBezTo>
                <a:cubicBezTo>
                  <a:pt x="759111" y="945526"/>
                  <a:pt x="757324" y="947727"/>
                  <a:pt x="795338" y="942975"/>
                </a:cubicBezTo>
                <a:cubicBezTo>
                  <a:pt x="831662" y="932596"/>
                  <a:pt x="831432" y="931946"/>
                  <a:pt x="871538" y="923925"/>
                </a:cubicBezTo>
                <a:cubicBezTo>
                  <a:pt x="881007" y="922031"/>
                  <a:pt x="890622" y="920942"/>
                  <a:pt x="900113" y="919163"/>
                </a:cubicBezTo>
                <a:cubicBezTo>
                  <a:pt x="916025" y="916180"/>
                  <a:pt x="931769" y="912300"/>
                  <a:pt x="947738" y="909638"/>
                </a:cubicBezTo>
                <a:cubicBezTo>
                  <a:pt x="988911" y="902776"/>
                  <a:pt x="989721" y="907500"/>
                  <a:pt x="1033463" y="895350"/>
                </a:cubicBezTo>
                <a:cubicBezTo>
                  <a:pt x="1046532" y="891720"/>
                  <a:pt x="1058537" y="884845"/>
                  <a:pt x="1071563" y="881063"/>
                </a:cubicBezTo>
                <a:cubicBezTo>
                  <a:pt x="1107801" y="870542"/>
                  <a:pt x="1144555" y="861886"/>
                  <a:pt x="1181100" y="852488"/>
                </a:cubicBezTo>
                <a:cubicBezTo>
                  <a:pt x="1200118" y="847598"/>
                  <a:pt x="1219369" y="843594"/>
                  <a:pt x="1238250" y="838200"/>
                </a:cubicBezTo>
                <a:lnTo>
                  <a:pt x="1338263" y="809625"/>
                </a:lnTo>
                <a:cubicBezTo>
                  <a:pt x="1354180" y="805004"/>
                  <a:pt x="1370165" y="800579"/>
                  <a:pt x="1385888" y="795338"/>
                </a:cubicBezTo>
                <a:cubicBezTo>
                  <a:pt x="1400175" y="790575"/>
                  <a:pt x="1414139" y="784703"/>
                  <a:pt x="1428750" y="781050"/>
                </a:cubicBezTo>
                <a:cubicBezTo>
                  <a:pt x="1445969" y="776745"/>
                  <a:pt x="1463675" y="774700"/>
                  <a:pt x="1481138" y="771525"/>
                </a:cubicBezTo>
                <a:cubicBezTo>
                  <a:pt x="1497013" y="765175"/>
                  <a:pt x="1512640" y="758166"/>
                  <a:pt x="1528763" y="752475"/>
                </a:cubicBezTo>
                <a:cubicBezTo>
                  <a:pt x="1589527" y="731029"/>
                  <a:pt x="1543986" y="757519"/>
                  <a:pt x="1633538" y="719138"/>
                </a:cubicBezTo>
                <a:cubicBezTo>
                  <a:pt x="1644650" y="714375"/>
                  <a:pt x="1655591" y="709190"/>
                  <a:pt x="1666875" y="704850"/>
                </a:cubicBezTo>
                <a:cubicBezTo>
                  <a:pt x="1676246" y="701246"/>
                  <a:pt x="1686470" y="699815"/>
                  <a:pt x="1695450" y="695325"/>
                </a:cubicBezTo>
                <a:cubicBezTo>
                  <a:pt x="1705689" y="690205"/>
                  <a:pt x="1714276" y="682275"/>
                  <a:pt x="1724025" y="676275"/>
                </a:cubicBezTo>
                <a:cubicBezTo>
                  <a:pt x="1734925" y="669567"/>
                  <a:pt x="1745915" y="662949"/>
                  <a:pt x="1757363" y="657225"/>
                </a:cubicBezTo>
                <a:cubicBezTo>
                  <a:pt x="1765009" y="653402"/>
                  <a:pt x="1773844" y="652098"/>
                  <a:pt x="1781175" y="647700"/>
                </a:cubicBezTo>
                <a:cubicBezTo>
                  <a:pt x="1789891" y="642470"/>
                  <a:pt x="1796530" y="634289"/>
                  <a:pt x="1804988" y="628650"/>
                </a:cubicBezTo>
                <a:cubicBezTo>
                  <a:pt x="1815637" y="621551"/>
                  <a:pt x="1826999" y="615561"/>
                  <a:pt x="1838325" y="609600"/>
                </a:cubicBezTo>
                <a:cubicBezTo>
                  <a:pt x="1857172" y="599680"/>
                  <a:pt x="1880415" y="596085"/>
                  <a:pt x="1895475" y="581025"/>
                </a:cubicBezTo>
                <a:cubicBezTo>
                  <a:pt x="1920570" y="555930"/>
                  <a:pt x="1906187" y="565310"/>
                  <a:pt x="1938338" y="552450"/>
                </a:cubicBezTo>
                <a:cubicBezTo>
                  <a:pt x="1944688" y="546100"/>
                  <a:pt x="1951475" y="540158"/>
                  <a:pt x="1957388" y="533400"/>
                </a:cubicBezTo>
                <a:cubicBezTo>
                  <a:pt x="1962615" y="527426"/>
                  <a:pt x="1966062" y="519963"/>
                  <a:pt x="1971675" y="514350"/>
                </a:cubicBezTo>
                <a:cubicBezTo>
                  <a:pt x="2008652" y="477373"/>
                  <a:pt x="1955499" y="553789"/>
                  <a:pt x="2009775" y="476250"/>
                </a:cubicBezTo>
                <a:cubicBezTo>
                  <a:pt x="2013846" y="470434"/>
                  <a:pt x="2016751" y="463826"/>
                  <a:pt x="2019300" y="457200"/>
                </a:cubicBezTo>
                <a:cubicBezTo>
                  <a:pt x="2024706" y="443144"/>
                  <a:pt x="2033588" y="414338"/>
                  <a:pt x="2033588" y="414338"/>
                </a:cubicBezTo>
                <a:cubicBezTo>
                  <a:pt x="2032000" y="382588"/>
                  <a:pt x="2034829" y="350306"/>
                  <a:pt x="2028825" y="319088"/>
                </a:cubicBezTo>
                <a:cubicBezTo>
                  <a:pt x="2026663" y="307846"/>
                  <a:pt x="2016643" y="299671"/>
                  <a:pt x="2009775" y="290513"/>
                </a:cubicBezTo>
                <a:cubicBezTo>
                  <a:pt x="2005013" y="284163"/>
                  <a:pt x="2001947" y="276077"/>
                  <a:pt x="1995488" y="271463"/>
                </a:cubicBezTo>
                <a:cubicBezTo>
                  <a:pt x="1990162" y="267658"/>
                  <a:pt x="1982567" y="268998"/>
                  <a:pt x="1976438" y="266700"/>
                </a:cubicBezTo>
                <a:cubicBezTo>
                  <a:pt x="1926640" y="248025"/>
                  <a:pt x="1987227" y="264634"/>
                  <a:pt x="1938338" y="252413"/>
                </a:cubicBezTo>
                <a:cubicBezTo>
                  <a:pt x="1916411" y="241449"/>
                  <a:pt x="1905132" y="234125"/>
                  <a:pt x="1881188" y="228600"/>
                </a:cubicBezTo>
                <a:cubicBezTo>
                  <a:pt x="1870250" y="226076"/>
                  <a:pt x="1858963" y="225425"/>
                  <a:pt x="1847850" y="223838"/>
                </a:cubicBezTo>
                <a:cubicBezTo>
                  <a:pt x="1838325" y="220663"/>
                  <a:pt x="1828961" y="216955"/>
                  <a:pt x="1819275" y="214313"/>
                </a:cubicBezTo>
                <a:cubicBezTo>
                  <a:pt x="1811466" y="212183"/>
                  <a:pt x="1803427" y="210998"/>
                  <a:pt x="1795463" y="209550"/>
                </a:cubicBezTo>
                <a:cubicBezTo>
                  <a:pt x="1737538" y="199018"/>
                  <a:pt x="1797694" y="210716"/>
                  <a:pt x="1733550" y="200025"/>
                </a:cubicBezTo>
                <a:cubicBezTo>
                  <a:pt x="1714493" y="196849"/>
                  <a:pt x="1670668" y="187724"/>
                  <a:pt x="1647825" y="185738"/>
                </a:cubicBezTo>
                <a:cubicBezTo>
                  <a:pt x="1622471" y="183533"/>
                  <a:pt x="1597025" y="182563"/>
                  <a:pt x="1571625" y="180975"/>
                </a:cubicBezTo>
                <a:cubicBezTo>
                  <a:pt x="1564454" y="179381"/>
                  <a:pt x="1499609" y="165366"/>
                  <a:pt x="1490663" y="161925"/>
                </a:cubicBezTo>
                <a:cubicBezTo>
                  <a:pt x="1482023" y="158602"/>
                  <a:pt x="1475309" y="151397"/>
                  <a:pt x="1466850" y="147638"/>
                </a:cubicBezTo>
                <a:cubicBezTo>
                  <a:pt x="1460051" y="144616"/>
                  <a:pt x="1429357" y="139577"/>
                  <a:pt x="1423988" y="138113"/>
                </a:cubicBezTo>
                <a:cubicBezTo>
                  <a:pt x="1414302" y="135471"/>
                  <a:pt x="1404553" y="132743"/>
                  <a:pt x="1395413" y="128588"/>
                </a:cubicBezTo>
                <a:cubicBezTo>
                  <a:pt x="1379870" y="121523"/>
                  <a:pt x="1366078" y="110159"/>
                  <a:pt x="1352550" y="100013"/>
                </a:cubicBezTo>
                <a:cubicBezTo>
                  <a:pt x="1346200" y="90488"/>
                  <a:pt x="1336276" y="82544"/>
                  <a:pt x="1333500" y="71438"/>
                </a:cubicBezTo>
                <a:cubicBezTo>
                  <a:pt x="1326813" y="44687"/>
                  <a:pt x="1332665" y="57624"/>
                  <a:pt x="1314450" y="33338"/>
                </a:cubicBezTo>
                <a:cubicBezTo>
                  <a:pt x="1309065" y="6412"/>
                  <a:pt x="1309688" y="17620"/>
                  <a:pt x="130968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590800" y="3309937"/>
            <a:ext cx="2993492" cy="1433512"/>
          </a:xfrm>
          <a:custGeom>
            <a:avLst/>
            <a:gdLst>
              <a:gd name="connsiteX0" fmla="*/ 0 w 2993492"/>
              <a:gd name="connsiteY0" fmla="*/ 1433512 h 1433512"/>
              <a:gd name="connsiteX1" fmla="*/ 9525 w 2993492"/>
              <a:gd name="connsiteY1" fmla="*/ 1400175 h 1433512"/>
              <a:gd name="connsiteX2" fmla="*/ 47625 w 2993492"/>
              <a:gd name="connsiteY2" fmla="*/ 1362075 h 1433512"/>
              <a:gd name="connsiteX3" fmla="*/ 66675 w 2993492"/>
              <a:gd name="connsiteY3" fmla="*/ 1343025 h 1433512"/>
              <a:gd name="connsiteX4" fmla="*/ 95250 w 2993492"/>
              <a:gd name="connsiteY4" fmla="*/ 1328737 h 1433512"/>
              <a:gd name="connsiteX5" fmla="*/ 123825 w 2993492"/>
              <a:gd name="connsiteY5" fmla="*/ 1309687 h 1433512"/>
              <a:gd name="connsiteX6" fmla="*/ 152400 w 2993492"/>
              <a:gd name="connsiteY6" fmla="*/ 1300162 h 1433512"/>
              <a:gd name="connsiteX7" fmla="*/ 180975 w 2993492"/>
              <a:gd name="connsiteY7" fmla="*/ 1285875 h 1433512"/>
              <a:gd name="connsiteX8" fmla="*/ 295275 w 2993492"/>
              <a:gd name="connsiteY8" fmla="*/ 1257300 h 1433512"/>
              <a:gd name="connsiteX9" fmla="*/ 338138 w 2993492"/>
              <a:gd name="connsiteY9" fmla="*/ 1252537 h 1433512"/>
              <a:gd name="connsiteX10" fmla="*/ 390525 w 2993492"/>
              <a:gd name="connsiteY10" fmla="*/ 1238250 h 1433512"/>
              <a:gd name="connsiteX11" fmla="*/ 542925 w 2993492"/>
              <a:gd name="connsiteY11" fmla="*/ 1228725 h 1433512"/>
              <a:gd name="connsiteX12" fmla="*/ 600075 w 2993492"/>
              <a:gd name="connsiteY12" fmla="*/ 1223962 h 1433512"/>
              <a:gd name="connsiteX13" fmla="*/ 1052513 w 2993492"/>
              <a:gd name="connsiteY13" fmla="*/ 1209675 h 1433512"/>
              <a:gd name="connsiteX14" fmla="*/ 1190625 w 2993492"/>
              <a:gd name="connsiteY14" fmla="*/ 1185862 h 1433512"/>
              <a:gd name="connsiteX15" fmla="*/ 1252538 w 2993492"/>
              <a:gd name="connsiteY15" fmla="*/ 1181100 h 1433512"/>
              <a:gd name="connsiteX16" fmla="*/ 1323975 w 2993492"/>
              <a:gd name="connsiteY16" fmla="*/ 1171575 h 1433512"/>
              <a:gd name="connsiteX17" fmla="*/ 1476375 w 2993492"/>
              <a:gd name="connsiteY17" fmla="*/ 1147762 h 1433512"/>
              <a:gd name="connsiteX18" fmla="*/ 1685925 w 2993492"/>
              <a:gd name="connsiteY18" fmla="*/ 1090612 h 1433512"/>
              <a:gd name="connsiteX19" fmla="*/ 1781175 w 2993492"/>
              <a:gd name="connsiteY19" fmla="*/ 1085850 h 1433512"/>
              <a:gd name="connsiteX20" fmla="*/ 1866900 w 2993492"/>
              <a:gd name="connsiteY20" fmla="*/ 1071562 h 1433512"/>
              <a:gd name="connsiteX21" fmla="*/ 1952625 w 2993492"/>
              <a:gd name="connsiteY21" fmla="*/ 1052512 h 1433512"/>
              <a:gd name="connsiteX22" fmla="*/ 2019300 w 2993492"/>
              <a:gd name="connsiteY22" fmla="*/ 1042987 h 1433512"/>
              <a:gd name="connsiteX23" fmla="*/ 2109788 w 2993492"/>
              <a:gd name="connsiteY23" fmla="*/ 1023937 h 1433512"/>
              <a:gd name="connsiteX24" fmla="*/ 2185988 w 2993492"/>
              <a:gd name="connsiteY24" fmla="*/ 1009650 h 1433512"/>
              <a:gd name="connsiteX25" fmla="*/ 2347913 w 2993492"/>
              <a:gd name="connsiteY25" fmla="*/ 962025 h 1433512"/>
              <a:gd name="connsiteX26" fmla="*/ 2428875 w 2993492"/>
              <a:gd name="connsiteY26" fmla="*/ 923925 h 1433512"/>
              <a:gd name="connsiteX27" fmla="*/ 2514600 w 2993492"/>
              <a:gd name="connsiteY27" fmla="*/ 895350 h 1433512"/>
              <a:gd name="connsiteX28" fmla="*/ 2547938 w 2993492"/>
              <a:gd name="connsiteY28" fmla="*/ 885825 h 1433512"/>
              <a:gd name="connsiteX29" fmla="*/ 2647950 w 2993492"/>
              <a:gd name="connsiteY29" fmla="*/ 842962 h 1433512"/>
              <a:gd name="connsiteX30" fmla="*/ 2695575 w 2993492"/>
              <a:gd name="connsiteY30" fmla="*/ 828675 h 1433512"/>
              <a:gd name="connsiteX31" fmla="*/ 2724150 w 2993492"/>
              <a:gd name="connsiteY31" fmla="*/ 814387 h 1433512"/>
              <a:gd name="connsiteX32" fmla="*/ 2767013 w 2993492"/>
              <a:gd name="connsiteY32" fmla="*/ 795337 h 1433512"/>
              <a:gd name="connsiteX33" fmla="*/ 2795588 w 2993492"/>
              <a:gd name="connsiteY33" fmla="*/ 785812 h 1433512"/>
              <a:gd name="connsiteX34" fmla="*/ 2843213 w 2993492"/>
              <a:gd name="connsiteY34" fmla="*/ 747712 h 1433512"/>
              <a:gd name="connsiteX35" fmla="*/ 2857500 w 2993492"/>
              <a:gd name="connsiteY35" fmla="*/ 742950 h 1433512"/>
              <a:gd name="connsiteX36" fmla="*/ 2867025 w 2993492"/>
              <a:gd name="connsiteY36" fmla="*/ 728662 h 1433512"/>
              <a:gd name="connsiteX37" fmla="*/ 2900363 w 2993492"/>
              <a:gd name="connsiteY37" fmla="*/ 700087 h 1433512"/>
              <a:gd name="connsiteX38" fmla="*/ 2919413 w 2993492"/>
              <a:gd name="connsiteY38" fmla="*/ 666750 h 1433512"/>
              <a:gd name="connsiteX39" fmla="*/ 2933700 w 2993492"/>
              <a:gd name="connsiteY39" fmla="*/ 628650 h 1433512"/>
              <a:gd name="connsiteX40" fmla="*/ 2952750 w 2993492"/>
              <a:gd name="connsiteY40" fmla="*/ 600075 h 1433512"/>
              <a:gd name="connsiteX41" fmla="*/ 2967038 w 2993492"/>
              <a:gd name="connsiteY41" fmla="*/ 566737 h 1433512"/>
              <a:gd name="connsiteX42" fmla="*/ 2981325 w 2993492"/>
              <a:gd name="connsiteY42" fmla="*/ 514350 h 1433512"/>
              <a:gd name="connsiteX43" fmla="*/ 2986088 w 2993492"/>
              <a:gd name="connsiteY43" fmla="*/ 466725 h 1433512"/>
              <a:gd name="connsiteX44" fmla="*/ 2976563 w 2993492"/>
              <a:gd name="connsiteY44" fmla="*/ 323850 h 1433512"/>
              <a:gd name="connsiteX45" fmla="*/ 2971800 w 2993492"/>
              <a:gd name="connsiteY45" fmla="*/ 276225 h 1433512"/>
              <a:gd name="connsiteX46" fmla="*/ 2967038 w 2993492"/>
              <a:gd name="connsiteY46" fmla="*/ 252412 h 1433512"/>
              <a:gd name="connsiteX47" fmla="*/ 2957513 w 2993492"/>
              <a:gd name="connsiteY47" fmla="*/ 185737 h 1433512"/>
              <a:gd name="connsiteX48" fmla="*/ 2962275 w 2993492"/>
              <a:gd name="connsiteY48" fmla="*/ 85725 h 1433512"/>
              <a:gd name="connsiteX49" fmla="*/ 2967038 w 2993492"/>
              <a:gd name="connsiteY49" fmla="*/ 61912 h 1433512"/>
              <a:gd name="connsiteX50" fmla="*/ 2976563 w 2993492"/>
              <a:gd name="connsiteY50" fmla="*/ 47625 h 1433512"/>
              <a:gd name="connsiteX51" fmla="*/ 2981325 w 2993492"/>
              <a:gd name="connsiteY51" fmla="*/ 28575 h 1433512"/>
              <a:gd name="connsiteX52" fmla="*/ 2990850 w 2993492"/>
              <a:gd name="connsiteY52" fmla="*/ 0 h 14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93492" h="1433512">
                <a:moveTo>
                  <a:pt x="0" y="1433512"/>
                </a:moveTo>
                <a:cubicBezTo>
                  <a:pt x="634" y="1430975"/>
                  <a:pt x="6794" y="1404272"/>
                  <a:pt x="9525" y="1400175"/>
                </a:cubicBezTo>
                <a:cubicBezTo>
                  <a:pt x="39970" y="1354508"/>
                  <a:pt x="21652" y="1384338"/>
                  <a:pt x="47625" y="1362075"/>
                </a:cubicBezTo>
                <a:cubicBezTo>
                  <a:pt x="54443" y="1356231"/>
                  <a:pt x="59318" y="1348175"/>
                  <a:pt x="66675" y="1343025"/>
                </a:cubicBezTo>
                <a:cubicBezTo>
                  <a:pt x="75399" y="1336918"/>
                  <a:pt x="86051" y="1334103"/>
                  <a:pt x="95250" y="1328737"/>
                </a:cubicBezTo>
                <a:cubicBezTo>
                  <a:pt x="105138" y="1322969"/>
                  <a:pt x="113586" y="1314807"/>
                  <a:pt x="123825" y="1309687"/>
                </a:cubicBezTo>
                <a:cubicBezTo>
                  <a:pt x="132805" y="1305197"/>
                  <a:pt x="143132" y="1304024"/>
                  <a:pt x="152400" y="1300162"/>
                </a:cubicBezTo>
                <a:cubicBezTo>
                  <a:pt x="162230" y="1296066"/>
                  <a:pt x="170924" y="1289393"/>
                  <a:pt x="180975" y="1285875"/>
                </a:cubicBezTo>
                <a:cubicBezTo>
                  <a:pt x="213701" y="1274421"/>
                  <a:pt x="259665" y="1262923"/>
                  <a:pt x="295275" y="1257300"/>
                </a:cubicBezTo>
                <a:cubicBezTo>
                  <a:pt x="309475" y="1255058"/>
                  <a:pt x="323850" y="1254125"/>
                  <a:pt x="338138" y="1252537"/>
                </a:cubicBezTo>
                <a:cubicBezTo>
                  <a:pt x="355600" y="1247775"/>
                  <a:pt x="372717" y="1241488"/>
                  <a:pt x="390525" y="1238250"/>
                </a:cubicBezTo>
                <a:cubicBezTo>
                  <a:pt x="418556" y="1233153"/>
                  <a:pt x="535024" y="1229204"/>
                  <a:pt x="542925" y="1228725"/>
                </a:cubicBezTo>
                <a:cubicBezTo>
                  <a:pt x="562006" y="1227569"/>
                  <a:pt x="580972" y="1224676"/>
                  <a:pt x="600075" y="1223962"/>
                </a:cubicBezTo>
                <a:lnTo>
                  <a:pt x="1052513" y="1209675"/>
                </a:lnTo>
                <a:cubicBezTo>
                  <a:pt x="1202385" y="1198145"/>
                  <a:pt x="1016102" y="1215951"/>
                  <a:pt x="1190625" y="1185862"/>
                </a:cubicBezTo>
                <a:cubicBezTo>
                  <a:pt x="1211023" y="1182345"/>
                  <a:pt x="1231957" y="1183305"/>
                  <a:pt x="1252538" y="1181100"/>
                </a:cubicBezTo>
                <a:cubicBezTo>
                  <a:pt x="1276424" y="1178541"/>
                  <a:pt x="1300301" y="1175657"/>
                  <a:pt x="1323975" y="1171575"/>
                </a:cubicBezTo>
                <a:cubicBezTo>
                  <a:pt x="1483506" y="1144069"/>
                  <a:pt x="1286164" y="1168897"/>
                  <a:pt x="1476375" y="1147762"/>
                </a:cubicBezTo>
                <a:cubicBezTo>
                  <a:pt x="1529487" y="1131828"/>
                  <a:pt x="1633957" y="1098880"/>
                  <a:pt x="1685925" y="1090612"/>
                </a:cubicBezTo>
                <a:cubicBezTo>
                  <a:pt x="1717320" y="1085617"/>
                  <a:pt x="1749425" y="1087437"/>
                  <a:pt x="1781175" y="1085850"/>
                </a:cubicBezTo>
                <a:cubicBezTo>
                  <a:pt x="1809750" y="1081087"/>
                  <a:pt x="1838463" y="1077091"/>
                  <a:pt x="1866900" y="1071562"/>
                </a:cubicBezTo>
                <a:cubicBezTo>
                  <a:pt x="1895634" y="1065975"/>
                  <a:pt x="1923854" y="1057907"/>
                  <a:pt x="1952625" y="1052512"/>
                </a:cubicBezTo>
                <a:cubicBezTo>
                  <a:pt x="1974691" y="1048375"/>
                  <a:pt x="1997211" y="1047003"/>
                  <a:pt x="2019300" y="1042987"/>
                </a:cubicBezTo>
                <a:cubicBezTo>
                  <a:pt x="2049627" y="1037473"/>
                  <a:pt x="2079563" y="1029982"/>
                  <a:pt x="2109788" y="1023937"/>
                </a:cubicBezTo>
                <a:cubicBezTo>
                  <a:pt x="2135129" y="1018869"/>
                  <a:pt x="2161116" y="1016665"/>
                  <a:pt x="2185988" y="1009650"/>
                </a:cubicBezTo>
                <a:cubicBezTo>
                  <a:pt x="2395174" y="950649"/>
                  <a:pt x="2219436" y="985384"/>
                  <a:pt x="2347913" y="962025"/>
                </a:cubicBezTo>
                <a:cubicBezTo>
                  <a:pt x="2371019" y="950472"/>
                  <a:pt x="2404947" y="932787"/>
                  <a:pt x="2428875" y="923925"/>
                </a:cubicBezTo>
                <a:cubicBezTo>
                  <a:pt x="2457121" y="913464"/>
                  <a:pt x="2485638" y="903625"/>
                  <a:pt x="2514600" y="895350"/>
                </a:cubicBezTo>
                <a:cubicBezTo>
                  <a:pt x="2525713" y="892175"/>
                  <a:pt x="2536974" y="889480"/>
                  <a:pt x="2547938" y="885825"/>
                </a:cubicBezTo>
                <a:cubicBezTo>
                  <a:pt x="2686503" y="839637"/>
                  <a:pt x="2517321" y="895214"/>
                  <a:pt x="2647950" y="842962"/>
                </a:cubicBezTo>
                <a:cubicBezTo>
                  <a:pt x="2663339" y="836807"/>
                  <a:pt x="2680056" y="834494"/>
                  <a:pt x="2695575" y="828675"/>
                </a:cubicBezTo>
                <a:cubicBezTo>
                  <a:pt x="2705546" y="824936"/>
                  <a:pt x="2714500" y="818890"/>
                  <a:pt x="2724150" y="814387"/>
                </a:cubicBezTo>
                <a:cubicBezTo>
                  <a:pt x="2738318" y="807775"/>
                  <a:pt x="2752496" y="801144"/>
                  <a:pt x="2767013" y="795337"/>
                </a:cubicBezTo>
                <a:cubicBezTo>
                  <a:pt x="2776335" y="791608"/>
                  <a:pt x="2786608" y="790302"/>
                  <a:pt x="2795588" y="785812"/>
                </a:cubicBezTo>
                <a:cubicBezTo>
                  <a:pt x="2849737" y="758738"/>
                  <a:pt x="2801868" y="777244"/>
                  <a:pt x="2843213" y="747712"/>
                </a:cubicBezTo>
                <a:cubicBezTo>
                  <a:pt x="2847298" y="744794"/>
                  <a:pt x="2852738" y="744537"/>
                  <a:pt x="2857500" y="742950"/>
                </a:cubicBezTo>
                <a:cubicBezTo>
                  <a:pt x="2860675" y="738187"/>
                  <a:pt x="2863361" y="733059"/>
                  <a:pt x="2867025" y="728662"/>
                </a:cubicBezTo>
                <a:cubicBezTo>
                  <a:pt x="2878078" y="715399"/>
                  <a:pt x="2886352" y="710595"/>
                  <a:pt x="2900363" y="700087"/>
                </a:cubicBezTo>
                <a:cubicBezTo>
                  <a:pt x="2914928" y="656389"/>
                  <a:pt x="2890581" y="724413"/>
                  <a:pt x="2919413" y="666750"/>
                </a:cubicBezTo>
                <a:cubicBezTo>
                  <a:pt x="2953327" y="598922"/>
                  <a:pt x="2891495" y="698991"/>
                  <a:pt x="2933700" y="628650"/>
                </a:cubicBezTo>
                <a:cubicBezTo>
                  <a:pt x="2939590" y="618834"/>
                  <a:pt x="2952750" y="600075"/>
                  <a:pt x="2952750" y="600075"/>
                </a:cubicBezTo>
                <a:cubicBezTo>
                  <a:pt x="2968933" y="535350"/>
                  <a:pt x="2945110" y="621557"/>
                  <a:pt x="2967038" y="566737"/>
                </a:cubicBezTo>
                <a:cubicBezTo>
                  <a:pt x="2970815" y="557295"/>
                  <a:pt x="2978034" y="527515"/>
                  <a:pt x="2981325" y="514350"/>
                </a:cubicBezTo>
                <a:cubicBezTo>
                  <a:pt x="2982913" y="498475"/>
                  <a:pt x="2986088" y="482679"/>
                  <a:pt x="2986088" y="466725"/>
                </a:cubicBezTo>
                <a:cubicBezTo>
                  <a:pt x="2986088" y="356420"/>
                  <a:pt x="2990547" y="379794"/>
                  <a:pt x="2976563" y="323850"/>
                </a:cubicBezTo>
                <a:cubicBezTo>
                  <a:pt x="2974975" y="307975"/>
                  <a:pt x="2973909" y="292039"/>
                  <a:pt x="2971800" y="276225"/>
                </a:cubicBezTo>
                <a:cubicBezTo>
                  <a:pt x="2970730" y="268201"/>
                  <a:pt x="2968183" y="260425"/>
                  <a:pt x="2967038" y="252412"/>
                </a:cubicBezTo>
                <a:cubicBezTo>
                  <a:pt x="2955725" y="173222"/>
                  <a:pt x="2968279" y="239572"/>
                  <a:pt x="2957513" y="185737"/>
                </a:cubicBezTo>
                <a:cubicBezTo>
                  <a:pt x="2959100" y="152400"/>
                  <a:pt x="2959715" y="119002"/>
                  <a:pt x="2962275" y="85725"/>
                </a:cubicBezTo>
                <a:cubicBezTo>
                  <a:pt x="2962896" y="77654"/>
                  <a:pt x="2964196" y="69491"/>
                  <a:pt x="2967038" y="61912"/>
                </a:cubicBezTo>
                <a:cubicBezTo>
                  <a:pt x="2969048" y="56553"/>
                  <a:pt x="2973388" y="52387"/>
                  <a:pt x="2976563" y="47625"/>
                </a:cubicBezTo>
                <a:cubicBezTo>
                  <a:pt x="2978150" y="41275"/>
                  <a:pt x="2978747" y="34591"/>
                  <a:pt x="2981325" y="28575"/>
                </a:cubicBezTo>
                <a:cubicBezTo>
                  <a:pt x="2993492" y="185"/>
                  <a:pt x="2990850" y="28447"/>
                  <a:pt x="29908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142976" y="300037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71868" y="300037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 flipV="1">
            <a:off x="1714480" y="2643182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86116" y="264318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25003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생략가</a:t>
            </a:r>
            <a:r>
              <a:rPr lang="ko-KR" altLang="en-US" sz="1400" dirty="0" smtClean="0"/>
              <a:t>능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134180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r>
              <a:rPr lang="en-US" altLang="ko-KR" sz="1600" dirty="0" smtClean="0"/>
              <a:t> - v-</a:t>
            </a:r>
            <a:r>
              <a:rPr lang="en-US" altLang="ko-KR" sz="1600" dirty="0" err="1" smtClean="0"/>
              <a:t>on:click</a:t>
            </a:r>
            <a:r>
              <a:rPr lang="ko-KR" altLang="en-US" sz="1600" dirty="0" smtClean="0"/>
              <a:t>으로  </a:t>
            </a:r>
            <a:r>
              <a:rPr lang="en-US" altLang="ko-KR" sz="1600" dirty="0" err="1" smtClean="0"/>
              <a:t>onclick</a:t>
            </a:r>
            <a:r>
              <a:rPr lang="ko-KR" altLang="en-US" sz="1600" dirty="0" smtClean="0"/>
              <a:t>이벤트를 적용할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v-</a:t>
            </a:r>
            <a:r>
              <a:rPr lang="en-US" altLang="ko-KR" sz="1600" dirty="0" err="1" smtClean="0"/>
              <a:t>on:click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”&gt;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&lt;div id=“app”&gt;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{{ year }} </a:t>
            </a:r>
          </a:p>
          <a:p>
            <a:r>
              <a:rPr lang="en-US" altLang="ko-KR" sz="1600" dirty="0" smtClean="0"/>
              <a:t>&lt;/div&gt;</a:t>
            </a:r>
          </a:p>
          <a:p>
            <a:r>
              <a:rPr lang="en-US" altLang="ko-KR" sz="1600" dirty="0" smtClean="0"/>
              <a:t> &lt;input type=“button” value=“</a:t>
            </a:r>
            <a:r>
              <a:rPr lang="ko-KR" altLang="en-US" sz="1600" dirty="0" smtClean="0"/>
              <a:t>내년</a:t>
            </a:r>
            <a:r>
              <a:rPr lang="en-US" altLang="ko-KR" sz="1600" dirty="0" smtClean="0"/>
              <a:t>” v-</a:t>
            </a:r>
            <a:r>
              <a:rPr lang="en-US" altLang="ko-KR" sz="1600" dirty="0" err="1" smtClean="0"/>
              <a:t>on:click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plusYear</a:t>
            </a:r>
            <a:r>
              <a:rPr lang="en-US" altLang="ko-KR" sz="1600" dirty="0" smtClean="0"/>
              <a:t>”/&gt;</a:t>
            </a:r>
            <a:endParaRPr lang="en-US" altLang="ko-KR" sz="1600" dirty="0"/>
          </a:p>
          <a:p>
            <a:r>
              <a:rPr lang="en-US" altLang="ko-KR" sz="1600" dirty="0" smtClean="0"/>
              <a:t> &lt;input type=“button” value=“</a:t>
            </a:r>
            <a:r>
              <a:rPr lang="ko-KR" altLang="en-US" sz="1600" dirty="0"/>
              <a:t>작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” ” v-</a:t>
            </a:r>
            <a:r>
              <a:rPr lang="en-US" altLang="ko-KR" sz="1600" dirty="0" err="1" smtClean="0"/>
              <a:t>on:click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minusYear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&lt;script type=“text/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new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   el:”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data: {  year : 2023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methods:{ 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plusYear</a:t>
            </a:r>
            <a:r>
              <a:rPr lang="en-US" altLang="ko-KR" sz="1600" dirty="0" smtClean="0"/>
              <a:t>: function(){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this.year</a:t>
            </a:r>
            <a:r>
              <a:rPr lang="en-US" altLang="ko-KR" sz="1600" dirty="0" smtClean="0"/>
              <a:t>++;</a:t>
            </a:r>
          </a:p>
          <a:p>
            <a:r>
              <a:rPr lang="en-US" altLang="ko-KR" sz="1600" dirty="0" smtClean="0"/>
              <a:t>       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minusYear:function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this.year</a:t>
            </a:r>
            <a:r>
              <a:rPr lang="en-US" altLang="ko-KR" sz="1600" dirty="0" smtClean="0"/>
              <a:t>--;</a:t>
            </a:r>
            <a:endParaRPr lang="en-US" altLang="ko-KR" sz="1600" dirty="0"/>
          </a:p>
          <a:p>
            <a:r>
              <a:rPr lang="en-US" altLang="ko-KR" sz="1600" dirty="0" smtClean="0"/>
              <a:t>        }</a:t>
            </a:r>
            <a:endParaRPr lang="en-US" altLang="ko-KR" sz="1600" dirty="0"/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 smtClean="0"/>
              <a:t>   });</a:t>
            </a:r>
          </a:p>
          <a:p>
            <a:r>
              <a:rPr lang="en-US" altLang="ko-KR" sz="1600" dirty="0" smtClean="0"/>
              <a:t>&lt;/script&gt;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2393728" y="2433638"/>
            <a:ext cx="4082352" cy="2272103"/>
          </a:xfrm>
          <a:custGeom>
            <a:avLst/>
            <a:gdLst>
              <a:gd name="connsiteX0" fmla="*/ 3054572 w 4082352"/>
              <a:gd name="connsiteY0" fmla="*/ 95250 h 2272103"/>
              <a:gd name="connsiteX1" fmla="*/ 3073622 w 4082352"/>
              <a:gd name="connsiteY1" fmla="*/ 52387 h 2272103"/>
              <a:gd name="connsiteX2" fmla="*/ 3130772 w 4082352"/>
              <a:gd name="connsiteY2" fmla="*/ 23812 h 2272103"/>
              <a:gd name="connsiteX3" fmla="*/ 3145060 w 4082352"/>
              <a:gd name="connsiteY3" fmla="*/ 19050 h 2272103"/>
              <a:gd name="connsiteX4" fmla="*/ 3173635 w 4082352"/>
              <a:gd name="connsiteY4" fmla="*/ 4762 h 2272103"/>
              <a:gd name="connsiteX5" fmla="*/ 3216497 w 4082352"/>
              <a:gd name="connsiteY5" fmla="*/ 0 h 2272103"/>
              <a:gd name="connsiteX6" fmla="*/ 3578447 w 4082352"/>
              <a:gd name="connsiteY6" fmla="*/ 4762 h 2272103"/>
              <a:gd name="connsiteX7" fmla="*/ 3607022 w 4082352"/>
              <a:gd name="connsiteY7" fmla="*/ 9525 h 2272103"/>
              <a:gd name="connsiteX8" fmla="*/ 3654647 w 4082352"/>
              <a:gd name="connsiteY8" fmla="*/ 23812 h 2272103"/>
              <a:gd name="connsiteX9" fmla="*/ 3687985 w 4082352"/>
              <a:gd name="connsiteY9" fmla="*/ 33337 h 2272103"/>
              <a:gd name="connsiteX10" fmla="*/ 3735610 w 4082352"/>
              <a:gd name="connsiteY10" fmla="*/ 66675 h 2272103"/>
              <a:gd name="connsiteX11" fmla="*/ 3802285 w 4082352"/>
              <a:gd name="connsiteY11" fmla="*/ 114300 h 2272103"/>
              <a:gd name="connsiteX12" fmla="*/ 3907060 w 4082352"/>
              <a:gd name="connsiteY12" fmla="*/ 204787 h 2272103"/>
              <a:gd name="connsiteX13" fmla="*/ 3926110 w 4082352"/>
              <a:gd name="connsiteY13" fmla="*/ 233362 h 2272103"/>
              <a:gd name="connsiteX14" fmla="*/ 3949922 w 4082352"/>
              <a:gd name="connsiteY14" fmla="*/ 257175 h 2272103"/>
              <a:gd name="connsiteX15" fmla="*/ 3968972 w 4082352"/>
              <a:gd name="connsiteY15" fmla="*/ 295275 h 2272103"/>
              <a:gd name="connsiteX16" fmla="*/ 3978497 w 4082352"/>
              <a:gd name="connsiteY16" fmla="*/ 309562 h 2272103"/>
              <a:gd name="connsiteX17" fmla="*/ 4002310 w 4082352"/>
              <a:gd name="connsiteY17" fmla="*/ 357187 h 2272103"/>
              <a:gd name="connsiteX18" fmla="*/ 4011835 w 4082352"/>
              <a:gd name="connsiteY18" fmla="*/ 404812 h 2272103"/>
              <a:gd name="connsiteX19" fmla="*/ 4021360 w 4082352"/>
              <a:gd name="connsiteY19" fmla="*/ 442912 h 2272103"/>
              <a:gd name="connsiteX20" fmla="*/ 4030885 w 4082352"/>
              <a:gd name="connsiteY20" fmla="*/ 495300 h 2272103"/>
              <a:gd name="connsiteX21" fmla="*/ 4059460 w 4082352"/>
              <a:gd name="connsiteY21" fmla="*/ 604837 h 2272103"/>
              <a:gd name="connsiteX22" fmla="*/ 4040410 w 4082352"/>
              <a:gd name="connsiteY22" fmla="*/ 966787 h 2272103"/>
              <a:gd name="connsiteX23" fmla="*/ 4030885 w 4082352"/>
              <a:gd name="connsiteY23" fmla="*/ 1019175 h 2272103"/>
              <a:gd name="connsiteX24" fmla="*/ 3992785 w 4082352"/>
              <a:gd name="connsiteY24" fmla="*/ 1138237 h 2272103"/>
              <a:gd name="connsiteX25" fmla="*/ 3988022 w 4082352"/>
              <a:gd name="connsiteY25" fmla="*/ 1195387 h 2272103"/>
              <a:gd name="connsiteX26" fmla="*/ 3883247 w 4082352"/>
              <a:gd name="connsiteY26" fmla="*/ 1428750 h 2272103"/>
              <a:gd name="connsiteX27" fmla="*/ 3816572 w 4082352"/>
              <a:gd name="connsiteY27" fmla="*/ 1533525 h 2272103"/>
              <a:gd name="connsiteX28" fmla="*/ 3773710 w 4082352"/>
              <a:gd name="connsiteY28" fmla="*/ 1581150 h 2272103"/>
              <a:gd name="connsiteX29" fmla="*/ 3683222 w 4082352"/>
              <a:gd name="connsiteY29" fmla="*/ 1695450 h 2272103"/>
              <a:gd name="connsiteX30" fmla="*/ 3640360 w 4082352"/>
              <a:gd name="connsiteY30" fmla="*/ 1733550 h 2272103"/>
              <a:gd name="connsiteX31" fmla="*/ 3602260 w 4082352"/>
              <a:gd name="connsiteY31" fmla="*/ 1776412 h 2272103"/>
              <a:gd name="connsiteX32" fmla="*/ 3530822 w 4082352"/>
              <a:gd name="connsiteY32" fmla="*/ 1838325 h 2272103"/>
              <a:gd name="connsiteX33" fmla="*/ 3497485 w 4082352"/>
              <a:gd name="connsiteY33" fmla="*/ 1881187 h 2272103"/>
              <a:gd name="connsiteX34" fmla="*/ 3345085 w 4082352"/>
              <a:gd name="connsiteY34" fmla="*/ 2000250 h 2272103"/>
              <a:gd name="connsiteX35" fmla="*/ 3297460 w 4082352"/>
              <a:gd name="connsiteY35" fmla="*/ 2028825 h 2272103"/>
              <a:gd name="connsiteX36" fmla="*/ 3192685 w 4082352"/>
              <a:gd name="connsiteY36" fmla="*/ 2095500 h 2272103"/>
              <a:gd name="connsiteX37" fmla="*/ 3130772 w 4082352"/>
              <a:gd name="connsiteY37" fmla="*/ 2114550 h 2272103"/>
              <a:gd name="connsiteX38" fmla="*/ 3064097 w 4082352"/>
              <a:gd name="connsiteY38" fmla="*/ 2138362 h 2272103"/>
              <a:gd name="connsiteX39" fmla="*/ 3006947 w 4082352"/>
              <a:gd name="connsiteY39" fmla="*/ 2152650 h 2272103"/>
              <a:gd name="connsiteX40" fmla="*/ 2954560 w 4082352"/>
              <a:gd name="connsiteY40" fmla="*/ 2171700 h 2272103"/>
              <a:gd name="connsiteX41" fmla="*/ 2902172 w 4082352"/>
              <a:gd name="connsiteY41" fmla="*/ 2195512 h 2272103"/>
              <a:gd name="connsiteX42" fmla="*/ 2721197 w 4082352"/>
              <a:gd name="connsiteY42" fmla="*/ 2224087 h 2272103"/>
              <a:gd name="connsiteX43" fmla="*/ 2664047 w 4082352"/>
              <a:gd name="connsiteY43" fmla="*/ 2238375 h 2272103"/>
              <a:gd name="connsiteX44" fmla="*/ 2530697 w 4082352"/>
              <a:gd name="connsiteY44" fmla="*/ 2247900 h 2272103"/>
              <a:gd name="connsiteX45" fmla="*/ 2449735 w 4082352"/>
              <a:gd name="connsiteY45" fmla="*/ 2266950 h 2272103"/>
              <a:gd name="connsiteX46" fmla="*/ 2302097 w 4082352"/>
              <a:gd name="connsiteY46" fmla="*/ 2271712 h 2272103"/>
              <a:gd name="connsiteX47" fmla="*/ 1849660 w 4082352"/>
              <a:gd name="connsiteY47" fmla="*/ 2262187 h 2272103"/>
              <a:gd name="connsiteX48" fmla="*/ 1763935 w 4082352"/>
              <a:gd name="connsiteY48" fmla="*/ 2243137 h 2272103"/>
              <a:gd name="connsiteX49" fmla="*/ 1716310 w 4082352"/>
              <a:gd name="connsiteY49" fmla="*/ 2233612 h 2272103"/>
              <a:gd name="connsiteX50" fmla="*/ 1687735 w 4082352"/>
              <a:gd name="connsiteY50" fmla="*/ 2224087 h 2272103"/>
              <a:gd name="connsiteX51" fmla="*/ 1668685 w 4082352"/>
              <a:gd name="connsiteY51" fmla="*/ 2219325 h 2272103"/>
              <a:gd name="connsiteX52" fmla="*/ 1635347 w 4082352"/>
              <a:gd name="connsiteY52" fmla="*/ 2209800 h 2272103"/>
              <a:gd name="connsiteX53" fmla="*/ 1621060 w 4082352"/>
              <a:gd name="connsiteY53" fmla="*/ 2200275 h 2272103"/>
              <a:gd name="connsiteX54" fmla="*/ 1573435 w 4082352"/>
              <a:gd name="connsiteY54" fmla="*/ 2190750 h 2272103"/>
              <a:gd name="connsiteX55" fmla="*/ 1559147 w 4082352"/>
              <a:gd name="connsiteY55" fmla="*/ 2181225 h 2272103"/>
              <a:gd name="connsiteX56" fmla="*/ 1497235 w 4082352"/>
              <a:gd name="connsiteY56" fmla="*/ 2171700 h 2272103"/>
              <a:gd name="connsiteX57" fmla="*/ 1468660 w 4082352"/>
              <a:gd name="connsiteY57" fmla="*/ 2162175 h 2272103"/>
              <a:gd name="connsiteX58" fmla="*/ 1444847 w 4082352"/>
              <a:gd name="connsiteY58" fmla="*/ 2152650 h 2272103"/>
              <a:gd name="connsiteX59" fmla="*/ 1397222 w 4082352"/>
              <a:gd name="connsiteY59" fmla="*/ 2138362 h 2272103"/>
              <a:gd name="connsiteX60" fmla="*/ 1378172 w 4082352"/>
              <a:gd name="connsiteY60" fmla="*/ 2133600 h 2272103"/>
              <a:gd name="connsiteX61" fmla="*/ 1330547 w 4082352"/>
              <a:gd name="connsiteY61" fmla="*/ 2124075 h 2272103"/>
              <a:gd name="connsiteX62" fmla="*/ 1292447 w 4082352"/>
              <a:gd name="connsiteY62" fmla="*/ 2109787 h 2272103"/>
              <a:gd name="connsiteX63" fmla="*/ 1249585 w 4082352"/>
              <a:gd name="connsiteY63" fmla="*/ 2100262 h 2272103"/>
              <a:gd name="connsiteX64" fmla="*/ 1206722 w 4082352"/>
              <a:gd name="connsiteY64" fmla="*/ 2081212 h 2272103"/>
              <a:gd name="connsiteX65" fmla="*/ 1159097 w 4082352"/>
              <a:gd name="connsiteY65" fmla="*/ 2071687 h 2272103"/>
              <a:gd name="connsiteX66" fmla="*/ 1082897 w 4082352"/>
              <a:gd name="connsiteY66" fmla="*/ 2052637 h 2272103"/>
              <a:gd name="connsiteX67" fmla="*/ 1040035 w 4082352"/>
              <a:gd name="connsiteY67" fmla="*/ 2038350 h 2272103"/>
              <a:gd name="connsiteX68" fmla="*/ 1001935 w 4082352"/>
              <a:gd name="connsiteY68" fmla="*/ 2028825 h 2272103"/>
              <a:gd name="connsiteX69" fmla="*/ 920972 w 4082352"/>
              <a:gd name="connsiteY69" fmla="*/ 2005012 h 2272103"/>
              <a:gd name="connsiteX70" fmla="*/ 873347 w 4082352"/>
              <a:gd name="connsiteY70" fmla="*/ 2000250 h 2272103"/>
              <a:gd name="connsiteX71" fmla="*/ 830485 w 4082352"/>
              <a:gd name="connsiteY71" fmla="*/ 1985962 h 2272103"/>
              <a:gd name="connsiteX72" fmla="*/ 787622 w 4082352"/>
              <a:gd name="connsiteY72" fmla="*/ 1981200 h 2272103"/>
              <a:gd name="connsiteX73" fmla="*/ 706660 w 4082352"/>
              <a:gd name="connsiteY73" fmla="*/ 1971675 h 2272103"/>
              <a:gd name="connsiteX74" fmla="*/ 673322 w 4082352"/>
              <a:gd name="connsiteY74" fmla="*/ 1962150 h 2272103"/>
              <a:gd name="connsiteX75" fmla="*/ 530447 w 4082352"/>
              <a:gd name="connsiteY75" fmla="*/ 1947862 h 2272103"/>
              <a:gd name="connsiteX76" fmla="*/ 492347 w 4082352"/>
              <a:gd name="connsiteY76" fmla="*/ 1938337 h 2272103"/>
              <a:gd name="connsiteX77" fmla="*/ 168497 w 4082352"/>
              <a:gd name="connsiteY77" fmla="*/ 1943100 h 2272103"/>
              <a:gd name="connsiteX78" fmla="*/ 149447 w 4082352"/>
              <a:gd name="connsiteY78" fmla="*/ 1947862 h 2272103"/>
              <a:gd name="connsiteX79" fmla="*/ 78010 w 4082352"/>
              <a:gd name="connsiteY79" fmla="*/ 1995487 h 2272103"/>
              <a:gd name="connsiteX80" fmla="*/ 49435 w 4082352"/>
              <a:gd name="connsiteY80" fmla="*/ 2014537 h 2272103"/>
              <a:gd name="connsiteX81" fmla="*/ 30385 w 4082352"/>
              <a:gd name="connsiteY81" fmla="*/ 2028825 h 2272103"/>
              <a:gd name="connsiteX82" fmla="*/ 11335 w 4082352"/>
              <a:gd name="connsiteY82" fmla="*/ 2038350 h 2272103"/>
              <a:gd name="connsiteX83" fmla="*/ 1810 w 4082352"/>
              <a:gd name="connsiteY83" fmla="*/ 2052637 h 2272103"/>
              <a:gd name="connsiteX84" fmla="*/ 16097 w 4082352"/>
              <a:gd name="connsiteY84" fmla="*/ 2024062 h 227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082352" h="2272103">
                <a:moveTo>
                  <a:pt x="3054572" y="95250"/>
                </a:moveTo>
                <a:cubicBezTo>
                  <a:pt x="3057963" y="85076"/>
                  <a:pt x="3063057" y="61443"/>
                  <a:pt x="3073622" y="52387"/>
                </a:cubicBezTo>
                <a:cubicBezTo>
                  <a:pt x="3086570" y="41289"/>
                  <a:pt x="3116658" y="29458"/>
                  <a:pt x="3130772" y="23812"/>
                </a:cubicBezTo>
                <a:cubicBezTo>
                  <a:pt x="3135433" y="21948"/>
                  <a:pt x="3140472" y="21089"/>
                  <a:pt x="3145060" y="19050"/>
                </a:cubicBezTo>
                <a:cubicBezTo>
                  <a:pt x="3154792" y="14725"/>
                  <a:pt x="3163345" y="7506"/>
                  <a:pt x="3173635" y="4762"/>
                </a:cubicBezTo>
                <a:cubicBezTo>
                  <a:pt x="3187525" y="1058"/>
                  <a:pt x="3202210" y="1587"/>
                  <a:pt x="3216497" y="0"/>
                </a:cubicBezTo>
                <a:lnTo>
                  <a:pt x="3578447" y="4762"/>
                </a:lnTo>
                <a:cubicBezTo>
                  <a:pt x="3588101" y="4997"/>
                  <a:pt x="3597553" y="7631"/>
                  <a:pt x="3607022" y="9525"/>
                </a:cubicBezTo>
                <a:cubicBezTo>
                  <a:pt x="3628982" y="13917"/>
                  <a:pt x="3630340" y="16520"/>
                  <a:pt x="3654647" y="23812"/>
                </a:cubicBezTo>
                <a:cubicBezTo>
                  <a:pt x="3714498" y="41768"/>
                  <a:pt x="3639929" y="17321"/>
                  <a:pt x="3687985" y="33337"/>
                </a:cubicBezTo>
                <a:cubicBezTo>
                  <a:pt x="3784187" y="97472"/>
                  <a:pt x="3665090" y="17310"/>
                  <a:pt x="3735610" y="66675"/>
                </a:cubicBezTo>
                <a:cubicBezTo>
                  <a:pt x="3777104" y="95721"/>
                  <a:pt x="3755429" y="77206"/>
                  <a:pt x="3802285" y="114300"/>
                </a:cubicBezTo>
                <a:cubicBezTo>
                  <a:pt x="3822978" y="130682"/>
                  <a:pt x="3882493" y="175307"/>
                  <a:pt x="3907060" y="204787"/>
                </a:cubicBezTo>
                <a:cubicBezTo>
                  <a:pt x="3914389" y="213581"/>
                  <a:pt x="3918861" y="224502"/>
                  <a:pt x="3926110" y="233362"/>
                </a:cubicBezTo>
                <a:cubicBezTo>
                  <a:pt x="3933218" y="242050"/>
                  <a:pt x="3943533" y="247946"/>
                  <a:pt x="3949922" y="257175"/>
                </a:cubicBezTo>
                <a:cubicBezTo>
                  <a:pt x="3958004" y="268849"/>
                  <a:pt x="3962173" y="282810"/>
                  <a:pt x="3968972" y="295275"/>
                </a:cubicBezTo>
                <a:cubicBezTo>
                  <a:pt x="3971713" y="300300"/>
                  <a:pt x="3975783" y="304522"/>
                  <a:pt x="3978497" y="309562"/>
                </a:cubicBezTo>
                <a:cubicBezTo>
                  <a:pt x="3986912" y="325189"/>
                  <a:pt x="4002310" y="357187"/>
                  <a:pt x="4002310" y="357187"/>
                </a:cubicBezTo>
                <a:cubicBezTo>
                  <a:pt x="4005485" y="373062"/>
                  <a:pt x="4008323" y="389008"/>
                  <a:pt x="4011835" y="404812"/>
                </a:cubicBezTo>
                <a:cubicBezTo>
                  <a:pt x="4014675" y="417591"/>
                  <a:pt x="4018663" y="430102"/>
                  <a:pt x="4021360" y="442912"/>
                </a:cubicBezTo>
                <a:cubicBezTo>
                  <a:pt x="4025016" y="460280"/>
                  <a:pt x="4026820" y="478023"/>
                  <a:pt x="4030885" y="495300"/>
                </a:cubicBezTo>
                <a:cubicBezTo>
                  <a:pt x="4039528" y="532031"/>
                  <a:pt x="4059460" y="604837"/>
                  <a:pt x="4059460" y="604837"/>
                </a:cubicBezTo>
                <a:cubicBezTo>
                  <a:pt x="4051559" y="1118349"/>
                  <a:pt x="4082352" y="782240"/>
                  <a:pt x="4040410" y="966787"/>
                </a:cubicBezTo>
                <a:cubicBezTo>
                  <a:pt x="4036477" y="984095"/>
                  <a:pt x="4035635" y="1002074"/>
                  <a:pt x="4030885" y="1019175"/>
                </a:cubicBezTo>
                <a:cubicBezTo>
                  <a:pt x="4019732" y="1059325"/>
                  <a:pt x="3992785" y="1138237"/>
                  <a:pt x="3992785" y="1138237"/>
                </a:cubicBezTo>
                <a:cubicBezTo>
                  <a:pt x="3991197" y="1157287"/>
                  <a:pt x="3993211" y="1176989"/>
                  <a:pt x="3988022" y="1195387"/>
                </a:cubicBezTo>
                <a:cubicBezTo>
                  <a:pt x="3964943" y="1277214"/>
                  <a:pt x="3928895" y="1357017"/>
                  <a:pt x="3883247" y="1428750"/>
                </a:cubicBezTo>
                <a:cubicBezTo>
                  <a:pt x="3861022" y="1463675"/>
                  <a:pt x="3844265" y="1502755"/>
                  <a:pt x="3816572" y="1533525"/>
                </a:cubicBezTo>
                <a:cubicBezTo>
                  <a:pt x="3802285" y="1549400"/>
                  <a:pt x="3787287" y="1564663"/>
                  <a:pt x="3773710" y="1581150"/>
                </a:cubicBezTo>
                <a:cubicBezTo>
                  <a:pt x="3742818" y="1618661"/>
                  <a:pt x="3719542" y="1663166"/>
                  <a:pt x="3683222" y="1695450"/>
                </a:cubicBezTo>
                <a:cubicBezTo>
                  <a:pt x="3668935" y="1708150"/>
                  <a:pt x="3653877" y="1720033"/>
                  <a:pt x="3640360" y="1733550"/>
                </a:cubicBezTo>
                <a:cubicBezTo>
                  <a:pt x="3626843" y="1747067"/>
                  <a:pt x="3616074" y="1763199"/>
                  <a:pt x="3602260" y="1776412"/>
                </a:cubicBezTo>
                <a:cubicBezTo>
                  <a:pt x="3579489" y="1798193"/>
                  <a:pt x="3550168" y="1813452"/>
                  <a:pt x="3530822" y="1838325"/>
                </a:cubicBezTo>
                <a:cubicBezTo>
                  <a:pt x="3519710" y="1852612"/>
                  <a:pt x="3510284" y="1868388"/>
                  <a:pt x="3497485" y="1881187"/>
                </a:cubicBezTo>
                <a:cubicBezTo>
                  <a:pt x="3454064" y="1924608"/>
                  <a:pt x="3397975" y="1968516"/>
                  <a:pt x="3345085" y="2000250"/>
                </a:cubicBezTo>
                <a:cubicBezTo>
                  <a:pt x="3329210" y="2009775"/>
                  <a:pt x="3312982" y="2018736"/>
                  <a:pt x="3297460" y="2028825"/>
                </a:cubicBezTo>
                <a:cubicBezTo>
                  <a:pt x="3260442" y="2052887"/>
                  <a:pt x="3233938" y="2077349"/>
                  <a:pt x="3192685" y="2095500"/>
                </a:cubicBezTo>
                <a:cubicBezTo>
                  <a:pt x="3172921" y="2104196"/>
                  <a:pt x="3151256" y="2107722"/>
                  <a:pt x="3130772" y="2114550"/>
                </a:cubicBezTo>
                <a:cubicBezTo>
                  <a:pt x="3108383" y="2122013"/>
                  <a:pt x="3086653" y="2131422"/>
                  <a:pt x="3064097" y="2138362"/>
                </a:cubicBezTo>
                <a:cubicBezTo>
                  <a:pt x="3045329" y="2144137"/>
                  <a:pt x="3025733" y="2146933"/>
                  <a:pt x="3006947" y="2152650"/>
                </a:cubicBezTo>
                <a:cubicBezTo>
                  <a:pt x="2989171" y="2158060"/>
                  <a:pt x="2971758" y="2164665"/>
                  <a:pt x="2954560" y="2171700"/>
                </a:cubicBezTo>
                <a:cubicBezTo>
                  <a:pt x="2936806" y="2178963"/>
                  <a:pt x="2920715" y="2190604"/>
                  <a:pt x="2902172" y="2195512"/>
                </a:cubicBezTo>
                <a:cubicBezTo>
                  <a:pt x="2812230" y="2219320"/>
                  <a:pt x="2801326" y="2209248"/>
                  <a:pt x="2721197" y="2224087"/>
                </a:cubicBezTo>
                <a:cubicBezTo>
                  <a:pt x="2701889" y="2227663"/>
                  <a:pt x="2683437" y="2235273"/>
                  <a:pt x="2664047" y="2238375"/>
                </a:cubicBezTo>
                <a:cubicBezTo>
                  <a:pt x="2654641" y="2239880"/>
                  <a:pt x="2534811" y="2247626"/>
                  <a:pt x="2530697" y="2247900"/>
                </a:cubicBezTo>
                <a:cubicBezTo>
                  <a:pt x="2503710" y="2254250"/>
                  <a:pt x="2477310" y="2264078"/>
                  <a:pt x="2449735" y="2266950"/>
                </a:cubicBezTo>
                <a:cubicBezTo>
                  <a:pt x="2400762" y="2272051"/>
                  <a:pt x="2351334" y="2272103"/>
                  <a:pt x="2302097" y="2271712"/>
                </a:cubicBezTo>
                <a:cubicBezTo>
                  <a:pt x="2151256" y="2270515"/>
                  <a:pt x="2000472" y="2265362"/>
                  <a:pt x="1849660" y="2262187"/>
                </a:cubicBezTo>
                <a:cubicBezTo>
                  <a:pt x="1737774" y="2252017"/>
                  <a:pt x="1846110" y="2267307"/>
                  <a:pt x="1763935" y="2243137"/>
                </a:cubicBezTo>
                <a:cubicBezTo>
                  <a:pt x="1748403" y="2238569"/>
                  <a:pt x="1732016" y="2237539"/>
                  <a:pt x="1716310" y="2233612"/>
                </a:cubicBezTo>
                <a:cubicBezTo>
                  <a:pt x="1706570" y="2231177"/>
                  <a:pt x="1697352" y="2226972"/>
                  <a:pt x="1687735" y="2224087"/>
                </a:cubicBezTo>
                <a:cubicBezTo>
                  <a:pt x="1681466" y="2222206"/>
                  <a:pt x="1675000" y="2221047"/>
                  <a:pt x="1668685" y="2219325"/>
                </a:cubicBezTo>
                <a:cubicBezTo>
                  <a:pt x="1657535" y="2216284"/>
                  <a:pt x="1646460" y="2212975"/>
                  <a:pt x="1635347" y="2209800"/>
                </a:cubicBezTo>
                <a:cubicBezTo>
                  <a:pt x="1630585" y="2206625"/>
                  <a:pt x="1626179" y="2202835"/>
                  <a:pt x="1621060" y="2200275"/>
                </a:cubicBezTo>
                <a:cubicBezTo>
                  <a:pt x="1607759" y="2193624"/>
                  <a:pt x="1585725" y="2192506"/>
                  <a:pt x="1573435" y="2190750"/>
                </a:cubicBezTo>
                <a:cubicBezTo>
                  <a:pt x="1568672" y="2187575"/>
                  <a:pt x="1564408" y="2183480"/>
                  <a:pt x="1559147" y="2181225"/>
                </a:cubicBezTo>
                <a:cubicBezTo>
                  <a:pt x="1544708" y="2175037"/>
                  <a:pt x="1505847" y="2172657"/>
                  <a:pt x="1497235" y="2171700"/>
                </a:cubicBezTo>
                <a:cubicBezTo>
                  <a:pt x="1487710" y="2168525"/>
                  <a:pt x="1478096" y="2165606"/>
                  <a:pt x="1468660" y="2162175"/>
                </a:cubicBezTo>
                <a:cubicBezTo>
                  <a:pt x="1460626" y="2159253"/>
                  <a:pt x="1452957" y="2155353"/>
                  <a:pt x="1444847" y="2152650"/>
                </a:cubicBezTo>
                <a:cubicBezTo>
                  <a:pt x="1429124" y="2147409"/>
                  <a:pt x="1413158" y="2142915"/>
                  <a:pt x="1397222" y="2138362"/>
                </a:cubicBezTo>
                <a:cubicBezTo>
                  <a:pt x="1390928" y="2136564"/>
                  <a:pt x="1384572" y="2134971"/>
                  <a:pt x="1378172" y="2133600"/>
                </a:cubicBezTo>
                <a:cubicBezTo>
                  <a:pt x="1362342" y="2130208"/>
                  <a:pt x="1346146" y="2128408"/>
                  <a:pt x="1330547" y="2124075"/>
                </a:cubicBezTo>
                <a:cubicBezTo>
                  <a:pt x="1317478" y="2120445"/>
                  <a:pt x="1305459" y="2113614"/>
                  <a:pt x="1292447" y="2109787"/>
                </a:cubicBezTo>
                <a:cubicBezTo>
                  <a:pt x="1278406" y="2105657"/>
                  <a:pt x="1263470" y="2104890"/>
                  <a:pt x="1249585" y="2100262"/>
                </a:cubicBezTo>
                <a:cubicBezTo>
                  <a:pt x="1234752" y="2095318"/>
                  <a:pt x="1221631" y="2085920"/>
                  <a:pt x="1206722" y="2081212"/>
                </a:cubicBezTo>
                <a:cubicBezTo>
                  <a:pt x="1191284" y="2076337"/>
                  <a:pt x="1174972" y="2074862"/>
                  <a:pt x="1159097" y="2071687"/>
                </a:cubicBezTo>
                <a:cubicBezTo>
                  <a:pt x="1087696" y="2041087"/>
                  <a:pt x="1167324" y="2071399"/>
                  <a:pt x="1082897" y="2052637"/>
                </a:cubicBezTo>
                <a:cubicBezTo>
                  <a:pt x="1068195" y="2049370"/>
                  <a:pt x="1054483" y="2042599"/>
                  <a:pt x="1040035" y="2038350"/>
                </a:cubicBezTo>
                <a:cubicBezTo>
                  <a:pt x="1027476" y="2034656"/>
                  <a:pt x="1014541" y="2032355"/>
                  <a:pt x="1001935" y="2028825"/>
                </a:cubicBezTo>
                <a:cubicBezTo>
                  <a:pt x="974846" y="2021240"/>
                  <a:pt x="948963" y="2007811"/>
                  <a:pt x="920972" y="2005012"/>
                </a:cubicBezTo>
                <a:lnTo>
                  <a:pt x="873347" y="2000250"/>
                </a:lnTo>
                <a:cubicBezTo>
                  <a:pt x="859060" y="1995487"/>
                  <a:pt x="845187" y="1989229"/>
                  <a:pt x="830485" y="1985962"/>
                </a:cubicBezTo>
                <a:cubicBezTo>
                  <a:pt x="816452" y="1982844"/>
                  <a:pt x="801899" y="1982880"/>
                  <a:pt x="787622" y="1981200"/>
                </a:cubicBezTo>
                <a:cubicBezTo>
                  <a:pt x="676324" y="1968106"/>
                  <a:pt x="828435" y="1985204"/>
                  <a:pt x="706660" y="1971675"/>
                </a:cubicBezTo>
                <a:cubicBezTo>
                  <a:pt x="695547" y="1968500"/>
                  <a:pt x="684708" y="1964130"/>
                  <a:pt x="673322" y="1962150"/>
                </a:cubicBezTo>
                <a:cubicBezTo>
                  <a:pt x="621936" y="1953213"/>
                  <a:pt x="581810" y="1951531"/>
                  <a:pt x="530447" y="1947862"/>
                </a:cubicBezTo>
                <a:cubicBezTo>
                  <a:pt x="517747" y="1944687"/>
                  <a:pt x="505184" y="1940904"/>
                  <a:pt x="492347" y="1938337"/>
                </a:cubicBezTo>
                <a:cubicBezTo>
                  <a:pt x="394827" y="1918834"/>
                  <a:pt x="196326" y="1942188"/>
                  <a:pt x="168497" y="1943100"/>
                </a:cubicBezTo>
                <a:cubicBezTo>
                  <a:pt x="162147" y="1944687"/>
                  <a:pt x="155406" y="1945154"/>
                  <a:pt x="149447" y="1947862"/>
                </a:cubicBezTo>
                <a:cubicBezTo>
                  <a:pt x="112983" y="1964436"/>
                  <a:pt x="113131" y="1972073"/>
                  <a:pt x="78010" y="1995487"/>
                </a:cubicBezTo>
                <a:cubicBezTo>
                  <a:pt x="68485" y="2001837"/>
                  <a:pt x="58813" y="2007972"/>
                  <a:pt x="49435" y="2014537"/>
                </a:cubicBezTo>
                <a:cubicBezTo>
                  <a:pt x="42932" y="2019089"/>
                  <a:pt x="37116" y="2024618"/>
                  <a:pt x="30385" y="2028825"/>
                </a:cubicBezTo>
                <a:cubicBezTo>
                  <a:pt x="24365" y="2032588"/>
                  <a:pt x="17685" y="2035175"/>
                  <a:pt x="11335" y="2038350"/>
                </a:cubicBezTo>
                <a:cubicBezTo>
                  <a:pt x="8160" y="2043112"/>
                  <a:pt x="0" y="2058067"/>
                  <a:pt x="1810" y="2052637"/>
                </a:cubicBezTo>
                <a:cubicBezTo>
                  <a:pt x="5177" y="2042534"/>
                  <a:pt x="16097" y="2024062"/>
                  <a:pt x="16097" y="2024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521565" y="3019425"/>
            <a:ext cx="2998063" cy="2195870"/>
          </a:xfrm>
          <a:custGeom>
            <a:avLst/>
            <a:gdLst>
              <a:gd name="connsiteX0" fmla="*/ 2879110 w 2998063"/>
              <a:gd name="connsiteY0" fmla="*/ 0 h 2195870"/>
              <a:gd name="connsiteX1" fmla="*/ 2883873 w 2998063"/>
              <a:gd name="connsiteY1" fmla="*/ 19050 h 2195870"/>
              <a:gd name="connsiteX2" fmla="*/ 2893398 w 2998063"/>
              <a:gd name="connsiteY2" fmla="*/ 61913 h 2195870"/>
              <a:gd name="connsiteX3" fmla="*/ 2907685 w 2998063"/>
              <a:gd name="connsiteY3" fmla="*/ 104775 h 2195870"/>
              <a:gd name="connsiteX4" fmla="*/ 2936260 w 2998063"/>
              <a:gd name="connsiteY4" fmla="*/ 233363 h 2195870"/>
              <a:gd name="connsiteX5" fmla="*/ 2955310 w 2998063"/>
              <a:gd name="connsiteY5" fmla="*/ 352425 h 2195870"/>
              <a:gd name="connsiteX6" fmla="*/ 2969598 w 2998063"/>
              <a:gd name="connsiteY6" fmla="*/ 490538 h 2195870"/>
              <a:gd name="connsiteX7" fmla="*/ 2993410 w 2998063"/>
              <a:gd name="connsiteY7" fmla="*/ 647700 h 2195870"/>
              <a:gd name="connsiteX8" fmla="*/ 2988648 w 2998063"/>
              <a:gd name="connsiteY8" fmla="*/ 1152525 h 2195870"/>
              <a:gd name="connsiteX9" fmla="*/ 2926735 w 2998063"/>
              <a:gd name="connsiteY9" fmla="*/ 1347788 h 2195870"/>
              <a:gd name="connsiteX10" fmla="*/ 2902923 w 2998063"/>
              <a:gd name="connsiteY10" fmla="*/ 1404938 h 2195870"/>
              <a:gd name="connsiteX11" fmla="*/ 2845773 w 2998063"/>
              <a:gd name="connsiteY11" fmla="*/ 1533525 h 2195870"/>
              <a:gd name="connsiteX12" fmla="*/ 2788623 w 2998063"/>
              <a:gd name="connsiteY12" fmla="*/ 1643063 h 2195870"/>
              <a:gd name="connsiteX13" fmla="*/ 2755285 w 2998063"/>
              <a:gd name="connsiteY13" fmla="*/ 1690688 h 2195870"/>
              <a:gd name="connsiteX14" fmla="*/ 2731473 w 2998063"/>
              <a:gd name="connsiteY14" fmla="*/ 1738313 h 2195870"/>
              <a:gd name="connsiteX15" fmla="*/ 2693373 w 2998063"/>
              <a:gd name="connsiteY15" fmla="*/ 1785938 h 2195870"/>
              <a:gd name="connsiteX16" fmla="*/ 2669560 w 2998063"/>
              <a:gd name="connsiteY16" fmla="*/ 1819275 h 2195870"/>
              <a:gd name="connsiteX17" fmla="*/ 2612410 w 2998063"/>
              <a:gd name="connsiteY17" fmla="*/ 1881188 h 2195870"/>
              <a:gd name="connsiteX18" fmla="*/ 2588598 w 2998063"/>
              <a:gd name="connsiteY18" fmla="*/ 1909763 h 2195870"/>
              <a:gd name="connsiteX19" fmla="*/ 2579073 w 2998063"/>
              <a:gd name="connsiteY19" fmla="*/ 1924050 h 2195870"/>
              <a:gd name="connsiteX20" fmla="*/ 2555260 w 2998063"/>
              <a:gd name="connsiteY20" fmla="*/ 1938338 h 2195870"/>
              <a:gd name="connsiteX21" fmla="*/ 2531448 w 2998063"/>
              <a:gd name="connsiteY21" fmla="*/ 1957388 h 2195870"/>
              <a:gd name="connsiteX22" fmla="*/ 2483823 w 2998063"/>
              <a:gd name="connsiteY22" fmla="*/ 1976438 h 2195870"/>
              <a:gd name="connsiteX23" fmla="*/ 2407623 w 2998063"/>
              <a:gd name="connsiteY23" fmla="*/ 1990725 h 2195870"/>
              <a:gd name="connsiteX24" fmla="*/ 1707535 w 2998063"/>
              <a:gd name="connsiteY24" fmla="*/ 1985963 h 2195870"/>
              <a:gd name="connsiteX25" fmla="*/ 1674198 w 2998063"/>
              <a:gd name="connsiteY25" fmla="*/ 1981200 h 2195870"/>
              <a:gd name="connsiteX26" fmla="*/ 1517035 w 2998063"/>
              <a:gd name="connsiteY26" fmla="*/ 1971675 h 2195870"/>
              <a:gd name="connsiteX27" fmla="*/ 621685 w 2998063"/>
              <a:gd name="connsiteY27" fmla="*/ 1976438 h 2195870"/>
              <a:gd name="connsiteX28" fmla="*/ 588348 w 2998063"/>
              <a:gd name="connsiteY28" fmla="*/ 1981200 h 2195870"/>
              <a:gd name="connsiteX29" fmla="*/ 516910 w 2998063"/>
              <a:gd name="connsiteY29" fmla="*/ 1995488 h 2195870"/>
              <a:gd name="connsiteX30" fmla="*/ 450235 w 2998063"/>
              <a:gd name="connsiteY30" fmla="*/ 2005013 h 2195870"/>
              <a:gd name="connsiteX31" fmla="*/ 407373 w 2998063"/>
              <a:gd name="connsiteY31" fmla="*/ 2019300 h 2195870"/>
              <a:gd name="connsiteX32" fmla="*/ 350223 w 2998063"/>
              <a:gd name="connsiteY32" fmla="*/ 2028825 h 2195870"/>
              <a:gd name="connsiteX33" fmla="*/ 321648 w 2998063"/>
              <a:gd name="connsiteY33" fmla="*/ 2043113 h 2195870"/>
              <a:gd name="connsiteX34" fmla="*/ 293073 w 2998063"/>
              <a:gd name="connsiteY34" fmla="*/ 2047875 h 2195870"/>
              <a:gd name="connsiteX35" fmla="*/ 269260 w 2998063"/>
              <a:gd name="connsiteY35" fmla="*/ 2052638 h 2195870"/>
              <a:gd name="connsiteX36" fmla="*/ 240685 w 2998063"/>
              <a:gd name="connsiteY36" fmla="*/ 2066925 h 2195870"/>
              <a:gd name="connsiteX37" fmla="*/ 221635 w 2998063"/>
              <a:gd name="connsiteY37" fmla="*/ 2071688 h 2195870"/>
              <a:gd name="connsiteX38" fmla="*/ 164485 w 2998063"/>
              <a:gd name="connsiteY38" fmla="*/ 2095500 h 2195870"/>
              <a:gd name="connsiteX39" fmla="*/ 102573 w 2998063"/>
              <a:gd name="connsiteY39" fmla="*/ 2133600 h 2195870"/>
              <a:gd name="connsiteX40" fmla="*/ 78760 w 2998063"/>
              <a:gd name="connsiteY40" fmla="*/ 2143125 h 2195870"/>
              <a:gd name="connsiteX41" fmla="*/ 35898 w 2998063"/>
              <a:gd name="connsiteY41" fmla="*/ 2166938 h 2195870"/>
              <a:gd name="connsiteX42" fmla="*/ 16848 w 2998063"/>
              <a:gd name="connsiteY42" fmla="*/ 2181225 h 2195870"/>
              <a:gd name="connsiteX43" fmla="*/ 2560 w 2998063"/>
              <a:gd name="connsiteY43" fmla="*/ 2190750 h 2195870"/>
              <a:gd name="connsiteX44" fmla="*/ 21610 w 2998063"/>
              <a:gd name="connsiteY44" fmla="*/ 2171700 h 219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98063" h="2195870">
                <a:moveTo>
                  <a:pt x="2879110" y="0"/>
                </a:moveTo>
                <a:cubicBezTo>
                  <a:pt x="2880698" y="6350"/>
                  <a:pt x="2882401" y="12672"/>
                  <a:pt x="2883873" y="19050"/>
                </a:cubicBezTo>
                <a:cubicBezTo>
                  <a:pt x="2887164" y="33311"/>
                  <a:pt x="2889481" y="47811"/>
                  <a:pt x="2893398" y="61913"/>
                </a:cubicBezTo>
                <a:cubicBezTo>
                  <a:pt x="2897429" y="76424"/>
                  <a:pt x="2902923" y="90488"/>
                  <a:pt x="2907685" y="104775"/>
                </a:cubicBezTo>
                <a:cubicBezTo>
                  <a:pt x="2939670" y="312678"/>
                  <a:pt x="2890502" y="10292"/>
                  <a:pt x="2936260" y="233363"/>
                </a:cubicBezTo>
                <a:cubicBezTo>
                  <a:pt x="2944336" y="272735"/>
                  <a:pt x="2952227" y="312351"/>
                  <a:pt x="2955310" y="352425"/>
                </a:cubicBezTo>
                <a:cubicBezTo>
                  <a:pt x="2959448" y="406211"/>
                  <a:pt x="2960707" y="435413"/>
                  <a:pt x="2969598" y="490538"/>
                </a:cubicBezTo>
                <a:cubicBezTo>
                  <a:pt x="2998063" y="667024"/>
                  <a:pt x="2971093" y="446846"/>
                  <a:pt x="2993410" y="647700"/>
                </a:cubicBezTo>
                <a:cubicBezTo>
                  <a:pt x="2991823" y="815975"/>
                  <a:pt x="2992925" y="984297"/>
                  <a:pt x="2988648" y="1152525"/>
                </a:cubicBezTo>
                <a:cubicBezTo>
                  <a:pt x="2987048" y="1215478"/>
                  <a:pt x="2945131" y="1300648"/>
                  <a:pt x="2926735" y="1347788"/>
                </a:cubicBezTo>
                <a:cubicBezTo>
                  <a:pt x="2919232" y="1367013"/>
                  <a:pt x="2910964" y="1385932"/>
                  <a:pt x="2902923" y="1404938"/>
                </a:cubicBezTo>
                <a:cubicBezTo>
                  <a:pt x="2881694" y="1455117"/>
                  <a:pt x="2869160" y="1484803"/>
                  <a:pt x="2845773" y="1533525"/>
                </a:cubicBezTo>
                <a:cubicBezTo>
                  <a:pt x="2838737" y="1548182"/>
                  <a:pt x="2798972" y="1628278"/>
                  <a:pt x="2788623" y="1643063"/>
                </a:cubicBezTo>
                <a:cubicBezTo>
                  <a:pt x="2777510" y="1658938"/>
                  <a:pt x="2765255" y="1674071"/>
                  <a:pt x="2755285" y="1690688"/>
                </a:cubicBezTo>
                <a:cubicBezTo>
                  <a:pt x="2746153" y="1705907"/>
                  <a:pt x="2741146" y="1723432"/>
                  <a:pt x="2731473" y="1738313"/>
                </a:cubicBezTo>
                <a:cubicBezTo>
                  <a:pt x="2720393" y="1755359"/>
                  <a:pt x="2705723" y="1769789"/>
                  <a:pt x="2693373" y="1785938"/>
                </a:cubicBezTo>
                <a:cubicBezTo>
                  <a:pt x="2685077" y="1796786"/>
                  <a:pt x="2678091" y="1808611"/>
                  <a:pt x="2669560" y="1819275"/>
                </a:cubicBezTo>
                <a:cubicBezTo>
                  <a:pt x="2622088" y="1878615"/>
                  <a:pt x="2652641" y="1836933"/>
                  <a:pt x="2612410" y="1881188"/>
                </a:cubicBezTo>
                <a:cubicBezTo>
                  <a:pt x="2604070" y="1890362"/>
                  <a:pt x="2596210" y="1899976"/>
                  <a:pt x="2588598" y="1909763"/>
                </a:cubicBezTo>
                <a:cubicBezTo>
                  <a:pt x="2585084" y="1914281"/>
                  <a:pt x="2583419" y="1920325"/>
                  <a:pt x="2579073" y="1924050"/>
                </a:cubicBezTo>
                <a:cubicBezTo>
                  <a:pt x="2572045" y="1930074"/>
                  <a:pt x="2562843" y="1933029"/>
                  <a:pt x="2555260" y="1938338"/>
                </a:cubicBezTo>
                <a:cubicBezTo>
                  <a:pt x="2546933" y="1944167"/>
                  <a:pt x="2540228" y="1952266"/>
                  <a:pt x="2531448" y="1957388"/>
                </a:cubicBezTo>
                <a:cubicBezTo>
                  <a:pt x="2529695" y="1958411"/>
                  <a:pt x="2494549" y="1974180"/>
                  <a:pt x="2483823" y="1976438"/>
                </a:cubicBezTo>
                <a:cubicBezTo>
                  <a:pt x="2458535" y="1981762"/>
                  <a:pt x="2407623" y="1990725"/>
                  <a:pt x="2407623" y="1990725"/>
                </a:cubicBezTo>
                <a:lnTo>
                  <a:pt x="1707535" y="1985963"/>
                </a:lnTo>
                <a:cubicBezTo>
                  <a:pt x="1696311" y="1985817"/>
                  <a:pt x="1685392" y="1982040"/>
                  <a:pt x="1674198" y="1981200"/>
                </a:cubicBezTo>
                <a:cubicBezTo>
                  <a:pt x="1621861" y="1977275"/>
                  <a:pt x="1569423" y="1974850"/>
                  <a:pt x="1517035" y="1971675"/>
                </a:cubicBezTo>
                <a:lnTo>
                  <a:pt x="621685" y="1976438"/>
                </a:lnTo>
                <a:cubicBezTo>
                  <a:pt x="610460" y="1976553"/>
                  <a:pt x="599392" y="1979192"/>
                  <a:pt x="588348" y="1981200"/>
                </a:cubicBezTo>
                <a:cubicBezTo>
                  <a:pt x="564455" y="1985544"/>
                  <a:pt x="540841" y="1991362"/>
                  <a:pt x="516910" y="1995488"/>
                </a:cubicBezTo>
                <a:cubicBezTo>
                  <a:pt x="494786" y="1999303"/>
                  <a:pt x="450235" y="2005013"/>
                  <a:pt x="450235" y="2005013"/>
                </a:cubicBezTo>
                <a:cubicBezTo>
                  <a:pt x="435948" y="2009775"/>
                  <a:pt x="422024" y="2015812"/>
                  <a:pt x="407373" y="2019300"/>
                </a:cubicBezTo>
                <a:cubicBezTo>
                  <a:pt x="388585" y="2023773"/>
                  <a:pt x="350223" y="2028825"/>
                  <a:pt x="350223" y="2028825"/>
                </a:cubicBezTo>
                <a:cubicBezTo>
                  <a:pt x="340698" y="2033588"/>
                  <a:pt x="331751" y="2039745"/>
                  <a:pt x="321648" y="2043113"/>
                </a:cubicBezTo>
                <a:cubicBezTo>
                  <a:pt x="312487" y="2046167"/>
                  <a:pt x="302574" y="2046148"/>
                  <a:pt x="293073" y="2047875"/>
                </a:cubicBezTo>
                <a:cubicBezTo>
                  <a:pt x="285109" y="2049323"/>
                  <a:pt x="277198" y="2051050"/>
                  <a:pt x="269260" y="2052638"/>
                </a:cubicBezTo>
                <a:cubicBezTo>
                  <a:pt x="259735" y="2057400"/>
                  <a:pt x="250573" y="2062970"/>
                  <a:pt x="240685" y="2066925"/>
                </a:cubicBezTo>
                <a:cubicBezTo>
                  <a:pt x="234608" y="2069356"/>
                  <a:pt x="227616" y="2069030"/>
                  <a:pt x="221635" y="2071688"/>
                </a:cubicBezTo>
                <a:cubicBezTo>
                  <a:pt x="154870" y="2101362"/>
                  <a:pt x="247980" y="2071645"/>
                  <a:pt x="164485" y="2095500"/>
                </a:cubicBezTo>
                <a:cubicBezTo>
                  <a:pt x="141852" y="2110589"/>
                  <a:pt x="127300" y="2121236"/>
                  <a:pt x="102573" y="2133600"/>
                </a:cubicBezTo>
                <a:cubicBezTo>
                  <a:pt x="94926" y="2137423"/>
                  <a:pt x="86265" y="2139031"/>
                  <a:pt x="78760" y="2143125"/>
                </a:cubicBezTo>
                <a:cubicBezTo>
                  <a:pt x="27287" y="2171201"/>
                  <a:pt x="69254" y="2155818"/>
                  <a:pt x="35898" y="2166938"/>
                </a:cubicBezTo>
                <a:cubicBezTo>
                  <a:pt x="29548" y="2171700"/>
                  <a:pt x="23307" y="2176612"/>
                  <a:pt x="16848" y="2181225"/>
                </a:cubicBezTo>
                <a:cubicBezTo>
                  <a:pt x="12190" y="2184552"/>
                  <a:pt x="0" y="2195870"/>
                  <a:pt x="2560" y="2190750"/>
                </a:cubicBezTo>
                <a:cubicBezTo>
                  <a:pt x="6576" y="2182718"/>
                  <a:pt x="21610" y="2171700"/>
                  <a:pt x="21610" y="21717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5386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*v-if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조건에 </a:t>
            </a:r>
            <a:r>
              <a:rPr lang="ko-KR" altLang="en-US" sz="1600" dirty="0" err="1" smtClean="0"/>
              <a:t>부합될때에만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렌더링하여</a:t>
            </a:r>
            <a:r>
              <a:rPr lang="ko-KR" altLang="en-US" sz="1600" dirty="0" smtClean="0"/>
              <a:t> 화면을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자주 변경되는 부분에 대해서는 </a:t>
            </a:r>
            <a:r>
              <a:rPr lang="en-US" altLang="ko-KR" sz="1600" dirty="0" smtClean="0"/>
              <a:t>v-show </a:t>
            </a:r>
            <a:r>
              <a:rPr lang="ko-KR" altLang="en-US" sz="1600" dirty="0" smtClean="0"/>
              <a:t>를 권장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v-if=“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조건에 맞을 때 </a:t>
            </a:r>
            <a:r>
              <a:rPr lang="ko-KR" altLang="en-US" sz="1600" dirty="0" err="1" smtClean="0"/>
              <a:t>수행될문장들</a:t>
            </a:r>
            <a:endParaRPr lang="en-US" altLang="ko-KR" sz="1600" dirty="0" smtClean="0"/>
          </a:p>
          <a:p>
            <a:r>
              <a:rPr lang="en-US" altLang="ko-KR" sz="1600" dirty="0" smtClean="0"/>
              <a:t>&lt;/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v-else-if=“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</a:t>
            </a:r>
            <a:r>
              <a:rPr lang="ko-KR" altLang="en-US" sz="1600" dirty="0" err="1" smtClean="0"/>
              <a:t>수행될문장들</a:t>
            </a:r>
            <a:endParaRPr lang="en-US" altLang="ko-KR" sz="1600" dirty="0" smtClean="0"/>
          </a:p>
          <a:p>
            <a:r>
              <a:rPr lang="en-US" altLang="ko-KR" sz="1600" dirty="0" smtClean="0"/>
              <a:t>&lt;/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v-else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</a:t>
            </a:r>
            <a:r>
              <a:rPr lang="ko-KR" altLang="en-US" sz="1600" dirty="0" err="1" smtClean="0"/>
              <a:t>수행될문장들</a:t>
            </a:r>
            <a:endParaRPr lang="en-US" altLang="ko-KR" sz="1600" dirty="0" smtClean="0"/>
          </a:p>
          <a:p>
            <a:r>
              <a:rPr lang="en-US" altLang="ko-KR" sz="1600" dirty="0" smtClean="0"/>
              <a:t>&lt;/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857356" y="1357298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1142984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2.1.+</a:t>
            </a:r>
            <a:r>
              <a:rPr lang="ko-KR" altLang="en-US" sz="1200" dirty="0" smtClean="0"/>
              <a:t>에서 추가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2536017" y="3036091"/>
            <a:ext cx="300039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6248" y="1643050"/>
            <a:ext cx="340029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&lt;div id=“app”&gt;</a:t>
            </a:r>
          </a:p>
          <a:p>
            <a:r>
              <a:rPr lang="en-US" altLang="ko-KR" sz="1400" dirty="0" smtClean="0"/>
              <a:t> &lt;h2 v-if=“num &gt; 0 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양수</a:t>
            </a:r>
            <a:r>
              <a:rPr lang="en-US" altLang="ko-KR" sz="1400" dirty="0" smtClean="0"/>
              <a:t>&lt;/h2&gt;</a:t>
            </a:r>
          </a:p>
          <a:p>
            <a:r>
              <a:rPr lang="en-US" altLang="ko-KR" sz="1400" dirty="0" smtClean="0"/>
              <a:t> &lt;h2 v-else-if=“num &lt; 0 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음수</a:t>
            </a:r>
            <a:r>
              <a:rPr lang="en-US" altLang="ko-KR" sz="1400" dirty="0" smtClean="0"/>
              <a:t>&lt;/h2&gt;</a:t>
            </a:r>
          </a:p>
          <a:p>
            <a:r>
              <a:rPr lang="en-US" altLang="ko-KR" sz="1400" dirty="0" smtClean="0"/>
              <a:t> &lt;h2 v-else”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&lt;/h2&gt;</a:t>
            </a:r>
            <a:endParaRPr lang="en-US" altLang="ko-KR" sz="1400" dirty="0"/>
          </a:p>
          <a:p>
            <a:r>
              <a:rPr lang="en-US" altLang="ko-KR" sz="1400" dirty="0" smtClean="0"/>
              <a:t>&lt;/div&gt;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&lt;script type=“text/</a:t>
            </a:r>
            <a:r>
              <a:rPr lang="en-US" altLang="ko-KR" sz="1400" dirty="0" err="1" smtClean="0"/>
              <a:t>javascirpt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new </a:t>
            </a:r>
            <a:r>
              <a:rPr lang="en-US" altLang="ko-KR" sz="1400" dirty="0" err="1" smtClean="0"/>
              <a:t>Vue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 smtClean="0"/>
              <a:t>  el: “#app”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data: { num:1 }</a:t>
            </a:r>
            <a:endParaRPr lang="en-US" altLang="ko-KR" sz="1400" dirty="0"/>
          </a:p>
          <a:p>
            <a:r>
              <a:rPr lang="en-US" altLang="ko-KR" sz="1400" dirty="0" smtClean="0"/>
              <a:t>});</a:t>
            </a:r>
            <a:endParaRPr lang="en-US" altLang="ko-KR" sz="1400" dirty="0"/>
          </a:p>
          <a:p>
            <a:r>
              <a:rPr lang="en-US" altLang="ko-KR" sz="1400" dirty="0" smtClean="0"/>
              <a:t>&lt;/script&gt;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3733800" y="1433513"/>
            <a:ext cx="1804988" cy="2814637"/>
          </a:xfrm>
          <a:custGeom>
            <a:avLst/>
            <a:gdLst>
              <a:gd name="connsiteX0" fmla="*/ 1500188 w 1804988"/>
              <a:gd name="connsiteY0" fmla="*/ 2576512 h 2814637"/>
              <a:gd name="connsiteX1" fmla="*/ 1452563 w 1804988"/>
              <a:gd name="connsiteY1" fmla="*/ 2614612 h 2814637"/>
              <a:gd name="connsiteX2" fmla="*/ 1433513 w 1804988"/>
              <a:gd name="connsiteY2" fmla="*/ 2628900 h 2814637"/>
              <a:gd name="connsiteX3" fmla="*/ 1400175 w 1804988"/>
              <a:gd name="connsiteY3" fmla="*/ 2657475 h 2814637"/>
              <a:gd name="connsiteX4" fmla="*/ 1385888 w 1804988"/>
              <a:gd name="connsiteY4" fmla="*/ 2662237 h 2814637"/>
              <a:gd name="connsiteX5" fmla="*/ 1371600 w 1804988"/>
              <a:gd name="connsiteY5" fmla="*/ 2671762 h 2814637"/>
              <a:gd name="connsiteX6" fmla="*/ 1352550 w 1804988"/>
              <a:gd name="connsiteY6" fmla="*/ 2686050 h 2814637"/>
              <a:gd name="connsiteX7" fmla="*/ 1328738 w 1804988"/>
              <a:gd name="connsiteY7" fmla="*/ 2695575 h 2814637"/>
              <a:gd name="connsiteX8" fmla="*/ 1314450 w 1804988"/>
              <a:gd name="connsiteY8" fmla="*/ 2705100 h 2814637"/>
              <a:gd name="connsiteX9" fmla="*/ 1285875 w 1804988"/>
              <a:gd name="connsiteY9" fmla="*/ 2714625 h 2814637"/>
              <a:gd name="connsiteX10" fmla="*/ 1243013 w 1804988"/>
              <a:gd name="connsiteY10" fmla="*/ 2733675 h 2814637"/>
              <a:gd name="connsiteX11" fmla="*/ 1223963 w 1804988"/>
              <a:gd name="connsiteY11" fmla="*/ 2743200 h 2814637"/>
              <a:gd name="connsiteX12" fmla="*/ 1185863 w 1804988"/>
              <a:gd name="connsiteY12" fmla="*/ 2752725 h 2814637"/>
              <a:gd name="connsiteX13" fmla="*/ 1143000 w 1804988"/>
              <a:gd name="connsiteY13" fmla="*/ 2767012 h 2814637"/>
              <a:gd name="connsiteX14" fmla="*/ 1123950 w 1804988"/>
              <a:gd name="connsiteY14" fmla="*/ 2771775 h 2814637"/>
              <a:gd name="connsiteX15" fmla="*/ 1109663 w 1804988"/>
              <a:gd name="connsiteY15" fmla="*/ 2776537 h 2814637"/>
              <a:gd name="connsiteX16" fmla="*/ 1071563 w 1804988"/>
              <a:gd name="connsiteY16" fmla="*/ 2781300 h 2814637"/>
              <a:gd name="connsiteX17" fmla="*/ 1057275 w 1804988"/>
              <a:gd name="connsiteY17" fmla="*/ 2786062 h 2814637"/>
              <a:gd name="connsiteX18" fmla="*/ 942975 w 1804988"/>
              <a:gd name="connsiteY18" fmla="*/ 2800350 h 2814637"/>
              <a:gd name="connsiteX19" fmla="*/ 923925 w 1804988"/>
              <a:gd name="connsiteY19" fmla="*/ 2805112 h 2814637"/>
              <a:gd name="connsiteX20" fmla="*/ 852488 w 1804988"/>
              <a:gd name="connsiteY20" fmla="*/ 2814637 h 2814637"/>
              <a:gd name="connsiteX21" fmla="*/ 690563 w 1804988"/>
              <a:gd name="connsiteY21" fmla="*/ 2805112 h 2814637"/>
              <a:gd name="connsiteX22" fmla="*/ 657225 w 1804988"/>
              <a:gd name="connsiteY22" fmla="*/ 2800350 h 2814637"/>
              <a:gd name="connsiteX23" fmla="*/ 633413 w 1804988"/>
              <a:gd name="connsiteY23" fmla="*/ 2790825 h 2814637"/>
              <a:gd name="connsiteX24" fmla="*/ 552450 w 1804988"/>
              <a:gd name="connsiteY24" fmla="*/ 2757487 h 2814637"/>
              <a:gd name="connsiteX25" fmla="*/ 457200 w 1804988"/>
              <a:gd name="connsiteY25" fmla="*/ 2714625 h 2814637"/>
              <a:gd name="connsiteX26" fmla="*/ 423863 w 1804988"/>
              <a:gd name="connsiteY26" fmla="*/ 2690812 h 2814637"/>
              <a:gd name="connsiteX27" fmla="*/ 376238 w 1804988"/>
              <a:gd name="connsiteY27" fmla="*/ 2662237 h 2814637"/>
              <a:gd name="connsiteX28" fmla="*/ 228600 w 1804988"/>
              <a:gd name="connsiteY28" fmla="*/ 2547937 h 2814637"/>
              <a:gd name="connsiteX29" fmla="*/ 100013 w 1804988"/>
              <a:gd name="connsiteY29" fmla="*/ 2409825 h 2814637"/>
              <a:gd name="connsiteX30" fmla="*/ 66675 w 1804988"/>
              <a:gd name="connsiteY30" fmla="*/ 2347912 h 2814637"/>
              <a:gd name="connsiteX31" fmla="*/ 42863 w 1804988"/>
              <a:gd name="connsiteY31" fmla="*/ 2290762 h 2814637"/>
              <a:gd name="connsiteX32" fmla="*/ 38100 w 1804988"/>
              <a:gd name="connsiteY32" fmla="*/ 2252662 h 2814637"/>
              <a:gd name="connsiteX33" fmla="*/ 23813 w 1804988"/>
              <a:gd name="connsiteY33" fmla="*/ 2224087 h 2814637"/>
              <a:gd name="connsiteX34" fmla="*/ 19050 w 1804988"/>
              <a:gd name="connsiteY34" fmla="*/ 2205037 h 2814637"/>
              <a:gd name="connsiteX35" fmla="*/ 9525 w 1804988"/>
              <a:gd name="connsiteY35" fmla="*/ 2133600 h 2814637"/>
              <a:gd name="connsiteX36" fmla="*/ 0 w 1804988"/>
              <a:gd name="connsiteY36" fmla="*/ 2085975 h 2814637"/>
              <a:gd name="connsiteX37" fmla="*/ 4763 w 1804988"/>
              <a:gd name="connsiteY37" fmla="*/ 1562100 h 2814637"/>
              <a:gd name="connsiteX38" fmla="*/ 9525 w 1804988"/>
              <a:gd name="connsiteY38" fmla="*/ 1519237 h 2814637"/>
              <a:gd name="connsiteX39" fmla="*/ 23813 w 1804988"/>
              <a:gd name="connsiteY39" fmla="*/ 1471612 h 2814637"/>
              <a:gd name="connsiteX40" fmla="*/ 52388 w 1804988"/>
              <a:gd name="connsiteY40" fmla="*/ 1333500 h 2814637"/>
              <a:gd name="connsiteX41" fmla="*/ 61913 w 1804988"/>
              <a:gd name="connsiteY41" fmla="*/ 1295400 h 2814637"/>
              <a:gd name="connsiteX42" fmla="*/ 76200 w 1804988"/>
              <a:gd name="connsiteY42" fmla="*/ 1262062 h 2814637"/>
              <a:gd name="connsiteX43" fmla="*/ 95250 w 1804988"/>
              <a:gd name="connsiteY43" fmla="*/ 1185862 h 2814637"/>
              <a:gd name="connsiteX44" fmla="*/ 109538 w 1804988"/>
              <a:gd name="connsiteY44" fmla="*/ 1133475 h 2814637"/>
              <a:gd name="connsiteX45" fmla="*/ 119063 w 1804988"/>
              <a:gd name="connsiteY45" fmla="*/ 1104900 h 2814637"/>
              <a:gd name="connsiteX46" fmla="*/ 157163 w 1804988"/>
              <a:gd name="connsiteY46" fmla="*/ 1009650 h 2814637"/>
              <a:gd name="connsiteX47" fmla="*/ 171450 w 1804988"/>
              <a:gd name="connsiteY47" fmla="*/ 981075 h 2814637"/>
              <a:gd name="connsiteX48" fmla="*/ 176213 w 1804988"/>
              <a:gd name="connsiteY48" fmla="*/ 952500 h 2814637"/>
              <a:gd name="connsiteX49" fmla="*/ 190500 w 1804988"/>
              <a:gd name="connsiteY49" fmla="*/ 933450 h 2814637"/>
              <a:gd name="connsiteX50" fmla="*/ 209550 w 1804988"/>
              <a:gd name="connsiteY50" fmla="*/ 900112 h 2814637"/>
              <a:gd name="connsiteX51" fmla="*/ 223838 w 1804988"/>
              <a:gd name="connsiteY51" fmla="*/ 871537 h 2814637"/>
              <a:gd name="connsiteX52" fmla="*/ 285750 w 1804988"/>
              <a:gd name="connsiteY52" fmla="*/ 785812 h 2814637"/>
              <a:gd name="connsiteX53" fmla="*/ 300038 w 1804988"/>
              <a:gd name="connsiteY53" fmla="*/ 762000 h 2814637"/>
              <a:gd name="connsiteX54" fmla="*/ 309563 w 1804988"/>
              <a:gd name="connsiteY54" fmla="*/ 742950 h 2814637"/>
              <a:gd name="connsiteX55" fmla="*/ 328613 w 1804988"/>
              <a:gd name="connsiteY55" fmla="*/ 719137 h 2814637"/>
              <a:gd name="connsiteX56" fmla="*/ 347663 w 1804988"/>
              <a:gd name="connsiteY56" fmla="*/ 685800 h 2814637"/>
              <a:gd name="connsiteX57" fmla="*/ 357188 w 1804988"/>
              <a:gd name="connsiteY57" fmla="*/ 671512 h 2814637"/>
              <a:gd name="connsiteX58" fmla="*/ 395288 w 1804988"/>
              <a:gd name="connsiteY58" fmla="*/ 585787 h 2814637"/>
              <a:gd name="connsiteX59" fmla="*/ 423863 w 1804988"/>
              <a:gd name="connsiteY59" fmla="*/ 542925 h 2814637"/>
              <a:gd name="connsiteX60" fmla="*/ 438150 w 1804988"/>
              <a:gd name="connsiteY60" fmla="*/ 519112 h 2814637"/>
              <a:gd name="connsiteX61" fmla="*/ 466725 w 1804988"/>
              <a:gd name="connsiteY61" fmla="*/ 461962 h 2814637"/>
              <a:gd name="connsiteX62" fmla="*/ 481013 w 1804988"/>
              <a:gd name="connsiteY62" fmla="*/ 438150 h 2814637"/>
              <a:gd name="connsiteX63" fmla="*/ 504825 w 1804988"/>
              <a:gd name="connsiteY63" fmla="*/ 404812 h 2814637"/>
              <a:gd name="connsiteX64" fmla="*/ 528638 w 1804988"/>
              <a:gd name="connsiteY64" fmla="*/ 361950 h 2814637"/>
              <a:gd name="connsiteX65" fmla="*/ 538163 w 1804988"/>
              <a:gd name="connsiteY65" fmla="*/ 333375 h 2814637"/>
              <a:gd name="connsiteX66" fmla="*/ 566738 w 1804988"/>
              <a:gd name="connsiteY66" fmla="*/ 300037 h 2814637"/>
              <a:gd name="connsiteX67" fmla="*/ 581025 w 1804988"/>
              <a:gd name="connsiteY67" fmla="*/ 271462 h 2814637"/>
              <a:gd name="connsiteX68" fmla="*/ 619125 w 1804988"/>
              <a:gd name="connsiteY68" fmla="*/ 233362 h 2814637"/>
              <a:gd name="connsiteX69" fmla="*/ 652463 w 1804988"/>
              <a:gd name="connsiteY69" fmla="*/ 195262 h 2814637"/>
              <a:gd name="connsiteX70" fmla="*/ 700088 w 1804988"/>
              <a:gd name="connsiteY70" fmla="*/ 138112 h 2814637"/>
              <a:gd name="connsiteX71" fmla="*/ 738188 w 1804988"/>
              <a:gd name="connsiteY71" fmla="*/ 95250 h 2814637"/>
              <a:gd name="connsiteX72" fmla="*/ 781050 w 1804988"/>
              <a:gd name="connsiteY72" fmla="*/ 66675 h 2814637"/>
              <a:gd name="connsiteX73" fmla="*/ 800100 w 1804988"/>
              <a:gd name="connsiteY73" fmla="*/ 57150 h 2814637"/>
              <a:gd name="connsiteX74" fmla="*/ 814388 w 1804988"/>
              <a:gd name="connsiteY74" fmla="*/ 47625 h 2814637"/>
              <a:gd name="connsiteX75" fmla="*/ 857250 w 1804988"/>
              <a:gd name="connsiteY75" fmla="*/ 28575 h 2814637"/>
              <a:gd name="connsiteX76" fmla="*/ 933450 w 1804988"/>
              <a:gd name="connsiteY76" fmla="*/ 19050 h 2814637"/>
              <a:gd name="connsiteX77" fmla="*/ 1023938 w 1804988"/>
              <a:gd name="connsiteY77" fmla="*/ 4762 h 2814637"/>
              <a:gd name="connsiteX78" fmla="*/ 1081088 w 1804988"/>
              <a:gd name="connsiteY78" fmla="*/ 0 h 2814637"/>
              <a:gd name="connsiteX79" fmla="*/ 1381125 w 1804988"/>
              <a:gd name="connsiteY79" fmla="*/ 4762 h 2814637"/>
              <a:gd name="connsiteX80" fmla="*/ 1438275 w 1804988"/>
              <a:gd name="connsiteY80" fmla="*/ 19050 h 2814637"/>
              <a:gd name="connsiteX81" fmla="*/ 1471613 w 1804988"/>
              <a:gd name="connsiteY81" fmla="*/ 28575 h 2814637"/>
              <a:gd name="connsiteX82" fmla="*/ 1543050 w 1804988"/>
              <a:gd name="connsiteY82" fmla="*/ 61912 h 2814637"/>
              <a:gd name="connsiteX83" fmla="*/ 1562100 w 1804988"/>
              <a:gd name="connsiteY83" fmla="*/ 66675 h 2814637"/>
              <a:gd name="connsiteX84" fmla="*/ 1576388 w 1804988"/>
              <a:gd name="connsiteY84" fmla="*/ 76200 h 2814637"/>
              <a:gd name="connsiteX85" fmla="*/ 1590675 w 1804988"/>
              <a:gd name="connsiteY85" fmla="*/ 80962 h 2814637"/>
              <a:gd name="connsiteX86" fmla="*/ 1619250 w 1804988"/>
              <a:gd name="connsiteY86" fmla="*/ 100012 h 2814637"/>
              <a:gd name="connsiteX87" fmla="*/ 1628775 w 1804988"/>
              <a:gd name="connsiteY87" fmla="*/ 114300 h 2814637"/>
              <a:gd name="connsiteX88" fmla="*/ 1647825 w 1804988"/>
              <a:gd name="connsiteY88" fmla="*/ 133350 h 2814637"/>
              <a:gd name="connsiteX89" fmla="*/ 1676400 w 1804988"/>
              <a:gd name="connsiteY89" fmla="*/ 180975 h 2814637"/>
              <a:gd name="connsiteX90" fmla="*/ 1700213 w 1804988"/>
              <a:gd name="connsiteY90" fmla="*/ 200025 h 2814637"/>
              <a:gd name="connsiteX91" fmla="*/ 1728788 w 1804988"/>
              <a:gd name="connsiteY91" fmla="*/ 223837 h 2814637"/>
              <a:gd name="connsiteX92" fmla="*/ 1771650 w 1804988"/>
              <a:gd name="connsiteY92" fmla="*/ 271462 h 2814637"/>
              <a:gd name="connsiteX93" fmla="*/ 1790700 w 1804988"/>
              <a:gd name="connsiteY93" fmla="*/ 300037 h 2814637"/>
              <a:gd name="connsiteX94" fmla="*/ 1800225 w 1804988"/>
              <a:gd name="connsiteY94" fmla="*/ 328612 h 2814637"/>
              <a:gd name="connsiteX95" fmla="*/ 1804988 w 1804988"/>
              <a:gd name="connsiteY95" fmla="*/ 342900 h 2814637"/>
              <a:gd name="connsiteX96" fmla="*/ 1800225 w 1804988"/>
              <a:gd name="connsiteY96" fmla="*/ 471487 h 2814637"/>
              <a:gd name="connsiteX97" fmla="*/ 1795463 w 1804988"/>
              <a:gd name="connsiteY97" fmla="*/ 495300 h 2814637"/>
              <a:gd name="connsiteX98" fmla="*/ 1785938 w 1804988"/>
              <a:gd name="connsiteY98" fmla="*/ 509587 h 2814637"/>
              <a:gd name="connsiteX99" fmla="*/ 1781175 w 1804988"/>
              <a:gd name="connsiteY99" fmla="*/ 523875 h 2814637"/>
              <a:gd name="connsiteX100" fmla="*/ 1771650 w 1804988"/>
              <a:gd name="connsiteY100" fmla="*/ 542925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804988" h="2814637">
                <a:moveTo>
                  <a:pt x="1500188" y="2576512"/>
                </a:moveTo>
                <a:cubicBezTo>
                  <a:pt x="1463922" y="2588602"/>
                  <a:pt x="1511580" y="2570348"/>
                  <a:pt x="1452563" y="2614612"/>
                </a:cubicBezTo>
                <a:cubicBezTo>
                  <a:pt x="1446213" y="2619375"/>
                  <a:pt x="1439540" y="2623734"/>
                  <a:pt x="1433513" y="2628900"/>
                </a:cubicBezTo>
                <a:cubicBezTo>
                  <a:pt x="1416627" y="2643373"/>
                  <a:pt x="1421060" y="2645541"/>
                  <a:pt x="1400175" y="2657475"/>
                </a:cubicBezTo>
                <a:cubicBezTo>
                  <a:pt x="1395817" y="2659966"/>
                  <a:pt x="1390650" y="2660650"/>
                  <a:pt x="1385888" y="2662237"/>
                </a:cubicBezTo>
                <a:cubicBezTo>
                  <a:pt x="1381125" y="2665412"/>
                  <a:pt x="1376258" y="2668435"/>
                  <a:pt x="1371600" y="2671762"/>
                </a:cubicBezTo>
                <a:cubicBezTo>
                  <a:pt x="1365141" y="2676376"/>
                  <a:pt x="1359489" y="2682195"/>
                  <a:pt x="1352550" y="2686050"/>
                </a:cubicBezTo>
                <a:cubicBezTo>
                  <a:pt x="1345077" y="2690202"/>
                  <a:pt x="1336384" y="2691752"/>
                  <a:pt x="1328738" y="2695575"/>
                </a:cubicBezTo>
                <a:cubicBezTo>
                  <a:pt x="1323618" y="2698135"/>
                  <a:pt x="1319681" y="2702775"/>
                  <a:pt x="1314450" y="2705100"/>
                </a:cubicBezTo>
                <a:cubicBezTo>
                  <a:pt x="1305275" y="2709178"/>
                  <a:pt x="1294855" y="2710135"/>
                  <a:pt x="1285875" y="2714625"/>
                </a:cubicBezTo>
                <a:cubicBezTo>
                  <a:pt x="1238979" y="2738073"/>
                  <a:pt x="1297740" y="2709352"/>
                  <a:pt x="1243013" y="2733675"/>
                </a:cubicBezTo>
                <a:cubicBezTo>
                  <a:pt x="1236525" y="2736558"/>
                  <a:pt x="1230698" y="2740955"/>
                  <a:pt x="1223963" y="2743200"/>
                </a:cubicBezTo>
                <a:cubicBezTo>
                  <a:pt x="1211544" y="2747340"/>
                  <a:pt x="1198282" y="2748585"/>
                  <a:pt x="1185863" y="2752725"/>
                </a:cubicBezTo>
                <a:cubicBezTo>
                  <a:pt x="1171575" y="2757487"/>
                  <a:pt x="1157394" y="2762583"/>
                  <a:pt x="1143000" y="2767012"/>
                </a:cubicBezTo>
                <a:cubicBezTo>
                  <a:pt x="1136744" y="2768937"/>
                  <a:pt x="1130244" y="2769977"/>
                  <a:pt x="1123950" y="2771775"/>
                </a:cubicBezTo>
                <a:cubicBezTo>
                  <a:pt x="1119123" y="2773154"/>
                  <a:pt x="1114602" y="2775639"/>
                  <a:pt x="1109663" y="2776537"/>
                </a:cubicBezTo>
                <a:cubicBezTo>
                  <a:pt x="1097071" y="2778827"/>
                  <a:pt x="1084263" y="2779712"/>
                  <a:pt x="1071563" y="2781300"/>
                </a:cubicBezTo>
                <a:cubicBezTo>
                  <a:pt x="1066800" y="2782887"/>
                  <a:pt x="1062145" y="2784844"/>
                  <a:pt x="1057275" y="2786062"/>
                </a:cubicBezTo>
                <a:cubicBezTo>
                  <a:pt x="1022213" y="2794827"/>
                  <a:pt x="972232" y="2797270"/>
                  <a:pt x="942975" y="2800350"/>
                </a:cubicBezTo>
                <a:cubicBezTo>
                  <a:pt x="936625" y="2801937"/>
                  <a:pt x="930343" y="2803828"/>
                  <a:pt x="923925" y="2805112"/>
                </a:cubicBezTo>
                <a:cubicBezTo>
                  <a:pt x="897193" y="2810458"/>
                  <a:pt x="881095" y="2811459"/>
                  <a:pt x="852488" y="2814637"/>
                </a:cubicBezTo>
                <a:lnTo>
                  <a:pt x="690563" y="2805112"/>
                </a:lnTo>
                <a:cubicBezTo>
                  <a:pt x="679367" y="2804293"/>
                  <a:pt x="668115" y="2803072"/>
                  <a:pt x="657225" y="2800350"/>
                </a:cubicBezTo>
                <a:cubicBezTo>
                  <a:pt x="648931" y="2798277"/>
                  <a:pt x="641464" y="2793700"/>
                  <a:pt x="633413" y="2790825"/>
                </a:cubicBezTo>
                <a:cubicBezTo>
                  <a:pt x="546323" y="2759721"/>
                  <a:pt x="633018" y="2794893"/>
                  <a:pt x="552450" y="2757487"/>
                </a:cubicBezTo>
                <a:cubicBezTo>
                  <a:pt x="520871" y="2742825"/>
                  <a:pt x="485531" y="2734862"/>
                  <a:pt x="457200" y="2714625"/>
                </a:cubicBezTo>
                <a:cubicBezTo>
                  <a:pt x="446088" y="2706687"/>
                  <a:pt x="435328" y="2698231"/>
                  <a:pt x="423863" y="2690812"/>
                </a:cubicBezTo>
                <a:cubicBezTo>
                  <a:pt x="408320" y="2680755"/>
                  <a:pt x="391566" y="2672620"/>
                  <a:pt x="376238" y="2662237"/>
                </a:cubicBezTo>
                <a:cubicBezTo>
                  <a:pt x="305954" y="2614626"/>
                  <a:pt x="282118" y="2599314"/>
                  <a:pt x="228600" y="2547937"/>
                </a:cubicBezTo>
                <a:cubicBezTo>
                  <a:pt x="208295" y="2528444"/>
                  <a:pt x="116641" y="2438925"/>
                  <a:pt x="100013" y="2409825"/>
                </a:cubicBezTo>
                <a:cubicBezTo>
                  <a:pt x="90483" y="2393147"/>
                  <a:pt x="74370" y="2366379"/>
                  <a:pt x="66675" y="2347912"/>
                </a:cubicBezTo>
                <a:cubicBezTo>
                  <a:pt x="34436" y="2270540"/>
                  <a:pt x="82160" y="2369358"/>
                  <a:pt x="42863" y="2290762"/>
                </a:cubicBezTo>
                <a:cubicBezTo>
                  <a:pt x="41275" y="2278062"/>
                  <a:pt x="41616" y="2264968"/>
                  <a:pt x="38100" y="2252662"/>
                </a:cubicBezTo>
                <a:cubicBezTo>
                  <a:pt x="35174" y="2242423"/>
                  <a:pt x="27768" y="2233975"/>
                  <a:pt x="23813" y="2224087"/>
                </a:cubicBezTo>
                <a:cubicBezTo>
                  <a:pt x="21382" y="2218010"/>
                  <a:pt x="20638" y="2211387"/>
                  <a:pt x="19050" y="2205037"/>
                </a:cubicBezTo>
                <a:cubicBezTo>
                  <a:pt x="17175" y="2190032"/>
                  <a:pt x="12346" y="2149582"/>
                  <a:pt x="9525" y="2133600"/>
                </a:cubicBezTo>
                <a:cubicBezTo>
                  <a:pt x="6711" y="2117657"/>
                  <a:pt x="3175" y="2101850"/>
                  <a:pt x="0" y="2085975"/>
                </a:cubicBezTo>
                <a:cubicBezTo>
                  <a:pt x="1588" y="1911350"/>
                  <a:pt x="1828" y="1736708"/>
                  <a:pt x="4763" y="1562100"/>
                </a:cubicBezTo>
                <a:cubicBezTo>
                  <a:pt x="5005" y="1547726"/>
                  <a:pt x="6563" y="1533304"/>
                  <a:pt x="9525" y="1519237"/>
                </a:cubicBezTo>
                <a:cubicBezTo>
                  <a:pt x="12939" y="1503018"/>
                  <a:pt x="19050" y="1487487"/>
                  <a:pt x="23813" y="1471612"/>
                </a:cubicBezTo>
                <a:cubicBezTo>
                  <a:pt x="32677" y="1400692"/>
                  <a:pt x="26007" y="1442791"/>
                  <a:pt x="52388" y="1333500"/>
                </a:cubicBezTo>
                <a:cubicBezTo>
                  <a:pt x="55460" y="1320775"/>
                  <a:pt x="56756" y="1307432"/>
                  <a:pt x="61913" y="1295400"/>
                </a:cubicBezTo>
                <a:cubicBezTo>
                  <a:pt x="66675" y="1284287"/>
                  <a:pt x="72134" y="1273448"/>
                  <a:pt x="76200" y="1262062"/>
                </a:cubicBezTo>
                <a:cubicBezTo>
                  <a:pt x="84596" y="1238553"/>
                  <a:pt x="89740" y="1209738"/>
                  <a:pt x="95250" y="1185862"/>
                </a:cubicBezTo>
                <a:cubicBezTo>
                  <a:pt x="99006" y="1169587"/>
                  <a:pt x="104942" y="1148410"/>
                  <a:pt x="109538" y="1133475"/>
                </a:cubicBezTo>
                <a:cubicBezTo>
                  <a:pt x="112491" y="1123879"/>
                  <a:pt x="115888" y="1114425"/>
                  <a:pt x="119063" y="1104900"/>
                </a:cubicBezTo>
                <a:cubicBezTo>
                  <a:pt x="127910" y="1051814"/>
                  <a:pt x="119506" y="1084964"/>
                  <a:pt x="157163" y="1009650"/>
                </a:cubicBezTo>
                <a:lnTo>
                  <a:pt x="171450" y="981075"/>
                </a:lnTo>
                <a:cubicBezTo>
                  <a:pt x="173038" y="971550"/>
                  <a:pt x="172627" y="961466"/>
                  <a:pt x="176213" y="952500"/>
                </a:cubicBezTo>
                <a:cubicBezTo>
                  <a:pt x="179161" y="945130"/>
                  <a:pt x="186239" y="940147"/>
                  <a:pt x="190500" y="933450"/>
                </a:cubicBezTo>
                <a:cubicBezTo>
                  <a:pt x="197371" y="922652"/>
                  <a:pt x="203482" y="911381"/>
                  <a:pt x="209550" y="900112"/>
                </a:cubicBezTo>
                <a:cubicBezTo>
                  <a:pt x="214599" y="890736"/>
                  <a:pt x="217931" y="880398"/>
                  <a:pt x="223838" y="871537"/>
                </a:cubicBezTo>
                <a:cubicBezTo>
                  <a:pt x="283462" y="782102"/>
                  <a:pt x="232198" y="875060"/>
                  <a:pt x="285750" y="785812"/>
                </a:cubicBezTo>
                <a:cubicBezTo>
                  <a:pt x="290513" y="777875"/>
                  <a:pt x="295542" y="770092"/>
                  <a:pt x="300038" y="762000"/>
                </a:cubicBezTo>
                <a:cubicBezTo>
                  <a:pt x="303486" y="755794"/>
                  <a:pt x="305625" y="748857"/>
                  <a:pt x="309563" y="742950"/>
                </a:cubicBezTo>
                <a:cubicBezTo>
                  <a:pt x="315202" y="734492"/>
                  <a:pt x="322974" y="727595"/>
                  <a:pt x="328613" y="719137"/>
                </a:cubicBezTo>
                <a:cubicBezTo>
                  <a:pt x="335712" y="708488"/>
                  <a:pt x="341078" y="696775"/>
                  <a:pt x="347663" y="685800"/>
                </a:cubicBezTo>
                <a:cubicBezTo>
                  <a:pt x="350608" y="680892"/>
                  <a:pt x="354863" y="676743"/>
                  <a:pt x="357188" y="671512"/>
                </a:cubicBezTo>
                <a:cubicBezTo>
                  <a:pt x="385447" y="607928"/>
                  <a:pt x="336769" y="683319"/>
                  <a:pt x="395288" y="585787"/>
                </a:cubicBezTo>
                <a:cubicBezTo>
                  <a:pt x="436806" y="516590"/>
                  <a:pt x="384172" y="602462"/>
                  <a:pt x="423863" y="542925"/>
                </a:cubicBezTo>
                <a:cubicBezTo>
                  <a:pt x="428998" y="535223"/>
                  <a:pt x="433388" y="527050"/>
                  <a:pt x="438150" y="519112"/>
                </a:cubicBezTo>
                <a:cubicBezTo>
                  <a:pt x="446074" y="479495"/>
                  <a:pt x="437394" y="505959"/>
                  <a:pt x="466725" y="461962"/>
                </a:cubicBezTo>
                <a:cubicBezTo>
                  <a:pt x="471860" y="454260"/>
                  <a:pt x="475878" y="445852"/>
                  <a:pt x="481013" y="438150"/>
                </a:cubicBezTo>
                <a:cubicBezTo>
                  <a:pt x="488588" y="426787"/>
                  <a:pt x="496888" y="415925"/>
                  <a:pt x="504825" y="404812"/>
                </a:cubicBezTo>
                <a:cubicBezTo>
                  <a:pt x="516066" y="359853"/>
                  <a:pt x="499268" y="415794"/>
                  <a:pt x="528638" y="361950"/>
                </a:cubicBezTo>
                <a:cubicBezTo>
                  <a:pt x="533446" y="353136"/>
                  <a:pt x="533673" y="342355"/>
                  <a:pt x="538163" y="333375"/>
                </a:cubicBezTo>
                <a:cubicBezTo>
                  <a:pt x="544273" y="321155"/>
                  <a:pt x="557205" y="309570"/>
                  <a:pt x="566738" y="300037"/>
                </a:cubicBezTo>
                <a:cubicBezTo>
                  <a:pt x="571500" y="290512"/>
                  <a:pt x="574446" y="279836"/>
                  <a:pt x="581025" y="271462"/>
                </a:cubicBezTo>
                <a:cubicBezTo>
                  <a:pt x="592121" y="257339"/>
                  <a:pt x="609162" y="248306"/>
                  <a:pt x="619125" y="233362"/>
                </a:cubicBezTo>
                <a:cubicBezTo>
                  <a:pt x="640043" y="201986"/>
                  <a:pt x="614470" y="238320"/>
                  <a:pt x="652463" y="195262"/>
                </a:cubicBezTo>
                <a:cubicBezTo>
                  <a:pt x="668870" y="176668"/>
                  <a:pt x="684324" y="157254"/>
                  <a:pt x="700088" y="138112"/>
                </a:cubicBezTo>
                <a:cubicBezTo>
                  <a:pt x="716401" y="118303"/>
                  <a:pt x="719324" y="111756"/>
                  <a:pt x="738188" y="95250"/>
                </a:cubicBezTo>
                <a:cubicBezTo>
                  <a:pt x="750640" y="84354"/>
                  <a:pt x="766761" y="74613"/>
                  <a:pt x="781050" y="66675"/>
                </a:cubicBezTo>
                <a:cubicBezTo>
                  <a:pt x="787256" y="63227"/>
                  <a:pt x="793936" y="60672"/>
                  <a:pt x="800100" y="57150"/>
                </a:cubicBezTo>
                <a:cubicBezTo>
                  <a:pt x="805070" y="54310"/>
                  <a:pt x="809418" y="50465"/>
                  <a:pt x="814388" y="47625"/>
                </a:cubicBezTo>
                <a:cubicBezTo>
                  <a:pt x="824756" y="41700"/>
                  <a:pt x="846507" y="31798"/>
                  <a:pt x="857250" y="28575"/>
                </a:cubicBezTo>
                <a:cubicBezTo>
                  <a:pt x="880582" y="21575"/>
                  <a:pt x="911286" y="21941"/>
                  <a:pt x="933450" y="19050"/>
                </a:cubicBezTo>
                <a:cubicBezTo>
                  <a:pt x="965043" y="14929"/>
                  <a:pt x="992772" y="8043"/>
                  <a:pt x="1023938" y="4762"/>
                </a:cubicBezTo>
                <a:cubicBezTo>
                  <a:pt x="1042949" y="2761"/>
                  <a:pt x="1062038" y="1587"/>
                  <a:pt x="1081088" y="0"/>
                </a:cubicBezTo>
                <a:lnTo>
                  <a:pt x="1381125" y="4762"/>
                </a:lnTo>
                <a:cubicBezTo>
                  <a:pt x="1409318" y="5579"/>
                  <a:pt x="1411234" y="12290"/>
                  <a:pt x="1438275" y="19050"/>
                </a:cubicBezTo>
                <a:cubicBezTo>
                  <a:pt x="1446004" y="20982"/>
                  <a:pt x="1463534" y="24846"/>
                  <a:pt x="1471613" y="28575"/>
                </a:cubicBezTo>
                <a:cubicBezTo>
                  <a:pt x="1499965" y="41660"/>
                  <a:pt x="1515725" y="52803"/>
                  <a:pt x="1543050" y="61912"/>
                </a:cubicBezTo>
                <a:cubicBezTo>
                  <a:pt x="1549260" y="63982"/>
                  <a:pt x="1555750" y="65087"/>
                  <a:pt x="1562100" y="66675"/>
                </a:cubicBezTo>
                <a:cubicBezTo>
                  <a:pt x="1566863" y="69850"/>
                  <a:pt x="1571268" y="73640"/>
                  <a:pt x="1576388" y="76200"/>
                </a:cubicBezTo>
                <a:cubicBezTo>
                  <a:pt x="1580878" y="78445"/>
                  <a:pt x="1586287" y="78524"/>
                  <a:pt x="1590675" y="80962"/>
                </a:cubicBezTo>
                <a:cubicBezTo>
                  <a:pt x="1600682" y="86521"/>
                  <a:pt x="1619250" y="100012"/>
                  <a:pt x="1619250" y="100012"/>
                </a:cubicBezTo>
                <a:cubicBezTo>
                  <a:pt x="1622425" y="104775"/>
                  <a:pt x="1625050" y="109954"/>
                  <a:pt x="1628775" y="114300"/>
                </a:cubicBezTo>
                <a:cubicBezTo>
                  <a:pt x="1634619" y="121118"/>
                  <a:pt x="1642605" y="126042"/>
                  <a:pt x="1647825" y="133350"/>
                </a:cubicBezTo>
                <a:cubicBezTo>
                  <a:pt x="1658586" y="148415"/>
                  <a:pt x="1661943" y="169410"/>
                  <a:pt x="1676400" y="180975"/>
                </a:cubicBezTo>
                <a:cubicBezTo>
                  <a:pt x="1684338" y="187325"/>
                  <a:pt x="1692081" y="193926"/>
                  <a:pt x="1700213" y="200025"/>
                </a:cubicBezTo>
                <a:cubicBezTo>
                  <a:pt x="1714886" y="211029"/>
                  <a:pt x="1716593" y="208158"/>
                  <a:pt x="1728788" y="223837"/>
                </a:cubicBezTo>
                <a:cubicBezTo>
                  <a:pt x="1764371" y="269586"/>
                  <a:pt x="1729225" y="237521"/>
                  <a:pt x="1771650" y="271462"/>
                </a:cubicBezTo>
                <a:cubicBezTo>
                  <a:pt x="1787409" y="318735"/>
                  <a:pt x="1760969" y="246521"/>
                  <a:pt x="1790700" y="300037"/>
                </a:cubicBezTo>
                <a:cubicBezTo>
                  <a:pt x="1795576" y="308814"/>
                  <a:pt x="1797050" y="319087"/>
                  <a:pt x="1800225" y="328612"/>
                </a:cubicBezTo>
                <a:lnTo>
                  <a:pt x="1804988" y="342900"/>
                </a:lnTo>
                <a:cubicBezTo>
                  <a:pt x="1803400" y="385762"/>
                  <a:pt x="1802901" y="428679"/>
                  <a:pt x="1800225" y="471487"/>
                </a:cubicBezTo>
                <a:cubicBezTo>
                  <a:pt x="1799720" y="479566"/>
                  <a:pt x="1798305" y="487721"/>
                  <a:pt x="1795463" y="495300"/>
                </a:cubicBezTo>
                <a:cubicBezTo>
                  <a:pt x="1793453" y="500659"/>
                  <a:pt x="1788498" y="504468"/>
                  <a:pt x="1785938" y="509587"/>
                </a:cubicBezTo>
                <a:cubicBezTo>
                  <a:pt x="1783693" y="514077"/>
                  <a:pt x="1783420" y="519385"/>
                  <a:pt x="1781175" y="523875"/>
                </a:cubicBezTo>
                <a:cubicBezTo>
                  <a:pt x="1770769" y="544686"/>
                  <a:pt x="1771650" y="530995"/>
                  <a:pt x="1771650" y="542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57158" y="414338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4286256"/>
            <a:ext cx="5214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*v-model ( </a:t>
            </a:r>
            <a:r>
              <a:rPr lang="ko-KR" altLang="en-US" sz="1200" dirty="0" smtClean="0"/>
              <a:t>바인딩 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사용하여</a:t>
            </a:r>
            <a:endParaRPr lang="en-US" altLang="ko-KR" sz="1200" dirty="0" smtClean="0"/>
          </a:p>
          <a:p>
            <a:r>
              <a:rPr lang="ko-KR" altLang="en-US" sz="1200" dirty="0" smtClean="0"/>
              <a:t>한글을 입력하면 </a:t>
            </a:r>
            <a:r>
              <a:rPr lang="en-US" altLang="ko-KR" sz="1200" dirty="0" smtClean="0"/>
              <a:t>IME mode</a:t>
            </a:r>
            <a:r>
              <a:rPr lang="ko-KR" altLang="en-US" sz="1200" dirty="0" smtClean="0"/>
              <a:t>에 대한</a:t>
            </a:r>
            <a:endParaRPr lang="en-US" altLang="ko-KR" sz="1200" dirty="0" smtClean="0"/>
          </a:p>
          <a:p>
            <a:r>
              <a:rPr lang="ko-KR" altLang="en-US" sz="1200" dirty="0" smtClean="0"/>
              <a:t>이슈가 있어 한글을 바로 인식하지 못한다</a:t>
            </a:r>
            <a:r>
              <a:rPr lang="en-US" altLang="ko-KR" sz="1200" dirty="0" smtClean="0"/>
              <a:t>. </a:t>
            </a:r>
          </a:p>
          <a:p>
            <a:pPr>
              <a:buFont typeface="Symbol"/>
              <a:buChar char="Þ"/>
            </a:pPr>
            <a:r>
              <a:rPr lang="en-US" altLang="ko-KR" sz="1200" dirty="0" smtClean="0"/>
              <a:t>@input </a:t>
            </a:r>
            <a:r>
              <a:rPr lang="ko-KR" altLang="en-US" sz="1200" dirty="0" smtClean="0"/>
              <a:t>속성을 사용한다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&lt;input type=“text” v-model=“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”/&gt;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&lt;input type=“text” :value=“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” @input=“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=$</a:t>
            </a:r>
            <a:r>
              <a:rPr lang="en-US" altLang="ko-KR" sz="1200" dirty="0" err="1" smtClean="0"/>
              <a:t>event.target.value</a:t>
            </a:r>
            <a:r>
              <a:rPr lang="en-US" altLang="ko-KR" sz="1200" dirty="0" smtClean="0"/>
              <a:t>”/&gt;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16305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*v-show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조건에 부합될 때 요소를 화면에 보이거나 숨길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v-show=“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내용</a:t>
            </a:r>
            <a:endParaRPr lang="en-US" altLang="ko-KR" sz="1600" dirty="0" smtClean="0"/>
          </a:p>
          <a:p>
            <a:r>
              <a:rPr lang="en-US" altLang="ko-KR" sz="1600" dirty="0" smtClean="0"/>
              <a:t> &lt;/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&lt;div id=“app”&gt;</a:t>
            </a:r>
          </a:p>
          <a:p>
            <a:r>
              <a:rPr lang="en-US" altLang="ko-KR" sz="1600" dirty="0" smtClean="0"/>
              <a:t>  &lt;input type=“button” @click=“</a:t>
            </a:r>
            <a:r>
              <a:rPr lang="en-US" altLang="ko-KR" sz="1600" dirty="0" err="1" smtClean="0"/>
              <a:t>toggleVisibility</a:t>
            </a:r>
            <a:r>
              <a:rPr lang="en-US" altLang="ko-KR" sz="1600" dirty="0" smtClean="0"/>
              <a:t>” value=“</a:t>
            </a:r>
            <a:r>
              <a:rPr lang="ko-KR" altLang="en-US" sz="1600" dirty="0" smtClean="0"/>
              <a:t>보이기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숨기기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&lt;span v-show=“</a:t>
            </a:r>
            <a:r>
              <a:rPr lang="en-US" altLang="ko-KR" sz="1600" dirty="0" err="1" smtClean="0"/>
              <a:t>isVisibility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현재는 보임</a:t>
            </a:r>
            <a:r>
              <a:rPr lang="en-US" altLang="ko-KR" sz="1600" dirty="0" smtClean="0"/>
              <a:t>&lt;/span&gt;</a:t>
            </a:r>
          </a:p>
          <a:p>
            <a:r>
              <a:rPr lang="en-US" altLang="ko-KR" sz="1600" dirty="0" smtClean="0"/>
              <a:t>&lt;/div&gt;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&lt;script type=“text/</a:t>
            </a:r>
            <a:r>
              <a:rPr lang="en-US" altLang="ko-KR" sz="1600" dirty="0" err="1" smtClean="0"/>
              <a:t>javascirpt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new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el:”#app”,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data:{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isVisibility</a:t>
            </a:r>
            <a:r>
              <a:rPr lang="en-US" altLang="ko-KR" sz="1600" dirty="0" smtClean="0"/>
              <a:t>: true</a:t>
            </a:r>
            <a:endParaRPr lang="en-US" altLang="ko-KR" sz="1600" dirty="0"/>
          </a:p>
          <a:p>
            <a:r>
              <a:rPr lang="en-US" altLang="ko-KR" sz="1600" dirty="0" smtClean="0"/>
              <a:t>    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methods:{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toggleVisibility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this.isVisibility</a:t>
            </a:r>
            <a:r>
              <a:rPr lang="en-US" altLang="ko-KR" sz="1600" dirty="0" smtClean="0"/>
              <a:t>= !</a:t>
            </a:r>
            <a:r>
              <a:rPr lang="en-US" altLang="ko-KR" sz="1600" dirty="0" err="1" smtClean="0"/>
              <a:t>this.isVisibility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 smtClean="0"/>
              <a:t> });</a:t>
            </a:r>
            <a:endParaRPr lang="en-US" altLang="ko-KR" sz="1600" dirty="0"/>
          </a:p>
          <a:p>
            <a:r>
              <a:rPr lang="en-US" altLang="ko-KR" sz="1600" dirty="0" smtClean="0"/>
              <a:t>&lt;/script&gt;</a:t>
            </a:r>
            <a:endParaRPr lang="ko-KR" altLang="en-US" sz="1600" dirty="0"/>
          </a:p>
        </p:txBody>
      </p:sp>
      <p:sp>
        <p:nvSpPr>
          <p:cNvPr id="6" name="자유형 5"/>
          <p:cNvSpPr/>
          <p:nvPr/>
        </p:nvSpPr>
        <p:spPr>
          <a:xfrm>
            <a:off x="76200" y="2241550"/>
            <a:ext cx="3511550" cy="3085430"/>
          </a:xfrm>
          <a:custGeom>
            <a:avLst/>
            <a:gdLst>
              <a:gd name="connsiteX0" fmla="*/ 3511550 w 3511550"/>
              <a:gd name="connsiteY0" fmla="*/ 412750 h 3085430"/>
              <a:gd name="connsiteX1" fmla="*/ 3473450 w 3511550"/>
              <a:gd name="connsiteY1" fmla="*/ 419100 h 3085430"/>
              <a:gd name="connsiteX2" fmla="*/ 3441700 w 3511550"/>
              <a:gd name="connsiteY2" fmla="*/ 406400 h 3085430"/>
              <a:gd name="connsiteX3" fmla="*/ 3371850 w 3511550"/>
              <a:gd name="connsiteY3" fmla="*/ 393700 h 3085430"/>
              <a:gd name="connsiteX4" fmla="*/ 3346450 w 3511550"/>
              <a:gd name="connsiteY4" fmla="*/ 387350 h 3085430"/>
              <a:gd name="connsiteX5" fmla="*/ 3257550 w 3511550"/>
              <a:gd name="connsiteY5" fmla="*/ 374650 h 3085430"/>
              <a:gd name="connsiteX6" fmla="*/ 3213100 w 3511550"/>
              <a:gd name="connsiteY6" fmla="*/ 361950 h 3085430"/>
              <a:gd name="connsiteX7" fmla="*/ 3143250 w 3511550"/>
              <a:gd name="connsiteY7" fmla="*/ 355600 h 3085430"/>
              <a:gd name="connsiteX8" fmla="*/ 3092450 w 3511550"/>
              <a:gd name="connsiteY8" fmla="*/ 349250 h 3085430"/>
              <a:gd name="connsiteX9" fmla="*/ 3048000 w 3511550"/>
              <a:gd name="connsiteY9" fmla="*/ 336550 h 3085430"/>
              <a:gd name="connsiteX10" fmla="*/ 2965450 w 3511550"/>
              <a:gd name="connsiteY10" fmla="*/ 330200 h 3085430"/>
              <a:gd name="connsiteX11" fmla="*/ 2901950 w 3511550"/>
              <a:gd name="connsiteY11" fmla="*/ 323850 h 3085430"/>
              <a:gd name="connsiteX12" fmla="*/ 2838450 w 3511550"/>
              <a:gd name="connsiteY12" fmla="*/ 311150 h 3085430"/>
              <a:gd name="connsiteX13" fmla="*/ 2762250 w 3511550"/>
              <a:gd name="connsiteY13" fmla="*/ 298450 h 3085430"/>
              <a:gd name="connsiteX14" fmla="*/ 2686050 w 3511550"/>
              <a:gd name="connsiteY14" fmla="*/ 279400 h 3085430"/>
              <a:gd name="connsiteX15" fmla="*/ 2660650 w 3511550"/>
              <a:gd name="connsiteY15" fmla="*/ 266700 h 3085430"/>
              <a:gd name="connsiteX16" fmla="*/ 2609850 w 3511550"/>
              <a:gd name="connsiteY16" fmla="*/ 254000 h 3085430"/>
              <a:gd name="connsiteX17" fmla="*/ 2578100 w 3511550"/>
              <a:gd name="connsiteY17" fmla="*/ 234950 h 3085430"/>
              <a:gd name="connsiteX18" fmla="*/ 2489200 w 3511550"/>
              <a:gd name="connsiteY18" fmla="*/ 209550 h 3085430"/>
              <a:gd name="connsiteX19" fmla="*/ 2463800 w 3511550"/>
              <a:gd name="connsiteY19" fmla="*/ 203200 h 3085430"/>
              <a:gd name="connsiteX20" fmla="*/ 2387600 w 3511550"/>
              <a:gd name="connsiteY20" fmla="*/ 177800 h 3085430"/>
              <a:gd name="connsiteX21" fmla="*/ 2305050 w 3511550"/>
              <a:gd name="connsiteY21" fmla="*/ 158750 h 3085430"/>
              <a:gd name="connsiteX22" fmla="*/ 2209800 w 3511550"/>
              <a:gd name="connsiteY22" fmla="*/ 127000 h 3085430"/>
              <a:gd name="connsiteX23" fmla="*/ 2159000 w 3511550"/>
              <a:gd name="connsiteY23" fmla="*/ 120650 h 3085430"/>
              <a:gd name="connsiteX24" fmla="*/ 2133600 w 3511550"/>
              <a:gd name="connsiteY24" fmla="*/ 114300 h 3085430"/>
              <a:gd name="connsiteX25" fmla="*/ 2082800 w 3511550"/>
              <a:gd name="connsiteY25" fmla="*/ 107950 h 3085430"/>
              <a:gd name="connsiteX26" fmla="*/ 2025650 w 3511550"/>
              <a:gd name="connsiteY26" fmla="*/ 88900 h 3085430"/>
              <a:gd name="connsiteX27" fmla="*/ 1917700 w 3511550"/>
              <a:gd name="connsiteY27" fmla="*/ 76200 h 3085430"/>
              <a:gd name="connsiteX28" fmla="*/ 1860550 w 3511550"/>
              <a:gd name="connsiteY28" fmla="*/ 69850 h 3085430"/>
              <a:gd name="connsiteX29" fmla="*/ 1828800 w 3511550"/>
              <a:gd name="connsiteY29" fmla="*/ 63500 h 3085430"/>
              <a:gd name="connsiteX30" fmla="*/ 1733550 w 3511550"/>
              <a:gd name="connsiteY30" fmla="*/ 50800 h 3085430"/>
              <a:gd name="connsiteX31" fmla="*/ 1701800 w 3511550"/>
              <a:gd name="connsiteY31" fmla="*/ 44450 h 3085430"/>
              <a:gd name="connsiteX32" fmla="*/ 1555750 w 3511550"/>
              <a:gd name="connsiteY32" fmla="*/ 38100 h 3085430"/>
              <a:gd name="connsiteX33" fmla="*/ 1511300 w 3511550"/>
              <a:gd name="connsiteY33" fmla="*/ 31750 h 3085430"/>
              <a:gd name="connsiteX34" fmla="*/ 1479550 w 3511550"/>
              <a:gd name="connsiteY34" fmla="*/ 25400 h 3085430"/>
              <a:gd name="connsiteX35" fmla="*/ 965200 w 3511550"/>
              <a:gd name="connsiteY35" fmla="*/ 12700 h 3085430"/>
              <a:gd name="connsiteX36" fmla="*/ 901700 w 3511550"/>
              <a:gd name="connsiteY36" fmla="*/ 6350 h 3085430"/>
              <a:gd name="connsiteX37" fmla="*/ 869950 w 3511550"/>
              <a:gd name="connsiteY37" fmla="*/ 0 h 3085430"/>
              <a:gd name="connsiteX38" fmla="*/ 590550 w 3511550"/>
              <a:gd name="connsiteY38" fmla="*/ 6350 h 3085430"/>
              <a:gd name="connsiteX39" fmla="*/ 501650 w 3511550"/>
              <a:gd name="connsiteY39" fmla="*/ 12700 h 3085430"/>
              <a:gd name="connsiteX40" fmla="*/ 463550 w 3511550"/>
              <a:gd name="connsiteY40" fmla="*/ 25400 h 3085430"/>
              <a:gd name="connsiteX41" fmla="*/ 400050 w 3511550"/>
              <a:gd name="connsiteY41" fmla="*/ 38100 h 3085430"/>
              <a:gd name="connsiteX42" fmla="*/ 381000 w 3511550"/>
              <a:gd name="connsiteY42" fmla="*/ 44450 h 3085430"/>
              <a:gd name="connsiteX43" fmla="*/ 361950 w 3511550"/>
              <a:gd name="connsiteY43" fmla="*/ 63500 h 3085430"/>
              <a:gd name="connsiteX44" fmla="*/ 336550 w 3511550"/>
              <a:gd name="connsiteY44" fmla="*/ 82550 h 3085430"/>
              <a:gd name="connsiteX45" fmla="*/ 311150 w 3511550"/>
              <a:gd name="connsiteY45" fmla="*/ 120650 h 3085430"/>
              <a:gd name="connsiteX46" fmla="*/ 266700 w 3511550"/>
              <a:gd name="connsiteY46" fmla="*/ 184150 h 3085430"/>
              <a:gd name="connsiteX47" fmla="*/ 247650 w 3511550"/>
              <a:gd name="connsiteY47" fmla="*/ 209550 h 3085430"/>
              <a:gd name="connsiteX48" fmla="*/ 234950 w 3511550"/>
              <a:gd name="connsiteY48" fmla="*/ 228600 h 3085430"/>
              <a:gd name="connsiteX49" fmla="*/ 190500 w 3511550"/>
              <a:gd name="connsiteY49" fmla="*/ 292100 h 3085430"/>
              <a:gd name="connsiteX50" fmla="*/ 171450 w 3511550"/>
              <a:gd name="connsiteY50" fmla="*/ 323850 h 3085430"/>
              <a:gd name="connsiteX51" fmla="*/ 158750 w 3511550"/>
              <a:gd name="connsiteY51" fmla="*/ 349250 h 3085430"/>
              <a:gd name="connsiteX52" fmla="*/ 114300 w 3511550"/>
              <a:gd name="connsiteY52" fmla="*/ 406400 h 3085430"/>
              <a:gd name="connsiteX53" fmla="*/ 88900 w 3511550"/>
              <a:gd name="connsiteY53" fmla="*/ 438150 h 3085430"/>
              <a:gd name="connsiteX54" fmla="*/ 82550 w 3511550"/>
              <a:gd name="connsiteY54" fmla="*/ 457200 h 3085430"/>
              <a:gd name="connsiteX55" fmla="*/ 31750 w 3511550"/>
              <a:gd name="connsiteY55" fmla="*/ 558800 h 3085430"/>
              <a:gd name="connsiteX56" fmla="*/ 25400 w 3511550"/>
              <a:gd name="connsiteY56" fmla="*/ 603250 h 3085430"/>
              <a:gd name="connsiteX57" fmla="*/ 12700 w 3511550"/>
              <a:gd name="connsiteY57" fmla="*/ 628650 h 3085430"/>
              <a:gd name="connsiteX58" fmla="*/ 0 w 3511550"/>
              <a:gd name="connsiteY58" fmla="*/ 762000 h 3085430"/>
              <a:gd name="connsiteX59" fmla="*/ 6350 w 3511550"/>
              <a:gd name="connsiteY59" fmla="*/ 1041400 h 3085430"/>
              <a:gd name="connsiteX60" fmla="*/ 12700 w 3511550"/>
              <a:gd name="connsiteY60" fmla="*/ 1092200 h 3085430"/>
              <a:gd name="connsiteX61" fmla="*/ 19050 w 3511550"/>
              <a:gd name="connsiteY61" fmla="*/ 1136650 h 3085430"/>
              <a:gd name="connsiteX62" fmla="*/ 44450 w 3511550"/>
              <a:gd name="connsiteY62" fmla="*/ 1282700 h 3085430"/>
              <a:gd name="connsiteX63" fmla="*/ 63500 w 3511550"/>
              <a:gd name="connsiteY63" fmla="*/ 1403350 h 3085430"/>
              <a:gd name="connsiteX64" fmla="*/ 69850 w 3511550"/>
              <a:gd name="connsiteY64" fmla="*/ 1422400 h 3085430"/>
              <a:gd name="connsiteX65" fmla="*/ 82550 w 3511550"/>
              <a:gd name="connsiteY65" fmla="*/ 1504950 h 3085430"/>
              <a:gd name="connsiteX66" fmla="*/ 101600 w 3511550"/>
              <a:gd name="connsiteY66" fmla="*/ 1568450 h 3085430"/>
              <a:gd name="connsiteX67" fmla="*/ 107950 w 3511550"/>
              <a:gd name="connsiteY67" fmla="*/ 1606550 h 3085430"/>
              <a:gd name="connsiteX68" fmla="*/ 120650 w 3511550"/>
              <a:gd name="connsiteY68" fmla="*/ 1644650 h 3085430"/>
              <a:gd name="connsiteX69" fmla="*/ 133350 w 3511550"/>
              <a:gd name="connsiteY69" fmla="*/ 1733550 h 3085430"/>
              <a:gd name="connsiteX70" fmla="*/ 139700 w 3511550"/>
              <a:gd name="connsiteY70" fmla="*/ 1771650 h 3085430"/>
              <a:gd name="connsiteX71" fmla="*/ 146050 w 3511550"/>
              <a:gd name="connsiteY71" fmla="*/ 1816100 h 3085430"/>
              <a:gd name="connsiteX72" fmla="*/ 152400 w 3511550"/>
              <a:gd name="connsiteY72" fmla="*/ 1847850 h 3085430"/>
              <a:gd name="connsiteX73" fmla="*/ 158750 w 3511550"/>
              <a:gd name="connsiteY73" fmla="*/ 1866900 h 3085430"/>
              <a:gd name="connsiteX74" fmla="*/ 171450 w 3511550"/>
              <a:gd name="connsiteY74" fmla="*/ 1943100 h 3085430"/>
              <a:gd name="connsiteX75" fmla="*/ 177800 w 3511550"/>
              <a:gd name="connsiteY75" fmla="*/ 1981200 h 3085430"/>
              <a:gd name="connsiteX76" fmla="*/ 184150 w 3511550"/>
              <a:gd name="connsiteY76" fmla="*/ 2000250 h 3085430"/>
              <a:gd name="connsiteX77" fmla="*/ 196850 w 3511550"/>
              <a:gd name="connsiteY77" fmla="*/ 2057400 h 3085430"/>
              <a:gd name="connsiteX78" fmla="*/ 215900 w 3511550"/>
              <a:gd name="connsiteY78" fmla="*/ 2216150 h 3085430"/>
              <a:gd name="connsiteX79" fmla="*/ 228600 w 3511550"/>
              <a:gd name="connsiteY79" fmla="*/ 2336800 h 3085430"/>
              <a:gd name="connsiteX80" fmla="*/ 241300 w 3511550"/>
              <a:gd name="connsiteY80" fmla="*/ 2374900 h 3085430"/>
              <a:gd name="connsiteX81" fmla="*/ 247650 w 3511550"/>
              <a:gd name="connsiteY81" fmla="*/ 2406650 h 3085430"/>
              <a:gd name="connsiteX82" fmla="*/ 266700 w 3511550"/>
              <a:gd name="connsiteY82" fmla="*/ 2457450 h 3085430"/>
              <a:gd name="connsiteX83" fmla="*/ 273050 w 3511550"/>
              <a:gd name="connsiteY83" fmla="*/ 2482850 h 3085430"/>
              <a:gd name="connsiteX84" fmla="*/ 285750 w 3511550"/>
              <a:gd name="connsiteY84" fmla="*/ 2501900 h 3085430"/>
              <a:gd name="connsiteX85" fmla="*/ 298450 w 3511550"/>
              <a:gd name="connsiteY85" fmla="*/ 2540000 h 3085430"/>
              <a:gd name="connsiteX86" fmla="*/ 311150 w 3511550"/>
              <a:gd name="connsiteY86" fmla="*/ 2559050 h 3085430"/>
              <a:gd name="connsiteX87" fmla="*/ 323850 w 3511550"/>
              <a:gd name="connsiteY87" fmla="*/ 2590800 h 3085430"/>
              <a:gd name="connsiteX88" fmla="*/ 330200 w 3511550"/>
              <a:gd name="connsiteY88" fmla="*/ 2609850 h 3085430"/>
              <a:gd name="connsiteX89" fmla="*/ 349250 w 3511550"/>
              <a:gd name="connsiteY89" fmla="*/ 2641600 h 3085430"/>
              <a:gd name="connsiteX90" fmla="*/ 355600 w 3511550"/>
              <a:gd name="connsiteY90" fmla="*/ 2660650 h 3085430"/>
              <a:gd name="connsiteX91" fmla="*/ 368300 w 3511550"/>
              <a:gd name="connsiteY91" fmla="*/ 2679700 h 3085430"/>
              <a:gd name="connsiteX92" fmla="*/ 374650 w 3511550"/>
              <a:gd name="connsiteY92" fmla="*/ 2698750 h 3085430"/>
              <a:gd name="connsiteX93" fmla="*/ 400050 w 3511550"/>
              <a:gd name="connsiteY93" fmla="*/ 2736850 h 3085430"/>
              <a:gd name="connsiteX94" fmla="*/ 406400 w 3511550"/>
              <a:gd name="connsiteY94" fmla="*/ 2755900 h 3085430"/>
              <a:gd name="connsiteX95" fmla="*/ 425450 w 3511550"/>
              <a:gd name="connsiteY95" fmla="*/ 2774950 h 3085430"/>
              <a:gd name="connsiteX96" fmla="*/ 444500 w 3511550"/>
              <a:gd name="connsiteY96" fmla="*/ 2800350 h 3085430"/>
              <a:gd name="connsiteX97" fmla="*/ 469900 w 3511550"/>
              <a:gd name="connsiteY97" fmla="*/ 2844800 h 3085430"/>
              <a:gd name="connsiteX98" fmla="*/ 488950 w 3511550"/>
              <a:gd name="connsiteY98" fmla="*/ 2857500 h 3085430"/>
              <a:gd name="connsiteX99" fmla="*/ 501650 w 3511550"/>
              <a:gd name="connsiteY99" fmla="*/ 2882900 h 3085430"/>
              <a:gd name="connsiteX100" fmla="*/ 520700 w 3511550"/>
              <a:gd name="connsiteY100" fmla="*/ 2895600 h 3085430"/>
              <a:gd name="connsiteX101" fmla="*/ 558800 w 3511550"/>
              <a:gd name="connsiteY101" fmla="*/ 2921000 h 3085430"/>
              <a:gd name="connsiteX102" fmla="*/ 571500 w 3511550"/>
              <a:gd name="connsiteY102" fmla="*/ 2940050 h 3085430"/>
              <a:gd name="connsiteX103" fmla="*/ 590550 w 3511550"/>
              <a:gd name="connsiteY103" fmla="*/ 2952750 h 3085430"/>
              <a:gd name="connsiteX104" fmla="*/ 615950 w 3511550"/>
              <a:gd name="connsiteY104" fmla="*/ 2971800 h 3085430"/>
              <a:gd name="connsiteX105" fmla="*/ 654050 w 3511550"/>
              <a:gd name="connsiteY105" fmla="*/ 2997200 h 3085430"/>
              <a:gd name="connsiteX106" fmla="*/ 698500 w 3511550"/>
              <a:gd name="connsiteY106" fmla="*/ 3022600 h 3085430"/>
              <a:gd name="connsiteX107" fmla="*/ 717550 w 3511550"/>
              <a:gd name="connsiteY107" fmla="*/ 3041650 h 3085430"/>
              <a:gd name="connsiteX108" fmla="*/ 730250 w 3511550"/>
              <a:gd name="connsiteY108" fmla="*/ 3067050 h 308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511550" h="3085430">
                <a:moveTo>
                  <a:pt x="3511550" y="412750"/>
                </a:moveTo>
                <a:cubicBezTo>
                  <a:pt x="3498850" y="414867"/>
                  <a:pt x="3486272" y="420266"/>
                  <a:pt x="3473450" y="419100"/>
                </a:cubicBezTo>
                <a:cubicBezTo>
                  <a:pt x="3462098" y="418068"/>
                  <a:pt x="3452514" y="410005"/>
                  <a:pt x="3441700" y="406400"/>
                </a:cubicBezTo>
                <a:cubicBezTo>
                  <a:pt x="3415776" y="397759"/>
                  <a:pt x="3400937" y="398988"/>
                  <a:pt x="3371850" y="393700"/>
                </a:cubicBezTo>
                <a:cubicBezTo>
                  <a:pt x="3363264" y="392139"/>
                  <a:pt x="3355058" y="388785"/>
                  <a:pt x="3346450" y="387350"/>
                </a:cubicBezTo>
                <a:cubicBezTo>
                  <a:pt x="3316923" y="382429"/>
                  <a:pt x="3286332" y="382874"/>
                  <a:pt x="3257550" y="374650"/>
                </a:cubicBezTo>
                <a:cubicBezTo>
                  <a:pt x="3242733" y="370417"/>
                  <a:pt x="3228300" y="364483"/>
                  <a:pt x="3213100" y="361950"/>
                </a:cubicBezTo>
                <a:cubicBezTo>
                  <a:pt x="3190039" y="358106"/>
                  <a:pt x="3166501" y="358047"/>
                  <a:pt x="3143250" y="355600"/>
                </a:cubicBezTo>
                <a:cubicBezTo>
                  <a:pt x="3126279" y="353814"/>
                  <a:pt x="3109383" y="351367"/>
                  <a:pt x="3092450" y="349250"/>
                </a:cubicBezTo>
                <a:cubicBezTo>
                  <a:pt x="3077633" y="345017"/>
                  <a:pt x="3063239" y="338836"/>
                  <a:pt x="3048000" y="336550"/>
                </a:cubicBezTo>
                <a:cubicBezTo>
                  <a:pt x="3020707" y="332456"/>
                  <a:pt x="2992944" y="332591"/>
                  <a:pt x="2965450" y="330200"/>
                </a:cubicBezTo>
                <a:cubicBezTo>
                  <a:pt x="2944258" y="328357"/>
                  <a:pt x="2922987" y="327006"/>
                  <a:pt x="2901950" y="323850"/>
                </a:cubicBezTo>
                <a:cubicBezTo>
                  <a:pt x="2880603" y="320648"/>
                  <a:pt x="2859819" y="314203"/>
                  <a:pt x="2838450" y="311150"/>
                </a:cubicBezTo>
                <a:cubicBezTo>
                  <a:pt x="2783316" y="303274"/>
                  <a:pt x="2808676" y="307735"/>
                  <a:pt x="2762250" y="298450"/>
                </a:cubicBezTo>
                <a:cubicBezTo>
                  <a:pt x="2720176" y="270401"/>
                  <a:pt x="2768555" y="298440"/>
                  <a:pt x="2686050" y="279400"/>
                </a:cubicBezTo>
                <a:cubicBezTo>
                  <a:pt x="2676826" y="277271"/>
                  <a:pt x="2669630" y="269693"/>
                  <a:pt x="2660650" y="266700"/>
                </a:cubicBezTo>
                <a:cubicBezTo>
                  <a:pt x="2638913" y="259454"/>
                  <a:pt x="2628859" y="263504"/>
                  <a:pt x="2609850" y="254000"/>
                </a:cubicBezTo>
                <a:cubicBezTo>
                  <a:pt x="2598811" y="248480"/>
                  <a:pt x="2589336" y="240057"/>
                  <a:pt x="2578100" y="234950"/>
                </a:cubicBezTo>
                <a:cubicBezTo>
                  <a:pt x="2555832" y="224828"/>
                  <a:pt x="2510755" y="214939"/>
                  <a:pt x="2489200" y="209550"/>
                </a:cubicBezTo>
                <a:cubicBezTo>
                  <a:pt x="2480733" y="207433"/>
                  <a:pt x="2472079" y="205960"/>
                  <a:pt x="2463800" y="203200"/>
                </a:cubicBezTo>
                <a:cubicBezTo>
                  <a:pt x="2438400" y="194733"/>
                  <a:pt x="2413854" y="183051"/>
                  <a:pt x="2387600" y="177800"/>
                </a:cubicBezTo>
                <a:cubicBezTo>
                  <a:pt x="2362414" y="172763"/>
                  <a:pt x="2328027" y="166409"/>
                  <a:pt x="2305050" y="158750"/>
                </a:cubicBezTo>
                <a:cubicBezTo>
                  <a:pt x="2273300" y="148167"/>
                  <a:pt x="2243009" y="131151"/>
                  <a:pt x="2209800" y="127000"/>
                </a:cubicBezTo>
                <a:cubicBezTo>
                  <a:pt x="2192867" y="124883"/>
                  <a:pt x="2175833" y="123455"/>
                  <a:pt x="2159000" y="120650"/>
                </a:cubicBezTo>
                <a:cubicBezTo>
                  <a:pt x="2150392" y="119215"/>
                  <a:pt x="2142208" y="115735"/>
                  <a:pt x="2133600" y="114300"/>
                </a:cubicBezTo>
                <a:cubicBezTo>
                  <a:pt x="2116767" y="111495"/>
                  <a:pt x="2099733" y="110067"/>
                  <a:pt x="2082800" y="107950"/>
                </a:cubicBezTo>
                <a:cubicBezTo>
                  <a:pt x="2063750" y="101600"/>
                  <a:pt x="2045631" y="90898"/>
                  <a:pt x="2025650" y="88900"/>
                </a:cubicBezTo>
                <a:cubicBezTo>
                  <a:pt x="1880754" y="74410"/>
                  <a:pt x="2030000" y="90238"/>
                  <a:pt x="1917700" y="76200"/>
                </a:cubicBezTo>
                <a:cubicBezTo>
                  <a:pt x="1898681" y="73823"/>
                  <a:pt x="1879525" y="72561"/>
                  <a:pt x="1860550" y="69850"/>
                </a:cubicBezTo>
                <a:cubicBezTo>
                  <a:pt x="1849866" y="68324"/>
                  <a:pt x="1839467" y="65141"/>
                  <a:pt x="1828800" y="63500"/>
                </a:cubicBezTo>
                <a:cubicBezTo>
                  <a:pt x="1745326" y="50658"/>
                  <a:pt x="1810525" y="63629"/>
                  <a:pt x="1733550" y="50800"/>
                </a:cubicBezTo>
                <a:cubicBezTo>
                  <a:pt x="1722904" y="49026"/>
                  <a:pt x="1712565" y="45219"/>
                  <a:pt x="1701800" y="44450"/>
                </a:cubicBezTo>
                <a:cubicBezTo>
                  <a:pt x="1653195" y="40978"/>
                  <a:pt x="1604433" y="40217"/>
                  <a:pt x="1555750" y="38100"/>
                </a:cubicBezTo>
                <a:cubicBezTo>
                  <a:pt x="1540933" y="35983"/>
                  <a:pt x="1526063" y="34211"/>
                  <a:pt x="1511300" y="31750"/>
                </a:cubicBezTo>
                <a:cubicBezTo>
                  <a:pt x="1500654" y="29976"/>
                  <a:pt x="1490336" y="25776"/>
                  <a:pt x="1479550" y="25400"/>
                </a:cubicBezTo>
                <a:cubicBezTo>
                  <a:pt x="1308152" y="19421"/>
                  <a:pt x="965200" y="12700"/>
                  <a:pt x="965200" y="12700"/>
                </a:cubicBezTo>
                <a:cubicBezTo>
                  <a:pt x="944033" y="10583"/>
                  <a:pt x="922786" y="9161"/>
                  <a:pt x="901700" y="6350"/>
                </a:cubicBezTo>
                <a:cubicBezTo>
                  <a:pt x="891002" y="4924"/>
                  <a:pt x="880743" y="0"/>
                  <a:pt x="869950" y="0"/>
                </a:cubicBezTo>
                <a:cubicBezTo>
                  <a:pt x="776793" y="0"/>
                  <a:pt x="683683" y="4233"/>
                  <a:pt x="590550" y="6350"/>
                </a:cubicBezTo>
                <a:cubicBezTo>
                  <a:pt x="560917" y="8467"/>
                  <a:pt x="531030" y="8293"/>
                  <a:pt x="501650" y="12700"/>
                </a:cubicBezTo>
                <a:cubicBezTo>
                  <a:pt x="488411" y="14686"/>
                  <a:pt x="476372" y="21553"/>
                  <a:pt x="463550" y="25400"/>
                </a:cubicBezTo>
                <a:cubicBezTo>
                  <a:pt x="427403" y="36244"/>
                  <a:pt x="444186" y="28292"/>
                  <a:pt x="400050" y="38100"/>
                </a:cubicBezTo>
                <a:cubicBezTo>
                  <a:pt x="393516" y="39552"/>
                  <a:pt x="387350" y="42333"/>
                  <a:pt x="381000" y="44450"/>
                </a:cubicBezTo>
                <a:cubicBezTo>
                  <a:pt x="374650" y="50800"/>
                  <a:pt x="368768" y="57656"/>
                  <a:pt x="361950" y="63500"/>
                </a:cubicBezTo>
                <a:cubicBezTo>
                  <a:pt x="353915" y="70388"/>
                  <a:pt x="343581" y="74640"/>
                  <a:pt x="336550" y="82550"/>
                </a:cubicBezTo>
                <a:cubicBezTo>
                  <a:pt x="326409" y="93958"/>
                  <a:pt x="320308" y="108439"/>
                  <a:pt x="311150" y="120650"/>
                </a:cubicBezTo>
                <a:cubicBezTo>
                  <a:pt x="266680" y="179943"/>
                  <a:pt x="321424" y="105974"/>
                  <a:pt x="266700" y="184150"/>
                </a:cubicBezTo>
                <a:cubicBezTo>
                  <a:pt x="260631" y="192820"/>
                  <a:pt x="253801" y="200938"/>
                  <a:pt x="247650" y="209550"/>
                </a:cubicBezTo>
                <a:cubicBezTo>
                  <a:pt x="243214" y="215760"/>
                  <a:pt x="239386" y="222390"/>
                  <a:pt x="234950" y="228600"/>
                </a:cubicBezTo>
                <a:cubicBezTo>
                  <a:pt x="204806" y="270801"/>
                  <a:pt x="224562" y="238574"/>
                  <a:pt x="190500" y="292100"/>
                </a:cubicBezTo>
                <a:cubicBezTo>
                  <a:pt x="183874" y="302513"/>
                  <a:pt x="177444" y="313061"/>
                  <a:pt x="171450" y="323850"/>
                </a:cubicBezTo>
                <a:cubicBezTo>
                  <a:pt x="166853" y="332125"/>
                  <a:pt x="164138" y="341467"/>
                  <a:pt x="158750" y="349250"/>
                </a:cubicBezTo>
                <a:cubicBezTo>
                  <a:pt x="145013" y="369093"/>
                  <a:pt x="114300" y="406400"/>
                  <a:pt x="114300" y="406400"/>
                </a:cubicBezTo>
                <a:cubicBezTo>
                  <a:pt x="98339" y="454283"/>
                  <a:pt x="121726" y="397118"/>
                  <a:pt x="88900" y="438150"/>
                </a:cubicBezTo>
                <a:cubicBezTo>
                  <a:pt x="84719" y="443377"/>
                  <a:pt x="84900" y="450933"/>
                  <a:pt x="82550" y="457200"/>
                </a:cubicBezTo>
                <a:cubicBezTo>
                  <a:pt x="48975" y="546733"/>
                  <a:pt x="71221" y="519329"/>
                  <a:pt x="31750" y="558800"/>
                </a:cubicBezTo>
                <a:cubicBezTo>
                  <a:pt x="29633" y="573617"/>
                  <a:pt x="29338" y="588810"/>
                  <a:pt x="25400" y="603250"/>
                </a:cubicBezTo>
                <a:cubicBezTo>
                  <a:pt x="22909" y="612382"/>
                  <a:pt x="14196" y="619303"/>
                  <a:pt x="12700" y="628650"/>
                </a:cubicBezTo>
                <a:cubicBezTo>
                  <a:pt x="5646" y="672740"/>
                  <a:pt x="0" y="762000"/>
                  <a:pt x="0" y="762000"/>
                </a:cubicBezTo>
                <a:cubicBezTo>
                  <a:pt x="2117" y="855133"/>
                  <a:pt x="2770" y="948311"/>
                  <a:pt x="6350" y="1041400"/>
                </a:cubicBezTo>
                <a:cubicBezTo>
                  <a:pt x="7006" y="1058453"/>
                  <a:pt x="10445" y="1075285"/>
                  <a:pt x="12700" y="1092200"/>
                </a:cubicBezTo>
                <a:cubicBezTo>
                  <a:pt x="14678" y="1107036"/>
                  <a:pt x="16589" y="1121887"/>
                  <a:pt x="19050" y="1136650"/>
                </a:cubicBezTo>
                <a:cubicBezTo>
                  <a:pt x="27174" y="1185392"/>
                  <a:pt x="37462" y="1233783"/>
                  <a:pt x="44450" y="1282700"/>
                </a:cubicBezTo>
                <a:cubicBezTo>
                  <a:pt x="50036" y="1321800"/>
                  <a:pt x="55920" y="1365449"/>
                  <a:pt x="63500" y="1403350"/>
                </a:cubicBezTo>
                <a:cubicBezTo>
                  <a:pt x="64813" y="1409914"/>
                  <a:pt x="67733" y="1416050"/>
                  <a:pt x="69850" y="1422400"/>
                </a:cubicBezTo>
                <a:cubicBezTo>
                  <a:pt x="71193" y="1431799"/>
                  <a:pt x="79613" y="1493203"/>
                  <a:pt x="82550" y="1504950"/>
                </a:cubicBezTo>
                <a:cubicBezTo>
                  <a:pt x="87910" y="1526389"/>
                  <a:pt x="96240" y="1547011"/>
                  <a:pt x="101600" y="1568450"/>
                </a:cubicBezTo>
                <a:cubicBezTo>
                  <a:pt x="104723" y="1580941"/>
                  <a:pt x="104827" y="1594059"/>
                  <a:pt x="107950" y="1606550"/>
                </a:cubicBezTo>
                <a:cubicBezTo>
                  <a:pt x="111197" y="1619537"/>
                  <a:pt x="117403" y="1631663"/>
                  <a:pt x="120650" y="1644650"/>
                </a:cubicBezTo>
                <a:cubicBezTo>
                  <a:pt x="125700" y="1664852"/>
                  <a:pt x="130844" y="1716008"/>
                  <a:pt x="133350" y="1733550"/>
                </a:cubicBezTo>
                <a:cubicBezTo>
                  <a:pt x="135171" y="1746296"/>
                  <a:pt x="137742" y="1758925"/>
                  <a:pt x="139700" y="1771650"/>
                </a:cubicBezTo>
                <a:cubicBezTo>
                  <a:pt x="141976" y="1786443"/>
                  <a:pt x="143589" y="1801337"/>
                  <a:pt x="146050" y="1816100"/>
                </a:cubicBezTo>
                <a:cubicBezTo>
                  <a:pt x="147824" y="1826746"/>
                  <a:pt x="149782" y="1837379"/>
                  <a:pt x="152400" y="1847850"/>
                </a:cubicBezTo>
                <a:cubicBezTo>
                  <a:pt x="154023" y="1854344"/>
                  <a:pt x="157437" y="1860336"/>
                  <a:pt x="158750" y="1866900"/>
                </a:cubicBezTo>
                <a:cubicBezTo>
                  <a:pt x="163800" y="1892150"/>
                  <a:pt x="167217" y="1917700"/>
                  <a:pt x="171450" y="1943100"/>
                </a:cubicBezTo>
                <a:cubicBezTo>
                  <a:pt x="173567" y="1955800"/>
                  <a:pt x="173729" y="1968986"/>
                  <a:pt x="177800" y="1981200"/>
                </a:cubicBezTo>
                <a:cubicBezTo>
                  <a:pt x="179917" y="1987550"/>
                  <a:pt x="182311" y="1993814"/>
                  <a:pt x="184150" y="2000250"/>
                </a:cubicBezTo>
                <a:cubicBezTo>
                  <a:pt x="189246" y="2018086"/>
                  <a:pt x="193576" y="2039395"/>
                  <a:pt x="196850" y="2057400"/>
                </a:cubicBezTo>
                <a:cubicBezTo>
                  <a:pt x="207447" y="2115682"/>
                  <a:pt x="209395" y="2144592"/>
                  <a:pt x="215900" y="2216150"/>
                </a:cubicBezTo>
                <a:cubicBezTo>
                  <a:pt x="219837" y="2259460"/>
                  <a:pt x="217579" y="2296391"/>
                  <a:pt x="228600" y="2336800"/>
                </a:cubicBezTo>
                <a:cubicBezTo>
                  <a:pt x="232122" y="2349715"/>
                  <a:pt x="238675" y="2361773"/>
                  <a:pt x="241300" y="2374900"/>
                </a:cubicBezTo>
                <a:cubicBezTo>
                  <a:pt x="243417" y="2385483"/>
                  <a:pt x="244476" y="2396334"/>
                  <a:pt x="247650" y="2406650"/>
                </a:cubicBezTo>
                <a:cubicBezTo>
                  <a:pt x="252968" y="2423935"/>
                  <a:pt x="260981" y="2440293"/>
                  <a:pt x="266700" y="2457450"/>
                </a:cubicBezTo>
                <a:cubicBezTo>
                  <a:pt x="269460" y="2465729"/>
                  <a:pt x="269612" y="2474828"/>
                  <a:pt x="273050" y="2482850"/>
                </a:cubicBezTo>
                <a:cubicBezTo>
                  <a:pt x="276056" y="2489865"/>
                  <a:pt x="282650" y="2494926"/>
                  <a:pt x="285750" y="2501900"/>
                </a:cubicBezTo>
                <a:cubicBezTo>
                  <a:pt x="291187" y="2514133"/>
                  <a:pt x="291024" y="2528861"/>
                  <a:pt x="298450" y="2540000"/>
                </a:cubicBezTo>
                <a:cubicBezTo>
                  <a:pt x="302683" y="2546350"/>
                  <a:pt x="307737" y="2552224"/>
                  <a:pt x="311150" y="2559050"/>
                </a:cubicBezTo>
                <a:cubicBezTo>
                  <a:pt x="316248" y="2569245"/>
                  <a:pt x="319848" y="2580127"/>
                  <a:pt x="323850" y="2590800"/>
                </a:cubicBezTo>
                <a:cubicBezTo>
                  <a:pt x="326200" y="2597067"/>
                  <a:pt x="327207" y="2603863"/>
                  <a:pt x="330200" y="2609850"/>
                </a:cubicBezTo>
                <a:cubicBezTo>
                  <a:pt x="335720" y="2620889"/>
                  <a:pt x="343730" y="2630561"/>
                  <a:pt x="349250" y="2641600"/>
                </a:cubicBezTo>
                <a:cubicBezTo>
                  <a:pt x="352243" y="2647587"/>
                  <a:pt x="352607" y="2654663"/>
                  <a:pt x="355600" y="2660650"/>
                </a:cubicBezTo>
                <a:cubicBezTo>
                  <a:pt x="359013" y="2667476"/>
                  <a:pt x="364887" y="2672874"/>
                  <a:pt x="368300" y="2679700"/>
                </a:cubicBezTo>
                <a:cubicBezTo>
                  <a:pt x="371293" y="2685687"/>
                  <a:pt x="371399" y="2692899"/>
                  <a:pt x="374650" y="2698750"/>
                </a:cubicBezTo>
                <a:cubicBezTo>
                  <a:pt x="382063" y="2712093"/>
                  <a:pt x="395223" y="2722370"/>
                  <a:pt x="400050" y="2736850"/>
                </a:cubicBezTo>
                <a:cubicBezTo>
                  <a:pt x="402167" y="2743200"/>
                  <a:pt x="402687" y="2750331"/>
                  <a:pt x="406400" y="2755900"/>
                </a:cubicBezTo>
                <a:cubicBezTo>
                  <a:pt x="411381" y="2763372"/>
                  <a:pt x="419606" y="2768132"/>
                  <a:pt x="425450" y="2774950"/>
                </a:cubicBezTo>
                <a:cubicBezTo>
                  <a:pt x="432338" y="2782985"/>
                  <a:pt x="438150" y="2791883"/>
                  <a:pt x="444500" y="2800350"/>
                </a:cubicBezTo>
                <a:cubicBezTo>
                  <a:pt x="451765" y="2822146"/>
                  <a:pt x="450678" y="2825578"/>
                  <a:pt x="469900" y="2844800"/>
                </a:cubicBezTo>
                <a:cubicBezTo>
                  <a:pt x="475296" y="2850196"/>
                  <a:pt x="482600" y="2853267"/>
                  <a:pt x="488950" y="2857500"/>
                </a:cubicBezTo>
                <a:cubicBezTo>
                  <a:pt x="493183" y="2865967"/>
                  <a:pt x="495590" y="2875628"/>
                  <a:pt x="501650" y="2882900"/>
                </a:cubicBezTo>
                <a:cubicBezTo>
                  <a:pt x="506536" y="2888763"/>
                  <a:pt x="514837" y="2890714"/>
                  <a:pt x="520700" y="2895600"/>
                </a:cubicBezTo>
                <a:cubicBezTo>
                  <a:pt x="552411" y="2922026"/>
                  <a:pt x="525322" y="2909841"/>
                  <a:pt x="558800" y="2921000"/>
                </a:cubicBezTo>
                <a:cubicBezTo>
                  <a:pt x="563033" y="2927350"/>
                  <a:pt x="566104" y="2934654"/>
                  <a:pt x="571500" y="2940050"/>
                </a:cubicBezTo>
                <a:cubicBezTo>
                  <a:pt x="576896" y="2945446"/>
                  <a:pt x="584340" y="2948314"/>
                  <a:pt x="590550" y="2952750"/>
                </a:cubicBezTo>
                <a:cubicBezTo>
                  <a:pt x="599162" y="2958901"/>
                  <a:pt x="607280" y="2965731"/>
                  <a:pt x="615950" y="2971800"/>
                </a:cubicBezTo>
                <a:cubicBezTo>
                  <a:pt x="628454" y="2980553"/>
                  <a:pt x="641839" y="2988042"/>
                  <a:pt x="654050" y="2997200"/>
                </a:cubicBezTo>
                <a:cubicBezTo>
                  <a:pt x="684805" y="3020266"/>
                  <a:pt x="669410" y="3012903"/>
                  <a:pt x="698500" y="3022600"/>
                </a:cubicBezTo>
                <a:cubicBezTo>
                  <a:pt x="704850" y="3028950"/>
                  <a:pt x="712569" y="3034178"/>
                  <a:pt x="717550" y="3041650"/>
                </a:cubicBezTo>
                <a:cubicBezTo>
                  <a:pt x="746736" y="3085430"/>
                  <a:pt x="709378" y="3046178"/>
                  <a:pt x="730250" y="3067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593850" y="3073400"/>
            <a:ext cx="2089906" cy="1447800"/>
          </a:xfrm>
          <a:custGeom>
            <a:avLst/>
            <a:gdLst>
              <a:gd name="connsiteX0" fmla="*/ 0 w 2089906"/>
              <a:gd name="connsiteY0" fmla="*/ 1447800 h 1447800"/>
              <a:gd name="connsiteX1" fmla="*/ 133350 w 2089906"/>
              <a:gd name="connsiteY1" fmla="*/ 1441450 h 1447800"/>
              <a:gd name="connsiteX2" fmla="*/ 222250 w 2089906"/>
              <a:gd name="connsiteY2" fmla="*/ 1409700 h 1447800"/>
              <a:gd name="connsiteX3" fmla="*/ 342900 w 2089906"/>
              <a:gd name="connsiteY3" fmla="*/ 1397000 h 1447800"/>
              <a:gd name="connsiteX4" fmla="*/ 444500 w 2089906"/>
              <a:gd name="connsiteY4" fmla="*/ 1384300 h 1447800"/>
              <a:gd name="connsiteX5" fmla="*/ 876300 w 2089906"/>
              <a:gd name="connsiteY5" fmla="*/ 1377950 h 1447800"/>
              <a:gd name="connsiteX6" fmla="*/ 1028700 w 2089906"/>
              <a:gd name="connsiteY6" fmla="*/ 1346200 h 1447800"/>
              <a:gd name="connsiteX7" fmla="*/ 1098550 w 2089906"/>
              <a:gd name="connsiteY7" fmla="*/ 1339850 h 1447800"/>
              <a:gd name="connsiteX8" fmla="*/ 1250950 w 2089906"/>
              <a:gd name="connsiteY8" fmla="*/ 1327150 h 1447800"/>
              <a:gd name="connsiteX9" fmla="*/ 1327150 w 2089906"/>
              <a:gd name="connsiteY9" fmla="*/ 1308100 h 1447800"/>
              <a:gd name="connsiteX10" fmla="*/ 1390650 w 2089906"/>
              <a:gd name="connsiteY10" fmla="*/ 1301750 h 1447800"/>
              <a:gd name="connsiteX11" fmla="*/ 1441450 w 2089906"/>
              <a:gd name="connsiteY11" fmla="*/ 1282700 h 1447800"/>
              <a:gd name="connsiteX12" fmla="*/ 1536700 w 2089906"/>
              <a:gd name="connsiteY12" fmla="*/ 1263650 h 1447800"/>
              <a:gd name="connsiteX13" fmla="*/ 1644650 w 2089906"/>
              <a:gd name="connsiteY13" fmla="*/ 1219200 h 1447800"/>
              <a:gd name="connsiteX14" fmla="*/ 1720850 w 2089906"/>
              <a:gd name="connsiteY14" fmla="*/ 1187450 h 1447800"/>
              <a:gd name="connsiteX15" fmla="*/ 1816100 w 2089906"/>
              <a:gd name="connsiteY15" fmla="*/ 1117600 h 1447800"/>
              <a:gd name="connsiteX16" fmla="*/ 1879600 w 2089906"/>
              <a:gd name="connsiteY16" fmla="*/ 1073150 h 1447800"/>
              <a:gd name="connsiteX17" fmla="*/ 1962150 w 2089906"/>
              <a:gd name="connsiteY17" fmla="*/ 977900 h 1447800"/>
              <a:gd name="connsiteX18" fmla="*/ 1993900 w 2089906"/>
              <a:gd name="connsiteY18" fmla="*/ 952500 h 1447800"/>
              <a:gd name="connsiteX19" fmla="*/ 2025650 w 2089906"/>
              <a:gd name="connsiteY19" fmla="*/ 889000 h 1447800"/>
              <a:gd name="connsiteX20" fmla="*/ 2063750 w 2089906"/>
              <a:gd name="connsiteY20" fmla="*/ 806450 h 1447800"/>
              <a:gd name="connsiteX21" fmla="*/ 2070100 w 2089906"/>
              <a:gd name="connsiteY21" fmla="*/ 755650 h 1447800"/>
              <a:gd name="connsiteX22" fmla="*/ 2082800 w 2089906"/>
              <a:gd name="connsiteY22" fmla="*/ 717550 h 1447800"/>
              <a:gd name="connsiteX23" fmla="*/ 2089150 w 2089906"/>
              <a:gd name="connsiteY23" fmla="*/ 679450 h 1447800"/>
              <a:gd name="connsiteX24" fmla="*/ 2076450 w 2089906"/>
              <a:gd name="connsiteY24" fmla="*/ 558800 h 1447800"/>
              <a:gd name="connsiteX25" fmla="*/ 2070100 w 2089906"/>
              <a:gd name="connsiteY25" fmla="*/ 539750 h 1447800"/>
              <a:gd name="connsiteX26" fmla="*/ 2006600 w 2089906"/>
              <a:gd name="connsiteY26" fmla="*/ 463550 h 1447800"/>
              <a:gd name="connsiteX27" fmla="*/ 1955800 w 2089906"/>
              <a:gd name="connsiteY27" fmla="*/ 444500 h 1447800"/>
              <a:gd name="connsiteX28" fmla="*/ 1898650 w 2089906"/>
              <a:gd name="connsiteY28" fmla="*/ 425450 h 1447800"/>
              <a:gd name="connsiteX29" fmla="*/ 1816100 w 2089906"/>
              <a:gd name="connsiteY29" fmla="*/ 406400 h 1447800"/>
              <a:gd name="connsiteX30" fmla="*/ 1797050 w 2089906"/>
              <a:gd name="connsiteY30" fmla="*/ 400050 h 1447800"/>
              <a:gd name="connsiteX31" fmla="*/ 1746250 w 2089906"/>
              <a:gd name="connsiteY31" fmla="*/ 381000 h 1447800"/>
              <a:gd name="connsiteX32" fmla="*/ 1670050 w 2089906"/>
              <a:gd name="connsiteY32" fmla="*/ 374650 h 1447800"/>
              <a:gd name="connsiteX33" fmla="*/ 1625600 w 2089906"/>
              <a:gd name="connsiteY33" fmla="*/ 355600 h 1447800"/>
              <a:gd name="connsiteX34" fmla="*/ 1549400 w 2089906"/>
              <a:gd name="connsiteY34" fmla="*/ 342900 h 1447800"/>
              <a:gd name="connsiteX35" fmla="*/ 1397000 w 2089906"/>
              <a:gd name="connsiteY35" fmla="*/ 292100 h 1447800"/>
              <a:gd name="connsiteX36" fmla="*/ 1301750 w 2089906"/>
              <a:gd name="connsiteY36" fmla="*/ 254000 h 1447800"/>
              <a:gd name="connsiteX37" fmla="*/ 1263650 w 2089906"/>
              <a:gd name="connsiteY37" fmla="*/ 247650 h 1447800"/>
              <a:gd name="connsiteX38" fmla="*/ 1219200 w 2089906"/>
              <a:gd name="connsiteY38" fmla="*/ 234950 h 1447800"/>
              <a:gd name="connsiteX39" fmla="*/ 1187450 w 2089906"/>
              <a:gd name="connsiteY39" fmla="*/ 215900 h 1447800"/>
              <a:gd name="connsiteX40" fmla="*/ 1130300 w 2089906"/>
              <a:gd name="connsiteY40" fmla="*/ 190500 h 1447800"/>
              <a:gd name="connsiteX41" fmla="*/ 1111250 w 2089906"/>
              <a:gd name="connsiteY41" fmla="*/ 171450 h 1447800"/>
              <a:gd name="connsiteX42" fmla="*/ 1092200 w 2089906"/>
              <a:gd name="connsiteY42" fmla="*/ 158750 h 1447800"/>
              <a:gd name="connsiteX43" fmla="*/ 1054100 w 2089906"/>
              <a:gd name="connsiteY43" fmla="*/ 114300 h 1447800"/>
              <a:gd name="connsiteX44" fmla="*/ 1041400 w 2089906"/>
              <a:gd name="connsiteY44" fmla="*/ 88900 h 1447800"/>
              <a:gd name="connsiteX45" fmla="*/ 1028700 w 2089906"/>
              <a:gd name="connsiteY45" fmla="*/ 50800 h 1447800"/>
              <a:gd name="connsiteX46" fmla="*/ 1016000 w 2089906"/>
              <a:gd name="connsiteY46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89906" h="1447800">
                <a:moveTo>
                  <a:pt x="0" y="1447800"/>
                </a:moveTo>
                <a:cubicBezTo>
                  <a:pt x="44450" y="1445683"/>
                  <a:pt x="89103" y="1446191"/>
                  <a:pt x="133350" y="1441450"/>
                </a:cubicBezTo>
                <a:cubicBezTo>
                  <a:pt x="223037" y="1431841"/>
                  <a:pt x="132528" y="1426954"/>
                  <a:pt x="222250" y="1409700"/>
                </a:cubicBezTo>
                <a:cubicBezTo>
                  <a:pt x="261961" y="1402063"/>
                  <a:pt x="302773" y="1402016"/>
                  <a:pt x="342900" y="1397000"/>
                </a:cubicBezTo>
                <a:cubicBezTo>
                  <a:pt x="376767" y="1392767"/>
                  <a:pt x="410392" y="1385518"/>
                  <a:pt x="444500" y="1384300"/>
                </a:cubicBezTo>
                <a:cubicBezTo>
                  <a:pt x="588357" y="1379162"/>
                  <a:pt x="732367" y="1380067"/>
                  <a:pt x="876300" y="1377950"/>
                </a:cubicBezTo>
                <a:cubicBezTo>
                  <a:pt x="1061827" y="1362489"/>
                  <a:pt x="841505" y="1386895"/>
                  <a:pt x="1028700" y="1346200"/>
                </a:cubicBezTo>
                <a:cubicBezTo>
                  <a:pt x="1051546" y="1341234"/>
                  <a:pt x="1075251" y="1341792"/>
                  <a:pt x="1098550" y="1339850"/>
                </a:cubicBezTo>
                <a:cubicBezTo>
                  <a:pt x="1293985" y="1323564"/>
                  <a:pt x="1077733" y="1342897"/>
                  <a:pt x="1250950" y="1327150"/>
                </a:cubicBezTo>
                <a:cubicBezTo>
                  <a:pt x="1276350" y="1320800"/>
                  <a:pt x="1301391" y="1312784"/>
                  <a:pt x="1327150" y="1308100"/>
                </a:cubicBezTo>
                <a:cubicBezTo>
                  <a:pt x="1348079" y="1304295"/>
                  <a:pt x="1369884" y="1306365"/>
                  <a:pt x="1390650" y="1301750"/>
                </a:cubicBezTo>
                <a:cubicBezTo>
                  <a:pt x="1408304" y="1297827"/>
                  <a:pt x="1424100" y="1287803"/>
                  <a:pt x="1441450" y="1282700"/>
                </a:cubicBezTo>
                <a:cubicBezTo>
                  <a:pt x="1471840" y="1273762"/>
                  <a:pt x="1505298" y="1268884"/>
                  <a:pt x="1536700" y="1263650"/>
                </a:cubicBezTo>
                <a:cubicBezTo>
                  <a:pt x="1572683" y="1248833"/>
                  <a:pt x="1607733" y="1231506"/>
                  <a:pt x="1644650" y="1219200"/>
                </a:cubicBezTo>
                <a:cubicBezTo>
                  <a:pt x="1673320" y="1209643"/>
                  <a:pt x="1689217" y="1205024"/>
                  <a:pt x="1720850" y="1187450"/>
                </a:cubicBezTo>
                <a:cubicBezTo>
                  <a:pt x="1793511" y="1147083"/>
                  <a:pt x="1759143" y="1159023"/>
                  <a:pt x="1816100" y="1117600"/>
                </a:cubicBezTo>
                <a:cubicBezTo>
                  <a:pt x="1863973" y="1082783"/>
                  <a:pt x="1833269" y="1115917"/>
                  <a:pt x="1879600" y="1073150"/>
                </a:cubicBezTo>
                <a:cubicBezTo>
                  <a:pt x="2017437" y="945915"/>
                  <a:pt x="1860092" y="1090164"/>
                  <a:pt x="1962150" y="977900"/>
                </a:cubicBezTo>
                <a:cubicBezTo>
                  <a:pt x="1971267" y="967871"/>
                  <a:pt x="1983317" y="960967"/>
                  <a:pt x="1993900" y="952500"/>
                </a:cubicBezTo>
                <a:cubicBezTo>
                  <a:pt x="2004483" y="931333"/>
                  <a:pt x="2016861" y="910972"/>
                  <a:pt x="2025650" y="889000"/>
                </a:cubicBezTo>
                <a:cubicBezTo>
                  <a:pt x="2045381" y="839672"/>
                  <a:pt x="2033252" y="867445"/>
                  <a:pt x="2063750" y="806450"/>
                </a:cubicBezTo>
                <a:cubicBezTo>
                  <a:pt x="2065867" y="789517"/>
                  <a:pt x="2066524" y="772336"/>
                  <a:pt x="2070100" y="755650"/>
                </a:cubicBezTo>
                <a:cubicBezTo>
                  <a:pt x="2072905" y="742560"/>
                  <a:pt x="2079553" y="730537"/>
                  <a:pt x="2082800" y="717550"/>
                </a:cubicBezTo>
                <a:cubicBezTo>
                  <a:pt x="2085923" y="705059"/>
                  <a:pt x="2087033" y="692150"/>
                  <a:pt x="2089150" y="679450"/>
                </a:cubicBezTo>
                <a:cubicBezTo>
                  <a:pt x="2084450" y="608943"/>
                  <a:pt x="2089906" y="605896"/>
                  <a:pt x="2076450" y="558800"/>
                </a:cubicBezTo>
                <a:cubicBezTo>
                  <a:pt x="2074611" y="552364"/>
                  <a:pt x="2073694" y="545397"/>
                  <a:pt x="2070100" y="539750"/>
                </a:cubicBezTo>
                <a:cubicBezTo>
                  <a:pt x="2063023" y="528629"/>
                  <a:pt x="2025354" y="476053"/>
                  <a:pt x="2006600" y="463550"/>
                </a:cubicBezTo>
                <a:cubicBezTo>
                  <a:pt x="1978523" y="444832"/>
                  <a:pt x="1979857" y="456529"/>
                  <a:pt x="1955800" y="444500"/>
                </a:cubicBezTo>
                <a:cubicBezTo>
                  <a:pt x="1911156" y="422178"/>
                  <a:pt x="1969384" y="437239"/>
                  <a:pt x="1898650" y="425450"/>
                </a:cubicBezTo>
                <a:cubicBezTo>
                  <a:pt x="1859222" y="399165"/>
                  <a:pt x="1894659" y="418486"/>
                  <a:pt x="1816100" y="406400"/>
                </a:cubicBezTo>
                <a:cubicBezTo>
                  <a:pt x="1809484" y="405382"/>
                  <a:pt x="1803340" y="402337"/>
                  <a:pt x="1797050" y="400050"/>
                </a:cubicBezTo>
                <a:cubicBezTo>
                  <a:pt x="1780054" y="393870"/>
                  <a:pt x="1763984" y="384547"/>
                  <a:pt x="1746250" y="381000"/>
                </a:cubicBezTo>
                <a:cubicBezTo>
                  <a:pt x="1721257" y="376001"/>
                  <a:pt x="1695450" y="376767"/>
                  <a:pt x="1670050" y="374650"/>
                </a:cubicBezTo>
                <a:cubicBezTo>
                  <a:pt x="1655233" y="368300"/>
                  <a:pt x="1640893" y="360698"/>
                  <a:pt x="1625600" y="355600"/>
                </a:cubicBezTo>
                <a:cubicBezTo>
                  <a:pt x="1611672" y="350957"/>
                  <a:pt x="1559467" y="344338"/>
                  <a:pt x="1549400" y="342900"/>
                </a:cubicBezTo>
                <a:cubicBezTo>
                  <a:pt x="1432354" y="290880"/>
                  <a:pt x="1559473" y="343796"/>
                  <a:pt x="1397000" y="292100"/>
                </a:cubicBezTo>
                <a:cubicBezTo>
                  <a:pt x="1289802" y="257991"/>
                  <a:pt x="1419391" y="287612"/>
                  <a:pt x="1301750" y="254000"/>
                </a:cubicBezTo>
                <a:cubicBezTo>
                  <a:pt x="1289370" y="250463"/>
                  <a:pt x="1276195" y="250545"/>
                  <a:pt x="1263650" y="247650"/>
                </a:cubicBezTo>
                <a:cubicBezTo>
                  <a:pt x="1248635" y="244185"/>
                  <a:pt x="1234017" y="239183"/>
                  <a:pt x="1219200" y="234950"/>
                </a:cubicBezTo>
                <a:cubicBezTo>
                  <a:pt x="1208617" y="228600"/>
                  <a:pt x="1198728" y="220913"/>
                  <a:pt x="1187450" y="215900"/>
                </a:cubicBezTo>
                <a:cubicBezTo>
                  <a:pt x="1139912" y="194772"/>
                  <a:pt x="1183908" y="230706"/>
                  <a:pt x="1130300" y="190500"/>
                </a:cubicBezTo>
                <a:cubicBezTo>
                  <a:pt x="1123116" y="185112"/>
                  <a:pt x="1118149" y="177199"/>
                  <a:pt x="1111250" y="171450"/>
                </a:cubicBezTo>
                <a:cubicBezTo>
                  <a:pt x="1105387" y="166564"/>
                  <a:pt x="1098063" y="163636"/>
                  <a:pt x="1092200" y="158750"/>
                </a:cubicBezTo>
                <a:cubicBezTo>
                  <a:pt x="1078647" y="147456"/>
                  <a:pt x="1063240" y="128924"/>
                  <a:pt x="1054100" y="114300"/>
                </a:cubicBezTo>
                <a:cubicBezTo>
                  <a:pt x="1049083" y="106273"/>
                  <a:pt x="1044916" y="97689"/>
                  <a:pt x="1041400" y="88900"/>
                </a:cubicBezTo>
                <a:cubicBezTo>
                  <a:pt x="1036428" y="76471"/>
                  <a:pt x="1036126" y="61939"/>
                  <a:pt x="1028700" y="50800"/>
                </a:cubicBezTo>
                <a:cubicBezTo>
                  <a:pt x="1010129" y="22944"/>
                  <a:pt x="1016000" y="39382"/>
                  <a:pt x="10160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342442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*v-for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항목을 반복 시킬 때 사용하는 </a:t>
            </a:r>
            <a:r>
              <a:rPr lang="ko-KR" altLang="en-US" sz="1600" dirty="0" err="1" smtClean="0"/>
              <a:t>랜더링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v-for=“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 data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v-for=“(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, index) in data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“&gt;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&lt;div id</a:t>
            </a:r>
            <a:r>
              <a:rPr lang="en-US" altLang="ko-KR" sz="1600" smtClean="0"/>
              <a:t>=“list”&gt;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v-for=“item in items”&gt;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&gt;{{ </a:t>
            </a:r>
            <a:r>
              <a:rPr lang="en-US" altLang="ko-KR" sz="1600" dirty="0" err="1" smtClean="0"/>
              <a:t>item.no</a:t>
            </a:r>
            <a:r>
              <a:rPr lang="en-US" altLang="ko-KR" sz="1600" dirty="0" smtClean="0"/>
              <a:t> }} {{ item.name}}&lt;/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&lt;/div&gt;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scirpt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model={items:[{no :1, name:”</a:t>
            </a:r>
            <a:r>
              <a:rPr lang="ko-KR" altLang="en-US" sz="1600" dirty="0" smtClean="0"/>
              <a:t>이동원</a:t>
            </a:r>
            <a:r>
              <a:rPr lang="en-US" altLang="ko-KR" sz="1600" dirty="0" smtClean="0"/>
              <a:t>”}, {no :2, name:”</a:t>
            </a:r>
            <a:r>
              <a:rPr lang="ko-KR" altLang="en-US" sz="1600" dirty="0" smtClean="0"/>
              <a:t>임태균</a:t>
            </a:r>
            <a:r>
              <a:rPr lang="en-US" altLang="ko-KR" sz="1600" dirty="0" smtClean="0"/>
              <a:t>”},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{no :3, name:”</a:t>
            </a:r>
            <a:r>
              <a:rPr lang="ko-KR" altLang="en-US" sz="1600" dirty="0" smtClean="0"/>
              <a:t>홍지</a:t>
            </a:r>
            <a:r>
              <a:rPr lang="ko-KR" altLang="en-US" sz="1600" dirty="0"/>
              <a:t>성</a:t>
            </a:r>
            <a:r>
              <a:rPr lang="en-US" altLang="ko-KR" sz="1600" dirty="0" smtClean="0"/>
              <a:t>”}]};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new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 el</a:t>
            </a:r>
            <a:r>
              <a:rPr lang="en-US" altLang="ko-KR" sz="1600" dirty="0" smtClean="0"/>
              <a:t>:”list”,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data : model</a:t>
            </a:r>
            <a:endParaRPr lang="en-US" altLang="ko-KR" sz="1600" dirty="0"/>
          </a:p>
          <a:p>
            <a:r>
              <a:rPr lang="en-US" altLang="ko-KR" sz="1600" dirty="0" smtClean="0"/>
              <a:t>});</a:t>
            </a:r>
            <a:endParaRPr lang="en-US" altLang="ko-KR" sz="1600" dirty="0"/>
          </a:p>
          <a:p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scirpt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자유형 4"/>
          <p:cNvSpPr/>
          <p:nvPr/>
        </p:nvSpPr>
        <p:spPr>
          <a:xfrm>
            <a:off x="1337869" y="4538663"/>
            <a:ext cx="1086888" cy="1295400"/>
          </a:xfrm>
          <a:custGeom>
            <a:avLst/>
            <a:gdLst>
              <a:gd name="connsiteX0" fmla="*/ 248044 w 1086888"/>
              <a:gd name="connsiteY0" fmla="*/ 1243012 h 1295400"/>
              <a:gd name="connsiteX1" fmla="*/ 262331 w 1086888"/>
              <a:gd name="connsiteY1" fmla="*/ 1247775 h 1295400"/>
              <a:gd name="connsiteX2" fmla="*/ 281381 w 1086888"/>
              <a:gd name="connsiteY2" fmla="*/ 1252537 h 1295400"/>
              <a:gd name="connsiteX3" fmla="*/ 305194 w 1086888"/>
              <a:gd name="connsiteY3" fmla="*/ 1262062 h 1295400"/>
              <a:gd name="connsiteX4" fmla="*/ 343294 w 1086888"/>
              <a:gd name="connsiteY4" fmla="*/ 1266825 h 1295400"/>
              <a:gd name="connsiteX5" fmla="*/ 395681 w 1086888"/>
              <a:gd name="connsiteY5" fmla="*/ 1281112 h 1295400"/>
              <a:gd name="connsiteX6" fmla="*/ 448069 w 1086888"/>
              <a:gd name="connsiteY6" fmla="*/ 1285875 h 1295400"/>
              <a:gd name="connsiteX7" fmla="*/ 505219 w 1086888"/>
              <a:gd name="connsiteY7" fmla="*/ 1295400 h 1295400"/>
              <a:gd name="connsiteX8" fmla="*/ 800494 w 1086888"/>
              <a:gd name="connsiteY8" fmla="*/ 1285875 h 1295400"/>
              <a:gd name="connsiteX9" fmla="*/ 829069 w 1086888"/>
              <a:gd name="connsiteY9" fmla="*/ 1276350 h 1295400"/>
              <a:gd name="connsiteX10" fmla="*/ 876694 w 1086888"/>
              <a:gd name="connsiteY10" fmla="*/ 1247775 h 1295400"/>
              <a:gd name="connsiteX11" fmla="*/ 900506 w 1086888"/>
              <a:gd name="connsiteY11" fmla="*/ 1219200 h 1295400"/>
              <a:gd name="connsiteX12" fmla="*/ 924319 w 1086888"/>
              <a:gd name="connsiteY12" fmla="*/ 1166812 h 1295400"/>
              <a:gd name="connsiteX13" fmla="*/ 971944 w 1086888"/>
              <a:gd name="connsiteY13" fmla="*/ 1090612 h 1295400"/>
              <a:gd name="connsiteX14" fmla="*/ 986231 w 1086888"/>
              <a:gd name="connsiteY14" fmla="*/ 1047750 h 1295400"/>
              <a:gd name="connsiteX15" fmla="*/ 1024331 w 1086888"/>
              <a:gd name="connsiteY15" fmla="*/ 966787 h 1295400"/>
              <a:gd name="connsiteX16" fmla="*/ 1052906 w 1086888"/>
              <a:gd name="connsiteY16" fmla="*/ 900112 h 1295400"/>
              <a:gd name="connsiteX17" fmla="*/ 1057669 w 1086888"/>
              <a:gd name="connsiteY17" fmla="*/ 866775 h 1295400"/>
              <a:gd name="connsiteX18" fmla="*/ 1071956 w 1086888"/>
              <a:gd name="connsiteY18" fmla="*/ 842962 h 1295400"/>
              <a:gd name="connsiteX19" fmla="*/ 1076719 w 1086888"/>
              <a:gd name="connsiteY19" fmla="*/ 790575 h 1295400"/>
              <a:gd name="connsiteX20" fmla="*/ 1062431 w 1086888"/>
              <a:gd name="connsiteY20" fmla="*/ 638175 h 1295400"/>
              <a:gd name="connsiteX21" fmla="*/ 1043381 w 1086888"/>
              <a:gd name="connsiteY21" fmla="*/ 619125 h 1295400"/>
              <a:gd name="connsiteX22" fmla="*/ 1038619 w 1086888"/>
              <a:gd name="connsiteY22" fmla="*/ 600075 h 1295400"/>
              <a:gd name="connsiteX23" fmla="*/ 995756 w 1086888"/>
              <a:gd name="connsiteY23" fmla="*/ 561975 h 1295400"/>
              <a:gd name="connsiteX24" fmla="*/ 981469 w 1086888"/>
              <a:gd name="connsiteY24" fmla="*/ 547687 h 1295400"/>
              <a:gd name="connsiteX25" fmla="*/ 933844 w 1086888"/>
              <a:gd name="connsiteY25" fmla="*/ 528637 h 1295400"/>
              <a:gd name="connsiteX26" fmla="*/ 895744 w 1086888"/>
              <a:gd name="connsiteY26" fmla="*/ 504825 h 1295400"/>
              <a:gd name="connsiteX27" fmla="*/ 819544 w 1086888"/>
              <a:gd name="connsiteY27" fmla="*/ 452437 h 1295400"/>
              <a:gd name="connsiteX28" fmla="*/ 795731 w 1086888"/>
              <a:gd name="connsiteY28" fmla="*/ 447675 h 1295400"/>
              <a:gd name="connsiteX29" fmla="*/ 748106 w 1086888"/>
              <a:gd name="connsiteY29" fmla="*/ 423862 h 1295400"/>
              <a:gd name="connsiteX30" fmla="*/ 657619 w 1086888"/>
              <a:gd name="connsiteY30" fmla="*/ 400050 h 1295400"/>
              <a:gd name="connsiteX31" fmla="*/ 567131 w 1086888"/>
              <a:gd name="connsiteY31" fmla="*/ 385762 h 1295400"/>
              <a:gd name="connsiteX32" fmla="*/ 476644 w 1086888"/>
              <a:gd name="connsiteY32" fmla="*/ 366712 h 1295400"/>
              <a:gd name="connsiteX33" fmla="*/ 443306 w 1086888"/>
              <a:gd name="connsiteY33" fmla="*/ 361950 h 1295400"/>
              <a:gd name="connsiteX34" fmla="*/ 395681 w 1086888"/>
              <a:gd name="connsiteY34" fmla="*/ 338137 h 1295400"/>
              <a:gd name="connsiteX35" fmla="*/ 371869 w 1086888"/>
              <a:gd name="connsiteY35" fmla="*/ 333375 h 1295400"/>
              <a:gd name="connsiteX36" fmla="*/ 348056 w 1086888"/>
              <a:gd name="connsiteY36" fmla="*/ 323850 h 1295400"/>
              <a:gd name="connsiteX37" fmla="*/ 305194 w 1086888"/>
              <a:gd name="connsiteY37" fmla="*/ 314325 h 1295400"/>
              <a:gd name="connsiteX38" fmla="*/ 252806 w 1086888"/>
              <a:gd name="connsiteY38" fmla="*/ 290512 h 1295400"/>
              <a:gd name="connsiteX39" fmla="*/ 238519 w 1086888"/>
              <a:gd name="connsiteY39" fmla="*/ 280987 h 1295400"/>
              <a:gd name="connsiteX40" fmla="*/ 205181 w 1086888"/>
              <a:gd name="connsiteY40" fmla="*/ 271462 h 1295400"/>
              <a:gd name="connsiteX41" fmla="*/ 176606 w 1086888"/>
              <a:gd name="connsiteY41" fmla="*/ 252412 h 1295400"/>
              <a:gd name="connsiteX42" fmla="*/ 148031 w 1086888"/>
              <a:gd name="connsiteY42" fmla="*/ 238125 h 1295400"/>
              <a:gd name="connsiteX43" fmla="*/ 95644 w 1086888"/>
              <a:gd name="connsiteY43" fmla="*/ 204787 h 1295400"/>
              <a:gd name="connsiteX44" fmla="*/ 57544 w 1086888"/>
              <a:gd name="connsiteY44" fmla="*/ 176212 h 1295400"/>
              <a:gd name="connsiteX45" fmla="*/ 33731 w 1086888"/>
              <a:gd name="connsiteY45" fmla="*/ 123825 h 1295400"/>
              <a:gd name="connsiteX46" fmla="*/ 24206 w 1086888"/>
              <a:gd name="connsiteY46" fmla="*/ 104775 h 1295400"/>
              <a:gd name="connsiteX47" fmla="*/ 14681 w 1086888"/>
              <a:gd name="connsiteY47" fmla="*/ 66675 h 1295400"/>
              <a:gd name="connsiteX48" fmla="*/ 5156 w 1086888"/>
              <a:gd name="connsiteY48" fmla="*/ 47625 h 1295400"/>
              <a:gd name="connsiteX49" fmla="*/ 394 w 1086888"/>
              <a:gd name="connsiteY49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86888" h="1295400">
                <a:moveTo>
                  <a:pt x="248044" y="1243012"/>
                </a:moveTo>
                <a:cubicBezTo>
                  <a:pt x="252806" y="1244600"/>
                  <a:pt x="257504" y="1246396"/>
                  <a:pt x="262331" y="1247775"/>
                </a:cubicBezTo>
                <a:cubicBezTo>
                  <a:pt x="268625" y="1249573"/>
                  <a:pt x="275171" y="1250467"/>
                  <a:pt x="281381" y="1252537"/>
                </a:cubicBezTo>
                <a:cubicBezTo>
                  <a:pt x="289491" y="1255240"/>
                  <a:pt x="296864" y="1260140"/>
                  <a:pt x="305194" y="1262062"/>
                </a:cubicBezTo>
                <a:cubicBezTo>
                  <a:pt x="317665" y="1264940"/>
                  <a:pt x="330594" y="1265237"/>
                  <a:pt x="343294" y="1266825"/>
                </a:cubicBezTo>
                <a:cubicBezTo>
                  <a:pt x="360756" y="1271587"/>
                  <a:pt x="377873" y="1277874"/>
                  <a:pt x="395681" y="1281112"/>
                </a:cubicBezTo>
                <a:cubicBezTo>
                  <a:pt x="412933" y="1284249"/>
                  <a:pt x="430682" y="1283607"/>
                  <a:pt x="448069" y="1285875"/>
                </a:cubicBezTo>
                <a:cubicBezTo>
                  <a:pt x="467220" y="1288373"/>
                  <a:pt x="486169" y="1292225"/>
                  <a:pt x="505219" y="1295400"/>
                </a:cubicBezTo>
                <a:cubicBezTo>
                  <a:pt x="603644" y="1292225"/>
                  <a:pt x="702188" y="1291658"/>
                  <a:pt x="800494" y="1285875"/>
                </a:cubicBezTo>
                <a:cubicBezTo>
                  <a:pt x="810517" y="1285285"/>
                  <a:pt x="820089" y="1280840"/>
                  <a:pt x="829069" y="1276350"/>
                </a:cubicBezTo>
                <a:cubicBezTo>
                  <a:pt x="845628" y="1268071"/>
                  <a:pt x="876694" y="1247775"/>
                  <a:pt x="876694" y="1247775"/>
                </a:cubicBezTo>
                <a:cubicBezTo>
                  <a:pt x="884631" y="1238250"/>
                  <a:pt x="893628" y="1229516"/>
                  <a:pt x="900506" y="1219200"/>
                </a:cubicBezTo>
                <a:cubicBezTo>
                  <a:pt x="932777" y="1170794"/>
                  <a:pt x="899472" y="1210295"/>
                  <a:pt x="924319" y="1166812"/>
                </a:cubicBezTo>
                <a:cubicBezTo>
                  <a:pt x="939180" y="1140806"/>
                  <a:pt x="962472" y="1119028"/>
                  <a:pt x="971944" y="1090612"/>
                </a:cubicBezTo>
                <a:cubicBezTo>
                  <a:pt x="976706" y="1076325"/>
                  <a:pt x="980943" y="1061851"/>
                  <a:pt x="986231" y="1047750"/>
                </a:cubicBezTo>
                <a:cubicBezTo>
                  <a:pt x="998721" y="1014445"/>
                  <a:pt x="1008016" y="1001230"/>
                  <a:pt x="1024331" y="966787"/>
                </a:cubicBezTo>
                <a:cubicBezTo>
                  <a:pt x="1038813" y="936215"/>
                  <a:pt x="1041971" y="927450"/>
                  <a:pt x="1052906" y="900112"/>
                </a:cubicBezTo>
                <a:cubicBezTo>
                  <a:pt x="1054494" y="889000"/>
                  <a:pt x="1054119" y="877424"/>
                  <a:pt x="1057669" y="866775"/>
                </a:cubicBezTo>
                <a:cubicBezTo>
                  <a:pt x="1060596" y="857993"/>
                  <a:pt x="1069711" y="851942"/>
                  <a:pt x="1071956" y="842962"/>
                </a:cubicBezTo>
                <a:cubicBezTo>
                  <a:pt x="1076209" y="825951"/>
                  <a:pt x="1075131" y="808037"/>
                  <a:pt x="1076719" y="790575"/>
                </a:cubicBezTo>
                <a:cubicBezTo>
                  <a:pt x="1076648" y="788669"/>
                  <a:pt x="1086888" y="674860"/>
                  <a:pt x="1062431" y="638175"/>
                </a:cubicBezTo>
                <a:cubicBezTo>
                  <a:pt x="1057450" y="630703"/>
                  <a:pt x="1049731" y="625475"/>
                  <a:pt x="1043381" y="619125"/>
                </a:cubicBezTo>
                <a:cubicBezTo>
                  <a:pt x="1041794" y="612775"/>
                  <a:pt x="1042250" y="605521"/>
                  <a:pt x="1038619" y="600075"/>
                </a:cubicBezTo>
                <a:cubicBezTo>
                  <a:pt x="1025471" y="580353"/>
                  <a:pt x="1012277" y="576136"/>
                  <a:pt x="995756" y="561975"/>
                </a:cubicBezTo>
                <a:cubicBezTo>
                  <a:pt x="990642" y="557592"/>
                  <a:pt x="986950" y="551602"/>
                  <a:pt x="981469" y="547687"/>
                </a:cubicBezTo>
                <a:cubicBezTo>
                  <a:pt x="969207" y="538928"/>
                  <a:pt x="946855" y="532974"/>
                  <a:pt x="933844" y="528637"/>
                </a:cubicBezTo>
                <a:cubicBezTo>
                  <a:pt x="905218" y="500013"/>
                  <a:pt x="936335" y="527376"/>
                  <a:pt x="895744" y="504825"/>
                </a:cubicBezTo>
                <a:cubicBezTo>
                  <a:pt x="866954" y="488830"/>
                  <a:pt x="858563" y="460240"/>
                  <a:pt x="819544" y="452437"/>
                </a:cubicBezTo>
                <a:lnTo>
                  <a:pt x="795731" y="447675"/>
                </a:lnTo>
                <a:cubicBezTo>
                  <a:pt x="779856" y="439737"/>
                  <a:pt x="764885" y="429648"/>
                  <a:pt x="748106" y="423862"/>
                </a:cubicBezTo>
                <a:cubicBezTo>
                  <a:pt x="718621" y="413695"/>
                  <a:pt x="688567" y="403919"/>
                  <a:pt x="657619" y="400050"/>
                </a:cubicBezTo>
                <a:cubicBezTo>
                  <a:pt x="613270" y="394506"/>
                  <a:pt x="616354" y="395607"/>
                  <a:pt x="567131" y="385762"/>
                </a:cubicBezTo>
                <a:cubicBezTo>
                  <a:pt x="509099" y="374156"/>
                  <a:pt x="537920" y="377525"/>
                  <a:pt x="476644" y="366712"/>
                </a:cubicBezTo>
                <a:cubicBezTo>
                  <a:pt x="465589" y="364761"/>
                  <a:pt x="454419" y="363537"/>
                  <a:pt x="443306" y="361950"/>
                </a:cubicBezTo>
                <a:cubicBezTo>
                  <a:pt x="427431" y="354012"/>
                  <a:pt x="412160" y="344729"/>
                  <a:pt x="395681" y="338137"/>
                </a:cubicBezTo>
                <a:cubicBezTo>
                  <a:pt x="388165" y="335131"/>
                  <a:pt x="379622" y="335701"/>
                  <a:pt x="371869" y="333375"/>
                </a:cubicBezTo>
                <a:cubicBezTo>
                  <a:pt x="363680" y="330919"/>
                  <a:pt x="356166" y="326554"/>
                  <a:pt x="348056" y="323850"/>
                </a:cubicBezTo>
                <a:cubicBezTo>
                  <a:pt x="337961" y="320485"/>
                  <a:pt x="314639" y="316214"/>
                  <a:pt x="305194" y="314325"/>
                </a:cubicBezTo>
                <a:cubicBezTo>
                  <a:pt x="290762" y="308140"/>
                  <a:pt x="267736" y="299044"/>
                  <a:pt x="252806" y="290512"/>
                </a:cubicBezTo>
                <a:cubicBezTo>
                  <a:pt x="247836" y="287672"/>
                  <a:pt x="243780" y="283242"/>
                  <a:pt x="238519" y="280987"/>
                </a:cubicBezTo>
                <a:cubicBezTo>
                  <a:pt x="227719" y="276359"/>
                  <a:pt x="215615" y="277259"/>
                  <a:pt x="205181" y="271462"/>
                </a:cubicBezTo>
                <a:cubicBezTo>
                  <a:pt x="195174" y="265903"/>
                  <a:pt x="186494" y="258180"/>
                  <a:pt x="176606" y="252412"/>
                </a:cubicBezTo>
                <a:cubicBezTo>
                  <a:pt x="167407" y="247046"/>
                  <a:pt x="157210" y="243524"/>
                  <a:pt x="148031" y="238125"/>
                </a:cubicBezTo>
                <a:cubicBezTo>
                  <a:pt x="130190" y="227630"/>
                  <a:pt x="112203" y="217206"/>
                  <a:pt x="95644" y="204787"/>
                </a:cubicBezTo>
                <a:lnTo>
                  <a:pt x="57544" y="176212"/>
                </a:lnTo>
                <a:cubicBezTo>
                  <a:pt x="22645" y="106417"/>
                  <a:pt x="60688" y="184476"/>
                  <a:pt x="33731" y="123825"/>
                </a:cubicBezTo>
                <a:cubicBezTo>
                  <a:pt x="30848" y="117337"/>
                  <a:pt x="27003" y="111301"/>
                  <a:pt x="24206" y="104775"/>
                </a:cubicBezTo>
                <a:cubicBezTo>
                  <a:pt x="13517" y="79832"/>
                  <a:pt x="25859" y="100208"/>
                  <a:pt x="14681" y="66675"/>
                </a:cubicBezTo>
                <a:cubicBezTo>
                  <a:pt x="12436" y="59940"/>
                  <a:pt x="8331" y="53975"/>
                  <a:pt x="5156" y="47625"/>
                </a:cubicBezTo>
                <a:cubicBezTo>
                  <a:pt x="0" y="6375"/>
                  <a:pt x="394" y="22324"/>
                  <a:pt x="39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057400" y="2740822"/>
            <a:ext cx="1273869" cy="1578766"/>
          </a:xfrm>
          <a:custGeom>
            <a:avLst/>
            <a:gdLst>
              <a:gd name="connsiteX0" fmla="*/ 0 w 1273869"/>
              <a:gd name="connsiteY0" fmla="*/ 1578766 h 1578766"/>
              <a:gd name="connsiteX1" fmla="*/ 33338 w 1273869"/>
              <a:gd name="connsiteY1" fmla="*/ 1512091 h 1578766"/>
              <a:gd name="connsiteX2" fmla="*/ 104775 w 1273869"/>
              <a:gd name="connsiteY2" fmla="*/ 1431128 h 1578766"/>
              <a:gd name="connsiteX3" fmla="*/ 142875 w 1273869"/>
              <a:gd name="connsiteY3" fmla="*/ 1402553 h 1578766"/>
              <a:gd name="connsiteX4" fmla="*/ 209550 w 1273869"/>
              <a:gd name="connsiteY4" fmla="*/ 1350166 h 1578766"/>
              <a:gd name="connsiteX5" fmla="*/ 247650 w 1273869"/>
              <a:gd name="connsiteY5" fmla="*/ 1331116 h 1578766"/>
              <a:gd name="connsiteX6" fmla="*/ 276225 w 1273869"/>
              <a:gd name="connsiteY6" fmla="*/ 1307303 h 1578766"/>
              <a:gd name="connsiteX7" fmla="*/ 352425 w 1273869"/>
              <a:gd name="connsiteY7" fmla="*/ 1264441 h 1578766"/>
              <a:gd name="connsiteX8" fmla="*/ 385763 w 1273869"/>
              <a:gd name="connsiteY8" fmla="*/ 1235866 h 1578766"/>
              <a:gd name="connsiteX9" fmla="*/ 428625 w 1273869"/>
              <a:gd name="connsiteY9" fmla="*/ 1207291 h 1578766"/>
              <a:gd name="connsiteX10" fmla="*/ 457200 w 1273869"/>
              <a:gd name="connsiteY10" fmla="*/ 1183478 h 1578766"/>
              <a:gd name="connsiteX11" fmla="*/ 542925 w 1273869"/>
              <a:gd name="connsiteY11" fmla="*/ 1131091 h 1578766"/>
              <a:gd name="connsiteX12" fmla="*/ 638175 w 1273869"/>
              <a:gd name="connsiteY12" fmla="*/ 1064416 h 1578766"/>
              <a:gd name="connsiteX13" fmla="*/ 685800 w 1273869"/>
              <a:gd name="connsiteY13" fmla="*/ 1026316 h 1578766"/>
              <a:gd name="connsiteX14" fmla="*/ 738188 w 1273869"/>
              <a:gd name="connsiteY14" fmla="*/ 992978 h 1578766"/>
              <a:gd name="connsiteX15" fmla="*/ 823913 w 1273869"/>
              <a:gd name="connsiteY15" fmla="*/ 926303 h 1578766"/>
              <a:gd name="connsiteX16" fmla="*/ 862013 w 1273869"/>
              <a:gd name="connsiteY16" fmla="*/ 897728 h 1578766"/>
              <a:gd name="connsiteX17" fmla="*/ 895350 w 1273869"/>
              <a:gd name="connsiteY17" fmla="*/ 864391 h 1578766"/>
              <a:gd name="connsiteX18" fmla="*/ 952500 w 1273869"/>
              <a:gd name="connsiteY18" fmla="*/ 816766 h 1578766"/>
              <a:gd name="connsiteX19" fmla="*/ 976313 w 1273869"/>
              <a:gd name="connsiteY19" fmla="*/ 797716 h 1578766"/>
              <a:gd name="connsiteX20" fmla="*/ 1000125 w 1273869"/>
              <a:gd name="connsiteY20" fmla="*/ 773903 h 1578766"/>
              <a:gd name="connsiteX21" fmla="*/ 1028700 w 1273869"/>
              <a:gd name="connsiteY21" fmla="*/ 750091 h 1578766"/>
              <a:gd name="connsiteX22" fmla="*/ 1095375 w 1273869"/>
              <a:gd name="connsiteY22" fmla="*/ 673891 h 1578766"/>
              <a:gd name="connsiteX23" fmla="*/ 1123950 w 1273869"/>
              <a:gd name="connsiteY23" fmla="*/ 640553 h 1578766"/>
              <a:gd name="connsiteX24" fmla="*/ 1152525 w 1273869"/>
              <a:gd name="connsiteY24" fmla="*/ 597691 h 1578766"/>
              <a:gd name="connsiteX25" fmla="*/ 1181100 w 1273869"/>
              <a:gd name="connsiteY25" fmla="*/ 569116 h 1578766"/>
              <a:gd name="connsiteX26" fmla="*/ 1209675 w 1273869"/>
              <a:gd name="connsiteY26" fmla="*/ 511966 h 1578766"/>
              <a:gd name="connsiteX27" fmla="*/ 1228725 w 1273869"/>
              <a:gd name="connsiteY27" fmla="*/ 483391 h 1578766"/>
              <a:gd name="connsiteX28" fmla="*/ 1247775 w 1273869"/>
              <a:gd name="connsiteY28" fmla="*/ 440528 h 1578766"/>
              <a:gd name="connsiteX29" fmla="*/ 1266825 w 1273869"/>
              <a:gd name="connsiteY29" fmla="*/ 392903 h 1578766"/>
              <a:gd name="connsiteX30" fmla="*/ 1262063 w 1273869"/>
              <a:gd name="connsiteY30" fmla="*/ 159541 h 1578766"/>
              <a:gd name="connsiteX31" fmla="*/ 1247775 w 1273869"/>
              <a:gd name="connsiteY31" fmla="*/ 135728 h 1578766"/>
              <a:gd name="connsiteX32" fmla="*/ 1228725 w 1273869"/>
              <a:gd name="connsiteY32" fmla="*/ 107153 h 1578766"/>
              <a:gd name="connsiteX33" fmla="*/ 1219200 w 1273869"/>
              <a:gd name="connsiteY33" fmla="*/ 88103 h 1578766"/>
              <a:gd name="connsiteX34" fmla="*/ 1190625 w 1273869"/>
              <a:gd name="connsiteY34" fmla="*/ 54766 h 1578766"/>
              <a:gd name="connsiteX35" fmla="*/ 1176338 w 1273869"/>
              <a:gd name="connsiteY35" fmla="*/ 45241 h 1578766"/>
              <a:gd name="connsiteX36" fmla="*/ 1157288 w 1273869"/>
              <a:gd name="connsiteY36" fmla="*/ 40478 h 1578766"/>
              <a:gd name="connsiteX37" fmla="*/ 1114425 w 1273869"/>
              <a:gd name="connsiteY37" fmla="*/ 21428 h 1578766"/>
              <a:gd name="connsiteX38" fmla="*/ 1047750 w 1273869"/>
              <a:gd name="connsiteY38" fmla="*/ 2378 h 1578766"/>
              <a:gd name="connsiteX39" fmla="*/ 904875 w 1273869"/>
              <a:gd name="connsiteY39" fmla="*/ 7141 h 1578766"/>
              <a:gd name="connsiteX40" fmla="*/ 866775 w 1273869"/>
              <a:gd name="connsiteY40" fmla="*/ 21428 h 1578766"/>
              <a:gd name="connsiteX41" fmla="*/ 842963 w 1273869"/>
              <a:gd name="connsiteY41" fmla="*/ 26191 h 1578766"/>
              <a:gd name="connsiteX42" fmla="*/ 828675 w 1273869"/>
              <a:gd name="connsiteY42" fmla="*/ 30953 h 1578766"/>
              <a:gd name="connsiteX43" fmla="*/ 800100 w 1273869"/>
              <a:gd name="connsiteY43" fmla="*/ 45241 h 1578766"/>
              <a:gd name="connsiteX44" fmla="*/ 781050 w 1273869"/>
              <a:gd name="connsiteY44" fmla="*/ 54766 h 1578766"/>
              <a:gd name="connsiteX45" fmla="*/ 752475 w 1273869"/>
              <a:gd name="connsiteY45" fmla="*/ 64291 h 1578766"/>
              <a:gd name="connsiteX46" fmla="*/ 738188 w 1273869"/>
              <a:gd name="connsiteY46" fmla="*/ 69053 h 1578766"/>
              <a:gd name="connsiteX47" fmla="*/ 704850 w 1273869"/>
              <a:gd name="connsiteY47" fmla="*/ 88103 h 1578766"/>
              <a:gd name="connsiteX48" fmla="*/ 690563 w 1273869"/>
              <a:gd name="connsiteY48" fmla="*/ 97628 h 1578766"/>
              <a:gd name="connsiteX49" fmla="*/ 676275 w 1273869"/>
              <a:gd name="connsiteY49" fmla="*/ 102391 h 1578766"/>
              <a:gd name="connsiteX50" fmla="*/ 647700 w 1273869"/>
              <a:gd name="connsiteY50" fmla="*/ 126203 h 1578766"/>
              <a:gd name="connsiteX51" fmla="*/ 628650 w 1273869"/>
              <a:gd name="connsiteY51" fmla="*/ 135728 h 157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73869" h="1578766">
                <a:moveTo>
                  <a:pt x="0" y="1578766"/>
                </a:moveTo>
                <a:cubicBezTo>
                  <a:pt x="9807" y="1555883"/>
                  <a:pt x="18370" y="1532405"/>
                  <a:pt x="33338" y="1512091"/>
                </a:cubicBezTo>
                <a:cubicBezTo>
                  <a:pt x="43788" y="1497909"/>
                  <a:pt x="83510" y="1449122"/>
                  <a:pt x="104775" y="1431128"/>
                </a:cubicBezTo>
                <a:cubicBezTo>
                  <a:pt x="116894" y="1420874"/>
                  <a:pt x="130313" y="1412260"/>
                  <a:pt x="142875" y="1402553"/>
                </a:cubicBezTo>
                <a:cubicBezTo>
                  <a:pt x="165240" y="1385271"/>
                  <a:pt x="184269" y="1362806"/>
                  <a:pt x="209550" y="1350166"/>
                </a:cubicBezTo>
                <a:cubicBezTo>
                  <a:pt x="222250" y="1343816"/>
                  <a:pt x="235706" y="1338794"/>
                  <a:pt x="247650" y="1331116"/>
                </a:cubicBezTo>
                <a:cubicBezTo>
                  <a:pt x="258080" y="1324411"/>
                  <a:pt x="265795" y="1314008"/>
                  <a:pt x="276225" y="1307303"/>
                </a:cubicBezTo>
                <a:cubicBezTo>
                  <a:pt x="352117" y="1258515"/>
                  <a:pt x="276552" y="1320080"/>
                  <a:pt x="352425" y="1264441"/>
                </a:cubicBezTo>
                <a:cubicBezTo>
                  <a:pt x="364228" y="1255786"/>
                  <a:pt x="374054" y="1244648"/>
                  <a:pt x="385763" y="1235866"/>
                </a:cubicBezTo>
                <a:cubicBezTo>
                  <a:pt x="399500" y="1225563"/>
                  <a:pt x="414778" y="1217446"/>
                  <a:pt x="428625" y="1207291"/>
                </a:cubicBezTo>
                <a:cubicBezTo>
                  <a:pt x="438623" y="1199959"/>
                  <a:pt x="446884" y="1190356"/>
                  <a:pt x="457200" y="1183478"/>
                </a:cubicBezTo>
                <a:cubicBezTo>
                  <a:pt x="485064" y="1164902"/>
                  <a:pt x="515490" y="1150295"/>
                  <a:pt x="542925" y="1131091"/>
                </a:cubicBezTo>
                <a:cubicBezTo>
                  <a:pt x="574675" y="1108866"/>
                  <a:pt x="607912" y="1088627"/>
                  <a:pt x="638175" y="1064416"/>
                </a:cubicBezTo>
                <a:cubicBezTo>
                  <a:pt x="654050" y="1051716"/>
                  <a:pt x="669257" y="1038133"/>
                  <a:pt x="685800" y="1026316"/>
                </a:cubicBezTo>
                <a:cubicBezTo>
                  <a:pt x="702643" y="1014285"/>
                  <a:pt x="721423" y="1005118"/>
                  <a:pt x="738188" y="992978"/>
                </a:cubicBezTo>
                <a:cubicBezTo>
                  <a:pt x="767508" y="971746"/>
                  <a:pt x="795220" y="948375"/>
                  <a:pt x="823913" y="926303"/>
                </a:cubicBezTo>
                <a:cubicBezTo>
                  <a:pt x="836496" y="916624"/>
                  <a:pt x="850788" y="908953"/>
                  <a:pt x="862013" y="897728"/>
                </a:cubicBezTo>
                <a:cubicBezTo>
                  <a:pt x="873125" y="886616"/>
                  <a:pt x="883638" y="874870"/>
                  <a:pt x="895350" y="864391"/>
                </a:cubicBezTo>
                <a:cubicBezTo>
                  <a:pt x="913830" y="847856"/>
                  <a:pt x="933358" y="832530"/>
                  <a:pt x="952500" y="816766"/>
                </a:cubicBezTo>
                <a:cubicBezTo>
                  <a:pt x="960347" y="810304"/>
                  <a:pt x="969125" y="804904"/>
                  <a:pt x="976313" y="797716"/>
                </a:cubicBezTo>
                <a:cubicBezTo>
                  <a:pt x="984250" y="789778"/>
                  <a:pt x="991819" y="781454"/>
                  <a:pt x="1000125" y="773903"/>
                </a:cubicBezTo>
                <a:cubicBezTo>
                  <a:pt x="1009299" y="765563"/>
                  <a:pt x="1020149" y="759069"/>
                  <a:pt x="1028700" y="750091"/>
                </a:cubicBezTo>
                <a:cubicBezTo>
                  <a:pt x="1051976" y="725651"/>
                  <a:pt x="1073229" y="699360"/>
                  <a:pt x="1095375" y="673891"/>
                </a:cubicBezTo>
                <a:cubicBezTo>
                  <a:pt x="1104979" y="662846"/>
                  <a:pt x="1115831" y="652731"/>
                  <a:pt x="1123950" y="640553"/>
                </a:cubicBezTo>
                <a:cubicBezTo>
                  <a:pt x="1133475" y="626266"/>
                  <a:pt x="1141798" y="611099"/>
                  <a:pt x="1152525" y="597691"/>
                </a:cubicBezTo>
                <a:cubicBezTo>
                  <a:pt x="1160940" y="587172"/>
                  <a:pt x="1172476" y="579464"/>
                  <a:pt x="1181100" y="569116"/>
                </a:cubicBezTo>
                <a:cubicBezTo>
                  <a:pt x="1215222" y="528170"/>
                  <a:pt x="1188196" y="554924"/>
                  <a:pt x="1209675" y="511966"/>
                </a:cubicBezTo>
                <a:cubicBezTo>
                  <a:pt x="1214795" y="501727"/>
                  <a:pt x="1222957" y="493279"/>
                  <a:pt x="1228725" y="483391"/>
                </a:cubicBezTo>
                <a:cubicBezTo>
                  <a:pt x="1256205" y="436282"/>
                  <a:pt x="1234485" y="471539"/>
                  <a:pt x="1247775" y="440528"/>
                </a:cubicBezTo>
                <a:cubicBezTo>
                  <a:pt x="1268801" y="391464"/>
                  <a:pt x="1245140" y="457959"/>
                  <a:pt x="1266825" y="392903"/>
                </a:cubicBezTo>
                <a:cubicBezTo>
                  <a:pt x="1265238" y="315116"/>
                  <a:pt x="1267810" y="237132"/>
                  <a:pt x="1262063" y="159541"/>
                </a:cubicBezTo>
                <a:cubicBezTo>
                  <a:pt x="1261379" y="150309"/>
                  <a:pt x="1251915" y="144008"/>
                  <a:pt x="1247775" y="135728"/>
                </a:cubicBezTo>
                <a:cubicBezTo>
                  <a:pt x="1220532" y="81242"/>
                  <a:pt x="1273869" y="170354"/>
                  <a:pt x="1228725" y="107153"/>
                </a:cubicBezTo>
                <a:cubicBezTo>
                  <a:pt x="1224598" y="101376"/>
                  <a:pt x="1222963" y="94123"/>
                  <a:pt x="1219200" y="88103"/>
                </a:cubicBezTo>
                <a:cubicBezTo>
                  <a:pt x="1212343" y="77131"/>
                  <a:pt x="1200792" y="63239"/>
                  <a:pt x="1190625" y="54766"/>
                </a:cubicBezTo>
                <a:cubicBezTo>
                  <a:pt x="1186228" y="51102"/>
                  <a:pt x="1181599" y="47496"/>
                  <a:pt x="1176338" y="45241"/>
                </a:cubicBezTo>
                <a:cubicBezTo>
                  <a:pt x="1170322" y="42663"/>
                  <a:pt x="1163638" y="42066"/>
                  <a:pt x="1157288" y="40478"/>
                </a:cubicBezTo>
                <a:cubicBezTo>
                  <a:pt x="1124220" y="15678"/>
                  <a:pt x="1153713" y="33517"/>
                  <a:pt x="1114425" y="21428"/>
                </a:cubicBezTo>
                <a:cubicBezTo>
                  <a:pt x="1044784" y="0"/>
                  <a:pt x="1105722" y="12041"/>
                  <a:pt x="1047750" y="2378"/>
                </a:cubicBezTo>
                <a:cubicBezTo>
                  <a:pt x="1000125" y="3966"/>
                  <a:pt x="952444" y="4343"/>
                  <a:pt x="904875" y="7141"/>
                </a:cubicBezTo>
                <a:cubicBezTo>
                  <a:pt x="883059" y="8424"/>
                  <a:pt x="887208" y="14617"/>
                  <a:pt x="866775" y="21428"/>
                </a:cubicBezTo>
                <a:cubicBezTo>
                  <a:pt x="859096" y="23988"/>
                  <a:pt x="850816" y="24228"/>
                  <a:pt x="842963" y="26191"/>
                </a:cubicBezTo>
                <a:cubicBezTo>
                  <a:pt x="838093" y="27409"/>
                  <a:pt x="833438" y="29366"/>
                  <a:pt x="828675" y="30953"/>
                </a:cubicBezTo>
                <a:cubicBezTo>
                  <a:pt x="801221" y="49257"/>
                  <a:pt x="827703" y="33411"/>
                  <a:pt x="800100" y="45241"/>
                </a:cubicBezTo>
                <a:cubicBezTo>
                  <a:pt x="793575" y="48038"/>
                  <a:pt x="787642" y="52129"/>
                  <a:pt x="781050" y="54766"/>
                </a:cubicBezTo>
                <a:cubicBezTo>
                  <a:pt x="771728" y="58495"/>
                  <a:pt x="762000" y="61116"/>
                  <a:pt x="752475" y="64291"/>
                </a:cubicBezTo>
                <a:lnTo>
                  <a:pt x="738188" y="69053"/>
                </a:lnTo>
                <a:cubicBezTo>
                  <a:pt x="692123" y="103603"/>
                  <a:pt x="741214" y="69922"/>
                  <a:pt x="704850" y="88103"/>
                </a:cubicBezTo>
                <a:cubicBezTo>
                  <a:pt x="699731" y="90663"/>
                  <a:pt x="695682" y="95068"/>
                  <a:pt x="690563" y="97628"/>
                </a:cubicBezTo>
                <a:cubicBezTo>
                  <a:pt x="686073" y="99873"/>
                  <a:pt x="680765" y="100146"/>
                  <a:pt x="676275" y="102391"/>
                </a:cubicBezTo>
                <a:cubicBezTo>
                  <a:pt x="645118" y="117970"/>
                  <a:pt x="679293" y="105141"/>
                  <a:pt x="647700" y="126203"/>
                </a:cubicBezTo>
                <a:cubicBezTo>
                  <a:pt x="614858" y="148097"/>
                  <a:pt x="644309" y="120073"/>
                  <a:pt x="628650" y="13572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917</Words>
  <Application>Microsoft Office PowerPoint</Application>
  <PresentationFormat>화면 슬라이드 쇼(4:3)</PresentationFormat>
  <Paragraphs>202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2023-12-15T00:39:05Z</dcterms:created>
  <dcterms:modified xsi:type="dcterms:W3CDTF">2023-12-18T01:43:31Z</dcterms:modified>
</cp:coreProperties>
</file>