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51" autoAdjust="0"/>
    <p:restoredTop sz="94660"/>
  </p:normalViewPr>
  <p:slideViewPr>
    <p:cSldViewPr>
      <p:cViewPr>
        <p:scale>
          <a:sx n="200" d="100"/>
          <a:sy n="200" d="100"/>
        </p:scale>
        <p:origin x="-78" y="4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802D-8C26-4DDC-B0FE-AB76EEFDDB7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E378-32F9-4C63-95AA-530ACE7C67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846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사용법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이미지를 사용하여 이미지내의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명령어를 외부에서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54292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42910" y="1285860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571736" y="114298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928670"/>
            <a:ext cx="325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Powershell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uname</a:t>
            </a:r>
            <a:r>
              <a:rPr lang="en-US" altLang="ko-KR" sz="1200" dirty="0" smtClean="0"/>
              <a:t> –a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는사용할</a:t>
            </a:r>
            <a:r>
              <a:rPr lang="ko-KR" altLang="en-US" sz="1200" dirty="0" smtClean="0"/>
              <a:t>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42910" y="2928934"/>
            <a:ext cx="43577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643174" y="328612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3437753"/>
            <a:ext cx="485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Power shell</a:t>
            </a:r>
            <a:r>
              <a:rPr lang="ko-KR" altLang="en-US" sz="1200" dirty="0" smtClean="0"/>
              <a:t>이지만 이미지를 실행시켜 </a:t>
            </a:r>
            <a:r>
              <a:rPr lang="en-US" altLang="ko-KR" sz="1200" dirty="0" err="1" smtClean="0"/>
              <a:t>uname</a:t>
            </a:r>
            <a:r>
              <a:rPr lang="en-US" altLang="ko-KR" sz="1200" dirty="0" smtClean="0"/>
              <a:t> –a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6858048" cy="11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7158" y="3929066"/>
            <a:ext cx="491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docker</a:t>
            </a:r>
            <a:r>
              <a:rPr lang="ko-KR" altLang="en-US" sz="1200" dirty="0" smtClean="0"/>
              <a:t>의 컨테이너는 독립적으로 실행되며 상태를 공유하지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5000628" y="3929066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4857752" y="4214818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2132" y="385762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컨테이너 독립적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실행 중일 때에는 종료할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-f </a:t>
            </a:r>
            <a:r>
              <a:rPr lang="ko-KR" altLang="en-US" sz="1600" dirty="0" smtClean="0"/>
              <a:t>옵션</a:t>
            </a:r>
            <a:r>
              <a:rPr lang="ko-KR" altLang="en-US" sz="1600" dirty="0"/>
              <a:t>으</a:t>
            </a:r>
            <a:r>
              <a:rPr lang="ko-KR" altLang="en-US" sz="1600" dirty="0" smtClean="0"/>
              <a:t>로 강제 종료를 수행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642942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1214414" y="85723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224" y="642918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2439" y="78579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5249" y="571480"/>
            <a:ext cx="1133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2.Process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4929190" y="642918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949" y="428604"/>
            <a:ext cx="239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실행중인 </a:t>
            </a:r>
            <a:r>
              <a:rPr lang="en-US" altLang="ko-KR" sz="1200" dirty="0" err="1" smtClean="0"/>
              <a:t>containter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rm</a:t>
            </a:r>
            <a:r>
              <a:rPr lang="ko-KR" altLang="en-US" sz="1200" dirty="0" smtClean="0"/>
              <a:t>속성으로 삭제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삭제 실패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5143504" y="1643050"/>
            <a:ext cx="200026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5774" y="1395699"/>
            <a:ext cx="188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실행중인 </a:t>
            </a:r>
            <a:r>
              <a:rPr lang="en-US" altLang="ko-KR" sz="1200" dirty="0" err="1" smtClean="0"/>
              <a:t>containter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rm</a:t>
            </a:r>
            <a:r>
              <a:rPr lang="en-US" altLang="ko-KR" sz="1200" dirty="0" smtClean="0"/>
              <a:t> -f</a:t>
            </a:r>
            <a:r>
              <a:rPr lang="ko-KR" altLang="en-US" sz="1200" dirty="0" smtClean="0"/>
              <a:t>속성으로 삭제 </a:t>
            </a:r>
            <a:endParaRPr lang="en-US" altLang="ko-KR" sz="1200" dirty="0" smtClean="0"/>
          </a:p>
          <a:p>
            <a:r>
              <a:rPr lang="en-US" altLang="ko-KR" sz="1200" dirty="0" smtClean="0"/>
              <a:t>  =&gt;</a:t>
            </a:r>
            <a:r>
              <a:rPr lang="ko-KR" altLang="en-US" sz="1200" dirty="0" smtClean="0"/>
              <a:t>삭제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성공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2701349"/>
            <a:ext cx="3000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container </a:t>
            </a:r>
            <a:r>
              <a:rPr lang="ko-KR" altLang="en-US" sz="1600" dirty="0" smtClean="0"/>
              <a:t>한번에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containter</a:t>
            </a:r>
            <a:r>
              <a:rPr lang="en-US" altLang="ko-KR" sz="1600" dirty="0" smtClean="0"/>
              <a:t> prune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4143404" cy="200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28347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목록 확인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images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550072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2000232" y="192880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3108" y="2285992"/>
            <a:ext cx="524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생성시 </a:t>
            </a:r>
            <a:r>
              <a:rPr lang="en-US" altLang="ko-KR" sz="1400" dirty="0" smtClean="0"/>
              <a:t>:latest</a:t>
            </a:r>
            <a:r>
              <a:rPr lang="ko-KR" altLang="en-US" sz="1400" dirty="0" smtClean="0"/>
              <a:t>를 설정하든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만 붙이면 최신버전을 사용하게된다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 –it </a:t>
            </a:r>
            <a:r>
              <a:rPr lang="ko-KR" altLang="en-US" sz="1400" dirty="0" err="1" smtClean="0"/>
              <a:t>이미지명</a:t>
            </a:r>
            <a:r>
              <a:rPr lang="en-US" altLang="ko-KR" sz="1400" dirty="0" smtClean="0"/>
              <a:t>:latest</a:t>
            </a:r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 –it </a:t>
            </a:r>
            <a:r>
              <a:rPr lang="ko-KR" altLang="en-US" sz="1400" dirty="0" err="1" smtClean="0"/>
              <a:t>이미지명</a:t>
            </a:r>
            <a:r>
              <a:rPr lang="en-US" altLang="ko-KR" sz="1400" dirty="0" smtClean="0"/>
              <a:t>:    &lt;- </a:t>
            </a:r>
            <a:r>
              <a:rPr lang="ko-KR" altLang="en-US" sz="1400" dirty="0" smtClean="0"/>
              <a:t>자동설정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142844" y="2500306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282" y="3143248"/>
            <a:ext cx="608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ko-KR" altLang="en-US" sz="1400" dirty="0" smtClean="0"/>
              <a:t>의 이미지</a:t>
            </a:r>
            <a:r>
              <a:rPr lang="en-US" altLang="ko-KR" sz="1400" dirty="0" smtClean="0"/>
              <a:t>(official image)</a:t>
            </a:r>
            <a:r>
              <a:rPr lang="ko-KR" altLang="en-US" sz="1400" dirty="0" smtClean="0"/>
              <a:t>는 </a:t>
            </a:r>
            <a:r>
              <a:rPr lang="en-US" altLang="ko-KR" sz="1400" dirty="0" smtClean="0">
                <a:hlinkClick r:id="rId3"/>
              </a:rPr>
              <a:t>http://docker.com</a:t>
            </a:r>
            <a:r>
              <a:rPr lang="ko-KR" altLang="en-US" sz="1400" dirty="0" smtClean="0"/>
              <a:t>에서 확인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3643314"/>
            <a:ext cx="420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이미지 삭제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컨테이너로 사용중인 이미지는 삭제되지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rmi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이미지명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86322"/>
            <a:ext cx="760095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10800000" flipV="1">
            <a:off x="2714612" y="4572008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7554" y="442913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실패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5536413" y="4893479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9682" y="436644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이미지가 </a:t>
            </a:r>
            <a:r>
              <a:rPr lang="ko-KR" altLang="en-US" sz="1200" dirty="0" err="1" smtClean="0"/>
              <a:t>사용중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6786610" cy="10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5643570" y="28572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9322" y="142852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err="1" smtClean="0"/>
              <a:t>실행중인가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4786314" y="1142984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1810068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이미지 삭제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2000232" y="214290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5984" y="7141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삭</a:t>
            </a:r>
            <a:r>
              <a:rPr lang="ko-KR" altLang="en-US" sz="1100" dirty="0"/>
              <a:t>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326333" y="1254903"/>
            <a:ext cx="7048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0100" y="1785926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r>
              <a:rPr lang="ko-KR" altLang="en-US" sz="1100" dirty="0" smtClean="0"/>
              <a:t>삭제된 이미지확인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2357430"/>
            <a:ext cx="64270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 프로젝트를 배포</a:t>
            </a:r>
            <a:endParaRPr lang="en-US" altLang="ko-KR" dirty="0" smtClean="0"/>
          </a:p>
          <a:p>
            <a:r>
              <a:rPr lang="en-US" altLang="ko-KR" sz="1600" dirty="0" smtClean="0"/>
              <a:t> 1.docker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run –d –name=“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–p </a:t>
            </a:r>
            <a:r>
              <a:rPr lang="ko-KR" altLang="en-US" sz="1600" dirty="0" smtClean="0"/>
              <a:t>외부포트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내부포트 </a:t>
            </a:r>
            <a:r>
              <a:rPr lang="en-US" altLang="ko-KR" sz="1600" dirty="0" smtClean="0"/>
              <a:t>tomcat: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1893075" y="339328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7356" y="3500438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백그라운드에서 실행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2786050" y="300037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3174" y="278605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컨테이너의 이름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5000628" cy="13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929330"/>
            <a:ext cx="650085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500034" y="550070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실행중인 컨테이너 확인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57554" y="3929066"/>
            <a:ext cx="3143272" cy="228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6526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개발되어 배포된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container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파일명이 </a:t>
            </a:r>
            <a:r>
              <a:rPr lang="en-US" altLang="ko-KR" sz="1600" dirty="0" err="1" smtClean="0"/>
              <a:t>ROOT.war</a:t>
            </a:r>
            <a:r>
              <a:rPr lang="ko-KR" altLang="en-US" sz="1600" dirty="0" smtClean="0"/>
              <a:t>로 되어있어야 </a:t>
            </a:r>
            <a:r>
              <a:rPr lang="en-US" altLang="ko-KR" sz="1600" dirty="0" smtClean="0"/>
              <a:t>tomcat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mapping</a:t>
            </a:r>
            <a:r>
              <a:rPr lang="ko-KR" altLang="en-US" sz="1600" dirty="0" err="1" smtClean="0"/>
              <a:t>이된다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cp </a:t>
            </a:r>
            <a:r>
              <a:rPr lang="ko-KR" altLang="en-US" sz="1600" dirty="0" err="1" smtClean="0"/>
              <a:t>복사할파일명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컨테이너명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복사할디렉토리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cp e:/dev/</a:t>
            </a:r>
            <a:r>
              <a:rPr lang="en-US" altLang="ko-KR" sz="1600" dirty="0" err="1" smtClean="0"/>
              <a:t>ROOT.war</a:t>
            </a:r>
            <a:r>
              <a:rPr lang="en-US" altLang="ko-KR" sz="1600" dirty="0" smtClean="0"/>
              <a:t>   tomcat-run:/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/local/tomcat/</a:t>
            </a:r>
            <a:r>
              <a:rPr lang="en-US" altLang="ko-KR" sz="1600" dirty="0" err="1" smtClean="0"/>
              <a:t>webapps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복사가 잘 되어있는 지 확인</a:t>
            </a:r>
            <a:endParaRPr lang="en-US" altLang="ko-KR" sz="1600" dirty="0" smtClean="0"/>
          </a:p>
          <a:p>
            <a:r>
              <a:rPr lang="en-US" altLang="ko-KR" sz="1600" dirty="0" smtClean="0"/>
              <a:t> -  exec</a:t>
            </a:r>
            <a:r>
              <a:rPr lang="ko-KR" altLang="en-US" sz="1600" dirty="0" smtClean="0"/>
              <a:t>옵션은 해당 컨테이너 프로세스에 접속 할 수 있고</a:t>
            </a:r>
            <a:r>
              <a:rPr lang="en-US" altLang="ko-KR" sz="1600" dirty="0" smtClean="0"/>
              <a:t>, -it</a:t>
            </a:r>
            <a:r>
              <a:rPr lang="ko-KR" altLang="en-US" sz="1600" dirty="0" smtClean="0"/>
              <a:t>옵션으로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터미널에 입력이 가능해진다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exec –it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/bin/bash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607219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929066"/>
            <a:ext cx="665798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5929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접속확인</a:t>
            </a:r>
            <a:endParaRPr lang="ko-KR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929330"/>
            <a:ext cx="1214446" cy="114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312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2023-12-19T01:40:35Z</dcterms:created>
  <dcterms:modified xsi:type="dcterms:W3CDTF">2023-12-19T03:15:51Z</dcterms:modified>
</cp:coreProperties>
</file>