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94" autoAdjust="0"/>
    <p:restoredTop sz="94660"/>
  </p:normalViewPr>
  <p:slideViewPr>
    <p:cSldViewPr>
      <p:cViewPr>
        <p:scale>
          <a:sx n="150" d="100"/>
          <a:sy n="150" d="100"/>
        </p:scale>
        <p:origin x="-714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796A-351E-4C74-BFC5-DE9691DAAD2C}" type="datetimeFigureOut">
              <a:rPr lang="ko-KR" altLang="en-US" smtClean="0"/>
              <a:pPr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0336-36E5-4186-B598-E921CFE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4071966" cy="131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26997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많은 양의 레코드를 분할해서 보여주기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4429124" y="571480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29124" y="135729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0"/>
            <a:ext cx="365921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28736"/>
            <a:ext cx="3786214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00562" y="21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3572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2238696"/>
            <a:ext cx="4062331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</a:t>
            </a:r>
            <a:r>
              <a:rPr lang="ko-KR" altLang="en-US" sz="1100" dirty="0" smtClean="0"/>
              <a:t>총 레코드의 수 구하기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rs.getInt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cnt</a:t>
            </a:r>
            <a:r>
              <a:rPr lang="en-US" altLang="ko-KR" sz="1100" dirty="0" smtClean="0"/>
              <a:t>”); // 14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2.</a:t>
            </a:r>
            <a:r>
              <a:rPr lang="ko-KR" altLang="en-US" sz="1100" dirty="0" smtClean="0"/>
              <a:t>한 화면에 보여줄 게시물의 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pageScale</a:t>
            </a:r>
            <a:r>
              <a:rPr lang="en-US" altLang="ko-KR" sz="1100" dirty="0" smtClean="0"/>
              <a:t>=10;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3.</a:t>
            </a:r>
            <a:r>
              <a:rPr lang="ko-KR" altLang="en-US" sz="1100" dirty="0" smtClean="0"/>
              <a:t>총 페이지 수</a:t>
            </a:r>
            <a:endParaRPr lang="en-US" altLang="ko-KR" sz="1100" dirty="0" smtClean="0"/>
          </a:p>
          <a:p>
            <a:r>
              <a:rPr lang="en-US" altLang="ko-KR" sz="1100" dirty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=(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)</a:t>
            </a:r>
            <a:r>
              <a:rPr lang="en-US" altLang="ko-KR" sz="1100" dirty="0" err="1" smtClean="0"/>
              <a:t>Math.ceil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totalCount</a:t>
            </a:r>
            <a:r>
              <a:rPr lang="en-US" altLang="ko-KR" sz="1100" smtClean="0"/>
              <a:t>/(</a:t>
            </a:r>
            <a:r>
              <a:rPr lang="en-US" altLang="ko-KR" sz="1100" smtClean="0"/>
              <a:t>double)</a:t>
            </a:r>
            <a:r>
              <a:rPr lang="en-US" altLang="ko-KR" sz="1100" smtClean="0"/>
              <a:t>pageScale</a:t>
            </a:r>
            <a:r>
              <a:rPr lang="en-US" altLang="ko-KR" sz="1100" dirty="0" smtClean="0"/>
              <a:t>);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//if</a:t>
            </a:r>
            <a:r>
              <a:rPr lang="en-US" altLang="ko-KR" sz="1100" dirty="0" smtClean="0"/>
              <a:t>( </a:t>
            </a:r>
            <a:r>
              <a:rPr lang="en-US" altLang="ko-KR" sz="1100" dirty="0" err="1" smtClean="0"/>
              <a:t>totalCount</a:t>
            </a:r>
            <a:r>
              <a:rPr lang="en-US" altLang="ko-KR" sz="1100" dirty="0" smtClean="0"/>
              <a:t> % </a:t>
            </a:r>
            <a:r>
              <a:rPr lang="en-US" altLang="ko-KR" sz="1100" dirty="0" err="1" smtClean="0"/>
              <a:t>pageSacle</a:t>
            </a:r>
            <a:r>
              <a:rPr lang="en-US" altLang="ko-KR" sz="1100" dirty="0" smtClean="0"/>
              <a:t> != 0){</a:t>
            </a:r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//   </a:t>
            </a:r>
            <a:r>
              <a:rPr lang="en-US" altLang="ko-KR" sz="1100" dirty="0" err="1" smtClean="0"/>
              <a:t>totalPage</a:t>
            </a:r>
            <a:r>
              <a:rPr lang="en-US" altLang="ko-KR" sz="1100" dirty="0" smtClean="0"/>
              <a:t>++;</a:t>
            </a:r>
            <a:endParaRPr lang="en-US" altLang="ko-KR" sz="1100" dirty="0"/>
          </a:p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//  </a:t>
            </a:r>
            <a:r>
              <a:rPr lang="en-US" altLang="ko-KR" sz="1100" dirty="0" smtClean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[1][2][3]</a:t>
            </a:r>
            <a:endParaRPr lang="en-US" altLang="ko-KR" sz="1100" dirty="0"/>
          </a:p>
          <a:p>
            <a:r>
              <a:rPr lang="en-US" altLang="ko-KR" sz="1100" dirty="0" smtClean="0"/>
              <a:t>4. </a:t>
            </a:r>
            <a:r>
              <a:rPr lang="ko-KR" altLang="en-US" sz="1100" dirty="0" err="1" smtClean="0"/>
              <a:t>페이지별</a:t>
            </a:r>
            <a:r>
              <a:rPr lang="ko-KR" altLang="en-US" sz="1100" dirty="0" smtClean="0"/>
              <a:t> 시작번호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 String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request.getParameter</a:t>
            </a:r>
            <a:r>
              <a:rPr lang="en-US" altLang="ko-KR" sz="1100" dirty="0" smtClean="0"/>
              <a:t>(“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”);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=1;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if( 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 != null){</a:t>
            </a:r>
          </a:p>
          <a:p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currentPage</a:t>
            </a:r>
            <a:r>
              <a:rPr lang="en-US" altLang="ko-KR" sz="1100" dirty="0" smtClean="0"/>
              <a:t>=</a:t>
            </a:r>
            <a:r>
              <a:rPr lang="en-US" altLang="ko-KR" sz="1100" dirty="0" err="1" smtClean="0"/>
              <a:t>Integer.parseInt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tempPage</a:t>
            </a:r>
            <a:r>
              <a:rPr lang="en-US" altLang="ko-KR" sz="1100" dirty="0" smtClean="0"/>
              <a:t>);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}</a:t>
            </a:r>
          </a:p>
          <a:p>
            <a:r>
              <a:rPr lang="en-US" altLang="ko-KR" sz="1100" dirty="0"/>
              <a:t> 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15" name="자유형 14"/>
          <p:cNvSpPr/>
          <p:nvPr/>
        </p:nvSpPr>
        <p:spPr>
          <a:xfrm>
            <a:off x="342900" y="4310063"/>
            <a:ext cx="1662113" cy="404812"/>
          </a:xfrm>
          <a:custGeom>
            <a:avLst/>
            <a:gdLst>
              <a:gd name="connsiteX0" fmla="*/ 0 w 1662113"/>
              <a:gd name="connsiteY0" fmla="*/ 204787 h 404812"/>
              <a:gd name="connsiteX1" fmla="*/ 9525 w 1662113"/>
              <a:gd name="connsiteY1" fmla="*/ 190500 h 404812"/>
              <a:gd name="connsiteX2" fmla="*/ 28575 w 1662113"/>
              <a:gd name="connsiteY2" fmla="*/ 152400 h 404812"/>
              <a:gd name="connsiteX3" fmla="*/ 52388 w 1662113"/>
              <a:gd name="connsiteY3" fmla="*/ 133350 h 404812"/>
              <a:gd name="connsiteX4" fmla="*/ 66675 w 1662113"/>
              <a:gd name="connsiteY4" fmla="*/ 114300 h 404812"/>
              <a:gd name="connsiteX5" fmla="*/ 123825 w 1662113"/>
              <a:gd name="connsiteY5" fmla="*/ 76200 h 404812"/>
              <a:gd name="connsiteX6" fmla="*/ 138113 w 1662113"/>
              <a:gd name="connsiteY6" fmla="*/ 61912 h 404812"/>
              <a:gd name="connsiteX7" fmla="*/ 152400 w 1662113"/>
              <a:gd name="connsiteY7" fmla="*/ 57150 h 404812"/>
              <a:gd name="connsiteX8" fmla="*/ 185738 w 1662113"/>
              <a:gd name="connsiteY8" fmla="*/ 42862 h 404812"/>
              <a:gd name="connsiteX9" fmla="*/ 228600 w 1662113"/>
              <a:gd name="connsiteY9" fmla="*/ 28575 h 404812"/>
              <a:gd name="connsiteX10" fmla="*/ 319088 w 1662113"/>
              <a:gd name="connsiteY10" fmla="*/ 19050 h 404812"/>
              <a:gd name="connsiteX11" fmla="*/ 381000 w 1662113"/>
              <a:gd name="connsiteY11" fmla="*/ 9525 h 404812"/>
              <a:gd name="connsiteX12" fmla="*/ 404813 w 1662113"/>
              <a:gd name="connsiteY12" fmla="*/ 4762 h 404812"/>
              <a:gd name="connsiteX13" fmla="*/ 466725 w 1662113"/>
              <a:gd name="connsiteY13" fmla="*/ 0 h 404812"/>
              <a:gd name="connsiteX14" fmla="*/ 885825 w 1662113"/>
              <a:gd name="connsiteY14" fmla="*/ 4762 h 404812"/>
              <a:gd name="connsiteX15" fmla="*/ 909638 w 1662113"/>
              <a:gd name="connsiteY15" fmla="*/ 9525 h 404812"/>
              <a:gd name="connsiteX16" fmla="*/ 962025 w 1662113"/>
              <a:gd name="connsiteY16" fmla="*/ 14287 h 404812"/>
              <a:gd name="connsiteX17" fmla="*/ 1023938 w 1662113"/>
              <a:gd name="connsiteY17" fmla="*/ 28575 h 404812"/>
              <a:gd name="connsiteX18" fmla="*/ 1062038 w 1662113"/>
              <a:gd name="connsiteY18" fmla="*/ 33337 h 404812"/>
              <a:gd name="connsiteX19" fmla="*/ 1095375 w 1662113"/>
              <a:gd name="connsiteY19" fmla="*/ 38100 h 404812"/>
              <a:gd name="connsiteX20" fmla="*/ 1133475 w 1662113"/>
              <a:gd name="connsiteY20" fmla="*/ 52387 h 404812"/>
              <a:gd name="connsiteX21" fmla="*/ 1166813 w 1662113"/>
              <a:gd name="connsiteY21" fmla="*/ 57150 h 404812"/>
              <a:gd name="connsiteX22" fmla="*/ 1185863 w 1662113"/>
              <a:gd name="connsiteY22" fmla="*/ 61912 h 404812"/>
              <a:gd name="connsiteX23" fmla="*/ 1252538 w 1662113"/>
              <a:gd name="connsiteY23" fmla="*/ 80962 h 404812"/>
              <a:gd name="connsiteX24" fmla="*/ 1276350 w 1662113"/>
              <a:gd name="connsiteY24" fmla="*/ 95250 h 404812"/>
              <a:gd name="connsiteX25" fmla="*/ 1333500 w 1662113"/>
              <a:gd name="connsiteY25" fmla="*/ 104775 h 404812"/>
              <a:gd name="connsiteX26" fmla="*/ 1385888 w 1662113"/>
              <a:gd name="connsiteY26" fmla="*/ 119062 h 404812"/>
              <a:gd name="connsiteX27" fmla="*/ 1409700 w 1662113"/>
              <a:gd name="connsiteY27" fmla="*/ 123825 h 404812"/>
              <a:gd name="connsiteX28" fmla="*/ 1457325 w 1662113"/>
              <a:gd name="connsiteY28" fmla="*/ 147637 h 404812"/>
              <a:gd name="connsiteX29" fmla="*/ 1490663 w 1662113"/>
              <a:gd name="connsiteY29" fmla="*/ 161925 h 404812"/>
              <a:gd name="connsiteX30" fmla="*/ 1519238 w 1662113"/>
              <a:gd name="connsiteY30" fmla="*/ 180975 h 404812"/>
              <a:gd name="connsiteX31" fmla="*/ 1528763 w 1662113"/>
              <a:gd name="connsiteY31" fmla="*/ 195262 h 404812"/>
              <a:gd name="connsiteX32" fmla="*/ 1543050 w 1662113"/>
              <a:gd name="connsiteY32" fmla="*/ 219075 h 404812"/>
              <a:gd name="connsiteX33" fmla="*/ 1557338 w 1662113"/>
              <a:gd name="connsiteY33" fmla="*/ 233362 h 404812"/>
              <a:gd name="connsiteX34" fmla="*/ 1576388 w 1662113"/>
              <a:gd name="connsiteY34" fmla="*/ 266700 h 404812"/>
              <a:gd name="connsiteX35" fmla="*/ 1590675 w 1662113"/>
              <a:gd name="connsiteY35" fmla="*/ 280987 h 404812"/>
              <a:gd name="connsiteX36" fmla="*/ 1600200 w 1662113"/>
              <a:gd name="connsiteY36" fmla="*/ 295275 h 404812"/>
              <a:gd name="connsiteX37" fmla="*/ 1604963 w 1662113"/>
              <a:gd name="connsiteY37" fmla="*/ 309562 h 404812"/>
              <a:gd name="connsiteX38" fmla="*/ 1619250 w 1662113"/>
              <a:gd name="connsiteY38" fmla="*/ 319087 h 404812"/>
              <a:gd name="connsiteX39" fmla="*/ 1643063 w 1662113"/>
              <a:gd name="connsiteY39" fmla="*/ 376237 h 404812"/>
              <a:gd name="connsiteX40" fmla="*/ 1657350 w 1662113"/>
              <a:gd name="connsiteY40" fmla="*/ 390525 h 404812"/>
              <a:gd name="connsiteX41" fmla="*/ 1662113 w 1662113"/>
              <a:gd name="connsiteY4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62113" h="404812">
                <a:moveTo>
                  <a:pt x="0" y="204787"/>
                </a:moveTo>
                <a:cubicBezTo>
                  <a:pt x="3175" y="200025"/>
                  <a:pt x="6965" y="195619"/>
                  <a:pt x="9525" y="190500"/>
                </a:cubicBezTo>
                <a:cubicBezTo>
                  <a:pt x="20339" y="168873"/>
                  <a:pt x="5946" y="177857"/>
                  <a:pt x="28575" y="152400"/>
                </a:cubicBezTo>
                <a:cubicBezTo>
                  <a:pt x="35328" y="144803"/>
                  <a:pt x="45200" y="140538"/>
                  <a:pt x="52388" y="133350"/>
                </a:cubicBezTo>
                <a:cubicBezTo>
                  <a:pt x="58001" y="127737"/>
                  <a:pt x="61062" y="119913"/>
                  <a:pt x="66675" y="114300"/>
                </a:cubicBezTo>
                <a:cubicBezTo>
                  <a:pt x="91179" y="89795"/>
                  <a:pt x="94683" y="90771"/>
                  <a:pt x="123825" y="76200"/>
                </a:cubicBezTo>
                <a:cubicBezTo>
                  <a:pt x="128588" y="71437"/>
                  <a:pt x="132509" y="65648"/>
                  <a:pt x="138113" y="61912"/>
                </a:cubicBezTo>
                <a:cubicBezTo>
                  <a:pt x="142290" y="59127"/>
                  <a:pt x="147910" y="59395"/>
                  <a:pt x="152400" y="57150"/>
                </a:cubicBezTo>
                <a:cubicBezTo>
                  <a:pt x="195691" y="35505"/>
                  <a:pt x="134197" y="58721"/>
                  <a:pt x="185738" y="42862"/>
                </a:cubicBezTo>
                <a:cubicBezTo>
                  <a:pt x="200132" y="38433"/>
                  <a:pt x="213745" y="31051"/>
                  <a:pt x="228600" y="28575"/>
                </a:cubicBezTo>
                <a:cubicBezTo>
                  <a:pt x="277592" y="20409"/>
                  <a:pt x="247547" y="24553"/>
                  <a:pt x="319088" y="19050"/>
                </a:cubicBezTo>
                <a:lnTo>
                  <a:pt x="381000" y="9525"/>
                </a:lnTo>
                <a:cubicBezTo>
                  <a:pt x="388985" y="8194"/>
                  <a:pt x="396768" y="5656"/>
                  <a:pt x="404813" y="4762"/>
                </a:cubicBezTo>
                <a:cubicBezTo>
                  <a:pt x="425385" y="2476"/>
                  <a:pt x="446088" y="1587"/>
                  <a:pt x="466725" y="0"/>
                </a:cubicBezTo>
                <a:lnTo>
                  <a:pt x="885825" y="4762"/>
                </a:lnTo>
                <a:cubicBezTo>
                  <a:pt x="893918" y="4936"/>
                  <a:pt x="901606" y="8521"/>
                  <a:pt x="909638" y="9525"/>
                </a:cubicBezTo>
                <a:cubicBezTo>
                  <a:pt x="927037" y="11700"/>
                  <a:pt x="944611" y="12238"/>
                  <a:pt x="962025" y="14287"/>
                </a:cubicBezTo>
                <a:cubicBezTo>
                  <a:pt x="1015266" y="20551"/>
                  <a:pt x="965437" y="16875"/>
                  <a:pt x="1023938" y="28575"/>
                </a:cubicBezTo>
                <a:cubicBezTo>
                  <a:pt x="1036488" y="31085"/>
                  <a:pt x="1049351" y="31645"/>
                  <a:pt x="1062038" y="33337"/>
                </a:cubicBezTo>
                <a:lnTo>
                  <a:pt x="1095375" y="38100"/>
                </a:lnTo>
                <a:cubicBezTo>
                  <a:pt x="1108075" y="42862"/>
                  <a:pt x="1120369" y="48892"/>
                  <a:pt x="1133475" y="52387"/>
                </a:cubicBezTo>
                <a:cubicBezTo>
                  <a:pt x="1144321" y="55279"/>
                  <a:pt x="1155769" y="55142"/>
                  <a:pt x="1166813" y="57150"/>
                </a:cubicBezTo>
                <a:cubicBezTo>
                  <a:pt x="1173253" y="58321"/>
                  <a:pt x="1179513" y="60325"/>
                  <a:pt x="1185863" y="61912"/>
                </a:cubicBezTo>
                <a:cubicBezTo>
                  <a:pt x="1264355" y="101159"/>
                  <a:pt x="1157637" y="51761"/>
                  <a:pt x="1252538" y="80962"/>
                </a:cubicBezTo>
                <a:cubicBezTo>
                  <a:pt x="1261385" y="83684"/>
                  <a:pt x="1267470" y="92638"/>
                  <a:pt x="1276350" y="95250"/>
                </a:cubicBezTo>
                <a:cubicBezTo>
                  <a:pt x="1294878" y="100700"/>
                  <a:pt x="1314481" y="101419"/>
                  <a:pt x="1333500" y="104775"/>
                </a:cubicBezTo>
                <a:cubicBezTo>
                  <a:pt x="1377335" y="112510"/>
                  <a:pt x="1337011" y="105731"/>
                  <a:pt x="1385888" y="119062"/>
                </a:cubicBezTo>
                <a:cubicBezTo>
                  <a:pt x="1393697" y="121192"/>
                  <a:pt x="1401763" y="122237"/>
                  <a:pt x="1409700" y="123825"/>
                </a:cubicBezTo>
                <a:cubicBezTo>
                  <a:pt x="1450871" y="148526"/>
                  <a:pt x="1415658" y="129118"/>
                  <a:pt x="1457325" y="147637"/>
                </a:cubicBezTo>
                <a:cubicBezTo>
                  <a:pt x="1492636" y="163331"/>
                  <a:pt x="1461316" y="152142"/>
                  <a:pt x="1490663" y="161925"/>
                </a:cubicBezTo>
                <a:cubicBezTo>
                  <a:pt x="1514576" y="197793"/>
                  <a:pt x="1482334" y="156372"/>
                  <a:pt x="1519238" y="180975"/>
                </a:cubicBezTo>
                <a:cubicBezTo>
                  <a:pt x="1524000" y="184150"/>
                  <a:pt x="1525730" y="190408"/>
                  <a:pt x="1528763" y="195262"/>
                </a:cubicBezTo>
                <a:cubicBezTo>
                  <a:pt x="1533669" y="203112"/>
                  <a:pt x="1537496" y="211670"/>
                  <a:pt x="1543050" y="219075"/>
                </a:cubicBezTo>
                <a:cubicBezTo>
                  <a:pt x="1547091" y="224463"/>
                  <a:pt x="1553026" y="228188"/>
                  <a:pt x="1557338" y="233362"/>
                </a:cubicBezTo>
                <a:cubicBezTo>
                  <a:pt x="1579829" y="260351"/>
                  <a:pt x="1553105" y="234104"/>
                  <a:pt x="1576388" y="266700"/>
                </a:cubicBezTo>
                <a:cubicBezTo>
                  <a:pt x="1580303" y="272180"/>
                  <a:pt x="1586363" y="275813"/>
                  <a:pt x="1590675" y="280987"/>
                </a:cubicBezTo>
                <a:cubicBezTo>
                  <a:pt x="1594339" y="285384"/>
                  <a:pt x="1597640" y="290155"/>
                  <a:pt x="1600200" y="295275"/>
                </a:cubicBezTo>
                <a:cubicBezTo>
                  <a:pt x="1602445" y="299765"/>
                  <a:pt x="1601827" y="305642"/>
                  <a:pt x="1604963" y="309562"/>
                </a:cubicBezTo>
                <a:cubicBezTo>
                  <a:pt x="1608539" y="314031"/>
                  <a:pt x="1614488" y="315912"/>
                  <a:pt x="1619250" y="319087"/>
                </a:cubicBezTo>
                <a:cubicBezTo>
                  <a:pt x="1625669" y="344761"/>
                  <a:pt x="1624964" y="347796"/>
                  <a:pt x="1643063" y="376237"/>
                </a:cubicBezTo>
                <a:cubicBezTo>
                  <a:pt x="1646679" y="381919"/>
                  <a:pt x="1652588" y="385762"/>
                  <a:pt x="1657350" y="390525"/>
                </a:cubicBezTo>
                <a:lnTo>
                  <a:pt x="1662113" y="40481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85918" y="471488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1, 10</a:t>
            </a:r>
            <a:endParaRPr lang="ko-KR" altLang="en-US" sz="1200" dirty="0"/>
          </a:p>
        </p:txBody>
      </p:sp>
      <p:sp>
        <p:nvSpPr>
          <p:cNvPr id="17" name="자유형 16"/>
          <p:cNvSpPr/>
          <p:nvPr/>
        </p:nvSpPr>
        <p:spPr>
          <a:xfrm>
            <a:off x="523875" y="4264952"/>
            <a:ext cx="1957388" cy="368961"/>
          </a:xfrm>
          <a:custGeom>
            <a:avLst/>
            <a:gdLst>
              <a:gd name="connsiteX0" fmla="*/ 0 w 1957388"/>
              <a:gd name="connsiteY0" fmla="*/ 259423 h 368961"/>
              <a:gd name="connsiteX1" fmla="*/ 23813 w 1957388"/>
              <a:gd name="connsiteY1" fmla="*/ 197511 h 368961"/>
              <a:gd name="connsiteX2" fmla="*/ 42863 w 1957388"/>
              <a:gd name="connsiteY2" fmla="*/ 178461 h 368961"/>
              <a:gd name="connsiteX3" fmla="*/ 66675 w 1957388"/>
              <a:gd name="connsiteY3" fmla="*/ 168936 h 368961"/>
              <a:gd name="connsiteX4" fmla="*/ 109538 w 1957388"/>
              <a:gd name="connsiteY4" fmla="*/ 130836 h 368961"/>
              <a:gd name="connsiteX5" fmla="*/ 133350 w 1957388"/>
              <a:gd name="connsiteY5" fmla="*/ 111786 h 368961"/>
              <a:gd name="connsiteX6" fmla="*/ 195263 w 1957388"/>
              <a:gd name="connsiteY6" fmla="*/ 73686 h 368961"/>
              <a:gd name="connsiteX7" fmla="*/ 223838 w 1957388"/>
              <a:gd name="connsiteY7" fmla="*/ 64161 h 368961"/>
              <a:gd name="connsiteX8" fmla="*/ 252413 w 1957388"/>
              <a:gd name="connsiteY8" fmla="*/ 49873 h 368961"/>
              <a:gd name="connsiteX9" fmla="*/ 309563 w 1957388"/>
              <a:gd name="connsiteY9" fmla="*/ 40348 h 368961"/>
              <a:gd name="connsiteX10" fmla="*/ 338138 w 1957388"/>
              <a:gd name="connsiteY10" fmla="*/ 30823 h 368961"/>
              <a:gd name="connsiteX11" fmla="*/ 438150 w 1957388"/>
              <a:gd name="connsiteY11" fmla="*/ 21298 h 368961"/>
              <a:gd name="connsiteX12" fmla="*/ 476250 w 1957388"/>
              <a:gd name="connsiteY12" fmla="*/ 16536 h 368961"/>
              <a:gd name="connsiteX13" fmla="*/ 561975 w 1957388"/>
              <a:gd name="connsiteY13" fmla="*/ 2248 h 368961"/>
              <a:gd name="connsiteX14" fmla="*/ 1181100 w 1957388"/>
              <a:gd name="connsiteY14" fmla="*/ 7011 h 368961"/>
              <a:gd name="connsiteX15" fmla="*/ 1290638 w 1957388"/>
              <a:gd name="connsiteY15" fmla="*/ 26061 h 368961"/>
              <a:gd name="connsiteX16" fmla="*/ 1319213 w 1957388"/>
              <a:gd name="connsiteY16" fmla="*/ 30823 h 368961"/>
              <a:gd name="connsiteX17" fmla="*/ 1371600 w 1957388"/>
              <a:gd name="connsiteY17" fmla="*/ 40348 h 368961"/>
              <a:gd name="connsiteX18" fmla="*/ 1423988 w 1957388"/>
              <a:gd name="connsiteY18" fmla="*/ 59398 h 368961"/>
              <a:gd name="connsiteX19" fmla="*/ 1443038 w 1957388"/>
              <a:gd name="connsiteY19" fmla="*/ 64161 h 368961"/>
              <a:gd name="connsiteX20" fmla="*/ 1476375 w 1957388"/>
              <a:gd name="connsiteY20" fmla="*/ 78448 h 368961"/>
              <a:gd name="connsiteX21" fmla="*/ 1504950 w 1957388"/>
              <a:gd name="connsiteY21" fmla="*/ 83211 h 368961"/>
              <a:gd name="connsiteX22" fmla="*/ 1538288 w 1957388"/>
              <a:gd name="connsiteY22" fmla="*/ 92736 h 368961"/>
              <a:gd name="connsiteX23" fmla="*/ 1557338 w 1957388"/>
              <a:gd name="connsiteY23" fmla="*/ 97498 h 368961"/>
              <a:gd name="connsiteX24" fmla="*/ 1600200 w 1957388"/>
              <a:gd name="connsiteY24" fmla="*/ 116548 h 368961"/>
              <a:gd name="connsiteX25" fmla="*/ 1624013 w 1957388"/>
              <a:gd name="connsiteY25" fmla="*/ 126073 h 368961"/>
              <a:gd name="connsiteX26" fmla="*/ 1681163 w 1957388"/>
              <a:gd name="connsiteY26" fmla="*/ 135598 h 368961"/>
              <a:gd name="connsiteX27" fmla="*/ 1709738 w 1957388"/>
              <a:gd name="connsiteY27" fmla="*/ 154648 h 368961"/>
              <a:gd name="connsiteX28" fmla="*/ 1752600 w 1957388"/>
              <a:gd name="connsiteY28" fmla="*/ 173698 h 368961"/>
              <a:gd name="connsiteX29" fmla="*/ 1781175 w 1957388"/>
              <a:gd name="connsiteY29" fmla="*/ 192748 h 368961"/>
              <a:gd name="connsiteX30" fmla="*/ 1819275 w 1957388"/>
              <a:gd name="connsiteY30" fmla="*/ 226086 h 368961"/>
              <a:gd name="connsiteX31" fmla="*/ 1862138 w 1957388"/>
              <a:gd name="connsiteY31" fmla="*/ 268948 h 368961"/>
              <a:gd name="connsiteX32" fmla="*/ 1881188 w 1957388"/>
              <a:gd name="connsiteY32" fmla="*/ 287998 h 368961"/>
              <a:gd name="connsiteX33" fmla="*/ 1900238 w 1957388"/>
              <a:gd name="connsiteY33" fmla="*/ 302286 h 368961"/>
              <a:gd name="connsiteX34" fmla="*/ 1909763 w 1957388"/>
              <a:gd name="connsiteY34" fmla="*/ 316573 h 368961"/>
              <a:gd name="connsiteX35" fmla="*/ 1924050 w 1957388"/>
              <a:gd name="connsiteY35" fmla="*/ 326098 h 368961"/>
              <a:gd name="connsiteX36" fmla="*/ 1938338 w 1957388"/>
              <a:gd name="connsiteY36" fmla="*/ 340386 h 368961"/>
              <a:gd name="connsiteX37" fmla="*/ 1957388 w 1957388"/>
              <a:gd name="connsiteY37" fmla="*/ 368961 h 36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57388" h="368961">
                <a:moveTo>
                  <a:pt x="0" y="259423"/>
                </a:moveTo>
                <a:cubicBezTo>
                  <a:pt x="2735" y="251219"/>
                  <a:pt x="14057" y="210518"/>
                  <a:pt x="23813" y="197511"/>
                </a:cubicBezTo>
                <a:cubicBezTo>
                  <a:pt x="29201" y="190327"/>
                  <a:pt x="35391" y="183442"/>
                  <a:pt x="42863" y="178461"/>
                </a:cubicBezTo>
                <a:cubicBezTo>
                  <a:pt x="49976" y="173719"/>
                  <a:pt x="58738" y="172111"/>
                  <a:pt x="66675" y="168936"/>
                </a:cubicBezTo>
                <a:cubicBezTo>
                  <a:pt x="98003" y="129775"/>
                  <a:pt x="71093" y="157747"/>
                  <a:pt x="109538" y="130836"/>
                </a:cubicBezTo>
                <a:cubicBezTo>
                  <a:pt x="117865" y="125007"/>
                  <a:pt x="125129" y="117765"/>
                  <a:pt x="133350" y="111786"/>
                </a:cubicBezTo>
                <a:cubicBezTo>
                  <a:pt x="147622" y="101406"/>
                  <a:pt x="179883" y="80784"/>
                  <a:pt x="195263" y="73686"/>
                </a:cubicBezTo>
                <a:cubicBezTo>
                  <a:pt x="204379" y="69479"/>
                  <a:pt x="214570" y="68023"/>
                  <a:pt x="223838" y="64161"/>
                </a:cubicBezTo>
                <a:cubicBezTo>
                  <a:pt x="233668" y="60065"/>
                  <a:pt x="242405" y="53512"/>
                  <a:pt x="252413" y="49873"/>
                </a:cubicBezTo>
                <a:cubicBezTo>
                  <a:pt x="261421" y="46597"/>
                  <a:pt x="304008" y="41142"/>
                  <a:pt x="309563" y="40348"/>
                </a:cubicBezTo>
                <a:cubicBezTo>
                  <a:pt x="319088" y="37173"/>
                  <a:pt x="328398" y="33258"/>
                  <a:pt x="338138" y="30823"/>
                </a:cubicBezTo>
                <a:cubicBezTo>
                  <a:pt x="367693" y="23434"/>
                  <a:pt x="412834" y="23499"/>
                  <a:pt x="438150" y="21298"/>
                </a:cubicBezTo>
                <a:cubicBezTo>
                  <a:pt x="450901" y="20189"/>
                  <a:pt x="463550" y="18123"/>
                  <a:pt x="476250" y="16536"/>
                </a:cubicBezTo>
                <a:cubicBezTo>
                  <a:pt x="509919" y="8119"/>
                  <a:pt x="525587" y="2248"/>
                  <a:pt x="561975" y="2248"/>
                </a:cubicBezTo>
                <a:lnTo>
                  <a:pt x="1181100" y="7011"/>
                </a:lnTo>
                <a:cubicBezTo>
                  <a:pt x="1328242" y="16206"/>
                  <a:pt x="1205939" y="0"/>
                  <a:pt x="1290638" y="26061"/>
                </a:cubicBezTo>
                <a:cubicBezTo>
                  <a:pt x="1299867" y="28901"/>
                  <a:pt x="1309669" y="29355"/>
                  <a:pt x="1319213" y="30823"/>
                </a:cubicBezTo>
                <a:cubicBezTo>
                  <a:pt x="1337619" y="33655"/>
                  <a:pt x="1354144" y="34530"/>
                  <a:pt x="1371600" y="40348"/>
                </a:cubicBezTo>
                <a:cubicBezTo>
                  <a:pt x="1439813" y="63085"/>
                  <a:pt x="1346107" y="36033"/>
                  <a:pt x="1423988" y="59398"/>
                </a:cubicBezTo>
                <a:cubicBezTo>
                  <a:pt x="1430257" y="61279"/>
                  <a:pt x="1436887" y="61924"/>
                  <a:pt x="1443038" y="64161"/>
                </a:cubicBezTo>
                <a:cubicBezTo>
                  <a:pt x="1454400" y="68293"/>
                  <a:pt x="1464820" y="74893"/>
                  <a:pt x="1476375" y="78448"/>
                </a:cubicBezTo>
                <a:cubicBezTo>
                  <a:pt x="1485604" y="81288"/>
                  <a:pt x="1495541" y="81040"/>
                  <a:pt x="1504950" y="83211"/>
                </a:cubicBezTo>
                <a:cubicBezTo>
                  <a:pt x="1516211" y="85810"/>
                  <a:pt x="1527138" y="89695"/>
                  <a:pt x="1538288" y="92736"/>
                </a:cubicBezTo>
                <a:cubicBezTo>
                  <a:pt x="1544603" y="94458"/>
                  <a:pt x="1551229" y="95148"/>
                  <a:pt x="1557338" y="97498"/>
                </a:cubicBezTo>
                <a:cubicBezTo>
                  <a:pt x="1571931" y="103111"/>
                  <a:pt x="1585829" y="110389"/>
                  <a:pt x="1600200" y="116548"/>
                </a:cubicBezTo>
                <a:cubicBezTo>
                  <a:pt x="1608058" y="119916"/>
                  <a:pt x="1615691" y="124115"/>
                  <a:pt x="1624013" y="126073"/>
                </a:cubicBezTo>
                <a:cubicBezTo>
                  <a:pt x="1642812" y="130496"/>
                  <a:pt x="1662113" y="132423"/>
                  <a:pt x="1681163" y="135598"/>
                </a:cubicBezTo>
                <a:cubicBezTo>
                  <a:pt x="1708248" y="162685"/>
                  <a:pt x="1682167" y="140862"/>
                  <a:pt x="1709738" y="154648"/>
                </a:cubicBezTo>
                <a:cubicBezTo>
                  <a:pt x="1750935" y="175247"/>
                  <a:pt x="1716245" y="164610"/>
                  <a:pt x="1752600" y="173698"/>
                </a:cubicBezTo>
                <a:cubicBezTo>
                  <a:pt x="1762125" y="180048"/>
                  <a:pt x="1773080" y="184653"/>
                  <a:pt x="1781175" y="192748"/>
                </a:cubicBezTo>
                <a:cubicBezTo>
                  <a:pt x="1805838" y="217411"/>
                  <a:pt x="1793041" y="206410"/>
                  <a:pt x="1819275" y="226086"/>
                </a:cubicBezTo>
                <a:cubicBezTo>
                  <a:pt x="1830724" y="260428"/>
                  <a:pt x="1814756" y="221566"/>
                  <a:pt x="1862138" y="268948"/>
                </a:cubicBezTo>
                <a:cubicBezTo>
                  <a:pt x="1868488" y="275298"/>
                  <a:pt x="1874430" y="282084"/>
                  <a:pt x="1881188" y="287998"/>
                </a:cubicBezTo>
                <a:cubicBezTo>
                  <a:pt x="1887162" y="293225"/>
                  <a:pt x="1894625" y="296673"/>
                  <a:pt x="1900238" y="302286"/>
                </a:cubicBezTo>
                <a:cubicBezTo>
                  <a:pt x="1904285" y="306333"/>
                  <a:pt x="1905716" y="312526"/>
                  <a:pt x="1909763" y="316573"/>
                </a:cubicBezTo>
                <a:cubicBezTo>
                  <a:pt x="1913810" y="320620"/>
                  <a:pt x="1919653" y="322434"/>
                  <a:pt x="1924050" y="326098"/>
                </a:cubicBezTo>
                <a:cubicBezTo>
                  <a:pt x="1929224" y="330410"/>
                  <a:pt x="1934203" y="335069"/>
                  <a:pt x="1938338" y="340386"/>
                </a:cubicBezTo>
                <a:cubicBezTo>
                  <a:pt x="1945366" y="349422"/>
                  <a:pt x="1957388" y="368961"/>
                  <a:pt x="1957388" y="3689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85984" y="464344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11,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9" name="자유형 18"/>
          <p:cNvSpPr/>
          <p:nvPr/>
        </p:nvSpPr>
        <p:spPr>
          <a:xfrm>
            <a:off x="693080" y="4248150"/>
            <a:ext cx="2280728" cy="285750"/>
          </a:xfrm>
          <a:custGeom>
            <a:avLst/>
            <a:gdLst>
              <a:gd name="connsiteX0" fmla="*/ 7008 w 2280728"/>
              <a:gd name="connsiteY0" fmla="*/ 252413 h 285750"/>
              <a:gd name="connsiteX1" fmla="*/ 2245 w 2280728"/>
              <a:gd name="connsiteY1" fmla="*/ 238125 h 285750"/>
              <a:gd name="connsiteX2" fmla="*/ 21295 w 2280728"/>
              <a:gd name="connsiteY2" fmla="*/ 223838 h 285750"/>
              <a:gd name="connsiteX3" fmla="*/ 40345 w 2280728"/>
              <a:gd name="connsiteY3" fmla="*/ 204788 h 285750"/>
              <a:gd name="connsiteX4" fmla="*/ 59395 w 2280728"/>
              <a:gd name="connsiteY4" fmla="*/ 195263 h 285750"/>
              <a:gd name="connsiteX5" fmla="*/ 83208 w 2280728"/>
              <a:gd name="connsiteY5" fmla="*/ 180975 h 285750"/>
              <a:gd name="connsiteX6" fmla="*/ 135595 w 2280728"/>
              <a:gd name="connsiteY6" fmla="*/ 147638 h 285750"/>
              <a:gd name="connsiteX7" fmla="*/ 154645 w 2280728"/>
              <a:gd name="connsiteY7" fmla="*/ 142875 h 285750"/>
              <a:gd name="connsiteX8" fmla="*/ 216558 w 2280728"/>
              <a:gd name="connsiteY8" fmla="*/ 119063 h 285750"/>
              <a:gd name="connsiteX9" fmla="*/ 283233 w 2280728"/>
              <a:gd name="connsiteY9" fmla="*/ 100013 h 285750"/>
              <a:gd name="connsiteX10" fmla="*/ 373720 w 2280728"/>
              <a:gd name="connsiteY10" fmla="*/ 71438 h 285750"/>
              <a:gd name="connsiteX11" fmla="*/ 407058 w 2280728"/>
              <a:gd name="connsiteY11" fmla="*/ 66675 h 285750"/>
              <a:gd name="connsiteX12" fmla="*/ 454683 w 2280728"/>
              <a:gd name="connsiteY12" fmla="*/ 47625 h 285750"/>
              <a:gd name="connsiteX13" fmla="*/ 483258 w 2280728"/>
              <a:gd name="connsiteY13" fmla="*/ 42863 h 285750"/>
              <a:gd name="connsiteX14" fmla="*/ 516595 w 2280728"/>
              <a:gd name="connsiteY14" fmla="*/ 33338 h 285750"/>
              <a:gd name="connsiteX15" fmla="*/ 549933 w 2280728"/>
              <a:gd name="connsiteY15" fmla="*/ 28575 h 285750"/>
              <a:gd name="connsiteX16" fmla="*/ 664233 w 2280728"/>
              <a:gd name="connsiteY16" fmla="*/ 19050 h 285750"/>
              <a:gd name="connsiteX17" fmla="*/ 702333 w 2280728"/>
              <a:gd name="connsiteY17" fmla="*/ 9525 h 285750"/>
              <a:gd name="connsiteX18" fmla="*/ 907120 w 2280728"/>
              <a:gd name="connsiteY18" fmla="*/ 0 h 285750"/>
              <a:gd name="connsiteX19" fmla="*/ 1621495 w 2280728"/>
              <a:gd name="connsiteY19" fmla="*/ 4763 h 285750"/>
              <a:gd name="connsiteX20" fmla="*/ 1654833 w 2280728"/>
              <a:gd name="connsiteY20" fmla="*/ 9525 h 285750"/>
              <a:gd name="connsiteX21" fmla="*/ 1721508 w 2280728"/>
              <a:gd name="connsiteY21" fmla="*/ 19050 h 285750"/>
              <a:gd name="connsiteX22" fmla="*/ 1807233 w 2280728"/>
              <a:gd name="connsiteY22" fmla="*/ 38100 h 285750"/>
              <a:gd name="connsiteX23" fmla="*/ 1831045 w 2280728"/>
              <a:gd name="connsiteY23" fmla="*/ 52388 h 285750"/>
              <a:gd name="connsiteX24" fmla="*/ 1883433 w 2280728"/>
              <a:gd name="connsiteY24" fmla="*/ 61913 h 285750"/>
              <a:gd name="connsiteX25" fmla="*/ 1902483 w 2280728"/>
              <a:gd name="connsiteY25" fmla="*/ 66675 h 285750"/>
              <a:gd name="connsiteX26" fmla="*/ 1959633 w 2280728"/>
              <a:gd name="connsiteY26" fmla="*/ 85725 h 285750"/>
              <a:gd name="connsiteX27" fmla="*/ 1983445 w 2280728"/>
              <a:gd name="connsiteY27" fmla="*/ 90488 h 285750"/>
              <a:gd name="connsiteX28" fmla="*/ 1997733 w 2280728"/>
              <a:gd name="connsiteY28" fmla="*/ 95250 h 285750"/>
              <a:gd name="connsiteX29" fmla="*/ 2016783 w 2280728"/>
              <a:gd name="connsiteY29" fmla="*/ 100013 h 285750"/>
              <a:gd name="connsiteX30" fmla="*/ 2031070 w 2280728"/>
              <a:gd name="connsiteY30" fmla="*/ 104775 h 285750"/>
              <a:gd name="connsiteX31" fmla="*/ 2083458 w 2280728"/>
              <a:gd name="connsiteY31" fmla="*/ 119063 h 285750"/>
              <a:gd name="connsiteX32" fmla="*/ 2135845 w 2280728"/>
              <a:gd name="connsiteY32" fmla="*/ 142875 h 285750"/>
              <a:gd name="connsiteX33" fmla="*/ 2150133 w 2280728"/>
              <a:gd name="connsiteY33" fmla="*/ 147638 h 285750"/>
              <a:gd name="connsiteX34" fmla="*/ 2178708 w 2280728"/>
              <a:gd name="connsiteY34" fmla="*/ 161925 h 285750"/>
              <a:gd name="connsiteX35" fmla="*/ 2202520 w 2280728"/>
              <a:gd name="connsiteY35" fmla="*/ 185738 h 285750"/>
              <a:gd name="connsiteX36" fmla="*/ 2235858 w 2280728"/>
              <a:gd name="connsiteY36" fmla="*/ 204788 h 285750"/>
              <a:gd name="connsiteX37" fmla="*/ 2250145 w 2280728"/>
              <a:gd name="connsiteY37" fmla="*/ 223838 h 285750"/>
              <a:gd name="connsiteX38" fmla="*/ 2259670 w 2280728"/>
              <a:gd name="connsiteY38" fmla="*/ 238125 h 285750"/>
              <a:gd name="connsiteX39" fmla="*/ 2273958 w 2280728"/>
              <a:gd name="connsiteY39" fmla="*/ 252413 h 285750"/>
              <a:gd name="connsiteX40" fmla="*/ 2278720 w 2280728"/>
              <a:gd name="connsiteY40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80728" h="285750">
                <a:moveTo>
                  <a:pt x="7008" y="252413"/>
                </a:moveTo>
                <a:cubicBezTo>
                  <a:pt x="5420" y="247650"/>
                  <a:pt x="0" y="242615"/>
                  <a:pt x="2245" y="238125"/>
                </a:cubicBezTo>
                <a:cubicBezTo>
                  <a:pt x="5795" y="231026"/>
                  <a:pt x="15321" y="229065"/>
                  <a:pt x="21295" y="223838"/>
                </a:cubicBezTo>
                <a:cubicBezTo>
                  <a:pt x="28053" y="217925"/>
                  <a:pt x="33161" y="210176"/>
                  <a:pt x="40345" y="204788"/>
                </a:cubicBezTo>
                <a:cubicBezTo>
                  <a:pt x="46025" y="200528"/>
                  <a:pt x="53189" y="198711"/>
                  <a:pt x="59395" y="195263"/>
                </a:cubicBezTo>
                <a:cubicBezTo>
                  <a:pt x="67487" y="190767"/>
                  <a:pt x="75506" y="186110"/>
                  <a:pt x="83208" y="180975"/>
                </a:cubicBezTo>
                <a:cubicBezTo>
                  <a:pt x="110254" y="162944"/>
                  <a:pt x="98983" y="164280"/>
                  <a:pt x="135595" y="147638"/>
                </a:cubicBezTo>
                <a:cubicBezTo>
                  <a:pt x="141554" y="144929"/>
                  <a:pt x="148295" y="144463"/>
                  <a:pt x="154645" y="142875"/>
                </a:cubicBezTo>
                <a:cubicBezTo>
                  <a:pt x="196922" y="117510"/>
                  <a:pt x="159240" y="136975"/>
                  <a:pt x="216558" y="119063"/>
                </a:cubicBezTo>
                <a:cubicBezTo>
                  <a:pt x="283902" y="98018"/>
                  <a:pt x="226896" y="109401"/>
                  <a:pt x="283233" y="100013"/>
                </a:cubicBezTo>
                <a:cubicBezTo>
                  <a:pt x="296463" y="95603"/>
                  <a:pt x="352663" y="75950"/>
                  <a:pt x="373720" y="71438"/>
                </a:cubicBezTo>
                <a:cubicBezTo>
                  <a:pt x="384696" y="69086"/>
                  <a:pt x="395945" y="68263"/>
                  <a:pt x="407058" y="66675"/>
                </a:cubicBezTo>
                <a:cubicBezTo>
                  <a:pt x="426765" y="56822"/>
                  <a:pt x="431144" y="53510"/>
                  <a:pt x="454683" y="47625"/>
                </a:cubicBezTo>
                <a:cubicBezTo>
                  <a:pt x="464051" y="45283"/>
                  <a:pt x="473849" y="45034"/>
                  <a:pt x="483258" y="42863"/>
                </a:cubicBezTo>
                <a:cubicBezTo>
                  <a:pt x="494519" y="40264"/>
                  <a:pt x="505295" y="35760"/>
                  <a:pt x="516595" y="33338"/>
                </a:cubicBezTo>
                <a:cubicBezTo>
                  <a:pt x="527571" y="30986"/>
                  <a:pt x="538806" y="30059"/>
                  <a:pt x="549933" y="28575"/>
                </a:cubicBezTo>
                <a:cubicBezTo>
                  <a:pt x="605821" y="21123"/>
                  <a:pt x="590103" y="23684"/>
                  <a:pt x="664233" y="19050"/>
                </a:cubicBezTo>
                <a:cubicBezTo>
                  <a:pt x="676933" y="15875"/>
                  <a:pt x="689420" y="11677"/>
                  <a:pt x="702333" y="9525"/>
                </a:cubicBezTo>
                <a:cubicBezTo>
                  <a:pt x="753323" y="1027"/>
                  <a:pt x="894280" y="389"/>
                  <a:pt x="907120" y="0"/>
                </a:cubicBezTo>
                <a:lnTo>
                  <a:pt x="1621495" y="4763"/>
                </a:lnTo>
                <a:cubicBezTo>
                  <a:pt x="1632720" y="4906"/>
                  <a:pt x="1643706" y="8041"/>
                  <a:pt x="1654833" y="9525"/>
                </a:cubicBezTo>
                <a:cubicBezTo>
                  <a:pt x="1714421" y="17470"/>
                  <a:pt x="1671325" y="10687"/>
                  <a:pt x="1721508" y="19050"/>
                </a:cubicBezTo>
                <a:cubicBezTo>
                  <a:pt x="1810536" y="57207"/>
                  <a:pt x="1685408" y="7644"/>
                  <a:pt x="1807233" y="38100"/>
                </a:cubicBezTo>
                <a:cubicBezTo>
                  <a:pt x="1816213" y="40345"/>
                  <a:pt x="1822210" y="49627"/>
                  <a:pt x="1831045" y="52388"/>
                </a:cubicBezTo>
                <a:cubicBezTo>
                  <a:pt x="1847986" y="57682"/>
                  <a:pt x="1866029" y="58432"/>
                  <a:pt x="1883433" y="61913"/>
                </a:cubicBezTo>
                <a:cubicBezTo>
                  <a:pt x="1889851" y="63197"/>
                  <a:pt x="1896236" y="64723"/>
                  <a:pt x="1902483" y="66675"/>
                </a:cubicBezTo>
                <a:cubicBezTo>
                  <a:pt x="1921649" y="72664"/>
                  <a:pt x="1939943" y="81786"/>
                  <a:pt x="1959633" y="85725"/>
                </a:cubicBezTo>
                <a:cubicBezTo>
                  <a:pt x="1967570" y="87313"/>
                  <a:pt x="1975592" y="88525"/>
                  <a:pt x="1983445" y="90488"/>
                </a:cubicBezTo>
                <a:cubicBezTo>
                  <a:pt x="1988315" y="91706"/>
                  <a:pt x="1992906" y="93871"/>
                  <a:pt x="1997733" y="95250"/>
                </a:cubicBezTo>
                <a:cubicBezTo>
                  <a:pt x="2004027" y="97048"/>
                  <a:pt x="2010489" y="98215"/>
                  <a:pt x="2016783" y="100013"/>
                </a:cubicBezTo>
                <a:cubicBezTo>
                  <a:pt x="2021610" y="101392"/>
                  <a:pt x="2026243" y="103396"/>
                  <a:pt x="2031070" y="104775"/>
                </a:cubicBezTo>
                <a:cubicBezTo>
                  <a:pt x="2061572" y="113490"/>
                  <a:pt x="2043403" y="105712"/>
                  <a:pt x="2083458" y="119063"/>
                </a:cubicBezTo>
                <a:cubicBezTo>
                  <a:pt x="2176647" y="150125"/>
                  <a:pt x="2089287" y="119595"/>
                  <a:pt x="2135845" y="142875"/>
                </a:cubicBezTo>
                <a:cubicBezTo>
                  <a:pt x="2140335" y="145120"/>
                  <a:pt x="2145643" y="145393"/>
                  <a:pt x="2150133" y="147638"/>
                </a:cubicBezTo>
                <a:cubicBezTo>
                  <a:pt x="2187055" y="166099"/>
                  <a:pt x="2142801" y="149958"/>
                  <a:pt x="2178708" y="161925"/>
                </a:cubicBezTo>
                <a:cubicBezTo>
                  <a:pt x="2216810" y="187327"/>
                  <a:pt x="2170767" y="153985"/>
                  <a:pt x="2202520" y="185738"/>
                </a:cubicBezTo>
                <a:cubicBezTo>
                  <a:pt x="2209251" y="192469"/>
                  <a:pt x="2228388" y="201053"/>
                  <a:pt x="2235858" y="204788"/>
                </a:cubicBezTo>
                <a:cubicBezTo>
                  <a:pt x="2240620" y="211138"/>
                  <a:pt x="2245531" y="217379"/>
                  <a:pt x="2250145" y="223838"/>
                </a:cubicBezTo>
                <a:cubicBezTo>
                  <a:pt x="2253472" y="228496"/>
                  <a:pt x="2256006" y="233728"/>
                  <a:pt x="2259670" y="238125"/>
                </a:cubicBezTo>
                <a:cubicBezTo>
                  <a:pt x="2263982" y="243299"/>
                  <a:pt x="2269195" y="247650"/>
                  <a:pt x="2273958" y="252413"/>
                </a:cubicBezTo>
                <a:cubicBezTo>
                  <a:pt x="2280728" y="272724"/>
                  <a:pt x="2278720" y="261680"/>
                  <a:pt x="2278720" y="285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44886" y="450932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21, 30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2250265" y="4107661"/>
            <a:ext cx="39290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686" y="2285992"/>
            <a:ext cx="475277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startNum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currentPage</a:t>
            </a:r>
            <a:r>
              <a:rPr lang="en-US" altLang="ko-KR" sz="1400" dirty="0" smtClean="0"/>
              <a:t>*pageScale-pageScale+1;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5.</a:t>
            </a:r>
            <a:r>
              <a:rPr lang="ko-KR" altLang="en-US" sz="1400" dirty="0" smtClean="0"/>
              <a:t>끝 페이지 구하기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endNum</a:t>
            </a:r>
            <a:r>
              <a:rPr lang="en-US" altLang="ko-KR" sz="1400" dirty="0" smtClean="0"/>
              <a:t>=startNum+pageScale-1;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6.</a:t>
            </a:r>
            <a:r>
              <a:rPr lang="ko-KR" altLang="en-US" sz="1400" dirty="0" smtClean="0"/>
              <a:t>시작번호와 </a:t>
            </a:r>
            <a:r>
              <a:rPr lang="ko-KR" altLang="en-US" sz="1400" dirty="0" err="1" smtClean="0"/>
              <a:t>끝번호</a:t>
            </a:r>
            <a:r>
              <a:rPr lang="ko-KR" altLang="en-US" sz="1400" dirty="0" smtClean="0"/>
              <a:t> 사이의 레코드 구하기</a:t>
            </a:r>
            <a:endParaRPr lang="en-US" altLang="ko-KR" sz="1400" dirty="0" smtClean="0"/>
          </a:p>
          <a:p>
            <a:r>
              <a:rPr lang="en-US" altLang="ko-KR" sz="1400" dirty="0" smtClean="0"/>
              <a:t>“select  id, name, birth, 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, email, </a:t>
            </a:r>
            <a:r>
              <a:rPr lang="en-US" altLang="ko-KR" sz="1400" dirty="0" err="1" smtClean="0"/>
              <a:t>gender,input_date</a:t>
            </a:r>
            <a:endParaRPr lang="en-US" altLang="ko-KR" sz="1400" dirty="0" smtClean="0"/>
          </a:p>
          <a:p>
            <a:r>
              <a:rPr lang="en-US" altLang="ko-KR" sz="1400" dirty="0" smtClean="0"/>
              <a:t>from(select id, name, birth, 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, email, </a:t>
            </a:r>
            <a:r>
              <a:rPr lang="en-US" altLang="ko-KR" sz="1400" dirty="0" err="1" smtClean="0"/>
              <a:t>gender,input_date</a:t>
            </a:r>
            <a:endParaRPr lang="en-US" altLang="ko-KR" sz="1400" dirty="0" smtClean="0"/>
          </a:p>
          <a:p>
            <a:r>
              <a:rPr lang="en-US" altLang="ko-KR" sz="1400" dirty="0" smtClean="0"/>
              <a:t>,</a:t>
            </a:r>
            <a:r>
              <a:rPr lang="en-US" altLang="ko-KR" sz="1400" dirty="0" err="1" smtClean="0"/>
              <a:t>row_number</a:t>
            </a:r>
            <a:r>
              <a:rPr lang="en-US" altLang="ko-KR" sz="1400" dirty="0" smtClean="0"/>
              <a:t>() over( order by </a:t>
            </a:r>
            <a:r>
              <a:rPr lang="en-US" altLang="ko-KR" sz="1400" dirty="0" err="1" smtClean="0"/>
              <a:t>input_date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desc</a:t>
            </a:r>
            <a:r>
              <a:rPr lang="en-US" altLang="ko-KR" sz="1400" dirty="0" smtClean="0"/>
              <a:t> ) </a:t>
            </a:r>
            <a:r>
              <a:rPr lang="en-US" altLang="ko-KR" sz="1400" dirty="0" err="1" smtClean="0"/>
              <a:t>rnum</a:t>
            </a:r>
            <a:endParaRPr lang="en-US" altLang="ko-KR" sz="1400" dirty="0" smtClean="0"/>
          </a:p>
          <a:p>
            <a:r>
              <a:rPr lang="en-US" altLang="ko-KR" sz="1400" dirty="0" smtClean="0"/>
              <a:t>from		</a:t>
            </a:r>
            <a:r>
              <a:rPr lang="en-US" altLang="ko-KR" sz="1400" dirty="0" err="1" smtClean="0"/>
              <a:t>web_member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where </a:t>
            </a:r>
            <a:r>
              <a:rPr lang="en-US" altLang="ko-KR" sz="1400" dirty="0" err="1" smtClean="0"/>
              <a:t>rnum</a:t>
            </a:r>
            <a:r>
              <a:rPr lang="en-US" altLang="ko-KR" sz="1400" dirty="0" smtClean="0"/>
              <a:t> between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400" dirty="0" smtClean="0"/>
              <a:t> and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?</a:t>
            </a:r>
            <a:r>
              <a:rPr lang="en-US" altLang="ko-KR" sz="1400" dirty="0" smtClean="0"/>
              <a:t>”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pstmt.setInt</a:t>
            </a:r>
            <a:r>
              <a:rPr lang="en-US" altLang="ko-KR" sz="1400" dirty="0" smtClean="0"/>
              <a:t>(1, </a:t>
            </a:r>
            <a:r>
              <a:rPr lang="en-US" altLang="ko-KR" sz="1400" dirty="0" err="1" smtClean="0"/>
              <a:t>startNum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pstmt.setInt</a:t>
            </a:r>
            <a:r>
              <a:rPr lang="en-US" altLang="ko-KR" sz="1400" smtClean="0"/>
              <a:t>(2, </a:t>
            </a:r>
            <a:r>
              <a:rPr lang="en-US" altLang="ko-KR" sz="1400" dirty="0" err="1" smtClean="0"/>
              <a:t>endNum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1" name="자유형 20"/>
          <p:cNvSpPr/>
          <p:nvPr/>
        </p:nvSpPr>
        <p:spPr>
          <a:xfrm>
            <a:off x="4231263" y="2508250"/>
            <a:ext cx="1999332" cy="1979293"/>
          </a:xfrm>
          <a:custGeom>
            <a:avLst/>
            <a:gdLst>
              <a:gd name="connsiteX0" fmla="*/ 956687 w 1999332"/>
              <a:gd name="connsiteY0" fmla="*/ 0 h 1979293"/>
              <a:gd name="connsiteX1" fmla="*/ 670937 w 1999332"/>
              <a:gd name="connsiteY1" fmla="*/ 6350 h 1979293"/>
              <a:gd name="connsiteX2" fmla="*/ 620137 w 1999332"/>
              <a:gd name="connsiteY2" fmla="*/ 19050 h 1979293"/>
              <a:gd name="connsiteX3" fmla="*/ 594737 w 1999332"/>
              <a:gd name="connsiteY3" fmla="*/ 25400 h 1979293"/>
              <a:gd name="connsiteX4" fmla="*/ 562987 w 1999332"/>
              <a:gd name="connsiteY4" fmla="*/ 31750 h 1979293"/>
              <a:gd name="connsiteX5" fmla="*/ 512187 w 1999332"/>
              <a:gd name="connsiteY5" fmla="*/ 50800 h 1979293"/>
              <a:gd name="connsiteX6" fmla="*/ 448687 w 1999332"/>
              <a:gd name="connsiteY6" fmla="*/ 63500 h 1979293"/>
              <a:gd name="connsiteX7" fmla="*/ 429637 w 1999332"/>
              <a:gd name="connsiteY7" fmla="*/ 69850 h 1979293"/>
              <a:gd name="connsiteX8" fmla="*/ 404237 w 1999332"/>
              <a:gd name="connsiteY8" fmla="*/ 76200 h 1979293"/>
              <a:gd name="connsiteX9" fmla="*/ 378837 w 1999332"/>
              <a:gd name="connsiteY9" fmla="*/ 88900 h 1979293"/>
              <a:gd name="connsiteX10" fmla="*/ 340737 w 1999332"/>
              <a:gd name="connsiteY10" fmla="*/ 101600 h 1979293"/>
              <a:gd name="connsiteX11" fmla="*/ 321687 w 1999332"/>
              <a:gd name="connsiteY11" fmla="*/ 114300 h 1979293"/>
              <a:gd name="connsiteX12" fmla="*/ 302637 w 1999332"/>
              <a:gd name="connsiteY12" fmla="*/ 120650 h 1979293"/>
              <a:gd name="connsiteX13" fmla="*/ 251837 w 1999332"/>
              <a:gd name="connsiteY13" fmla="*/ 158750 h 1979293"/>
              <a:gd name="connsiteX14" fmla="*/ 232787 w 1999332"/>
              <a:gd name="connsiteY14" fmla="*/ 177800 h 1979293"/>
              <a:gd name="connsiteX15" fmla="*/ 213737 w 1999332"/>
              <a:gd name="connsiteY15" fmla="*/ 190500 h 1979293"/>
              <a:gd name="connsiteX16" fmla="*/ 188337 w 1999332"/>
              <a:gd name="connsiteY16" fmla="*/ 209550 h 1979293"/>
              <a:gd name="connsiteX17" fmla="*/ 162937 w 1999332"/>
              <a:gd name="connsiteY17" fmla="*/ 254000 h 1979293"/>
              <a:gd name="connsiteX18" fmla="*/ 124837 w 1999332"/>
              <a:gd name="connsiteY18" fmla="*/ 330200 h 1979293"/>
              <a:gd name="connsiteX19" fmla="*/ 86737 w 1999332"/>
              <a:gd name="connsiteY19" fmla="*/ 387350 h 1979293"/>
              <a:gd name="connsiteX20" fmla="*/ 74037 w 1999332"/>
              <a:gd name="connsiteY20" fmla="*/ 406400 h 1979293"/>
              <a:gd name="connsiteX21" fmla="*/ 42287 w 1999332"/>
              <a:gd name="connsiteY21" fmla="*/ 482600 h 1979293"/>
              <a:gd name="connsiteX22" fmla="*/ 35937 w 1999332"/>
              <a:gd name="connsiteY22" fmla="*/ 508000 h 1979293"/>
              <a:gd name="connsiteX23" fmla="*/ 16887 w 1999332"/>
              <a:gd name="connsiteY23" fmla="*/ 546100 h 1979293"/>
              <a:gd name="connsiteX24" fmla="*/ 16887 w 1999332"/>
              <a:gd name="connsiteY24" fmla="*/ 806450 h 1979293"/>
              <a:gd name="connsiteX25" fmla="*/ 35937 w 1999332"/>
              <a:gd name="connsiteY25" fmla="*/ 863600 h 1979293"/>
              <a:gd name="connsiteX26" fmla="*/ 61337 w 1999332"/>
              <a:gd name="connsiteY26" fmla="*/ 939800 h 1979293"/>
              <a:gd name="connsiteX27" fmla="*/ 74037 w 1999332"/>
              <a:gd name="connsiteY27" fmla="*/ 958850 h 1979293"/>
              <a:gd name="connsiteX28" fmla="*/ 99437 w 1999332"/>
              <a:gd name="connsiteY28" fmla="*/ 1009650 h 1979293"/>
              <a:gd name="connsiteX29" fmla="*/ 124837 w 1999332"/>
              <a:gd name="connsiteY29" fmla="*/ 1085850 h 1979293"/>
              <a:gd name="connsiteX30" fmla="*/ 143887 w 1999332"/>
              <a:gd name="connsiteY30" fmla="*/ 1098550 h 1979293"/>
              <a:gd name="connsiteX31" fmla="*/ 156587 w 1999332"/>
              <a:gd name="connsiteY31" fmla="*/ 1130300 h 1979293"/>
              <a:gd name="connsiteX32" fmla="*/ 226437 w 1999332"/>
              <a:gd name="connsiteY32" fmla="*/ 1187450 h 1979293"/>
              <a:gd name="connsiteX33" fmla="*/ 289937 w 1999332"/>
              <a:gd name="connsiteY33" fmla="*/ 1219200 h 1979293"/>
              <a:gd name="connsiteX34" fmla="*/ 359787 w 1999332"/>
              <a:gd name="connsiteY34" fmla="*/ 1257300 h 1979293"/>
              <a:gd name="connsiteX35" fmla="*/ 391537 w 1999332"/>
              <a:gd name="connsiteY35" fmla="*/ 1276350 h 1979293"/>
              <a:gd name="connsiteX36" fmla="*/ 588387 w 1999332"/>
              <a:gd name="connsiteY36" fmla="*/ 1320800 h 1979293"/>
              <a:gd name="connsiteX37" fmla="*/ 709037 w 1999332"/>
              <a:gd name="connsiteY37" fmla="*/ 1333500 h 1979293"/>
              <a:gd name="connsiteX38" fmla="*/ 823337 w 1999332"/>
              <a:gd name="connsiteY38" fmla="*/ 1346200 h 1979293"/>
              <a:gd name="connsiteX39" fmla="*/ 956687 w 1999332"/>
              <a:gd name="connsiteY39" fmla="*/ 1352550 h 1979293"/>
              <a:gd name="connsiteX40" fmla="*/ 1356737 w 1999332"/>
              <a:gd name="connsiteY40" fmla="*/ 1377950 h 1979293"/>
              <a:gd name="connsiteX41" fmla="*/ 1388487 w 1999332"/>
              <a:gd name="connsiteY41" fmla="*/ 1384300 h 1979293"/>
              <a:gd name="connsiteX42" fmla="*/ 1445637 w 1999332"/>
              <a:gd name="connsiteY42" fmla="*/ 1397000 h 1979293"/>
              <a:gd name="connsiteX43" fmla="*/ 1490087 w 1999332"/>
              <a:gd name="connsiteY43" fmla="*/ 1422400 h 1979293"/>
              <a:gd name="connsiteX44" fmla="*/ 1509137 w 1999332"/>
              <a:gd name="connsiteY44" fmla="*/ 1428750 h 1979293"/>
              <a:gd name="connsiteX45" fmla="*/ 1534537 w 1999332"/>
              <a:gd name="connsiteY45" fmla="*/ 1447800 h 1979293"/>
              <a:gd name="connsiteX46" fmla="*/ 1598037 w 1999332"/>
              <a:gd name="connsiteY46" fmla="*/ 1473200 h 1979293"/>
              <a:gd name="connsiteX47" fmla="*/ 1617087 w 1999332"/>
              <a:gd name="connsiteY47" fmla="*/ 1492250 h 1979293"/>
              <a:gd name="connsiteX48" fmla="*/ 1642487 w 1999332"/>
              <a:gd name="connsiteY48" fmla="*/ 1511300 h 1979293"/>
              <a:gd name="connsiteX49" fmla="*/ 1680587 w 1999332"/>
              <a:gd name="connsiteY49" fmla="*/ 1536700 h 1979293"/>
              <a:gd name="connsiteX50" fmla="*/ 1699637 w 1999332"/>
              <a:gd name="connsiteY50" fmla="*/ 1555750 h 1979293"/>
              <a:gd name="connsiteX51" fmla="*/ 1744087 w 1999332"/>
              <a:gd name="connsiteY51" fmla="*/ 1587500 h 1979293"/>
              <a:gd name="connsiteX52" fmla="*/ 1801237 w 1999332"/>
              <a:gd name="connsiteY52" fmla="*/ 1625600 h 1979293"/>
              <a:gd name="connsiteX53" fmla="*/ 1832987 w 1999332"/>
              <a:gd name="connsiteY53" fmla="*/ 1670050 h 1979293"/>
              <a:gd name="connsiteX54" fmla="*/ 1852037 w 1999332"/>
              <a:gd name="connsiteY54" fmla="*/ 1676400 h 1979293"/>
              <a:gd name="connsiteX55" fmla="*/ 1902837 w 1999332"/>
              <a:gd name="connsiteY55" fmla="*/ 1739900 h 1979293"/>
              <a:gd name="connsiteX56" fmla="*/ 1915537 w 1999332"/>
              <a:gd name="connsiteY56" fmla="*/ 1778000 h 1979293"/>
              <a:gd name="connsiteX57" fmla="*/ 1940937 w 1999332"/>
              <a:gd name="connsiteY57" fmla="*/ 1822450 h 1979293"/>
              <a:gd name="connsiteX58" fmla="*/ 1947287 w 1999332"/>
              <a:gd name="connsiteY58" fmla="*/ 1841500 h 1979293"/>
              <a:gd name="connsiteX59" fmla="*/ 1959987 w 1999332"/>
              <a:gd name="connsiteY59" fmla="*/ 1866900 h 1979293"/>
              <a:gd name="connsiteX60" fmla="*/ 1972687 w 1999332"/>
              <a:gd name="connsiteY60" fmla="*/ 1898650 h 1979293"/>
              <a:gd name="connsiteX61" fmla="*/ 1979037 w 1999332"/>
              <a:gd name="connsiteY61" fmla="*/ 1917700 h 1979293"/>
              <a:gd name="connsiteX62" fmla="*/ 1991737 w 1999332"/>
              <a:gd name="connsiteY62" fmla="*/ 1936750 h 1979293"/>
              <a:gd name="connsiteX63" fmla="*/ 1998087 w 1999332"/>
              <a:gd name="connsiteY63" fmla="*/ 1949450 h 197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99332" h="1979293">
                <a:moveTo>
                  <a:pt x="956687" y="0"/>
                </a:moveTo>
                <a:cubicBezTo>
                  <a:pt x="861437" y="2117"/>
                  <a:pt x="766058" y="966"/>
                  <a:pt x="670937" y="6350"/>
                </a:cubicBezTo>
                <a:cubicBezTo>
                  <a:pt x="653510" y="7336"/>
                  <a:pt x="637070" y="14817"/>
                  <a:pt x="620137" y="19050"/>
                </a:cubicBezTo>
                <a:cubicBezTo>
                  <a:pt x="611670" y="21167"/>
                  <a:pt x="603295" y="23688"/>
                  <a:pt x="594737" y="25400"/>
                </a:cubicBezTo>
                <a:cubicBezTo>
                  <a:pt x="584154" y="27517"/>
                  <a:pt x="573325" y="28649"/>
                  <a:pt x="562987" y="31750"/>
                </a:cubicBezTo>
                <a:cubicBezTo>
                  <a:pt x="545526" y="36988"/>
                  <a:pt x="530010" y="46687"/>
                  <a:pt x="512187" y="50800"/>
                </a:cubicBezTo>
                <a:cubicBezTo>
                  <a:pt x="491154" y="55654"/>
                  <a:pt x="469720" y="58646"/>
                  <a:pt x="448687" y="63500"/>
                </a:cubicBezTo>
                <a:cubicBezTo>
                  <a:pt x="442165" y="65005"/>
                  <a:pt x="436073" y="68011"/>
                  <a:pt x="429637" y="69850"/>
                </a:cubicBezTo>
                <a:cubicBezTo>
                  <a:pt x="421246" y="72248"/>
                  <a:pt x="412409" y="73136"/>
                  <a:pt x="404237" y="76200"/>
                </a:cubicBezTo>
                <a:cubicBezTo>
                  <a:pt x="395374" y="79524"/>
                  <a:pt x="387626" y="85384"/>
                  <a:pt x="378837" y="88900"/>
                </a:cubicBezTo>
                <a:cubicBezTo>
                  <a:pt x="366408" y="93872"/>
                  <a:pt x="351876" y="94174"/>
                  <a:pt x="340737" y="101600"/>
                </a:cubicBezTo>
                <a:cubicBezTo>
                  <a:pt x="334387" y="105833"/>
                  <a:pt x="328513" y="110887"/>
                  <a:pt x="321687" y="114300"/>
                </a:cubicBezTo>
                <a:cubicBezTo>
                  <a:pt x="315700" y="117293"/>
                  <a:pt x="308624" y="117657"/>
                  <a:pt x="302637" y="120650"/>
                </a:cubicBezTo>
                <a:cubicBezTo>
                  <a:pt x="290035" y="126951"/>
                  <a:pt x="258068" y="153298"/>
                  <a:pt x="251837" y="158750"/>
                </a:cubicBezTo>
                <a:cubicBezTo>
                  <a:pt x="245079" y="164664"/>
                  <a:pt x="239686" y="172051"/>
                  <a:pt x="232787" y="177800"/>
                </a:cubicBezTo>
                <a:cubicBezTo>
                  <a:pt x="226924" y="182686"/>
                  <a:pt x="219947" y="186064"/>
                  <a:pt x="213737" y="190500"/>
                </a:cubicBezTo>
                <a:cubicBezTo>
                  <a:pt x="205125" y="196651"/>
                  <a:pt x="196804" y="203200"/>
                  <a:pt x="188337" y="209550"/>
                </a:cubicBezTo>
                <a:cubicBezTo>
                  <a:pt x="173335" y="254555"/>
                  <a:pt x="194391" y="198082"/>
                  <a:pt x="162937" y="254000"/>
                </a:cubicBezTo>
                <a:cubicBezTo>
                  <a:pt x="149015" y="278751"/>
                  <a:pt x="140589" y="306571"/>
                  <a:pt x="124837" y="330200"/>
                </a:cubicBezTo>
                <a:lnTo>
                  <a:pt x="86737" y="387350"/>
                </a:lnTo>
                <a:cubicBezTo>
                  <a:pt x="82504" y="393700"/>
                  <a:pt x="76450" y="399160"/>
                  <a:pt x="74037" y="406400"/>
                </a:cubicBezTo>
                <a:cubicBezTo>
                  <a:pt x="33242" y="528785"/>
                  <a:pt x="92361" y="357416"/>
                  <a:pt x="42287" y="482600"/>
                </a:cubicBezTo>
                <a:cubicBezTo>
                  <a:pt x="39046" y="490703"/>
                  <a:pt x="39178" y="499897"/>
                  <a:pt x="35937" y="508000"/>
                </a:cubicBezTo>
                <a:cubicBezTo>
                  <a:pt x="30664" y="521183"/>
                  <a:pt x="23237" y="533400"/>
                  <a:pt x="16887" y="546100"/>
                </a:cubicBezTo>
                <a:cubicBezTo>
                  <a:pt x="0" y="647420"/>
                  <a:pt x="685" y="628233"/>
                  <a:pt x="16887" y="806450"/>
                </a:cubicBezTo>
                <a:cubicBezTo>
                  <a:pt x="18705" y="826448"/>
                  <a:pt x="31067" y="844119"/>
                  <a:pt x="35937" y="863600"/>
                </a:cubicBezTo>
                <a:cubicBezTo>
                  <a:pt x="43906" y="895478"/>
                  <a:pt x="44956" y="903762"/>
                  <a:pt x="61337" y="939800"/>
                </a:cubicBezTo>
                <a:cubicBezTo>
                  <a:pt x="64495" y="946748"/>
                  <a:pt x="69804" y="952500"/>
                  <a:pt x="74037" y="958850"/>
                </a:cubicBezTo>
                <a:cubicBezTo>
                  <a:pt x="92596" y="1033088"/>
                  <a:pt x="63457" y="930495"/>
                  <a:pt x="99437" y="1009650"/>
                </a:cubicBezTo>
                <a:cubicBezTo>
                  <a:pt x="106749" y="1025737"/>
                  <a:pt x="112716" y="1068880"/>
                  <a:pt x="124837" y="1085850"/>
                </a:cubicBezTo>
                <a:cubicBezTo>
                  <a:pt x="129273" y="1092060"/>
                  <a:pt x="137537" y="1094317"/>
                  <a:pt x="143887" y="1098550"/>
                </a:cubicBezTo>
                <a:cubicBezTo>
                  <a:pt x="148120" y="1109133"/>
                  <a:pt x="149883" y="1121082"/>
                  <a:pt x="156587" y="1130300"/>
                </a:cubicBezTo>
                <a:cubicBezTo>
                  <a:pt x="177116" y="1158527"/>
                  <a:pt x="197358" y="1171941"/>
                  <a:pt x="226437" y="1187450"/>
                </a:cubicBezTo>
                <a:cubicBezTo>
                  <a:pt x="247318" y="1198586"/>
                  <a:pt x="270246" y="1206073"/>
                  <a:pt x="289937" y="1219200"/>
                </a:cubicBezTo>
                <a:cubicBezTo>
                  <a:pt x="374417" y="1275520"/>
                  <a:pt x="286312" y="1220563"/>
                  <a:pt x="359787" y="1257300"/>
                </a:cubicBezTo>
                <a:cubicBezTo>
                  <a:pt x="370826" y="1262820"/>
                  <a:pt x="379898" y="1272242"/>
                  <a:pt x="391537" y="1276350"/>
                </a:cubicBezTo>
                <a:cubicBezTo>
                  <a:pt x="419764" y="1286312"/>
                  <a:pt x="580009" y="1319918"/>
                  <a:pt x="588387" y="1320800"/>
                </a:cubicBezTo>
                <a:cubicBezTo>
                  <a:pt x="628604" y="1325033"/>
                  <a:pt x="669383" y="1325569"/>
                  <a:pt x="709037" y="1333500"/>
                </a:cubicBezTo>
                <a:cubicBezTo>
                  <a:pt x="763171" y="1344327"/>
                  <a:pt x="741989" y="1341415"/>
                  <a:pt x="823337" y="1346200"/>
                </a:cubicBezTo>
                <a:cubicBezTo>
                  <a:pt x="867761" y="1348813"/>
                  <a:pt x="912237" y="1350433"/>
                  <a:pt x="956687" y="1352550"/>
                </a:cubicBezTo>
                <a:cubicBezTo>
                  <a:pt x="1131812" y="1405088"/>
                  <a:pt x="977001" y="1364856"/>
                  <a:pt x="1356737" y="1377950"/>
                </a:cubicBezTo>
                <a:cubicBezTo>
                  <a:pt x="1367524" y="1378322"/>
                  <a:pt x="1377934" y="1382039"/>
                  <a:pt x="1388487" y="1384300"/>
                </a:cubicBezTo>
                <a:lnTo>
                  <a:pt x="1445637" y="1397000"/>
                </a:lnTo>
                <a:cubicBezTo>
                  <a:pt x="1464769" y="1409755"/>
                  <a:pt x="1467529" y="1412732"/>
                  <a:pt x="1490087" y="1422400"/>
                </a:cubicBezTo>
                <a:cubicBezTo>
                  <a:pt x="1496239" y="1425037"/>
                  <a:pt x="1502787" y="1426633"/>
                  <a:pt x="1509137" y="1428750"/>
                </a:cubicBezTo>
                <a:cubicBezTo>
                  <a:pt x="1517604" y="1435100"/>
                  <a:pt x="1525071" y="1443067"/>
                  <a:pt x="1534537" y="1447800"/>
                </a:cubicBezTo>
                <a:cubicBezTo>
                  <a:pt x="1604259" y="1482661"/>
                  <a:pt x="1502431" y="1409463"/>
                  <a:pt x="1598037" y="1473200"/>
                </a:cubicBezTo>
                <a:cubicBezTo>
                  <a:pt x="1605509" y="1478181"/>
                  <a:pt x="1610269" y="1486406"/>
                  <a:pt x="1617087" y="1492250"/>
                </a:cubicBezTo>
                <a:cubicBezTo>
                  <a:pt x="1625122" y="1499138"/>
                  <a:pt x="1634452" y="1504412"/>
                  <a:pt x="1642487" y="1511300"/>
                </a:cubicBezTo>
                <a:cubicBezTo>
                  <a:pt x="1672756" y="1537245"/>
                  <a:pt x="1648183" y="1525899"/>
                  <a:pt x="1680587" y="1536700"/>
                </a:cubicBezTo>
                <a:cubicBezTo>
                  <a:pt x="1686937" y="1543050"/>
                  <a:pt x="1692819" y="1549906"/>
                  <a:pt x="1699637" y="1555750"/>
                </a:cubicBezTo>
                <a:cubicBezTo>
                  <a:pt x="1729682" y="1581503"/>
                  <a:pt x="1717284" y="1567398"/>
                  <a:pt x="1744087" y="1587500"/>
                </a:cubicBezTo>
                <a:cubicBezTo>
                  <a:pt x="1791057" y="1622728"/>
                  <a:pt x="1758247" y="1604105"/>
                  <a:pt x="1801237" y="1625600"/>
                </a:cubicBezTo>
                <a:cubicBezTo>
                  <a:pt x="1807028" y="1634287"/>
                  <a:pt x="1827080" y="1665127"/>
                  <a:pt x="1832987" y="1670050"/>
                </a:cubicBezTo>
                <a:cubicBezTo>
                  <a:pt x="1838129" y="1674335"/>
                  <a:pt x="1845687" y="1674283"/>
                  <a:pt x="1852037" y="1676400"/>
                </a:cubicBezTo>
                <a:cubicBezTo>
                  <a:pt x="1869378" y="1693741"/>
                  <a:pt x="1894827" y="1715869"/>
                  <a:pt x="1902837" y="1739900"/>
                </a:cubicBezTo>
                <a:cubicBezTo>
                  <a:pt x="1907070" y="1752600"/>
                  <a:pt x="1908111" y="1766861"/>
                  <a:pt x="1915537" y="1778000"/>
                </a:cubicBezTo>
                <a:cubicBezTo>
                  <a:pt x="1928292" y="1797132"/>
                  <a:pt x="1931269" y="1799892"/>
                  <a:pt x="1940937" y="1822450"/>
                </a:cubicBezTo>
                <a:cubicBezTo>
                  <a:pt x="1943574" y="1828602"/>
                  <a:pt x="1944650" y="1835348"/>
                  <a:pt x="1947287" y="1841500"/>
                </a:cubicBezTo>
                <a:cubicBezTo>
                  <a:pt x="1951016" y="1850201"/>
                  <a:pt x="1956142" y="1858250"/>
                  <a:pt x="1959987" y="1866900"/>
                </a:cubicBezTo>
                <a:cubicBezTo>
                  <a:pt x="1964616" y="1877316"/>
                  <a:pt x="1968685" y="1887977"/>
                  <a:pt x="1972687" y="1898650"/>
                </a:cubicBezTo>
                <a:cubicBezTo>
                  <a:pt x="1975037" y="1904917"/>
                  <a:pt x="1976044" y="1911713"/>
                  <a:pt x="1979037" y="1917700"/>
                </a:cubicBezTo>
                <a:cubicBezTo>
                  <a:pt x="1982450" y="1924526"/>
                  <a:pt x="1987504" y="1930400"/>
                  <a:pt x="1991737" y="1936750"/>
                </a:cubicBezTo>
                <a:cubicBezTo>
                  <a:pt x="1999332" y="1974727"/>
                  <a:pt x="1998087" y="1979293"/>
                  <a:pt x="1998087" y="19494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219700" y="3136900"/>
            <a:ext cx="1544811" cy="1378564"/>
          </a:xfrm>
          <a:custGeom>
            <a:avLst/>
            <a:gdLst>
              <a:gd name="connsiteX0" fmla="*/ 6350 w 1544811"/>
              <a:gd name="connsiteY0" fmla="*/ 0 h 1378564"/>
              <a:gd name="connsiteX1" fmla="*/ 0 w 1544811"/>
              <a:gd name="connsiteY1" fmla="*/ 25400 h 1378564"/>
              <a:gd name="connsiteX2" fmla="*/ 19050 w 1544811"/>
              <a:gd name="connsiteY2" fmla="*/ 88900 h 1378564"/>
              <a:gd name="connsiteX3" fmla="*/ 44450 w 1544811"/>
              <a:gd name="connsiteY3" fmla="*/ 120650 h 1378564"/>
              <a:gd name="connsiteX4" fmla="*/ 82550 w 1544811"/>
              <a:gd name="connsiteY4" fmla="*/ 184150 h 1378564"/>
              <a:gd name="connsiteX5" fmla="*/ 171450 w 1544811"/>
              <a:gd name="connsiteY5" fmla="*/ 241300 h 1378564"/>
              <a:gd name="connsiteX6" fmla="*/ 190500 w 1544811"/>
              <a:gd name="connsiteY6" fmla="*/ 254000 h 1378564"/>
              <a:gd name="connsiteX7" fmla="*/ 215900 w 1544811"/>
              <a:gd name="connsiteY7" fmla="*/ 260350 h 1378564"/>
              <a:gd name="connsiteX8" fmla="*/ 260350 w 1544811"/>
              <a:gd name="connsiteY8" fmla="*/ 279400 h 1378564"/>
              <a:gd name="connsiteX9" fmla="*/ 285750 w 1544811"/>
              <a:gd name="connsiteY9" fmla="*/ 292100 h 1378564"/>
              <a:gd name="connsiteX10" fmla="*/ 393700 w 1544811"/>
              <a:gd name="connsiteY10" fmla="*/ 323850 h 1378564"/>
              <a:gd name="connsiteX11" fmla="*/ 457200 w 1544811"/>
              <a:gd name="connsiteY11" fmla="*/ 342900 h 1378564"/>
              <a:gd name="connsiteX12" fmla="*/ 508000 w 1544811"/>
              <a:gd name="connsiteY12" fmla="*/ 381000 h 1378564"/>
              <a:gd name="connsiteX13" fmla="*/ 546100 w 1544811"/>
              <a:gd name="connsiteY13" fmla="*/ 400050 h 1378564"/>
              <a:gd name="connsiteX14" fmla="*/ 577850 w 1544811"/>
              <a:gd name="connsiteY14" fmla="*/ 419100 h 1378564"/>
              <a:gd name="connsiteX15" fmla="*/ 596900 w 1544811"/>
              <a:gd name="connsiteY15" fmla="*/ 425450 h 1378564"/>
              <a:gd name="connsiteX16" fmla="*/ 717550 w 1544811"/>
              <a:gd name="connsiteY16" fmla="*/ 482600 h 1378564"/>
              <a:gd name="connsiteX17" fmla="*/ 762000 w 1544811"/>
              <a:gd name="connsiteY17" fmla="*/ 508000 h 1378564"/>
              <a:gd name="connsiteX18" fmla="*/ 800100 w 1544811"/>
              <a:gd name="connsiteY18" fmla="*/ 520700 h 1378564"/>
              <a:gd name="connsiteX19" fmla="*/ 844550 w 1544811"/>
              <a:gd name="connsiteY19" fmla="*/ 552450 h 1378564"/>
              <a:gd name="connsiteX20" fmla="*/ 863600 w 1544811"/>
              <a:gd name="connsiteY20" fmla="*/ 558800 h 1378564"/>
              <a:gd name="connsiteX21" fmla="*/ 895350 w 1544811"/>
              <a:gd name="connsiteY21" fmla="*/ 577850 h 1378564"/>
              <a:gd name="connsiteX22" fmla="*/ 920750 w 1544811"/>
              <a:gd name="connsiteY22" fmla="*/ 590550 h 1378564"/>
              <a:gd name="connsiteX23" fmla="*/ 939800 w 1544811"/>
              <a:gd name="connsiteY23" fmla="*/ 609600 h 1378564"/>
              <a:gd name="connsiteX24" fmla="*/ 984250 w 1544811"/>
              <a:gd name="connsiteY24" fmla="*/ 641350 h 1378564"/>
              <a:gd name="connsiteX25" fmla="*/ 990600 w 1544811"/>
              <a:gd name="connsiteY25" fmla="*/ 666750 h 1378564"/>
              <a:gd name="connsiteX26" fmla="*/ 1009650 w 1544811"/>
              <a:gd name="connsiteY26" fmla="*/ 685800 h 1378564"/>
              <a:gd name="connsiteX27" fmla="*/ 1028700 w 1544811"/>
              <a:gd name="connsiteY27" fmla="*/ 711200 h 1378564"/>
              <a:gd name="connsiteX28" fmla="*/ 1098550 w 1544811"/>
              <a:gd name="connsiteY28" fmla="*/ 768350 h 1378564"/>
              <a:gd name="connsiteX29" fmla="*/ 1149350 w 1544811"/>
              <a:gd name="connsiteY29" fmla="*/ 812800 h 1378564"/>
              <a:gd name="connsiteX30" fmla="*/ 1206500 w 1544811"/>
              <a:gd name="connsiteY30" fmla="*/ 863600 h 1378564"/>
              <a:gd name="connsiteX31" fmla="*/ 1219200 w 1544811"/>
              <a:gd name="connsiteY31" fmla="*/ 889000 h 1378564"/>
              <a:gd name="connsiteX32" fmla="*/ 1238250 w 1544811"/>
              <a:gd name="connsiteY32" fmla="*/ 901700 h 1378564"/>
              <a:gd name="connsiteX33" fmla="*/ 1263650 w 1544811"/>
              <a:gd name="connsiteY33" fmla="*/ 933450 h 1378564"/>
              <a:gd name="connsiteX34" fmla="*/ 1270000 w 1544811"/>
              <a:gd name="connsiteY34" fmla="*/ 958850 h 1378564"/>
              <a:gd name="connsiteX35" fmla="*/ 1308100 w 1544811"/>
              <a:gd name="connsiteY35" fmla="*/ 996950 h 1378564"/>
              <a:gd name="connsiteX36" fmla="*/ 1320800 w 1544811"/>
              <a:gd name="connsiteY36" fmla="*/ 1016000 h 1378564"/>
              <a:gd name="connsiteX37" fmla="*/ 1339850 w 1544811"/>
              <a:gd name="connsiteY37" fmla="*/ 1041400 h 1378564"/>
              <a:gd name="connsiteX38" fmla="*/ 1358900 w 1544811"/>
              <a:gd name="connsiteY38" fmla="*/ 1073150 h 1378564"/>
              <a:gd name="connsiteX39" fmla="*/ 1390650 w 1544811"/>
              <a:gd name="connsiteY39" fmla="*/ 1117600 h 1378564"/>
              <a:gd name="connsiteX40" fmla="*/ 1416050 w 1544811"/>
              <a:gd name="connsiteY40" fmla="*/ 1168400 h 1378564"/>
              <a:gd name="connsiteX41" fmla="*/ 1441450 w 1544811"/>
              <a:gd name="connsiteY41" fmla="*/ 1206500 h 1378564"/>
              <a:gd name="connsiteX42" fmla="*/ 1460500 w 1544811"/>
              <a:gd name="connsiteY42" fmla="*/ 1250950 h 1378564"/>
              <a:gd name="connsiteX43" fmla="*/ 1492250 w 1544811"/>
              <a:gd name="connsiteY43" fmla="*/ 1289050 h 1378564"/>
              <a:gd name="connsiteX44" fmla="*/ 1504950 w 1544811"/>
              <a:gd name="connsiteY44" fmla="*/ 1314450 h 1378564"/>
              <a:gd name="connsiteX45" fmla="*/ 1517650 w 1544811"/>
              <a:gd name="connsiteY45" fmla="*/ 1333500 h 1378564"/>
              <a:gd name="connsiteX46" fmla="*/ 1524000 w 1544811"/>
              <a:gd name="connsiteY46" fmla="*/ 1352550 h 1378564"/>
              <a:gd name="connsiteX47" fmla="*/ 1543050 w 1544811"/>
              <a:gd name="connsiteY47" fmla="*/ 1371600 h 13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4811" h="1378564">
                <a:moveTo>
                  <a:pt x="6350" y="0"/>
                </a:moveTo>
                <a:cubicBezTo>
                  <a:pt x="4233" y="8467"/>
                  <a:pt x="0" y="16673"/>
                  <a:pt x="0" y="25400"/>
                </a:cubicBezTo>
                <a:cubicBezTo>
                  <a:pt x="0" y="40834"/>
                  <a:pt x="11409" y="76165"/>
                  <a:pt x="19050" y="88900"/>
                </a:cubicBezTo>
                <a:cubicBezTo>
                  <a:pt x="26023" y="100522"/>
                  <a:pt x="37174" y="109216"/>
                  <a:pt x="44450" y="120650"/>
                </a:cubicBezTo>
                <a:cubicBezTo>
                  <a:pt x="60262" y="145498"/>
                  <a:pt x="60922" y="164324"/>
                  <a:pt x="82550" y="184150"/>
                </a:cubicBezTo>
                <a:cubicBezTo>
                  <a:pt x="154168" y="249800"/>
                  <a:pt x="114709" y="212929"/>
                  <a:pt x="171450" y="241300"/>
                </a:cubicBezTo>
                <a:cubicBezTo>
                  <a:pt x="178276" y="244713"/>
                  <a:pt x="183485" y="250994"/>
                  <a:pt x="190500" y="254000"/>
                </a:cubicBezTo>
                <a:cubicBezTo>
                  <a:pt x="198522" y="257438"/>
                  <a:pt x="207698" y="257368"/>
                  <a:pt x="215900" y="260350"/>
                </a:cubicBezTo>
                <a:cubicBezTo>
                  <a:pt x="231050" y="265859"/>
                  <a:pt x="245675" y="272729"/>
                  <a:pt x="260350" y="279400"/>
                </a:cubicBezTo>
                <a:cubicBezTo>
                  <a:pt x="268968" y="283317"/>
                  <a:pt x="276915" y="288702"/>
                  <a:pt x="285750" y="292100"/>
                </a:cubicBezTo>
                <a:cubicBezTo>
                  <a:pt x="417139" y="342634"/>
                  <a:pt x="273282" y="283711"/>
                  <a:pt x="393700" y="323850"/>
                </a:cubicBezTo>
                <a:cubicBezTo>
                  <a:pt x="440079" y="339310"/>
                  <a:pt x="418813" y="333303"/>
                  <a:pt x="457200" y="342900"/>
                </a:cubicBezTo>
                <a:cubicBezTo>
                  <a:pt x="474133" y="355600"/>
                  <a:pt x="489068" y="371534"/>
                  <a:pt x="508000" y="381000"/>
                </a:cubicBezTo>
                <a:cubicBezTo>
                  <a:pt x="520700" y="387350"/>
                  <a:pt x="533635" y="393251"/>
                  <a:pt x="546100" y="400050"/>
                </a:cubicBezTo>
                <a:cubicBezTo>
                  <a:pt x="556935" y="405960"/>
                  <a:pt x="566811" y="413580"/>
                  <a:pt x="577850" y="419100"/>
                </a:cubicBezTo>
                <a:cubicBezTo>
                  <a:pt x="583837" y="422093"/>
                  <a:pt x="591066" y="422168"/>
                  <a:pt x="596900" y="425450"/>
                </a:cubicBezTo>
                <a:cubicBezTo>
                  <a:pt x="702909" y="485080"/>
                  <a:pt x="642601" y="470109"/>
                  <a:pt x="717550" y="482600"/>
                </a:cubicBezTo>
                <a:cubicBezTo>
                  <a:pt x="734733" y="494055"/>
                  <a:pt x="741859" y="499943"/>
                  <a:pt x="762000" y="508000"/>
                </a:cubicBezTo>
                <a:cubicBezTo>
                  <a:pt x="774429" y="512972"/>
                  <a:pt x="787867" y="515263"/>
                  <a:pt x="800100" y="520700"/>
                </a:cubicBezTo>
                <a:cubicBezTo>
                  <a:pt x="811157" y="525614"/>
                  <a:pt x="836341" y="547759"/>
                  <a:pt x="844550" y="552450"/>
                </a:cubicBezTo>
                <a:cubicBezTo>
                  <a:pt x="850362" y="555771"/>
                  <a:pt x="857613" y="555807"/>
                  <a:pt x="863600" y="558800"/>
                </a:cubicBezTo>
                <a:cubicBezTo>
                  <a:pt x="874639" y="564320"/>
                  <a:pt x="884561" y="571856"/>
                  <a:pt x="895350" y="577850"/>
                </a:cubicBezTo>
                <a:cubicBezTo>
                  <a:pt x="903625" y="582447"/>
                  <a:pt x="913047" y="585048"/>
                  <a:pt x="920750" y="590550"/>
                </a:cubicBezTo>
                <a:cubicBezTo>
                  <a:pt x="928058" y="595770"/>
                  <a:pt x="932982" y="603756"/>
                  <a:pt x="939800" y="609600"/>
                </a:cubicBezTo>
                <a:cubicBezTo>
                  <a:pt x="953584" y="621415"/>
                  <a:pt x="969173" y="631299"/>
                  <a:pt x="984250" y="641350"/>
                </a:cubicBezTo>
                <a:cubicBezTo>
                  <a:pt x="986367" y="649817"/>
                  <a:pt x="986270" y="659173"/>
                  <a:pt x="990600" y="666750"/>
                </a:cubicBezTo>
                <a:cubicBezTo>
                  <a:pt x="995055" y="674547"/>
                  <a:pt x="1003806" y="678982"/>
                  <a:pt x="1009650" y="685800"/>
                </a:cubicBezTo>
                <a:cubicBezTo>
                  <a:pt x="1016538" y="693835"/>
                  <a:pt x="1020945" y="703999"/>
                  <a:pt x="1028700" y="711200"/>
                </a:cubicBezTo>
                <a:cubicBezTo>
                  <a:pt x="1050745" y="731670"/>
                  <a:pt x="1077278" y="747078"/>
                  <a:pt x="1098550" y="768350"/>
                </a:cubicBezTo>
                <a:cubicBezTo>
                  <a:pt x="1158004" y="827804"/>
                  <a:pt x="1064073" y="735275"/>
                  <a:pt x="1149350" y="812800"/>
                </a:cubicBezTo>
                <a:cubicBezTo>
                  <a:pt x="1209158" y="867171"/>
                  <a:pt x="1165575" y="836317"/>
                  <a:pt x="1206500" y="863600"/>
                </a:cubicBezTo>
                <a:cubicBezTo>
                  <a:pt x="1210733" y="872067"/>
                  <a:pt x="1213140" y="881728"/>
                  <a:pt x="1219200" y="889000"/>
                </a:cubicBezTo>
                <a:cubicBezTo>
                  <a:pt x="1224086" y="894863"/>
                  <a:pt x="1232854" y="896304"/>
                  <a:pt x="1238250" y="901700"/>
                </a:cubicBezTo>
                <a:cubicBezTo>
                  <a:pt x="1247834" y="911284"/>
                  <a:pt x="1255183" y="922867"/>
                  <a:pt x="1263650" y="933450"/>
                </a:cubicBezTo>
                <a:cubicBezTo>
                  <a:pt x="1265767" y="941917"/>
                  <a:pt x="1264995" y="951700"/>
                  <a:pt x="1270000" y="958850"/>
                </a:cubicBezTo>
                <a:cubicBezTo>
                  <a:pt x="1280300" y="973564"/>
                  <a:pt x="1298137" y="982006"/>
                  <a:pt x="1308100" y="996950"/>
                </a:cubicBezTo>
                <a:cubicBezTo>
                  <a:pt x="1312333" y="1003300"/>
                  <a:pt x="1316364" y="1009790"/>
                  <a:pt x="1320800" y="1016000"/>
                </a:cubicBezTo>
                <a:cubicBezTo>
                  <a:pt x="1326951" y="1024612"/>
                  <a:pt x="1333979" y="1032594"/>
                  <a:pt x="1339850" y="1041400"/>
                </a:cubicBezTo>
                <a:cubicBezTo>
                  <a:pt x="1346696" y="1051669"/>
                  <a:pt x="1352054" y="1062881"/>
                  <a:pt x="1358900" y="1073150"/>
                </a:cubicBezTo>
                <a:cubicBezTo>
                  <a:pt x="1368591" y="1087686"/>
                  <a:pt x="1382130" y="1101981"/>
                  <a:pt x="1390650" y="1117600"/>
                </a:cubicBezTo>
                <a:cubicBezTo>
                  <a:pt x="1399716" y="1134220"/>
                  <a:pt x="1405548" y="1152648"/>
                  <a:pt x="1416050" y="1168400"/>
                </a:cubicBezTo>
                <a:cubicBezTo>
                  <a:pt x="1424517" y="1181100"/>
                  <a:pt x="1436623" y="1192020"/>
                  <a:pt x="1441450" y="1206500"/>
                </a:cubicBezTo>
                <a:cubicBezTo>
                  <a:pt x="1446632" y="1222046"/>
                  <a:pt x="1450692" y="1237218"/>
                  <a:pt x="1460500" y="1250950"/>
                </a:cubicBezTo>
                <a:cubicBezTo>
                  <a:pt x="1498024" y="1303484"/>
                  <a:pt x="1463455" y="1238658"/>
                  <a:pt x="1492250" y="1289050"/>
                </a:cubicBezTo>
                <a:cubicBezTo>
                  <a:pt x="1496946" y="1297269"/>
                  <a:pt x="1500254" y="1306231"/>
                  <a:pt x="1504950" y="1314450"/>
                </a:cubicBezTo>
                <a:cubicBezTo>
                  <a:pt x="1508736" y="1321076"/>
                  <a:pt x="1514237" y="1326674"/>
                  <a:pt x="1517650" y="1333500"/>
                </a:cubicBezTo>
                <a:cubicBezTo>
                  <a:pt x="1520643" y="1339487"/>
                  <a:pt x="1519819" y="1347323"/>
                  <a:pt x="1524000" y="1352550"/>
                </a:cubicBezTo>
                <a:cubicBezTo>
                  <a:pt x="1544811" y="1378564"/>
                  <a:pt x="1543050" y="1354251"/>
                  <a:pt x="1543050" y="1371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163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51</cp:revision>
  <dcterms:created xsi:type="dcterms:W3CDTF">2023-10-20T00:45:59Z</dcterms:created>
  <dcterms:modified xsi:type="dcterms:W3CDTF">2023-10-23T00:03:25Z</dcterms:modified>
</cp:coreProperties>
</file>