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613" autoAdjust="0"/>
    <p:restoredTop sz="94660"/>
  </p:normalViewPr>
  <p:slideViewPr>
    <p:cSldViewPr>
      <p:cViewPr>
        <p:scale>
          <a:sx n="150" d="100"/>
          <a:sy n="150" d="100"/>
        </p:scale>
        <p:origin x="-822" y="11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ECE9-13D5-4C0F-A479-CDC0D022203E}" type="datetimeFigureOut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B955-0A18-4529-80AA-B228C8C0C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519405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marL="342900" indent="-342900"/>
            <a:r>
              <a:rPr lang="en-US" altLang="ko-KR" sz="1400" dirty="0" smtClean="0"/>
              <a:t>1.MyBatis</a:t>
            </a:r>
            <a:r>
              <a:rPr lang="ko-KR" altLang="en-US" sz="1400" dirty="0" smtClean="0"/>
              <a:t>에서 개발되어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배포된 </a:t>
            </a:r>
            <a:r>
              <a:rPr lang="en-US" altLang="ko-KR" sz="1400" dirty="0" smtClean="0"/>
              <a:t>jar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WEB-INF/lib</a:t>
            </a:r>
            <a:r>
              <a:rPr lang="ko-KR" altLang="en-US" sz="1400" dirty="0" smtClean="0"/>
              <a:t>에 배포한다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2.</a:t>
            </a:r>
            <a:r>
              <a:rPr lang="ko-KR" altLang="en-US" sz="1400" dirty="0" smtClean="0"/>
              <a:t>환경설정용 </a:t>
            </a:r>
            <a:r>
              <a:rPr lang="en-US" altLang="ko-KR" sz="1400" dirty="0" smtClean="0"/>
              <a:t>XML</a:t>
            </a:r>
            <a:r>
              <a:rPr lang="ko-KR" altLang="en-US" sz="1400" dirty="0" smtClean="0"/>
              <a:t>을 작성</a:t>
            </a:r>
            <a:r>
              <a:rPr lang="en-US" altLang="ko-KR" sz="1400" dirty="0" smtClean="0"/>
              <a:t>. (mybatis-config.xml)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Mapper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작성 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정의하는 </a:t>
            </a:r>
            <a:r>
              <a:rPr lang="en-US" altLang="ko-KR" sz="1400" dirty="0" smtClean="0"/>
              <a:t>XML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2857520" cy="22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14348" y="2071678"/>
            <a:ext cx="228601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643174" y="157161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4678" y="1396829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DBMS </a:t>
            </a:r>
            <a:r>
              <a:rPr lang="ko-KR" altLang="en-US" sz="1000" dirty="0" smtClean="0"/>
              <a:t>환경설정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2500298" y="1928802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8621" y="1754019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oracle.jdbc.OracleDriver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285984" y="2214554"/>
            <a:ext cx="142876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4744" y="2039771"/>
            <a:ext cx="2308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jdbc:oracle:thin</a:t>
            </a:r>
            <a:r>
              <a:rPr lang="en-US" altLang="ko-KR" sz="1000" dirty="0" smtClean="0"/>
              <a:t>:@localhost:1521:orcl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2786050" y="242886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43306" y="225408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scott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2857489" y="264318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14745" y="2468399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tiger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00034" y="3000372"/>
            <a:ext cx="271464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3286116" y="2928934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4744" y="2825589"/>
            <a:ext cx="3491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</a:t>
            </a:r>
            <a:r>
              <a:rPr lang="ko-KR" altLang="en-US" sz="1000" dirty="0" err="1" smtClean="0"/>
              <a:t>쿼리문</a:t>
            </a:r>
            <a:r>
              <a:rPr lang="ko-KR" altLang="en-US" sz="1000" dirty="0" smtClean="0"/>
              <a:t> 연결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쿼리를 정의한 </a:t>
            </a:r>
            <a:r>
              <a:rPr lang="en-US" altLang="ko-KR" sz="1000" dirty="0" smtClean="0"/>
              <a:t>XML(Mapper.xml)</a:t>
            </a:r>
            <a:r>
              <a:rPr lang="ko-KR" altLang="en-US" sz="1000" dirty="0" smtClean="0"/>
              <a:t>을 연결하기 위한 설정</a:t>
            </a:r>
            <a:endParaRPr lang="en-US" altLang="ko-KR" sz="1000" dirty="0" smtClean="0"/>
          </a:p>
          <a:p>
            <a:r>
              <a:rPr lang="en-US" altLang="ko-KR" sz="1000" dirty="0" smtClean="0"/>
              <a:t> - mapper.xml</a:t>
            </a:r>
            <a:r>
              <a:rPr lang="ko-KR" altLang="en-US" sz="1000" dirty="0" smtClean="0"/>
              <a:t>이 존재하지 않으면 </a:t>
            </a:r>
            <a:r>
              <a:rPr lang="en-US" altLang="ko-KR" sz="1000" dirty="0" smtClean="0"/>
              <a:t>error </a:t>
            </a:r>
            <a:r>
              <a:rPr lang="ko-KR" altLang="en-US" sz="1000" dirty="0" smtClean="0"/>
              <a:t>발생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mappers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&lt;</a:t>
            </a:r>
            <a:r>
              <a:rPr lang="en-US" altLang="ko-KR" sz="1000" dirty="0" err="1" smtClean="0"/>
              <a:t>mapper</a:t>
            </a:r>
            <a:r>
              <a:rPr lang="en-US" altLang="ko-KR" sz="1000" dirty="0" smtClean="0"/>
              <a:t>/&gt;</a:t>
            </a:r>
          </a:p>
          <a:p>
            <a:r>
              <a:rPr lang="en-US" altLang="ko-KR" sz="1000" dirty="0" smtClean="0"/>
              <a:t>    &lt;</a:t>
            </a:r>
            <a:r>
              <a:rPr lang="en-US" altLang="ko-KR" sz="1000" dirty="0" err="1" smtClean="0"/>
              <a:t>mapper</a:t>
            </a:r>
            <a:r>
              <a:rPr lang="en-US" altLang="ko-KR" sz="1000" dirty="0" smtClean="0"/>
              <a:t>/&gt;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&lt;/</a:t>
            </a:r>
            <a:r>
              <a:rPr lang="en-US" altLang="ko-KR" sz="1000" dirty="0" err="1" smtClean="0"/>
              <a:t>mappers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5" name="오른쪽 중괄호 24"/>
          <p:cNvSpPr/>
          <p:nvPr/>
        </p:nvSpPr>
        <p:spPr>
          <a:xfrm>
            <a:off x="4714876" y="3500438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14876" y="3571876"/>
            <a:ext cx="2217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여러 개의 파일로 구분하여 작성</a:t>
            </a:r>
            <a:endParaRPr lang="ko-KR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14818"/>
            <a:ext cx="338137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자유형 27"/>
          <p:cNvSpPr/>
          <p:nvPr/>
        </p:nvSpPr>
        <p:spPr>
          <a:xfrm>
            <a:off x="190500" y="3181350"/>
            <a:ext cx="423863" cy="1115548"/>
          </a:xfrm>
          <a:custGeom>
            <a:avLst/>
            <a:gdLst>
              <a:gd name="connsiteX0" fmla="*/ 423863 w 423863"/>
              <a:gd name="connsiteY0" fmla="*/ 0 h 1115548"/>
              <a:gd name="connsiteX1" fmla="*/ 323850 w 423863"/>
              <a:gd name="connsiteY1" fmla="*/ 9525 h 1115548"/>
              <a:gd name="connsiteX2" fmla="*/ 300038 w 423863"/>
              <a:gd name="connsiteY2" fmla="*/ 14288 h 1115548"/>
              <a:gd name="connsiteX3" fmla="*/ 276225 w 423863"/>
              <a:gd name="connsiteY3" fmla="*/ 23813 h 1115548"/>
              <a:gd name="connsiteX4" fmla="*/ 238125 w 423863"/>
              <a:gd name="connsiteY4" fmla="*/ 42863 h 1115548"/>
              <a:gd name="connsiteX5" fmla="*/ 219075 w 423863"/>
              <a:gd name="connsiteY5" fmla="*/ 61913 h 1115548"/>
              <a:gd name="connsiteX6" fmla="*/ 209550 w 423863"/>
              <a:gd name="connsiteY6" fmla="*/ 76200 h 1115548"/>
              <a:gd name="connsiteX7" fmla="*/ 195263 w 423863"/>
              <a:gd name="connsiteY7" fmla="*/ 85725 h 1115548"/>
              <a:gd name="connsiteX8" fmla="*/ 161925 w 423863"/>
              <a:gd name="connsiteY8" fmla="*/ 119063 h 1115548"/>
              <a:gd name="connsiteX9" fmla="*/ 142875 w 423863"/>
              <a:gd name="connsiteY9" fmla="*/ 138113 h 1115548"/>
              <a:gd name="connsiteX10" fmla="*/ 114300 w 423863"/>
              <a:gd name="connsiteY10" fmla="*/ 180975 h 1115548"/>
              <a:gd name="connsiteX11" fmla="*/ 95250 w 423863"/>
              <a:gd name="connsiteY11" fmla="*/ 200025 h 1115548"/>
              <a:gd name="connsiteX12" fmla="*/ 71438 w 423863"/>
              <a:gd name="connsiteY12" fmla="*/ 223838 h 1115548"/>
              <a:gd name="connsiteX13" fmla="*/ 61913 w 423863"/>
              <a:gd name="connsiteY13" fmla="*/ 238125 h 1115548"/>
              <a:gd name="connsiteX14" fmla="*/ 47625 w 423863"/>
              <a:gd name="connsiteY14" fmla="*/ 252413 h 1115548"/>
              <a:gd name="connsiteX15" fmla="*/ 28575 w 423863"/>
              <a:gd name="connsiteY15" fmla="*/ 285750 h 1115548"/>
              <a:gd name="connsiteX16" fmla="*/ 23813 w 423863"/>
              <a:gd name="connsiteY16" fmla="*/ 309563 h 1115548"/>
              <a:gd name="connsiteX17" fmla="*/ 9525 w 423863"/>
              <a:gd name="connsiteY17" fmla="*/ 328613 h 1115548"/>
              <a:gd name="connsiteX18" fmla="*/ 4763 w 423863"/>
              <a:gd name="connsiteY18" fmla="*/ 376238 h 1115548"/>
              <a:gd name="connsiteX19" fmla="*/ 0 w 423863"/>
              <a:gd name="connsiteY19" fmla="*/ 409575 h 1115548"/>
              <a:gd name="connsiteX20" fmla="*/ 4763 w 423863"/>
              <a:gd name="connsiteY20" fmla="*/ 585788 h 1115548"/>
              <a:gd name="connsiteX21" fmla="*/ 9525 w 423863"/>
              <a:gd name="connsiteY21" fmla="*/ 604838 h 1115548"/>
              <a:gd name="connsiteX22" fmla="*/ 14288 w 423863"/>
              <a:gd name="connsiteY22" fmla="*/ 638175 h 1115548"/>
              <a:gd name="connsiteX23" fmla="*/ 33338 w 423863"/>
              <a:gd name="connsiteY23" fmla="*/ 742950 h 1115548"/>
              <a:gd name="connsiteX24" fmla="*/ 42863 w 423863"/>
              <a:gd name="connsiteY24" fmla="*/ 766763 h 1115548"/>
              <a:gd name="connsiteX25" fmla="*/ 52388 w 423863"/>
              <a:gd name="connsiteY25" fmla="*/ 809625 h 1115548"/>
              <a:gd name="connsiteX26" fmla="*/ 57150 w 423863"/>
              <a:gd name="connsiteY26" fmla="*/ 823913 h 1115548"/>
              <a:gd name="connsiteX27" fmla="*/ 61913 w 423863"/>
              <a:gd name="connsiteY27" fmla="*/ 842963 h 1115548"/>
              <a:gd name="connsiteX28" fmla="*/ 71438 w 423863"/>
              <a:gd name="connsiteY28" fmla="*/ 857250 h 1115548"/>
              <a:gd name="connsiteX29" fmla="*/ 90488 w 423863"/>
              <a:gd name="connsiteY29" fmla="*/ 900113 h 1115548"/>
              <a:gd name="connsiteX30" fmla="*/ 100013 w 423863"/>
              <a:gd name="connsiteY30" fmla="*/ 928688 h 1115548"/>
              <a:gd name="connsiteX31" fmla="*/ 104775 w 423863"/>
              <a:gd name="connsiteY31" fmla="*/ 942975 h 1115548"/>
              <a:gd name="connsiteX32" fmla="*/ 138113 w 423863"/>
              <a:gd name="connsiteY32" fmla="*/ 990600 h 1115548"/>
              <a:gd name="connsiteX33" fmla="*/ 147638 w 423863"/>
              <a:gd name="connsiteY33" fmla="*/ 1004888 h 1115548"/>
              <a:gd name="connsiteX34" fmla="*/ 161925 w 423863"/>
              <a:gd name="connsiteY34" fmla="*/ 1019175 h 1115548"/>
              <a:gd name="connsiteX35" fmla="*/ 190500 w 423863"/>
              <a:gd name="connsiteY35" fmla="*/ 1057275 h 1115548"/>
              <a:gd name="connsiteX36" fmla="*/ 233363 w 423863"/>
              <a:gd name="connsiteY36" fmla="*/ 1100138 h 1115548"/>
              <a:gd name="connsiteX37" fmla="*/ 252413 w 423863"/>
              <a:gd name="connsiteY37" fmla="*/ 1114425 h 111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3863" h="1115548">
                <a:moveTo>
                  <a:pt x="423863" y="0"/>
                </a:moveTo>
                <a:cubicBezTo>
                  <a:pt x="390525" y="3175"/>
                  <a:pt x="357118" y="5686"/>
                  <a:pt x="323850" y="9525"/>
                </a:cubicBezTo>
                <a:cubicBezTo>
                  <a:pt x="315809" y="10453"/>
                  <a:pt x="307791" y="11962"/>
                  <a:pt x="300038" y="14288"/>
                </a:cubicBezTo>
                <a:cubicBezTo>
                  <a:pt x="291849" y="16745"/>
                  <a:pt x="283987" y="20230"/>
                  <a:pt x="276225" y="23813"/>
                </a:cubicBezTo>
                <a:cubicBezTo>
                  <a:pt x="263333" y="29763"/>
                  <a:pt x="248165" y="32823"/>
                  <a:pt x="238125" y="42863"/>
                </a:cubicBezTo>
                <a:cubicBezTo>
                  <a:pt x="231775" y="49213"/>
                  <a:pt x="224919" y="55095"/>
                  <a:pt x="219075" y="61913"/>
                </a:cubicBezTo>
                <a:cubicBezTo>
                  <a:pt x="215350" y="66259"/>
                  <a:pt x="213597" y="72153"/>
                  <a:pt x="209550" y="76200"/>
                </a:cubicBezTo>
                <a:cubicBezTo>
                  <a:pt x="205503" y="80247"/>
                  <a:pt x="199517" y="81896"/>
                  <a:pt x="195263" y="85725"/>
                </a:cubicBezTo>
                <a:cubicBezTo>
                  <a:pt x="183582" y="96238"/>
                  <a:pt x="173038" y="107950"/>
                  <a:pt x="161925" y="119063"/>
                </a:cubicBezTo>
                <a:cubicBezTo>
                  <a:pt x="155575" y="125413"/>
                  <a:pt x="147856" y="130641"/>
                  <a:pt x="142875" y="138113"/>
                </a:cubicBezTo>
                <a:lnTo>
                  <a:pt x="114300" y="180975"/>
                </a:lnTo>
                <a:cubicBezTo>
                  <a:pt x="104423" y="210610"/>
                  <a:pt x="117828" y="183091"/>
                  <a:pt x="95250" y="200025"/>
                </a:cubicBezTo>
                <a:cubicBezTo>
                  <a:pt x="86270" y="206760"/>
                  <a:pt x="78830" y="215390"/>
                  <a:pt x="71438" y="223838"/>
                </a:cubicBezTo>
                <a:cubicBezTo>
                  <a:pt x="67669" y="228146"/>
                  <a:pt x="65577" y="233728"/>
                  <a:pt x="61913" y="238125"/>
                </a:cubicBezTo>
                <a:cubicBezTo>
                  <a:pt x="57601" y="243299"/>
                  <a:pt x="51937" y="247239"/>
                  <a:pt x="47625" y="252413"/>
                </a:cubicBezTo>
                <a:cubicBezTo>
                  <a:pt x="39210" y="262511"/>
                  <a:pt x="34398" y="274104"/>
                  <a:pt x="28575" y="285750"/>
                </a:cubicBezTo>
                <a:cubicBezTo>
                  <a:pt x="26988" y="293688"/>
                  <a:pt x="27101" y="302166"/>
                  <a:pt x="23813" y="309563"/>
                </a:cubicBezTo>
                <a:cubicBezTo>
                  <a:pt x="20589" y="316816"/>
                  <a:pt x="11706" y="320981"/>
                  <a:pt x="9525" y="328613"/>
                </a:cubicBezTo>
                <a:cubicBezTo>
                  <a:pt x="5142" y="343953"/>
                  <a:pt x="6627" y="360393"/>
                  <a:pt x="4763" y="376238"/>
                </a:cubicBezTo>
                <a:cubicBezTo>
                  <a:pt x="3451" y="387386"/>
                  <a:pt x="1588" y="398463"/>
                  <a:pt x="0" y="409575"/>
                </a:cubicBezTo>
                <a:cubicBezTo>
                  <a:pt x="1588" y="468313"/>
                  <a:pt x="1900" y="527099"/>
                  <a:pt x="4763" y="585788"/>
                </a:cubicBezTo>
                <a:cubicBezTo>
                  <a:pt x="5082" y="592326"/>
                  <a:pt x="8354" y="598398"/>
                  <a:pt x="9525" y="604838"/>
                </a:cubicBezTo>
                <a:cubicBezTo>
                  <a:pt x="11533" y="615882"/>
                  <a:pt x="12537" y="627087"/>
                  <a:pt x="14288" y="638175"/>
                </a:cubicBezTo>
                <a:cubicBezTo>
                  <a:pt x="15058" y="643050"/>
                  <a:pt x="29596" y="733594"/>
                  <a:pt x="33338" y="742950"/>
                </a:cubicBezTo>
                <a:lnTo>
                  <a:pt x="42863" y="766763"/>
                </a:lnTo>
                <a:cubicBezTo>
                  <a:pt x="46139" y="783145"/>
                  <a:pt x="47901" y="793921"/>
                  <a:pt x="52388" y="809625"/>
                </a:cubicBezTo>
                <a:cubicBezTo>
                  <a:pt x="53767" y="814452"/>
                  <a:pt x="55771" y="819086"/>
                  <a:pt x="57150" y="823913"/>
                </a:cubicBezTo>
                <a:cubicBezTo>
                  <a:pt x="58948" y="830207"/>
                  <a:pt x="59335" y="836947"/>
                  <a:pt x="61913" y="842963"/>
                </a:cubicBezTo>
                <a:cubicBezTo>
                  <a:pt x="64168" y="848224"/>
                  <a:pt x="68263" y="852488"/>
                  <a:pt x="71438" y="857250"/>
                </a:cubicBezTo>
                <a:cubicBezTo>
                  <a:pt x="82773" y="891255"/>
                  <a:pt x="75394" y="877471"/>
                  <a:pt x="90488" y="900113"/>
                </a:cubicBezTo>
                <a:lnTo>
                  <a:pt x="100013" y="928688"/>
                </a:lnTo>
                <a:cubicBezTo>
                  <a:pt x="101600" y="933450"/>
                  <a:pt x="101990" y="938798"/>
                  <a:pt x="104775" y="942975"/>
                </a:cubicBezTo>
                <a:cubicBezTo>
                  <a:pt x="148579" y="1008682"/>
                  <a:pt x="102845" y="941225"/>
                  <a:pt x="138113" y="990600"/>
                </a:cubicBezTo>
                <a:cubicBezTo>
                  <a:pt x="141440" y="995258"/>
                  <a:pt x="143974" y="1000491"/>
                  <a:pt x="147638" y="1004888"/>
                </a:cubicBezTo>
                <a:cubicBezTo>
                  <a:pt x="151950" y="1010062"/>
                  <a:pt x="157660" y="1013962"/>
                  <a:pt x="161925" y="1019175"/>
                </a:cubicBezTo>
                <a:cubicBezTo>
                  <a:pt x="171978" y="1031462"/>
                  <a:pt x="179275" y="1046050"/>
                  <a:pt x="190500" y="1057275"/>
                </a:cubicBezTo>
                <a:lnTo>
                  <a:pt x="233363" y="1100138"/>
                </a:lnTo>
                <a:cubicBezTo>
                  <a:pt x="248773" y="1115548"/>
                  <a:pt x="240915" y="1114425"/>
                  <a:pt x="252413" y="1114425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3619566" y="4643446"/>
            <a:ext cx="59524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14810" y="4500570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en-US" altLang="ko-KR" sz="1000" dirty="0" smtClean="0"/>
              <a:t>amespace</a:t>
            </a:r>
            <a:r>
              <a:rPr lang="ko-KR" altLang="en-US" sz="1000" dirty="0" smtClean="0"/>
              <a:t>는 패키지명과 같은 것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같은 이름의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속성을 여러 개 사용할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2" name="자유형 31"/>
          <p:cNvSpPr/>
          <p:nvPr/>
        </p:nvSpPr>
        <p:spPr>
          <a:xfrm>
            <a:off x="1700213" y="4819650"/>
            <a:ext cx="3567596" cy="285750"/>
          </a:xfrm>
          <a:custGeom>
            <a:avLst/>
            <a:gdLst>
              <a:gd name="connsiteX0" fmla="*/ 3567112 w 3567596"/>
              <a:gd name="connsiteY0" fmla="*/ 0 h 285750"/>
              <a:gd name="connsiteX1" fmla="*/ 3552825 w 3567596"/>
              <a:gd name="connsiteY1" fmla="*/ 28575 h 285750"/>
              <a:gd name="connsiteX2" fmla="*/ 3543300 w 3567596"/>
              <a:gd name="connsiteY2" fmla="*/ 47625 h 285750"/>
              <a:gd name="connsiteX3" fmla="*/ 3529012 w 3567596"/>
              <a:gd name="connsiteY3" fmla="*/ 57150 h 285750"/>
              <a:gd name="connsiteX4" fmla="*/ 3495675 w 3567596"/>
              <a:gd name="connsiteY4" fmla="*/ 90488 h 285750"/>
              <a:gd name="connsiteX5" fmla="*/ 3443287 w 3567596"/>
              <a:gd name="connsiteY5" fmla="*/ 114300 h 285750"/>
              <a:gd name="connsiteX6" fmla="*/ 3414712 w 3567596"/>
              <a:gd name="connsiteY6" fmla="*/ 133350 h 285750"/>
              <a:gd name="connsiteX7" fmla="*/ 3338512 w 3567596"/>
              <a:gd name="connsiteY7" fmla="*/ 161925 h 285750"/>
              <a:gd name="connsiteX8" fmla="*/ 3252787 w 3567596"/>
              <a:gd name="connsiteY8" fmla="*/ 200025 h 285750"/>
              <a:gd name="connsiteX9" fmla="*/ 3200400 w 3567596"/>
              <a:gd name="connsiteY9" fmla="*/ 214313 h 285750"/>
              <a:gd name="connsiteX10" fmla="*/ 3181350 w 3567596"/>
              <a:gd name="connsiteY10" fmla="*/ 223838 h 285750"/>
              <a:gd name="connsiteX11" fmla="*/ 3138487 w 3567596"/>
              <a:gd name="connsiteY11" fmla="*/ 228600 h 285750"/>
              <a:gd name="connsiteX12" fmla="*/ 3109912 w 3567596"/>
              <a:gd name="connsiteY12" fmla="*/ 238125 h 285750"/>
              <a:gd name="connsiteX13" fmla="*/ 3062287 w 3567596"/>
              <a:gd name="connsiteY13" fmla="*/ 252413 h 285750"/>
              <a:gd name="connsiteX14" fmla="*/ 3038475 w 3567596"/>
              <a:gd name="connsiteY14" fmla="*/ 261938 h 285750"/>
              <a:gd name="connsiteX15" fmla="*/ 2962275 w 3567596"/>
              <a:gd name="connsiteY15" fmla="*/ 271463 h 285750"/>
              <a:gd name="connsiteX16" fmla="*/ 2938462 w 3567596"/>
              <a:gd name="connsiteY16" fmla="*/ 276225 h 285750"/>
              <a:gd name="connsiteX17" fmla="*/ 2895600 w 3567596"/>
              <a:gd name="connsiteY17" fmla="*/ 280988 h 285750"/>
              <a:gd name="connsiteX18" fmla="*/ 2862262 w 3567596"/>
              <a:gd name="connsiteY18" fmla="*/ 285750 h 285750"/>
              <a:gd name="connsiteX19" fmla="*/ 2371725 w 3567596"/>
              <a:gd name="connsiteY19" fmla="*/ 276225 h 285750"/>
              <a:gd name="connsiteX20" fmla="*/ 2233612 w 3567596"/>
              <a:gd name="connsiteY20" fmla="*/ 266700 h 285750"/>
              <a:gd name="connsiteX21" fmla="*/ 2214562 w 3567596"/>
              <a:gd name="connsiteY21" fmla="*/ 261938 h 285750"/>
              <a:gd name="connsiteX22" fmla="*/ 2057400 w 3567596"/>
              <a:gd name="connsiteY22" fmla="*/ 252413 h 285750"/>
              <a:gd name="connsiteX23" fmla="*/ 2005012 w 3567596"/>
              <a:gd name="connsiteY23" fmla="*/ 242888 h 285750"/>
              <a:gd name="connsiteX24" fmla="*/ 1981200 w 3567596"/>
              <a:gd name="connsiteY24" fmla="*/ 238125 h 285750"/>
              <a:gd name="connsiteX25" fmla="*/ 1914525 w 3567596"/>
              <a:gd name="connsiteY25" fmla="*/ 233363 h 285750"/>
              <a:gd name="connsiteX26" fmla="*/ 1885950 w 3567596"/>
              <a:gd name="connsiteY26" fmla="*/ 228600 h 285750"/>
              <a:gd name="connsiteX27" fmla="*/ 1862137 w 3567596"/>
              <a:gd name="connsiteY27" fmla="*/ 223838 h 285750"/>
              <a:gd name="connsiteX28" fmla="*/ 1819275 w 3567596"/>
              <a:gd name="connsiteY28" fmla="*/ 219075 h 285750"/>
              <a:gd name="connsiteX29" fmla="*/ 1790700 w 3567596"/>
              <a:gd name="connsiteY29" fmla="*/ 214313 h 285750"/>
              <a:gd name="connsiteX30" fmla="*/ 1714500 w 3567596"/>
              <a:gd name="connsiteY30" fmla="*/ 204788 h 285750"/>
              <a:gd name="connsiteX31" fmla="*/ 1657350 w 3567596"/>
              <a:gd name="connsiteY31" fmla="*/ 195263 h 285750"/>
              <a:gd name="connsiteX32" fmla="*/ 1614487 w 3567596"/>
              <a:gd name="connsiteY32" fmla="*/ 185738 h 285750"/>
              <a:gd name="connsiteX33" fmla="*/ 1528762 w 3567596"/>
              <a:gd name="connsiteY33" fmla="*/ 176213 h 285750"/>
              <a:gd name="connsiteX34" fmla="*/ 1504950 w 3567596"/>
              <a:gd name="connsiteY34" fmla="*/ 171450 h 285750"/>
              <a:gd name="connsiteX35" fmla="*/ 1471612 w 3567596"/>
              <a:gd name="connsiteY35" fmla="*/ 166688 h 285750"/>
              <a:gd name="connsiteX36" fmla="*/ 1409700 w 3567596"/>
              <a:gd name="connsiteY36" fmla="*/ 157163 h 285750"/>
              <a:gd name="connsiteX37" fmla="*/ 1352550 w 3567596"/>
              <a:gd name="connsiteY37" fmla="*/ 152400 h 285750"/>
              <a:gd name="connsiteX38" fmla="*/ 1276350 w 3567596"/>
              <a:gd name="connsiteY38" fmla="*/ 138113 h 285750"/>
              <a:gd name="connsiteX39" fmla="*/ 1252537 w 3567596"/>
              <a:gd name="connsiteY39" fmla="*/ 133350 h 285750"/>
              <a:gd name="connsiteX40" fmla="*/ 433387 w 3567596"/>
              <a:gd name="connsiteY40" fmla="*/ 123825 h 285750"/>
              <a:gd name="connsiteX41" fmla="*/ 61912 w 3567596"/>
              <a:gd name="connsiteY41" fmla="*/ 128588 h 285750"/>
              <a:gd name="connsiteX42" fmla="*/ 47625 w 3567596"/>
              <a:gd name="connsiteY42" fmla="*/ 133350 h 285750"/>
              <a:gd name="connsiteX43" fmla="*/ 28575 w 3567596"/>
              <a:gd name="connsiteY43" fmla="*/ 138113 h 285750"/>
              <a:gd name="connsiteX44" fmla="*/ 14287 w 3567596"/>
              <a:gd name="connsiteY44" fmla="*/ 147638 h 285750"/>
              <a:gd name="connsiteX45" fmla="*/ 0 w 3567596"/>
              <a:gd name="connsiteY45" fmla="*/ 1524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567596" h="285750">
                <a:moveTo>
                  <a:pt x="3567112" y="0"/>
                </a:moveTo>
                <a:cubicBezTo>
                  <a:pt x="3558381" y="26195"/>
                  <a:pt x="3567596" y="2726"/>
                  <a:pt x="3552825" y="28575"/>
                </a:cubicBezTo>
                <a:cubicBezTo>
                  <a:pt x="3549303" y="34739"/>
                  <a:pt x="3547845" y="42171"/>
                  <a:pt x="3543300" y="47625"/>
                </a:cubicBezTo>
                <a:cubicBezTo>
                  <a:pt x="3539636" y="52022"/>
                  <a:pt x="3533775" y="53975"/>
                  <a:pt x="3529012" y="57150"/>
                </a:cubicBezTo>
                <a:cubicBezTo>
                  <a:pt x="3516557" y="73757"/>
                  <a:pt x="3514480" y="80231"/>
                  <a:pt x="3495675" y="90488"/>
                </a:cubicBezTo>
                <a:cubicBezTo>
                  <a:pt x="3463614" y="107976"/>
                  <a:pt x="3468569" y="99131"/>
                  <a:pt x="3443287" y="114300"/>
                </a:cubicBezTo>
                <a:cubicBezTo>
                  <a:pt x="3433471" y="120190"/>
                  <a:pt x="3424791" y="127923"/>
                  <a:pt x="3414712" y="133350"/>
                </a:cubicBezTo>
                <a:cubicBezTo>
                  <a:pt x="3386686" y="148441"/>
                  <a:pt x="3368984" y="150205"/>
                  <a:pt x="3338512" y="161925"/>
                </a:cubicBezTo>
                <a:cubicBezTo>
                  <a:pt x="3299016" y="177115"/>
                  <a:pt x="3321965" y="186188"/>
                  <a:pt x="3252787" y="200025"/>
                </a:cubicBezTo>
                <a:cubicBezTo>
                  <a:pt x="3228874" y="204808"/>
                  <a:pt x="3224568" y="204646"/>
                  <a:pt x="3200400" y="214313"/>
                </a:cubicBezTo>
                <a:cubicBezTo>
                  <a:pt x="3193808" y="216950"/>
                  <a:pt x="3188268" y="222242"/>
                  <a:pt x="3181350" y="223838"/>
                </a:cubicBezTo>
                <a:cubicBezTo>
                  <a:pt x="3167343" y="227070"/>
                  <a:pt x="3152775" y="227013"/>
                  <a:pt x="3138487" y="228600"/>
                </a:cubicBezTo>
                <a:cubicBezTo>
                  <a:pt x="3128962" y="231775"/>
                  <a:pt x="3119529" y="235240"/>
                  <a:pt x="3109912" y="238125"/>
                </a:cubicBezTo>
                <a:cubicBezTo>
                  <a:pt x="3069306" y="250307"/>
                  <a:pt x="3115196" y="233173"/>
                  <a:pt x="3062287" y="252413"/>
                </a:cubicBezTo>
                <a:cubicBezTo>
                  <a:pt x="3054253" y="255335"/>
                  <a:pt x="3046723" y="259689"/>
                  <a:pt x="3038475" y="261938"/>
                </a:cubicBezTo>
                <a:cubicBezTo>
                  <a:pt x="3019602" y="267085"/>
                  <a:pt x="2977478" y="269436"/>
                  <a:pt x="2962275" y="271463"/>
                </a:cubicBezTo>
                <a:cubicBezTo>
                  <a:pt x="2954251" y="272533"/>
                  <a:pt x="2946475" y="275080"/>
                  <a:pt x="2938462" y="276225"/>
                </a:cubicBezTo>
                <a:cubicBezTo>
                  <a:pt x="2924231" y="278258"/>
                  <a:pt x="2909864" y="279205"/>
                  <a:pt x="2895600" y="280988"/>
                </a:cubicBezTo>
                <a:cubicBezTo>
                  <a:pt x="2884461" y="282380"/>
                  <a:pt x="2873375" y="284163"/>
                  <a:pt x="2862262" y="285750"/>
                </a:cubicBezTo>
                <a:lnTo>
                  <a:pt x="2371725" y="276225"/>
                </a:lnTo>
                <a:cubicBezTo>
                  <a:pt x="2243753" y="268469"/>
                  <a:pt x="2322675" y="275607"/>
                  <a:pt x="2233612" y="266700"/>
                </a:cubicBezTo>
                <a:cubicBezTo>
                  <a:pt x="2227262" y="265113"/>
                  <a:pt x="2221031" y="262933"/>
                  <a:pt x="2214562" y="261938"/>
                </a:cubicBezTo>
                <a:cubicBezTo>
                  <a:pt x="2164557" y="254245"/>
                  <a:pt x="2104476" y="254374"/>
                  <a:pt x="2057400" y="252413"/>
                </a:cubicBezTo>
                <a:lnTo>
                  <a:pt x="2005012" y="242888"/>
                </a:lnTo>
                <a:cubicBezTo>
                  <a:pt x="1997056" y="241396"/>
                  <a:pt x="1989250" y="238972"/>
                  <a:pt x="1981200" y="238125"/>
                </a:cubicBezTo>
                <a:cubicBezTo>
                  <a:pt x="1959041" y="235792"/>
                  <a:pt x="1936750" y="234950"/>
                  <a:pt x="1914525" y="233363"/>
                </a:cubicBezTo>
                <a:lnTo>
                  <a:pt x="1885950" y="228600"/>
                </a:lnTo>
                <a:cubicBezTo>
                  <a:pt x="1877986" y="227152"/>
                  <a:pt x="1870150" y="224983"/>
                  <a:pt x="1862137" y="223838"/>
                </a:cubicBezTo>
                <a:cubicBezTo>
                  <a:pt x="1847906" y="221805"/>
                  <a:pt x="1833524" y="220975"/>
                  <a:pt x="1819275" y="219075"/>
                </a:cubicBezTo>
                <a:cubicBezTo>
                  <a:pt x="1809703" y="217799"/>
                  <a:pt x="1800268" y="215618"/>
                  <a:pt x="1790700" y="214313"/>
                </a:cubicBezTo>
                <a:cubicBezTo>
                  <a:pt x="1765337" y="210855"/>
                  <a:pt x="1739900" y="207963"/>
                  <a:pt x="1714500" y="204788"/>
                </a:cubicBezTo>
                <a:cubicBezTo>
                  <a:pt x="1681005" y="193622"/>
                  <a:pt x="1721151" y="205896"/>
                  <a:pt x="1657350" y="195263"/>
                </a:cubicBezTo>
                <a:cubicBezTo>
                  <a:pt x="1642913" y="192857"/>
                  <a:pt x="1628961" y="187909"/>
                  <a:pt x="1614487" y="185738"/>
                </a:cubicBezTo>
                <a:cubicBezTo>
                  <a:pt x="1438741" y="159375"/>
                  <a:pt x="1651275" y="196632"/>
                  <a:pt x="1528762" y="176213"/>
                </a:cubicBezTo>
                <a:cubicBezTo>
                  <a:pt x="1520778" y="174882"/>
                  <a:pt x="1512934" y="172781"/>
                  <a:pt x="1504950" y="171450"/>
                </a:cubicBezTo>
                <a:cubicBezTo>
                  <a:pt x="1493877" y="169605"/>
                  <a:pt x="1482707" y="168395"/>
                  <a:pt x="1471612" y="166688"/>
                </a:cubicBezTo>
                <a:cubicBezTo>
                  <a:pt x="1450032" y="163368"/>
                  <a:pt x="1431594" y="159468"/>
                  <a:pt x="1409700" y="157163"/>
                </a:cubicBezTo>
                <a:cubicBezTo>
                  <a:pt x="1390689" y="155162"/>
                  <a:pt x="1371549" y="154511"/>
                  <a:pt x="1352550" y="152400"/>
                </a:cubicBezTo>
                <a:cubicBezTo>
                  <a:pt x="1335838" y="150543"/>
                  <a:pt x="1286783" y="140200"/>
                  <a:pt x="1276350" y="138113"/>
                </a:cubicBezTo>
                <a:cubicBezTo>
                  <a:pt x="1268412" y="136525"/>
                  <a:pt x="1260626" y="133650"/>
                  <a:pt x="1252537" y="133350"/>
                </a:cubicBezTo>
                <a:cubicBezTo>
                  <a:pt x="893915" y="120069"/>
                  <a:pt x="1166841" y="128884"/>
                  <a:pt x="433387" y="123825"/>
                </a:cubicBezTo>
                <a:lnTo>
                  <a:pt x="61912" y="128588"/>
                </a:lnTo>
                <a:cubicBezTo>
                  <a:pt x="56894" y="128712"/>
                  <a:pt x="52452" y="131971"/>
                  <a:pt x="47625" y="133350"/>
                </a:cubicBezTo>
                <a:cubicBezTo>
                  <a:pt x="41331" y="135148"/>
                  <a:pt x="34925" y="136525"/>
                  <a:pt x="28575" y="138113"/>
                </a:cubicBezTo>
                <a:cubicBezTo>
                  <a:pt x="23812" y="141288"/>
                  <a:pt x="19407" y="145078"/>
                  <a:pt x="14287" y="147638"/>
                </a:cubicBezTo>
                <a:cubicBezTo>
                  <a:pt x="9797" y="149883"/>
                  <a:pt x="0" y="152400"/>
                  <a:pt x="0" y="15240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>
            <a:off x="3286116" y="5000636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3428992" y="5214950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57686" y="5243468"/>
            <a:ext cx="241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쿼리문을</a:t>
            </a:r>
            <a:r>
              <a:rPr lang="ko-KR" altLang="en-US" sz="1000" dirty="0" smtClean="0"/>
              <a:t> 정의</a:t>
            </a:r>
            <a:endParaRPr lang="en-US" altLang="ko-KR" sz="1000" dirty="0" smtClean="0"/>
          </a:p>
          <a:p>
            <a:r>
              <a:rPr lang="en-US" altLang="ko-KR" sz="1000" dirty="0" smtClean="0"/>
              <a:t>&lt;insert&gt;,&lt;update&gt;,&lt;delete&gt;,&lt;select&gt;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52641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Framework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b="1" dirty="0" err="1" smtClean="0"/>
              <a:t>SqlSessionFactoryBuilder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설정파일과 연결된 </a:t>
            </a:r>
            <a:r>
              <a:rPr lang="en-US" altLang="ko-KR" sz="1400" dirty="0" smtClean="0"/>
              <a:t>Stream</a:t>
            </a:r>
            <a:r>
              <a:rPr lang="ko-KR" altLang="en-US" sz="1400" dirty="0" smtClean="0"/>
              <a:t>을 받아</a:t>
            </a:r>
            <a:r>
              <a:rPr lang="en-US" altLang="ko-KR" sz="1400" dirty="0" smtClean="0"/>
              <a:t>, DB </a:t>
            </a:r>
            <a:r>
              <a:rPr lang="ko-KR" altLang="en-US" sz="1400" dirty="0" smtClean="0"/>
              <a:t>연결관리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XML</a:t>
            </a:r>
            <a:r>
              <a:rPr lang="ko-KR" altLang="en-US" sz="1400" dirty="0" smtClean="0"/>
              <a:t>에서 쿼리문을 </a:t>
            </a:r>
            <a:r>
              <a:rPr lang="ko-KR" altLang="en-US" sz="1400" dirty="0" err="1" smtClean="0"/>
              <a:t>파싱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파싱된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실행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실행하기 위해 세션을 여는 일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SqlSessionFactory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SqlSessionFactoryBuilder</a:t>
            </a:r>
            <a:r>
              <a:rPr lang="ko-KR" altLang="en-US" sz="1400" dirty="0" smtClean="0"/>
              <a:t>의 부모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b="1" dirty="0" err="1" smtClean="0"/>
              <a:t>SqlSession</a:t>
            </a:r>
            <a:r>
              <a:rPr lang="en-US" altLang="ko-KR" sz="1400" dirty="0" smtClean="0"/>
              <a:t> –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Handler (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Framework</a:t>
            </a:r>
            <a:r>
              <a:rPr lang="ko-KR" altLang="en-US" sz="1400" dirty="0" smtClean="0"/>
              <a:t>을 사용하여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작업을 수행 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4-1. </a:t>
            </a:r>
            <a:r>
              <a:rPr lang="ko-KR" altLang="en-US" sz="1400" dirty="0" smtClean="0"/>
              <a:t>설정용 </a:t>
            </a:r>
            <a:r>
              <a:rPr lang="en-US" altLang="ko-KR" sz="1400" dirty="0" smtClean="0"/>
              <a:t>XML</a:t>
            </a:r>
            <a:r>
              <a:rPr lang="ko-KR" altLang="en-US" sz="1400" dirty="0" smtClean="0"/>
              <a:t>과 연결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Reader </a:t>
            </a:r>
            <a:r>
              <a:rPr lang="en-US" altLang="ko-KR" sz="1400" dirty="0" err="1" smtClean="0"/>
              <a:t>reader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Resources.getResourceAsReader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설정용</a:t>
            </a:r>
            <a:r>
              <a:rPr lang="en-US" altLang="ko-KR" sz="1400" dirty="0" smtClean="0"/>
              <a:t>XML”);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4-2.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Framework</a:t>
            </a:r>
            <a:r>
              <a:rPr lang="ko-KR" altLang="en-US" sz="1400" dirty="0" smtClean="0"/>
              <a:t>을 생성하고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쿼리를 실행하기 위해 연결을 얻는다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SqlSessionFactory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ssf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SqlSessionFactoryBuilder</a:t>
            </a:r>
            <a:r>
              <a:rPr lang="en-US" altLang="ko-KR" sz="1400" dirty="0" smtClean="0"/>
              <a:t>().build( reader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4-4.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Framework</a:t>
            </a:r>
            <a:r>
              <a:rPr lang="ko-KR" altLang="en-US" sz="1400" dirty="0" smtClean="0"/>
              <a:t>을 조작하기 위한 </a:t>
            </a:r>
            <a:r>
              <a:rPr lang="en-US" altLang="ko-KR" sz="1400" dirty="0" smtClean="0"/>
              <a:t>Handle</a:t>
            </a:r>
            <a:r>
              <a:rPr lang="ko-KR" altLang="en-US" sz="1400" dirty="0" smtClean="0"/>
              <a:t>r를 얻</a:t>
            </a:r>
            <a:r>
              <a:rPr lang="en-US" altLang="ko-KR" sz="1400" dirty="0" smtClean="0"/>
              <a:t>기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SqlSession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ssf.openSession</a:t>
            </a:r>
            <a:r>
              <a:rPr lang="en-US" altLang="ko-KR" sz="1400" dirty="0" smtClean="0"/>
              <a:t>(); // </a:t>
            </a:r>
            <a:r>
              <a:rPr lang="en-US" altLang="ko-KR" sz="1400" dirty="0" err="1" smtClean="0"/>
              <a:t>autocommit</a:t>
            </a:r>
            <a:r>
              <a:rPr lang="ko-KR" altLang="en-US" sz="1400" dirty="0" smtClean="0"/>
              <a:t>이 되지 않는 상태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SqlSession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ssf.openSession</a:t>
            </a:r>
            <a:r>
              <a:rPr lang="en-US" altLang="ko-KR" sz="1400" dirty="0" smtClean="0"/>
              <a:t>( true | false);// true </a:t>
            </a:r>
            <a:r>
              <a:rPr lang="en-US" altLang="ko-KR" sz="1400" dirty="0" err="1" smtClean="0"/>
              <a:t>autocommit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5. Handler </a:t>
            </a:r>
            <a:r>
              <a:rPr lang="ko-KR" altLang="en-US" sz="1400" dirty="0" smtClean="0"/>
              <a:t>사용하여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조작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ss.insert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mapper</a:t>
            </a:r>
            <a:r>
              <a:rPr lang="en-US" altLang="ko-KR" sz="1400" dirty="0" smtClean="0"/>
              <a:t> id” ); // </a:t>
            </a:r>
            <a:r>
              <a:rPr lang="ko-KR" altLang="en-US" sz="1400" dirty="0" smtClean="0"/>
              <a:t>값 없이 </a:t>
            </a:r>
            <a:r>
              <a:rPr lang="en-US" altLang="ko-KR" sz="1400" dirty="0" smtClean="0"/>
              <a:t>insert </a:t>
            </a:r>
            <a:r>
              <a:rPr lang="ko-KR" altLang="en-US" sz="1400" dirty="0" smtClean="0"/>
              <a:t>해야 할 때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ss.insert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mapper</a:t>
            </a:r>
            <a:r>
              <a:rPr lang="en-US" altLang="ko-KR" sz="1400" dirty="0" smtClean="0"/>
              <a:t> id”,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 );// </a:t>
            </a:r>
            <a:r>
              <a:rPr lang="ko-KR" altLang="en-US" sz="1400" dirty="0" smtClean="0"/>
              <a:t>값을 사용하여 </a:t>
            </a:r>
            <a:r>
              <a:rPr lang="en-US" altLang="ko-KR" sz="1400" dirty="0" smtClean="0"/>
              <a:t>insert</a:t>
            </a:r>
            <a:r>
              <a:rPr lang="ko-KR" altLang="en-US" sz="1400" dirty="0" smtClean="0"/>
              <a:t>해야 할 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6.Transaction</a:t>
            </a:r>
            <a:r>
              <a:rPr lang="ko-KR" altLang="en-US" sz="1400" dirty="0" smtClean="0"/>
              <a:t>처리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ss.commit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ss.rollback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7.</a:t>
            </a:r>
            <a:r>
              <a:rPr lang="ko-KR" altLang="en-US" sz="1400" dirty="0" smtClean="0"/>
              <a:t>연결종료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ss.close</a:t>
            </a:r>
            <a:r>
              <a:rPr lang="en-US" altLang="ko-KR" sz="1400" dirty="0" smtClean="0"/>
              <a:t>();            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857752" y="2071678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2066" y="1928802"/>
            <a:ext cx="2210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패키지명</a:t>
            </a:r>
            <a:r>
              <a:rPr lang="en-US" altLang="ko-KR" sz="1200" dirty="0" smtClean="0"/>
              <a:t>/mybatis-config.xml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1471613" y="2395538"/>
            <a:ext cx="4056835" cy="506971"/>
          </a:xfrm>
          <a:custGeom>
            <a:avLst/>
            <a:gdLst>
              <a:gd name="connsiteX0" fmla="*/ 0 w 4056835"/>
              <a:gd name="connsiteY0" fmla="*/ 0 h 506971"/>
              <a:gd name="connsiteX1" fmla="*/ 14287 w 4056835"/>
              <a:gd name="connsiteY1" fmla="*/ 14287 h 506971"/>
              <a:gd name="connsiteX2" fmla="*/ 47625 w 4056835"/>
              <a:gd name="connsiteY2" fmla="*/ 38100 h 506971"/>
              <a:gd name="connsiteX3" fmla="*/ 80962 w 4056835"/>
              <a:gd name="connsiteY3" fmla="*/ 61912 h 506971"/>
              <a:gd name="connsiteX4" fmla="*/ 123825 w 4056835"/>
              <a:gd name="connsiteY4" fmla="*/ 71437 h 506971"/>
              <a:gd name="connsiteX5" fmla="*/ 152400 w 4056835"/>
              <a:gd name="connsiteY5" fmla="*/ 80962 h 506971"/>
              <a:gd name="connsiteX6" fmla="*/ 166687 w 4056835"/>
              <a:gd name="connsiteY6" fmla="*/ 85725 h 506971"/>
              <a:gd name="connsiteX7" fmla="*/ 185737 w 4056835"/>
              <a:gd name="connsiteY7" fmla="*/ 95250 h 506971"/>
              <a:gd name="connsiteX8" fmla="*/ 204787 w 4056835"/>
              <a:gd name="connsiteY8" fmla="*/ 100012 h 506971"/>
              <a:gd name="connsiteX9" fmla="*/ 261937 w 4056835"/>
              <a:gd name="connsiteY9" fmla="*/ 114300 h 506971"/>
              <a:gd name="connsiteX10" fmla="*/ 285750 w 4056835"/>
              <a:gd name="connsiteY10" fmla="*/ 119062 h 506971"/>
              <a:gd name="connsiteX11" fmla="*/ 371475 w 4056835"/>
              <a:gd name="connsiteY11" fmla="*/ 138112 h 506971"/>
              <a:gd name="connsiteX12" fmla="*/ 419100 w 4056835"/>
              <a:gd name="connsiteY12" fmla="*/ 147637 h 506971"/>
              <a:gd name="connsiteX13" fmla="*/ 3348037 w 4056835"/>
              <a:gd name="connsiteY13" fmla="*/ 152400 h 506971"/>
              <a:gd name="connsiteX14" fmla="*/ 3400425 w 4056835"/>
              <a:gd name="connsiteY14" fmla="*/ 157162 h 506971"/>
              <a:gd name="connsiteX15" fmla="*/ 3419475 w 4056835"/>
              <a:gd name="connsiteY15" fmla="*/ 161925 h 506971"/>
              <a:gd name="connsiteX16" fmla="*/ 3443287 w 4056835"/>
              <a:gd name="connsiteY16" fmla="*/ 166687 h 506971"/>
              <a:gd name="connsiteX17" fmla="*/ 3509962 w 4056835"/>
              <a:gd name="connsiteY17" fmla="*/ 176212 h 506971"/>
              <a:gd name="connsiteX18" fmla="*/ 3538537 w 4056835"/>
              <a:gd name="connsiteY18" fmla="*/ 190500 h 506971"/>
              <a:gd name="connsiteX19" fmla="*/ 3619500 w 4056835"/>
              <a:gd name="connsiteY19" fmla="*/ 195262 h 506971"/>
              <a:gd name="connsiteX20" fmla="*/ 3657600 w 4056835"/>
              <a:gd name="connsiteY20" fmla="*/ 200025 h 506971"/>
              <a:gd name="connsiteX21" fmla="*/ 3695700 w 4056835"/>
              <a:gd name="connsiteY21" fmla="*/ 214312 h 506971"/>
              <a:gd name="connsiteX22" fmla="*/ 3724275 w 4056835"/>
              <a:gd name="connsiteY22" fmla="*/ 228600 h 506971"/>
              <a:gd name="connsiteX23" fmla="*/ 3752850 w 4056835"/>
              <a:gd name="connsiteY23" fmla="*/ 238125 h 506971"/>
              <a:gd name="connsiteX24" fmla="*/ 3771900 w 4056835"/>
              <a:gd name="connsiteY24" fmla="*/ 247650 h 506971"/>
              <a:gd name="connsiteX25" fmla="*/ 3786187 w 4056835"/>
              <a:gd name="connsiteY25" fmla="*/ 252412 h 506971"/>
              <a:gd name="connsiteX26" fmla="*/ 3833812 w 4056835"/>
              <a:gd name="connsiteY26" fmla="*/ 271462 h 506971"/>
              <a:gd name="connsiteX27" fmla="*/ 3862387 w 4056835"/>
              <a:gd name="connsiteY27" fmla="*/ 290512 h 506971"/>
              <a:gd name="connsiteX28" fmla="*/ 3890962 w 4056835"/>
              <a:gd name="connsiteY28" fmla="*/ 304800 h 506971"/>
              <a:gd name="connsiteX29" fmla="*/ 3943350 w 4056835"/>
              <a:gd name="connsiteY29" fmla="*/ 347662 h 506971"/>
              <a:gd name="connsiteX30" fmla="*/ 3971925 w 4056835"/>
              <a:gd name="connsiteY30" fmla="*/ 385762 h 506971"/>
              <a:gd name="connsiteX31" fmla="*/ 4005262 w 4056835"/>
              <a:gd name="connsiteY31" fmla="*/ 419100 h 506971"/>
              <a:gd name="connsiteX32" fmla="*/ 4024312 w 4056835"/>
              <a:gd name="connsiteY32" fmla="*/ 447675 h 506971"/>
              <a:gd name="connsiteX33" fmla="*/ 4033837 w 4056835"/>
              <a:gd name="connsiteY33" fmla="*/ 466725 h 506971"/>
              <a:gd name="connsiteX34" fmla="*/ 4048125 w 4056835"/>
              <a:gd name="connsiteY34" fmla="*/ 490537 h 50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056835" h="506971">
                <a:moveTo>
                  <a:pt x="0" y="0"/>
                </a:moveTo>
                <a:cubicBezTo>
                  <a:pt x="4762" y="4762"/>
                  <a:pt x="9173" y="9904"/>
                  <a:pt x="14287" y="14287"/>
                </a:cubicBezTo>
                <a:cubicBezTo>
                  <a:pt x="29856" y="27632"/>
                  <a:pt x="32545" y="27329"/>
                  <a:pt x="47625" y="38100"/>
                </a:cubicBezTo>
                <a:cubicBezTo>
                  <a:pt x="52654" y="41692"/>
                  <a:pt x="73483" y="58172"/>
                  <a:pt x="80962" y="61912"/>
                </a:cubicBezTo>
                <a:cubicBezTo>
                  <a:pt x="92688" y="67775"/>
                  <a:pt x="112846" y="69607"/>
                  <a:pt x="123825" y="71437"/>
                </a:cubicBezTo>
                <a:lnTo>
                  <a:pt x="152400" y="80962"/>
                </a:lnTo>
                <a:cubicBezTo>
                  <a:pt x="157162" y="82550"/>
                  <a:pt x="162197" y="83480"/>
                  <a:pt x="166687" y="85725"/>
                </a:cubicBezTo>
                <a:cubicBezTo>
                  <a:pt x="173037" y="88900"/>
                  <a:pt x="179089" y="92757"/>
                  <a:pt x="185737" y="95250"/>
                </a:cubicBezTo>
                <a:cubicBezTo>
                  <a:pt x="191866" y="97548"/>
                  <a:pt x="198493" y="98214"/>
                  <a:pt x="204787" y="100012"/>
                </a:cubicBezTo>
                <a:cubicBezTo>
                  <a:pt x="249929" y="112910"/>
                  <a:pt x="164703" y="93465"/>
                  <a:pt x="261937" y="114300"/>
                </a:cubicBezTo>
                <a:cubicBezTo>
                  <a:pt x="269852" y="115996"/>
                  <a:pt x="277967" y="116838"/>
                  <a:pt x="285750" y="119062"/>
                </a:cubicBezTo>
                <a:cubicBezTo>
                  <a:pt x="357663" y="139608"/>
                  <a:pt x="298932" y="130053"/>
                  <a:pt x="371475" y="138112"/>
                </a:cubicBezTo>
                <a:cubicBezTo>
                  <a:pt x="384169" y="141286"/>
                  <a:pt x="407266" y="147599"/>
                  <a:pt x="419100" y="147637"/>
                </a:cubicBezTo>
                <a:lnTo>
                  <a:pt x="3348037" y="152400"/>
                </a:lnTo>
                <a:cubicBezTo>
                  <a:pt x="3365500" y="153987"/>
                  <a:pt x="3383044" y="154845"/>
                  <a:pt x="3400425" y="157162"/>
                </a:cubicBezTo>
                <a:cubicBezTo>
                  <a:pt x="3406913" y="158027"/>
                  <a:pt x="3413085" y="160505"/>
                  <a:pt x="3419475" y="161925"/>
                </a:cubicBezTo>
                <a:cubicBezTo>
                  <a:pt x="3427377" y="163681"/>
                  <a:pt x="3435323" y="165239"/>
                  <a:pt x="3443287" y="166687"/>
                </a:cubicBezTo>
                <a:cubicBezTo>
                  <a:pt x="3473514" y="172183"/>
                  <a:pt x="3476823" y="172070"/>
                  <a:pt x="3509962" y="176212"/>
                </a:cubicBezTo>
                <a:cubicBezTo>
                  <a:pt x="3519487" y="180975"/>
                  <a:pt x="3528045" y="188675"/>
                  <a:pt x="3538537" y="190500"/>
                </a:cubicBezTo>
                <a:cubicBezTo>
                  <a:pt x="3565172" y="195132"/>
                  <a:pt x="3592552" y="193106"/>
                  <a:pt x="3619500" y="195262"/>
                </a:cubicBezTo>
                <a:cubicBezTo>
                  <a:pt x="3632258" y="196283"/>
                  <a:pt x="3644900" y="198437"/>
                  <a:pt x="3657600" y="200025"/>
                </a:cubicBezTo>
                <a:cubicBezTo>
                  <a:pt x="3724712" y="233581"/>
                  <a:pt x="3630849" y="188372"/>
                  <a:pt x="3695700" y="214312"/>
                </a:cubicBezTo>
                <a:cubicBezTo>
                  <a:pt x="3705588" y="218267"/>
                  <a:pt x="3714445" y="224504"/>
                  <a:pt x="3724275" y="228600"/>
                </a:cubicBezTo>
                <a:cubicBezTo>
                  <a:pt x="3733543" y="232462"/>
                  <a:pt x="3743870" y="233635"/>
                  <a:pt x="3752850" y="238125"/>
                </a:cubicBezTo>
                <a:cubicBezTo>
                  <a:pt x="3759200" y="241300"/>
                  <a:pt x="3765374" y="244853"/>
                  <a:pt x="3771900" y="247650"/>
                </a:cubicBezTo>
                <a:cubicBezTo>
                  <a:pt x="3776514" y="249627"/>
                  <a:pt x="3781502" y="250610"/>
                  <a:pt x="3786187" y="252412"/>
                </a:cubicBezTo>
                <a:cubicBezTo>
                  <a:pt x="3802145" y="258550"/>
                  <a:pt x="3833812" y="271462"/>
                  <a:pt x="3833812" y="271462"/>
                </a:cubicBezTo>
                <a:cubicBezTo>
                  <a:pt x="3860897" y="298547"/>
                  <a:pt x="3834818" y="276728"/>
                  <a:pt x="3862387" y="290512"/>
                </a:cubicBezTo>
                <a:cubicBezTo>
                  <a:pt x="3899323" y="308980"/>
                  <a:pt x="3855045" y="292826"/>
                  <a:pt x="3890962" y="304800"/>
                </a:cubicBezTo>
                <a:cubicBezTo>
                  <a:pt x="3929320" y="343157"/>
                  <a:pt x="3910244" y="331109"/>
                  <a:pt x="3943350" y="347662"/>
                </a:cubicBezTo>
                <a:cubicBezTo>
                  <a:pt x="3952875" y="360362"/>
                  <a:pt x="3959225" y="376237"/>
                  <a:pt x="3971925" y="385762"/>
                </a:cubicBezTo>
                <a:cubicBezTo>
                  <a:pt x="3997325" y="404813"/>
                  <a:pt x="3986213" y="393700"/>
                  <a:pt x="4005262" y="419100"/>
                </a:cubicBezTo>
                <a:cubicBezTo>
                  <a:pt x="4015480" y="449748"/>
                  <a:pt x="4002015" y="416458"/>
                  <a:pt x="4024312" y="447675"/>
                </a:cubicBezTo>
                <a:cubicBezTo>
                  <a:pt x="4028438" y="453452"/>
                  <a:pt x="4030315" y="460561"/>
                  <a:pt x="4033837" y="466725"/>
                </a:cubicBezTo>
                <a:cubicBezTo>
                  <a:pt x="4056835" y="506971"/>
                  <a:pt x="4033667" y="461625"/>
                  <a:pt x="4048125" y="4905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857760"/>
            <a:ext cx="2643206" cy="35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 rot="10800000">
            <a:off x="2071670" y="4643446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1714480" y="4786322"/>
            <a:ext cx="142876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1802" y="5214950"/>
            <a:ext cx="4306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</a:t>
            </a:r>
            <a:r>
              <a:rPr lang="en-US" altLang="ko-KR" sz="1200" dirty="0" err="1" smtClean="0"/>
              <a:t>apper</a:t>
            </a:r>
            <a:r>
              <a:rPr lang="en-US" altLang="ko-KR" sz="1200" dirty="0" smtClean="0"/>
              <a:t> id</a:t>
            </a:r>
            <a:r>
              <a:rPr lang="ko-KR" altLang="en-US" sz="1200" dirty="0" smtClean="0"/>
              <a:t>는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아이디가 유일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모든 </a:t>
            </a:r>
            <a:r>
              <a:rPr lang="en-US" altLang="ko-KR" sz="1200" dirty="0" err="1" smtClean="0"/>
              <a:t>mapper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하나인 경우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ss.insert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selectBlog</a:t>
            </a:r>
            <a:r>
              <a:rPr lang="en-US" altLang="ko-KR" sz="1200" dirty="0" smtClean="0"/>
              <a:t>”)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아이디 중복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다른 </a:t>
            </a:r>
            <a:r>
              <a:rPr lang="en-US" altLang="ko-KR" sz="1200" dirty="0" err="1" smtClean="0"/>
              <a:t>mapper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가 동일 한 경우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ss.insert</a:t>
            </a:r>
            <a:r>
              <a:rPr lang="en-US" altLang="ko-KR" sz="1200" dirty="0" smtClean="0"/>
              <a:t>(“</a:t>
            </a:r>
            <a:r>
              <a:rPr lang="en-US" altLang="ko-KR" sz="1200" b="1" dirty="0" err="1" smtClean="0"/>
              <a:t>org.mybatis.example.BlogMapper</a:t>
            </a:r>
            <a:r>
              <a:rPr lang="en-US" altLang="ko-KR" sz="1200" dirty="0" err="1" smtClean="0"/>
              <a:t>.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selectBlog</a:t>
            </a:r>
            <a:r>
              <a:rPr lang="en-US" altLang="ko-KR" sz="1200" dirty="0" smtClean="0"/>
              <a:t>”);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929058" y="6357958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500826" y="635795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3438" y="6357958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namespace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429388" y="6357958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id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구조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2285984" y="428604"/>
            <a:ext cx="142876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14546" y="14285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DBMS</a:t>
            </a:r>
            <a:endParaRPr lang="ko-KR" altLang="en-US" sz="1100" dirty="0"/>
          </a:p>
        </p:txBody>
      </p:sp>
      <p:sp>
        <p:nvSpPr>
          <p:cNvPr id="7" name="원통 6"/>
          <p:cNvSpPr/>
          <p:nvPr/>
        </p:nvSpPr>
        <p:spPr>
          <a:xfrm>
            <a:off x="2571736" y="571480"/>
            <a:ext cx="357190" cy="2857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3071802" y="571480"/>
            <a:ext cx="357190" cy="2857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984" y="1357298"/>
            <a:ext cx="2214578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8794" y="1071546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Framework</a:t>
            </a:r>
            <a:endParaRPr lang="ko-KR" altLang="en-US" sz="1100" dirty="0"/>
          </a:p>
        </p:txBody>
      </p:sp>
      <p:sp>
        <p:nvSpPr>
          <p:cNvPr id="11" name="위쪽/아래쪽 화살표 10"/>
          <p:cNvSpPr/>
          <p:nvPr/>
        </p:nvSpPr>
        <p:spPr>
          <a:xfrm>
            <a:off x="2857488" y="1000108"/>
            <a:ext cx="142876" cy="2857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85984" y="2857496"/>
            <a:ext cx="142876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28794" y="257174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Java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14" y="1428736"/>
            <a:ext cx="127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-DB</a:t>
            </a:r>
            <a:r>
              <a:rPr lang="ko-KR" altLang="en-US" sz="1100" dirty="0" smtClean="0"/>
              <a:t>연동관리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생성객체</a:t>
            </a:r>
            <a:endParaRPr lang="en-US" altLang="ko-KR" sz="1100" dirty="0" smtClean="0"/>
          </a:p>
          <a:p>
            <a:r>
              <a:rPr lang="ko-KR" altLang="en-US" sz="1100" dirty="0" smtClean="0"/>
              <a:t>얻기 실행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결과얻기</a:t>
            </a:r>
            <a:r>
              <a:rPr lang="ko-KR" altLang="en-US" sz="1100" dirty="0" smtClean="0"/>
              <a:t> 반환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9343" y="3000372"/>
            <a:ext cx="10887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프레임워크를</a:t>
            </a:r>
            <a:endParaRPr lang="en-US" altLang="ko-KR" sz="1100" dirty="0" smtClean="0"/>
          </a:p>
          <a:p>
            <a:r>
              <a:rPr lang="ko-KR" altLang="en-US" sz="1100" dirty="0" smtClean="0"/>
              <a:t>사용하여</a:t>
            </a:r>
            <a:endParaRPr lang="en-US" altLang="ko-KR" sz="1100" dirty="0" smtClean="0"/>
          </a:p>
          <a:p>
            <a:r>
              <a:rPr lang="ko-KR" altLang="en-US" sz="1100" dirty="0" smtClean="0"/>
              <a:t>결과를 얻기</a:t>
            </a:r>
            <a:endParaRPr lang="ko-KR" altLang="en-US" sz="1100" dirty="0"/>
          </a:p>
        </p:txBody>
      </p:sp>
      <p:sp>
        <p:nvSpPr>
          <p:cNvPr id="16" name="위쪽/아래쪽 화살표 15"/>
          <p:cNvSpPr/>
          <p:nvPr/>
        </p:nvSpPr>
        <p:spPr>
          <a:xfrm>
            <a:off x="2857488" y="2500306"/>
            <a:ext cx="142876" cy="2857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515" y="1000108"/>
            <a:ext cx="367919" cy="40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201510" y="1357298"/>
            <a:ext cx="18806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mybatis-config.xml</a:t>
            </a:r>
          </a:p>
          <a:p>
            <a:r>
              <a:rPr lang="ko-KR" altLang="en-US" sz="1100" dirty="0" smtClean="0"/>
              <a:t>설정파일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Mapper</a:t>
            </a:r>
            <a:r>
              <a:rPr lang="ko-KR" altLang="en-US" sz="1100" dirty="0" smtClean="0"/>
              <a:t>를 연결</a:t>
            </a:r>
            <a:r>
              <a:rPr lang="en-US" altLang="ko-KR" sz="1100" dirty="0" smtClean="0"/>
              <a:t>,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906" y="399944"/>
            <a:ext cx="367919" cy="40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147901" y="757134"/>
            <a:ext cx="2359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xxxxMapper.xml</a:t>
            </a:r>
          </a:p>
          <a:p>
            <a:r>
              <a:rPr lang="ko-KR" altLang="en-US" sz="1100" dirty="0" err="1" smtClean="0"/>
              <a:t>매</a:t>
            </a:r>
            <a:r>
              <a:rPr lang="ko-KR" altLang="en-US" sz="1100" dirty="0" err="1"/>
              <a:t>퍼</a:t>
            </a:r>
            <a:r>
              <a:rPr lang="ko-KR" altLang="en-US" sz="1100" dirty="0" err="1" smtClean="0"/>
              <a:t>파일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SQL</a:t>
            </a:r>
            <a:r>
              <a:rPr lang="ko-KR" altLang="en-US" sz="1100" dirty="0" smtClean="0"/>
              <a:t>문을 정의하는 파일</a:t>
            </a:r>
            <a:endParaRPr lang="ko-KR" altLang="en-US" sz="1100" dirty="0"/>
          </a:p>
        </p:txBody>
      </p:sp>
      <p:cxnSp>
        <p:nvCxnSpPr>
          <p:cNvPr id="21" name="직선 연결선 20"/>
          <p:cNvCxnSpPr>
            <a:stCxn id="17" idx="3"/>
            <a:endCxn id="19" idx="1"/>
          </p:cNvCxnSpPr>
          <p:nvPr/>
        </p:nvCxnSpPr>
        <p:spPr>
          <a:xfrm flipV="1">
            <a:off x="5743434" y="604729"/>
            <a:ext cx="578472" cy="60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통 21"/>
          <p:cNvSpPr/>
          <p:nvPr/>
        </p:nvSpPr>
        <p:spPr>
          <a:xfrm rot="4749777">
            <a:off x="4324100" y="556935"/>
            <a:ext cx="129903" cy="1961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54855" y="1381440"/>
            <a:ext cx="3209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1.</a:t>
            </a:r>
            <a:r>
              <a:rPr lang="ko-KR" altLang="en-US" sz="1100" b="1" dirty="0" smtClean="0"/>
              <a:t>설정파일과 연결</a:t>
            </a:r>
            <a:endParaRPr lang="en-US" altLang="ko-KR" sz="1100" b="1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Reader </a:t>
            </a:r>
            <a:r>
              <a:rPr lang="en-US" altLang="ko-KR" sz="1100" dirty="0" err="1" smtClean="0"/>
              <a:t>reader</a:t>
            </a:r>
            <a:r>
              <a:rPr lang="en-US" altLang="ko-KR" sz="1100" dirty="0" smtClean="0"/>
              <a:t>=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Resources.getResourceAsReader</a:t>
            </a:r>
            <a:r>
              <a:rPr lang="en-US" altLang="ko-KR" sz="1100" dirty="0" smtClean="0"/>
              <a:t>(“</a:t>
            </a:r>
            <a:r>
              <a:rPr lang="ko-KR" altLang="en-US" sz="1100" dirty="0" smtClean="0"/>
              <a:t>설정파일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b="1" dirty="0" smtClean="0"/>
              <a:t>2.DBMS</a:t>
            </a:r>
            <a:r>
              <a:rPr lang="ko-KR" altLang="en-US" sz="1100" b="1" dirty="0" smtClean="0"/>
              <a:t>와 연동관리</a:t>
            </a:r>
            <a:endParaRPr lang="en-US" altLang="ko-KR" sz="1100" b="1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SqlSessionFactory</a:t>
            </a:r>
            <a:r>
              <a:rPr lang="en-US" altLang="ko-KR" sz="1100" dirty="0"/>
              <a:t>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ssf</a:t>
            </a:r>
            <a:r>
              <a:rPr lang="en-US" altLang="ko-KR" sz="1100" dirty="0" smtClean="0"/>
              <a:t>=</a:t>
            </a:r>
          </a:p>
          <a:p>
            <a:r>
              <a:rPr lang="en-US" altLang="ko-KR" sz="1100" dirty="0" smtClean="0"/>
              <a:t>  new </a:t>
            </a:r>
            <a:r>
              <a:rPr lang="en-US" altLang="ko-KR" sz="1100" dirty="0" err="1" smtClean="0"/>
              <a:t>SqlSessionFactroyBuilder</a:t>
            </a:r>
            <a:r>
              <a:rPr lang="en-US" altLang="ko-KR" sz="1100" dirty="0" smtClean="0"/>
              <a:t>().build( reader );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3110610" y="1347766"/>
            <a:ext cx="2294828" cy="1000125"/>
          </a:xfrm>
          <a:custGeom>
            <a:avLst/>
            <a:gdLst>
              <a:gd name="connsiteX0" fmla="*/ 1847153 w 2294828"/>
              <a:gd name="connsiteY0" fmla="*/ 1000125 h 1000125"/>
              <a:gd name="connsiteX1" fmla="*/ 1837628 w 2294828"/>
              <a:gd name="connsiteY1" fmla="*/ 985838 h 1000125"/>
              <a:gd name="connsiteX2" fmla="*/ 1828103 w 2294828"/>
              <a:gd name="connsiteY2" fmla="*/ 923925 h 1000125"/>
              <a:gd name="connsiteX3" fmla="*/ 1818578 w 2294828"/>
              <a:gd name="connsiteY3" fmla="*/ 904875 h 1000125"/>
              <a:gd name="connsiteX4" fmla="*/ 1809053 w 2294828"/>
              <a:gd name="connsiteY4" fmla="*/ 876300 h 1000125"/>
              <a:gd name="connsiteX5" fmla="*/ 1799528 w 2294828"/>
              <a:gd name="connsiteY5" fmla="*/ 857250 h 1000125"/>
              <a:gd name="connsiteX6" fmla="*/ 1790003 w 2294828"/>
              <a:gd name="connsiteY6" fmla="*/ 842963 h 1000125"/>
              <a:gd name="connsiteX7" fmla="*/ 1785240 w 2294828"/>
              <a:gd name="connsiteY7" fmla="*/ 828675 h 1000125"/>
              <a:gd name="connsiteX8" fmla="*/ 1737615 w 2294828"/>
              <a:gd name="connsiteY8" fmla="*/ 785813 h 1000125"/>
              <a:gd name="connsiteX9" fmla="*/ 1694753 w 2294828"/>
              <a:gd name="connsiteY9" fmla="*/ 757238 h 1000125"/>
              <a:gd name="connsiteX10" fmla="*/ 1666178 w 2294828"/>
              <a:gd name="connsiteY10" fmla="*/ 747713 h 1000125"/>
              <a:gd name="connsiteX11" fmla="*/ 1613790 w 2294828"/>
              <a:gd name="connsiteY11" fmla="*/ 733425 h 1000125"/>
              <a:gd name="connsiteX12" fmla="*/ 1399478 w 2294828"/>
              <a:gd name="connsiteY12" fmla="*/ 728663 h 1000125"/>
              <a:gd name="connsiteX13" fmla="*/ 1299465 w 2294828"/>
              <a:gd name="connsiteY13" fmla="*/ 723900 h 1000125"/>
              <a:gd name="connsiteX14" fmla="*/ 1228028 w 2294828"/>
              <a:gd name="connsiteY14" fmla="*/ 709613 h 1000125"/>
              <a:gd name="connsiteX15" fmla="*/ 1080390 w 2294828"/>
              <a:gd name="connsiteY15" fmla="*/ 704850 h 1000125"/>
              <a:gd name="connsiteX16" fmla="*/ 1051815 w 2294828"/>
              <a:gd name="connsiteY16" fmla="*/ 700088 h 1000125"/>
              <a:gd name="connsiteX17" fmla="*/ 1028003 w 2294828"/>
              <a:gd name="connsiteY17" fmla="*/ 695325 h 1000125"/>
              <a:gd name="connsiteX18" fmla="*/ 461265 w 2294828"/>
              <a:gd name="connsiteY18" fmla="*/ 690563 h 1000125"/>
              <a:gd name="connsiteX19" fmla="*/ 375540 w 2294828"/>
              <a:gd name="connsiteY19" fmla="*/ 676275 h 1000125"/>
              <a:gd name="connsiteX20" fmla="*/ 313628 w 2294828"/>
              <a:gd name="connsiteY20" fmla="*/ 671513 h 1000125"/>
              <a:gd name="connsiteX21" fmla="*/ 251715 w 2294828"/>
              <a:gd name="connsiteY21" fmla="*/ 661988 h 1000125"/>
              <a:gd name="connsiteX22" fmla="*/ 204090 w 2294828"/>
              <a:gd name="connsiteY22" fmla="*/ 652463 h 1000125"/>
              <a:gd name="connsiteX23" fmla="*/ 151703 w 2294828"/>
              <a:gd name="connsiteY23" fmla="*/ 642938 h 1000125"/>
              <a:gd name="connsiteX24" fmla="*/ 94553 w 2294828"/>
              <a:gd name="connsiteY24" fmla="*/ 628650 h 1000125"/>
              <a:gd name="connsiteX25" fmla="*/ 65978 w 2294828"/>
              <a:gd name="connsiteY25" fmla="*/ 609600 h 1000125"/>
              <a:gd name="connsiteX26" fmla="*/ 56453 w 2294828"/>
              <a:gd name="connsiteY26" fmla="*/ 595313 h 1000125"/>
              <a:gd name="connsiteX27" fmla="*/ 37403 w 2294828"/>
              <a:gd name="connsiteY27" fmla="*/ 561975 h 1000125"/>
              <a:gd name="connsiteX28" fmla="*/ 32640 w 2294828"/>
              <a:gd name="connsiteY28" fmla="*/ 542925 h 1000125"/>
              <a:gd name="connsiteX29" fmla="*/ 23115 w 2294828"/>
              <a:gd name="connsiteY29" fmla="*/ 528638 h 1000125"/>
              <a:gd name="connsiteX30" fmla="*/ 13590 w 2294828"/>
              <a:gd name="connsiteY30" fmla="*/ 481013 h 1000125"/>
              <a:gd name="connsiteX31" fmla="*/ 8828 w 2294828"/>
              <a:gd name="connsiteY31" fmla="*/ 457200 h 1000125"/>
              <a:gd name="connsiteX32" fmla="*/ 4065 w 2294828"/>
              <a:gd name="connsiteY32" fmla="*/ 433388 h 1000125"/>
              <a:gd name="connsiteX33" fmla="*/ 27878 w 2294828"/>
              <a:gd name="connsiteY33" fmla="*/ 423863 h 1000125"/>
              <a:gd name="connsiteX34" fmla="*/ 246953 w 2294828"/>
              <a:gd name="connsiteY34" fmla="*/ 419100 h 1000125"/>
              <a:gd name="connsiteX35" fmla="*/ 294578 w 2294828"/>
              <a:gd name="connsiteY35" fmla="*/ 414338 h 1000125"/>
              <a:gd name="connsiteX36" fmla="*/ 327915 w 2294828"/>
              <a:gd name="connsiteY36" fmla="*/ 404813 h 1000125"/>
              <a:gd name="connsiteX37" fmla="*/ 346965 w 2294828"/>
              <a:gd name="connsiteY37" fmla="*/ 395288 h 1000125"/>
              <a:gd name="connsiteX38" fmla="*/ 394590 w 2294828"/>
              <a:gd name="connsiteY38" fmla="*/ 381000 h 1000125"/>
              <a:gd name="connsiteX39" fmla="*/ 408878 w 2294828"/>
              <a:gd name="connsiteY39" fmla="*/ 376238 h 1000125"/>
              <a:gd name="connsiteX40" fmla="*/ 437453 w 2294828"/>
              <a:gd name="connsiteY40" fmla="*/ 361950 h 1000125"/>
              <a:gd name="connsiteX41" fmla="*/ 451740 w 2294828"/>
              <a:gd name="connsiteY41" fmla="*/ 352425 h 1000125"/>
              <a:gd name="connsiteX42" fmla="*/ 480315 w 2294828"/>
              <a:gd name="connsiteY42" fmla="*/ 347663 h 1000125"/>
              <a:gd name="connsiteX43" fmla="*/ 513653 w 2294828"/>
              <a:gd name="connsiteY43" fmla="*/ 338138 h 1000125"/>
              <a:gd name="connsiteX44" fmla="*/ 551753 w 2294828"/>
              <a:gd name="connsiteY44" fmla="*/ 333375 h 1000125"/>
              <a:gd name="connsiteX45" fmla="*/ 580328 w 2294828"/>
              <a:gd name="connsiteY45" fmla="*/ 328613 h 1000125"/>
              <a:gd name="connsiteX46" fmla="*/ 618428 w 2294828"/>
              <a:gd name="connsiteY46" fmla="*/ 323850 h 1000125"/>
              <a:gd name="connsiteX47" fmla="*/ 642240 w 2294828"/>
              <a:gd name="connsiteY47" fmla="*/ 319088 h 1000125"/>
              <a:gd name="connsiteX48" fmla="*/ 675578 w 2294828"/>
              <a:gd name="connsiteY48" fmla="*/ 314325 h 1000125"/>
              <a:gd name="connsiteX49" fmla="*/ 766065 w 2294828"/>
              <a:gd name="connsiteY49" fmla="*/ 300038 h 1000125"/>
              <a:gd name="connsiteX50" fmla="*/ 827978 w 2294828"/>
              <a:gd name="connsiteY50" fmla="*/ 295275 h 1000125"/>
              <a:gd name="connsiteX51" fmla="*/ 847028 w 2294828"/>
              <a:gd name="connsiteY51" fmla="*/ 290513 h 1000125"/>
              <a:gd name="connsiteX52" fmla="*/ 980378 w 2294828"/>
              <a:gd name="connsiteY52" fmla="*/ 271463 h 1000125"/>
              <a:gd name="connsiteX53" fmla="*/ 1080390 w 2294828"/>
              <a:gd name="connsiteY53" fmla="*/ 261938 h 1000125"/>
              <a:gd name="connsiteX54" fmla="*/ 1156590 w 2294828"/>
              <a:gd name="connsiteY54" fmla="*/ 247650 h 1000125"/>
              <a:gd name="connsiteX55" fmla="*/ 1256603 w 2294828"/>
              <a:gd name="connsiteY55" fmla="*/ 233363 h 1000125"/>
              <a:gd name="connsiteX56" fmla="*/ 1285178 w 2294828"/>
              <a:gd name="connsiteY56" fmla="*/ 228600 h 1000125"/>
              <a:gd name="connsiteX57" fmla="*/ 1337565 w 2294828"/>
              <a:gd name="connsiteY57" fmla="*/ 223838 h 1000125"/>
              <a:gd name="connsiteX58" fmla="*/ 1385190 w 2294828"/>
              <a:gd name="connsiteY58" fmla="*/ 214313 h 1000125"/>
              <a:gd name="connsiteX59" fmla="*/ 1428053 w 2294828"/>
              <a:gd name="connsiteY59" fmla="*/ 200025 h 1000125"/>
              <a:gd name="connsiteX60" fmla="*/ 1480440 w 2294828"/>
              <a:gd name="connsiteY60" fmla="*/ 185738 h 1000125"/>
              <a:gd name="connsiteX61" fmla="*/ 1480440 w 2294828"/>
              <a:gd name="connsiteY61" fmla="*/ 185738 h 1000125"/>
              <a:gd name="connsiteX62" fmla="*/ 1499490 w 2294828"/>
              <a:gd name="connsiteY62" fmla="*/ 180975 h 1000125"/>
              <a:gd name="connsiteX63" fmla="*/ 1528065 w 2294828"/>
              <a:gd name="connsiteY63" fmla="*/ 171450 h 1000125"/>
              <a:gd name="connsiteX64" fmla="*/ 1575690 w 2294828"/>
              <a:gd name="connsiteY64" fmla="*/ 161925 h 1000125"/>
              <a:gd name="connsiteX65" fmla="*/ 1618553 w 2294828"/>
              <a:gd name="connsiteY65" fmla="*/ 147638 h 1000125"/>
              <a:gd name="connsiteX66" fmla="*/ 1656653 w 2294828"/>
              <a:gd name="connsiteY66" fmla="*/ 138113 h 1000125"/>
              <a:gd name="connsiteX67" fmla="*/ 1670940 w 2294828"/>
              <a:gd name="connsiteY67" fmla="*/ 133350 h 1000125"/>
              <a:gd name="connsiteX68" fmla="*/ 1709040 w 2294828"/>
              <a:gd name="connsiteY68" fmla="*/ 128588 h 1000125"/>
              <a:gd name="connsiteX69" fmla="*/ 1723328 w 2294828"/>
              <a:gd name="connsiteY69" fmla="*/ 119063 h 1000125"/>
              <a:gd name="connsiteX70" fmla="*/ 1747140 w 2294828"/>
              <a:gd name="connsiteY70" fmla="*/ 114300 h 1000125"/>
              <a:gd name="connsiteX71" fmla="*/ 1766190 w 2294828"/>
              <a:gd name="connsiteY71" fmla="*/ 109538 h 1000125"/>
              <a:gd name="connsiteX72" fmla="*/ 1780478 w 2294828"/>
              <a:gd name="connsiteY72" fmla="*/ 104775 h 1000125"/>
              <a:gd name="connsiteX73" fmla="*/ 1842390 w 2294828"/>
              <a:gd name="connsiteY73" fmla="*/ 90488 h 1000125"/>
              <a:gd name="connsiteX74" fmla="*/ 1894778 w 2294828"/>
              <a:gd name="connsiteY74" fmla="*/ 85725 h 1000125"/>
              <a:gd name="connsiteX75" fmla="*/ 1956690 w 2294828"/>
              <a:gd name="connsiteY75" fmla="*/ 71438 h 1000125"/>
              <a:gd name="connsiteX76" fmla="*/ 1970978 w 2294828"/>
              <a:gd name="connsiteY76" fmla="*/ 66675 h 1000125"/>
              <a:gd name="connsiteX77" fmla="*/ 2080515 w 2294828"/>
              <a:gd name="connsiteY77" fmla="*/ 52388 h 1000125"/>
              <a:gd name="connsiteX78" fmla="*/ 2104328 w 2294828"/>
              <a:gd name="connsiteY78" fmla="*/ 47625 h 1000125"/>
              <a:gd name="connsiteX79" fmla="*/ 2132903 w 2294828"/>
              <a:gd name="connsiteY79" fmla="*/ 38100 h 1000125"/>
              <a:gd name="connsiteX80" fmla="*/ 2209103 w 2294828"/>
              <a:gd name="connsiteY80" fmla="*/ 23813 h 1000125"/>
              <a:gd name="connsiteX81" fmla="*/ 2228153 w 2294828"/>
              <a:gd name="connsiteY81" fmla="*/ 19050 h 1000125"/>
              <a:gd name="connsiteX82" fmla="*/ 2256728 w 2294828"/>
              <a:gd name="connsiteY82" fmla="*/ 9525 h 1000125"/>
              <a:gd name="connsiteX83" fmla="*/ 2294828 w 2294828"/>
              <a:gd name="connsiteY83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94828" h="1000125">
                <a:moveTo>
                  <a:pt x="1847153" y="1000125"/>
                </a:moveTo>
                <a:cubicBezTo>
                  <a:pt x="1843978" y="995363"/>
                  <a:pt x="1839134" y="991360"/>
                  <a:pt x="1837628" y="985838"/>
                </a:cubicBezTo>
                <a:cubicBezTo>
                  <a:pt x="1828880" y="953763"/>
                  <a:pt x="1837260" y="951398"/>
                  <a:pt x="1828103" y="923925"/>
                </a:cubicBezTo>
                <a:cubicBezTo>
                  <a:pt x="1825858" y="917190"/>
                  <a:pt x="1821215" y="911467"/>
                  <a:pt x="1818578" y="904875"/>
                </a:cubicBezTo>
                <a:cubicBezTo>
                  <a:pt x="1814849" y="895553"/>
                  <a:pt x="1813543" y="885280"/>
                  <a:pt x="1809053" y="876300"/>
                </a:cubicBezTo>
                <a:cubicBezTo>
                  <a:pt x="1805878" y="869950"/>
                  <a:pt x="1803050" y="863414"/>
                  <a:pt x="1799528" y="857250"/>
                </a:cubicBezTo>
                <a:cubicBezTo>
                  <a:pt x="1796688" y="852280"/>
                  <a:pt x="1792563" y="848082"/>
                  <a:pt x="1790003" y="842963"/>
                </a:cubicBezTo>
                <a:cubicBezTo>
                  <a:pt x="1787758" y="838473"/>
                  <a:pt x="1788376" y="832595"/>
                  <a:pt x="1785240" y="828675"/>
                </a:cubicBezTo>
                <a:cubicBezTo>
                  <a:pt x="1758620" y="795400"/>
                  <a:pt x="1761058" y="802558"/>
                  <a:pt x="1737615" y="785813"/>
                </a:cubicBezTo>
                <a:cubicBezTo>
                  <a:pt x="1722223" y="774819"/>
                  <a:pt x="1712471" y="765291"/>
                  <a:pt x="1694753" y="757238"/>
                </a:cubicBezTo>
                <a:cubicBezTo>
                  <a:pt x="1685613" y="753083"/>
                  <a:pt x="1675703" y="750888"/>
                  <a:pt x="1666178" y="747713"/>
                </a:cubicBezTo>
                <a:cubicBezTo>
                  <a:pt x="1652697" y="743219"/>
                  <a:pt x="1629087" y="734037"/>
                  <a:pt x="1613790" y="733425"/>
                </a:cubicBezTo>
                <a:cubicBezTo>
                  <a:pt x="1542392" y="730569"/>
                  <a:pt x="1470915" y="730250"/>
                  <a:pt x="1399478" y="728663"/>
                </a:cubicBezTo>
                <a:cubicBezTo>
                  <a:pt x="1366140" y="727075"/>
                  <a:pt x="1332675" y="727221"/>
                  <a:pt x="1299465" y="723900"/>
                </a:cubicBezTo>
                <a:cubicBezTo>
                  <a:pt x="1267841" y="720737"/>
                  <a:pt x="1257406" y="711201"/>
                  <a:pt x="1228028" y="709613"/>
                </a:cubicBezTo>
                <a:cubicBezTo>
                  <a:pt x="1178862" y="706955"/>
                  <a:pt x="1129603" y="706438"/>
                  <a:pt x="1080390" y="704850"/>
                </a:cubicBezTo>
                <a:lnTo>
                  <a:pt x="1051815" y="700088"/>
                </a:lnTo>
                <a:cubicBezTo>
                  <a:pt x="1043851" y="698640"/>
                  <a:pt x="1036097" y="695456"/>
                  <a:pt x="1028003" y="695325"/>
                </a:cubicBezTo>
                <a:lnTo>
                  <a:pt x="461265" y="690563"/>
                </a:lnTo>
                <a:cubicBezTo>
                  <a:pt x="426036" y="678818"/>
                  <a:pt x="443107" y="683514"/>
                  <a:pt x="375540" y="676275"/>
                </a:cubicBezTo>
                <a:cubicBezTo>
                  <a:pt x="354959" y="674070"/>
                  <a:pt x="334265" y="673100"/>
                  <a:pt x="313628" y="671513"/>
                </a:cubicBezTo>
                <a:cubicBezTo>
                  <a:pt x="240811" y="656948"/>
                  <a:pt x="355484" y="679282"/>
                  <a:pt x="251715" y="661988"/>
                </a:cubicBezTo>
                <a:cubicBezTo>
                  <a:pt x="235746" y="659327"/>
                  <a:pt x="220059" y="655125"/>
                  <a:pt x="204090" y="652463"/>
                </a:cubicBezTo>
                <a:cubicBezTo>
                  <a:pt x="119886" y="638428"/>
                  <a:pt x="224922" y="656251"/>
                  <a:pt x="151703" y="642938"/>
                </a:cubicBezTo>
                <a:cubicBezTo>
                  <a:pt x="136975" y="640260"/>
                  <a:pt x="107594" y="637344"/>
                  <a:pt x="94553" y="628650"/>
                </a:cubicBezTo>
                <a:lnTo>
                  <a:pt x="65978" y="609600"/>
                </a:lnTo>
                <a:cubicBezTo>
                  <a:pt x="62803" y="604838"/>
                  <a:pt x="59293" y="600283"/>
                  <a:pt x="56453" y="595313"/>
                </a:cubicBezTo>
                <a:cubicBezTo>
                  <a:pt x="32278" y="553008"/>
                  <a:pt x="60613" y="596792"/>
                  <a:pt x="37403" y="561975"/>
                </a:cubicBezTo>
                <a:cubicBezTo>
                  <a:pt x="35815" y="555625"/>
                  <a:pt x="35218" y="548941"/>
                  <a:pt x="32640" y="542925"/>
                </a:cubicBezTo>
                <a:cubicBezTo>
                  <a:pt x="30385" y="537664"/>
                  <a:pt x="24798" y="534109"/>
                  <a:pt x="23115" y="528638"/>
                </a:cubicBezTo>
                <a:cubicBezTo>
                  <a:pt x="18354" y="513165"/>
                  <a:pt x="16765" y="496888"/>
                  <a:pt x="13590" y="481013"/>
                </a:cubicBezTo>
                <a:lnTo>
                  <a:pt x="8828" y="457200"/>
                </a:lnTo>
                <a:lnTo>
                  <a:pt x="4065" y="433388"/>
                </a:lnTo>
                <a:cubicBezTo>
                  <a:pt x="13292" y="396484"/>
                  <a:pt x="0" y="423305"/>
                  <a:pt x="27878" y="423863"/>
                </a:cubicBezTo>
                <a:lnTo>
                  <a:pt x="246953" y="419100"/>
                </a:lnTo>
                <a:cubicBezTo>
                  <a:pt x="262828" y="417513"/>
                  <a:pt x="278784" y="416594"/>
                  <a:pt x="294578" y="414338"/>
                </a:cubicBezTo>
                <a:cubicBezTo>
                  <a:pt x="300615" y="413476"/>
                  <a:pt x="321133" y="407719"/>
                  <a:pt x="327915" y="404813"/>
                </a:cubicBezTo>
                <a:cubicBezTo>
                  <a:pt x="334441" y="402016"/>
                  <a:pt x="340373" y="397925"/>
                  <a:pt x="346965" y="395288"/>
                </a:cubicBezTo>
                <a:cubicBezTo>
                  <a:pt x="375248" y="383975"/>
                  <a:pt x="370038" y="388015"/>
                  <a:pt x="394590" y="381000"/>
                </a:cubicBezTo>
                <a:cubicBezTo>
                  <a:pt x="399417" y="379621"/>
                  <a:pt x="404115" y="377825"/>
                  <a:pt x="408878" y="376238"/>
                </a:cubicBezTo>
                <a:cubicBezTo>
                  <a:pt x="449821" y="348942"/>
                  <a:pt x="398019" y="381668"/>
                  <a:pt x="437453" y="361950"/>
                </a:cubicBezTo>
                <a:cubicBezTo>
                  <a:pt x="442572" y="359390"/>
                  <a:pt x="446310" y="354235"/>
                  <a:pt x="451740" y="352425"/>
                </a:cubicBezTo>
                <a:cubicBezTo>
                  <a:pt x="460901" y="349371"/>
                  <a:pt x="470790" y="349250"/>
                  <a:pt x="480315" y="347663"/>
                </a:cubicBezTo>
                <a:cubicBezTo>
                  <a:pt x="491643" y="343887"/>
                  <a:pt x="501687" y="340132"/>
                  <a:pt x="513653" y="338138"/>
                </a:cubicBezTo>
                <a:cubicBezTo>
                  <a:pt x="526278" y="336034"/>
                  <a:pt x="539083" y="335185"/>
                  <a:pt x="551753" y="333375"/>
                </a:cubicBezTo>
                <a:cubicBezTo>
                  <a:pt x="561312" y="332009"/>
                  <a:pt x="570769" y="329979"/>
                  <a:pt x="580328" y="328613"/>
                </a:cubicBezTo>
                <a:cubicBezTo>
                  <a:pt x="592998" y="326803"/>
                  <a:pt x="605778" y="325796"/>
                  <a:pt x="618428" y="323850"/>
                </a:cubicBezTo>
                <a:cubicBezTo>
                  <a:pt x="626428" y="322619"/>
                  <a:pt x="634256" y="320419"/>
                  <a:pt x="642240" y="319088"/>
                </a:cubicBezTo>
                <a:cubicBezTo>
                  <a:pt x="653313" y="317243"/>
                  <a:pt x="664490" y="316076"/>
                  <a:pt x="675578" y="314325"/>
                </a:cubicBezTo>
                <a:cubicBezTo>
                  <a:pt x="687348" y="312467"/>
                  <a:pt x="746421" y="302002"/>
                  <a:pt x="766065" y="300038"/>
                </a:cubicBezTo>
                <a:cubicBezTo>
                  <a:pt x="786661" y="297978"/>
                  <a:pt x="807340" y="296863"/>
                  <a:pt x="827978" y="295275"/>
                </a:cubicBezTo>
                <a:cubicBezTo>
                  <a:pt x="834328" y="293688"/>
                  <a:pt x="840595" y="291719"/>
                  <a:pt x="847028" y="290513"/>
                </a:cubicBezTo>
                <a:cubicBezTo>
                  <a:pt x="901967" y="280212"/>
                  <a:pt x="921412" y="278834"/>
                  <a:pt x="980378" y="271463"/>
                </a:cubicBezTo>
                <a:cubicBezTo>
                  <a:pt x="1023584" y="257059"/>
                  <a:pt x="979571" y="270340"/>
                  <a:pt x="1080390" y="261938"/>
                </a:cubicBezTo>
                <a:cubicBezTo>
                  <a:pt x="1095252" y="260699"/>
                  <a:pt x="1149259" y="248697"/>
                  <a:pt x="1156590" y="247650"/>
                </a:cubicBezTo>
                <a:cubicBezTo>
                  <a:pt x="1189928" y="242888"/>
                  <a:pt x="1223385" y="238900"/>
                  <a:pt x="1256603" y="233363"/>
                </a:cubicBezTo>
                <a:cubicBezTo>
                  <a:pt x="1266128" y="231775"/>
                  <a:pt x="1275588" y="229728"/>
                  <a:pt x="1285178" y="228600"/>
                </a:cubicBezTo>
                <a:cubicBezTo>
                  <a:pt x="1302592" y="226551"/>
                  <a:pt x="1320103" y="225425"/>
                  <a:pt x="1337565" y="223838"/>
                </a:cubicBezTo>
                <a:cubicBezTo>
                  <a:pt x="1384526" y="208183"/>
                  <a:pt x="1297639" y="236201"/>
                  <a:pt x="1385190" y="214313"/>
                </a:cubicBezTo>
                <a:cubicBezTo>
                  <a:pt x="1399801" y="210660"/>
                  <a:pt x="1413285" y="202978"/>
                  <a:pt x="1428053" y="200025"/>
                </a:cubicBezTo>
                <a:cubicBezTo>
                  <a:pt x="1461710" y="193294"/>
                  <a:pt x="1444186" y="197823"/>
                  <a:pt x="1480440" y="185738"/>
                </a:cubicBezTo>
                <a:lnTo>
                  <a:pt x="1480440" y="185738"/>
                </a:lnTo>
                <a:cubicBezTo>
                  <a:pt x="1486790" y="184150"/>
                  <a:pt x="1493221" y="182856"/>
                  <a:pt x="1499490" y="180975"/>
                </a:cubicBezTo>
                <a:cubicBezTo>
                  <a:pt x="1509107" y="178090"/>
                  <a:pt x="1518325" y="173885"/>
                  <a:pt x="1528065" y="171450"/>
                </a:cubicBezTo>
                <a:cubicBezTo>
                  <a:pt x="1543771" y="167523"/>
                  <a:pt x="1575690" y="161925"/>
                  <a:pt x="1575690" y="161925"/>
                </a:cubicBezTo>
                <a:cubicBezTo>
                  <a:pt x="1605066" y="147237"/>
                  <a:pt x="1584260" y="155552"/>
                  <a:pt x="1618553" y="147638"/>
                </a:cubicBezTo>
                <a:cubicBezTo>
                  <a:pt x="1631309" y="144695"/>
                  <a:pt x="1644234" y="142253"/>
                  <a:pt x="1656653" y="138113"/>
                </a:cubicBezTo>
                <a:cubicBezTo>
                  <a:pt x="1661415" y="136525"/>
                  <a:pt x="1666001" y="134248"/>
                  <a:pt x="1670940" y="133350"/>
                </a:cubicBezTo>
                <a:cubicBezTo>
                  <a:pt x="1683532" y="131060"/>
                  <a:pt x="1696340" y="130175"/>
                  <a:pt x="1709040" y="128588"/>
                </a:cubicBezTo>
                <a:cubicBezTo>
                  <a:pt x="1713803" y="125413"/>
                  <a:pt x="1717969" y="121073"/>
                  <a:pt x="1723328" y="119063"/>
                </a:cubicBezTo>
                <a:cubicBezTo>
                  <a:pt x="1730907" y="116221"/>
                  <a:pt x="1739238" y="116056"/>
                  <a:pt x="1747140" y="114300"/>
                </a:cubicBezTo>
                <a:cubicBezTo>
                  <a:pt x="1753530" y="112880"/>
                  <a:pt x="1759896" y="111336"/>
                  <a:pt x="1766190" y="109538"/>
                </a:cubicBezTo>
                <a:cubicBezTo>
                  <a:pt x="1771017" y="108159"/>
                  <a:pt x="1775651" y="106154"/>
                  <a:pt x="1780478" y="104775"/>
                </a:cubicBezTo>
                <a:cubicBezTo>
                  <a:pt x="1793249" y="101126"/>
                  <a:pt x="1838928" y="91007"/>
                  <a:pt x="1842390" y="90488"/>
                </a:cubicBezTo>
                <a:cubicBezTo>
                  <a:pt x="1859731" y="87887"/>
                  <a:pt x="1877315" y="87313"/>
                  <a:pt x="1894778" y="85725"/>
                </a:cubicBezTo>
                <a:cubicBezTo>
                  <a:pt x="1913668" y="81947"/>
                  <a:pt x="1939457" y="77183"/>
                  <a:pt x="1956690" y="71438"/>
                </a:cubicBezTo>
                <a:cubicBezTo>
                  <a:pt x="1961453" y="69850"/>
                  <a:pt x="1966044" y="67600"/>
                  <a:pt x="1970978" y="66675"/>
                </a:cubicBezTo>
                <a:cubicBezTo>
                  <a:pt x="2018783" y="57711"/>
                  <a:pt x="2034941" y="56945"/>
                  <a:pt x="2080515" y="52388"/>
                </a:cubicBezTo>
                <a:cubicBezTo>
                  <a:pt x="2088453" y="50800"/>
                  <a:pt x="2096518" y="49755"/>
                  <a:pt x="2104328" y="47625"/>
                </a:cubicBezTo>
                <a:cubicBezTo>
                  <a:pt x="2114014" y="44983"/>
                  <a:pt x="2122999" y="39750"/>
                  <a:pt x="2132903" y="38100"/>
                </a:cubicBezTo>
                <a:cubicBezTo>
                  <a:pt x="2167231" y="32379"/>
                  <a:pt x="2169137" y="32377"/>
                  <a:pt x="2209103" y="23813"/>
                </a:cubicBezTo>
                <a:cubicBezTo>
                  <a:pt x="2215503" y="22441"/>
                  <a:pt x="2221884" y="20931"/>
                  <a:pt x="2228153" y="19050"/>
                </a:cubicBezTo>
                <a:cubicBezTo>
                  <a:pt x="2237770" y="16165"/>
                  <a:pt x="2246824" y="11175"/>
                  <a:pt x="2256728" y="9525"/>
                </a:cubicBezTo>
                <a:cubicBezTo>
                  <a:pt x="2288805" y="4179"/>
                  <a:pt x="2276666" y="9082"/>
                  <a:pt x="2294828" y="0"/>
                </a:cubicBezTo>
              </a:path>
            </a:pathLst>
          </a:cu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285984" y="2857496"/>
            <a:ext cx="3504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3.MyBatis Handler</a:t>
            </a:r>
            <a:r>
              <a:rPr lang="ko-KR" altLang="en-US" sz="1100" b="1" dirty="0" smtClean="0"/>
              <a:t>얻기</a:t>
            </a:r>
            <a:endParaRPr lang="en-US" altLang="ko-KR" sz="1100" b="1" dirty="0" smtClean="0"/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SqlSession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ss</a:t>
            </a:r>
            <a:r>
              <a:rPr lang="en-US" altLang="ko-KR" sz="1100" dirty="0" smtClean="0"/>
              <a:t>=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ssf</a:t>
            </a:r>
            <a:r>
              <a:rPr lang="en-US" altLang="ko-KR" sz="1100" dirty="0" err="1" smtClean="0"/>
              <a:t>.openSession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b="1" dirty="0" smtClean="0"/>
              <a:t>4.Handler</a:t>
            </a:r>
            <a:r>
              <a:rPr lang="ko-KR" altLang="en-US" sz="1100" b="1" dirty="0" smtClean="0"/>
              <a:t>를 사용하여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DB</a:t>
            </a:r>
            <a:r>
              <a:rPr lang="ko-KR" altLang="en-US" sz="1100" b="1" dirty="0" smtClean="0"/>
              <a:t>작업 수행</a:t>
            </a:r>
            <a:r>
              <a:rPr lang="en-US" altLang="ko-KR" sz="1100" b="1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ss.insert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Mapper</a:t>
            </a:r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”,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); </a:t>
            </a:r>
            <a:r>
              <a:rPr lang="en-US" altLang="ko-KR" sz="1100" dirty="0" err="1" smtClean="0"/>
              <a:t>ss.update</a:t>
            </a:r>
            <a:r>
              <a:rPr lang="en-US" altLang="ko-KR" sz="1100" dirty="0" smtClean="0"/>
              <a:t>(), </a:t>
            </a:r>
            <a:r>
              <a:rPr lang="en-US" altLang="ko-KR" sz="1100" dirty="0" err="1" smtClean="0"/>
              <a:t>ss.delete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ss.selectOne</a:t>
            </a:r>
            <a:r>
              <a:rPr lang="en-US" altLang="ko-KR" sz="1100" dirty="0" smtClean="0"/>
              <a:t>(), </a:t>
            </a:r>
            <a:r>
              <a:rPr lang="en-US" altLang="ko-KR" sz="1100" dirty="0" err="1" smtClean="0"/>
              <a:t>ss.selectList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b="1" dirty="0" smtClean="0"/>
              <a:t>5.Handler </a:t>
            </a:r>
            <a:r>
              <a:rPr lang="ko-KR" altLang="en-US" sz="1100" b="1" dirty="0" smtClean="0"/>
              <a:t>종료</a:t>
            </a:r>
            <a:endParaRPr lang="en-US" altLang="ko-KR" sz="1100" b="1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ss.close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26" name="자유형 25"/>
          <p:cNvSpPr/>
          <p:nvPr/>
        </p:nvSpPr>
        <p:spPr>
          <a:xfrm>
            <a:off x="3438525" y="2266151"/>
            <a:ext cx="214313" cy="886603"/>
          </a:xfrm>
          <a:custGeom>
            <a:avLst/>
            <a:gdLst>
              <a:gd name="connsiteX0" fmla="*/ 33338 w 214313"/>
              <a:gd name="connsiteY0" fmla="*/ 886603 h 886603"/>
              <a:gd name="connsiteX1" fmla="*/ 23813 w 214313"/>
              <a:gd name="connsiteY1" fmla="*/ 872315 h 886603"/>
              <a:gd name="connsiteX2" fmla="*/ 19050 w 214313"/>
              <a:gd name="connsiteY2" fmla="*/ 848503 h 886603"/>
              <a:gd name="connsiteX3" fmla="*/ 14288 w 214313"/>
              <a:gd name="connsiteY3" fmla="*/ 834215 h 886603"/>
              <a:gd name="connsiteX4" fmla="*/ 9525 w 214313"/>
              <a:gd name="connsiteY4" fmla="*/ 791353 h 886603"/>
              <a:gd name="connsiteX5" fmla="*/ 4763 w 214313"/>
              <a:gd name="connsiteY5" fmla="*/ 777065 h 886603"/>
              <a:gd name="connsiteX6" fmla="*/ 0 w 214313"/>
              <a:gd name="connsiteY6" fmla="*/ 710390 h 886603"/>
              <a:gd name="connsiteX7" fmla="*/ 4763 w 214313"/>
              <a:gd name="connsiteY7" fmla="*/ 538940 h 886603"/>
              <a:gd name="connsiteX8" fmla="*/ 9525 w 214313"/>
              <a:gd name="connsiteY8" fmla="*/ 515128 h 886603"/>
              <a:gd name="connsiteX9" fmla="*/ 19050 w 214313"/>
              <a:gd name="connsiteY9" fmla="*/ 486553 h 886603"/>
              <a:gd name="connsiteX10" fmla="*/ 28575 w 214313"/>
              <a:gd name="connsiteY10" fmla="*/ 448453 h 886603"/>
              <a:gd name="connsiteX11" fmla="*/ 38100 w 214313"/>
              <a:gd name="connsiteY11" fmla="*/ 434165 h 886603"/>
              <a:gd name="connsiteX12" fmla="*/ 47625 w 214313"/>
              <a:gd name="connsiteY12" fmla="*/ 405590 h 886603"/>
              <a:gd name="connsiteX13" fmla="*/ 57150 w 214313"/>
              <a:gd name="connsiteY13" fmla="*/ 386540 h 886603"/>
              <a:gd name="connsiteX14" fmla="*/ 61913 w 214313"/>
              <a:gd name="connsiteY14" fmla="*/ 372253 h 886603"/>
              <a:gd name="connsiteX15" fmla="*/ 71438 w 214313"/>
              <a:gd name="connsiteY15" fmla="*/ 357965 h 886603"/>
              <a:gd name="connsiteX16" fmla="*/ 85725 w 214313"/>
              <a:gd name="connsiteY16" fmla="*/ 324628 h 886603"/>
              <a:gd name="connsiteX17" fmla="*/ 95250 w 214313"/>
              <a:gd name="connsiteY17" fmla="*/ 296053 h 886603"/>
              <a:gd name="connsiteX18" fmla="*/ 104775 w 214313"/>
              <a:gd name="connsiteY18" fmla="*/ 281765 h 886603"/>
              <a:gd name="connsiteX19" fmla="*/ 114300 w 214313"/>
              <a:gd name="connsiteY19" fmla="*/ 253190 h 886603"/>
              <a:gd name="connsiteX20" fmla="*/ 119063 w 214313"/>
              <a:gd name="connsiteY20" fmla="*/ 238903 h 886603"/>
              <a:gd name="connsiteX21" fmla="*/ 123825 w 214313"/>
              <a:gd name="connsiteY21" fmla="*/ 219853 h 886603"/>
              <a:gd name="connsiteX22" fmla="*/ 133350 w 214313"/>
              <a:gd name="connsiteY22" fmla="*/ 191278 h 886603"/>
              <a:gd name="connsiteX23" fmla="*/ 142875 w 214313"/>
              <a:gd name="connsiteY23" fmla="*/ 176990 h 886603"/>
              <a:gd name="connsiteX24" fmla="*/ 152400 w 214313"/>
              <a:gd name="connsiteY24" fmla="*/ 138890 h 886603"/>
              <a:gd name="connsiteX25" fmla="*/ 157163 w 214313"/>
              <a:gd name="connsiteY25" fmla="*/ 124603 h 886603"/>
              <a:gd name="connsiteX26" fmla="*/ 166688 w 214313"/>
              <a:gd name="connsiteY26" fmla="*/ 110315 h 886603"/>
              <a:gd name="connsiteX27" fmla="*/ 185738 w 214313"/>
              <a:gd name="connsiteY27" fmla="*/ 67453 h 886603"/>
              <a:gd name="connsiteX28" fmla="*/ 190500 w 214313"/>
              <a:gd name="connsiteY28" fmla="*/ 53165 h 886603"/>
              <a:gd name="connsiteX29" fmla="*/ 200025 w 214313"/>
              <a:gd name="connsiteY29" fmla="*/ 34115 h 886603"/>
              <a:gd name="connsiteX30" fmla="*/ 214313 w 214313"/>
              <a:gd name="connsiteY30" fmla="*/ 778 h 88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4313" h="886603">
                <a:moveTo>
                  <a:pt x="33338" y="886603"/>
                </a:moveTo>
                <a:cubicBezTo>
                  <a:pt x="30163" y="881840"/>
                  <a:pt x="25823" y="877674"/>
                  <a:pt x="23813" y="872315"/>
                </a:cubicBezTo>
                <a:cubicBezTo>
                  <a:pt x="20971" y="864736"/>
                  <a:pt x="21013" y="856356"/>
                  <a:pt x="19050" y="848503"/>
                </a:cubicBezTo>
                <a:cubicBezTo>
                  <a:pt x="17832" y="843633"/>
                  <a:pt x="15875" y="838978"/>
                  <a:pt x="14288" y="834215"/>
                </a:cubicBezTo>
                <a:cubicBezTo>
                  <a:pt x="12700" y="819928"/>
                  <a:pt x="11888" y="805533"/>
                  <a:pt x="9525" y="791353"/>
                </a:cubicBezTo>
                <a:cubicBezTo>
                  <a:pt x="8700" y="786401"/>
                  <a:pt x="5350" y="782051"/>
                  <a:pt x="4763" y="777065"/>
                </a:cubicBezTo>
                <a:cubicBezTo>
                  <a:pt x="2160" y="754936"/>
                  <a:pt x="1588" y="732615"/>
                  <a:pt x="0" y="710390"/>
                </a:cubicBezTo>
                <a:cubicBezTo>
                  <a:pt x="1588" y="653240"/>
                  <a:pt x="1977" y="596044"/>
                  <a:pt x="4763" y="538940"/>
                </a:cubicBezTo>
                <a:cubicBezTo>
                  <a:pt x="5157" y="530855"/>
                  <a:pt x="7395" y="522937"/>
                  <a:pt x="9525" y="515128"/>
                </a:cubicBezTo>
                <a:cubicBezTo>
                  <a:pt x="12167" y="505442"/>
                  <a:pt x="16615" y="496293"/>
                  <a:pt x="19050" y="486553"/>
                </a:cubicBezTo>
                <a:cubicBezTo>
                  <a:pt x="22225" y="473853"/>
                  <a:pt x="21314" y="459345"/>
                  <a:pt x="28575" y="448453"/>
                </a:cubicBezTo>
                <a:cubicBezTo>
                  <a:pt x="31750" y="443690"/>
                  <a:pt x="35775" y="439396"/>
                  <a:pt x="38100" y="434165"/>
                </a:cubicBezTo>
                <a:cubicBezTo>
                  <a:pt x="42178" y="424990"/>
                  <a:pt x="43135" y="414570"/>
                  <a:pt x="47625" y="405590"/>
                </a:cubicBezTo>
                <a:cubicBezTo>
                  <a:pt x="50800" y="399240"/>
                  <a:pt x="54353" y="393065"/>
                  <a:pt x="57150" y="386540"/>
                </a:cubicBezTo>
                <a:cubicBezTo>
                  <a:pt x="59128" y="381926"/>
                  <a:pt x="59668" y="376743"/>
                  <a:pt x="61913" y="372253"/>
                </a:cubicBezTo>
                <a:cubicBezTo>
                  <a:pt x="64473" y="367133"/>
                  <a:pt x="68263" y="362728"/>
                  <a:pt x="71438" y="357965"/>
                </a:cubicBezTo>
                <a:cubicBezTo>
                  <a:pt x="86764" y="311985"/>
                  <a:pt x="62190" y="383465"/>
                  <a:pt x="85725" y="324628"/>
                </a:cubicBezTo>
                <a:cubicBezTo>
                  <a:pt x="89454" y="315306"/>
                  <a:pt x="89681" y="304407"/>
                  <a:pt x="95250" y="296053"/>
                </a:cubicBezTo>
                <a:cubicBezTo>
                  <a:pt x="98425" y="291290"/>
                  <a:pt x="102450" y="286996"/>
                  <a:pt x="104775" y="281765"/>
                </a:cubicBezTo>
                <a:cubicBezTo>
                  <a:pt x="108853" y="272590"/>
                  <a:pt x="111125" y="262715"/>
                  <a:pt x="114300" y="253190"/>
                </a:cubicBezTo>
                <a:cubicBezTo>
                  <a:pt x="115888" y="248428"/>
                  <a:pt x="117846" y="243773"/>
                  <a:pt x="119063" y="238903"/>
                </a:cubicBezTo>
                <a:cubicBezTo>
                  <a:pt x="120650" y="232553"/>
                  <a:pt x="121944" y="226122"/>
                  <a:pt x="123825" y="219853"/>
                </a:cubicBezTo>
                <a:cubicBezTo>
                  <a:pt x="126710" y="210236"/>
                  <a:pt x="127781" y="199632"/>
                  <a:pt x="133350" y="191278"/>
                </a:cubicBezTo>
                <a:lnTo>
                  <a:pt x="142875" y="176990"/>
                </a:lnTo>
                <a:cubicBezTo>
                  <a:pt x="146050" y="164290"/>
                  <a:pt x="148260" y="151309"/>
                  <a:pt x="152400" y="138890"/>
                </a:cubicBezTo>
                <a:cubicBezTo>
                  <a:pt x="153988" y="134128"/>
                  <a:pt x="154918" y="129093"/>
                  <a:pt x="157163" y="124603"/>
                </a:cubicBezTo>
                <a:cubicBezTo>
                  <a:pt x="159723" y="119483"/>
                  <a:pt x="163513" y="115078"/>
                  <a:pt x="166688" y="110315"/>
                </a:cubicBezTo>
                <a:cubicBezTo>
                  <a:pt x="178023" y="76310"/>
                  <a:pt x="170644" y="90094"/>
                  <a:pt x="185738" y="67453"/>
                </a:cubicBezTo>
                <a:cubicBezTo>
                  <a:pt x="187325" y="62690"/>
                  <a:pt x="188523" y="57779"/>
                  <a:pt x="190500" y="53165"/>
                </a:cubicBezTo>
                <a:cubicBezTo>
                  <a:pt x="193297" y="46639"/>
                  <a:pt x="197388" y="40707"/>
                  <a:pt x="200025" y="34115"/>
                </a:cubicBezTo>
                <a:cubicBezTo>
                  <a:pt x="213671" y="0"/>
                  <a:pt x="201687" y="13401"/>
                  <a:pt x="214313" y="7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4929190" y="2928934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0760" y="271462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autocommit</a:t>
            </a:r>
            <a:r>
              <a:rPr lang="ko-KR" altLang="en-US" sz="1200" dirty="0" smtClean="0"/>
              <a:t>이 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입력되는 값은 </a:t>
            </a:r>
            <a:r>
              <a:rPr lang="ko-KR" altLang="en-US" sz="1200" smtClean="0"/>
              <a:t>자바의 데이터 형을</a:t>
            </a:r>
            <a:endParaRPr lang="en-US" altLang="ko-KR" sz="1200" dirty="0" smtClean="0"/>
          </a:p>
          <a:p>
            <a:r>
              <a:rPr lang="ko-KR" altLang="en-US" sz="1200" dirty="0" smtClean="0"/>
              <a:t>그대로 사용할 수 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928802"/>
            <a:ext cx="367919" cy="40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5773014" y="2257332"/>
            <a:ext cx="1515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 smtClean="0"/>
              <a:t>database.properties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DBMS URL </a:t>
            </a:r>
            <a:r>
              <a:rPr lang="ko-KR" altLang="en-US" sz="1100" dirty="0" smtClean="0"/>
              <a:t>설정</a:t>
            </a:r>
            <a:endParaRPr lang="ko-KR" altLang="en-US" sz="1100" dirty="0"/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5643570" y="1428736"/>
            <a:ext cx="500066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9576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*properties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프로그램에서 사용하는 설정 값을 저장하거나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국제화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여러나라언어로</a:t>
            </a:r>
            <a:r>
              <a:rPr lang="ko-KR" altLang="en-US" sz="1400" dirty="0" smtClean="0"/>
              <a:t> 서비스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할 때 주로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저장되는 값과 이름만 분리하여 작성</a:t>
            </a:r>
            <a:r>
              <a:rPr lang="en-US" altLang="ko-KR" sz="1400" dirty="0" smtClean="0"/>
              <a:t>. 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-</a:t>
            </a:r>
            <a:r>
              <a:rPr lang="ko-KR" altLang="en-US" sz="1400" dirty="0" smtClean="0"/>
              <a:t>값에 공백이 들어가면 공백까지 값으로 인식한다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(</a:t>
            </a:r>
            <a:r>
              <a:rPr lang="ko-KR" altLang="en-US" sz="1400" dirty="0" smtClean="0"/>
              <a:t>속성값은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띄어쓰기 하지 말 것</a:t>
            </a:r>
            <a:r>
              <a:rPr lang="en-US" altLang="ko-KR" sz="1400" dirty="0" smtClean="0"/>
              <a:t>!!!,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출력메시지는 띄어쓰기 가능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-properties</a:t>
            </a:r>
            <a:r>
              <a:rPr lang="ko-KR" altLang="en-US" sz="1400" dirty="0" smtClean="0"/>
              <a:t>의 주석은 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으로 시작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적용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MyBatis</a:t>
            </a:r>
            <a:r>
              <a:rPr lang="ko-KR" altLang="en-US" sz="1400" dirty="0" smtClean="0"/>
              <a:t>에서 설정파일의 연결 설정 값을 </a:t>
            </a:r>
            <a:r>
              <a:rPr lang="en-US" altLang="ko-KR" sz="1400" dirty="0" smtClean="0"/>
              <a:t>properties</a:t>
            </a:r>
            <a:r>
              <a:rPr lang="ko-KR" altLang="en-US" sz="1400" dirty="0" smtClean="0"/>
              <a:t>로 분리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1.properties </a:t>
            </a:r>
            <a:r>
              <a:rPr lang="ko-KR" altLang="en-US" sz="1400" dirty="0" smtClean="0"/>
              <a:t>파일 작성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설정파일에 연결</a:t>
            </a:r>
            <a:r>
              <a:rPr lang="en-US" altLang="ko-KR" sz="1400" dirty="0" smtClean="0"/>
              <a:t>.(mybatis-config.xml)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388800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71942"/>
            <a:ext cx="550072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2166938" y="2347913"/>
            <a:ext cx="2730256" cy="1871662"/>
          </a:xfrm>
          <a:custGeom>
            <a:avLst/>
            <a:gdLst>
              <a:gd name="connsiteX0" fmla="*/ 1504950 w 2730256"/>
              <a:gd name="connsiteY0" fmla="*/ 1871662 h 1871662"/>
              <a:gd name="connsiteX1" fmla="*/ 1557337 w 2730256"/>
              <a:gd name="connsiteY1" fmla="*/ 1866900 h 1871662"/>
              <a:gd name="connsiteX2" fmla="*/ 1571625 w 2730256"/>
              <a:gd name="connsiteY2" fmla="*/ 1862137 h 1871662"/>
              <a:gd name="connsiteX3" fmla="*/ 1590675 w 2730256"/>
              <a:gd name="connsiteY3" fmla="*/ 1857375 h 1871662"/>
              <a:gd name="connsiteX4" fmla="*/ 1614487 w 2730256"/>
              <a:gd name="connsiteY4" fmla="*/ 1847850 h 1871662"/>
              <a:gd name="connsiteX5" fmla="*/ 1633537 w 2730256"/>
              <a:gd name="connsiteY5" fmla="*/ 1838325 h 1871662"/>
              <a:gd name="connsiteX6" fmla="*/ 1657350 w 2730256"/>
              <a:gd name="connsiteY6" fmla="*/ 1833562 h 1871662"/>
              <a:gd name="connsiteX7" fmla="*/ 1700212 w 2730256"/>
              <a:gd name="connsiteY7" fmla="*/ 1814512 h 1871662"/>
              <a:gd name="connsiteX8" fmla="*/ 1752600 w 2730256"/>
              <a:gd name="connsiteY8" fmla="*/ 1795462 h 1871662"/>
              <a:gd name="connsiteX9" fmla="*/ 1804987 w 2730256"/>
              <a:gd name="connsiteY9" fmla="*/ 1771650 h 1871662"/>
              <a:gd name="connsiteX10" fmla="*/ 1833562 w 2730256"/>
              <a:gd name="connsiteY10" fmla="*/ 1762125 h 1871662"/>
              <a:gd name="connsiteX11" fmla="*/ 1905000 w 2730256"/>
              <a:gd name="connsiteY11" fmla="*/ 1733550 h 1871662"/>
              <a:gd name="connsiteX12" fmla="*/ 1957387 w 2730256"/>
              <a:gd name="connsiteY12" fmla="*/ 1709737 h 1871662"/>
              <a:gd name="connsiteX13" fmla="*/ 1995487 w 2730256"/>
              <a:gd name="connsiteY13" fmla="*/ 1690687 h 1871662"/>
              <a:gd name="connsiteX14" fmla="*/ 2033587 w 2730256"/>
              <a:gd name="connsiteY14" fmla="*/ 1676400 h 1871662"/>
              <a:gd name="connsiteX15" fmla="*/ 2047875 w 2730256"/>
              <a:gd name="connsiteY15" fmla="*/ 1666875 h 1871662"/>
              <a:gd name="connsiteX16" fmla="*/ 2076450 w 2730256"/>
              <a:gd name="connsiteY16" fmla="*/ 1652587 h 1871662"/>
              <a:gd name="connsiteX17" fmla="*/ 2105025 w 2730256"/>
              <a:gd name="connsiteY17" fmla="*/ 1643062 h 1871662"/>
              <a:gd name="connsiteX18" fmla="*/ 2166937 w 2730256"/>
              <a:gd name="connsiteY18" fmla="*/ 1614487 h 1871662"/>
              <a:gd name="connsiteX19" fmla="*/ 2214562 w 2730256"/>
              <a:gd name="connsiteY19" fmla="*/ 1585912 h 1871662"/>
              <a:gd name="connsiteX20" fmla="*/ 2238375 w 2730256"/>
              <a:gd name="connsiteY20" fmla="*/ 1576387 h 1871662"/>
              <a:gd name="connsiteX21" fmla="*/ 2305050 w 2730256"/>
              <a:gd name="connsiteY21" fmla="*/ 1533525 h 1871662"/>
              <a:gd name="connsiteX22" fmla="*/ 2362200 w 2730256"/>
              <a:gd name="connsiteY22" fmla="*/ 1509712 h 1871662"/>
              <a:gd name="connsiteX23" fmla="*/ 2386012 w 2730256"/>
              <a:gd name="connsiteY23" fmla="*/ 1490662 h 1871662"/>
              <a:gd name="connsiteX24" fmla="*/ 2419350 w 2730256"/>
              <a:gd name="connsiteY24" fmla="*/ 1471612 h 1871662"/>
              <a:gd name="connsiteX25" fmla="*/ 2438400 w 2730256"/>
              <a:gd name="connsiteY25" fmla="*/ 1452562 h 1871662"/>
              <a:gd name="connsiteX26" fmla="*/ 2452687 w 2730256"/>
              <a:gd name="connsiteY26" fmla="*/ 1443037 h 1871662"/>
              <a:gd name="connsiteX27" fmla="*/ 2509837 w 2730256"/>
              <a:gd name="connsiteY27" fmla="*/ 1390650 h 1871662"/>
              <a:gd name="connsiteX28" fmla="*/ 2538412 w 2730256"/>
              <a:gd name="connsiteY28" fmla="*/ 1357312 h 1871662"/>
              <a:gd name="connsiteX29" fmla="*/ 2552700 w 2730256"/>
              <a:gd name="connsiteY29" fmla="*/ 1338262 h 1871662"/>
              <a:gd name="connsiteX30" fmla="*/ 2566987 w 2730256"/>
              <a:gd name="connsiteY30" fmla="*/ 1323975 h 1871662"/>
              <a:gd name="connsiteX31" fmla="*/ 2600325 w 2730256"/>
              <a:gd name="connsiteY31" fmla="*/ 1276350 h 1871662"/>
              <a:gd name="connsiteX32" fmla="*/ 2619375 w 2730256"/>
              <a:gd name="connsiteY32" fmla="*/ 1238250 h 1871662"/>
              <a:gd name="connsiteX33" fmla="*/ 2647950 w 2730256"/>
              <a:gd name="connsiteY33" fmla="*/ 1195387 h 1871662"/>
              <a:gd name="connsiteX34" fmla="*/ 2667000 w 2730256"/>
              <a:gd name="connsiteY34" fmla="*/ 1152525 h 1871662"/>
              <a:gd name="connsiteX35" fmla="*/ 2690812 w 2730256"/>
              <a:gd name="connsiteY35" fmla="*/ 1104900 h 1871662"/>
              <a:gd name="connsiteX36" fmla="*/ 2709862 w 2730256"/>
              <a:gd name="connsiteY36" fmla="*/ 1052512 h 1871662"/>
              <a:gd name="connsiteX37" fmla="*/ 2714625 w 2730256"/>
              <a:gd name="connsiteY37" fmla="*/ 1023937 h 1871662"/>
              <a:gd name="connsiteX38" fmla="*/ 2719387 w 2730256"/>
              <a:gd name="connsiteY38" fmla="*/ 966787 h 1871662"/>
              <a:gd name="connsiteX39" fmla="*/ 2728912 w 2730256"/>
              <a:gd name="connsiteY39" fmla="*/ 928687 h 1871662"/>
              <a:gd name="connsiteX40" fmla="*/ 2724150 w 2730256"/>
              <a:gd name="connsiteY40" fmla="*/ 719137 h 1871662"/>
              <a:gd name="connsiteX41" fmla="*/ 2705100 w 2730256"/>
              <a:gd name="connsiteY41" fmla="*/ 652462 h 1871662"/>
              <a:gd name="connsiteX42" fmla="*/ 2690812 w 2730256"/>
              <a:gd name="connsiteY42" fmla="*/ 609600 h 1871662"/>
              <a:gd name="connsiteX43" fmla="*/ 2681287 w 2730256"/>
              <a:gd name="connsiteY43" fmla="*/ 581025 h 1871662"/>
              <a:gd name="connsiteX44" fmla="*/ 2657475 w 2730256"/>
              <a:gd name="connsiteY44" fmla="*/ 542925 h 1871662"/>
              <a:gd name="connsiteX45" fmla="*/ 2643187 w 2730256"/>
              <a:gd name="connsiteY45" fmla="*/ 523875 h 1871662"/>
              <a:gd name="connsiteX46" fmla="*/ 2624137 w 2730256"/>
              <a:gd name="connsiteY46" fmla="*/ 495300 h 1871662"/>
              <a:gd name="connsiteX47" fmla="*/ 2581275 w 2730256"/>
              <a:gd name="connsiteY47" fmla="*/ 442912 h 1871662"/>
              <a:gd name="connsiteX48" fmla="*/ 2562225 w 2730256"/>
              <a:gd name="connsiteY48" fmla="*/ 419100 h 1871662"/>
              <a:gd name="connsiteX49" fmla="*/ 2538412 w 2730256"/>
              <a:gd name="connsiteY49" fmla="*/ 390525 h 1871662"/>
              <a:gd name="connsiteX50" fmla="*/ 2519362 w 2730256"/>
              <a:gd name="connsiteY50" fmla="*/ 366712 h 1871662"/>
              <a:gd name="connsiteX51" fmla="*/ 2466975 w 2730256"/>
              <a:gd name="connsiteY51" fmla="*/ 319087 h 1871662"/>
              <a:gd name="connsiteX52" fmla="*/ 2443162 w 2730256"/>
              <a:gd name="connsiteY52" fmla="*/ 300037 h 1871662"/>
              <a:gd name="connsiteX53" fmla="*/ 2405062 w 2730256"/>
              <a:gd name="connsiteY53" fmla="*/ 276225 h 1871662"/>
              <a:gd name="connsiteX54" fmla="*/ 2376487 w 2730256"/>
              <a:gd name="connsiteY54" fmla="*/ 247650 h 1871662"/>
              <a:gd name="connsiteX55" fmla="*/ 2324100 w 2730256"/>
              <a:gd name="connsiteY55" fmla="*/ 219075 h 1871662"/>
              <a:gd name="connsiteX56" fmla="*/ 2281237 w 2730256"/>
              <a:gd name="connsiteY56" fmla="*/ 190500 h 1871662"/>
              <a:gd name="connsiteX57" fmla="*/ 2238375 w 2730256"/>
              <a:gd name="connsiteY57" fmla="*/ 171450 h 1871662"/>
              <a:gd name="connsiteX58" fmla="*/ 2219325 w 2730256"/>
              <a:gd name="connsiteY58" fmla="*/ 166687 h 1871662"/>
              <a:gd name="connsiteX59" fmla="*/ 2205037 w 2730256"/>
              <a:gd name="connsiteY59" fmla="*/ 161925 h 1871662"/>
              <a:gd name="connsiteX60" fmla="*/ 2185987 w 2730256"/>
              <a:gd name="connsiteY60" fmla="*/ 147637 h 1871662"/>
              <a:gd name="connsiteX61" fmla="*/ 2162175 w 2730256"/>
              <a:gd name="connsiteY61" fmla="*/ 138112 h 1871662"/>
              <a:gd name="connsiteX62" fmla="*/ 2095500 w 2730256"/>
              <a:gd name="connsiteY62" fmla="*/ 119062 h 1871662"/>
              <a:gd name="connsiteX63" fmla="*/ 2014537 w 2730256"/>
              <a:gd name="connsiteY63" fmla="*/ 100012 h 1871662"/>
              <a:gd name="connsiteX64" fmla="*/ 1933575 w 2730256"/>
              <a:gd name="connsiteY64" fmla="*/ 80962 h 1871662"/>
              <a:gd name="connsiteX65" fmla="*/ 1890712 w 2730256"/>
              <a:gd name="connsiteY65" fmla="*/ 71437 h 1871662"/>
              <a:gd name="connsiteX66" fmla="*/ 1852612 w 2730256"/>
              <a:gd name="connsiteY66" fmla="*/ 66675 h 1871662"/>
              <a:gd name="connsiteX67" fmla="*/ 1804987 w 2730256"/>
              <a:gd name="connsiteY67" fmla="*/ 57150 h 1871662"/>
              <a:gd name="connsiteX68" fmla="*/ 1766887 w 2730256"/>
              <a:gd name="connsiteY68" fmla="*/ 52387 h 1871662"/>
              <a:gd name="connsiteX69" fmla="*/ 1738312 w 2730256"/>
              <a:gd name="connsiteY69" fmla="*/ 47625 h 1871662"/>
              <a:gd name="connsiteX70" fmla="*/ 1662112 w 2730256"/>
              <a:gd name="connsiteY70" fmla="*/ 42862 h 1871662"/>
              <a:gd name="connsiteX71" fmla="*/ 1628775 w 2730256"/>
              <a:gd name="connsiteY71" fmla="*/ 33337 h 1871662"/>
              <a:gd name="connsiteX72" fmla="*/ 1585912 w 2730256"/>
              <a:gd name="connsiteY72" fmla="*/ 28575 h 1871662"/>
              <a:gd name="connsiteX73" fmla="*/ 1557337 w 2730256"/>
              <a:gd name="connsiteY73" fmla="*/ 23812 h 1871662"/>
              <a:gd name="connsiteX74" fmla="*/ 1514475 w 2730256"/>
              <a:gd name="connsiteY74" fmla="*/ 19050 h 1871662"/>
              <a:gd name="connsiteX75" fmla="*/ 1481137 w 2730256"/>
              <a:gd name="connsiteY75" fmla="*/ 9525 h 1871662"/>
              <a:gd name="connsiteX76" fmla="*/ 1390650 w 2730256"/>
              <a:gd name="connsiteY76" fmla="*/ 4762 h 1871662"/>
              <a:gd name="connsiteX77" fmla="*/ 1352550 w 2730256"/>
              <a:gd name="connsiteY77" fmla="*/ 0 h 1871662"/>
              <a:gd name="connsiteX78" fmla="*/ 657225 w 2730256"/>
              <a:gd name="connsiteY78" fmla="*/ 4762 h 1871662"/>
              <a:gd name="connsiteX79" fmla="*/ 628650 w 2730256"/>
              <a:gd name="connsiteY79" fmla="*/ 9525 h 1871662"/>
              <a:gd name="connsiteX80" fmla="*/ 576262 w 2730256"/>
              <a:gd name="connsiteY80" fmla="*/ 14287 h 1871662"/>
              <a:gd name="connsiteX81" fmla="*/ 490537 w 2730256"/>
              <a:gd name="connsiteY81" fmla="*/ 28575 h 1871662"/>
              <a:gd name="connsiteX82" fmla="*/ 466725 w 2730256"/>
              <a:gd name="connsiteY82" fmla="*/ 33337 h 1871662"/>
              <a:gd name="connsiteX83" fmla="*/ 433387 w 2730256"/>
              <a:gd name="connsiteY83" fmla="*/ 42862 h 1871662"/>
              <a:gd name="connsiteX84" fmla="*/ 404812 w 2730256"/>
              <a:gd name="connsiteY84" fmla="*/ 47625 h 1871662"/>
              <a:gd name="connsiteX85" fmla="*/ 381000 w 2730256"/>
              <a:gd name="connsiteY85" fmla="*/ 52387 h 1871662"/>
              <a:gd name="connsiteX86" fmla="*/ 366712 w 2730256"/>
              <a:gd name="connsiteY86" fmla="*/ 61912 h 1871662"/>
              <a:gd name="connsiteX87" fmla="*/ 352425 w 2730256"/>
              <a:gd name="connsiteY87" fmla="*/ 66675 h 1871662"/>
              <a:gd name="connsiteX88" fmla="*/ 295275 w 2730256"/>
              <a:gd name="connsiteY88" fmla="*/ 80962 h 1871662"/>
              <a:gd name="connsiteX89" fmla="*/ 276225 w 2730256"/>
              <a:gd name="connsiteY89" fmla="*/ 85725 h 1871662"/>
              <a:gd name="connsiteX90" fmla="*/ 257175 w 2730256"/>
              <a:gd name="connsiteY90" fmla="*/ 90487 h 1871662"/>
              <a:gd name="connsiteX91" fmla="*/ 242887 w 2730256"/>
              <a:gd name="connsiteY91" fmla="*/ 100012 h 1871662"/>
              <a:gd name="connsiteX92" fmla="*/ 185737 w 2730256"/>
              <a:gd name="connsiteY92" fmla="*/ 114300 h 1871662"/>
              <a:gd name="connsiteX93" fmla="*/ 161925 w 2730256"/>
              <a:gd name="connsiteY93" fmla="*/ 119062 h 1871662"/>
              <a:gd name="connsiteX94" fmla="*/ 128587 w 2730256"/>
              <a:gd name="connsiteY94" fmla="*/ 133350 h 1871662"/>
              <a:gd name="connsiteX95" fmla="*/ 109537 w 2730256"/>
              <a:gd name="connsiteY95" fmla="*/ 142875 h 1871662"/>
              <a:gd name="connsiteX96" fmla="*/ 76200 w 2730256"/>
              <a:gd name="connsiteY96" fmla="*/ 152400 h 1871662"/>
              <a:gd name="connsiteX97" fmla="*/ 61912 w 2730256"/>
              <a:gd name="connsiteY97" fmla="*/ 157162 h 1871662"/>
              <a:gd name="connsiteX98" fmla="*/ 28575 w 2730256"/>
              <a:gd name="connsiteY98" fmla="*/ 176212 h 1871662"/>
              <a:gd name="connsiteX99" fmla="*/ 0 w 2730256"/>
              <a:gd name="connsiteY99" fmla="*/ 185737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30256" h="1871662">
                <a:moveTo>
                  <a:pt x="1504950" y="1871662"/>
                </a:moveTo>
                <a:cubicBezTo>
                  <a:pt x="1522412" y="1870075"/>
                  <a:pt x="1539979" y="1869380"/>
                  <a:pt x="1557337" y="1866900"/>
                </a:cubicBezTo>
                <a:cubicBezTo>
                  <a:pt x="1562307" y="1866190"/>
                  <a:pt x="1566798" y="1863516"/>
                  <a:pt x="1571625" y="1862137"/>
                </a:cubicBezTo>
                <a:cubicBezTo>
                  <a:pt x="1577919" y="1860339"/>
                  <a:pt x="1584465" y="1859445"/>
                  <a:pt x="1590675" y="1857375"/>
                </a:cubicBezTo>
                <a:cubicBezTo>
                  <a:pt x="1598785" y="1854672"/>
                  <a:pt x="1606675" y="1851322"/>
                  <a:pt x="1614487" y="1847850"/>
                </a:cubicBezTo>
                <a:cubicBezTo>
                  <a:pt x="1620975" y="1844967"/>
                  <a:pt x="1626802" y="1840570"/>
                  <a:pt x="1633537" y="1838325"/>
                </a:cubicBezTo>
                <a:cubicBezTo>
                  <a:pt x="1641216" y="1835765"/>
                  <a:pt x="1649412" y="1835150"/>
                  <a:pt x="1657350" y="1833562"/>
                </a:cubicBezTo>
                <a:cubicBezTo>
                  <a:pt x="1677312" y="1823581"/>
                  <a:pt x="1677917" y="1822619"/>
                  <a:pt x="1700212" y="1814512"/>
                </a:cubicBezTo>
                <a:cubicBezTo>
                  <a:pt x="1729251" y="1803952"/>
                  <a:pt x="1725976" y="1807295"/>
                  <a:pt x="1752600" y="1795462"/>
                </a:cubicBezTo>
                <a:cubicBezTo>
                  <a:pt x="1793000" y="1777507"/>
                  <a:pt x="1747182" y="1793882"/>
                  <a:pt x="1804987" y="1771650"/>
                </a:cubicBezTo>
                <a:cubicBezTo>
                  <a:pt x="1814358" y="1768046"/>
                  <a:pt x="1824446" y="1766332"/>
                  <a:pt x="1833562" y="1762125"/>
                </a:cubicBezTo>
                <a:cubicBezTo>
                  <a:pt x="1901488" y="1730775"/>
                  <a:pt x="1830731" y="1752117"/>
                  <a:pt x="1905000" y="1733550"/>
                </a:cubicBezTo>
                <a:cubicBezTo>
                  <a:pt x="1956551" y="1702617"/>
                  <a:pt x="1899281" y="1734640"/>
                  <a:pt x="1957387" y="1709737"/>
                </a:cubicBezTo>
                <a:cubicBezTo>
                  <a:pt x="1970438" y="1704144"/>
                  <a:pt x="1982478" y="1696378"/>
                  <a:pt x="1995487" y="1690687"/>
                </a:cubicBezTo>
                <a:cubicBezTo>
                  <a:pt x="2007913" y="1685251"/>
                  <a:pt x="2021239" y="1682012"/>
                  <a:pt x="2033587" y="1676400"/>
                </a:cubicBezTo>
                <a:cubicBezTo>
                  <a:pt x="2038798" y="1674031"/>
                  <a:pt x="2042871" y="1669655"/>
                  <a:pt x="2047875" y="1666875"/>
                </a:cubicBezTo>
                <a:cubicBezTo>
                  <a:pt x="2057184" y="1661703"/>
                  <a:pt x="2066620" y="1656683"/>
                  <a:pt x="2076450" y="1652587"/>
                </a:cubicBezTo>
                <a:cubicBezTo>
                  <a:pt x="2085718" y="1648725"/>
                  <a:pt x="2095654" y="1646666"/>
                  <a:pt x="2105025" y="1643062"/>
                </a:cubicBezTo>
                <a:cubicBezTo>
                  <a:pt x="2118593" y="1637844"/>
                  <a:pt x="2153584" y="1622499"/>
                  <a:pt x="2166937" y="1614487"/>
                </a:cubicBezTo>
                <a:cubicBezTo>
                  <a:pt x="2214622" y="1585876"/>
                  <a:pt x="2151899" y="1614395"/>
                  <a:pt x="2214562" y="1585912"/>
                </a:cubicBezTo>
                <a:cubicBezTo>
                  <a:pt x="2222345" y="1582374"/>
                  <a:pt x="2230902" y="1580539"/>
                  <a:pt x="2238375" y="1576387"/>
                </a:cubicBezTo>
                <a:cubicBezTo>
                  <a:pt x="2288839" y="1548352"/>
                  <a:pt x="2211893" y="1572341"/>
                  <a:pt x="2305050" y="1533525"/>
                </a:cubicBezTo>
                <a:lnTo>
                  <a:pt x="2362200" y="1509712"/>
                </a:lnTo>
                <a:cubicBezTo>
                  <a:pt x="2370137" y="1503362"/>
                  <a:pt x="2377554" y="1496300"/>
                  <a:pt x="2386012" y="1490662"/>
                </a:cubicBezTo>
                <a:cubicBezTo>
                  <a:pt x="2406281" y="1477149"/>
                  <a:pt x="2402300" y="1486226"/>
                  <a:pt x="2419350" y="1471612"/>
                </a:cubicBezTo>
                <a:cubicBezTo>
                  <a:pt x="2426168" y="1465768"/>
                  <a:pt x="2431582" y="1458406"/>
                  <a:pt x="2438400" y="1452562"/>
                </a:cubicBezTo>
                <a:cubicBezTo>
                  <a:pt x="2442746" y="1448837"/>
                  <a:pt x="2448452" y="1446887"/>
                  <a:pt x="2452687" y="1443037"/>
                </a:cubicBezTo>
                <a:cubicBezTo>
                  <a:pt x="2521370" y="1380597"/>
                  <a:pt x="2465383" y="1423989"/>
                  <a:pt x="2509837" y="1390650"/>
                </a:cubicBezTo>
                <a:cubicBezTo>
                  <a:pt x="2530230" y="1360059"/>
                  <a:pt x="2506078" y="1394264"/>
                  <a:pt x="2538412" y="1357312"/>
                </a:cubicBezTo>
                <a:cubicBezTo>
                  <a:pt x="2543639" y="1351338"/>
                  <a:pt x="2547534" y="1344289"/>
                  <a:pt x="2552700" y="1338262"/>
                </a:cubicBezTo>
                <a:cubicBezTo>
                  <a:pt x="2557083" y="1333148"/>
                  <a:pt x="2562552" y="1329044"/>
                  <a:pt x="2566987" y="1323975"/>
                </a:cubicBezTo>
                <a:cubicBezTo>
                  <a:pt x="2582376" y="1306387"/>
                  <a:pt x="2589406" y="1296628"/>
                  <a:pt x="2600325" y="1276350"/>
                </a:cubicBezTo>
                <a:cubicBezTo>
                  <a:pt x="2607057" y="1263848"/>
                  <a:pt x="2612176" y="1250489"/>
                  <a:pt x="2619375" y="1238250"/>
                </a:cubicBezTo>
                <a:cubicBezTo>
                  <a:pt x="2628081" y="1223449"/>
                  <a:pt x="2647950" y="1195387"/>
                  <a:pt x="2647950" y="1195387"/>
                </a:cubicBezTo>
                <a:cubicBezTo>
                  <a:pt x="2659118" y="1150711"/>
                  <a:pt x="2643460" y="1205490"/>
                  <a:pt x="2667000" y="1152525"/>
                </a:cubicBezTo>
                <a:cubicBezTo>
                  <a:pt x="2692132" y="1095978"/>
                  <a:pt x="2637360" y="1185078"/>
                  <a:pt x="2690812" y="1104900"/>
                </a:cubicBezTo>
                <a:cubicBezTo>
                  <a:pt x="2704471" y="1036613"/>
                  <a:pt x="2683000" y="1133097"/>
                  <a:pt x="2709862" y="1052512"/>
                </a:cubicBezTo>
                <a:cubicBezTo>
                  <a:pt x="2712916" y="1043351"/>
                  <a:pt x="2713037" y="1033462"/>
                  <a:pt x="2714625" y="1023937"/>
                </a:cubicBezTo>
                <a:cubicBezTo>
                  <a:pt x="2716212" y="1004887"/>
                  <a:pt x="2716551" y="985692"/>
                  <a:pt x="2719387" y="966787"/>
                </a:cubicBezTo>
                <a:cubicBezTo>
                  <a:pt x="2721329" y="953841"/>
                  <a:pt x="2728660" y="941775"/>
                  <a:pt x="2728912" y="928687"/>
                </a:cubicBezTo>
                <a:cubicBezTo>
                  <a:pt x="2730256" y="858832"/>
                  <a:pt x="2728174" y="788889"/>
                  <a:pt x="2724150" y="719137"/>
                </a:cubicBezTo>
                <a:cubicBezTo>
                  <a:pt x="2722814" y="695980"/>
                  <a:pt x="2710616" y="674525"/>
                  <a:pt x="2705100" y="652462"/>
                </a:cubicBezTo>
                <a:cubicBezTo>
                  <a:pt x="2696432" y="617793"/>
                  <a:pt x="2705160" y="649057"/>
                  <a:pt x="2690812" y="609600"/>
                </a:cubicBezTo>
                <a:cubicBezTo>
                  <a:pt x="2687381" y="600164"/>
                  <a:pt x="2686452" y="589635"/>
                  <a:pt x="2681287" y="581025"/>
                </a:cubicBezTo>
                <a:cubicBezTo>
                  <a:pt x="2672941" y="567114"/>
                  <a:pt x="2666640" y="555756"/>
                  <a:pt x="2657475" y="542925"/>
                </a:cubicBezTo>
                <a:cubicBezTo>
                  <a:pt x="2652861" y="536466"/>
                  <a:pt x="2647739" y="530378"/>
                  <a:pt x="2643187" y="523875"/>
                </a:cubicBezTo>
                <a:cubicBezTo>
                  <a:pt x="2636622" y="514497"/>
                  <a:pt x="2631091" y="504394"/>
                  <a:pt x="2624137" y="495300"/>
                </a:cubicBezTo>
                <a:cubicBezTo>
                  <a:pt x="2610431" y="477377"/>
                  <a:pt x="2595503" y="460423"/>
                  <a:pt x="2581275" y="442912"/>
                </a:cubicBezTo>
                <a:cubicBezTo>
                  <a:pt x="2574865" y="435023"/>
                  <a:pt x="2568662" y="426967"/>
                  <a:pt x="2562225" y="419100"/>
                </a:cubicBezTo>
                <a:cubicBezTo>
                  <a:pt x="2554373" y="409504"/>
                  <a:pt x="2546263" y="400121"/>
                  <a:pt x="2538412" y="390525"/>
                </a:cubicBezTo>
                <a:cubicBezTo>
                  <a:pt x="2531975" y="382658"/>
                  <a:pt x="2527820" y="372351"/>
                  <a:pt x="2519362" y="366712"/>
                </a:cubicBezTo>
                <a:cubicBezTo>
                  <a:pt x="2469976" y="333787"/>
                  <a:pt x="2572367" y="403399"/>
                  <a:pt x="2466975" y="319087"/>
                </a:cubicBezTo>
                <a:cubicBezTo>
                  <a:pt x="2459037" y="312737"/>
                  <a:pt x="2451490" y="305866"/>
                  <a:pt x="2443162" y="300037"/>
                </a:cubicBezTo>
                <a:cubicBezTo>
                  <a:pt x="2441076" y="298577"/>
                  <a:pt x="2410582" y="281132"/>
                  <a:pt x="2405062" y="276225"/>
                </a:cubicBezTo>
                <a:cubicBezTo>
                  <a:pt x="2394994" y="267276"/>
                  <a:pt x="2386912" y="256180"/>
                  <a:pt x="2376487" y="247650"/>
                </a:cubicBezTo>
                <a:cubicBezTo>
                  <a:pt x="2364554" y="237886"/>
                  <a:pt x="2336783" y="225993"/>
                  <a:pt x="2324100" y="219075"/>
                </a:cubicBezTo>
                <a:cubicBezTo>
                  <a:pt x="2266000" y="187385"/>
                  <a:pt x="2331256" y="221761"/>
                  <a:pt x="2281237" y="190500"/>
                </a:cubicBezTo>
                <a:cubicBezTo>
                  <a:pt x="2271753" y="184573"/>
                  <a:pt x="2248053" y="174676"/>
                  <a:pt x="2238375" y="171450"/>
                </a:cubicBezTo>
                <a:cubicBezTo>
                  <a:pt x="2232165" y="169380"/>
                  <a:pt x="2225619" y="168485"/>
                  <a:pt x="2219325" y="166687"/>
                </a:cubicBezTo>
                <a:cubicBezTo>
                  <a:pt x="2214498" y="165308"/>
                  <a:pt x="2209800" y="163512"/>
                  <a:pt x="2205037" y="161925"/>
                </a:cubicBezTo>
                <a:cubicBezTo>
                  <a:pt x="2198687" y="157162"/>
                  <a:pt x="2192926" y="151492"/>
                  <a:pt x="2185987" y="147637"/>
                </a:cubicBezTo>
                <a:cubicBezTo>
                  <a:pt x="2178514" y="143485"/>
                  <a:pt x="2170209" y="141034"/>
                  <a:pt x="2162175" y="138112"/>
                </a:cubicBezTo>
                <a:cubicBezTo>
                  <a:pt x="2123782" y="124151"/>
                  <a:pt x="2139949" y="131409"/>
                  <a:pt x="2095500" y="119062"/>
                </a:cubicBezTo>
                <a:cubicBezTo>
                  <a:pt x="1986435" y="88767"/>
                  <a:pt x="2098613" y="115777"/>
                  <a:pt x="2014537" y="100012"/>
                </a:cubicBezTo>
                <a:cubicBezTo>
                  <a:pt x="1981325" y="93785"/>
                  <a:pt x="1965812" y="88547"/>
                  <a:pt x="1933575" y="80962"/>
                </a:cubicBezTo>
                <a:cubicBezTo>
                  <a:pt x="1919328" y="77610"/>
                  <a:pt x="1905125" y="73980"/>
                  <a:pt x="1890712" y="71437"/>
                </a:cubicBezTo>
                <a:cubicBezTo>
                  <a:pt x="1878108" y="69213"/>
                  <a:pt x="1865237" y="68779"/>
                  <a:pt x="1852612" y="66675"/>
                </a:cubicBezTo>
                <a:cubicBezTo>
                  <a:pt x="1836643" y="64014"/>
                  <a:pt x="1820956" y="59812"/>
                  <a:pt x="1804987" y="57150"/>
                </a:cubicBezTo>
                <a:cubicBezTo>
                  <a:pt x="1792362" y="55046"/>
                  <a:pt x="1779557" y="54197"/>
                  <a:pt x="1766887" y="52387"/>
                </a:cubicBezTo>
                <a:cubicBezTo>
                  <a:pt x="1757328" y="51021"/>
                  <a:pt x="1747929" y="48499"/>
                  <a:pt x="1738312" y="47625"/>
                </a:cubicBezTo>
                <a:cubicBezTo>
                  <a:pt x="1712967" y="45321"/>
                  <a:pt x="1687512" y="44450"/>
                  <a:pt x="1662112" y="42862"/>
                </a:cubicBezTo>
                <a:cubicBezTo>
                  <a:pt x="1651000" y="39687"/>
                  <a:pt x="1640134" y="35467"/>
                  <a:pt x="1628775" y="33337"/>
                </a:cubicBezTo>
                <a:cubicBezTo>
                  <a:pt x="1614646" y="30688"/>
                  <a:pt x="1600161" y="30475"/>
                  <a:pt x="1585912" y="28575"/>
                </a:cubicBezTo>
                <a:cubicBezTo>
                  <a:pt x="1576340" y="27299"/>
                  <a:pt x="1566909" y="25088"/>
                  <a:pt x="1557337" y="23812"/>
                </a:cubicBezTo>
                <a:cubicBezTo>
                  <a:pt x="1543088" y="21912"/>
                  <a:pt x="1528762" y="20637"/>
                  <a:pt x="1514475" y="19050"/>
                </a:cubicBezTo>
                <a:cubicBezTo>
                  <a:pt x="1503362" y="15875"/>
                  <a:pt x="1492618" y="10850"/>
                  <a:pt x="1481137" y="9525"/>
                </a:cubicBezTo>
                <a:cubicBezTo>
                  <a:pt x="1451132" y="6063"/>
                  <a:pt x="1420772" y="6993"/>
                  <a:pt x="1390650" y="4762"/>
                </a:cubicBezTo>
                <a:cubicBezTo>
                  <a:pt x="1377886" y="3817"/>
                  <a:pt x="1365250" y="1587"/>
                  <a:pt x="1352550" y="0"/>
                </a:cubicBezTo>
                <a:lnTo>
                  <a:pt x="657225" y="4762"/>
                </a:lnTo>
                <a:cubicBezTo>
                  <a:pt x="647569" y="4889"/>
                  <a:pt x="638240" y="8397"/>
                  <a:pt x="628650" y="9525"/>
                </a:cubicBezTo>
                <a:cubicBezTo>
                  <a:pt x="611235" y="11574"/>
                  <a:pt x="593725" y="12700"/>
                  <a:pt x="576262" y="14287"/>
                </a:cubicBezTo>
                <a:cubicBezTo>
                  <a:pt x="508469" y="31235"/>
                  <a:pt x="568512" y="18178"/>
                  <a:pt x="490537" y="28575"/>
                </a:cubicBezTo>
                <a:cubicBezTo>
                  <a:pt x="482514" y="29645"/>
                  <a:pt x="474578" y="31374"/>
                  <a:pt x="466725" y="33337"/>
                </a:cubicBezTo>
                <a:cubicBezTo>
                  <a:pt x="430393" y="42420"/>
                  <a:pt x="477952" y="33949"/>
                  <a:pt x="433387" y="42862"/>
                </a:cubicBezTo>
                <a:cubicBezTo>
                  <a:pt x="423918" y="44756"/>
                  <a:pt x="414313" y="45898"/>
                  <a:pt x="404812" y="47625"/>
                </a:cubicBezTo>
                <a:cubicBezTo>
                  <a:pt x="396848" y="49073"/>
                  <a:pt x="388937" y="50800"/>
                  <a:pt x="381000" y="52387"/>
                </a:cubicBezTo>
                <a:cubicBezTo>
                  <a:pt x="376237" y="55562"/>
                  <a:pt x="371832" y="59352"/>
                  <a:pt x="366712" y="61912"/>
                </a:cubicBezTo>
                <a:cubicBezTo>
                  <a:pt x="362222" y="64157"/>
                  <a:pt x="357276" y="65382"/>
                  <a:pt x="352425" y="66675"/>
                </a:cubicBezTo>
                <a:cubicBezTo>
                  <a:pt x="333452" y="71735"/>
                  <a:pt x="314325" y="76200"/>
                  <a:pt x="295275" y="80962"/>
                </a:cubicBezTo>
                <a:lnTo>
                  <a:pt x="276225" y="85725"/>
                </a:lnTo>
                <a:lnTo>
                  <a:pt x="257175" y="90487"/>
                </a:lnTo>
                <a:cubicBezTo>
                  <a:pt x="252412" y="93662"/>
                  <a:pt x="248118" y="97687"/>
                  <a:pt x="242887" y="100012"/>
                </a:cubicBezTo>
                <a:cubicBezTo>
                  <a:pt x="218810" y="110713"/>
                  <a:pt x="211079" y="109692"/>
                  <a:pt x="185737" y="114300"/>
                </a:cubicBezTo>
                <a:cubicBezTo>
                  <a:pt x="177773" y="115748"/>
                  <a:pt x="169862" y="117475"/>
                  <a:pt x="161925" y="119062"/>
                </a:cubicBezTo>
                <a:cubicBezTo>
                  <a:pt x="98746" y="150651"/>
                  <a:pt x="177640" y="112327"/>
                  <a:pt x="128587" y="133350"/>
                </a:cubicBezTo>
                <a:cubicBezTo>
                  <a:pt x="122062" y="136147"/>
                  <a:pt x="116063" y="140078"/>
                  <a:pt x="109537" y="142875"/>
                </a:cubicBezTo>
                <a:cubicBezTo>
                  <a:pt x="98125" y="147766"/>
                  <a:pt x="88275" y="148950"/>
                  <a:pt x="76200" y="152400"/>
                </a:cubicBezTo>
                <a:cubicBezTo>
                  <a:pt x="71373" y="153779"/>
                  <a:pt x="66675" y="155575"/>
                  <a:pt x="61912" y="157162"/>
                </a:cubicBezTo>
                <a:cubicBezTo>
                  <a:pt x="49024" y="165754"/>
                  <a:pt x="43682" y="170169"/>
                  <a:pt x="28575" y="176212"/>
                </a:cubicBezTo>
                <a:cubicBezTo>
                  <a:pt x="19253" y="179941"/>
                  <a:pt x="0" y="185737"/>
                  <a:pt x="0" y="1857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57224" y="2786058"/>
            <a:ext cx="3714776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42910" y="3000372"/>
            <a:ext cx="3429024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85786" y="3214686"/>
            <a:ext cx="3857652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85786" y="3429000"/>
            <a:ext cx="3857652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514</Words>
  <Application>Microsoft Office PowerPoint</Application>
  <PresentationFormat>화면 슬라이드 쇼(4:3)</PresentationFormat>
  <Paragraphs>126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20</cp:revision>
  <dcterms:created xsi:type="dcterms:W3CDTF">2023-11-06T00:19:13Z</dcterms:created>
  <dcterms:modified xsi:type="dcterms:W3CDTF">2023-11-07T02:19:17Z</dcterms:modified>
</cp:coreProperties>
</file>