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55" autoAdjust="0"/>
    <p:restoredTop sz="94660"/>
  </p:normalViewPr>
  <p:slideViewPr>
    <p:cSldViewPr>
      <p:cViewPr>
        <p:scale>
          <a:sx n="200" d="100"/>
          <a:sy n="200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F15-EEC3-4A92-9B5A-6ADB25361FDF}" type="datetimeFigureOut">
              <a:rPr lang="ko-KR" altLang="en-US" smtClean="0"/>
              <a:pPr/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25D-A03B-478F-97AE-9436D5182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F15-EEC3-4A92-9B5A-6ADB25361FDF}" type="datetimeFigureOut">
              <a:rPr lang="ko-KR" altLang="en-US" smtClean="0"/>
              <a:pPr/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25D-A03B-478F-97AE-9436D5182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F15-EEC3-4A92-9B5A-6ADB25361FDF}" type="datetimeFigureOut">
              <a:rPr lang="ko-KR" altLang="en-US" smtClean="0"/>
              <a:pPr/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25D-A03B-478F-97AE-9436D5182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F15-EEC3-4A92-9B5A-6ADB25361FDF}" type="datetimeFigureOut">
              <a:rPr lang="ko-KR" altLang="en-US" smtClean="0"/>
              <a:pPr/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25D-A03B-478F-97AE-9436D5182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F15-EEC3-4A92-9B5A-6ADB25361FDF}" type="datetimeFigureOut">
              <a:rPr lang="ko-KR" altLang="en-US" smtClean="0"/>
              <a:pPr/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25D-A03B-478F-97AE-9436D5182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F15-EEC3-4A92-9B5A-6ADB25361FDF}" type="datetimeFigureOut">
              <a:rPr lang="ko-KR" altLang="en-US" smtClean="0"/>
              <a:pPr/>
              <a:t>2023-11-08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25D-A03B-478F-97AE-9436D5182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F15-EEC3-4A92-9B5A-6ADB25361FDF}" type="datetimeFigureOut">
              <a:rPr lang="ko-KR" altLang="en-US" smtClean="0"/>
              <a:pPr/>
              <a:t>2023-11-08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25D-A03B-478F-97AE-9436D5182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F15-EEC3-4A92-9B5A-6ADB25361FDF}" type="datetimeFigureOut">
              <a:rPr lang="ko-KR" altLang="en-US" smtClean="0"/>
              <a:pPr/>
              <a:t>2023-11-08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25D-A03B-478F-97AE-9436D5182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F15-EEC3-4A92-9B5A-6ADB25361FDF}" type="datetimeFigureOut">
              <a:rPr lang="ko-KR" altLang="en-US" smtClean="0"/>
              <a:pPr/>
              <a:t>2023-11-08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25D-A03B-478F-97AE-9436D5182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F15-EEC3-4A92-9B5A-6ADB25361FDF}" type="datetimeFigureOut">
              <a:rPr lang="ko-KR" altLang="en-US" smtClean="0"/>
              <a:pPr/>
              <a:t>2023-11-08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25D-A03B-478F-97AE-9436D5182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F15-EEC3-4A92-9B5A-6ADB25361FDF}" type="datetimeFigureOut">
              <a:rPr lang="ko-KR" altLang="en-US" smtClean="0"/>
              <a:pPr/>
              <a:t>2023-11-08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25D-A03B-478F-97AE-9436D5182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9F15-EEC3-4A92-9B5A-6ADB25361FDF}" type="datetimeFigureOut">
              <a:rPr lang="ko-KR" altLang="en-US" smtClean="0"/>
              <a:pPr/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D25D-A03B-478F-97AE-9436D5182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09772"/>
            <a:ext cx="8743612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*log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프로그램의 실행 정보를 파일로 저장하거나 출력할 목적으로 사용하는 프로그램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sz="1600" dirty="0" smtClean="0"/>
              <a:t>SLF4J,Apache </a:t>
            </a:r>
            <a:r>
              <a:rPr lang="en-US" sz="1600" dirty="0"/>
              <a:t>Commons </a:t>
            </a:r>
            <a:r>
              <a:rPr lang="en-US" sz="1600" dirty="0" smtClean="0"/>
              <a:t>Logging,Log4j 2,Log4j ,JDK logging </a:t>
            </a:r>
            <a:r>
              <a:rPr lang="ko-KR" altLang="en-US" sz="1600" dirty="0" smtClean="0"/>
              <a:t>등 다양한 </a:t>
            </a:r>
            <a:r>
              <a:rPr lang="en-US" altLang="ko-KR" sz="1600" dirty="0" smtClean="0"/>
              <a:t>logger</a:t>
            </a:r>
            <a:r>
              <a:rPr lang="ko-KR" altLang="en-US" sz="1600" dirty="0" smtClean="0"/>
              <a:t>가 존재한다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-log</a:t>
            </a:r>
            <a:r>
              <a:rPr lang="ko-KR" altLang="en-US" sz="1600" dirty="0" smtClean="0"/>
              <a:t>는 동작하는 로그 레벨이 제공된다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설정하는 로그레벨에 따라 로그가 저장된다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(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보다 출력 상황에 대한 제어가 쉽다</a:t>
            </a:r>
            <a:r>
              <a:rPr lang="en-US" altLang="ko-KR" sz="1600" dirty="0" smtClean="0"/>
              <a:t>. 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log level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trace &lt; debug &lt; info &lt; warn &lt; error &lt; fatal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MyBatis</a:t>
            </a:r>
            <a:r>
              <a:rPr lang="ko-KR" altLang="en-US" sz="1600" b="1" dirty="0" smtClean="0"/>
              <a:t>에서 로그 설정법</a:t>
            </a:r>
            <a:endParaRPr lang="en-US" altLang="ko-KR" sz="1600" b="1" dirty="0"/>
          </a:p>
          <a:p>
            <a:r>
              <a:rPr lang="en-US" altLang="ko-KR" sz="1600" dirty="0" smtClean="0"/>
              <a:t> 1. </a:t>
            </a:r>
            <a:r>
              <a:rPr lang="ko-KR" altLang="en-US" sz="1600" dirty="0" smtClean="0"/>
              <a:t>사용할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로그 </a:t>
            </a:r>
            <a:r>
              <a:rPr lang="en-US" altLang="ko-KR" sz="1600" dirty="0" smtClean="0"/>
              <a:t>library</a:t>
            </a:r>
            <a:r>
              <a:rPr lang="ko-KR" altLang="en-US" sz="1600" dirty="0" smtClean="0"/>
              <a:t>를 설치한다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 </a:t>
            </a:r>
            <a:r>
              <a:rPr lang="ko-KR" altLang="en-US" sz="1600" dirty="0" smtClean="0"/>
              <a:t>로그를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출력할 </a:t>
            </a:r>
            <a:r>
              <a:rPr lang="en-US" altLang="ko-KR" sz="1600" dirty="0" smtClean="0"/>
              <a:t>DAO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MyBatis</a:t>
            </a:r>
            <a:r>
              <a:rPr lang="en-US" altLang="ko-KR" sz="1600" dirty="0" smtClean="0"/>
              <a:t> Framework</a:t>
            </a:r>
            <a:r>
              <a:rPr lang="ko-KR" altLang="en-US" sz="1600" dirty="0" smtClean="0"/>
              <a:t>을 사용하는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에서 아래코드를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설정한다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3.</a:t>
            </a:r>
            <a:r>
              <a:rPr lang="ko-KR" altLang="en-US" sz="1600" dirty="0" smtClean="0"/>
              <a:t>로그의 값을 출력할 수 있는 파일 </a:t>
            </a:r>
            <a:r>
              <a:rPr lang="en-US" altLang="ko-KR" sz="1600" dirty="0" smtClean="0"/>
              <a:t>( properties 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642910" y="2571744"/>
            <a:ext cx="29289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071670" y="278605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7224" y="2500306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모든상황에</a:t>
            </a:r>
            <a:r>
              <a:rPr lang="ko-KR" altLang="en-US" sz="1000" dirty="0" smtClean="0"/>
              <a:t> 대한 출력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429024" y="2754151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에러상황 대한 출력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4786314" y="2214554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628" y="2008993"/>
            <a:ext cx="1424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Log4j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log level 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256"/>
            <a:ext cx="321471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500702"/>
            <a:ext cx="4095750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5643602" cy="1371596"/>
          </a:xfrm>
          <a:prstGeom prst="rect">
            <a:avLst/>
          </a:prstGeom>
          <a:ln>
            <a:tailEnd type="triangle"/>
          </a:ln>
        </p:spPr>
      </p:pic>
      <p:cxnSp>
        <p:nvCxnSpPr>
          <p:cNvPr id="6" name="직선 연결선 5"/>
          <p:cNvCxnSpPr/>
          <p:nvPr/>
        </p:nvCxnSpPr>
        <p:spPr>
          <a:xfrm>
            <a:off x="3428992" y="714356"/>
            <a:ext cx="285752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804863" y="647697"/>
            <a:ext cx="2719387" cy="277347"/>
          </a:xfrm>
          <a:custGeom>
            <a:avLst/>
            <a:gdLst>
              <a:gd name="connsiteX0" fmla="*/ 2719387 w 2719387"/>
              <a:gd name="connsiteY0" fmla="*/ 71438 h 277347"/>
              <a:gd name="connsiteX1" fmla="*/ 2709862 w 2719387"/>
              <a:gd name="connsiteY1" fmla="*/ 90488 h 277347"/>
              <a:gd name="connsiteX2" fmla="*/ 2705100 w 2719387"/>
              <a:gd name="connsiteY2" fmla="*/ 104775 h 277347"/>
              <a:gd name="connsiteX3" fmla="*/ 2686050 w 2719387"/>
              <a:gd name="connsiteY3" fmla="*/ 123825 h 277347"/>
              <a:gd name="connsiteX4" fmla="*/ 2671762 w 2719387"/>
              <a:gd name="connsiteY4" fmla="*/ 128588 h 277347"/>
              <a:gd name="connsiteX5" fmla="*/ 2609850 w 2719387"/>
              <a:gd name="connsiteY5" fmla="*/ 138113 h 277347"/>
              <a:gd name="connsiteX6" fmla="*/ 2414587 w 2719387"/>
              <a:gd name="connsiteY6" fmla="*/ 133350 h 277347"/>
              <a:gd name="connsiteX7" fmla="*/ 2347912 w 2719387"/>
              <a:gd name="connsiteY7" fmla="*/ 123825 h 277347"/>
              <a:gd name="connsiteX8" fmla="*/ 2324100 w 2719387"/>
              <a:gd name="connsiteY8" fmla="*/ 119063 h 277347"/>
              <a:gd name="connsiteX9" fmla="*/ 2181225 w 2719387"/>
              <a:gd name="connsiteY9" fmla="*/ 114300 h 277347"/>
              <a:gd name="connsiteX10" fmla="*/ 2147887 w 2719387"/>
              <a:gd name="connsiteY10" fmla="*/ 109538 h 277347"/>
              <a:gd name="connsiteX11" fmla="*/ 2090737 w 2719387"/>
              <a:gd name="connsiteY11" fmla="*/ 95250 h 277347"/>
              <a:gd name="connsiteX12" fmla="*/ 2038350 w 2719387"/>
              <a:gd name="connsiteY12" fmla="*/ 90488 h 277347"/>
              <a:gd name="connsiteX13" fmla="*/ 1952625 w 2719387"/>
              <a:gd name="connsiteY13" fmla="*/ 76200 h 277347"/>
              <a:gd name="connsiteX14" fmla="*/ 1909762 w 2719387"/>
              <a:gd name="connsiteY14" fmla="*/ 71438 h 277347"/>
              <a:gd name="connsiteX15" fmla="*/ 1838325 w 2719387"/>
              <a:gd name="connsiteY15" fmla="*/ 52388 h 277347"/>
              <a:gd name="connsiteX16" fmla="*/ 1776412 w 2719387"/>
              <a:gd name="connsiteY16" fmla="*/ 47625 h 277347"/>
              <a:gd name="connsiteX17" fmla="*/ 1714500 w 2719387"/>
              <a:gd name="connsiteY17" fmla="*/ 38100 h 277347"/>
              <a:gd name="connsiteX18" fmla="*/ 1676400 w 2719387"/>
              <a:gd name="connsiteY18" fmla="*/ 33338 h 277347"/>
              <a:gd name="connsiteX19" fmla="*/ 1585912 w 2719387"/>
              <a:gd name="connsiteY19" fmla="*/ 19050 h 277347"/>
              <a:gd name="connsiteX20" fmla="*/ 1509712 w 2719387"/>
              <a:gd name="connsiteY20" fmla="*/ 9525 h 277347"/>
              <a:gd name="connsiteX21" fmla="*/ 1495425 w 2719387"/>
              <a:gd name="connsiteY21" fmla="*/ 4763 h 277347"/>
              <a:gd name="connsiteX22" fmla="*/ 1457325 w 2719387"/>
              <a:gd name="connsiteY22" fmla="*/ 0 h 277347"/>
              <a:gd name="connsiteX23" fmla="*/ 833437 w 2719387"/>
              <a:gd name="connsiteY23" fmla="*/ 4763 h 277347"/>
              <a:gd name="connsiteX24" fmla="*/ 781050 w 2719387"/>
              <a:gd name="connsiteY24" fmla="*/ 14288 h 277347"/>
              <a:gd name="connsiteX25" fmla="*/ 728662 w 2719387"/>
              <a:gd name="connsiteY25" fmla="*/ 28575 h 277347"/>
              <a:gd name="connsiteX26" fmla="*/ 685800 w 2719387"/>
              <a:gd name="connsiteY26" fmla="*/ 42863 h 277347"/>
              <a:gd name="connsiteX27" fmla="*/ 642937 w 2719387"/>
              <a:gd name="connsiteY27" fmla="*/ 52388 h 277347"/>
              <a:gd name="connsiteX28" fmla="*/ 600075 w 2719387"/>
              <a:gd name="connsiteY28" fmla="*/ 66675 h 277347"/>
              <a:gd name="connsiteX29" fmla="*/ 566737 w 2719387"/>
              <a:gd name="connsiteY29" fmla="*/ 76200 h 277347"/>
              <a:gd name="connsiteX30" fmla="*/ 552450 w 2719387"/>
              <a:gd name="connsiteY30" fmla="*/ 80963 h 277347"/>
              <a:gd name="connsiteX31" fmla="*/ 528637 w 2719387"/>
              <a:gd name="connsiteY31" fmla="*/ 85725 h 277347"/>
              <a:gd name="connsiteX32" fmla="*/ 490537 w 2719387"/>
              <a:gd name="connsiteY32" fmla="*/ 100013 h 277347"/>
              <a:gd name="connsiteX33" fmla="*/ 457200 w 2719387"/>
              <a:gd name="connsiteY33" fmla="*/ 104775 h 277347"/>
              <a:gd name="connsiteX34" fmla="*/ 409575 w 2719387"/>
              <a:gd name="connsiteY34" fmla="*/ 114300 h 277347"/>
              <a:gd name="connsiteX35" fmla="*/ 371475 w 2719387"/>
              <a:gd name="connsiteY35" fmla="*/ 123825 h 277347"/>
              <a:gd name="connsiteX36" fmla="*/ 357187 w 2719387"/>
              <a:gd name="connsiteY36" fmla="*/ 133350 h 277347"/>
              <a:gd name="connsiteX37" fmla="*/ 304800 w 2719387"/>
              <a:gd name="connsiteY37" fmla="*/ 147638 h 277347"/>
              <a:gd name="connsiteX38" fmla="*/ 233362 w 2719387"/>
              <a:gd name="connsiteY38" fmla="*/ 171450 h 277347"/>
              <a:gd name="connsiteX39" fmla="*/ 214312 w 2719387"/>
              <a:gd name="connsiteY39" fmla="*/ 176213 h 277347"/>
              <a:gd name="connsiteX40" fmla="*/ 185737 w 2719387"/>
              <a:gd name="connsiteY40" fmla="*/ 185738 h 277347"/>
              <a:gd name="connsiteX41" fmla="*/ 166687 w 2719387"/>
              <a:gd name="connsiteY41" fmla="*/ 190500 h 277347"/>
              <a:gd name="connsiteX42" fmla="*/ 109537 w 2719387"/>
              <a:gd name="connsiteY42" fmla="*/ 209550 h 277347"/>
              <a:gd name="connsiteX43" fmla="*/ 95250 w 2719387"/>
              <a:gd name="connsiteY43" fmla="*/ 219075 h 277347"/>
              <a:gd name="connsiteX44" fmla="*/ 80962 w 2719387"/>
              <a:gd name="connsiteY44" fmla="*/ 223838 h 277347"/>
              <a:gd name="connsiteX45" fmla="*/ 52387 w 2719387"/>
              <a:gd name="connsiteY45" fmla="*/ 242888 h 277347"/>
              <a:gd name="connsiteX46" fmla="*/ 38100 w 2719387"/>
              <a:gd name="connsiteY46" fmla="*/ 252413 h 277347"/>
              <a:gd name="connsiteX47" fmla="*/ 23812 w 2719387"/>
              <a:gd name="connsiteY47" fmla="*/ 257175 h 277347"/>
              <a:gd name="connsiteX48" fmla="*/ 0 w 2719387"/>
              <a:gd name="connsiteY48" fmla="*/ 276225 h 27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19387" h="277347">
                <a:moveTo>
                  <a:pt x="2719387" y="71438"/>
                </a:moveTo>
                <a:cubicBezTo>
                  <a:pt x="2716212" y="77788"/>
                  <a:pt x="2712659" y="83962"/>
                  <a:pt x="2709862" y="90488"/>
                </a:cubicBezTo>
                <a:cubicBezTo>
                  <a:pt x="2707885" y="95102"/>
                  <a:pt x="2708018" y="100690"/>
                  <a:pt x="2705100" y="104775"/>
                </a:cubicBezTo>
                <a:cubicBezTo>
                  <a:pt x="2699880" y="112083"/>
                  <a:pt x="2693358" y="118605"/>
                  <a:pt x="2686050" y="123825"/>
                </a:cubicBezTo>
                <a:cubicBezTo>
                  <a:pt x="2681965" y="126743"/>
                  <a:pt x="2676589" y="127209"/>
                  <a:pt x="2671762" y="128588"/>
                </a:cubicBezTo>
                <a:cubicBezTo>
                  <a:pt x="2645520" y="136086"/>
                  <a:pt x="2644384" y="134275"/>
                  <a:pt x="2609850" y="138113"/>
                </a:cubicBezTo>
                <a:cubicBezTo>
                  <a:pt x="2544762" y="136525"/>
                  <a:pt x="2479597" y="136896"/>
                  <a:pt x="2414587" y="133350"/>
                </a:cubicBezTo>
                <a:cubicBezTo>
                  <a:pt x="2392170" y="132127"/>
                  <a:pt x="2370088" y="127326"/>
                  <a:pt x="2347912" y="123825"/>
                </a:cubicBezTo>
                <a:cubicBezTo>
                  <a:pt x="2339917" y="122563"/>
                  <a:pt x="2332181" y="119525"/>
                  <a:pt x="2324100" y="119063"/>
                </a:cubicBezTo>
                <a:cubicBezTo>
                  <a:pt x="2276526" y="116344"/>
                  <a:pt x="2228850" y="115888"/>
                  <a:pt x="2181225" y="114300"/>
                </a:cubicBezTo>
                <a:cubicBezTo>
                  <a:pt x="2170112" y="112713"/>
                  <a:pt x="2158863" y="111890"/>
                  <a:pt x="2147887" y="109538"/>
                </a:cubicBezTo>
                <a:cubicBezTo>
                  <a:pt x="2116024" y="102710"/>
                  <a:pt x="2119399" y="98833"/>
                  <a:pt x="2090737" y="95250"/>
                </a:cubicBezTo>
                <a:cubicBezTo>
                  <a:pt x="2073338" y="93075"/>
                  <a:pt x="2055777" y="92424"/>
                  <a:pt x="2038350" y="90488"/>
                </a:cubicBezTo>
                <a:cubicBezTo>
                  <a:pt x="1996186" y="85803"/>
                  <a:pt x="2002231" y="83641"/>
                  <a:pt x="1952625" y="76200"/>
                </a:cubicBezTo>
                <a:cubicBezTo>
                  <a:pt x="1938408" y="74068"/>
                  <a:pt x="1923993" y="73471"/>
                  <a:pt x="1909762" y="71438"/>
                </a:cubicBezTo>
                <a:cubicBezTo>
                  <a:pt x="1833648" y="60565"/>
                  <a:pt x="1967517" y="74856"/>
                  <a:pt x="1838325" y="52388"/>
                </a:cubicBezTo>
                <a:cubicBezTo>
                  <a:pt x="1817932" y="48841"/>
                  <a:pt x="1797050" y="49213"/>
                  <a:pt x="1776412" y="47625"/>
                </a:cubicBezTo>
                <a:cubicBezTo>
                  <a:pt x="1747331" y="42779"/>
                  <a:pt x="1745113" y="42182"/>
                  <a:pt x="1714500" y="38100"/>
                </a:cubicBezTo>
                <a:cubicBezTo>
                  <a:pt x="1701813" y="36408"/>
                  <a:pt x="1689025" y="35442"/>
                  <a:pt x="1676400" y="33338"/>
                </a:cubicBezTo>
                <a:cubicBezTo>
                  <a:pt x="1577628" y="16877"/>
                  <a:pt x="1677765" y="29257"/>
                  <a:pt x="1585912" y="19050"/>
                </a:cubicBezTo>
                <a:cubicBezTo>
                  <a:pt x="1538972" y="7316"/>
                  <a:pt x="1600675" y="21654"/>
                  <a:pt x="1509712" y="9525"/>
                </a:cubicBezTo>
                <a:cubicBezTo>
                  <a:pt x="1504736" y="8862"/>
                  <a:pt x="1500364" y="5661"/>
                  <a:pt x="1495425" y="4763"/>
                </a:cubicBezTo>
                <a:cubicBezTo>
                  <a:pt x="1482833" y="2473"/>
                  <a:pt x="1470025" y="1588"/>
                  <a:pt x="1457325" y="0"/>
                </a:cubicBezTo>
                <a:lnTo>
                  <a:pt x="833437" y="4763"/>
                </a:lnTo>
                <a:cubicBezTo>
                  <a:pt x="796080" y="5301"/>
                  <a:pt x="805234" y="7378"/>
                  <a:pt x="781050" y="14288"/>
                </a:cubicBezTo>
                <a:cubicBezTo>
                  <a:pt x="732859" y="28057"/>
                  <a:pt x="799951" y="6297"/>
                  <a:pt x="728662" y="28575"/>
                </a:cubicBezTo>
                <a:cubicBezTo>
                  <a:pt x="714287" y="33067"/>
                  <a:pt x="700568" y="39910"/>
                  <a:pt x="685800" y="42863"/>
                </a:cubicBezTo>
                <a:cubicBezTo>
                  <a:pt x="673381" y="45347"/>
                  <a:pt x="655437" y="48542"/>
                  <a:pt x="642937" y="52388"/>
                </a:cubicBezTo>
                <a:cubicBezTo>
                  <a:pt x="628543" y="56817"/>
                  <a:pt x="614556" y="62538"/>
                  <a:pt x="600075" y="66675"/>
                </a:cubicBezTo>
                <a:lnTo>
                  <a:pt x="566737" y="76200"/>
                </a:lnTo>
                <a:cubicBezTo>
                  <a:pt x="561929" y="77643"/>
                  <a:pt x="557320" y="79745"/>
                  <a:pt x="552450" y="80963"/>
                </a:cubicBezTo>
                <a:cubicBezTo>
                  <a:pt x="544597" y="82926"/>
                  <a:pt x="536575" y="84138"/>
                  <a:pt x="528637" y="85725"/>
                </a:cubicBezTo>
                <a:cubicBezTo>
                  <a:pt x="525594" y="86942"/>
                  <a:pt x="498001" y="98520"/>
                  <a:pt x="490537" y="100013"/>
                </a:cubicBezTo>
                <a:cubicBezTo>
                  <a:pt x="479530" y="102214"/>
                  <a:pt x="468254" y="102824"/>
                  <a:pt x="457200" y="104775"/>
                </a:cubicBezTo>
                <a:cubicBezTo>
                  <a:pt x="441257" y="107588"/>
                  <a:pt x="425379" y="110788"/>
                  <a:pt x="409575" y="114300"/>
                </a:cubicBezTo>
                <a:cubicBezTo>
                  <a:pt x="396796" y="117140"/>
                  <a:pt x="371475" y="123825"/>
                  <a:pt x="371475" y="123825"/>
                </a:cubicBezTo>
                <a:cubicBezTo>
                  <a:pt x="366712" y="127000"/>
                  <a:pt x="362546" y="131340"/>
                  <a:pt x="357187" y="133350"/>
                </a:cubicBezTo>
                <a:cubicBezTo>
                  <a:pt x="336740" y="141018"/>
                  <a:pt x="324668" y="134393"/>
                  <a:pt x="304800" y="147638"/>
                </a:cubicBezTo>
                <a:cubicBezTo>
                  <a:pt x="274173" y="168055"/>
                  <a:pt x="296066" y="155774"/>
                  <a:pt x="233362" y="171450"/>
                </a:cubicBezTo>
                <a:cubicBezTo>
                  <a:pt x="227012" y="173038"/>
                  <a:pt x="220522" y="174143"/>
                  <a:pt x="214312" y="176213"/>
                </a:cubicBezTo>
                <a:cubicBezTo>
                  <a:pt x="204787" y="179388"/>
                  <a:pt x="195478" y="183303"/>
                  <a:pt x="185737" y="185738"/>
                </a:cubicBezTo>
                <a:lnTo>
                  <a:pt x="166687" y="190500"/>
                </a:lnTo>
                <a:cubicBezTo>
                  <a:pt x="114893" y="221578"/>
                  <a:pt x="174299" y="190122"/>
                  <a:pt x="109537" y="209550"/>
                </a:cubicBezTo>
                <a:cubicBezTo>
                  <a:pt x="104055" y="211195"/>
                  <a:pt x="100369" y="216515"/>
                  <a:pt x="95250" y="219075"/>
                </a:cubicBezTo>
                <a:cubicBezTo>
                  <a:pt x="90760" y="221320"/>
                  <a:pt x="85351" y="221400"/>
                  <a:pt x="80962" y="223838"/>
                </a:cubicBezTo>
                <a:cubicBezTo>
                  <a:pt x="70955" y="229397"/>
                  <a:pt x="61912" y="236538"/>
                  <a:pt x="52387" y="242888"/>
                </a:cubicBezTo>
                <a:cubicBezTo>
                  <a:pt x="47625" y="246063"/>
                  <a:pt x="43530" y="250603"/>
                  <a:pt x="38100" y="252413"/>
                </a:cubicBezTo>
                <a:lnTo>
                  <a:pt x="23812" y="257175"/>
                </a:lnTo>
                <a:cubicBezTo>
                  <a:pt x="3640" y="277347"/>
                  <a:pt x="13742" y="276225"/>
                  <a:pt x="0" y="2762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857620" y="714356"/>
            <a:ext cx="1571636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1385888" y="742947"/>
            <a:ext cx="2952750" cy="157163"/>
          </a:xfrm>
          <a:custGeom>
            <a:avLst/>
            <a:gdLst>
              <a:gd name="connsiteX0" fmla="*/ 2952750 w 2952750"/>
              <a:gd name="connsiteY0" fmla="*/ 0 h 157163"/>
              <a:gd name="connsiteX1" fmla="*/ 2938462 w 2952750"/>
              <a:gd name="connsiteY1" fmla="*/ 19050 h 157163"/>
              <a:gd name="connsiteX2" fmla="*/ 2928937 w 2952750"/>
              <a:gd name="connsiteY2" fmla="*/ 33338 h 157163"/>
              <a:gd name="connsiteX3" fmla="*/ 2914650 w 2952750"/>
              <a:gd name="connsiteY3" fmla="*/ 42863 h 157163"/>
              <a:gd name="connsiteX4" fmla="*/ 2881312 w 2952750"/>
              <a:gd name="connsiteY4" fmla="*/ 66675 h 157163"/>
              <a:gd name="connsiteX5" fmla="*/ 2843212 w 2952750"/>
              <a:gd name="connsiteY5" fmla="*/ 80963 h 157163"/>
              <a:gd name="connsiteX6" fmla="*/ 2805112 w 2952750"/>
              <a:gd name="connsiteY6" fmla="*/ 90488 h 157163"/>
              <a:gd name="connsiteX7" fmla="*/ 2767012 w 2952750"/>
              <a:gd name="connsiteY7" fmla="*/ 100013 h 157163"/>
              <a:gd name="connsiteX8" fmla="*/ 2752725 w 2952750"/>
              <a:gd name="connsiteY8" fmla="*/ 109538 h 157163"/>
              <a:gd name="connsiteX9" fmla="*/ 2686050 w 2952750"/>
              <a:gd name="connsiteY9" fmla="*/ 119063 h 157163"/>
              <a:gd name="connsiteX10" fmla="*/ 2647950 w 2952750"/>
              <a:gd name="connsiteY10" fmla="*/ 128588 h 157163"/>
              <a:gd name="connsiteX11" fmla="*/ 2628900 w 2952750"/>
              <a:gd name="connsiteY11" fmla="*/ 133350 h 157163"/>
              <a:gd name="connsiteX12" fmla="*/ 1857375 w 2952750"/>
              <a:gd name="connsiteY12" fmla="*/ 123825 h 157163"/>
              <a:gd name="connsiteX13" fmla="*/ 1781175 w 2952750"/>
              <a:gd name="connsiteY13" fmla="*/ 114300 h 157163"/>
              <a:gd name="connsiteX14" fmla="*/ 1743075 w 2952750"/>
              <a:gd name="connsiteY14" fmla="*/ 109538 h 157163"/>
              <a:gd name="connsiteX15" fmla="*/ 1671637 w 2952750"/>
              <a:gd name="connsiteY15" fmla="*/ 100013 h 157163"/>
              <a:gd name="connsiteX16" fmla="*/ 1652587 w 2952750"/>
              <a:gd name="connsiteY16" fmla="*/ 95250 h 157163"/>
              <a:gd name="connsiteX17" fmla="*/ 1581150 w 2952750"/>
              <a:gd name="connsiteY17" fmla="*/ 85725 h 157163"/>
              <a:gd name="connsiteX18" fmla="*/ 1490662 w 2952750"/>
              <a:gd name="connsiteY18" fmla="*/ 80963 h 157163"/>
              <a:gd name="connsiteX19" fmla="*/ 1419225 w 2952750"/>
              <a:gd name="connsiteY19" fmla="*/ 66675 h 157163"/>
              <a:gd name="connsiteX20" fmla="*/ 1347787 w 2952750"/>
              <a:gd name="connsiteY20" fmla="*/ 61913 h 157163"/>
              <a:gd name="connsiteX21" fmla="*/ 1309687 w 2952750"/>
              <a:gd name="connsiteY21" fmla="*/ 57150 h 157163"/>
              <a:gd name="connsiteX22" fmla="*/ 1200150 w 2952750"/>
              <a:gd name="connsiteY22" fmla="*/ 52388 h 157163"/>
              <a:gd name="connsiteX23" fmla="*/ 1104900 w 2952750"/>
              <a:gd name="connsiteY23" fmla="*/ 47625 h 157163"/>
              <a:gd name="connsiteX24" fmla="*/ 1042987 w 2952750"/>
              <a:gd name="connsiteY24" fmla="*/ 42863 h 157163"/>
              <a:gd name="connsiteX25" fmla="*/ 866775 w 2952750"/>
              <a:gd name="connsiteY25" fmla="*/ 38100 h 157163"/>
              <a:gd name="connsiteX26" fmla="*/ 200025 w 2952750"/>
              <a:gd name="connsiteY26" fmla="*/ 42863 h 157163"/>
              <a:gd name="connsiteX27" fmla="*/ 166687 w 2952750"/>
              <a:gd name="connsiteY27" fmla="*/ 57150 h 157163"/>
              <a:gd name="connsiteX28" fmla="*/ 152400 w 2952750"/>
              <a:gd name="connsiteY28" fmla="*/ 61913 h 157163"/>
              <a:gd name="connsiteX29" fmla="*/ 123825 w 2952750"/>
              <a:gd name="connsiteY29" fmla="*/ 80963 h 157163"/>
              <a:gd name="connsiteX30" fmla="*/ 109537 w 2952750"/>
              <a:gd name="connsiteY30" fmla="*/ 90488 h 157163"/>
              <a:gd name="connsiteX31" fmla="*/ 95250 w 2952750"/>
              <a:gd name="connsiteY31" fmla="*/ 100013 h 157163"/>
              <a:gd name="connsiteX32" fmla="*/ 80962 w 2952750"/>
              <a:gd name="connsiteY32" fmla="*/ 109538 h 157163"/>
              <a:gd name="connsiteX33" fmla="*/ 66675 w 2952750"/>
              <a:gd name="connsiteY33" fmla="*/ 123825 h 157163"/>
              <a:gd name="connsiteX34" fmla="*/ 38100 w 2952750"/>
              <a:gd name="connsiteY34" fmla="*/ 133350 h 157163"/>
              <a:gd name="connsiteX35" fmla="*/ 4762 w 2952750"/>
              <a:gd name="connsiteY35" fmla="*/ 152400 h 157163"/>
              <a:gd name="connsiteX36" fmla="*/ 0 w 2952750"/>
              <a:gd name="connsiteY36" fmla="*/ 157163 h 1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52750" h="157163">
                <a:moveTo>
                  <a:pt x="2952750" y="0"/>
                </a:moveTo>
                <a:cubicBezTo>
                  <a:pt x="2947987" y="6350"/>
                  <a:pt x="2943076" y="12591"/>
                  <a:pt x="2938462" y="19050"/>
                </a:cubicBezTo>
                <a:cubicBezTo>
                  <a:pt x="2935135" y="23708"/>
                  <a:pt x="2932984" y="29290"/>
                  <a:pt x="2928937" y="33338"/>
                </a:cubicBezTo>
                <a:cubicBezTo>
                  <a:pt x="2924890" y="37385"/>
                  <a:pt x="2919308" y="39536"/>
                  <a:pt x="2914650" y="42863"/>
                </a:cubicBezTo>
                <a:cubicBezTo>
                  <a:pt x="2909616" y="46459"/>
                  <a:pt x="2888795" y="62934"/>
                  <a:pt x="2881312" y="66675"/>
                </a:cubicBezTo>
                <a:cubicBezTo>
                  <a:pt x="2875540" y="69561"/>
                  <a:pt x="2852279" y="78490"/>
                  <a:pt x="2843212" y="80963"/>
                </a:cubicBezTo>
                <a:cubicBezTo>
                  <a:pt x="2830582" y="84408"/>
                  <a:pt x="2817531" y="86349"/>
                  <a:pt x="2805112" y="90488"/>
                </a:cubicBezTo>
                <a:cubicBezTo>
                  <a:pt x="2783145" y="97810"/>
                  <a:pt x="2795747" y="94265"/>
                  <a:pt x="2767012" y="100013"/>
                </a:cubicBezTo>
                <a:cubicBezTo>
                  <a:pt x="2762250" y="103188"/>
                  <a:pt x="2758155" y="107728"/>
                  <a:pt x="2752725" y="109538"/>
                </a:cubicBezTo>
                <a:cubicBezTo>
                  <a:pt x="2743201" y="112713"/>
                  <a:pt x="2691748" y="117995"/>
                  <a:pt x="2686050" y="119063"/>
                </a:cubicBezTo>
                <a:cubicBezTo>
                  <a:pt x="2673183" y="121476"/>
                  <a:pt x="2660650" y="125413"/>
                  <a:pt x="2647950" y="128588"/>
                </a:cubicBezTo>
                <a:lnTo>
                  <a:pt x="2628900" y="133350"/>
                </a:lnTo>
                <a:lnTo>
                  <a:pt x="1857375" y="123825"/>
                </a:lnTo>
                <a:cubicBezTo>
                  <a:pt x="1760610" y="122157"/>
                  <a:pt x="1830101" y="122454"/>
                  <a:pt x="1781175" y="114300"/>
                </a:cubicBezTo>
                <a:cubicBezTo>
                  <a:pt x="1768550" y="112196"/>
                  <a:pt x="1755745" y="111348"/>
                  <a:pt x="1743075" y="109538"/>
                </a:cubicBezTo>
                <a:cubicBezTo>
                  <a:pt x="1668243" y="98848"/>
                  <a:pt x="1771850" y="111146"/>
                  <a:pt x="1671637" y="100013"/>
                </a:cubicBezTo>
                <a:cubicBezTo>
                  <a:pt x="1665287" y="98425"/>
                  <a:pt x="1659027" y="96421"/>
                  <a:pt x="1652587" y="95250"/>
                </a:cubicBezTo>
                <a:cubicBezTo>
                  <a:pt x="1643638" y="93623"/>
                  <a:pt x="1588134" y="86242"/>
                  <a:pt x="1581150" y="85725"/>
                </a:cubicBezTo>
                <a:cubicBezTo>
                  <a:pt x="1551028" y="83494"/>
                  <a:pt x="1520825" y="82550"/>
                  <a:pt x="1490662" y="80963"/>
                </a:cubicBezTo>
                <a:cubicBezTo>
                  <a:pt x="1460764" y="61030"/>
                  <a:pt x="1481096" y="71258"/>
                  <a:pt x="1419225" y="66675"/>
                </a:cubicBezTo>
                <a:cubicBezTo>
                  <a:pt x="1395425" y="64912"/>
                  <a:pt x="1371563" y="63980"/>
                  <a:pt x="1347787" y="61913"/>
                </a:cubicBezTo>
                <a:cubicBezTo>
                  <a:pt x="1335036" y="60804"/>
                  <a:pt x="1322459" y="57974"/>
                  <a:pt x="1309687" y="57150"/>
                </a:cubicBezTo>
                <a:cubicBezTo>
                  <a:pt x="1273216" y="54797"/>
                  <a:pt x="1236657" y="54086"/>
                  <a:pt x="1200150" y="52388"/>
                </a:cubicBezTo>
                <a:lnTo>
                  <a:pt x="1104900" y="47625"/>
                </a:lnTo>
                <a:cubicBezTo>
                  <a:pt x="1084239" y="46373"/>
                  <a:pt x="1063669" y="43690"/>
                  <a:pt x="1042987" y="42863"/>
                </a:cubicBezTo>
                <a:cubicBezTo>
                  <a:pt x="984275" y="40515"/>
                  <a:pt x="925512" y="39688"/>
                  <a:pt x="866775" y="38100"/>
                </a:cubicBezTo>
                <a:lnTo>
                  <a:pt x="200025" y="42863"/>
                </a:lnTo>
                <a:cubicBezTo>
                  <a:pt x="179635" y="43146"/>
                  <a:pt x="182736" y="49125"/>
                  <a:pt x="166687" y="57150"/>
                </a:cubicBezTo>
                <a:cubicBezTo>
                  <a:pt x="162197" y="59395"/>
                  <a:pt x="156788" y="59475"/>
                  <a:pt x="152400" y="61913"/>
                </a:cubicBezTo>
                <a:cubicBezTo>
                  <a:pt x="142393" y="67473"/>
                  <a:pt x="133350" y="74613"/>
                  <a:pt x="123825" y="80963"/>
                </a:cubicBezTo>
                <a:lnTo>
                  <a:pt x="109537" y="90488"/>
                </a:lnTo>
                <a:lnTo>
                  <a:pt x="95250" y="100013"/>
                </a:lnTo>
                <a:cubicBezTo>
                  <a:pt x="90487" y="103188"/>
                  <a:pt x="85009" y="105491"/>
                  <a:pt x="80962" y="109538"/>
                </a:cubicBezTo>
                <a:cubicBezTo>
                  <a:pt x="76200" y="114300"/>
                  <a:pt x="72562" y="120554"/>
                  <a:pt x="66675" y="123825"/>
                </a:cubicBezTo>
                <a:cubicBezTo>
                  <a:pt x="57898" y="128701"/>
                  <a:pt x="47080" y="128860"/>
                  <a:pt x="38100" y="133350"/>
                </a:cubicBezTo>
                <a:cubicBezTo>
                  <a:pt x="22284" y="141258"/>
                  <a:pt x="18222" y="142305"/>
                  <a:pt x="4762" y="152400"/>
                </a:cubicBezTo>
                <a:cubicBezTo>
                  <a:pt x="2966" y="153747"/>
                  <a:pt x="1587" y="155575"/>
                  <a:pt x="0" y="1571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000100" y="928670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43570" y="714356"/>
            <a:ext cx="142876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4224338" y="742947"/>
            <a:ext cx="1476859" cy="228600"/>
          </a:xfrm>
          <a:custGeom>
            <a:avLst/>
            <a:gdLst>
              <a:gd name="connsiteX0" fmla="*/ 1476375 w 1476859"/>
              <a:gd name="connsiteY0" fmla="*/ 0 h 228600"/>
              <a:gd name="connsiteX1" fmla="*/ 1462087 w 1476859"/>
              <a:gd name="connsiteY1" fmla="*/ 28575 h 228600"/>
              <a:gd name="connsiteX2" fmla="*/ 1443037 w 1476859"/>
              <a:gd name="connsiteY2" fmla="*/ 61913 h 228600"/>
              <a:gd name="connsiteX3" fmla="*/ 1423987 w 1476859"/>
              <a:gd name="connsiteY3" fmla="*/ 76200 h 228600"/>
              <a:gd name="connsiteX4" fmla="*/ 1381125 w 1476859"/>
              <a:gd name="connsiteY4" fmla="*/ 95250 h 228600"/>
              <a:gd name="connsiteX5" fmla="*/ 1338262 w 1476859"/>
              <a:gd name="connsiteY5" fmla="*/ 114300 h 228600"/>
              <a:gd name="connsiteX6" fmla="*/ 1309687 w 1476859"/>
              <a:gd name="connsiteY6" fmla="*/ 128588 h 228600"/>
              <a:gd name="connsiteX7" fmla="*/ 1295400 w 1476859"/>
              <a:gd name="connsiteY7" fmla="*/ 138113 h 228600"/>
              <a:gd name="connsiteX8" fmla="*/ 1219200 w 1476859"/>
              <a:gd name="connsiteY8" fmla="*/ 161925 h 228600"/>
              <a:gd name="connsiteX9" fmla="*/ 1204912 w 1476859"/>
              <a:gd name="connsiteY9" fmla="*/ 166688 h 228600"/>
              <a:gd name="connsiteX10" fmla="*/ 1185862 w 1476859"/>
              <a:gd name="connsiteY10" fmla="*/ 171450 h 228600"/>
              <a:gd name="connsiteX11" fmla="*/ 1123950 w 1476859"/>
              <a:gd name="connsiteY11" fmla="*/ 190500 h 228600"/>
              <a:gd name="connsiteX12" fmla="*/ 1095375 w 1476859"/>
              <a:gd name="connsiteY12" fmla="*/ 195263 h 228600"/>
              <a:gd name="connsiteX13" fmla="*/ 1057275 w 1476859"/>
              <a:gd name="connsiteY13" fmla="*/ 209550 h 228600"/>
              <a:gd name="connsiteX14" fmla="*/ 1033462 w 1476859"/>
              <a:gd name="connsiteY14" fmla="*/ 214313 h 228600"/>
              <a:gd name="connsiteX15" fmla="*/ 1019175 w 1476859"/>
              <a:gd name="connsiteY15" fmla="*/ 219075 h 228600"/>
              <a:gd name="connsiteX16" fmla="*/ 985837 w 1476859"/>
              <a:gd name="connsiteY16" fmla="*/ 223838 h 228600"/>
              <a:gd name="connsiteX17" fmla="*/ 962025 w 1476859"/>
              <a:gd name="connsiteY17" fmla="*/ 228600 h 228600"/>
              <a:gd name="connsiteX18" fmla="*/ 800100 w 1476859"/>
              <a:gd name="connsiteY18" fmla="*/ 219075 h 228600"/>
              <a:gd name="connsiteX19" fmla="*/ 752475 w 1476859"/>
              <a:gd name="connsiteY19" fmla="*/ 209550 h 228600"/>
              <a:gd name="connsiteX20" fmla="*/ 719137 w 1476859"/>
              <a:gd name="connsiteY20" fmla="*/ 195263 h 228600"/>
              <a:gd name="connsiteX21" fmla="*/ 695325 w 1476859"/>
              <a:gd name="connsiteY21" fmla="*/ 190500 h 228600"/>
              <a:gd name="connsiteX22" fmla="*/ 671512 w 1476859"/>
              <a:gd name="connsiteY22" fmla="*/ 180975 h 228600"/>
              <a:gd name="connsiteX23" fmla="*/ 638175 w 1476859"/>
              <a:gd name="connsiteY23" fmla="*/ 176213 h 228600"/>
              <a:gd name="connsiteX24" fmla="*/ 571500 w 1476859"/>
              <a:gd name="connsiteY24" fmla="*/ 161925 h 228600"/>
              <a:gd name="connsiteX25" fmla="*/ 547687 w 1476859"/>
              <a:gd name="connsiteY25" fmla="*/ 152400 h 228600"/>
              <a:gd name="connsiteX26" fmla="*/ 509587 w 1476859"/>
              <a:gd name="connsiteY26" fmla="*/ 147638 h 228600"/>
              <a:gd name="connsiteX27" fmla="*/ 476250 w 1476859"/>
              <a:gd name="connsiteY27" fmla="*/ 142875 h 228600"/>
              <a:gd name="connsiteX28" fmla="*/ 447675 w 1476859"/>
              <a:gd name="connsiteY28" fmla="*/ 138113 h 228600"/>
              <a:gd name="connsiteX29" fmla="*/ 385762 w 1476859"/>
              <a:gd name="connsiteY29" fmla="*/ 128588 h 228600"/>
              <a:gd name="connsiteX30" fmla="*/ 242887 w 1476859"/>
              <a:gd name="connsiteY30" fmla="*/ 133350 h 228600"/>
              <a:gd name="connsiteX31" fmla="*/ 152400 w 1476859"/>
              <a:gd name="connsiteY31" fmla="*/ 147638 h 228600"/>
              <a:gd name="connsiteX32" fmla="*/ 114300 w 1476859"/>
              <a:gd name="connsiteY32" fmla="*/ 152400 h 228600"/>
              <a:gd name="connsiteX33" fmla="*/ 66675 w 1476859"/>
              <a:gd name="connsiteY33" fmla="*/ 161925 h 228600"/>
              <a:gd name="connsiteX34" fmla="*/ 38100 w 1476859"/>
              <a:gd name="connsiteY34" fmla="*/ 171450 h 228600"/>
              <a:gd name="connsiteX35" fmla="*/ 9525 w 1476859"/>
              <a:gd name="connsiteY35" fmla="*/ 185738 h 228600"/>
              <a:gd name="connsiteX36" fmla="*/ 0 w 1476859"/>
              <a:gd name="connsiteY36" fmla="*/ 185738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476859" h="228600">
                <a:moveTo>
                  <a:pt x="1476375" y="0"/>
                </a:moveTo>
                <a:cubicBezTo>
                  <a:pt x="1467642" y="26197"/>
                  <a:pt x="1476859" y="2724"/>
                  <a:pt x="1462087" y="28575"/>
                </a:cubicBezTo>
                <a:cubicBezTo>
                  <a:pt x="1457107" y="37290"/>
                  <a:pt x="1450772" y="54178"/>
                  <a:pt x="1443037" y="61913"/>
                </a:cubicBezTo>
                <a:cubicBezTo>
                  <a:pt x="1437424" y="67526"/>
                  <a:pt x="1430926" y="72345"/>
                  <a:pt x="1423987" y="76200"/>
                </a:cubicBezTo>
                <a:cubicBezTo>
                  <a:pt x="1383356" y="98772"/>
                  <a:pt x="1416314" y="73256"/>
                  <a:pt x="1381125" y="95250"/>
                </a:cubicBezTo>
                <a:cubicBezTo>
                  <a:pt x="1348092" y="115896"/>
                  <a:pt x="1377515" y="106450"/>
                  <a:pt x="1338262" y="114300"/>
                </a:cubicBezTo>
                <a:cubicBezTo>
                  <a:pt x="1328737" y="119063"/>
                  <a:pt x="1318996" y="123416"/>
                  <a:pt x="1309687" y="128588"/>
                </a:cubicBezTo>
                <a:cubicBezTo>
                  <a:pt x="1304684" y="131368"/>
                  <a:pt x="1300683" y="135912"/>
                  <a:pt x="1295400" y="138113"/>
                </a:cubicBezTo>
                <a:cubicBezTo>
                  <a:pt x="1272396" y="147698"/>
                  <a:pt x="1243366" y="154675"/>
                  <a:pt x="1219200" y="161925"/>
                </a:cubicBezTo>
                <a:cubicBezTo>
                  <a:pt x="1214391" y="163368"/>
                  <a:pt x="1209739" y="165309"/>
                  <a:pt x="1204912" y="166688"/>
                </a:cubicBezTo>
                <a:cubicBezTo>
                  <a:pt x="1198618" y="168486"/>
                  <a:pt x="1192131" y="169569"/>
                  <a:pt x="1185862" y="171450"/>
                </a:cubicBezTo>
                <a:cubicBezTo>
                  <a:pt x="1156922" y="180132"/>
                  <a:pt x="1154741" y="183394"/>
                  <a:pt x="1123950" y="190500"/>
                </a:cubicBezTo>
                <a:cubicBezTo>
                  <a:pt x="1114541" y="192671"/>
                  <a:pt x="1104801" y="193168"/>
                  <a:pt x="1095375" y="195263"/>
                </a:cubicBezTo>
                <a:cubicBezTo>
                  <a:pt x="1083462" y="197910"/>
                  <a:pt x="1067893" y="206365"/>
                  <a:pt x="1057275" y="209550"/>
                </a:cubicBezTo>
                <a:cubicBezTo>
                  <a:pt x="1049522" y="211876"/>
                  <a:pt x="1041315" y="212350"/>
                  <a:pt x="1033462" y="214313"/>
                </a:cubicBezTo>
                <a:cubicBezTo>
                  <a:pt x="1028592" y="215531"/>
                  <a:pt x="1024097" y="218091"/>
                  <a:pt x="1019175" y="219075"/>
                </a:cubicBezTo>
                <a:cubicBezTo>
                  <a:pt x="1008167" y="221277"/>
                  <a:pt x="996910" y="221993"/>
                  <a:pt x="985837" y="223838"/>
                </a:cubicBezTo>
                <a:cubicBezTo>
                  <a:pt x="977853" y="225169"/>
                  <a:pt x="969962" y="227013"/>
                  <a:pt x="962025" y="228600"/>
                </a:cubicBezTo>
                <a:cubicBezTo>
                  <a:pt x="908050" y="225425"/>
                  <a:pt x="853946" y="223970"/>
                  <a:pt x="800100" y="219075"/>
                </a:cubicBezTo>
                <a:cubicBezTo>
                  <a:pt x="783977" y="217609"/>
                  <a:pt x="768041" y="213998"/>
                  <a:pt x="752475" y="209550"/>
                </a:cubicBezTo>
                <a:cubicBezTo>
                  <a:pt x="657026" y="182279"/>
                  <a:pt x="791008" y="213231"/>
                  <a:pt x="719137" y="195263"/>
                </a:cubicBezTo>
                <a:cubicBezTo>
                  <a:pt x="711284" y="193300"/>
                  <a:pt x="703078" y="192826"/>
                  <a:pt x="695325" y="190500"/>
                </a:cubicBezTo>
                <a:cubicBezTo>
                  <a:pt x="687136" y="188043"/>
                  <a:pt x="679806" y="183048"/>
                  <a:pt x="671512" y="180975"/>
                </a:cubicBezTo>
                <a:cubicBezTo>
                  <a:pt x="660622" y="178253"/>
                  <a:pt x="649182" y="178414"/>
                  <a:pt x="638175" y="176213"/>
                </a:cubicBezTo>
                <a:cubicBezTo>
                  <a:pt x="519447" y="152468"/>
                  <a:pt x="665552" y="177602"/>
                  <a:pt x="571500" y="161925"/>
                </a:cubicBezTo>
                <a:cubicBezTo>
                  <a:pt x="563562" y="158750"/>
                  <a:pt x="556017" y="154322"/>
                  <a:pt x="547687" y="152400"/>
                </a:cubicBezTo>
                <a:cubicBezTo>
                  <a:pt x="535216" y="149522"/>
                  <a:pt x="522274" y="149330"/>
                  <a:pt x="509587" y="147638"/>
                </a:cubicBezTo>
                <a:lnTo>
                  <a:pt x="476250" y="142875"/>
                </a:lnTo>
                <a:cubicBezTo>
                  <a:pt x="466706" y="141407"/>
                  <a:pt x="457219" y="139581"/>
                  <a:pt x="447675" y="138113"/>
                </a:cubicBezTo>
                <a:cubicBezTo>
                  <a:pt x="368009" y="125857"/>
                  <a:pt x="457039" y="140466"/>
                  <a:pt x="385762" y="128588"/>
                </a:cubicBezTo>
                <a:lnTo>
                  <a:pt x="242887" y="133350"/>
                </a:lnTo>
                <a:cubicBezTo>
                  <a:pt x="176021" y="136779"/>
                  <a:pt x="223033" y="138810"/>
                  <a:pt x="152400" y="147638"/>
                </a:cubicBezTo>
                <a:lnTo>
                  <a:pt x="114300" y="152400"/>
                </a:lnTo>
                <a:cubicBezTo>
                  <a:pt x="74681" y="165607"/>
                  <a:pt x="137809" y="145510"/>
                  <a:pt x="66675" y="161925"/>
                </a:cubicBezTo>
                <a:cubicBezTo>
                  <a:pt x="56892" y="164183"/>
                  <a:pt x="38100" y="171450"/>
                  <a:pt x="38100" y="171450"/>
                </a:cubicBezTo>
                <a:cubicBezTo>
                  <a:pt x="26060" y="179476"/>
                  <a:pt x="23607" y="182921"/>
                  <a:pt x="9525" y="185738"/>
                </a:cubicBezTo>
                <a:cubicBezTo>
                  <a:pt x="6412" y="186361"/>
                  <a:pt x="3175" y="185738"/>
                  <a:pt x="0" y="1857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857356" y="928670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4333875" y="738185"/>
            <a:ext cx="1624013" cy="452437"/>
          </a:xfrm>
          <a:custGeom>
            <a:avLst/>
            <a:gdLst>
              <a:gd name="connsiteX0" fmla="*/ 1609725 w 1624013"/>
              <a:gd name="connsiteY0" fmla="*/ 0 h 452437"/>
              <a:gd name="connsiteX1" fmla="*/ 1619250 w 1624013"/>
              <a:gd name="connsiteY1" fmla="*/ 14287 h 452437"/>
              <a:gd name="connsiteX2" fmla="*/ 1624013 w 1624013"/>
              <a:gd name="connsiteY2" fmla="*/ 28575 h 452437"/>
              <a:gd name="connsiteX3" fmla="*/ 1619250 w 1624013"/>
              <a:gd name="connsiteY3" fmla="*/ 161925 h 452437"/>
              <a:gd name="connsiteX4" fmla="*/ 1614488 w 1624013"/>
              <a:gd name="connsiteY4" fmla="*/ 185737 h 452437"/>
              <a:gd name="connsiteX5" fmla="*/ 1600200 w 1624013"/>
              <a:gd name="connsiteY5" fmla="*/ 200025 h 452437"/>
              <a:gd name="connsiteX6" fmla="*/ 1571625 w 1624013"/>
              <a:gd name="connsiteY6" fmla="*/ 261937 h 452437"/>
              <a:gd name="connsiteX7" fmla="*/ 1557338 w 1624013"/>
              <a:gd name="connsiteY7" fmla="*/ 280987 h 452437"/>
              <a:gd name="connsiteX8" fmla="*/ 1552575 w 1624013"/>
              <a:gd name="connsiteY8" fmla="*/ 304800 h 452437"/>
              <a:gd name="connsiteX9" fmla="*/ 1538288 w 1624013"/>
              <a:gd name="connsiteY9" fmla="*/ 319087 h 452437"/>
              <a:gd name="connsiteX10" fmla="*/ 1528763 w 1624013"/>
              <a:gd name="connsiteY10" fmla="*/ 333375 h 452437"/>
              <a:gd name="connsiteX11" fmla="*/ 1514475 w 1624013"/>
              <a:gd name="connsiteY11" fmla="*/ 342900 h 452437"/>
              <a:gd name="connsiteX12" fmla="*/ 1471613 w 1624013"/>
              <a:gd name="connsiteY12" fmla="*/ 376237 h 452437"/>
              <a:gd name="connsiteX13" fmla="*/ 1443038 w 1624013"/>
              <a:gd name="connsiteY13" fmla="*/ 395287 h 452437"/>
              <a:gd name="connsiteX14" fmla="*/ 1428750 w 1624013"/>
              <a:gd name="connsiteY14" fmla="*/ 404812 h 452437"/>
              <a:gd name="connsiteX15" fmla="*/ 1414463 w 1624013"/>
              <a:gd name="connsiteY15" fmla="*/ 419100 h 452437"/>
              <a:gd name="connsiteX16" fmla="*/ 1400175 w 1624013"/>
              <a:gd name="connsiteY16" fmla="*/ 423862 h 452437"/>
              <a:gd name="connsiteX17" fmla="*/ 1376363 w 1624013"/>
              <a:gd name="connsiteY17" fmla="*/ 433387 h 452437"/>
              <a:gd name="connsiteX18" fmla="*/ 1266825 w 1624013"/>
              <a:gd name="connsiteY18" fmla="*/ 447675 h 452437"/>
              <a:gd name="connsiteX19" fmla="*/ 1238250 w 1624013"/>
              <a:gd name="connsiteY19" fmla="*/ 452437 h 452437"/>
              <a:gd name="connsiteX20" fmla="*/ 904875 w 1624013"/>
              <a:gd name="connsiteY20" fmla="*/ 447675 h 452437"/>
              <a:gd name="connsiteX21" fmla="*/ 890588 w 1624013"/>
              <a:gd name="connsiteY21" fmla="*/ 442912 h 452437"/>
              <a:gd name="connsiteX22" fmla="*/ 871538 w 1624013"/>
              <a:gd name="connsiteY22" fmla="*/ 438150 h 452437"/>
              <a:gd name="connsiteX23" fmla="*/ 847725 w 1624013"/>
              <a:gd name="connsiteY23" fmla="*/ 428625 h 452437"/>
              <a:gd name="connsiteX24" fmla="*/ 833438 w 1624013"/>
              <a:gd name="connsiteY24" fmla="*/ 423862 h 452437"/>
              <a:gd name="connsiteX25" fmla="*/ 809625 w 1624013"/>
              <a:gd name="connsiteY25" fmla="*/ 414337 h 452437"/>
              <a:gd name="connsiteX26" fmla="*/ 771525 w 1624013"/>
              <a:gd name="connsiteY26" fmla="*/ 404812 h 452437"/>
              <a:gd name="connsiteX27" fmla="*/ 747713 w 1624013"/>
              <a:gd name="connsiteY27" fmla="*/ 395287 h 452437"/>
              <a:gd name="connsiteX28" fmla="*/ 700088 w 1624013"/>
              <a:gd name="connsiteY28" fmla="*/ 381000 h 452437"/>
              <a:gd name="connsiteX29" fmla="*/ 661988 w 1624013"/>
              <a:gd name="connsiteY29" fmla="*/ 366712 h 452437"/>
              <a:gd name="connsiteX30" fmla="*/ 614363 w 1624013"/>
              <a:gd name="connsiteY30" fmla="*/ 361950 h 452437"/>
              <a:gd name="connsiteX31" fmla="*/ 595313 w 1624013"/>
              <a:gd name="connsiteY31" fmla="*/ 352425 h 452437"/>
              <a:gd name="connsiteX32" fmla="*/ 566738 w 1624013"/>
              <a:gd name="connsiteY32" fmla="*/ 342900 h 452437"/>
              <a:gd name="connsiteX33" fmla="*/ 552450 w 1624013"/>
              <a:gd name="connsiteY33" fmla="*/ 333375 h 452437"/>
              <a:gd name="connsiteX34" fmla="*/ 504825 w 1624013"/>
              <a:gd name="connsiteY34" fmla="*/ 323850 h 452437"/>
              <a:gd name="connsiteX35" fmla="*/ 466725 w 1624013"/>
              <a:gd name="connsiteY35" fmla="*/ 309562 h 452437"/>
              <a:gd name="connsiteX36" fmla="*/ 428625 w 1624013"/>
              <a:gd name="connsiteY36" fmla="*/ 300037 h 452437"/>
              <a:gd name="connsiteX37" fmla="*/ 361950 w 1624013"/>
              <a:gd name="connsiteY37" fmla="*/ 280987 h 452437"/>
              <a:gd name="connsiteX38" fmla="*/ 314325 w 1624013"/>
              <a:gd name="connsiteY38" fmla="*/ 261937 h 452437"/>
              <a:gd name="connsiteX39" fmla="*/ 285750 w 1624013"/>
              <a:gd name="connsiteY39" fmla="*/ 257175 h 452437"/>
              <a:gd name="connsiteX40" fmla="*/ 266700 w 1624013"/>
              <a:gd name="connsiteY40" fmla="*/ 252412 h 452437"/>
              <a:gd name="connsiteX41" fmla="*/ 252413 w 1624013"/>
              <a:gd name="connsiteY41" fmla="*/ 247650 h 452437"/>
              <a:gd name="connsiteX42" fmla="*/ 223838 w 1624013"/>
              <a:gd name="connsiteY42" fmla="*/ 242887 h 452437"/>
              <a:gd name="connsiteX43" fmla="*/ 195263 w 1624013"/>
              <a:gd name="connsiteY43" fmla="*/ 233362 h 452437"/>
              <a:gd name="connsiteX44" fmla="*/ 171450 w 1624013"/>
              <a:gd name="connsiteY44" fmla="*/ 228600 h 452437"/>
              <a:gd name="connsiteX45" fmla="*/ 152400 w 1624013"/>
              <a:gd name="connsiteY45" fmla="*/ 223837 h 452437"/>
              <a:gd name="connsiteX46" fmla="*/ 0 w 1624013"/>
              <a:gd name="connsiteY46" fmla="*/ 233362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24013" h="452437">
                <a:moveTo>
                  <a:pt x="1609725" y="0"/>
                </a:moveTo>
                <a:cubicBezTo>
                  <a:pt x="1612900" y="4762"/>
                  <a:pt x="1616690" y="9168"/>
                  <a:pt x="1619250" y="14287"/>
                </a:cubicBezTo>
                <a:cubicBezTo>
                  <a:pt x="1621495" y="18777"/>
                  <a:pt x="1624013" y="23555"/>
                  <a:pt x="1624013" y="28575"/>
                </a:cubicBezTo>
                <a:cubicBezTo>
                  <a:pt x="1624013" y="73053"/>
                  <a:pt x="1621941" y="117528"/>
                  <a:pt x="1619250" y="161925"/>
                </a:cubicBezTo>
                <a:cubicBezTo>
                  <a:pt x="1618760" y="170005"/>
                  <a:pt x="1618108" y="178497"/>
                  <a:pt x="1614488" y="185737"/>
                </a:cubicBezTo>
                <a:cubicBezTo>
                  <a:pt x="1611476" y="191761"/>
                  <a:pt x="1603816" y="194343"/>
                  <a:pt x="1600200" y="200025"/>
                </a:cubicBezTo>
                <a:cubicBezTo>
                  <a:pt x="1544952" y="286844"/>
                  <a:pt x="1605916" y="200213"/>
                  <a:pt x="1571625" y="261937"/>
                </a:cubicBezTo>
                <a:cubicBezTo>
                  <a:pt x="1567770" y="268876"/>
                  <a:pt x="1562100" y="274637"/>
                  <a:pt x="1557338" y="280987"/>
                </a:cubicBezTo>
                <a:cubicBezTo>
                  <a:pt x="1555750" y="288925"/>
                  <a:pt x="1556195" y="297560"/>
                  <a:pt x="1552575" y="304800"/>
                </a:cubicBezTo>
                <a:cubicBezTo>
                  <a:pt x="1549563" y="310824"/>
                  <a:pt x="1542600" y="313913"/>
                  <a:pt x="1538288" y="319087"/>
                </a:cubicBezTo>
                <a:cubicBezTo>
                  <a:pt x="1534624" y="323484"/>
                  <a:pt x="1532810" y="329328"/>
                  <a:pt x="1528763" y="333375"/>
                </a:cubicBezTo>
                <a:cubicBezTo>
                  <a:pt x="1524716" y="337422"/>
                  <a:pt x="1518872" y="339236"/>
                  <a:pt x="1514475" y="342900"/>
                </a:cubicBezTo>
                <a:cubicBezTo>
                  <a:pt x="1469709" y="380204"/>
                  <a:pt x="1543839" y="328087"/>
                  <a:pt x="1471613" y="376237"/>
                </a:cubicBezTo>
                <a:lnTo>
                  <a:pt x="1443038" y="395287"/>
                </a:lnTo>
                <a:cubicBezTo>
                  <a:pt x="1438275" y="398462"/>
                  <a:pt x="1432797" y="400764"/>
                  <a:pt x="1428750" y="404812"/>
                </a:cubicBezTo>
                <a:cubicBezTo>
                  <a:pt x="1423988" y="409575"/>
                  <a:pt x="1420067" y="415364"/>
                  <a:pt x="1414463" y="419100"/>
                </a:cubicBezTo>
                <a:cubicBezTo>
                  <a:pt x="1410286" y="421885"/>
                  <a:pt x="1404876" y="422099"/>
                  <a:pt x="1400175" y="423862"/>
                </a:cubicBezTo>
                <a:cubicBezTo>
                  <a:pt x="1392170" y="426864"/>
                  <a:pt x="1384685" y="431429"/>
                  <a:pt x="1376363" y="433387"/>
                </a:cubicBezTo>
                <a:cubicBezTo>
                  <a:pt x="1327422" y="444903"/>
                  <a:pt x="1315289" y="441973"/>
                  <a:pt x="1266825" y="447675"/>
                </a:cubicBezTo>
                <a:cubicBezTo>
                  <a:pt x="1257235" y="448803"/>
                  <a:pt x="1247775" y="450850"/>
                  <a:pt x="1238250" y="452437"/>
                </a:cubicBezTo>
                <a:lnTo>
                  <a:pt x="904875" y="447675"/>
                </a:lnTo>
                <a:cubicBezTo>
                  <a:pt x="899857" y="447538"/>
                  <a:pt x="895415" y="444291"/>
                  <a:pt x="890588" y="442912"/>
                </a:cubicBezTo>
                <a:cubicBezTo>
                  <a:pt x="884294" y="441114"/>
                  <a:pt x="877748" y="440220"/>
                  <a:pt x="871538" y="438150"/>
                </a:cubicBezTo>
                <a:cubicBezTo>
                  <a:pt x="863428" y="435447"/>
                  <a:pt x="855730" y="431627"/>
                  <a:pt x="847725" y="428625"/>
                </a:cubicBezTo>
                <a:cubicBezTo>
                  <a:pt x="843025" y="426862"/>
                  <a:pt x="838138" y="425625"/>
                  <a:pt x="833438" y="423862"/>
                </a:cubicBezTo>
                <a:cubicBezTo>
                  <a:pt x="825433" y="420860"/>
                  <a:pt x="817796" y="416851"/>
                  <a:pt x="809625" y="414337"/>
                </a:cubicBezTo>
                <a:cubicBezTo>
                  <a:pt x="797113" y="410487"/>
                  <a:pt x="784037" y="408662"/>
                  <a:pt x="771525" y="404812"/>
                </a:cubicBezTo>
                <a:cubicBezTo>
                  <a:pt x="763354" y="402298"/>
                  <a:pt x="755823" y="397990"/>
                  <a:pt x="747713" y="395287"/>
                </a:cubicBezTo>
                <a:cubicBezTo>
                  <a:pt x="662413" y="366854"/>
                  <a:pt x="821555" y="425169"/>
                  <a:pt x="700088" y="381000"/>
                </a:cubicBezTo>
                <a:cubicBezTo>
                  <a:pt x="699321" y="380721"/>
                  <a:pt x="668116" y="367655"/>
                  <a:pt x="661988" y="366712"/>
                </a:cubicBezTo>
                <a:cubicBezTo>
                  <a:pt x="646219" y="364286"/>
                  <a:pt x="630238" y="363537"/>
                  <a:pt x="614363" y="361950"/>
                </a:cubicBezTo>
                <a:cubicBezTo>
                  <a:pt x="608013" y="358775"/>
                  <a:pt x="601905" y="355062"/>
                  <a:pt x="595313" y="352425"/>
                </a:cubicBezTo>
                <a:cubicBezTo>
                  <a:pt x="585991" y="348696"/>
                  <a:pt x="566738" y="342900"/>
                  <a:pt x="566738" y="342900"/>
                </a:cubicBezTo>
                <a:cubicBezTo>
                  <a:pt x="561975" y="339725"/>
                  <a:pt x="557570" y="335935"/>
                  <a:pt x="552450" y="333375"/>
                </a:cubicBezTo>
                <a:cubicBezTo>
                  <a:pt x="539147" y="326724"/>
                  <a:pt x="517118" y="325606"/>
                  <a:pt x="504825" y="323850"/>
                </a:cubicBezTo>
                <a:cubicBezTo>
                  <a:pt x="494518" y="319727"/>
                  <a:pt x="478455" y="312761"/>
                  <a:pt x="466725" y="309562"/>
                </a:cubicBezTo>
                <a:cubicBezTo>
                  <a:pt x="454095" y="306117"/>
                  <a:pt x="440334" y="305891"/>
                  <a:pt x="428625" y="300037"/>
                </a:cubicBezTo>
                <a:cubicBezTo>
                  <a:pt x="388602" y="280026"/>
                  <a:pt x="410617" y="287071"/>
                  <a:pt x="361950" y="280987"/>
                </a:cubicBezTo>
                <a:cubicBezTo>
                  <a:pt x="346404" y="273214"/>
                  <a:pt x="331979" y="264879"/>
                  <a:pt x="314325" y="261937"/>
                </a:cubicBezTo>
                <a:cubicBezTo>
                  <a:pt x="304800" y="260350"/>
                  <a:pt x="295219" y="259069"/>
                  <a:pt x="285750" y="257175"/>
                </a:cubicBezTo>
                <a:cubicBezTo>
                  <a:pt x="279332" y="255891"/>
                  <a:pt x="272994" y="254210"/>
                  <a:pt x="266700" y="252412"/>
                </a:cubicBezTo>
                <a:cubicBezTo>
                  <a:pt x="261873" y="251033"/>
                  <a:pt x="257313" y="248739"/>
                  <a:pt x="252413" y="247650"/>
                </a:cubicBezTo>
                <a:cubicBezTo>
                  <a:pt x="242987" y="245555"/>
                  <a:pt x="233206" y="245229"/>
                  <a:pt x="223838" y="242887"/>
                </a:cubicBezTo>
                <a:cubicBezTo>
                  <a:pt x="214098" y="240452"/>
                  <a:pt x="204949" y="236004"/>
                  <a:pt x="195263" y="233362"/>
                </a:cubicBezTo>
                <a:cubicBezTo>
                  <a:pt x="187453" y="231232"/>
                  <a:pt x="179352" y="230356"/>
                  <a:pt x="171450" y="228600"/>
                </a:cubicBezTo>
                <a:cubicBezTo>
                  <a:pt x="165060" y="227180"/>
                  <a:pt x="158750" y="225425"/>
                  <a:pt x="152400" y="223837"/>
                </a:cubicBezTo>
                <a:cubicBezTo>
                  <a:pt x="5977" y="228718"/>
                  <a:pt x="52147" y="207291"/>
                  <a:pt x="0" y="2333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5965041" y="46432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72198" y="21429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줄변경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429000"/>
            <a:ext cx="542928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자유형 15"/>
          <p:cNvSpPr/>
          <p:nvPr/>
        </p:nvSpPr>
        <p:spPr>
          <a:xfrm>
            <a:off x="766763" y="2915931"/>
            <a:ext cx="2689804" cy="1584636"/>
          </a:xfrm>
          <a:custGeom>
            <a:avLst/>
            <a:gdLst>
              <a:gd name="connsiteX0" fmla="*/ 2671762 w 2689804"/>
              <a:gd name="connsiteY0" fmla="*/ 1584636 h 1584636"/>
              <a:gd name="connsiteX1" fmla="*/ 2676525 w 2689804"/>
              <a:gd name="connsiteY1" fmla="*/ 1556061 h 1584636"/>
              <a:gd name="connsiteX2" fmla="*/ 2657475 w 2689804"/>
              <a:gd name="connsiteY2" fmla="*/ 1094098 h 1584636"/>
              <a:gd name="connsiteX3" fmla="*/ 2652712 w 2689804"/>
              <a:gd name="connsiteY3" fmla="*/ 1070286 h 1584636"/>
              <a:gd name="connsiteX4" fmla="*/ 2638425 w 2689804"/>
              <a:gd name="connsiteY4" fmla="*/ 1032186 h 1584636"/>
              <a:gd name="connsiteX5" fmla="*/ 2633662 w 2689804"/>
              <a:gd name="connsiteY5" fmla="*/ 1008373 h 1584636"/>
              <a:gd name="connsiteX6" fmla="*/ 2624137 w 2689804"/>
              <a:gd name="connsiteY6" fmla="*/ 975036 h 1584636"/>
              <a:gd name="connsiteX7" fmla="*/ 2619375 w 2689804"/>
              <a:gd name="connsiteY7" fmla="*/ 951223 h 1584636"/>
              <a:gd name="connsiteX8" fmla="*/ 2609850 w 2689804"/>
              <a:gd name="connsiteY8" fmla="*/ 936936 h 1584636"/>
              <a:gd name="connsiteX9" fmla="*/ 2605087 w 2689804"/>
              <a:gd name="connsiteY9" fmla="*/ 894073 h 1584636"/>
              <a:gd name="connsiteX10" fmla="*/ 2595562 w 2689804"/>
              <a:gd name="connsiteY10" fmla="*/ 875023 h 1584636"/>
              <a:gd name="connsiteX11" fmla="*/ 2581275 w 2689804"/>
              <a:gd name="connsiteY11" fmla="*/ 827398 h 1584636"/>
              <a:gd name="connsiteX12" fmla="*/ 2571750 w 2689804"/>
              <a:gd name="connsiteY12" fmla="*/ 803586 h 1584636"/>
              <a:gd name="connsiteX13" fmla="*/ 2566987 w 2689804"/>
              <a:gd name="connsiteY13" fmla="*/ 779773 h 1584636"/>
              <a:gd name="connsiteX14" fmla="*/ 2547937 w 2689804"/>
              <a:gd name="connsiteY14" fmla="*/ 722623 h 1584636"/>
              <a:gd name="connsiteX15" fmla="*/ 2538412 w 2689804"/>
              <a:gd name="connsiteY15" fmla="*/ 698811 h 1584636"/>
              <a:gd name="connsiteX16" fmla="*/ 2524125 w 2689804"/>
              <a:gd name="connsiteY16" fmla="*/ 679761 h 1584636"/>
              <a:gd name="connsiteX17" fmla="*/ 2514600 w 2689804"/>
              <a:gd name="connsiteY17" fmla="*/ 660711 h 1584636"/>
              <a:gd name="connsiteX18" fmla="*/ 2500312 w 2689804"/>
              <a:gd name="connsiteY18" fmla="*/ 641661 h 1584636"/>
              <a:gd name="connsiteX19" fmla="*/ 2486025 w 2689804"/>
              <a:gd name="connsiteY19" fmla="*/ 617848 h 1584636"/>
              <a:gd name="connsiteX20" fmla="*/ 2462212 w 2689804"/>
              <a:gd name="connsiteY20" fmla="*/ 570223 h 1584636"/>
              <a:gd name="connsiteX21" fmla="*/ 2447925 w 2689804"/>
              <a:gd name="connsiteY21" fmla="*/ 555936 h 1584636"/>
              <a:gd name="connsiteX22" fmla="*/ 2386012 w 2689804"/>
              <a:gd name="connsiteY22" fmla="*/ 489261 h 1584636"/>
              <a:gd name="connsiteX23" fmla="*/ 2338387 w 2689804"/>
              <a:gd name="connsiteY23" fmla="*/ 446398 h 1584636"/>
              <a:gd name="connsiteX24" fmla="*/ 2286000 w 2689804"/>
              <a:gd name="connsiteY24" fmla="*/ 403536 h 1584636"/>
              <a:gd name="connsiteX25" fmla="*/ 2262187 w 2689804"/>
              <a:gd name="connsiteY25" fmla="*/ 379723 h 1584636"/>
              <a:gd name="connsiteX26" fmla="*/ 2247900 w 2689804"/>
              <a:gd name="connsiteY26" fmla="*/ 370198 h 1584636"/>
              <a:gd name="connsiteX27" fmla="*/ 2200275 w 2689804"/>
              <a:gd name="connsiteY27" fmla="*/ 332098 h 1584636"/>
              <a:gd name="connsiteX28" fmla="*/ 2171700 w 2689804"/>
              <a:gd name="connsiteY28" fmla="*/ 308286 h 1584636"/>
              <a:gd name="connsiteX29" fmla="*/ 2157412 w 2689804"/>
              <a:gd name="connsiteY29" fmla="*/ 293998 h 1584636"/>
              <a:gd name="connsiteX30" fmla="*/ 2090737 w 2689804"/>
              <a:gd name="connsiteY30" fmla="*/ 251136 h 1584636"/>
              <a:gd name="connsiteX31" fmla="*/ 2033587 w 2689804"/>
              <a:gd name="connsiteY31" fmla="*/ 222561 h 1584636"/>
              <a:gd name="connsiteX32" fmla="*/ 2005012 w 2689804"/>
              <a:gd name="connsiteY32" fmla="*/ 208273 h 1584636"/>
              <a:gd name="connsiteX33" fmla="*/ 1938337 w 2689804"/>
              <a:gd name="connsiteY33" fmla="*/ 179698 h 1584636"/>
              <a:gd name="connsiteX34" fmla="*/ 1857375 w 2689804"/>
              <a:gd name="connsiteY34" fmla="*/ 146361 h 1584636"/>
              <a:gd name="connsiteX35" fmla="*/ 1795462 w 2689804"/>
              <a:gd name="connsiteY35" fmla="*/ 127311 h 1584636"/>
              <a:gd name="connsiteX36" fmla="*/ 1766887 w 2689804"/>
              <a:gd name="connsiteY36" fmla="*/ 122548 h 1584636"/>
              <a:gd name="connsiteX37" fmla="*/ 1700212 w 2689804"/>
              <a:gd name="connsiteY37" fmla="*/ 103498 h 1584636"/>
              <a:gd name="connsiteX38" fmla="*/ 1666875 w 2689804"/>
              <a:gd name="connsiteY38" fmla="*/ 93973 h 1584636"/>
              <a:gd name="connsiteX39" fmla="*/ 1643062 w 2689804"/>
              <a:gd name="connsiteY39" fmla="*/ 89211 h 1584636"/>
              <a:gd name="connsiteX40" fmla="*/ 1609725 w 2689804"/>
              <a:gd name="connsiteY40" fmla="*/ 79686 h 1584636"/>
              <a:gd name="connsiteX41" fmla="*/ 1585912 w 2689804"/>
              <a:gd name="connsiteY41" fmla="*/ 70161 h 1584636"/>
              <a:gd name="connsiteX42" fmla="*/ 1543050 w 2689804"/>
              <a:gd name="connsiteY42" fmla="*/ 65398 h 1584636"/>
              <a:gd name="connsiteX43" fmla="*/ 1519237 w 2689804"/>
              <a:gd name="connsiteY43" fmla="*/ 60636 h 1584636"/>
              <a:gd name="connsiteX44" fmla="*/ 1481137 w 2689804"/>
              <a:gd name="connsiteY44" fmla="*/ 55873 h 1584636"/>
              <a:gd name="connsiteX45" fmla="*/ 1404937 w 2689804"/>
              <a:gd name="connsiteY45" fmla="*/ 41586 h 1584636"/>
              <a:gd name="connsiteX46" fmla="*/ 1276350 w 2689804"/>
              <a:gd name="connsiteY46" fmla="*/ 32061 h 1584636"/>
              <a:gd name="connsiteX47" fmla="*/ 914400 w 2689804"/>
              <a:gd name="connsiteY47" fmla="*/ 27298 h 1584636"/>
              <a:gd name="connsiteX48" fmla="*/ 895350 w 2689804"/>
              <a:gd name="connsiteY48" fmla="*/ 32061 h 1584636"/>
              <a:gd name="connsiteX49" fmla="*/ 862012 w 2689804"/>
              <a:gd name="connsiteY49" fmla="*/ 36823 h 1584636"/>
              <a:gd name="connsiteX50" fmla="*/ 847725 w 2689804"/>
              <a:gd name="connsiteY50" fmla="*/ 41586 h 1584636"/>
              <a:gd name="connsiteX51" fmla="*/ 828675 w 2689804"/>
              <a:gd name="connsiteY51" fmla="*/ 46348 h 1584636"/>
              <a:gd name="connsiteX52" fmla="*/ 804862 w 2689804"/>
              <a:gd name="connsiteY52" fmla="*/ 55873 h 1584636"/>
              <a:gd name="connsiteX53" fmla="*/ 742950 w 2689804"/>
              <a:gd name="connsiteY53" fmla="*/ 74923 h 1584636"/>
              <a:gd name="connsiteX54" fmla="*/ 728662 w 2689804"/>
              <a:gd name="connsiteY54" fmla="*/ 79686 h 1584636"/>
              <a:gd name="connsiteX55" fmla="*/ 700087 w 2689804"/>
              <a:gd name="connsiteY55" fmla="*/ 84448 h 1584636"/>
              <a:gd name="connsiteX56" fmla="*/ 681037 w 2689804"/>
              <a:gd name="connsiteY56" fmla="*/ 98736 h 1584636"/>
              <a:gd name="connsiteX57" fmla="*/ 661987 w 2689804"/>
              <a:gd name="connsiteY57" fmla="*/ 103498 h 1584636"/>
              <a:gd name="connsiteX58" fmla="*/ 642937 w 2689804"/>
              <a:gd name="connsiteY58" fmla="*/ 113023 h 1584636"/>
              <a:gd name="connsiteX59" fmla="*/ 609600 w 2689804"/>
              <a:gd name="connsiteY59" fmla="*/ 127311 h 1584636"/>
              <a:gd name="connsiteX60" fmla="*/ 595312 w 2689804"/>
              <a:gd name="connsiteY60" fmla="*/ 136836 h 1584636"/>
              <a:gd name="connsiteX61" fmla="*/ 576262 w 2689804"/>
              <a:gd name="connsiteY61" fmla="*/ 151123 h 1584636"/>
              <a:gd name="connsiteX62" fmla="*/ 557212 w 2689804"/>
              <a:gd name="connsiteY62" fmla="*/ 155886 h 1584636"/>
              <a:gd name="connsiteX63" fmla="*/ 547687 w 2689804"/>
              <a:gd name="connsiteY63" fmla="*/ 170173 h 1584636"/>
              <a:gd name="connsiteX64" fmla="*/ 523875 w 2689804"/>
              <a:gd name="connsiteY64" fmla="*/ 184461 h 1584636"/>
              <a:gd name="connsiteX65" fmla="*/ 490537 w 2689804"/>
              <a:gd name="connsiteY65" fmla="*/ 203511 h 1584636"/>
              <a:gd name="connsiteX66" fmla="*/ 481012 w 2689804"/>
              <a:gd name="connsiteY66" fmla="*/ 217798 h 1584636"/>
              <a:gd name="connsiteX67" fmla="*/ 438150 w 2689804"/>
              <a:gd name="connsiteY67" fmla="*/ 241611 h 1584636"/>
              <a:gd name="connsiteX68" fmla="*/ 385762 w 2689804"/>
              <a:gd name="connsiteY68" fmla="*/ 284473 h 1584636"/>
              <a:gd name="connsiteX69" fmla="*/ 357187 w 2689804"/>
              <a:gd name="connsiteY69" fmla="*/ 303523 h 1584636"/>
              <a:gd name="connsiteX70" fmla="*/ 328612 w 2689804"/>
              <a:gd name="connsiteY70" fmla="*/ 332098 h 1584636"/>
              <a:gd name="connsiteX71" fmla="*/ 314325 w 2689804"/>
              <a:gd name="connsiteY71" fmla="*/ 351148 h 1584636"/>
              <a:gd name="connsiteX72" fmla="*/ 290512 w 2689804"/>
              <a:gd name="connsiteY72" fmla="*/ 360673 h 1584636"/>
              <a:gd name="connsiteX73" fmla="*/ 276225 w 2689804"/>
              <a:gd name="connsiteY73" fmla="*/ 379723 h 1584636"/>
              <a:gd name="connsiteX74" fmla="*/ 242887 w 2689804"/>
              <a:gd name="connsiteY74" fmla="*/ 403536 h 1584636"/>
              <a:gd name="connsiteX75" fmla="*/ 204787 w 2689804"/>
              <a:gd name="connsiteY75" fmla="*/ 436873 h 1584636"/>
              <a:gd name="connsiteX76" fmla="*/ 166687 w 2689804"/>
              <a:gd name="connsiteY76" fmla="*/ 470211 h 1584636"/>
              <a:gd name="connsiteX77" fmla="*/ 138112 w 2689804"/>
              <a:gd name="connsiteY77" fmla="*/ 489261 h 1584636"/>
              <a:gd name="connsiteX78" fmla="*/ 114300 w 2689804"/>
              <a:gd name="connsiteY78" fmla="*/ 513073 h 1584636"/>
              <a:gd name="connsiteX79" fmla="*/ 100012 w 2689804"/>
              <a:gd name="connsiteY79" fmla="*/ 532123 h 1584636"/>
              <a:gd name="connsiteX80" fmla="*/ 66675 w 2689804"/>
              <a:gd name="connsiteY80" fmla="*/ 551173 h 1584636"/>
              <a:gd name="connsiteX81" fmla="*/ 38100 w 2689804"/>
              <a:gd name="connsiteY81" fmla="*/ 579748 h 1584636"/>
              <a:gd name="connsiteX82" fmla="*/ 23812 w 2689804"/>
              <a:gd name="connsiteY82" fmla="*/ 589273 h 1584636"/>
              <a:gd name="connsiteX83" fmla="*/ 9525 w 2689804"/>
              <a:gd name="connsiteY83" fmla="*/ 603561 h 1584636"/>
              <a:gd name="connsiteX84" fmla="*/ 0 w 2689804"/>
              <a:gd name="connsiteY84" fmla="*/ 617848 h 158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89804" h="1584636">
                <a:moveTo>
                  <a:pt x="2671762" y="1584636"/>
                </a:moveTo>
                <a:cubicBezTo>
                  <a:pt x="2673350" y="1575111"/>
                  <a:pt x="2676525" y="1565717"/>
                  <a:pt x="2676525" y="1556061"/>
                </a:cubicBezTo>
                <a:cubicBezTo>
                  <a:pt x="2676525" y="1361621"/>
                  <a:pt x="2689804" y="1255722"/>
                  <a:pt x="2657475" y="1094098"/>
                </a:cubicBezTo>
                <a:cubicBezTo>
                  <a:pt x="2655887" y="1086161"/>
                  <a:pt x="2654675" y="1078139"/>
                  <a:pt x="2652712" y="1070286"/>
                </a:cubicBezTo>
                <a:cubicBezTo>
                  <a:pt x="2648079" y="1051756"/>
                  <a:pt x="2644991" y="1054072"/>
                  <a:pt x="2638425" y="1032186"/>
                </a:cubicBezTo>
                <a:cubicBezTo>
                  <a:pt x="2636099" y="1024433"/>
                  <a:pt x="2635418" y="1016275"/>
                  <a:pt x="2633662" y="1008373"/>
                </a:cubicBezTo>
                <a:cubicBezTo>
                  <a:pt x="2615833" y="928140"/>
                  <a:pt x="2640059" y="1038722"/>
                  <a:pt x="2624137" y="975036"/>
                </a:cubicBezTo>
                <a:cubicBezTo>
                  <a:pt x="2622174" y="967183"/>
                  <a:pt x="2622217" y="958802"/>
                  <a:pt x="2619375" y="951223"/>
                </a:cubicBezTo>
                <a:cubicBezTo>
                  <a:pt x="2617365" y="945864"/>
                  <a:pt x="2613025" y="941698"/>
                  <a:pt x="2609850" y="936936"/>
                </a:cubicBezTo>
                <a:cubicBezTo>
                  <a:pt x="2608262" y="922648"/>
                  <a:pt x="2608320" y="908080"/>
                  <a:pt x="2605087" y="894073"/>
                </a:cubicBezTo>
                <a:cubicBezTo>
                  <a:pt x="2603491" y="887155"/>
                  <a:pt x="2598199" y="881615"/>
                  <a:pt x="2595562" y="875023"/>
                </a:cubicBezTo>
                <a:cubicBezTo>
                  <a:pt x="2573477" y="819810"/>
                  <a:pt x="2595311" y="869507"/>
                  <a:pt x="2581275" y="827398"/>
                </a:cubicBezTo>
                <a:cubicBezTo>
                  <a:pt x="2578572" y="819288"/>
                  <a:pt x="2574207" y="811774"/>
                  <a:pt x="2571750" y="803586"/>
                </a:cubicBezTo>
                <a:cubicBezTo>
                  <a:pt x="2569424" y="795833"/>
                  <a:pt x="2569271" y="787539"/>
                  <a:pt x="2566987" y="779773"/>
                </a:cubicBezTo>
                <a:cubicBezTo>
                  <a:pt x="2561321" y="760509"/>
                  <a:pt x="2555395" y="741267"/>
                  <a:pt x="2547937" y="722623"/>
                </a:cubicBezTo>
                <a:cubicBezTo>
                  <a:pt x="2544762" y="714686"/>
                  <a:pt x="2542564" y="706284"/>
                  <a:pt x="2538412" y="698811"/>
                </a:cubicBezTo>
                <a:cubicBezTo>
                  <a:pt x="2534557" y="691872"/>
                  <a:pt x="2528332" y="686492"/>
                  <a:pt x="2524125" y="679761"/>
                </a:cubicBezTo>
                <a:cubicBezTo>
                  <a:pt x="2520362" y="673741"/>
                  <a:pt x="2518363" y="666731"/>
                  <a:pt x="2514600" y="660711"/>
                </a:cubicBezTo>
                <a:cubicBezTo>
                  <a:pt x="2510393" y="653980"/>
                  <a:pt x="2504715" y="648266"/>
                  <a:pt x="2500312" y="641661"/>
                </a:cubicBezTo>
                <a:cubicBezTo>
                  <a:pt x="2495177" y="633959"/>
                  <a:pt x="2490381" y="626016"/>
                  <a:pt x="2486025" y="617848"/>
                </a:cubicBezTo>
                <a:cubicBezTo>
                  <a:pt x="2477673" y="602187"/>
                  <a:pt x="2474762" y="582773"/>
                  <a:pt x="2462212" y="570223"/>
                </a:cubicBezTo>
                <a:cubicBezTo>
                  <a:pt x="2457450" y="565461"/>
                  <a:pt x="2452399" y="560970"/>
                  <a:pt x="2447925" y="555936"/>
                </a:cubicBezTo>
                <a:cubicBezTo>
                  <a:pt x="2424376" y="529444"/>
                  <a:pt x="2415841" y="513125"/>
                  <a:pt x="2386012" y="489261"/>
                </a:cubicBezTo>
                <a:cubicBezTo>
                  <a:pt x="2306638" y="425761"/>
                  <a:pt x="2421067" y="518743"/>
                  <a:pt x="2338387" y="446398"/>
                </a:cubicBezTo>
                <a:cubicBezTo>
                  <a:pt x="2321407" y="431541"/>
                  <a:pt x="2301954" y="419490"/>
                  <a:pt x="2286000" y="403536"/>
                </a:cubicBezTo>
                <a:cubicBezTo>
                  <a:pt x="2278062" y="395598"/>
                  <a:pt x="2270635" y="387115"/>
                  <a:pt x="2262187" y="379723"/>
                </a:cubicBezTo>
                <a:cubicBezTo>
                  <a:pt x="2257880" y="375954"/>
                  <a:pt x="2252437" y="373688"/>
                  <a:pt x="2247900" y="370198"/>
                </a:cubicBezTo>
                <a:cubicBezTo>
                  <a:pt x="2231786" y="357803"/>
                  <a:pt x="2216053" y="344918"/>
                  <a:pt x="2200275" y="332098"/>
                </a:cubicBezTo>
                <a:cubicBezTo>
                  <a:pt x="2190652" y="324280"/>
                  <a:pt x="2180467" y="317053"/>
                  <a:pt x="2171700" y="308286"/>
                </a:cubicBezTo>
                <a:cubicBezTo>
                  <a:pt x="2166937" y="303523"/>
                  <a:pt x="2162800" y="298039"/>
                  <a:pt x="2157412" y="293998"/>
                </a:cubicBezTo>
                <a:cubicBezTo>
                  <a:pt x="2148815" y="287550"/>
                  <a:pt x="2106651" y="259561"/>
                  <a:pt x="2090737" y="251136"/>
                </a:cubicBezTo>
                <a:cubicBezTo>
                  <a:pt x="2071914" y="241171"/>
                  <a:pt x="2052637" y="232086"/>
                  <a:pt x="2033587" y="222561"/>
                </a:cubicBezTo>
                <a:cubicBezTo>
                  <a:pt x="2024062" y="217798"/>
                  <a:pt x="2014800" y="212468"/>
                  <a:pt x="2005012" y="208273"/>
                </a:cubicBezTo>
                <a:cubicBezTo>
                  <a:pt x="1982787" y="198748"/>
                  <a:pt x="1959964" y="190512"/>
                  <a:pt x="1938337" y="179698"/>
                </a:cubicBezTo>
                <a:cubicBezTo>
                  <a:pt x="1906280" y="163670"/>
                  <a:pt x="1904829" y="162179"/>
                  <a:pt x="1857375" y="146361"/>
                </a:cubicBezTo>
                <a:cubicBezTo>
                  <a:pt x="1837330" y="139679"/>
                  <a:pt x="1816507" y="131520"/>
                  <a:pt x="1795462" y="127311"/>
                </a:cubicBezTo>
                <a:cubicBezTo>
                  <a:pt x="1785993" y="125417"/>
                  <a:pt x="1776412" y="124136"/>
                  <a:pt x="1766887" y="122548"/>
                </a:cubicBezTo>
                <a:cubicBezTo>
                  <a:pt x="1730165" y="104187"/>
                  <a:pt x="1762077" y="118055"/>
                  <a:pt x="1700212" y="103498"/>
                </a:cubicBezTo>
                <a:cubicBezTo>
                  <a:pt x="1688962" y="100851"/>
                  <a:pt x="1678087" y="96776"/>
                  <a:pt x="1666875" y="93973"/>
                </a:cubicBezTo>
                <a:cubicBezTo>
                  <a:pt x="1659022" y="92010"/>
                  <a:pt x="1650915" y="91174"/>
                  <a:pt x="1643062" y="89211"/>
                </a:cubicBezTo>
                <a:cubicBezTo>
                  <a:pt x="1631850" y="86408"/>
                  <a:pt x="1620689" y="83341"/>
                  <a:pt x="1609725" y="79686"/>
                </a:cubicBezTo>
                <a:cubicBezTo>
                  <a:pt x="1601615" y="76983"/>
                  <a:pt x="1594271" y="71952"/>
                  <a:pt x="1585912" y="70161"/>
                </a:cubicBezTo>
                <a:cubicBezTo>
                  <a:pt x="1571856" y="67149"/>
                  <a:pt x="1557281" y="67431"/>
                  <a:pt x="1543050" y="65398"/>
                </a:cubicBezTo>
                <a:cubicBezTo>
                  <a:pt x="1535037" y="64253"/>
                  <a:pt x="1527238" y="61867"/>
                  <a:pt x="1519237" y="60636"/>
                </a:cubicBezTo>
                <a:cubicBezTo>
                  <a:pt x="1506587" y="58690"/>
                  <a:pt x="1493741" y="58097"/>
                  <a:pt x="1481137" y="55873"/>
                </a:cubicBezTo>
                <a:cubicBezTo>
                  <a:pt x="1425647" y="46080"/>
                  <a:pt x="1454044" y="46755"/>
                  <a:pt x="1404937" y="41586"/>
                </a:cubicBezTo>
                <a:cubicBezTo>
                  <a:pt x="1369962" y="37904"/>
                  <a:pt x="1309485" y="34270"/>
                  <a:pt x="1276350" y="32061"/>
                </a:cubicBezTo>
                <a:cubicBezTo>
                  <a:pt x="1132075" y="0"/>
                  <a:pt x="1230468" y="18395"/>
                  <a:pt x="914400" y="27298"/>
                </a:cubicBezTo>
                <a:cubicBezTo>
                  <a:pt x="907857" y="27482"/>
                  <a:pt x="901790" y="30890"/>
                  <a:pt x="895350" y="32061"/>
                </a:cubicBezTo>
                <a:cubicBezTo>
                  <a:pt x="884306" y="34069"/>
                  <a:pt x="873125" y="35236"/>
                  <a:pt x="862012" y="36823"/>
                </a:cubicBezTo>
                <a:cubicBezTo>
                  <a:pt x="857250" y="38411"/>
                  <a:pt x="852552" y="40207"/>
                  <a:pt x="847725" y="41586"/>
                </a:cubicBezTo>
                <a:cubicBezTo>
                  <a:pt x="841431" y="43384"/>
                  <a:pt x="834885" y="44278"/>
                  <a:pt x="828675" y="46348"/>
                </a:cubicBezTo>
                <a:cubicBezTo>
                  <a:pt x="820565" y="49051"/>
                  <a:pt x="812896" y="52951"/>
                  <a:pt x="804862" y="55873"/>
                </a:cubicBezTo>
                <a:cubicBezTo>
                  <a:pt x="775763" y="66454"/>
                  <a:pt x="773924" y="65631"/>
                  <a:pt x="742950" y="74923"/>
                </a:cubicBezTo>
                <a:cubicBezTo>
                  <a:pt x="738141" y="76366"/>
                  <a:pt x="733563" y="78597"/>
                  <a:pt x="728662" y="79686"/>
                </a:cubicBezTo>
                <a:cubicBezTo>
                  <a:pt x="719236" y="81781"/>
                  <a:pt x="709612" y="82861"/>
                  <a:pt x="700087" y="84448"/>
                </a:cubicBezTo>
                <a:cubicBezTo>
                  <a:pt x="693737" y="89211"/>
                  <a:pt x="688137" y="95186"/>
                  <a:pt x="681037" y="98736"/>
                </a:cubicBezTo>
                <a:cubicBezTo>
                  <a:pt x="675183" y="101663"/>
                  <a:pt x="668116" y="101200"/>
                  <a:pt x="661987" y="103498"/>
                </a:cubicBezTo>
                <a:cubicBezTo>
                  <a:pt x="655339" y="105991"/>
                  <a:pt x="649462" y="110226"/>
                  <a:pt x="642937" y="113023"/>
                </a:cubicBezTo>
                <a:cubicBezTo>
                  <a:pt x="616224" y="124472"/>
                  <a:pt x="641188" y="109261"/>
                  <a:pt x="609600" y="127311"/>
                </a:cubicBezTo>
                <a:cubicBezTo>
                  <a:pt x="604630" y="130151"/>
                  <a:pt x="599970" y="133509"/>
                  <a:pt x="595312" y="136836"/>
                </a:cubicBezTo>
                <a:cubicBezTo>
                  <a:pt x="588853" y="141449"/>
                  <a:pt x="583361" y="147573"/>
                  <a:pt x="576262" y="151123"/>
                </a:cubicBezTo>
                <a:cubicBezTo>
                  <a:pt x="570408" y="154050"/>
                  <a:pt x="563562" y="154298"/>
                  <a:pt x="557212" y="155886"/>
                </a:cubicBezTo>
                <a:cubicBezTo>
                  <a:pt x="554037" y="160648"/>
                  <a:pt x="552033" y="166448"/>
                  <a:pt x="547687" y="170173"/>
                </a:cubicBezTo>
                <a:cubicBezTo>
                  <a:pt x="540659" y="176197"/>
                  <a:pt x="531725" y="179555"/>
                  <a:pt x="523875" y="184461"/>
                </a:cubicBezTo>
                <a:cubicBezTo>
                  <a:pt x="496955" y="201287"/>
                  <a:pt x="523048" y="187256"/>
                  <a:pt x="490537" y="203511"/>
                </a:cubicBezTo>
                <a:cubicBezTo>
                  <a:pt x="487362" y="208273"/>
                  <a:pt x="485059" y="213751"/>
                  <a:pt x="481012" y="217798"/>
                </a:cubicBezTo>
                <a:cubicBezTo>
                  <a:pt x="465909" y="232901"/>
                  <a:pt x="457715" y="233785"/>
                  <a:pt x="438150" y="241611"/>
                </a:cubicBezTo>
                <a:cubicBezTo>
                  <a:pt x="417250" y="262510"/>
                  <a:pt x="418376" y="262730"/>
                  <a:pt x="385762" y="284473"/>
                </a:cubicBezTo>
                <a:lnTo>
                  <a:pt x="357187" y="303523"/>
                </a:lnTo>
                <a:cubicBezTo>
                  <a:pt x="310496" y="365779"/>
                  <a:pt x="370395" y="290315"/>
                  <a:pt x="328612" y="332098"/>
                </a:cubicBezTo>
                <a:cubicBezTo>
                  <a:pt x="322999" y="337711"/>
                  <a:pt x="320675" y="346386"/>
                  <a:pt x="314325" y="351148"/>
                </a:cubicBezTo>
                <a:cubicBezTo>
                  <a:pt x="307486" y="356277"/>
                  <a:pt x="298450" y="357498"/>
                  <a:pt x="290512" y="360673"/>
                </a:cubicBezTo>
                <a:cubicBezTo>
                  <a:pt x="285750" y="367023"/>
                  <a:pt x="281838" y="374110"/>
                  <a:pt x="276225" y="379723"/>
                </a:cubicBezTo>
                <a:cubicBezTo>
                  <a:pt x="270315" y="385633"/>
                  <a:pt x="251002" y="398126"/>
                  <a:pt x="242887" y="403536"/>
                </a:cubicBezTo>
                <a:cubicBezTo>
                  <a:pt x="215898" y="444017"/>
                  <a:pt x="260352" y="381308"/>
                  <a:pt x="204787" y="436873"/>
                </a:cubicBezTo>
                <a:cubicBezTo>
                  <a:pt x="185073" y="456587"/>
                  <a:pt x="188547" y="454909"/>
                  <a:pt x="166687" y="470211"/>
                </a:cubicBezTo>
                <a:cubicBezTo>
                  <a:pt x="157309" y="476776"/>
                  <a:pt x="138112" y="489261"/>
                  <a:pt x="138112" y="489261"/>
                </a:cubicBezTo>
                <a:cubicBezTo>
                  <a:pt x="112712" y="527360"/>
                  <a:pt x="146049" y="481324"/>
                  <a:pt x="114300" y="513073"/>
                </a:cubicBezTo>
                <a:cubicBezTo>
                  <a:pt x="108687" y="518686"/>
                  <a:pt x="105625" y="526510"/>
                  <a:pt x="100012" y="532123"/>
                </a:cubicBezTo>
                <a:cubicBezTo>
                  <a:pt x="85595" y="546540"/>
                  <a:pt x="83023" y="545724"/>
                  <a:pt x="66675" y="551173"/>
                </a:cubicBezTo>
                <a:cubicBezTo>
                  <a:pt x="57150" y="560698"/>
                  <a:pt x="49308" y="572276"/>
                  <a:pt x="38100" y="579748"/>
                </a:cubicBezTo>
                <a:cubicBezTo>
                  <a:pt x="33337" y="582923"/>
                  <a:pt x="28209" y="585609"/>
                  <a:pt x="23812" y="589273"/>
                </a:cubicBezTo>
                <a:cubicBezTo>
                  <a:pt x="18638" y="593585"/>
                  <a:pt x="13837" y="598387"/>
                  <a:pt x="9525" y="603561"/>
                </a:cubicBezTo>
                <a:cubicBezTo>
                  <a:pt x="5861" y="607958"/>
                  <a:pt x="0" y="617848"/>
                  <a:pt x="0" y="61784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1472" y="3500438"/>
            <a:ext cx="428628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H="1">
            <a:off x="428596" y="335756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406" y="300037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설정한 로그레벨에 </a:t>
            </a:r>
            <a:endParaRPr lang="en-US" altLang="ko-KR" sz="900" dirty="0" smtClean="0"/>
          </a:p>
          <a:p>
            <a:r>
              <a:rPr lang="ko-KR" altLang="en-US" sz="900" dirty="0" smtClean="0"/>
              <a:t>맞는 로그만 출력</a:t>
            </a:r>
            <a:endParaRPr lang="ko-KR" altLang="en-US" sz="900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2143116"/>
            <a:ext cx="4095750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직선 화살표 연결선 27"/>
          <p:cNvCxnSpPr/>
          <p:nvPr/>
        </p:nvCxnSpPr>
        <p:spPr>
          <a:xfrm flipV="1">
            <a:off x="428596" y="2428868"/>
            <a:ext cx="278608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136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</cp:revision>
  <dcterms:created xsi:type="dcterms:W3CDTF">2023-11-07T02:19:18Z</dcterms:created>
  <dcterms:modified xsi:type="dcterms:W3CDTF">2023-11-08T00:11:29Z</dcterms:modified>
</cp:coreProperties>
</file>