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226" autoAdjust="0"/>
    <p:restoredTop sz="94660"/>
  </p:normalViewPr>
  <p:slideViewPr>
    <p:cSldViewPr>
      <p:cViewPr>
        <p:scale>
          <a:sx n="150" d="100"/>
          <a:sy n="150" d="100"/>
        </p:scale>
        <p:origin x="-672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80C-4F62-4797-A1B3-2D2A22ABBACE}" type="datetimeFigureOut">
              <a:rPr lang="ko-KR" altLang="en-US" smtClean="0"/>
              <a:pPr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726-90DB-4EA8-9D89-BE4EE79DFB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80C-4F62-4797-A1B3-2D2A22ABBACE}" type="datetimeFigureOut">
              <a:rPr lang="ko-KR" altLang="en-US" smtClean="0"/>
              <a:pPr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726-90DB-4EA8-9D89-BE4EE79DFB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80C-4F62-4797-A1B3-2D2A22ABBACE}" type="datetimeFigureOut">
              <a:rPr lang="ko-KR" altLang="en-US" smtClean="0"/>
              <a:pPr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726-90DB-4EA8-9D89-BE4EE79DFB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80C-4F62-4797-A1B3-2D2A22ABBACE}" type="datetimeFigureOut">
              <a:rPr lang="ko-KR" altLang="en-US" smtClean="0"/>
              <a:pPr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726-90DB-4EA8-9D89-BE4EE79DFB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80C-4F62-4797-A1B3-2D2A22ABBACE}" type="datetimeFigureOut">
              <a:rPr lang="ko-KR" altLang="en-US" smtClean="0"/>
              <a:pPr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726-90DB-4EA8-9D89-BE4EE79DFB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80C-4F62-4797-A1B3-2D2A22ABBACE}" type="datetimeFigureOut">
              <a:rPr lang="ko-KR" altLang="en-US" smtClean="0"/>
              <a:pPr/>
              <a:t>2023-11-09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726-90DB-4EA8-9D89-BE4EE79DFB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80C-4F62-4797-A1B3-2D2A22ABBACE}" type="datetimeFigureOut">
              <a:rPr lang="ko-KR" altLang="en-US" smtClean="0"/>
              <a:pPr/>
              <a:t>2023-11-09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726-90DB-4EA8-9D89-BE4EE79DFB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80C-4F62-4797-A1B3-2D2A22ABBACE}" type="datetimeFigureOut">
              <a:rPr lang="ko-KR" altLang="en-US" smtClean="0"/>
              <a:pPr/>
              <a:t>2023-11-09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726-90DB-4EA8-9D89-BE4EE79DFB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80C-4F62-4797-A1B3-2D2A22ABBACE}" type="datetimeFigureOut">
              <a:rPr lang="ko-KR" altLang="en-US" smtClean="0"/>
              <a:pPr/>
              <a:t>2023-11-09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726-90DB-4EA8-9D89-BE4EE79DFB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80C-4F62-4797-A1B3-2D2A22ABBACE}" type="datetimeFigureOut">
              <a:rPr lang="ko-KR" altLang="en-US" smtClean="0"/>
              <a:pPr/>
              <a:t>2023-11-09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726-90DB-4EA8-9D89-BE4EE79DFB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80C-4F62-4797-A1B3-2D2A22ABBACE}" type="datetimeFigureOut">
              <a:rPr lang="ko-KR" altLang="en-US" smtClean="0"/>
              <a:pPr/>
              <a:t>2023-11-09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726-90DB-4EA8-9D89-BE4EE79DFB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280C-4F62-4797-A1B3-2D2A22ABBACE}" type="datetimeFigureOut">
              <a:rPr lang="ko-KR" altLang="en-US" smtClean="0"/>
              <a:pPr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4D726-90DB-4EA8-9D89-BE4EE79DFB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458811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MyBatis</a:t>
            </a:r>
            <a:r>
              <a:rPr lang="ko-KR" altLang="en-US" sz="1400" dirty="0" smtClean="0"/>
              <a:t>에서 쿼리문을 </a:t>
            </a:r>
            <a:r>
              <a:rPr lang="en-US" altLang="ko-KR" sz="1400" dirty="0" smtClean="0"/>
              <a:t>parsing</a:t>
            </a:r>
          </a:p>
          <a:p>
            <a:pPr marL="342900" indent="-342900"/>
            <a:r>
              <a:rPr lang="en-US" altLang="ko-KR" sz="1400" dirty="0" smtClean="0"/>
              <a:t>1.</a:t>
            </a:r>
            <a:r>
              <a:rPr lang="ko-KR" altLang="en-US" sz="1400" dirty="0" smtClean="0"/>
              <a:t>설정파일에</a:t>
            </a:r>
            <a:r>
              <a:rPr lang="en-US" altLang="ko-KR" sz="1400" dirty="0" smtClean="0"/>
              <a:t>(mybatis-config.xml)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mapper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연결</a:t>
            </a:r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mapper.xml</a:t>
            </a:r>
            <a:r>
              <a:rPr lang="ko-KR" altLang="en-US" sz="1400" dirty="0" smtClean="0"/>
              <a:t>에 쿼리문을 작성</a:t>
            </a:r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3.MyBatis Handler </a:t>
            </a:r>
            <a:r>
              <a:rPr lang="ko-KR" altLang="en-US" sz="1400" dirty="0" smtClean="0"/>
              <a:t>얻기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 err="1" smtClean="0"/>
              <a:t>SqlSession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ss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SqlSessionFactory.openSession</a:t>
            </a:r>
            <a:r>
              <a:rPr lang="en-US" altLang="ko-KR" sz="1400" dirty="0" smtClean="0"/>
              <a:t>();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4.Handler</a:t>
            </a:r>
            <a:r>
              <a:rPr lang="ko-KR" altLang="en-US" sz="1400" dirty="0" smtClean="0"/>
              <a:t>를 사용하여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실행하고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값을 얻는다</a:t>
            </a:r>
            <a:r>
              <a:rPr lang="en-US" altLang="ko-KR" sz="1400" dirty="0" smtClean="0"/>
              <a:t>.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cnt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ss.insert</a:t>
            </a:r>
            <a:r>
              <a:rPr lang="en-US" altLang="ko-KR" sz="1400" dirty="0" smtClean="0"/>
              <a:t>(“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찾을 아이디</a:t>
            </a:r>
            <a:r>
              <a:rPr lang="en-US" altLang="ko-KR" sz="1400" dirty="0" smtClean="0"/>
              <a:t>”, </a:t>
            </a:r>
            <a:r>
              <a:rPr lang="ko-KR" altLang="en-US" sz="1400" dirty="0" smtClean="0"/>
              <a:t>값 </a:t>
            </a:r>
            <a:r>
              <a:rPr lang="en-US" altLang="ko-KR" sz="1400" dirty="0" smtClean="0"/>
              <a:t>);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5.Transaction</a:t>
            </a:r>
            <a:r>
              <a:rPr lang="ko-KR" altLang="en-US" sz="1400" dirty="0" smtClean="0"/>
              <a:t>대상쿼리면 </a:t>
            </a:r>
            <a:r>
              <a:rPr lang="en-US" altLang="ko-KR" sz="1400" dirty="0" smtClean="0"/>
              <a:t>Transaction</a:t>
            </a:r>
            <a:r>
              <a:rPr lang="ko-KR" altLang="en-US" sz="1400" dirty="0" smtClean="0"/>
              <a:t>을 완료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ss.commit</a:t>
            </a:r>
            <a:r>
              <a:rPr lang="en-US" altLang="ko-KR" sz="1400" dirty="0" smtClean="0"/>
              <a:t>();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6. </a:t>
            </a:r>
            <a:r>
              <a:rPr lang="en-US" altLang="ko-KR" sz="1400" dirty="0" err="1" smtClean="0"/>
              <a:t>MyBatis</a:t>
            </a:r>
            <a:r>
              <a:rPr lang="en-US" altLang="ko-KR" sz="1400" dirty="0" smtClean="0"/>
              <a:t> Handler </a:t>
            </a:r>
            <a:r>
              <a:rPr lang="ko-KR" altLang="en-US" sz="1400" dirty="0" smtClean="0"/>
              <a:t>닫기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ss.close</a:t>
            </a:r>
            <a:r>
              <a:rPr lang="en-US" altLang="ko-KR" sz="1400" dirty="0" smtClean="0"/>
              <a:t>();</a:t>
            </a:r>
          </a:p>
          <a:p>
            <a:pPr marL="342900" indent="-342900"/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4214842" cy="33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71612"/>
            <a:ext cx="314327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1785926"/>
            <a:ext cx="4401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b="1" dirty="0" smtClean="0"/>
              <a:t>insert</a:t>
            </a:r>
            <a:r>
              <a:rPr lang="en-US" altLang="ko-KR" sz="1200" dirty="0" smtClean="0"/>
              <a:t> id=“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아이디</a:t>
            </a:r>
            <a:r>
              <a:rPr lang="en-US" altLang="ko-KR" sz="1200" dirty="0" smtClean="0"/>
              <a:t>” </a:t>
            </a:r>
            <a:r>
              <a:rPr lang="en-US" altLang="ko-KR" sz="1200" b="1" dirty="0" err="1" smtClean="0"/>
              <a:t>parameterType</a:t>
            </a:r>
            <a:r>
              <a:rPr lang="en-US" altLang="ko-KR" sz="1200" dirty="0" smtClean="0"/>
              <a:t>=“</a:t>
            </a:r>
            <a:r>
              <a:rPr lang="ko-KR" altLang="en-US" sz="1200" dirty="0" err="1" smtClean="0"/>
              <a:t>쿼리문에</a:t>
            </a:r>
            <a:r>
              <a:rPr lang="ko-KR" altLang="en-US" sz="1200" dirty="0" smtClean="0"/>
              <a:t> 들어갈 값</a:t>
            </a:r>
            <a:r>
              <a:rPr lang="en-US" altLang="ko-KR" sz="1200" dirty="0" smtClean="0"/>
              <a:t>”&gt;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insert into ….. values( </a:t>
            </a:r>
            <a:r>
              <a:rPr lang="en-US" altLang="ko-KR" sz="1200" b="1" dirty="0" smtClean="0"/>
              <a:t>#{ </a:t>
            </a:r>
            <a:r>
              <a:rPr lang="ko-KR" altLang="en-US" sz="1200" b="1" dirty="0" smtClean="0"/>
              <a:t>이름 </a:t>
            </a:r>
            <a:r>
              <a:rPr lang="en-US" altLang="ko-KR" sz="1200" b="1" dirty="0" smtClean="0"/>
              <a:t>}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b="1" dirty="0" smtClean="0"/>
              <a:t>insert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2000232" y="1285860"/>
            <a:ext cx="171451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14744" y="1142984"/>
            <a:ext cx="30828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MyBatis</a:t>
            </a:r>
            <a:r>
              <a:rPr lang="en-US" altLang="ko-KR" sz="1100" dirty="0" smtClean="0"/>
              <a:t> Handler(</a:t>
            </a:r>
            <a:r>
              <a:rPr lang="en-US" altLang="ko-KR" sz="1100" dirty="0" err="1" smtClean="0"/>
              <a:t>SqlSession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에서 찾을 아이디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namespace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id</a:t>
            </a:r>
            <a:r>
              <a:rPr lang="ko-KR" altLang="en-US" sz="1100" dirty="0" smtClean="0"/>
              <a:t>속성 값은 </a:t>
            </a:r>
            <a:r>
              <a:rPr lang="ko-KR" altLang="en-US" sz="1100" dirty="0" err="1" smtClean="0"/>
              <a:t>유일해야한다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4357686" y="2000240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60939" y="1926543"/>
            <a:ext cx="3514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insert</a:t>
            </a:r>
            <a:r>
              <a:rPr lang="ko-KR" altLang="en-US" sz="1100" dirty="0" smtClean="0"/>
              <a:t>에 사용할 값에 대한 데이터 형 설정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java</a:t>
            </a:r>
            <a:r>
              <a:rPr lang="ko-KR" altLang="en-US" sz="1100" dirty="0" smtClean="0"/>
              <a:t>에서 제공하는 모든 데이터 형을 사용할 수 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단일형 사용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, Integer, double, String</a:t>
            </a:r>
          </a:p>
          <a:p>
            <a:r>
              <a:rPr lang="ko-KR" altLang="en-US" sz="1100" dirty="0" smtClean="0"/>
              <a:t>복합형 사용 </a:t>
            </a:r>
            <a:r>
              <a:rPr lang="en-US" altLang="ko-KR" sz="1100" dirty="0" smtClean="0"/>
              <a:t>: VO</a:t>
            </a:r>
            <a:endParaRPr lang="ko-KR" altLang="en-US" sz="11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500298" y="2214554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>
            <a:off x="2786050" y="2214554"/>
            <a:ext cx="92869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43306" y="2730997"/>
            <a:ext cx="447590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parameterType</a:t>
            </a:r>
            <a:r>
              <a:rPr lang="ko-KR" altLang="en-US" sz="1100" dirty="0" smtClean="0"/>
              <a:t>에서 입력되는 값을 사용하는 부분</a:t>
            </a:r>
            <a:r>
              <a:rPr lang="en-US" altLang="ko-KR" sz="1100" dirty="0" smtClean="0"/>
              <a:t>.(bind</a:t>
            </a:r>
            <a:r>
              <a:rPr lang="ko-KR" altLang="en-US" sz="1100" dirty="0" smtClean="0"/>
              <a:t>변수로 사용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/>
              <a:t> </a:t>
            </a:r>
            <a:r>
              <a:rPr lang="ko-KR" altLang="en-US" sz="1100" dirty="0" smtClean="0"/>
              <a:t>입력되는 값은 </a:t>
            </a:r>
            <a:r>
              <a:rPr lang="en-US" altLang="ko-KR" sz="1100" dirty="0" smtClean="0"/>
              <a:t>#{ </a:t>
            </a:r>
            <a:r>
              <a:rPr lang="ko-KR" altLang="en-US" sz="1100" dirty="0" smtClean="0"/>
              <a:t>이름 </a:t>
            </a:r>
            <a:r>
              <a:rPr lang="en-US" altLang="ko-KR" sz="1100" dirty="0" smtClean="0"/>
              <a:t>} </a:t>
            </a:r>
            <a:r>
              <a:rPr lang="ko-KR" altLang="en-US" sz="1100" dirty="0" smtClean="0"/>
              <a:t>또는 </a:t>
            </a:r>
            <a:r>
              <a:rPr lang="en-US" altLang="ko-KR" sz="1100" dirty="0" smtClean="0"/>
              <a:t>${ </a:t>
            </a:r>
            <a:r>
              <a:rPr lang="ko-KR" altLang="en-US" sz="1100" dirty="0" smtClean="0"/>
              <a:t>이름 </a:t>
            </a:r>
            <a:r>
              <a:rPr lang="en-US" altLang="ko-KR" sz="1100" dirty="0" smtClean="0"/>
              <a:t>} </a:t>
            </a:r>
            <a:r>
              <a:rPr lang="ko-KR" altLang="en-US" sz="1100" dirty="0" smtClean="0"/>
              <a:t>으로 사용할 수 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복합형 </a:t>
            </a:r>
            <a:r>
              <a:rPr lang="en-US" altLang="ko-KR" sz="1100" dirty="0" smtClean="0"/>
              <a:t>(VO</a:t>
            </a:r>
            <a:r>
              <a:rPr lang="ko-KR" altLang="en-US" sz="1100" dirty="0" smtClean="0"/>
              <a:t>인 </a:t>
            </a:r>
            <a:r>
              <a:rPr lang="ko-KR" altLang="en-US" sz="1100" dirty="0" smtClean="0"/>
              <a:t>경우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=&gt; #{ getter</a:t>
            </a:r>
            <a:r>
              <a:rPr lang="ko-KR" altLang="en-US" sz="1100" dirty="0" smtClean="0"/>
              <a:t>명 </a:t>
            </a:r>
            <a:r>
              <a:rPr lang="en-US" altLang="ko-KR" sz="1100" dirty="0" smtClean="0"/>
              <a:t>}</a:t>
            </a:r>
          </a:p>
          <a:p>
            <a:r>
              <a:rPr lang="en-US" altLang="ko-KR" sz="1100" dirty="0" smtClean="0"/>
              <a:t> - </a:t>
            </a:r>
            <a:r>
              <a:rPr lang="ko-KR" altLang="en-US" sz="1100" dirty="0" smtClean="0"/>
              <a:t>단일형 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int,Integer</a:t>
            </a:r>
            <a:r>
              <a:rPr lang="en-US" altLang="ko-KR" sz="1100" dirty="0" smtClean="0"/>
              <a:t>) =&gt; #{ </a:t>
            </a:r>
            <a:r>
              <a:rPr lang="ko-KR" altLang="en-US" sz="1100" dirty="0" err="1" smtClean="0"/>
              <a:t>아무말대잔치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} </a:t>
            </a:r>
          </a:p>
          <a:p>
            <a:endParaRPr lang="ko-KR" altLang="en-US" sz="1100" dirty="0"/>
          </a:p>
        </p:txBody>
      </p:sp>
      <p:sp>
        <p:nvSpPr>
          <p:cNvPr id="20" name="자유형 19"/>
          <p:cNvSpPr/>
          <p:nvPr/>
        </p:nvSpPr>
        <p:spPr>
          <a:xfrm>
            <a:off x="252413" y="1538288"/>
            <a:ext cx="1890712" cy="2714625"/>
          </a:xfrm>
          <a:custGeom>
            <a:avLst/>
            <a:gdLst>
              <a:gd name="connsiteX0" fmla="*/ 1890712 w 1890712"/>
              <a:gd name="connsiteY0" fmla="*/ 2714625 h 2714625"/>
              <a:gd name="connsiteX1" fmla="*/ 1824037 w 1890712"/>
              <a:gd name="connsiteY1" fmla="*/ 2709862 h 2714625"/>
              <a:gd name="connsiteX2" fmla="*/ 1800225 w 1890712"/>
              <a:gd name="connsiteY2" fmla="*/ 2700337 h 2714625"/>
              <a:gd name="connsiteX3" fmla="*/ 1762125 w 1890712"/>
              <a:gd name="connsiteY3" fmla="*/ 2690812 h 2714625"/>
              <a:gd name="connsiteX4" fmla="*/ 1719262 w 1890712"/>
              <a:gd name="connsiteY4" fmla="*/ 2676525 h 2714625"/>
              <a:gd name="connsiteX5" fmla="*/ 1671637 w 1890712"/>
              <a:gd name="connsiteY5" fmla="*/ 2662237 h 2714625"/>
              <a:gd name="connsiteX6" fmla="*/ 1652587 w 1890712"/>
              <a:gd name="connsiteY6" fmla="*/ 2652712 h 2714625"/>
              <a:gd name="connsiteX7" fmla="*/ 1638300 w 1890712"/>
              <a:gd name="connsiteY7" fmla="*/ 2643187 h 2714625"/>
              <a:gd name="connsiteX8" fmla="*/ 1619250 w 1890712"/>
              <a:gd name="connsiteY8" fmla="*/ 2638425 h 2714625"/>
              <a:gd name="connsiteX9" fmla="*/ 1604962 w 1890712"/>
              <a:gd name="connsiteY9" fmla="*/ 2624137 h 2714625"/>
              <a:gd name="connsiteX10" fmla="*/ 1585912 w 1890712"/>
              <a:gd name="connsiteY10" fmla="*/ 2619375 h 2714625"/>
              <a:gd name="connsiteX11" fmla="*/ 1571625 w 1890712"/>
              <a:gd name="connsiteY11" fmla="*/ 2609850 h 2714625"/>
              <a:gd name="connsiteX12" fmla="*/ 1552575 w 1890712"/>
              <a:gd name="connsiteY12" fmla="*/ 2600325 h 2714625"/>
              <a:gd name="connsiteX13" fmla="*/ 1538287 w 1890712"/>
              <a:gd name="connsiteY13" fmla="*/ 2586037 h 2714625"/>
              <a:gd name="connsiteX14" fmla="*/ 1490662 w 1890712"/>
              <a:gd name="connsiteY14" fmla="*/ 2562225 h 2714625"/>
              <a:gd name="connsiteX15" fmla="*/ 1471612 w 1890712"/>
              <a:gd name="connsiteY15" fmla="*/ 2552700 h 2714625"/>
              <a:gd name="connsiteX16" fmla="*/ 1443037 w 1890712"/>
              <a:gd name="connsiteY16" fmla="*/ 2538412 h 2714625"/>
              <a:gd name="connsiteX17" fmla="*/ 1414462 w 1890712"/>
              <a:gd name="connsiteY17" fmla="*/ 2524125 h 2714625"/>
              <a:gd name="connsiteX18" fmla="*/ 1400175 w 1890712"/>
              <a:gd name="connsiteY18" fmla="*/ 2509837 h 2714625"/>
              <a:gd name="connsiteX19" fmla="*/ 1366837 w 1890712"/>
              <a:gd name="connsiteY19" fmla="*/ 2495550 h 2714625"/>
              <a:gd name="connsiteX20" fmla="*/ 1347787 w 1890712"/>
              <a:gd name="connsiteY20" fmla="*/ 2486025 h 2714625"/>
              <a:gd name="connsiteX21" fmla="*/ 1323975 w 1890712"/>
              <a:gd name="connsiteY21" fmla="*/ 2476500 h 2714625"/>
              <a:gd name="connsiteX22" fmla="*/ 1309687 w 1890712"/>
              <a:gd name="connsiteY22" fmla="*/ 2462212 h 2714625"/>
              <a:gd name="connsiteX23" fmla="*/ 1262062 w 1890712"/>
              <a:gd name="connsiteY23" fmla="*/ 2443162 h 2714625"/>
              <a:gd name="connsiteX24" fmla="*/ 1219200 w 1890712"/>
              <a:gd name="connsiteY24" fmla="*/ 2414587 h 2714625"/>
              <a:gd name="connsiteX25" fmla="*/ 1166812 w 1890712"/>
              <a:gd name="connsiteY25" fmla="*/ 2381250 h 2714625"/>
              <a:gd name="connsiteX26" fmla="*/ 1133475 w 1890712"/>
              <a:gd name="connsiteY26" fmla="*/ 2366962 h 2714625"/>
              <a:gd name="connsiteX27" fmla="*/ 1071562 w 1890712"/>
              <a:gd name="connsiteY27" fmla="*/ 2328862 h 2714625"/>
              <a:gd name="connsiteX28" fmla="*/ 1009650 w 1890712"/>
              <a:gd name="connsiteY28" fmla="*/ 2305050 h 2714625"/>
              <a:gd name="connsiteX29" fmla="*/ 952500 w 1890712"/>
              <a:gd name="connsiteY29" fmla="*/ 2271712 h 2714625"/>
              <a:gd name="connsiteX30" fmla="*/ 923925 w 1890712"/>
              <a:gd name="connsiteY30" fmla="*/ 2257425 h 2714625"/>
              <a:gd name="connsiteX31" fmla="*/ 895350 w 1890712"/>
              <a:gd name="connsiteY31" fmla="*/ 2238375 h 2714625"/>
              <a:gd name="connsiteX32" fmla="*/ 876300 w 1890712"/>
              <a:gd name="connsiteY32" fmla="*/ 2228850 h 2714625"/>
              <a:gd name="connsiteX33" fmla="*/ 828675 w 1890712"/>
              <a:gd name="connsiteY33" fmla="*/ 2205037 h 2714625"/>
              <a:gd name="connsiteX34" fmla="*/ 785812 w 1890712"/>
              <a:gd name="connsiteY34" fmla="*/ 2162175 h 2714625"/>
              <a:gd name="connsiteX35" fmla="*/ 738187 w 1890712"/>
              <a:gd name="connsiteY35" fmla="*/ 2124075 h 2714625"/>
              <a:gd name="connsiteX36" fmla="*/ 714375 w 1890712"/>
              <a:gd name="connsiteY36" fmla="*/ 2114550 h 2714625"/>
              <a:gd name="connsiteX37" fmla="*/ 633412 w 1890712"/>
              <a:gd name="connsiteY37" fmla="*/ 2052637 h 2714625"/>
              <a:gd name="connsiteX38" fmla="*/ 633412 w 1890712"/>
              <a:gd name="connsiteY38" fmla="*/ 2052637 h 2714625"/>
              <a:gd name="connsiteX39" fmla="*/ 600075 w 1890712"/>
              <a:gd name="connsiteY39" fmla="*/ 2024062 h 2714625"/>
              <a:gd name="connsiteX40" fmla="*/ 576262 w 1890712"/>
              <a:gd name="connsiteY40" fmla="*/ 2000250 h 2714625"/>
              <a:gd name="connsiteX41" fmla="*/ 552450 w 1890712"/>
              <a:gd name="connsiteY41" fmla="*/ 1985962 h 2714625"/>
              <a:gd name="connsiteX42" fmla="*/ 514350 w 1890712"/>
              <a:gd name="connsiteY42" fmla="*/ 1947862 h 2714625"/>
              <a:gd name="connsiteX43" fmla="*/ 495300 w 1890712"/>
              <a:gd name="connsiteY43" fmla="*/ 1933575 h 2714625"/>
              <a:gd name="connsiteX44" fmla="*/ 461962 w 1890712"/>
              <a:gd name="connsiteY44" fmla="*/ 1890712 h 2714625"/>
              <a:gd name="connsiteX45" fmla="*/ 423862 w 1890712"/>
              <a:gd name="connsiteY45" fmla="*/ 1852612 h 2714625"/>
              <a:gd name="connsiteX46" fmla="*/ 414337 w 1890712"/>
              <a:gd name="connsiteY46" fmla="*/ 1833562 h 2714625"/>
              <a:gd name="connsiteX47" fmla="*/ 400050 w 1890712"/>
              <a:gd name="connsiteY47" fmla="*/ 1814512 h 2714625"/>
              <a:gd name="connsiteX48" fmla="*/ 357187 w 1890712"/>
              <a:gd name="connsiteY48" fmla="*/ 1766887 h 2714625"/>
              <a:gd name="connsiteX49" fmla="*/ 342900 w 1890712"/>
              <a:gd name="connsiteY49" fmla="*/ 1743075 h 2714625"/>
              <a:gd name="connsiteX50" fmla="*/ 333375 w 1890712"/>
              <a:gd name="connsiteY50" fmla="*/ 1719262 h 2714625"/>
              <a:gd name="connsiteX51" fmla="*/ 276225 w 1890712"/>
              <a:gd name="connsiteY51" fmla="*/ 1652587 h 2714625"/>
              <a:gd name="connsiteX52" fmla="*/ 242887 w 1890712"/>
              <a:gd name="connsiteY52" fmla="*/ 1600200 h 2714625"/>
              <a:gd name="connsiteX53" fmla="*/ 228600 w 1890712"/>
              <a:gd name="connsiteY53" fmla="*/ 1571625 h 2714625"/>
              <a:gd name="connsiteX54" fmla="*/ 219075 w 1890712"/>
              <a:gd name="connsiteY54" fmla="*/ 1557337 h 2714625"/>
              <a:gd name="connsiteX55" fmla="*/ 204787 w 1890712"/>
              <a:gd name="connsiteY55" fmla="*/ 1533525 h 2714625"/>
              <a:gd name="connsiteX56" fmla="*/ 195262 w 1890712"/>
              <a:gd name="connsiteY56" fmla="*/ 1514475 h 2714625"/>
              <a:gd name="connsiteX57" fmla="*/ 176212 w 1890712"/>
              <a:gd name="connsiteY57" fmla="*/ 1490662 h 2714625"/>
              <a:gd name="connsiteX58" fmla="*/ 161925 w 1890712"/>
              <a:gd name="connsiteY58" fmla="*/ 1462087 h 2714625"/>
              <a:gd name="connsiteX59" fmla="*/ 142875 w 1890712"/>
              <a:gd name="connsiteY59" fmla="*/ 1433512 h 2714625"/>
              <a:gd name="connsiteX60" fmla="*/ 133350 w 1890712"/>
              <a:gd name="connsiteY60" fmla="*/ 1409700 h 2714625"/>
              <a:gd name="connsiteX61" fmla="*/ 100012 w 1890712"/>
              <a:gd name="connsiteY61" fmla="*/ 1352550 h 2714625"/>
              <a:gd name="connsiteX62" fmla="*/ 80962 w 1890712"/>
              <a:gd name="connsiteY62" fmla="*/ 1300162 h 2714625"/>
              <a:gd name="connsiteX63" fmla="*/ 71437 w 1890712"/>
              <a:gd name="connsiteY63" fmla="*/ 1266825 h 2714625"/>
              <a:gd name="connsiteX64" fmla="*/ 61912 w 1890712"/>
              <a:gd name="connsiteY64" fmla="*/ 1252537 h 2714625"/>
              <a:gd name="connsiteX65" fmla="*/ 57150 w 1890712"/>
              <a:gd name="connsiteY65" fmla="*/ 1238250 h 2714625"/>
              <a:gd name="connsiteX66" fmla="*/ 42862 w 1890712"/>
              <a:gd name="connsiteY66" fmla="*/ 1200150 h 2714625"/>
              <a:gd name="connsiteX67" fmla="*/ 33337 w 1890712"/>
              <a:gd name="connsiteY67" fmla="*/ 1157287 h 2714625"/>
              <a:gd name="connsiteX68" fmla="*/ 19050 w 1890712"/>
              <a:gd name="connsiteY68" fmla="*/ 1104900 h 2714625"/>
              <a:gd name="connsiteX69" fmla="*/ 0 w 1890712"/>
              <a:gd name="connsiteY69" fmla="*/ 985837 h 2714625"/>
              <a:gd name="connsiteX70" fmla="*/ 4762 w 1890712"/>
              <a:gd name="connsiteY70" fmla="*/ 690562 h 2714625"/>
              <a:gd name="connsiteX71" fmla="*/ 14287 w 1890712"/>
              <a:gd name="connsiteY71" fmla="*/ 671512 h 2714625"/>
              <a:gd name="connsiteX72" fmla="*/ 19050 w 1890712"/>
              <a:gd name="connsiteY72" fmla="*/ 647700 h 2714625"/>
              <a:gd name="connsiteX73" fmla="*/ 33337 w 1890712"/>
              <a:gd name="connsiteY73" fmla="*/ 614362 h 2714625"/>
              <a:gd name="connsiteX74" fmla="*/ 42862 w 1890712"/>
              <a:gd name="connsiteY74" fmla="*/ 581025 h 2714625"/>
              <a:gd name="connsiteX75" fmla="*/ 47625 w 1890712"/>
              <a:gd name="connsiteY75" fmla="*/ 566737 h 2714625"/>
              <a:gd name="connsiteX76" fmla="*/ 52387 w 1890712"/>
              <a:gd name="connsiteY76" fmla="*/ 542925 h 2714625"/>
              <a:gd name="connsiteX77" fmla="*/ 71437 w 1890712"/>
              <a:gd name="connsiteY77" fmla="*/ 509587 h 2714625"/>
              <a:gd name="connsiteX78" fmla="*/ 80962 w 1890712"/>
              <a:gd name="connsiteY78" fmla="*/ 481012 h 2714625"/>
              <a:gd name="connsiteX79" fmla="*/ 95250 w 1890712"/>
              <a:gd name="connsiteY79" fmla="*/ 452437 h 2714625"/>
              <a:gd name="connsiteX80" fmla="*/ 119062 w 1890712"/>
              <a:gd name="connsiteY80" fmla="*/ 414337 h 2714625"/>
              <a:gd name="connsiteX81" fmla="*/ 123825 w 1890712"/>
              <a:gd name="connsiteY81" fmla="*/ 400050 h 2714625"/>
              <a:gd name="connsiteX82" fmla="*/ 133350 w 1890712"/>
              <a:gd name="connsiteY82" fmla="*/ 385762 h 2714625"/>
              <a:gd name="connsiteX83" fmla="*/ 147637 w 1890712"/>
              <a:gd name="connsiteY83" fmla="*/ 361950 h 2714625"/>
              <a:gd name="connsiteX84" fmla="*/ 152400 w 1890712"/>
              <a:gd name="connsiteY84" fmla="*/ 347662 h 2714625"/>
              <a:gd name="connsiteX85" fmla="*/ 180975 w 1890712"/>
              <a:gd name="connsiteY85" fmla="*/ 300037 h 2714625"/>
              <a:gd name="connsiteX86" fmla="*/ 200025 w 1890712"/>
              <a:gd name="connsiteY86" fmla="*/ 271462 h 2714625"/>
              <a:gd name="connsiteX87" fmla="*/ 214312 w 1890712"/>
              <a:gd name="connsiteY87" fmla="*/ 242887 h 2714625"/>
              <a:gd name="connsiteX88" fmla="*/ 228600 w 1890712"/>
              <a:gd name="connsiteY88" fmla="*/ 228600 h 2714625"/>
              <a:gd name="connsiteX89" fmla="*/ 261937 w 1890712"/>
              <a:gd name="connsiteY89" fmla="*/ 185737 h 2714625"/>
              <a:gd name="connsiteX90" fmla="*/ 276225 w 1890712"/>
              <a:gd name="connsiteY90" fmla="*/ 176212 h 2714625"/>
              <a:gd name="connsiteX91" fmla="*/ 304800 w 1890712"/>
              <a:gd name="connsiteY91" fmla="*/ 147637 h 2714625"/>
              <a:gd name="connsiteX92" fmla="*/ 328612 w 1890712"/>
              <a:gd name="connsiteY92" fmla="*/ 119062 h 2714625"/>
              <a:gd name="connsiteX93" fmla="*/ 347662 w 1890712"/>
              <a:gd name="connsiteY93" fmla="*/ 104775 h 2714625"/>
              <a:gd name="connsiteX94" fmla="*/ 357187 w 1890712"/>
              <a:gd name="connsiteY94" fmla="*/ 90487 h 2714625"/>
              <a:gd name="connsiteX95" fmla="*/ 390525 w 1890712"/>
              <a:gd name="connsiteY95" fmla="*/ 71437 h 2714625"/>
              <a:gd name="connsiteX96" fmla="*/ 423862 w 1890712"/>
              <a:gd name="connsiteY96" fmla="*/ 57150 h 2714625"/>
              <a:gd name="connsiteX97" fmla="*/ 452437 w 1890712"/>
              <a:gd name="connsiteY97" fmla="*/ 47625 h 2714625"/>
              <a:gd name="connsiteX98" fmla="*/ 471487 w 1890712"/>
              <a:gd name="connsiteY98" fmla="*/ 42862 h 2714625"/>
              <a:gd name="connsiteX99" fmla="*/ 500062 w 1890712"/>
              <a:gd name="connsiteY99" fmla="*/ 33337 h 2714625"/>
              <a:gd name="connsiteX100" fmla="*/ 519112 w 1890712"/>
              <a:gd name="connsiteY100" fmla="*/ 28575 h 2714625"/>
              <a:gd name="connsiteX101" fmla="*/ 533400 w 1890712"/>
              <a:gd name="connsiteY101" fmla="*/ 23812 h 2714625"/>
              <a:gd name="connsiteX102" fmla="*/ 566737 w 1890712"/>
              <a:gd name="connsiteY102" fmla="*/ 19050 h 2714625"/>
              <a:gd name="connsiteX103" fmla="*/ 581025 w 1890712"/>
              <a:gd name="connsiteY103" fmla="*/ 14287 h 2714625"/>
              <a:gd name="connsiteX104" fmla="*/ 681037 w 1890712"/>
              <a:gd name="connsiteY104" fmla="*/ 4762 h 2714625"/>
              <a:gd name="connsiteX105" fmla="*/ 700087 w 1890712"/>
              <a:gd name="connsiteY105" fmla="*/ 0 h 2714625"/>
              <a:gd name="connsiteX106" fmla="*/ 1181100 w 1890712"/>
              <a:gd name="connsiteY106" fmla="*/ 4762 h 2714625"/>
              <a:gd name="connsiteX107" fmla="*/ 1209675 w 1890712"/>
              <a:gd name="connsiteY107" fmla="*/ 14287 h 2714625"/>
              <a:gd name="connsiteX108" fmla="*/ 1266825 w 1890712"/>
              <a:gd name="connsiteY108" fmla="*/ 38100 h 2714625"/>
              <a:gd name="connsiteX109" fmla="*/ 1281112 w 1890712"/>
              <a:gd name="connsiteY109" fmla="*/ 47625 h 2714625"/>
              <a:gd name="connsiteX110" fmla="*/ 1314450 w 1890712"/>
              <a:gd name="connsiteY110" fmla="*/ 57150 h 2714625"/>
              <a:gd name="connsiteX111" fmla="*/ 1343025 w 1890712"/>
              <a:gd name="connsiteY111" fmla="*/ 71437 h 2714625"/>
              <a:gd name="connsiteX112" fmla="*/ 1362075 w 1890712"/>
              <a:gd name="connsiteY112" fmla="*/ 85725 h 2714625"/>
              <a:gd name="connsiteX113" fmla="*/ 1376362 w 1890712"/>
              <a:gd name="connsiteY113" fmla="*/ 95250 h 2714625"/>
              <a:gd name="connsiteX114" fmla="*/ 1414462 w 1890712"/>
              <a:gd name="connsiteY114" fmla="*/ 123825 h 2714625"/>
              <a:gd name="connsiteX115" fmla="*/ 1443037 w 1890712"/>
              <a:gd name="connsiteY115" fmla="*/ 152400 h 2714625"/>
              <a:gd name="connsiteX116" fmla="*/ 1462087 w 1890712"/>
              <a:gd name="connsiteY116" fmla="*/ 180975 h 2714625"/>
              <a:gd name="connsiteX117" fmla="*/ 1476375 w 1890712"/>
              <a:gd name="connsiteY117" fmla="*/ 200025 h 2714625"/>
              <a:gd name="connsiteX118" fmla="*/ 1504950 w 1890712"/>
              <a:gd name="connsiteY118" fmla="*/ 242887 h 2714625"/>
              <a:gd name="connsiteX119" fmla="*/ 1514475 w 1890712"/>
              <a:gd name="connsiteY119" fmla="*/ 257175 h 2714625"/>
              <a:gd name="connsiteX120" fmla="*/ 1528762 w 1890712"/>
              <a:gd name="connsiteY120" fmla="*/ 271462 h 2714625"/>
              <a:gd name="connsiteX121" fmla="*/ 1543050 w 1890712"/>
              <a:gd name="connsiteY121" fmla="*/ 304800 h 2714625"/>
              <a:gd name="connsiteX122" fmla="*/ 1547812 w 1890712"/>
              <a:gd name="connsiteY122" fmla="*/ 319087 h 2714625"/>
              <a:gd name="connsiteX123" fmla="*/ 1557337 w 1890712"/>
              <a:gd name="connsiteY123" fmla="*/ 333375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890712" h="2714625">
                <a:moveTo>
                  <a:pt x="1890712" y="2714625"/>
                </a:moveTo>
                <a:cubicBezTo>
                  <a:pt x="1868487" y="2713037"/>
                  <a:pt x="1846046" y="2713337"/>
                  <a:pt x="1824037" y="2709862"/>
                </a:cubicBezTo>
                <a:cubicBezTo>
                  <a:pt x="1815593" y="2708529"/>
                  <a:pt x="1808396" y="2702851"/>
                  <a:pt x="1800225" y="2700337"/>
                </a:cubicBezTo>
                <a:cubicBezTo>
                  <a:pt x="1787713" y="2696487"/>
                  <a:pt x="1774544" y="2694952"/>
                  <a:pt x="1762125" y="2690812"/>
                </a:cubicBezTo>
                <a:cubicBezTo>
                  <a:pt x="1747837" y="2686050"/>
                  <a:pt x="1733873" y="2680178"/>
                  <a:pt x="1719262" y="2676525"/>
                </a:cubicBezTo>
                <a:cubicBezTo>
                  <a:pt x="1705591" y="2673107"/>
                  <a:pt x="1683229" y="2668033"/>
                  <a:pt x="1671637" y="2662237"/>
                </a:cubicBezTo>
                <a:cubicBezTo>
                  <a:pt x="1665287" y="2659062"/>
                  <a:pt x="1658751" y="2656234"/>
                  <a:pt x="1652587" y="2652712"/>
                </a:cubicBezTo>
                <a:cubicBezTo>
                  <a:pt x="1647617" y="2649872"/>
                  <a:pt x="1643561" y="2645442"/>
                  <a:pt x="1638300" y="2643187"/>
                </a:cubicBezTo>
                <a:cubicBezTo>
                  <a:pt x="1632284" y="2640609"/>
                  <a:pt x="1625600" y="2640012"/>
                  <a:pt x="1619250" y="2638425"/>
                </a:cubicBezTo>
                <a:cubicBezTo>
                  <a:pt x="1614487" y="2633662"/>
                  <a:pt x="1610810" y="2627479"/>
                  <a:pt x="1604962" y="2624137"/>
                </a:cubicBezTo>
                <a:cubicBezTo>
                  <a:pt x="1599279" y="2620890"/>
                  <a:pt x="1591928" y="2621953"/>
                  <a:pt x="1585912" y="2619375"/>
                </a:cubicBezTo>
                <a:cubicBezTo>
                  <a:pt x="1580651" y="2617120"/>
                  <a:pt x="1576595" y="2612690"/>
                  <a:pt x="1571625" y="2609850"/>
                </a:cubicBezTo>
                <a:cubicBezTo>
                  <a:pt x="1565461" y="2606328"/>
                  <a:pt x="1558352" y="2604452"/>
                  <a:pt x="1552575" y="2600325"/>
                </a:cubicBezTo>
                <a:cubicBezTo>
                  <a:pt x="1547094" y="2596410"/>
                  <a:pt x="1544023" y="2589567"/>
                  <a:pt x="1538287" y="2586037"/>
                </a:cubicBezTo>
                <a:cubicBezTo>
                  <a:pt x="1523171" y="2576735"/>
                  <a:pt x="1506537" y="2570162"/>
                  <a:pt x="1490662" y="2562225"/>
                </a:cubicBezTo>
                <a:lnTo>
                  <a:pt x="1471612" y="2552700"/>
                </a:lnTo>
                <a:cubicBezTo>
                  <a:pt x="1462087" y="2547937"/>
                  <a:pt x="1451898" y="2544319"/>
                  <a:pt x="1443037" y="2538412"/>
                </a:cubicBezTo>
                <a:cubicBezTo>
                  <a:pt x="1424573" y="2526102"/>
                  <a:pt x="1434180" y="2530697"/>
                  <a:pt x="1414462" y="2524125"/>
                </a:cubicBezTo>
                <a:cubicBezTo>
                  <a:pt x="1409700" y="2519362"/>
                  <a:pt x="1405656" y="2513752"/>
                  <a:pt x="1400175" y="2509837"/>
                </a:cubicBezTo>
                <a:cubicBezTo>
                  <a:pt x="1384378" y="2498553"/>
                  <a:pt x="1382385" y="2502213"/>
                  <a:pt x="1366837" y="2495550"/>
                </a:cubicBezTo>
                <a:cubicBezTo>
                  <a:pt x="1360311" y="2492753"/>
                  <a:pt x="1354275" y="2488908"/>
                  <a:pt x="1347787" y="2486025"/>
                </a:cubicBezTo>
                <a:cubicBezTo>
                  <a:pt x="1339975" y="2482553"/>
                  <a:pt x="1331912" y="2479675"/>
                  <a:pt x="1323975" y="2476500"/>
                </a:cubicBezTo>
                <a:cubicBezTo>
                  <a:pt x="1319212" y="2471737"/>
                  <a:pt x="1315291" y="2465948"/>
                  <a:pt x="1309687" y="2462212"/>
                </a:cubicBezTo>
                <a:cubicBezTo>
                  <a:pt x="1289031" y="2448442"/>
                  <a:pt x="1282977" y="2448391"/>
                  <a:pt x="1262062" y="2443162"/>
                </a:cubicBezTo>
                <a:cubicBezTo>
                  <a:pt x="1226160" y="2407260"/>
                  <a:pt x="1261638" y="2437735"/>
                  <a:pt x="1219200" y="2414587"/>
                </a:cubicBezTo>
                <a:cubicBezTo>
                  <a:pt x="1177654" y="2391925"/>
                  <a:pt x="1204702" y="2400195"/>
                  <a:pt x="1166812" y="2381250"/>
                </a:cubicBezTo>
                <a:cubicBezTo>
                  <a:pt x="1155998" y="2375843"/>
                  <a:pt x="1144120" y="2372694"/>
                  <a:pt x="1133475" y="2366962"/>
                </a:cubicBezTo>
                <a:cubicBezTo>
                  <a:pt x="1084180" y="2340418"/>
                  <a:pt x="1126099" y="2354033"/>
                  <a:pt x="1071562" y="2328862"/>
                </a:cubicBezTo>
                <a:cubicBezTo>
                  <a:pt x="1005614" y="2298425"/>
                  <a:pt x="1083407" y="2343870"/>
                  <a:pt x="1009650" y="2305050"/>
                </a:cubicBezTo>
                <a:cubicBezTo>
                  <a:pt x="990134" y="2294778"/>
                  <a:pt x="972226" y="2281575"/>
                  <a:pt x="952500" y="2271712"/>
                </a:cubicBezTo>
                <a:cubicBezTo>
                  <a:pt x="942975" y="2266950"/>
                  <a:pt x="933124" y="2262791"/>
                  <a:pt x="923925" y="2257425"/>
                </a:cubicBezTo>
                <a:cubicBezTo>
                  <a:pt x="914037" y="2251657"/>
                  <a:pt x="905166" y="2244265"/>
                  <a:pt x="895350" y="2238375"/>
                </a:cubicBezTo>
                <a:cubicBezTo>
                  <a:pt x="889262" y="2234722"/>
                  <a:pt x="882388" y="2232503"/>
                  <a:pt x="876300" y="2228850"/>
                </a:cubicBezTo>
                <a:cubicBezTo>
                  <a:pt x="835798" y="2204549"/>
                  <a:pt x="862536" y="2213503"/>
                  <a:pt x="828675" y="2205037"/>
                </a:cubicBezTo>
                <a:lnTo>
                  <a:pt x="785812" y="2162175"/>
                </a:lnTo>
                <a:cubicBezTo>
                  <a:pt x="766207" y="2142570"/>
                  <a:pt x="764623" y="2138495"/>
                  <a:pt x="738187" y="2124075"/>
                </a:cubicBezTo>
                <a:cubicBezTo>
                  <a:pt x="730682" y="2119981"/>
                  <a:pt x="722312" y="2117725"/>
                  <a:pt x="714375" y="2114550"/>
                </a:cubicBezTo>
                <a:cubicBezTo>
                  <a:pt x="671164" y="2071339"/>
                  <a:pt x="697164" y="2093207"/>
                  <a:pt x="633412" y="2052637"/>
                </a:cubicBezTo>
                <a:lnTo>
                  <a:pt x="633412" y="2052637"/>
                </a:lnTo>
                <a:cubicBezTo>
                  <a:pt x="622300" y="2043112"/>
                  <a:pt x="610864" y="2033952"/>
                  <a:pt x="600075" y="2024062"/>
                </a:cubicBezTo>
                <a:cubicBezTo>
                  <a:pt x="591800" y="2016477"/>
                  <a:pt x="585028" y="2007262"/>
                  <a:pt x="576262" y="2000250"/>
                </a:cubicBezTo>
                <a:cubicBezTo>
                  <a:pt x="569034" y="1994467"/>
                  <a:pt x="559516" y="1991941"/>
                  <a:pt x="552450" y="1985962"/>
                </a:cubicBezTo>
                <a:cubicBezTo>
                  <a:pt x="538739" y="1974360"/>
                  <a:pt x="528719" y="1958638"/>
                  <a:pt x="514350" y="1947862"/>
                </a:cubicBezTo>
                <a:cubicBezTo>
                  <a:pt x="508000" y="1943100"/>
                  <a:pt x="500664" y="1939426"/>
                  <a:pt x="495300" y="1933575"/>
                </a:cubicBezTo>
                <a:cubicBezTo>
                  <a:pt x="483069" y="1920232"/>
                  <a:pt x="474761" y="1903511"/>
                  <a:pt x="461962" y="1890712"/>
                </a:cubicBezTo>
                <a:cubicBezTo>
                  <a:pt x="449262" y="1878012"/>
                  <a:pt x="435360" y="1866410"/>
                  <a:pt x="423862" y="1852612"/>
                </a:cubicBezTo>
                <a:cubicBezTo>
                  <a:pt x="419317" y="1847158"/>
                  <a:pt x="418100" y="1839582"/>
                  <a:pt x="414337" y="1833562"/>
                </a:cubicBezTo>
                <a:cubicBezTo>
                  <a:pt x="410130" y="1826831"/>
                  <a:pt x="405323" y="1820444"/>
                  <a:pt x="400050" y="1814512"/>
                </a:cubicBezTo>
                <a:cubicBezTo>
                  <a:pt x="373210" y="1784317"/>
                  <a:pt x="379481" y="1798737"/>
                  <a:pt x="357187" y="1766887"/>
                </a:cubicBezTo>
                <a:cubicBezTo>
                  <a:pt x="351879" y="1759304"/>
                  <a:pt x="347040" y="1751354"/>
                  <a:pt x="342900" y="1743075"/>
                </a:cubicBezTo>
                <a:cubicBezTo>
                  <a:pt x="339077" y="1735428"/>
                  <a:pt x="338117" y="1726375"/>
                  <a:pt x="333375" y="1719262"/>
                </a:cubicBezTo>
                <a:cubicBezTo>
                  <a:pt x="295481" y="1662421"/>
                  <a:pt x="330051" y="1760234"/>
                  <a:pt x="276225" y="1652587"/>
                </a:cubicBezTo>
                <a:cubicBezTo>
                  <a:pt x="237189" y="1574518"/>
                  <a:pt x="287872" y="1670892"/>
                  <a:pt x="242887" y="1600200"/>
                </a:cubicBezTo>
                <a:cubicBezTo>
                  <a:pt x="237170" y="1591216"/>
                  <a:pt x="233772" y="1580934"/>
                  <a:pt x="228600" y="1571625"/>
                </a:cubicBezTo>
                <a:cubicBezTo>
                  <a:pt x="225820" y="1566621"/>
                  <a:pt x="222109" y="1562191"/>
                  <a:pt x="219075" y="1557337"/>
                </a:cubicBezTo>
                <a:cubicBezTo>
                  <a:pt x="214169" y="1549487"/>
                  <a:pt x="209283" y="1541617"/>
                  <a:pt x="204787" y="1533525"/>
                </a:cubicBezTo>
                <a:cubicBezTo>
                  <a:pt x="201339" y="1527319"/>
                  <a:pt x="199200" y="1520382"/>
                  <a:pt x="195262" y="1514475"/>
                </a:cubicBezTo>
                <a:cubicBezTo>
                  <a:pt x="189623" y="1506017"/>
                  <a:pt x="181669" y="1499238"/>
                  <a:pt x="176212" y="1490662"/>
                </a:cubicBezTo>
                <a:cubicBezTo>
                  <a:pt x="170495" y="1481678"/>
                  <a:pt x="167291" y="1471286"/>
                  <a:pt x="161925" y="1462087"/>
                </a:cubicBezTo>
                <a:cubicBezTo>
                  <a:pt x="156157" y="1452199"/>
                  <a:pt x="148357" y="1443562"/>
                  <a:pt x="142875" y="1433512"/>
                </a:cubicBezTo>
                <a:cubicBezTo>
                  <a:pt x="138781" y="1426007"/>
                  <a:pt x="137350" y="1417255"/>
                  <a:pt x="133350" y="1409700"/>
                </a:cubicBezTo>
                <a:cubicBezTo>
                  <a:pt x="123031" y="1390209"/>
                  <a:pt x="100012" y="1352550"/>
                  <a:pt x="100012" y="1352550"/>
                </a:cubicBezTo>
                <a:cubicBezTo>
                  <a:pt x="91768" y="1294837"/>
                  <a:pt x="103654" y="1339872"/>
                  <a:pt x="80962" y="1300162"/>
                </a:cubicBezTo>
                <a:cubicBezTo>
                  <a:pt x="75671" y="1290902"/>
                  <a:pt x="75409" y="1276093"/>
                  <a:pt x="71437" y="1266825"/>
                </a:cubicBezTo>
                <a:cubicBezTo>
                  <a:pt x="69182" y="1261564"/>
                  <a:pt x="65087" y="1257300"/>
                  <a:pt x="61912" y="1252537"/>
                </a:cubicBezTo>
                <a:cubicBezTo>
                  <a:pt x="60325" y="1247775"/>
                  <a:pt x="58913" y="1242950"/>
                  <a:pt x="57150" y="1238250"/>
                </a:cubicBezTo>
                <a:cubicBezTo>
                  <a:pt x="51118" y="1222165"/>
                  <a:pt x="47183" y="1215272"/>
                  <a:pt x="42862" y="1200150"/>
                </a:cubicBezTo>
                <a:cubicBezTo>
                  <a:pt x="37060" y="1179844"/>
                  <a:pt x="38242" y="1179359"/>
                  <a:pt x="33337" y="1157287"/>
                </a:cubicBezTo>
                <a:cubicBezTo>
                  <a:pt x="29551" y="1140252"/>
                  <a:pt x="23700" y="1121176"/>
                  <a:pt x="19050" y="1104900"/>
                </a:cubicBezTo>
                <a:cubicBezTo>
                  <a:pt x="7710" y="1014177"/>
                  <a:pt x="15078" y="1053688"/>
                  <a:pt x="0" y="985837"/>
                </a:cubicBezTo>
                <a:cubicBezTo>
                  <a:pt x="1587" y="887412"/>
                  <a:pt x="292" y="788898"/>
                  <a:pt x="4762" y="690562"/>
                </a:cubicBezTo>
                <a:cubicBezTo>
                  <a:pt x="5084" y="683470"/>
                  <a:pt x="12042" y="678247"/>
                  <a:pt x="14287" y="671512"/>
                </a:cubicBezTo>
                <a:cubicBezTo>
                  <a:pt x="16847" y="663833"/>
                  <a:pt x="17087" y="655553"/>
                  <a:pt x="19050" y="647700"/>
                </a:cubicBezTo>
                <a:cubicBezTo>
                  <a:pt x="25447" y="622111"/>
                  <a:pt x="22429" y="644359"/>
                  <a:pt x="33337" y="614362"/>
                </a:cubicBezTo>
                <a:cubicBezTo>
                  <a:pt x="37287" y="603501"/>
                  <a:pt x="39541" y="592095"/>
                  <a:pt x="42862" y="581025"/>
                </a:cubicBezTo>
                <a:cubicBezTo>
                  <a:pt x="44305" y="576216"/>
                  <a:pt x="46407" y="571607"/>
                  <a:pt x="47625" y="566737"/>
                </a:cubicBezTo>
                <a:cubicBezTo>
                  <a:pt x="49588" y="558884"/>
                  <a:pt x="49827" y="550604"/>
                  <a:pt x="52387" y="542925"/>
                </a:cubicBezTo>
                <a:cubicBezTo>
                  <a:pt x="65055" y="504919"/>
                  <a:pt x="57504" y="540938"/>
                  <a:pt x="71437" y="509587"/>
                </a:cubicBezTo>
                <a:cubicBezTo>
                  <a:pt x="75515" y="500412"/>
                  <a:pt x="75393" y="489366"/>
                  <a:pt x="80962" y="481012"/>
                </a:cubicBezTo>
                <a:cubicBezTo>
                  <a:pt x="119490" y="423222"/>
                  <a:pt x="65680" y="506649"/>
                  <a:pt x="95250" y="452437"/>
                </a:cubicBezTo>
                <a:cubicBezTo>
                  <a:pt x="102421" y="439289"/>
                  <a:pt x="114325" y="428545"/>
                  <a:pt x="119062" y="414337"/>
                </a:cubicBezTo>
                <a:cubicBezTo>
                  <a:pt x="120650" y="409575"/>
                  <a:pt x="121580" y="404540"/>
                  <a:pt x="123825" y="400050"/>
                </a:cubicBezTo>
                <a:cubicBezTo>
                  <a:pt x="126385" y="394930"/>
                  <a:pt x="130316" y="390616"/>
                  <a:pt x="133350" y="385762"/>
                </a:cubicBezTo>
                <a:cubicBezTo>
                  <a:pt x="138256" y="377913"/>
                  <a:pt x="143497" y="370229"/>
                  <a:pt x="147637" y="361950"/>
                </a:cubicBezTo>
                <a:cubicBezTo>
                  <a:pt x="149882" y="357460"/>
                  <a:pt x="150020" y="352082"/>
                  <a:pt x="152400" y="347662"/>
                </a:cubicBezTo>
                <a:cubicBezTo>
                  <a:pt x="161177" y="331362"/>
                  <a:pt x="170706" y="315441"/>
                  <a:pt x="180975" y="300037"/>
                </a:cubicBezTo>
                <a:lnTo>
                  <a:pt x="200025" y="271462"/>
                </a:lnTo>
                <a:cubicBezTo>
                  <a:pt x="204797" y="257144"/>
                  <a:pt x="204054" y="255196"/>
                  <a:pt x="214312" y="242887"/>
                </a:cubicBezTo>
                <a:cubicBezTo>
                  <a:pt x="218624" y="237713"/>
                  <a:pt x="224465" y="233916"/>
                  <a:pt x="228600" y="228600"/>
                </a:cubicBezTo>
                <a:cubicBezTo>
                  <a:pt x="248161" y="203451"/>
                  <a:pt x="241453" y="202807"/>
                  <a:pt x="261937" y="185737"/>
                </a:cubicBezTo>
                <a:cubicBezTo>
                  <a:pt x="266334" y="182073"/>
                  <a:pt x="271462" y="179387"/>
                  <a:pt x="276225" y="176212"/>
                </a:cubicBezTo>
                <a:cubicBezTo>
                  <a:pt x="292993" y="151061"/>
                  <a:pt x="277233" y="171266"/>
                  <a:pt x="304800" y="147637"/>
                </a:cubicBezTo>
                <a:cubicBezTo>
                  <a:pt x="359421" y="100818"/>
                  <a:pt x="284512" y="163162"/>
                  <a:pt x="328612" y="119062"/>
                </a:cubicBezTo>
                <a:cubicBezTo>
                  <a:pt x="334225" y="113449"/>
                  <a:pt x="341312" y="109537"/>
                  <a:pt x="347662" y="104775"/>
                </a:cubicBezTo>
                <a:cubicBezTo>
                  <a:pt x="350837" y="100012"/>
                  <a:pt x="353140" y="94534"/>
                  <a:pt x="357187" y="90487"/>
                </a:cubicBezTo>
                <a:cubicBezTo>
                  <a:pt x="364922" y="82752"/>
                  <a:pt x="381810" y="76417"/>
                  <a:pt x="390525" y="71437"/>
                </a:cubicBezTo>
                <a:cubicBezTo>
                  <a:pt x="421147" y="53939"/>
                  <a:pt x="386807" y="68266"/>
                  <a:pt x="423862" y="57150"/>
                </a:cubicBezTo>
                <a:cubicBezTo>
                  <a:pt x="433479" y="54265"/>
                  <a:pt x="442820" y="50510"/>
                  <a:pt x="452437" y="47625"/>
                </a:cubicBezTo>
                <a:cubicBezTo>
                  <a:pt x="458706" y="45744"/>
                  <a:pt x="465218" y="44743"/>
                  <a:pt x="471487" y="42862"/>
                </a:cubicBezTo>
                <a:cubicBezTo>
                  <a:pt x="481104" y="39977"/>
                  <a:pt x="490321" y="35772"/>
                  <a:pt x="500062" y="33337"/>
                </a:cubicBezTo>
                <a:cubicBezTo>
                  <a:pt x="506412" y="31750"/>
                  <a:pt x="512818" y="30373"/>
                  <a:pt x="519112" y="28575"/>
                </a:cubicBezTo>
                <a:cubicBezTo>
                  <a:pt x="523939" y="27196"/>
                  <a:pt x="528477" y="24797"/>
                  <a:pt x="533400" y="23812"/>
                </a:cubicBezTo>
                <a:cubicBezTo>
                  <a:pt x="544407" y="21611"/>
                  <a:pt x="555625" y="20637"/>
                  <a:pt x="566737" y="19050"/>
                </a:cubicBezTo>
                <a:cubicBezTo>
                  <a:pt x="571500" y="17462"/>
                  <a:pt x="576124" y="15376"/>
                  <a:pt x="581025" y="14287"/>
                </a:cubicBezTo>
                <a:cubicBezTo>
                  <a:pt x="614522" y="6843"/>
                  <a:pt x="645981" y="7099"/>
                  <a:pt x="681037" y="4762"/>
                </a:cubicBezTo>
                <a:cubicBezTo>
                  <a:pt x="687387" y="3175"/>
                  <a:pt x="693542" y="0"/>
                  <a:pt x="700087" y="0"/>
                </a:cubicBezTo>
                <a:lnTo>
                  <a:pt x="1181100" y="4762"/>
                </a:lnTo>
                <a:cubicBezTo>
                  <a:pt x="1191136" y="5043"/>
                  <a:pt x="1200058" y="11402"/>
                  <a:pt x="1209675" y="14287"/>
                </a:cubicBezTo>
                <a:cubicBezTo>
                  <a:pt x="1237764" y="22714"/>
                  <a:pt x="1233145" y="15646"/>
                  <a:pt x="1266825" y="38100"/>
                </a:cubicBezTo>
                <a:cubicBezTo>
                  <a:pt x="1271587" y="41275"/>
                  <a:pt x="1275851" y="45370"/>
                  <a:pt x="1281112" y="47625"/>
                </a:cubicBezTo>
                <a:cubicBezTo>
                  <a:pt x="1302486" y="56785"/>
                  <a:pt x="1295905" y="47877"/>
                  <a:pt x="1314450" y="57150"/>
                </a:cubicBezTo>
                <a:cubicBezTo>
                  <a:pt x="1351372" y="75611"/>
                  <a:pt x="1307118" y="59470"/>
                  <a:pt x="1343025" y="71437"/>
                </a:cubicBezTo>
                <a:cubicBezTo>
                  <a:pt x="1349375" y="76200"/>
                  <a:pt x="1355616" y="81111"/>
                  <a:pt x="1362075" y="85725"/>
                </a:cubicBezTo>
                <a:cubicBezTo>
                  <a:pt x="1366732" y="89052"/>
                  <a:pt x="1371733" y="91883"/>
                  <a:pt x="1376362" y="95250"/>
                </a:cubicBezTo>
                <a:cubicBezTo>
                  <a:pt x="1389201" y="104587"/>
                  <a:pt x="1403237" y="112600"/>
                  <a:pt x="1414462" y="123825"/>
                </a:cubicBezTo>
                <a:cubicBezTo>
                  <a:pt x="1423987" y="133350"/>
                  <a:pt x="1435565" y="141192"/>
                  <a:pt x="1443037" y="152400"/>
                </a:cubicBezTo>
                <a:cubicBezTo>
                  <a:pt x="1449387" y="161925"/>
                  <a:pt x="1455218" y="171817"/>
                  <a:pt x="1462087" y="180975"/>
                </a:cubicBezTo>
                <a:cubicBezTo>
                  <a:pt x="1466850" y="187325"/>
                  <a:pt x="1471823" y="193522"/>
                  <a:pt x="1476375" y="200025"/>
                </a:cubicBezTo>
                <a:cubicBezTo>
                  <a:pt x="1486222" y="214092"/>
                  <a:pt x="1495425" y="228600"/>
                  <a:pt x="1504950" y="242887"/>
                </a:cubicBezTo>
                <a:cubicBezTo>
                  <a:pt x="1508125" y="247650"/>
                  <a:pt x="1510428" y="253128"/>
                  <a:pt x="1514475" y="257175"/>
                </a:cubicBezTo>
                <a:lnTo>
                  <a:pt x="1528762" y="271462"/>
                </a:lnTo>
                <a:cubicBezTo>
                  <a:pt x="1539934" y="304975"/>
                  <a:pt x="1525392" y="263596"/>
                  <a:pt x="1543050" y="304800"/>
                </a:cubicBezTo>
                <a:cubicBezTo>
                  <a:pt x="1545027" y="309414"/>
                  <a:pt x="1545567" y="314597"/>
                  <a:pt x="1547812" y="319087"/>
                </a:cubicBezTo>
                <a:cubicBezTo>
                  <a:pt x="1550372" y="324207"/>
                  <a:pt x="1557337" y="333375"/>
                  <a:pt x="1557337" y="333375"/>
                </a:cubicBezTo>
              </a:path>
            </a:pathLst>
          </a:cu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2943225" y="1709600"/>
            <a:ext cx="1996283" cy="2543313"/>
          </a:xfrm>
          <a:custGeom>
            <a:avLst/>
            <a:gdLst>
              <a:gd name="connsiteX0" fmla="*/ 176213 w 1996283"/>
              <a:gd name="connsiteY0" fmla="*/ 2543313 h 2543313"/>
              <a:gd name="connsiteX1" fmla="*/ 195263 w 1996283"/>
              <a:gd name="connsiteY1" fmla="*/ 2476638 h 2543313"/>
              <a:gd name="connsiteX2" fmla="*/ 219075 w 1996283"/>
              <a:gd name="connsiteY2" fmla="*/ 2429013 h 2543313"/>
              <a:gd name="connsiteX3" fmla="*/ 228600 w 1996283"/>
              <a:gd name="connsiteY3" fmla="*/ 2390913 h 2543313"/>
              <a:gd name="connsiteX4" fmla="*/ 242888 w 1996283"/>
              <a:gd name="connsiteY4" fmla="*/ 2357575 h 2543313"/>
              <a:gd name="connsiteX5" fmla="*/ 271463 w 1996283"/>
              <a:gd name="connsiteY5" fmla="*/ 2305188 h 2543313"/>
              <a:gd name="connsiteX6" fmla="*/ 290513 w 1996283"/>
              <a:gd name="connsiteY6" fmla="*/ 2281375 h 2543313"/>
              <a:gd name="connsiteX7" fmla="*/ 309563 w 1996283"/>
              <a:gd name="connsiteY7" fmla="*/ 2248038 h 2543313"/>
              <a:gd name="connsiteX8" fmla="*/ 333375 w 1996283"/>
              <a:gd name="connsiteY8" fmla="*/ 2200413 h 2543313"/>
              <a:gd name="connsiteX9" fmla="*/ 342900 w 1996283"/>
              <a:gd name="connsiteY9" fmla="*/ 2186125 h 2543313"/>
              <a:gd name="connsiteX10" fmla="*/ 376238 w 1996283"/>
              <a:gd name="connsiteY10" fmla="*/ 2133738 h 2543313"/>
              <a:gd name="connsiteX11" fmla="*/ 390525 w 1996283"/>
              <a:gd name="connsiteY11" fmla="*/ 2119450 h 2543313"/>
              <a:gd name="connsiteX12" fmla="*/ 409575 w 1996283"/>
              <a:gd name="connsiteY12" fmla="*/ 2090875 h 2543313"/>
              <a:gd name="connsiteX13" fmla="*/ 428625 w 1996283"/>
              <a:gd name="connsiteY13" fmla="*/ 2067063 h 2543313"/>
              <a:gd name="connsiteX14" fmla="*/ 452438 w 1996283"/>
              <a:gd name="connsiteY14" fmla="*/ 2038488 h 2543313"/>
              <a:gd name="connsiteX15" fmla="*/ 466725 w 1996283"/>
              <a:gd name="connsiteY15" fmla="*/ 2019438 h 2543313"/>
              <a:gd name="connsiteX16" fmla="*/ 504825 w 1996283"/>
              <a:gd name="connsiteY16" fmla="*/ 1981338 h 2543313"/>
              <a:gd name="connsiteX17" fmla="*/ 538163 w 1996283"/>
              <a:gd name="connsiteY17" fmla="*/ 1948000 h 2543313"/>
              <a:gd name="connsiteX18" fmla="*/ 571500 w 1996283"/>
              <a:gd name="connsiteY18" fmla="*/ 1909900 h 2543313"/>
              <a:gd name="connsiteX19" fmla="*/ 619125 w 1996283"/>
              <a:gd name="connsiteY19" fmla="*/ 1871800 h 2543313"/>
              <a:gd name="connsiteX20" fmla="*/ 628650 w 1996283"/>
              <a:gd name="connsiteY20" fmla="*/ 1857513 h 2543313"/>
              <a:gd name="connsiteX21" fmla="*/ 676275 w 1996283"/>
              <a:gd name="connsiteY21" fmla="*/ 1824175 h 2543313"/>
              <a:gd name="connsiteX22" fmla="*/ 714375 w 1996283"/>
              <a:gd name="connsiteY22" fmla="*/ 1781313 h 2543313"/>
              <a:gd name="connsiteX23" fmla="*/ 752475 w 1996283"/>
              <a:gd name="connsiteY23" fmla="*/ 1747975 h 2543313"/>
              <a:gd name="connsiteX24" fmla="*/ 800100 w 1996283"/>
              <a:gd name="connsiteY24" fmla="*/ 1700350 h 2543313"/>
              <a:gd name="connsiteX25" fmla="*/ 828675 w 1996283"/>
              <a:gd name="connsiteY25" fmla="*/ 1676538 h 2543313"/>
              <a:gd name="connsiteX26" fmla="*/ 876300 w 1996283"/>
              <a:gd name="connsiteY26" fmla="*/ 1628913 h 2543313"/>
              <a:gd name="connsiteX27" fmla="*/ 919163 w 1996283"/>
              <a:gd name="connsiteY27" fmla="*/ 1590813 h 2543313"/>
              <a:gd name="connsiteX28" fmla="*/ 966788 w 1996283"/>
              <a:gd name="connsiteY28" fmla="*/ 1552713 h 2543313"/>
              <a:gd name="connsiteX29" fmla="*/ 1000125 w 1996283"/>
              <a:gd name="connsiteY29" fmla="*/ 1528900 h 2543313"/>
              <a:gd name="connsiteX30" fmla="*/ 1028700 w 1996283"/>
              <a:gd name="connsiteY30" fmla="*/ 1500325 h 2543313"/>
              <a:gd name="connsiteX31" fmla="*/ 1071563 w 1996283"/>
              <a:gd name="connsiteY31" fmla="*/ 1471750 h 2543313"/>
              <a:gd name="connsiteX32" fmla="*/ 1123950 w 1996283"/>
              <a:gd name="connsiteY32" fmla="*/ 1433650 h 2543313"/>
              <a:gd name="connsiteX33" fmla="*/ 1147763 w 1996283"/>
              <a:gd name="connsiteY33" fmla="*/ 1414600 h 2543313"/>
              <a:gd name="connsiteX34" fmla="*/ 1176338 w 1996283"/>
              <a:gd name="connsiteY34" fmla="*/ 1400313 h 2543313"/>
              <a:gd name="connsiteX35" fmla="*/ 1219200 w 1996283"/>
              <a:gd name="connsiteY35" fmla="*/ 1366975 h 2543313"/>
              <a:gd name="connsiteX36" fmla="*/ 1285875 w 1996283"/>
              <a:gd name="connsiteY36" fmla="*/ 1319350 h 2543313"/>
              <a:gd name="connsiteX37" fmla="*/ 1300163 w 1996283"/>
              <a:gd name="connsiteY37" fmla="*/ 1314588 h 2543313"/>
              <a:gd name="connsiteX38" fmla="*/ 1323975 w 1996283"/>
              <a:gd name="connsiteY38" fmla="*/ 1295538 h 2543313"/>
              <a:gd name="connsiteX39" fmla="*/ 1352550 w 1996283"/>
              <a:gd name="connsiteY39" fmla="*/ 1271725 h 2543313"/>
              <a:gd name="connsiteX40" fmla="*/ 1371600 w 1996283"/>
              <a:gd name="connsiteY40" fmla="*/ 1252675 h 2543313"/>
              <a:gd name="connsiteX41" fmla="*/ 1390650 w 1996283"/>
              <a:gd name="connsiteY41" fmla="*/ 1238388 h 2543313"/>
              <a:gd name="connsiteX42" fmla="*/ 1404938 w 1996283"/>
              <a:gd name="connsiteY42" fmla="*/ 1219338 h 2543313"/>
              <a:gd name="connsiteX43" fmla="*/ 1447800 w 1996283"/>
              <a:gd name="connsiteY43" fmla="*/ 1176475 h 2543313"/>
              <a:gd name="connsiteX44" fmla="*/ 1481138 w 1996283"/>
              <a:gd name="connsiteY44" fmla="*/ 1133613 h 2543313"/>
              <a:gd name="connsiteX45" fmla="*/ 1504950 w 1996283"/>
              <a:gd name="connsiteY45" fmla="*/ 1090750 h 2543313"/>
              <a:gd name="connsiteX46" fmla="*/ 1514475 w 1996283"/>
              <a:gd name="connsiteY46" fmla="*/ 1076463 h 2543313"/>
              <a:gd name="connsiteX47" fmla="*/ 1533525 w 1996283"/>
              <a:gd name="connsiteY47" fmla="*/ 1033600 h 2543313"/>
              <a:gd name="connsiteX48" fmla="*/ 1547813 w 1996283"/>
              <a:gd name="connsiteY48" fmla="*/ 1024075 h 2543313"/>
              <a:gd name="connsiteX49" fmla="*/ 1566863 w 1996283"/>
              <a:gd name="connsiteY49" fmla="*/ 981213 h 2543313"/>
              <a:gd name="connsiteX50" fmla="*/ 1600200 w 1996283"/>
              <a:gd name="connsiteY50" fmla="*/ 938350 h 2543313"/>
              <a:gd name="connsiteX51" fmla="*/ 1638300 w 1996283"/>
              <a:gd name="connsiteY51" fmla="*/ 890725 h 2543313"/>
              <a:gd name="connsiteX52" fmla="*/ 1676400 w 1996283"/>
              <a:gd name="connsiteY52" fmla="*/ 843100 h 2543313"/>
              <a:gd name="connsiteX53" fmla="*/ 1690688 w 1996283"/>
              <a:gd name="connsiteY53" fmla="*/ 824050 h 2543313"/>
              <a:gd name="connsiteX54" fmla="*/ 1709738 w 1996283"/>
              <a:gd name="connsiteY54" fmla="*/ 805000 h 2543313"/>
              <a:gd name="connsiteX55" fmla="*/ 1719263 w 1996283"/>
              <a:gd name="connsiteY55" fmla="*/ 785950 h 2543313"/>
              <a:gd name="connsiteX56" fmla="*/ 1733550 w 1996283"/>
              <a:gd name="connsiteY56" fmla="*/ 776425 h 2543313"/>
              <a:gd name="connsiteX57" fmla="*/ 1747838 w 1996283"/>
              <a:gd name="connsiteY57" fmla="*/ 757375 h 2543313"/>
              <a:gd name="connsiteX58" fmla="*/ 1762125 w 1996283"/>
              <a:gd name="connsiteY58" fmla="*/ 743088 h 2543313"/>
              <a:gd name="connsiteX59" fmla="*/ 1781175 w 1996283"/>
              <a:gd name="connsiteY59" fmla="*/ 719275 h 2543313"/>
              <a:gd name="connsiteX60" fmla="*/ 1809750 w 1996283"/>
              <a:gd name="connsiteY60" fmla="*/ 690700 h 2543313"/>
              <a:gd name="connsiteX61" fmla="*/ 1843088 w 1996283"/>
              <a:gd name="connsiteY61" fmla="*/ 647838 h 2543313"/>
              <a:gd name="connsiteX62" fmla="*/ 1885950 w 1996283"/>
              <a:gd name="connsiteY62" fmla="*/ 609738 h 2543313"/>
              <a:gd name="connsiteX63" fmla="*/ 1895475 w 1996283"/>
              <a:gd name="connsiteY63" fmla="*/ 595450 h 2543313"/>
              <a:gd name="connsiteX64" fmla="*/ 1914525 w 1996283"/>
              <a:gd name="connsiteY64" fmla="*/ 576400 h 2543313"/>
              <a:gd name="connsiteX65" fmla="*/ 1933575 w 1996283"/>
              <a:gd name="connsiteY65" fmla="*/ 552588 h 2543313"/>
              <a:gd name="connsiteX66" fmla="*/ 1952625 w 1996283"/>
              <a:gd name="connsiteY66" fmla="*/ 519250 h 2543313"/>
              <a:gd name="connsiteX67" fmla="*/ 1962150 w 1996283"/>
              <a:gd name="connsiteY67" fmla="*/ 495438 h 2543313"/>
              <a:gd name="connsiteX68" fmla="*/ 1966913 w 1996283"/>
              <a:gd name="connsiteY68" fmla="*/ 471625 h 2543313"/>
              <a:gd name="connsiteX69" fmla="*/ 1971675 w 1996283"/>
              <a:gd name="connsiteY69" fmla="*/ 452575 h 2543313"/>
              <a:gd name="connsiteX70" fmla="*/ 1976438 w 1996283"/>
              <a:gd name="connsiteY70" fmla="*/ 438288 h 2543313"/>
              <a:gd name="connsiteX71" fmla="*/ 1985963 w 1996283"/>
              <a:gd name="connsiteY71" fmla="*/ 400188 h 2543313"/>
              <a:gd name="connsiteX72" fmla="*/ 1981200 w 1996283"/>
              <a:gd name="connsiteY72" fmla="*/ 176350 h 2543313"/>
              <a:gd name="connsiteX73" fmla="*/ 1971675 w 1996283"/>
              <a:gd name="connsiteY73" fmla="*/ 162063 h 2543313"/>
              <a:gd name="connsiteX74" fmla="*/ 1952625 w 1996283"/>
              <a:gd name="connsiteY74" fmla="*/ 138250 h 2543313"/>
              <a:gd name="connsiteX75" fmla="*/ 1938338 w 1996283"/>
              <a:gd name="connsiteY75" fmla="*/ 119200 h 2543313"/>
              <a:gd name="connsiteX76" fmla="*/ 1919288 w 1996283"/>
              <a:gd name="connsiteY76" fmla="*/ 104913 h 2543313"/>
              <a:gd name="connsiteX77" fmla="*/ 1862138 w 1996283"/>
              <a:gd name="connsiteY77" fmla="*/ 76338 h 2543313"/>
              <a:gd name="connsiteX78" fmla="*/ 1843088 w 1996283"/>
              <a:gd name="connsiteY78" fmla="*/ 66813 h 2543313"/>
              <a:gd name="connsiteX79" fmla="*/ 1809750 w 1996283"/>
              <a:gd name="connsiteY79" fmla="*/ 57288 h 2543313"/>
              <a:gd name="connsiteX80" fmla="*/ 1757363 w 1996283"/>
              <a:gd name="connsiteY80" fmla="*/ 38238 h 2543313"/>
              <a:gd name="connsiteX81" fmla="*/ 1738313 w 1996283"/>
              <a:gd name="connsiteY81" fmla="*/ 33475 h 2543313"/>
              <a:gd name="connsiteX82" fmla="*/ 1714500 w 1996283"/>
              <a:gd name="connsiteY82" fmla="*/ 28713 h 2543313"/>
              <a:gd name="connsiteX83" fmla="*/ 1700213 w 1996283"/>
              <a:gd name="connsiteY83" fmla="*/ 23950 h 2543313"/>
              <a:gd name="connsiteX84" fmla="*/ 1628775 w 1996283"/>
              <a:gd name="connsiteY84" fmla="*/ 19188 h 2543313"/>
              <a:gd name="connsiteX85" fmla="*/ 1600200 w 1996283"/>
              <a:gd name="connsiteY85" fmla="*/ 9663 h 2543313"/>
              <a:gd name="connsiteX86" fmla="*/ 1409700 w 1996283"/>
              <a:gd name="connsiteY86" fmla="*/ 9663 h 2543313"/>
              <a:gd name="connsiteX87" fmla="*/ 1395413 w 1996283"/>
              <a:gd name="connsiteY87" fmla="*/ 14425 h 2543313"/>
              <a:gd name="connsiteX88" fmla="*/ 1376363 w 1996283"/>
              <a:gd name="connsiteY88" fmla="*/ 23950 h 2543313"/>
              <a:gd name="connsiteX89" fmla="*/ 1357313 w 1996283"/>
              <a:gd name="connsiteY89" fmla="*/ 28713 h 2543313"/>
              <a:gd name="connsiteX90" fmla="*/ 1333500 w 1996283"/>
              <a:gd name="connsiteY90" fmla="*/ 43000 h 2543313"/>
              <a:gd name="connsiteX91" fmla="*/ 1300163 w 1996283"/>
              <a:gd name="connsiteY91" fmla="*/ 52525 h 2543313"/>
              <a:gd name="connsiteX92" fmla="*/ 1281113 w 1996283"/>
              <a:gd name="connsiteY92" fmla="*/ 66813 h 2543313"/>
              <a:gd name="connsiteX93" fmla="*/ 1238250 w 1996283"/>
              <a:gd name="connsiteY93" fmla="*/ 81100 h 2543313"/>
              <a:gd name="connsiteX94" fmla="*/ 1214438 w 1996283"/>
              <a:gd name="connsiteY94" fmla="*/ 90625 h 2543313"/>
              <a:gd name="connsiteX95" fmla="*/ 1200150 w 1996283"/>
              <a:gd name="connsiteY95" fmla="*/ 95388 h 2543313"/>
              <a:gd name="connsiteX96" fmla="*/ 1166813 w 1996283"/>
              <a:gd name="connsiteY96" fmla="*/ 114438 h 2543313"/>
              <a:gd name="connsiteX97" fmla="*/ 1152525 w 1996283"/>
              <a:gd name="connsiteY97" fmla="*/ 119200 h 2543313"/>
              <a:gd name="connsiteX98" fmla="*/ 1133475 w 1996283"/>
              <a:gd name="connsiteY98" fmla="*/ 128725 h 2543313"/>
              <a:gd name="connsiteX99" fmla="*/ 1119188 w 1996283"/>
              <a:gd name="connsiteY99" fmla="*/ 133488 h 2543313"/>
              <a:gd name="connsiteX100" fmla="*/ 1095375 w 1996283"/>
              <a:gd name="connsiteY100" fmla="*/ 143013 h 2543313"/>
              <a:gd name="connsiteX101" fmla="*/ 1057275 w 1996283"/>
              <a:gd name="connsiteY101" fmla="*/ 152538 h 2543313"/>
              <a:gd name="connsiteX102" fmla="*/ 1042988 w 1996283"/>
              <a:gd name="connsiteY102" fmla="*/ 162063 h 2543313"/>
              <a:gd name="connsiteX103" fmla="*/ 1014413 w 1996283"/>
              <a:gd name="connsiteY103" fmla="*/ 166825 h 2543313"/>
              <a:gd name="connsiteX104" fmla="*/ 976313 w 1996283"/>
              <a:gd name="connsiteY104" fmla="*/ 176350 h 2543313"/>
              <a:gd name="connsiteX105" fmla="*/ 947738 w 1996283"/>
              <a:gd name="connsiteY105" fmla="*/ 185875 h 2543313"/>
              <a:gd name="connsiteX106" fmla="*/ 928688 w 1996283"/>
              <a:gd name="connsiteY106" fmla="*/ 190638 h 2543313"/>
              <a:gd name="connsiteX107" fmla="*/ 876300 w 1996283"/>
              <a:gd name="connsiteY107" fmla="*/ 204925 h 2543313"/>
              <a:gd name="connsiteX108" fmla="*/ 842963 w 1996283"/>
              <a:gd name="connsiteY108" fmla="*/ 219213 h 2543313"/>
              <a:gd name="connsiteX109" fmla="*/ 819150 w 1996283"/>
              <a:gd name="connsiteY109" fmla="*/ 223975 h 2543313"/>
              <a:gd name="connsiteX110" fmla="*/ 790575 w 1996283"/>
              <a:gd name="connsiteY110" fmla="*/ 233500 h 2543313"/>
              <a:gd name="connsiteX111" fmla="*/ 771525 w 1996283"/>
              <a:gd name="connsiteY111" fmla="*/ 238263 h 2543313"/>
              <a:gd name="connsiteX112" fmla="*/ 742950 w 1996283"/>
              <a:gd name="connsiteY112" fmla="*/ 247788 h 2543313"/>
              <a:gd name="connsiteX113" fmla="*/ 714375 w 1996283"/>
              <a:gd name="connsiteY113" fmla="*/ 252550 h 2543313"/>
              <a:gd name="connsiteX114" fmla="*/ 671513 w 1996283"/>
              <a:gd name="connsiteY114" fmla="*/ 262075 h 2543313"/>
              <a:gd name="connsiteX115" fmla="*/ 638175 w 1996283"/>
              <a:gd name="connsiteY115" fmla="*/ 266838 h 2543313"/>
              <a:gd name="connsiteX116" fmla="*/ 609600 w 1996283"/>
              <a:gd name="connsiteY116" fmla="*/ 271600 h 2543313"/>
              <a:gd name="connsiteX117" fmla="*/ 223838 w 1996283"/>
              <a:gd name="connsiteY117" fmla="*/ 281125 h 2543313"/>
              <a:gd name="connsiteX118" fmla="*/ 123825 w 1996283"/>
              <a:gd name="connsiteY118" fmla="*/ 295413 h 2543313"/>
              <a:gd name="connsiteX119" fmla="*/ 104775 w 1996283"/>
              <a:gd name="connsiteY119" fmla="*/ 300175 h 2543313"/>
              <a:gd name="connsiteX120" fmla="*/ 66675 w 1996283"/>
              <a:gd name="connsiteY120" fmla="*/ 309700 h 2543313"/>
              <a:gd name="connsiteX121" fmla="*/ 52388 w 1996283"/>
              <a:gd name="connsiteY121" fmla="*/ 319225 h 2543313"/>
              <a:gd name="connsiteX122" fmla="*/ 33338 w 1996283"/>
              <a:gd name="connsiteY122" fmla="*/ 328750 h 2543313"/>
              <a:gd name="connsiteX123" fmla="*/ 0 w 1996283"/>
              <a:gd name="connsiteY123" fmla="*/ 347800 h 254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996283" h="2543313">
                <a:moveTo>
                  <a:pt x="176213" y="2543313"/>
                </a:moveTo>
                <a:cubicBezTo>
                  <a:pt x="183737" y="2490636"/>
                  <a:pt x="175419" y="2528231"/>
                  <a:pt x="195263" y="2476638"/>
                </a:cubicBezTo>
                <a:cubicBezTo>
                  <a:pt x="211100" y="2435464"/>
                  <a:pt x="195759" y="2460103"/>
                  <a:pt x="219075" y="2429013"/>
                </a:cubicBezTo>
                <a:cubicBezTo>
                  <a:pt x="222250" y="2416313"/>
                  <a:pt x="224460" y="2403332"/>
                  <a:pt x="228600" y="2390913"/>
                </a:cubicBezTo>
                <a:cubicBezTo>
                  <a:pt x="232423" y="2379443"/>
                  <a:pt x="237822" y="2368552"/>
                  <a:pt x="242888" y="2357575"/>
                </a:cubicBezTo>
                <a:cubicBezTo>
                  <a:pt x="249822" y="2342551"/>
                  <a:pt x="261685" y="2319156"/>
                  <a:pt x="271463" y="2305188"/>
                </a:cubicBezTo>
                <a:cubicBezTo>
                  <a:pt x="277292" y="2296860"/>
                  <a:pt x="284874" y="2289833"/>
                  <a:pt x="290513" y="2281375"/>
                </a:cubicBezTo>
                <a:cubicBezTo>
                  <a:pt x="297612" y="2270726"/>
                  <a:pt x="303575" y="2259349"/>
                  <a:pt x="309563" y="2248038"/>
                </a:cubicBezTo>
                <a:cubicBezTo>
                  <a:pt x="317867" y="2232352"/>
                  <a:pt x="323530" y="2215181"/>
                  <a:pt x="333375" y="2200413"/>
                </a:cubicBezTo>
                <a:cubicBezTo>
                  <a:pt x="336550" y="2195650"/>
                  <a:pt x="339805" y="2190940"/>
                  <a:pt x="342900" y="2186125"/>
                </a:cubicBezTo>
                <a:cubicBezTo>
                  <a:pt x="354093" y="2168714"/>
                  <a:pt x="361603" y="2148375"/>
                  <a:pt x="376238" y="2133738"/>
                </a:cubicBezTo>
                <a:cubicBezTo>
                  <a:pt x="381000" y="2128975"/>
                  <a:pt x="386390" y="2124766"/>
                  <a:pt x="390525" y="2119450"/>
                </a:cubicBezTo>
                <a:cubicBezTo>
                  <a:pt x="397553" y="2110414"/>
                  <a:pt x="402842" y="2100133"/>
                  <a:pt x="409575" y="2090875"/>
                </a:cubicBezTo>
                <a:cubicBezTo>
                  <a:pt x="415554" y="2082654"/>
                  <a:pt x="422275" y="2075000"/>
                  <a:pt x="428625" y="2067063"/>
                </a:cubicBezTo>
                <a:cubicBezTo>
                  <a:pt x="451458" y="2009980"/>
                  <a:pt x="423320" y="2062753"/>
                  <a:pt x="452438" y="2038488"/>
                </a:cubicBezTo>
                <a:cubicBezTo>
                  <a:pt x="458536" y="2033407"/>
                  <a:pt x="461362" y="2025289"/>
                  <a:pt x="466725" y="2019438"/>
                </a:cubicBezTo>
                <a:cubicBezTo>
                  <a:pt x="478861" y="2006198"/>
                  <a:pt x="492125" y="1994038"/>
                  <a:pt x="504825" y="1981338"/>
                </a:cubicBezTo>
                <a:cubicBezTo>
                  <a:pt x="515938" y="1970225"/>
                  <a:pt x="528734" y="1960573"/>
                  <a:pt x="538163" y="1948000"/>
                </a:cubicBezTo>
                <a:cubicBezTo>
                  <a:pt x="551893" y="1929693"/>
                  <a:pt x="553563" y="1925594"/>
                  <a:pt x="571500" y="1909900"/>
                </a:cubicBezTo>
                <a:cubicBezTo>
                  <a:pt x="599849" y="1885095"/>
                  <a:pt x="585420" y="1905505"/>
                  <a:pt x="619125" y="1871800"/>
                </a:cubicBezTo>
                <a:cubicBezTo>
                  <a:pt x="623172" y="1867753"/>
                  <a:pt x="624603" y="1861560"/>
                  <a:pt x="628650" y="1857513"/>
                </a:cubicBezTo>
                <a:cubicBezTo>
                  <a:pt x="638403" y="1847760"/>
                  <a:pt x="667711" y="1831181"/>
                  <a:pt x="676275" y="1824175"/>
                </a:cubicBezTo>
                <a:cubicBezTo>
                  <a:pt x="730784" y="1779578"/>
                  <a:pt x="675617" y="1820072"/>
                  <a:pt x="714375" y="1781313"/>
                </a:cubicBezTo>
                <a:cubicBezTo>
                  <a:pt x="726308" y="1769380"/>
                  <a:pt x="740206" y="1759562"/>
                  <a:pt x="752475" y="1747975"/>
                </a:cubicBezTo>
                <a:cubicBezTo>
                  <a:pt x="768797" y="1732560"/>
                  <a:pt x="782853" y="1714722"/>
                  <a:pt x="800100" y="1700350"/>
                </a:cubicBezTo>
                <a:cubicBezTo>
                  <a:pt x="809625" y="1692413"/>
                  <a:pt x="819630" y="1685018"/>
                  <a:pt x="828675" y="1676538"/>
                </a:cubicBezTo>
                <a:cubicBezTo>
                  <a:pt x="845054" y="1661183"/>
                  <a:pt x="857620" y="1641366"/>
                  <a:pt x="876300" y="1628913"/>
                </a:cubicBezTo>
                <a:cubicBezTo>
                  <a:pt x="960296" y="1572916"/>
                  <a:pt x="864158" y="1641587"/>
                  <a:pt x="919163" y="1590813"/>
                </a:cubicBezTo>
                <a:cubicBezTo>
                  <a:pt x="934102" y="1577024"/>
                  <a:pt x="949873" y="1563990"/>
                  <a:pt x="966788" y="1552713"/>
                </a:cubicBezTo>
                <a:cubicBezTo>
                  <a:pt x="976727" y="1546087"/>
                  <a:pt x="991685" y="1536496"/>
                  <a:pt x="1000125" y="1528900"/>
                </a:cubicBezTo>
                <a:cubicBezTo>
                  <a:pt x="1010137" y="1519889"/>
                  <a:pt x="1018687" y="1509336"/>
                  <a:pt x="1028700" y="1500325"/>
                </a:cubicBezTo>
                <a:cubicBezTo>
                  <a:pt x="1047289" y="1483595"/>
                  <a:pt x="1050118" y="1486494"/>
                  <a:pt x="1071563" y="1471750"/>
                </a:cubicBezTo>
                <a:cubicBezTo>
                  <a:pt x="1089356" y="1459517"/>
                  <a:pt x="1107089" y="1447138"/>
                  <a:pt x="1123950" y="1433650"/>
                </a:cubicBezTo>
                <a:cubicBezTo>
                  <a:pt x="1131888" y="1427300"/>
                  <a:pt x="1139187" y="1420057"/>
                  <a:pt x="1147763" y="1414600"/>
                </a:cubicBezTo>
                <a:cubicBezTo>
                  <a:pt x="1156747" y="1408883"/>
                  <a:pt x="1166813" y="1405075"/>
                  <a:pt x="1176338" y="1400313"/>
                </a:cubicBezTo>
                <a:cubicBezTo>
                  <a:pt x="1211103" y="1365548"/>
                  <a:pt x="1178236" y="1395336"/>
                  <a:pt x="1219200" y="1366975"/>
                </a:cubicBezTo>
                <a:cubicBezTo>
                  <a:pt x="1239310" y="1353053"/>
                  <a:pt x="1263668" y="1331687"/>
                  <a:pt x="1285875" y="1319350"/>
                </a:cubicBezTo>
                <a:cubicBezTo>
                  <a:pt x="1290263" y="1316912"/>
                  <a:pt x="1295400" y="1316175"/>
                  <a:pt x="1300163" y="1314588"/>
                </a:cubicBezTo>
                <a:cubicBezTo>
                  <a:pt x="1308100" y="1308238"/>
                  <a:pt x="1316787" y="1302726"/>
                  <a:pt x="1323975" y="1295538"/>
                </a:cubicBezTo>
                <a:cubicBezTo>
                  <a:pt x="1349925" y="1269588"/>
                  <a:pt x="1325263" y="1280822"/>
                  <a:pt x="1352550" y="1271725"/>
                </a:cubicBezTo>
                <a:cubicBezTo>
                  <a:pt x="1358900" y="1265375"/>
                  <a:pt x="1364842" y="1258588"/>
                  <a:pt x="1371600" y="1252675"/>
                </a:cubicBezTo>
                <a:cubicBezTo>
                  <a:pt x="1377574" y="1247448"/>
                  <a:pt x="1385037" y="1244001"/>
                  <a:pt x="1390650" y="1238388"/>
                </a:cubicBezTo>
                <a:cubicBezTo>
                  <a:pt x="1396263" y="1232775"/>
                  <a:pt x="1399554" y="1225171"/>
                  <a:pt x="1404938" y="1219338"/>
                </a:cubicBezTo>
                <a:cubicBezTo>
                  <a:pt x="1418643" y="1204491"/>
                  <a:pt x="1436592" y="1193287"/>
                  <a:pt x="1447800" y="1176475"/>
                </a:cubicBezTo>
                <a:cubicBezTo>
                  <a:pt x="1495952" y="1104247"/>
                  <a:pt x="1443831" y="1178381"/>
                  <a:pt x="1481138" y="1133613"/>
                </a:cubicBezTo>
                <a:cubicBezTo>
                  <a:pt x="1491871" y="1120733"/>
                  <a:pt x="1496845" y="1105340"/>
                  <a:pt x="1504950" y="1090750"/>
                </a:cubicBezTo>
                <a:cubicBezTo>
                  <a:pt x="1507730" y="1085747"/>
                  <a:pt x="1511915" y="1081582"/>
                  <a:pt x="1514475" y="1076463"/>
                </a:cubicBezTo>
                <a:cubicBezTo>
                  <a:pt x="1527006" y="1051401"/>
                  <a:pt x="1507659" y="1068088"/>
                  <a:pt x="1533525" y="1033600"/>
                </a:cubicBezTo>
                <a:cubicBezTo>
                  <a:pt x="1536959" y="1029021"/>
                  <a:pt x="1543050" y="1027250"/>
                  <a:pt x="1547813" y="1024075"/>
                </a:cubicBezTo>
                <a:cubicBezTo>
                  <a:pt x="1551515" y="1014820"/>
                  <a:pt x="1560540" y="990346"/>
                  <a:pt x="1566863" y="981213"/>
                </a:cubicBezTo>
                <a:cubicBezTo>
                  <a:pt x="1577166" y="966331"/>
                  <a:pt x="1589017" y="952583"/>
                  <a:pt x="1600200" y="938350"/>
                </a:cubicBezTo>
                <a:cubicBezTo>
                  <a:pt x="1612760" y="922364"/>
                  <a:pt x="1625600" y="906600"/>
                  <a:pt x="1638300" y="890725"/>
                </a:cubicBezTo>
                <a:cubicBezTo>
                  <a:pt x="1638338" y="890677"/>
                  <a:pt x="1676363" y="843148"/>
                  <a:pt x="1676400" y="843100"/>
                </a:cubicBezTo>
                <a:cubicBezTo>
                  <a:pt x="1681273" y="836834"/>
                  <a:pt x="1685075" y="829663"/>
                  <a:pt x="1690688" y="824050"/>
                </a:cubicBezTo>
                <a:cubicBezTo>
                  <a:pt x="1697038" y="817700"/>
                  <a:pt x="1704350" y="812184"/>
                  <a:pt x="1709738" y="805000"/>
                </a:cubicBezTo>
                <a:cubicBezTo>
                  <a:pt x="1713998" y="799320"/>
                  <a:pt x="1714718" y="791404"/>
                  <a:pt x="1719263" y="785950"/>
                </a:cubicBezTo>
                <a:cubicBezTo>
                  <a:pt x="1722927" y="781553"/>
                  <a:pt x="1729503" y="780472"/>
                  <a:pt x="1733550" y="776425"/>
                </a:cubicBezTo>
                <a:cubicBezTo>
                  <a:pt x="1739163" y="770812"/>
                  <a:pt x="1742672" y="763402"/>
                  <a:pt x="1747838" y="757375"/>
                </a:cubicBezTo>
                <a:cubicBezTo>
                  <a:pt x="1752221" y="752261"/>
                  <a:pt x="1757690" y="748157"/>
                  <a:pt x="1762125" y="743088"/>
                </a:cubicBezTo>
                <a:cubicBezTo>
                  <a:pt x="1768819" y="735438"/>
                  <a:pt x="1774337" y="726797"/>
                  <a:pt x="1781175" y="719275"/>
                </a:cubicBezTo>
                <a:cubicBezTo>
                  <a:pt x="1790236" y="709308"/>
                  <a:pt x="1800928" y="700879"/>
                  <a:pt x="1809750" y="690700"/>
                </a:cubicBezTo>
                <a:cubicBezTo>
                  <a:pt x="1821605" y="677022"/>
                  <a:pt x="1830289" y="660637"/>
                  <a:pt x="1843088" y="647838"/>
                </a:cubicBezTo>
                <a:cubicBezTo>
                  <a:pt x="1872512" y="618412"/>
                  <a:pt x="1857920" y="630760"/>
                  <a:pt x="1885950" y="609738"/>
                </a:cubicBezTo>
                <a:cubicBezTo>
                  <a:pt x="1889125" y="604975"/>
                  <a:pt x="1891750" y="599796"/>
                  <a:pt x="1895475" y="595450"/>
                </a:cubicBezTo>
                <a:cubicBezTo>
                  <a:pt x="1901319" y="588632"/>
                  <a:pt x="1909305" y="583707"/>
                  <a:pt x="1914525" y="576400"/>
                </a:cubicBezTo>
                <a:cubicBezTo>
                  <a:pt x="1935438" y="547123"/>
                  <a:pt x="1898761" y="575798"/>
                  <a:pt x="1933575" y="552588"/>
                </a:cubicBezTo>
                <a:cubicBezTo>
                  <a:pt x="1945104" y="518004"/>
                  <a:pt x="1928598" y="562500"/>
                  <a:pt x="1952625" y="519250"/>
                </a:cubicBezTo>
                <a:cubicBezTo>
                  <a:pt x="1956777" y="511777"/>
                  <a:pt x="1959693" y="503626"/>
                  <a:pt x="1962150" y="495438"/>
                </a:cubicBezTo>
                <a:cubicBezTo>
                  <a:pt x="1964476" y="487685"/>
                  <a:pt x="1965157" y="479527"/>
                  <a:pt x="1966913" y="471625"/>
                </a:cubicBezTo>
                <a:cubicBezTo>
                  <a:pt x="1968333" y="465235"/>
                  <a:pt x="1969877" y="458869"/>
                  <a:pt x="1971675" y="452575"/>
                </a:cubicBezTo>
                <a:cubicBezTo>
                  <a:pt x="1973054" y="447748"/>
                  <a:pt x="1975220" y="443158"/>
                  <a:pt x="1976438" y="438288"/>
                </a:cubicBezTo>
                <a:lnTo>
                  <a:pt x="1985963" y="400188"/>
                </a:lnTo>
                <a:cubicBezTo>
                  <a:pt x="1996283" y="307295"/>
                  <a:pt x="1996153" y="329621"/>
                  <a:pt x="1981200" y="176350"/>
                </a:cubicBezTo>
                <a:cubicBezTo>
                  <a:pt x="1980644" y="170653"/>
                  <a:pt x="1974850" y="166825"/>
                  <a:pt x="1971675" y="162063"/>
                </a:cubicBezTo>
                <a:cubicBezTo>
                  <a:pt x="1962404" y="134247"/>
                  <a:pt x="1974167" y="159792"/>
                  <a:pt x="1952625" y="138250"/>
                </a:cubicBezTo>
                <a:cubicBezTo>
                  <a:pt x="1947012" y="132637"/>
                  <a:pt x="1943951" y="124813"/>
                  <a:pt x="1938338" y="119200"/>
                </a:cubicBezTo>
                <a:cubicBezTo>
                  <a:pt x="1932725" y="113587"/>
                  <a:pt x="1925892" y="109316"/>
                  <a:pt x="1919288" y="104913"/>
                </a:cubicBezTo>
                <a:cubicBezTo>
                  <a:pt x="1880001" y="78722"/>
                  <a:pt x="1893810" y="84255"/>
                  <a:pt x="1862138" y="76338"/>
                </a:cubicBezTo>
                <a:cubicBezTo>
                  <a:pt x="1855788" y="73163"/>
                  <a:pt x="1849613" y="69610"/>
                  <a:pt x="1843088" y="66813"/>
                </a:cubicBezTo>
                <a:cubicBezTo>
                  <a:pt x="1833519" y="62712"/>
                  <a:pt x="1819423" y="59706"/>
                  <a:pt x="1809750" y="57288"/>
                </a:cubicBezTo>
                <a:cubicBezTo>
                  <a:pt x="1784570" y="40501"/>
                  <a:pt x="1801017" y="49152"/>
                  <a:pt x="1757363" y="38238"/>
                </a:cubicBezTo>
                <a:cubicBezTo>
                  <a:pt x="1751013" y="36650"/>
                  <a:pt x="1744731" y="34759"/>
                  <a:pt x="1738313" y="33475"/>
                </a:cubicBezTo>
                <a:cubicBezTo>
                  <a:pt x="1730375" y="31888"/>
                  <a:pt x="1722353" y="30676"/>
                  <a:pt x="1714500" y="28713"/>
                </a:cubicBezTo>
                <a:cubicBezTo>
                  <a:pt x="1709630" y="27495"/>
                  <a:pt x="1705202" y="24504"/>
                  <a:pt x="1700213" y="23950"/>
                </a:cubicBezTo>
                <a:cubicBezTo>
                  <a:pt x="1676493" y="21314"/>
                  <a:pt x="1652588" y="20775"/>
                  <a:pt x="1628775" y="19188"/>
                </a:cubicBezTo>
                <a:cubicBezTo>
                  <a:pt x="1619250" y="16013"/>
                  <a:pt x="1610117" y="11229"/>
                  <a:pt x="1600200" y="9663"/>
                </a:cubicBezTo>
                <a:cubicBezTo>
                  <a:pt x="1539000" y="0"/>
                  <a:pt x="1468875" y="7471"/>
                  <a:pt x="1409700" y="9663"/>
                </a:cubicBezTo>
                <a:cubicBezTo>
                  <a:pt x="1404938" y="11250"/>
                  <a:pt x="1400027" y="12448"/>
                  <a:pt x="1395413" y="14425"/>
                </a:cubicBezTo>
                <a:cubicBezTo>
                  <a:pt x="1388887" y="17222"/>
                  <a:pt x="1383010" y="21457"/>
                  <a:pt x="1376363" y="23950"/>
                </a:cubicBezTo>
                <a:cubicBezTo>
                  <a:pt x="1370234" y="26248"/>
                  <a:pt x="1363663" y="27125"/>
                  <a:pt x="1357313" y="28713"/>
                </a:cubicBezTo>
                <a:cubicBezTo>
                  <a:pt x="1349375" y="33475"/>
                  <a:pt x="1341779" y="38860"/>
                  <a:pt x="1333500" y="43000"/>
                </a:cubicBezTo>
                <a:cubicBezTo>
                  <a:pt x="1326663" y="46419"/>
                  <a:pt x="1306274" y="50997"/>
                  <a:pt x="1300163" y="52525"/>
                </a:cubicBezTo>
                <a:cubicBezTo>
                  <a:pt x="1293813" y="57288"/>
                  <a:pt x="1288052" y="62958"/>
                  <a:pt x="1281113" y="66813"/>
                </a:cubicBezTo>
                <a:cubicBezTo>
                  <a:pt x="1258751" y="79236"/>
                  <a:pt x="1259830" y="73907"/>
                  <a:pt x="1238250" y="81100"/>
                </a:cubicBezTo>
                <a:cubicBezTo>
                  <a:pt x="1230140" y="83803"/>
                  <a:pt x="1222442" y="87623"/>
                  <a:pt x="1214438" y="90625"/>
                </a:cubicBezTo>
                <a:cubicBezTo>
                  <a:pt x="1209737" y="92388"/>
                  <a:pt x="1204764" y="93410"/>
                  <a:pt x="1200150" y="95388"/>
                </a:cubicBezTo>
                <a:cubicBezTo>
                  <a:pt x="1141674" y="120450"/>
                  <a:pt x="1214665" y="90513"/>
                  <a:pt x="1166813" y="114438"/>
                </a:cubicBezTo>
                <a:cubicBezTo>
                  <a:pt x="1162323" y="116683"/>
                  <a:pt x="1157139" y="117223"/>
                  <a:pt x="1152525" y="119200"/>
                </a:cubicBezTo>
                <a:cubicBezTo>
                  <a:pt x="1145999" y="121997"/>
                  <a:pt x="1140000" y="125928"/>
                  <a:pt x="1133475" y="128725"/>
                </a:cubicBezTo>
                <a:cubicBezTo>
                  <a:pt x="1128861" y="130703"/>
                  <a:pt x="1123888" y="131725"/>
                  <a:pt x="1119188" y="133488"/>
                </a:cubicBezTo>
                <a:cubicBezTo>
                  <a:pt x="1111183" y="136490"/>
                  <a:pt x="1103546" y="140499"/>
                  <a:pt x="1095375" y="143013"/>
                </a:cubicBezTo>
                <a:cubicBezTo>
                  <a:pt x="1082863" y="146863"/>
                  <a:pt x="1057275" y="152538"/>
                  <a:pt x="1057275" y="152538"/>
                </a:cubicBezTo>
                <a:cubicBezTo>
                  <a:pt x="1052513" y="155713"/>
                  <a:pt x="1048418" y="160253"/>
                  <a:pt x="1042988" y="162063"/>
                </a:cubicBezTo>
                <a:cubicBezTo>
                  <a:pt x="1033827" y="165117"/>
                  <a:pt x="1023855" y="164802"/>
                  <a:pt x="1014413" y="166825"/>
                </a:cubicBezTo>
                <a:cubicBezTo>
                  <a:pt x="1001613" y="169568"/>
                  <a:pt x="988732" y="172210"/>
                  <a:pt x="976313" y="176350"/>
                </a:cubicBezTo>
                <a:cubicBezTo>
                  <a:pt x="966788" y="179525"/>
                  <a:pt x="957478" y="183440"/>
                  <a:pt x="947738" y="185875"/>
                </a:cubicBezTo>
                <a:cubicBezTo>
                  <a:pt x="941388" y="187463"/>
                  <a:pt x="934898" y="188568"/>
                  <a:pt x="928688" y="190638"/>
                </a:cubicBezTo>
                <a:cubicBezTo>
                  <a:pt x="882803" y="205933"/>
                  <a:pt x="928112" y="196291"/>
                  <a:pt x="876300" y="204925"/>
                </a:cubicBezTo>
                <a:cubicBezTo>
                  <a:pt x="862676" y="211737"/>
                  <a:pt x="856974" y="215710"/>
                  <a:pt x="842963" y="219213"/>
                </a:cubicBezTo>
                <a:cubicBezTo>
                  <a:pt x="835110" y="221176"/>
                  <a:pt x="826960" y="221845"/>
                  <a:pt x="819150" y="223975"/>
                </a:cubicBezTo>
                <a:cubicBezTo>
                  <a:pt x="809464" y="226617"/>
                  <a:pt x="800315" y="231065"/>
                  <a:pt x="790575" y="233500"/>
                </a:cubicBezTo>
                <a:cubicBezTo>
                  <a:pt x="784225" y="235088"/>
                  <a:pt x="777794" y="236382"/>
                  <a:pt x="771525" y="238263"/>
                </a:cubicBezTo>
                <a:cubicBezTo>
                  <a:pt x="761908" y="241148"/>
                  <a:pt x="752690" y="245353"/>
                  <a:pt x="742950" y="247788"/>
                </a:cubicBezTo>
                <a:cubicBezTo>
                  <a:pt x="733582" y="250130"/>
                  <a:pt x="723844" y="250656"/>
                  <a:pt x="714375" y="252550"/>
                </a:cubicBezTo>
                <a:cubicBezTo>
                  <a:pt x="671530" y="261119"/>
                  <a:pt x="721459" y="253751"/>
                  <a:pt x="671513" y="262075"/>
                </a:cubicBezTo>
                <a:cubicBezTo>
                  <a:pt x="660440" y="263920"/>
                  <a:pt x="649270" y="265131"/>
                  <a:pt x="638175" y="266838"/>
                </a:cubicBezTo>
                <a:cubicBezTo>
                  <a:pt x="628631" y="268306"/>
                  <a:pt x="619251" y="271267"/>
                  <a:pt x="609600" y="271600"/>
                </a:cubicBezTo>
                <a:lnTo>
                  <a:pt x="223838" y="281125"/>
                </a:lnTo>
                <a:cubicBezTo>
                  <a:pt x="193636" y="284481"/>
                  <a:pt x="152359" y="288280"/>
                  <a:pt x="123825" y="295413"/>
                </a:cubicBezTo>
                <a:cubicBezTo>
                  <a:pt x="117475" y="297000"/>
                  <a:pt x="111165" y="298755"/>
                  <a:pt x="104775" y="300175"/>
                </a:cubicBezTo>
                <a:cubicBezTo>
                  <a:pt x="70297" y="307837"/>
                  <a:pt x="92204" y="301191"/>
                  <a:pt x="66675" y="309700"/>
                </a:cubicBezTo>
                <a:cubicBezTo>
                  <a:pt x="61913" y="312875"/>
                  <a:pt x="57358" y="316385"/>
                  <a:pt x="52388" y="319225"/>
                </a:cubicBezTo>
                <a:cubicBezTo>
                  <a:pt x="46224" y="322747"/>
                  <a:pt x="39426" y="325097"/>
                  <a:pt x="33338" y="328750"/>
                </a:cubicBezTo>
                <a:cubicBezTo>
                  <a:pt x="120" y="348681"/>
                  <a:pt x="16671" y="347800"/>
                  <a:pt x="0" y="347800"/>
                </a:cubicBezTo>
              </a:path>
            </a:pathLst>
          </a:cu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7114448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*insert</a:t>
            </a:r>
          </a:p>
          <a:p>
            <a:r>
              <a:rPr lang="en-US" altLang="ko-KR" sz="1400" dirty="0" smtClean="0"/>
              <a:t>- mapper.xml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mapper</a:t>
            </a:r>
            <a:r>
              <a:rPr lang="en-US" altLang="ko-KR" sz="1400" dirty="0" smtClean="0"/>
              <a:t>&gt;node</a:t>
            </a:r>
            <a:r>
              <a:rPr lang="ko-KR" altLang="en-US" sz="1400" dirty="0" smtClean="0"/>
              <a:t>의 자식노드로 </a:t>
            </a:r>
            <a:r>
              <a:rPr lang="en-US" altLang="ko-KR" sz="1400" dirty="0" smtClean="0"/>
              <a:t>&lt;insert&gt;node</a:t>
            </a:r>
            <a:r>
              <a:rPr lang="ko-KR" altLang="en-US" sz="1400" dirty="0" smtClean="0"/>
              <a:t>를 작성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작성</a:t>
            </a:r>
            <a:endParaRPr lang="en-US" altLang="ko-KR" sz="1400" dirty="0"/>
          </a:p>
          <a:p>
            <a:r>
              <a:rPr lang="en-US" altLang="ko-KR" sz="1400" b="1" dirty="0" smtClean="0"/>
              <a:t>&lt;insert </a:t>
            </a:r>
            <a:r>
              <a:rPr lang="en-US" altLang="ko-KR" sz="1400" dirty="0" smtClean="0"/>
              <a:t>id=“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” </a:t>
            </a:r>
            <a:r>
              <a:rPr lang="en-US" altLang="ko-KR" sz="1400" dirty="0" err="1" smtClean="0"/>
              <a:t>paramterType</a:t>
            </a:r>
            <a:r>
              <a:rPr lang="en-US" altLang="ko-KR" sz="1400" dirty="0" smtClean="0"/>
              <a:t>=“</a:t>
            </a:r>
            <a:r>
              <a:rPr lang="ko-KR" altLang="en-US" sz="1400" dirty="0" err="1" smtClean="0"/>
              <a:t>입력데이터형</a:t>
            </a:r>
            <a:r>
              <a:rPr lang="en-US" altLang="ko-KR" sz="1400" dirty="0" smtClean="0"/>
              <a:t>”&gt;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insert 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작성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입력데이터형의</a:t>
            </a:r>
            <a:r>
              <a:rPr lang="ko-KR" altLang="en-US" sz="1400" dirty="0" smtClean="0"/>
              <a:t> 값을 사용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#</a:t>
            </a:r>
            <a:r>
              <a:rPr lang="en-US" altLang="ko-KR" sz="1400" dirty="0" smtClean="0"/>
              <a:t>{ </a:t>
            </a:r>
            <a:r>
              <a:rPr lang="ko-KR" altLang="en-US" sz="1400" dirty="0" smtClean="0"/>
              <a:t>이름 </a:t>
            </a:r>
            <a:r>
              <a:rPr lang="en-US" altLang="ko-KR" sz="1400" dirty="0" smtClean="0"/>
              <a:t>}  - </a:t>
            </a:r>
            <a:r>
              <a:rPr lang="ko-KR" altLang="en-US" sz="1400" dirty="0" smtClean="0"/>
              <a:t>입력 값을 </a:t>
            </a:r>
            <a:r>
              <a:rPr lang="en-US" altLang="ko-KR" sz="1400" dirty="0" smtClean="0"/>
              <a:t>bind</a:t>
            </a:r>
            <a:r>
              <a:rPr lang="ko-KR" altLang="en-US" sz="1400" dirty="0" smtClean="0"/>
              <a:t>변수로 처리할 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문자열 일지라도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를 사용하지 않는다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$</a:t>
            </a:r>
            <a:r>
              <a:rPr lang="en-US" altLang="ko-KR" sz="1400" dirty="0" smtClean="0"/>
              <a:t>{ </a:t>
            </a:r>
            <a:r>
              <a:rPr lang="ko-KR" altLang="en-US" sz="1400" dirty="0" smtClean="0"/>
              <a:t>이름 </a:t>
            </a:r>
            <a:r>
              <a:rPr lang="en-US" altLang="ko-KR" sz="1400" dirty="0" smtClean="0"/>
              <a:t>} – </a:t>
            </a:r>
            <a:r>
              <a:rPr lang="ko-KR" altLang="en-US" sz="1400" dirty="0" smtClean="0"/>
              <a:t>입력 값을 </a:t>
            </a:r>
            <a:r>
              <a:rPr lang="ko-KR" altLang="en-US" sz="1400" dirty="0" err="1" smtClean="0"/>
              <a:t>쿼리문에</a:t>
            </a:r>
            <a:r>
              <a:rPr lang="ko-KR" altLang="en-US" sz="1400" dirty="0" smtClean="0"/>
              <a:t> 직접 넣어 처리할 때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</a:t>
            </a:r>
            <a:r>
              <a:rPr lang="ko-KR" altLang="en-US" sz="1400" dirty="0" smtClean="0"/>
              <a:t>입력 값이 문자열인 경우에는 반드시 </a:t>
            </a:r>
            <a:r>
              <a:rPr lang="en-US" altLang="ko-KR" sz="1400" b="1" dirty="0" smtClean="0"/>
              <a:t>‘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사용해야한다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&lt;/insert&gt;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-handler</a:t>
            </a:r>
            <a:r>
              <a:rPr lang="ko-KR" altLang="en-US" sz="1400" dirty="0" smtClean="0"/>
              <a:t>에 호출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SqlSession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ss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SqlSessionFactoy.openSession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- </a:t>
            </a:r>
            <a:r>
              <a:rPr lang="en-US" altLang="ko-KR" sz="1400" dirty="0" err="1" smtClean="0"/>
              <a:t>parameterType</a:t>
            </a:r>
            <a:r>
              <a:rPr lang="ko-KR" altLang="en-US" sz="1400" dirty="0" smtClean="0"/>
              <a:t>이 존재하지 않는 경우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cnt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ss.insert</a:t>
            </a:r>
            <a:r>
              <a:rPr lang="en-US" altLang="ko-KR" sz="1400" dirty="0" smtClean="0"/>
              <a:t>(“namespace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”);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parameteteType</a:t>
            </a:r>
            <a:r>
              <a:rPr lang="ko-KR" altLang="en-US" sz="1400" dirty="0" smtClean="0"/>
              <a:t>이 존재하는 경우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cnt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ss.insert</a:t>
            </a:r>
            <a:r>
              <a:rPr lang="en-US" altLang="ko-KR" sz="1400" dirty="0" smtClean="0"/>
              <a:t>(“namespace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”, </a:t>
            </a:r>
            <a:r>
              <a:rPr lang="ko-KR" altLang="en-US" sz="1400" dirty="0" smtClean="0"/>
              <a:t>값 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r>
              <a:rPr lang="en-US" altLang="ko-KR" sz="1400" dirty="0" smtClean="0"/>
              <a:t> 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142976" y="1928802"/>
            <a:ext cx="57150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1142976" y="2143116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5918" y="2428868"/>
            <a:ext cx="1584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단일형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아무말대잔치</a:t>
            </a:r>
            <a:endParaRPr lang="en-US" altLang="ko-KR" sz="1100" dirty="0" smtClean="0"/>
          </a:p>
          <a:p>
            <a:r>
              <a:rPr lang="ko-KR" altLang="en-US" sz="1100" dirty="0" smtClean="0"/>
              <a:t>복합형 </a:t>
            </a:r>
            <a:r>
              <a:rPr lang="en-US" altLang="ko-KR" sz="1100" dirty="0" smtClean="0"/>
              <a:t>: getter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28794" y="1338263"/>
            <a:ext cx="2376506" cy="1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>
            <a:off x="4214810" y="1357298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7686" y="131000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생략가능</a:t>
            </a:r>
            <a:endParaRPr lang="ko-KR" altLang="en-US" sz="11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14282" y="4570420"/>
            <a:ext cx="50006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8596" y="4786322"/>
            <a:ext cx="5570756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쿼리 생성</a:t>
            </a:r>
            <a:endParaRPr lang="en-US" altLang="ko-KR" sz="1100" dirty="0" smtClean="0"/>
          </a:p>
          <a:p>
            <a:r>
              <a:rPr lang="en-US" altLang="ko-KR" sz="1100" dirty="0" smtClean="0"/>
              <a:t> &lt;insert id=“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insertCpDept</a:t>
            </a:r>
            <a:r>
              <a:rPr lang="en-US" altLang="ko-KR" sz="1100" dirty="0" smtClean="0"/>
              <a:t>” </a:t>
            </a:r>
            <a:r>
              <a:rPr lang="en-US" altLang="ko-KR" sz="1100" dirty="0" err="1" smtClean="0"/>
              <a:t>parameterType</a:t>
            </a:r>
            <a:r>
              <a:rPr lang="en-US" altLang="ko-KR" sz="1100" dirty="0" smtClean="0"/>
              <a:t>=“</a:t>
            </a:r>
            <a:r>
              <a:rPr lang="en-US" altLang="ko-KR" sz="1100" dirty="0" err="1" smtClean="0"/>
              <a:t>kr.co.sist.vo.CpDeptVO</a:t>
            </a:r>
            <a:r>
              <a:rPr lang="en-US" altLang="ko-KR" sz="1100" dirty="0" smtClean="0"/>
              <a:t>”&gt;</a:t>
            </a:r>
          </a:p>
          <a:p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insert into </a:t>
            </a:r>
            <a:r>
              <a:rPr lang="en-US" altLang="ko-KR" sz="1100" dirty="0" err="1" smtClean="0"/>
              <a:t>cp_dept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deptno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dname,loc</a:t>
            </a:r>
            <a:r>
              <a:rPr lang="en-US" altLang="ko-KR" sz="1100" dirty="0" smtClean="0"/>
              <a:t>) values( #{ </a:t>
            </a:r>
            <a:r>
              <a:rPr lang="en-US" altLang="ko-KR" sz="1100" dirty="0" err="1" smtClean="0"/>
              <a:t>deptno</a:t>
            </a:r>
            <a:r>
              <a:rPr lang="en-US" altLang="ko-KR" sz="1100" dirty="0" smtClean="0"/>
              <a:t> }, #{ </a:t>
            </a:r>
            <a:r>
              <a:rPr lang="en-US" altLang="ko-KR" sz="1100" dirty="0" err="1" smtClean="0"/>
              <a:t>dname</a:t>
            </a:r>
            <a:r>
              <a:rPr lang="en-US" altLang="ko-KR" sz="1100" dirty="0" smtClean="0"/>
              <a:t> },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‘</a:t>
            </a:r>
            <a:r>
              <a:rPr lang="en-US" altLang="ko-KR" sz="1100" dirty="0" smtClean="0">
                <a:solidFill>
                  <a:srgbClr val="FF0000"/>
                </a:solidFill>
              </a:rPr>
              <a:t>$</a:t>
            </a:r>
            <a:r>
              <a:rPr lang="en-US" altLang="ko-KR" sz="1100" dirty="0" smtClean="0"/>
              <a:t>{ loc }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’</a:t>
            </a:r>
            <a:r>
              <a:rPr lang="en-US" altLang="ko-KR" sz="1100" dirty="0" smtClean="0"/>
              <a:t> 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&lt;/insert&gt;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호출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ss.insert</a:t>
            </a:r>
            <a:r>
              <a:rPr lang="en-US" altLang="ko-KR" sz="1100" dirty="0" smtClean="0"/>
              <a:t>(“namespace</a:t>
            </a:r>
            <a:r>
              <a:rPr lang="ko-KR" altLang="en-US" sz="1100" dirty="0" smtClean="0"/>
              <a:t>명</a:t>
            </a:r>
            <a:r>
              <a:rPr lang="en-US" altLang="ko-KR" sz="1100" dirty="0" smtClean="0"/>
              <a:t>.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insertCpDept</a:t>
            </a:r>
            <a:r>
              <a:rPr lang="en-US" altLang="ko-KR" sz="1100" dirty="0" smtClean="0"/>
              <a:t>”, new </a:t>
            </a:r>
            <a:r>
              <a:rPr lang="en-US" altLang="ko-KR" sz="1100" dirty="0" err="1" smtClean="0"/>
              <a:t>CpDeptVO</a:t>
            </a:r>
            <a:r>
              <a:rPr lang="en-US" altLang="ko-KR" sz="1100" dirty="0" smtClean="0"/>
              <a:t>( 10, “</a:t>
            </a:r>
            <a:r>
              <a:rPr lang="ko-KR" altLang="en-US" sz="1100" dirty="0" smtClean="0"/>
              <a:t>개발부</a:t>
            </a:r>
            <a:r>
              <a:rPr lang="en-US" altLang="ko-KR" sz="1100" dirty="0" smtClean="0"/>
              <a:t>”, “</a:t>
            </a:r>
            <a:r>
              <a:rPr lang="ko-KR" altLang="en-US" sz="1100" dirty="0" smtClean="0"/>
              <a:t>서울</a:t>
            </a:r>
            <a:r>
              <a:rPr lang="en-US" altLang="ko-KR" sz="1100" dirty="0" smtClean="0"/>
              <a:t>”));</a:t>
            </a:r>
          </a:p>
          <a:p>
            <a:endParaRPr lang="ko-KR" altLang="en-US" sz="1100" dirty="0"/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5000628" y="5357826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43959" y="4643446"/>
            <a:ext cx="1883849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</a:t>
            </a:r>
            <a:r>
              <a:rPr lang="en-US" altLang="ko-KR" sz="1100" dirty="0" smtClean="0"/>
              <a:t>ublic class </a:t>
            </a:r>
            <a:r>
              <a:rPr lang="en-US" altLang="ko-KR" sz="1100" dirty="0" err="1" smtClean="0"/>
              <a:t>CpDeptVO</a:t>
            </a:r>
            <a:r>
              <a:rPr lang="en-US" altLang="ko-KR" sz="1100" dirty="0" smtClean="0"/>
              <a:t>{</a:t>
            </a:r>
          </a:p>
          <a:p>
            <a:r>
              <a:rPr lang="en-US" altLang="ko-KR" sz="1100" dirty="0" smtClean="0"/>
              <a:t> private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deptno</a:t>
            </a:r>
            <a:r>
              <a:rPr lang="en-US" altLang="ko-KR" sz="1100" dirty="0" smtClean="0"/>
              <a:t>;</a:t>
            </a:r>
          </a:p>
          <a:p>
            <a:r>
              <a:rPr lang="en-US" altLang="ko-KR" sz="1100" dirty="0" smtClean="0"/>
              <a:t> private String </a:t>
            </a:r>
            <a:r>
              <a:rPr lang="en-US" altLang="ko-KR" sz="1100" dirty="0" err="1" smtClean="0"/>
              <a:t>dname</a:t>
            </a:r>
            <a:r>
              <a:rPr lang="en-US" altLang="ko-KR" sz="1100" dirty="0" smtClean="0"/>
              <a:t>, loc;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getter()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setter()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}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22" name="자유형 21"/>
          <p:cNvSpPr/>
          <p:nvPr/>
        </p:nvSpPr>
        <p:spPr>
          <a:xfrm>
            <a:off x="255685" y="4491038"/>
            <a:ext cx="2025553" cy="1395412"/>
          </a:xfrm>
          <a:custGeom>
            <a:avLst/>
            <a:gdLst>
              <a:gd name="connsiteX0" fmla="*/ 2025553 w 2025553"/>
              <a:gd name="connsiteY0" fmla="*/ 1395412 h 1395412"/>
              <a:gd name="connsiteX1" fmla="*/ 2011265 w 2025553"/>
              <a:gd name="connsiteY1" fmla="*/ 1381125 h 1395412"/>
              <a:gd name="connsiteX2" fmla="*/ 2006503 w 2025553"/>
              <a:gd name="connsiteY2" fmla="*/ 1366837 h 1395412"/>
              <a:gd name="connsiteX3" fmla="*/ 1973165 w 2025553"/>
              <a:gd name="connsiteY3" fmla="*/ 1328737 h 1395412"/>
              <a:gd name="connsiteX4" fmla="*/ 1949353 w 2025553"/>
              <a:gd name="connsiteY4" fmla="*/ 1314450 h 1395412"/>
              <a:gd name="connsiteX5" fmla="*/ 1901728 w 2025553"/>
              <a:gd name="connsiteY5" fmla="*/ 1285875 h 1395412"/>
              <a:gd name="connsiteX6" fmla="*/ 1887440 w 2025553"/>
              <a:gd name="connsiteY6" fmla="*/ 1281112 h 1395412"/>
              <a:gd name="connsiteX7" fmla="*/ 1849340 w 2025553"/>
              <a:gd name="connsiteY7" fmla="*/ 1262062 h 1395412"/>
              <a:gd name="connsiteX8" fmla="*/ 1796953 w 2025553"/>
              <a:gd name="connsiteY8" fmla="*/ 1247775 h 1395412"/>
              <a:gd name="connsiteX9" fmla="*/ 1777903 w 2025553"/>
              <a:gd name="connsiteY9" fmla="*/ 1243012 h 1395412"/>
              <a:gd name="connsiteX10" fmla="*/ 1754090 w 2025553"/>
              <a:gd name="connsiteY10" fmla="*/ 1238250 h 1395412"/>
              <a:gd name="connsiteX11" fmla="*/ 1739803 w 2025553"/>
              <a:gd name="connsiteY11" fmla="*/ 1233487 h 1395412"/>
              <a:gd name="connsiteX12" fmla="*/ 1658840 w 2025553"/>
              <a:gd name="connsiteY12" fmla="*/ 1223962 h 1395412"/>
              <a:gd name="connsiteX13" fmla="*/ 1492153 w 2025553"/>
              <a:gd name="connsiteY13" fmla="*/ 1204912 h 1395412"/>
              <a:gd name="connsiteX14" fmla="*/ 934940 w 2025553"/>
              <a:gd name="connsiteY14" fmla="*/ 1195387 h 1395412"/>
              <a:gd name="connsiteX15" fmla="*/ 677765 w 2025553"/>
              <a:gd name="connsiteY15" fmla="*/ 1185862 h 1395412"/>
              <a:gd name="connsiteX16" fmla="*/ 644428 w 2025553"/>
              <a:gd name="connsiteY16" fmla="*/ 1176337 h 1395412"/>
              <a:gd name="connsiteX17" fmla="*/ 620615 w 2025553"/>
              <a:gd name="connsiteY17" fmla="*/ 1171575 h 1395412"/>
              <a:gd name="connsiteX18" fmla="*/ 525365 w 2025553"/>
              <a:gd name="connsiteY18" fmla="*/ 1157287 h 1395412"/>
              <a:gd name="connsiteX19" fmla="*/ 511078 w 2025553"/>
              <a:gd name="connsiteY19" fmla="*/ 1152525 h 1395412"/>
              <a:gd name="connsiteX20" fmla="*/ 487265 w 2025553"/>
              <a:gd name="connsiteY20" fmla="*/ 1147762 h 1395412"/>
              <a:gd name="connsiteX21" fmla="*/ 439640 w 2025553"/>
              <a:gd name="connsiteY21" fmla="*/ 1133475 h 1395412"/>
              <a:gd name="connsiteX22" fmla="*/ 401540 w 2025553"/>
              <a:gd name="connsiteY22" fmla="*/ 1119187 h 1395412"/>
              <a:gd name="connsiteX23" fmla="*/ 372965 w 2025553"/>
              <a:gd name="connsiteY23" fmla="*/ 1114425 h 1395412"/>
              <a:gd name="connsiteX24" fmla="*/ 349153 w 2025553"/>
              <a:gd name="connsiteY24" fmla="*/ 1109662 h 1395412"/>
              <a:gd name="connsiteX25" fmla="*/ 311053 w 2025553"/>
              <a:gd name="connsiteY25" fmla="*/ 1090612 h 1395412"/>
              <a:gd name="connsiteX26" fmla="*/ 277715 w 2025553"/>
              <a:gd name="connsiteY26" fmla="*/ 1071562 h 1395412"/>
              <a:gd name="connsiteX27" fmla="*/ 234853 w 2025553"/>
              <a:gd name="connsiteY27" fmla="*/ 1042987 h 1395412"/>
              <a:gd name="connsiteX28" fmla="*/ 201515 w 2025553"/>
              <a:gd name="connsiteY28" fmla="*/ 1014412 h 1395412"/>
              <a:gd name="connsiteX29" fmla="*/ 168178 w 2025553"/>
              <a:gd name="connsiteY29" fmla="*/ 981075 h 1395412"/>
              <a:gd name="connsiteX30" fmla="*/ 139603 w 2025553"/>
              <a:gd name="connsiteY30" fmla="*/ 952500 h 1395412"/>
              <a:gd name="connsiteX31" fmla="*/ 130078 w 2025553"/>
              <a:gd name="connsiteY31" fmla="*/ 938212 h 1395412"/>
              <a:gd name="connsiteX32" fmla="*/ 111028 w 2025553"/>
              <a:gd name="connsiteY32" fmla="*/ 923925 h 1395412"/>
              <a:gd name="connsiteX33" fmla="*/ 106265 w 2025553"/>
              <a:gd name="connsiteY33" fmla="*/ 909637 h 1395412"/>
              <a:gd name="connsiteX34" fmla="*/ 72928 w 2025553"/>
              <a:gd name="connsiteY34" fmla="*/ 866775 h 1395412"/>
              <a:gd name="connsiteX35" fmla="*/ 58640 w 2025553"/>
              <a:gd name="connsiteY35" fmla="*/ 828675 h 1395412"/>
              <a:gd name="connsiteX36" fmla="*/ 49115 w 2025553"/>
              <a:gd name="connsiteY36" fmla="*/ 814387 h 1395412"/>
              <a:gd name="connsiteX37" fmla="*/ 39590 w 2025553"/>
              <a:gd name="connsiteY37" fmla="*/ 795337 h 1395412"/>
              <a:gd name="connsiteX38" fmla="*/ 30065 w 2025553"/>
              <a:gd name="connsiteY38" fmla="*/ 747712 h 1395412"/>
              <a:gd name="connsiteX39" fmla="*/ 20540 w 2025553"/>
              <a:gd name="connsiteY39" fmla="*/ 728662 h 1395412"/>
              <a:gd name="connsiteX40" fmla="*/ 15778 w 2025553"/>
              <a:gd name="connsiteY40" fmla="*/ 714375 h 1395412"/>
              <a:gd name="connsiteX41" fmla="*/ 11015 w 2025553"/>
              <a:gd name="connsiteY41" fmla="*/ 666750 h 1395412"/>
              <a:gd name="connsiteX42" fmla="*/ 1490 w 2025553"/>
              <a:gd name="connsiteY42" fmla="*/ 652462 h 1395412"/>
              <a:gd name="connsiteX43" fmla="*/ 6253 w 2025553"/>
              <a:gd name="connsiteY43" fmla="*/ 433387 h 1395412"/>
              <a:gd name="connsiteX44" fmla="*/ 20540 w 2025553"/>
              <a:gd name="connsiteY44" fmla="*/ 404812 h 1395412"/>
              <a:gd name="connsiteX45" fmla="*/ 25303 w 2025553"/>
              <a:gd name="connsiteY45" fmla="*/ 385762 h 1395412"/>
              <a:gd name="connsiteX46" fmla="*/ 44353 w 2025553"/>
              <a:gd name="connsiteY46" fmla="*/ 347662 h 1395412"/>
              <a:gd name="connsiteX47" fmla="*/ 63403 w 2025553"/>
              <a:gd name="connsiteY47" fmla="*/ 300037 h 1395412"/>
              <a:gd name="connsiteX48" fmla="*/ 77690 w 2025553"/>
              <a:gd name="connsiteY48" fmla="*/ 276225 h 1395412"/>
              <a:gd name="connsiteX49" fmla="*/ 87215 w 2025553"/>
              <a:gd name="connsiteY49" fmla="*/ 247650 h 1395412"/>
              <a:gd name="connsiteX50" fmla="*/ 115790 w 2025553"/>
              <a:gd name="connsiteY50" fmla="*/ 214312 h 1395412"/>
              <a:gd name="connsiteX51" fmla="*/ 130078 w 2025553"/>
              <a:gd name="connsiteY51" fmla="*/ 195262 h 1395412"/>
              <a:gd name="connsiteX52" fmla="*/ 144365 w 2025553"/>
              <a:gd name="connsiteY52" fmla="*/ 171450 h 1395412"/>
              <a:gd name="connsiteX53" fmla="*/ 182465 w 2025553"/>
              <a:gd name="connsiteY53" fmla="*/ 133350 h 1395412"/>
              <a:gd name="connsiteX54" fmla="*/ 196753 w 2025553"/>
              <a:gd name="connsiteY54" fmla="*/ 119062 h 1395412"/>
              <a:gd name="connsiteX55" fmla="*/ 215803 w 2025553"/>
              <a:gd name="connsiteY55" fmla="*/ 104775 h 1395412"/>
              <a:gd name="connsiteX56" fmla="*/ 230090 w 2025553"/>
              <a:gd name="connsiteY56" fmla="*/ 95250 h 1395412"/>
              <a:gd name="connsiteX57" fmla="*/ 258665 w 2025553"/>
              <a:gd name="connsiteY57" fmla="*/ 76200 h 1395412"/>
              <a:gd name="connsiteX58" fmla="*/ 292003 w 2025553"/>
              <a:gd name="connsiteY58" fmla="*/ 57150 h 1395412"/>
              <a:gd name="connsiteX59" fmla="*/ 330103 w 2025553"/>
              <a:gd name="connsiteY59" fmla="*/ 47625 h 1395412"/>
              <a:gd name="connsiteX60" fmla="*/ 349153 w 2025553"/>
              <a:gd name="connsiteY60" fmla="*/ 42862 h 1395412"/>
              <a:gd name="connsiteX61" fmla="*/ 363440 w 2025553"/>
              <a:gd name="connsiteY61" fmla="*/ 38100 h 1395412"/>
              <a:gd name="connsiteX62" fmla="*/ 439640 w 2025553"/>
              <a:gd name="connsiteY62" fmla="*/ 23812 h 1395412"/>
              <a:gd name="connsiteX63" fmla="*/ 511078 w 2025553"/>
              <a:gd name="connsiteY63" fmla="*/ 19050 h 1395412"/>
              <a:gd name="connsiteX64" fmla="*/ 553940 w 2025553"/>
              <a:gd name="connsiteY64" fmla="*/ 9525 h 1395412"/>
              <a:gd name="connsiteX65" fmla="*/ 587278 w 2025553"/>
              <a:gd name="connsiteY65" fmla="*/ 4762 h 1395412"/>
              <a:gd name="connsiteX66" fmla="*/ 611090 w 2025553"/>
              <a:gd name="connsiteY66" fmla="*/ 0 h 1395412"/>
              <a:gd name="connsiteX67" fmla="*/ 949228 w 2025553"/>
              <a:gd name="connsiteY67" fmla="*/ 4762 h 1395412"/>
              <a:gd name="connsiteX68" fmla="*/ 968278 w 2025553"/>
              <a:gd name="connsiteY68" fmla="*/ 14287 h 1395412"/>
              <a:gd name="connsiteX69" fmla="*/ 1015903 w 2025553"/>
              <a:gd name="connsiteY69" fmla="*/ 23812 h 1395412"/>
              <a:gd name="connsiteX70" fmla="*/ 1087340 w 2025553"/>
              <a:gd name="connsiteY70" fmla="*/ 42862 h 1395412"/>
              <a:gd name="connsiteX71" fmla="*/ 1111153 w 2025553"/>
              <a:gd name="connsiteY71" fmla="*/ 47625 h 1395412"/>
              <a:gd name="connsiteX72" fmla="*/ 1149253 w 2025553"/>
              <a:gd name="connsiteY72" fmla="*/ 57150 h 1395412"/>
              <a:gd name="connsiteX73" fmla="*/ 1187353 w 2025553"/>
              <a:gd name="connsiteY73" fmla="*/ 71437 h 1395412"/>
              <a:gd name="connsiteX74" fmla="*/ 1206403 w 2025553"/>
              <a:gd name="connsiteY74" fmla="*/ 85725 h 1395412"/>
              <a:gd name="connsiteX75" fmla="*/ 1239740 w 2025553"/>
              <a:gd name="connsiteY75" fmla="*/ 100012 h 1395412"/>
              <a:gd name="connsiteX76" fmla="*/ 1273078 w 2025553"/>
              <a:gd name="connsiteY76" fmla="*/ 119062 h 1395412"/>
              <a:gd name="connsiteX77" fmla="*/ 1287365 w 2025553"/>
              <a:gd name="connsiteY77" fmla="*/ 128587 h 1395412"/>
              <a:gd name="connsiteX78" fmla="*/ 1320703 w 2025553"/>
              <a:gd name="connsiteY78" fmla="*/ 147637 h 1395412"/>
              <a:gd name="connsiteX79" fmla="*/ 1344515 w 2025553"/>
              <a:gd name="connsiteY79" fmla="*/ 171450 h 1395412"/>
              <a:gd name="connsiteX80" fmla="*/ 1373090 w 2025553"/>
              <a:gd name="connsiteY80" fmla="*/ 200025 h 1395412"/>
              <a:gd name="connsiteX81" fmla="*/ 1387378 w 2025553"/>
              <a:gd name="connsiteY81" fmla="*/ 214312 h 1395412"/>
              <a:gd name="connsiteX82" fmla="*/ 1411190 w 2025553"/>
              <a:gd name="connsiteY82" fmla="*/ 252412 h 1395412"/>
              <a:gd name="connsiteX83" fmla="*/ 1415953 w 2025553"/>
              <a:gd name="connsiteY83" fmla="*/ 266700 h 1395412"/>
              <a:gd name="connsiteX84" fmla="*/ 1425478 w 2025553"/>
              <a:gd name="connsiteY84" fmla="*/ 280987 h 1395412"/>
              <a:gd name="connsiteX85" fmla="*/ 1435003 w 2025553"/>
              <a:gd name="connsiteY85" fmla="*/ 300037 h 1395412"/>
              <a:gd name="connsiteX86" fmla="*/ 1458815 w 2025553"/>
              <a:gd name="connsiteY86" fmla="*/ 333375 h 1395412"/>
              <a:gd name="connsiteX87" fmla="*/ 1477865 w 2025553"/>
              <a:gd name="connsiteY87" fmla="*/ 361950 h 1395412"/>
              <a:gd name="connsiteX88" fmla="*/ 1482628 w 2025553"/>
              <a:gd name="connsiteY88" fmla="*/ 381000 h 1395412"/>
              <a:gd name="connsiteX89" fmla="*/ 1492153 w 2025553"/>
              <a:gd name="connsiteY89" fmla="*/ 409575 h 1395412"/>
              <a:gd name="connsiteX90" fmla="*/ 1496915 w 2025553"/>
              <a:gd name="connsiteY90" fmla="*/ 433387 h 1395412"/>
              <a:gd name="connsiteX91" fmla="*/ 1511203 w 2025553"/>
              <a:gd name="connsiteY91" fmla="*/ 466725 h 1395412"/>
              <a:gd name="connsiteX92" fmla="*/ 1515965 w 2025553"/>
              <a:gd name="connsiteY92" fmla="*/ 485775 h 1395412"/>
              <a:gd name="connsiteX93" fmla="*/ 1520728 w 2025553"/>
              <a:gd name="connsiteY93" fmla="*/ 514350 h 139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025553" h="1395412">
                <a:moveTo>
                  <a:pt x="2025553" y="1395412"/>
                </a:moveTo>
                <a:cubicBezTo>
                  <a:pt x="2020790" y="1390650"/>
                  <a:pt x="2015001" y="1386729"/>
                  <a:pt x="2011265" y="1381125"/>
                </a:cubicBezTo>
                <a:cubicBezTo>
                  <a:pt x="2008480" y="1376948"/>
                  <a:pt x="2009164" y="1371094"/>
                  <a:pt x="2006503" y="1366837"/>
                </a:cubicBezTo>
                <a:cubicBezTo>
                  <a:pt x="2002355" y="1360201"/>
                  <a:pt x="1981978" y="1335347"/>
                  <a:pt x="1973165" y="1328737"/>
                </a:cubicBezTo>
                <a:cubicBezTo>
                  <a:pt x="1965760" y="1323183"/>
                  <a:pt x="1957162" y="1319420"/>
                  <a:pt x="1949353" y="1314450"/>
                </a:cubicBezTo>
                <a:cubicBezTo>
                  <a:pt x="1926075" y="1299637"/>
                  <a:pt x="1924069" y="1295450"/>
                  <a:pt x="1901728" y="1285875"/>
                </a:cubicBezTo>
                <a:cubicBezTo>
                  <a:pt x="1897114" y="1283897"/>
                  <a:pt x="1892010" y="1283189"/>
                  <a:pt x="1887440" y="1281112"/>
                </a:cubicBezTo>
                <a:cubicBezTo>
                  <a:pt x="1874514" y="1275236"/>
                  <a:pt x="1863263" y="1264846"/>
                  <a:pt x="1849340" y="1262062"/>
                </a:cubicBezTo>
                <a:cubicBezTo>
                  <a:pt x="1767026" y="1245601"/>
                  <a:pt x="1893560" y="1271929"/>
                  <a:pt x="1796953" y="1247775"/>
                </a:cubicBezTo>
                <a:cubicBezTo>
                  <a:pt x="1790603" y="1246187"/>
                  <a:pt x="1784293" y="1244432"/>
                  <a:pt x="1777903" y="1243012"/>
                </a:cubicBezTo>
                <a:cubicBezTo>
                  <a:pt x="1770001" y="1241256"/>
                  <a:pt x="1761943" y="1240213"/>
                  <a:pt x="1754090" y="1238250"/>
                </a:cubicBezTo>
                <a:cubicBezTo>
                  <a:pt x="1749220" y="1237032"/>
                  <a:pt x="1744742" y="1234385"/>
                  <a:pt x="1739803" y="1233487"/>
                </a:cubicBezTo>
                <a:cubicBezTo>
                  <a:pt x="1729533" y="1231620"/>
                  <a:pt x="1667143" y="1224885"/>
                  <a:pt x="1658840" y="1223962"/>
                </a:cubicBezTo>
                <a:cubicBezTo>
                  <a:pt x="1572930" y="1202485"/>
                  <a:pt x="1608846" y="1207413"/>
                  <a:pt x="1492153" y="1204912"/>
                </a:cubicBezTo>
                <a:lnTo>
                  <a:pt x="934940" y="1195387"/>
                </a:lnTo>
                <a:cubicBezTo>
                  <a:pt x="822108" y="1176584"/>
                  <a:pt x="987669" y="1202766"/>
                  <a:pt x="677765" y="1185862"/>
                </a:cubicBezTo>
                <a:cubicBezTo>
                  <a:pt x="666225" y="1185233"/>
                  <a:pt x="655640" y="1179140"/>
                  <a:pt x="644428" y="1176337"/>
                </a:cubicBezTo>
                <a:cubicBezTo>
                  <a:pt x="636575" y="1174374"/>
                  <a:pt x="628616" y="1172806"/>
                  <a:pt x="620615" y="1171575"/>
                </a:cubicBezTo>
                <a:cubicBezTo>
                  <a:pt x="560970" y="1162399"/>
                  <a:pt x="598734" y="1171960"/>
                  <a:pt x="525365" y="1157287"/>
                </a:cubicBezTo>
                <a:cubicBezTo>
                  <a:pt x="520443" y="1156303"/>
                  <a:pt x="515948" y="1153743"/>
                  <a:pt x="511078" y="1152525"/>
                </a:cubicBezTo>
                <a:cubicBezTo>
                  <a:pt x="503225" y="1150562"/>
                  <a:pt x="495203" y="1149350"/>
                  <a:pt x="487265" y="1147762"/>
                </a:cubicBezTo>
                <a:cubicBezTo>
                  <a:pt x="445044" y="1126652"/>
                  <a:pt x="494986" y="1149288"/>
                  <a:pt x="439640" y="1133475"/>
                </a:cubicBezTo>
                <a:cubicBezTo>
                  <a:pt x="426598" y="1129749"/>
                  <a:pt x="414582" y="1122913"/>
                  <a:pt x="401540" y="1119187"/>
                </a:cubicBezTo>
                <a:cubicBezTo>
                  <a:pt x="392255" y="1116534"/>
                  <a:pt x="382466" y="1116152"/>
                  <a:pt x="372965" y="1114425"/>
                </a:cubicBezTo>
                <a:cubicBezTo>
                  <a:pt x="365001" y="1112977"/>
                  <a:pt x="357090" y="1111250"/>
                  <a:pt x="349153" y="1109662"/>
                </a:cubicBezTo>
                <a:cubicBezTo>
                  <a:pt x="319740" y="1080251"/>
                  <a:pt x="352768" y="1107993"/>
                  <a:pt x="311053" y="1090612"/>
                </a:cubicBezTo>
                <a:cubicBezTo>
                  <a:pt x="299239" y="1085689"/>
                  <a:pt x="288569" y="1078345"/>
                  <a:pt x="277715" y="1071562"/>
                </a:cubicBezTo>
                <a:cubicBezTo>
                  <a:pt x="263154" y="1062461"/>
                  <a:pt x="245580" y="1056395"/>
                  <a:pt x="234853" y="1042987"/>
                </a:cubicBezTo>
                <a:cubicBezTo>
                  <a:pt x="212667" y="1015255"/>
                  <a:pt x="225446" y="1022390"/>
                  <a:pt x="201515" y="1014412"/>
                </a:cubicBezTo>
                <a:cubicBezTo>
                  <a:pt x="179981" y="982113"/>
                  <a:pt x="207772" y="1020669"/>
                  <a:pt x="168178" y="981075"/>
                </a:cubicBezTo>
                <a:cubicBezTo>
                  <a:pt x="132735" y="945632"/>
                  <a:pt x="173273" y="974947"/>
                  <a:pt x="139603" y="952500"/>
                </a:cubicBezTo>
                <a:cubicBezTo>
                  <a:pt x="136428" y="947737"/>
                  <a:pt x="134125" y="942259"/>
                  <a:pt x="130078" y="938212"/>
                </a:cubicBezTo>
                <a:cubicBezTo>
                  <a:pt x="124465" y="932599"/>
                  <a:pt x="116109" y="930023"/>
                  <a:pt x="111028" y="923925"/>
                </a:cubicBezTo>
                <a:cubicBezTo>
                  <a:pt x="107814" y="920068"/>
                  <a:pt x="109050" y="913814"/>
                  <a:pt x="106265" y="909637"/>
                </a:cubicBezTo>
                <a:cubicBezTo>
                  <a:pt x="96225" y="894577"/>
                  <a:pt x="72928" y="866775"/>
                  <a:pt x="72928" y="866775"/>
                </a:cubicBezTo>
                <a:cubicBezTo>
                  <a:pt x="68806" y="854410"/>
                  <a:pt x="64334" y="840063"/>
                  <a:pt x="58640" y="828675"/>
                </a:cubicBezTo>
                <a:cubicBezTo>
                  <a:pt x="56080" y="823555"/>
                  <a:pt x="51955" y="819357"/>
                  <a:pt x="49115" y="814387"/>
                </a:cubicBezTo>
                <a:cubicBezTo>
                  <a:pt x="45593" y="808223"/>
                  <a:pt x="42765" y="801687"/>
                  <a:pt x="39590" y="795337"/>
                </a:cubicBezTo>
                <a:cubicBezTo>
                  <a:pt x="36415" y="779462"/>
                  <a:pt x="34513" y="763278"/>
                  <a:pt x="30065" y="747712"/>
                </a:cubicBezTo>
                <a:cubicBezTo>
                  <a:pt x="28115" y="740886"/>
                  <a:pt x="23337" y="735188"/>
                  <a:pt x="20540" y="728662"/>
                </a:cubicBezTo>
                <a:cubicBezTo>
                  <a:pt x="18563" y="724048"/>
                  <a:pt x="17365" y="719137"/>
                  <a:pt x="15778" y="714375"/>
                </a:cubicBezTo>
                <a:cubicBezTo>
                  <a:pt x="14190" y="698500"/>
                  <a:pt x="14603" y="682296"/>
                  <a:pt x="11015" y="666750"/>
                </a:cubicBezTo>
                <a:cubicBezTo>
                  <a:pt x="9728" y="661173"/>
                  <a:pt x="1607" y="658185"/>
                  <a:pt x="1490" y="652462"/>
                </a:cubicBezTo>
                <a:cubicBezTo>
                  <a:pt x="0" y="579435"/>
                  <a:pt x="651" y="506214"/>
                  <a:pt x="6253" y="433387"/>
                </a:cubicBezTo>
                <a:cubicBezTo>
                  <a:pt x="7070" y="422769"/>
                  <a:pt x="16585" y="414700"/>
                  <a:pt x="20540" y="404812"/>
                </a:cubicBezTo>
                <a:cubicBezTo>
                  <a:pt x="22971" y="398735"/>
                  <a:pt x="22785" y="391804"/>
                  <a:pt x="25303" y="385762"/>
                </a:cubicBezTo>
                <a:cubicBezTo>
                  <a:pt x="30764" y="372655"/>
                  <a:pt x="39863" y="361132"/>
                  <a:pt x="44353" y="347662"/>
                </a:cubicBezTo>
                <a:cubicBezTo>
                  <a:pt x="52820" y="322261"/>
                  <a:pt x="51724" y="321060"/>
                  <a:pt x="63403" y="300037"/>
                </a:cubicBezTo>
                <a:cubicBezTo>
                  <a:pt x="67898" y="291945"/>
                  <a:pt x="73860" y="284652"/>
                  <a:pt x="77690" y="276225"/>
                </a:cubicBezTo>
                <a:cubicBezTo>
                  <a:pt x="81845" y="267085"/>
                  <a:pt x="82725" y="256630"/>
                  <a:pt x="87215" y="247650"/>
                </a:cubicBezTo>
                <a:cubicBezTo>
                  <a:pt x="95569" y="230942"/>
                  <a:pt x="104355" y="227653"/>
                  <a:pt x="115790" y="214312"/>
                </a:cubicBezTo>
                <a:cubicBezTo>
                  <a:pt x="120956" y="208285"/>
                  <a:pt x="125675" y="201866"/>
                  <a:pt x="130078" y="195262"/>
                </a:cubicBezTo>
                <a:cubicBezTo>
                  <a:pt x="135213" y="187560"/>
                  <a:pt x="138386" y="178516"/>
                  <a:pt x="144365" y="171450"/>
                </a:cubicBezTo>
                <a:cubicBezTo>
                  <a:pt x="155966" y="157739"/>
                  <a:pt x="169765" y="146050"/>
                  <a:pt x="182465" y="133350"/>
                </a:cubicBezTo>
                <a:cubicBezTo>
                  <a:pt x="187228" y="128587"/>
                  <a:pt x="191365" y="123103"/>
                  <a:pt x="196753" y="119062"/>
                </a:cubicBezTo>
                <a:cubicBezTo>
                  <a:pt x="203103" y="114300"/>
                  <a:pt x="209344" y="109389"/>
                  <a:pt x="215803" y="104775"/>
                </a:cubicBezTo>
                <a:cubicBezTo>
                  <a:pt x="220461" y="101448"/>
                  <a:pt x="225693" y="98914"/>
                  <a:pt x="230090" y="95250"/>
                </a:cubicBezTo>
                <a:cubicBezTo>
                  <a:pt x="253872" y="75431"/>
                  <a:pt x="233558" y="84569"/>
                  <a:pt x="258665" y="76200"/>
                </a:cubicBezTo>
                <a:cubicBezTo>
                  <a:pt x="273015" y="66634"/>
                  <a:pt x="275083" y="64402"/>
                  <a:pt x="292003" y="57150"/>
                </a:cubicBezTo>
                <a:cubicBezTo>
                  <a:pt x="305756" y="51256"/>
                  <a:pt x="314612" y="51067"/>
                  <a:pt x="330103" y="47625"/>
                </a:cubicBezTo>
                <a:cubicBezTo>
                  <a:pt x="336493" y="46205"/>
                  <a:pt x="342859" y="44660"/>
                  <a:pt x="349153" y="42862"/>
                </a:cubicBezTo>
                <a:cubicBezTo>
                  <a:pt x="353980" y="41483"/>
                  <a:pt x="358570" y="39317"/>
                  <a:pt x="363440" y="38100"/>
                </a:cubicBezTo>
                <a:cubicBezTo>
                  <a:pt x="387495" y="32086"/>
                  <a:pt x="414643" y="26084"/>
                  <a:pt x="439640" y="23812"/>
                </a:cubicBezTo>
                <a:cubicBezTo>
                  <a:pt x="463408" y="21651"/>
                  <a:pt x="487265" y="20637"/>
                  <a:pt x="511078" y="19050"/>
                </a:cubicBezTo>
                <a:cubicBezTo>
                  <a:pt x="525365" y="15875"/>
                  <a:pt x="539555" y="12222"/>
                  <a:pt x="553940" y="9525"/>
                </a:cubicBezTo>
                <a:cubicBezTo>
                  <a:pt x="564973" y="7456"/>
                  <a:pt x="576205" y="6607"/>
                  <a:pt x="587278" y="4762"/>
                </a:cubicBezTo>
                <a:cubicBezTo>
                  <a:pt x="595262" y="3431"/>
                  <a:pt x="603153" y="1587"/>
                  <a:pt x="611090" y="0"/>
                </a:cubicBezTo>
                <a:cubicBezTo>
                  <a:pt x="723803" y="1587"/>
                  <a:pt x="836594" y="257"/>
                  <a:pt x="949228" y="4762"/>
                </a:cubicBezTo>
                <a:cubicBezTo>
                  <a:pt x="956322" y="5046"/>
                  <a:pt x="961452" y="12337"/>
                  <a:pt x="968278" y="14287"/>
                </a:cubicBezTo>
                <a:cubicBezTo>
                  <a:pt x="983844" y="18735"/>
                  <a:pt x="1000099" y="20300"/>
                  <a:pt x="1015903" y="23812"/>
                </a:cubicBezTo>
                <a:cubicBezTo>
                  <a:pt x="1082771" y="38672"/>
                  <a:pt x="1025917" y="27506"/>
                  <a:pt x="1087340" y="42862"/>
                </a:cubicBezTo>
                <a:cubicBezTo>
                  <a:pt x="1095193" y="44825"/>
                  <a:pt x="1103300" y="45662"/>
                  <a:pt x="1111153" y="47625"/>
                </a:cubicBezTo>
                <a:cubicBezTo>
                  <a:pt x="1169732" y="62270"/>
                  <a:pt x="1061477" y="39593"/>
                  <a:pt x="1149253" y="57150"/>
                </a:cubicBezTo>
                <a:cubicBezTo>
                  <a:pt x="1193161" y="86423"/>
                  <a:pt x="1125561" y="43974"/>
                  <a:pt x="1187353" y="71437"/>
                </a:cubicBezTo>
                <a:cubicBezTo>
                  <a:pt x="1194606" y="74661"/>
                  <a:pt x="1199672" y="81518"/>
                  <a:pt x="1206403" y="85725"/>
                </a:cubicBezTo>
                <a:cubicBezTo>
                  <a:pt x="1219855" y="94132"/>
                  <a:pt x="1225851" y="95383"/>
                  <a:pt x="1239740" y="100012"/>
                </a:cubicBezTo>
                <a:cubicBezTo>
                  <a:pt x="1285805" y="134562"/>
                  <a:pt x="1236714" y="100881"/>
                  <a:pt x="1273078" y="119062"/>
                </a:cubicBezTo>
                <a:cubicBezTo>
                  <a:pt x="1278197" y="121622"/>
                  <a:pt x="1282395" y="125747"/>
                  <a:pt x="1287365" y="128587"/>
                </a:cubicBezTo>
                <a:cubicBezTo>
                  <a:pt x="1329670" y="152762"/>
                  <a:pt x="1285886" y="124427"/>
                  <a:pt x="1320703" y="147637"/>
                </a:cubicBezTo>
                <a:cubicBezTo>
                  <a:pt x="1340329" y="177078"/>
                  <a:pt x="1318539" y="148360"/>
                  <a:pt x="1344515" y="171450"/>
                </a:cubicBezTo>
                <a:cubicBezTo>
                  <a:pt x="1354583" y="180399"/>
                  <a:pt x="1363565" y="190500"/>
                  <a:pt x="1373090" y="200025"/>
                </a:cubicBezTo>
                <a:cubicBezTo>
                  <a:pt x="1377853" y="204787"/>
                  <a:pt x="1383337" y="208924"/>
                  <a:pt x="1387378" y="214312"/>
                </a:cubicBezTo>
                <a:cubicBezTo>
                  <a:pt x="1401052" y="232545"/>
                  <a:pt x="1402473" y="232073"/>
                  <a:pt x="1411190" y="252412"/>
                </a:cubicBezTo>
                <a:cubicBezTo>
                  <a:pt x="1413168" y="257026"/>
                  <a:pt x="1413708" y="262210"/>
                  <a:pt x="1415953" y="266700"/>
                </a:cubicBezTo>
                <a:cubicBezTo>
                  <a:pt x="1418513" y="271819"/>
                  <a:pt x="1422638" y="276017"/>
                  <a:pt x="1425478" y="280987"/>
                </a:cubicBezTo>
                <a:cubicBezTo>
                  <a:pt x="1429000" y="287151"/>
                  <a:pt x="1431481" y="293873"/>
                  <a:pt x="1435003" y="300037"/>
                </a:cubicBezTo>
                <a:cubicBezTo>
                  <a:pt x="1441885" y="312080"/>
                  <a:pt x="1450864" y="322017"/>
                  <a:pt x="1458815" y="333375"/>
                </a:cubicBezTo>
                <a:cubicBezTo>
                  <a:pt x="1465380" y="342753"/>
                  <a:pt x="1477865" y="361950"/>
                  <a:pt x="1477865" y="361950"/>
                </a:cubicBezTo>
                <a:cubicBezTo>
                  <a:pt x="1479453" y="368300"/>
                  <a:pt x="1480747" y="374731"/>
                  <a:pt x="1482628" y="381000"/>
                </a:cubicBezTo>
                <a:cubicBezTo>
                  <a:pt x="1485513" y="390617"/>
                  <a:pt x="1489511" y="399889"/>
                  <a:pt x="1492153" y="409575"/>
                </a:cubicBezTo>
                <a:cubicBezTo>
                  <a:pt x="1494283" y="417384"/>
                  <a:pt x="1494952" y="425534"/>
                  <a:pt x="1496915" y="433387"/>
                </a:cubicBezTo>
                <a:cubicBezTo>
                  <a:pt x="1500418" y="447400"/>
                  <a:pt x="1504389" y="453097"/>
                  <a:pt x="1511203" y="466725"/>
                </a:cubicBezTo>
                <a:cubicBezTo>
                  <a:pt x="1512790" y="473075"/>
                  <a:pt x="1514681" y="479357"/>
                  <a:pt x="1515965" y="485775"/>
                </a:cubicBezTo>
                <a:cubicBezTo>
                  <a:pt x="1517859" y="495244"/>
                  <a:pt x="1520728" y="514350"/>
                  <a:pt x="1520728" y="514350"/>
                </a:cubicBezTo>
              </a:path>
            </a:pathLst>
          </a:cu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3752850" y="4570397"/>
            <a:ext cx="2093397" cy="1291165"/>
          </a:xfrm>
          <a:custGeom>
            <a:avLst/>
            <a:gdLst>
              <a:gd name="connsiteX0" fmla="*/ 285750 w 2093397"/>
              <a:gd name="connsiteY0" fmla="*/ 1287478 h 1291165"/>
              <a:gd name="connsiteX1" fmla="*/ 314325 w 2093397"/>
              <a:gd name="connsiteY1" fmla="*/ 1263666 h 1291165"/>
              <a:gd name="connsiteX2" fmla="*/ 333375 w 2093397"/>
              <a:gd name="connsiteY2" fmla="*/ 1249378 h 1291165"/>
              <a:gd name="connsiteX3" fmla="*/ 381000 w 2093397"/>
              <a:gd name="connsiteY3" fmla="*/ 1220803 h 1291165"/>
              <a:gd name="connsiteX4" fmla="*/ 409575 w 2093397"/>
              <a:gd name="connsiteY4" fmla="*/ 1206516 h 1291165"/>
              <a:gd name="connsiteX5" fmla="*/ 461963 w 2093397"/>
              <a:gd name="connsiteY5" fmla="*/ 1196991 h 1291165"/>
              <a:gd name="connsiteX6" fmla="*/ 533400 w 2093397"/>
              <a:gd name="connsiteY6" fmla="*/ 1177941 h 1291165"/>
              <a:gd name="connsiteX7" fmla="*/ 547688 w 2093397"/>
              <a:gd name="connsiteY7" fmla="*/ 1168416 h 1291165"/>
              <a:gd name="connsiteX8" fmla="*/ 595313 w 2093397"/>
              <a:gd name="connsiteY8" fmla="*/ 1154128 h 1291165"/>
              <a:gd name="connsiteX9" fmla="*/ 619125 w 2093397"/>
              <a:gd name="connsiteY9" fmla="*/ 1149366 h 1291165"/>
              <a:gd name="connsiteX10" fmla="*/ 681038 w 2093397"/>
              <a:gd name="connsiteY10" fmla="*/ 1135078 h 1291165"/>
              <a:gd name="connsiteX11" fmla="*/ 700088 w 2093397"/>
              <a:gd name="connsiteY11" fmla="*/ 1125553 h 1291165"/>
              <a:gd name="connsiteX12" fmla="*/ 742950 w 2093397"/>
              <a:gd name="connsiteY12" fmla="*/ 1116028 h 1291165"/>
              <a:gd name="connsiteX13" fmla="*/ 833438 w 2093397"/>
              <a:gd name="connsiteY13" fmla="*/ 1092216 h 1291165"/>
              <a:gd name="connsiteX14" fmla="*/ 957263 w 2093397"/>
              <a:gd name="connsiteY14" fmla="*/ 1077928 h 1291165"/>
              <a:gd name="connsiteX15" fmla="*/ 1014413 w 2093397"/>
              <a:gd name="connsiteY15" fmla="*/ 1063641 h 1291165"/>
              <a:gd name="connsiteX16" fmla="*/ 1104900 w 2093397"/>
              <a:gd name="connsiteY16" fmla="*/ 1054116 h 1291165"/>
              <a:gd name="connsiteX17" fmla="*/ 1147763 w 2093397"/>
              <a:gd name="connsiteY17" fmla="*/ 1044591 h 1291165"/>
              <a:gd name="connsiteX18" fmla="*/ 1243013 w 2093397"/>
              <a:gd name="connsiteY18" fmla="*/ 1035066 h 1291165"/>
              <a:gd name="connsiteX19" fmla="*/ 1309688 w 2093397"/>
              <a:gd name="connsiteY19" fmla="*/ 1025541 h 1291165"/>
              <a:gd name="connsiteX20" fmla="*/ 1333500 w 2093397"/>
              <a:gd name="connsiteY20" fmla="*/ 1020778 h 1291165"/>
              <a:gd name="connsiteX21" fmla="*/ 1362075 w 2093397"/>
              <a:gd name="connsiteY21" fmla="*/ 1016016 h 1291165"/>
              <a:gd name="connsiteX22" fmla="*/ 1428750 w 2093397"/>
              <a:gd name="connsiteY22" fmla="*/ 1006491 h 1291165"/>
              <a:gd name="connsiteX23" fmla="*/ 1509713 w 2093397"/>
              <a:gd name="connsiteY23" fmla="*/ 987441 h 1291165"/>
              <a:gd name="connsiteX24" fmla="*/ 1562100 w 2093397"/>
              <a:gd name="connsiteY24" fmla="*/ 982678 h 1291165"/>
              <a:gd name="connsiteX25" fmla="*/ 1585913 w 2093397"/>
              <a:gd name="connsiteY25" fmla="*/ 977916 h 1291165"/>
              <a:gd name="connsiteX26" fmla="*/ 1619250 w 2093397"/>
              <a:gd name="connsiteY26" fmla="*/ 973153 h 1291165"/>
              <a:gd name="connsiteX27" fmla="*/ 1638300 w 2093397"/>
              <a:gd name="connsiteY27" fmla="*/ 968391 h 1291165"/>
              <a:gd name="connsiteX28" fmla="*/ 1695450 w 2093397"/>
              <a:gd name="connsiteY28" fmla="*/ 963628 h 1291165"/>
              <a:gd name="connsiteX29" fmla="*/ 1714500 w 2093397"/>
              <a:gd name="connsiteY29" fmla="*/ 958866 h 1291165"/>
              <a:gd name="connsiteX30" fmla="*/ 1738313 w 2093397"/>
              <a:gd name="connsiteY30" fmla="*/ 954103 h 1291165"/>
              <a:gd name="connsiteX31" fmla="*/ 1776413 w 2093397"/>
              <a:gd name="connsiteY31" fmla="*/ 939816 h 1291165"/>
              <a:gd name="connsiteX32" fmla="*/ 1838325 w 2093397"/>
              <a:gd name="connsiteY32" fmla="*/ 930291 h 1291165"/>
              <a:gd name="connsiteX33" fmla="*/ 1871663 w 2093397"/>
              <a:gd name="connsiteY33" fmla="*/ 920766 h 1291165"/>
              <a:gd name="connsiteX34" fmla="*/ 1890713 w 2093397"/>
              <a:gd name="connsiteY34" fmla="*/ 916003 h 1291165"/>
              <a:gd name="connsiteX35" fmla="*/ 1909763 w 2093397"/>
              <a:gd name="connsiteY35" fmla="*/ 906478 h 1291165"/>
              <a:gd name="connsiteX36" fmla="*/ 1938338 w 2093397"/>
              <a:gd name="connsiteY36" fmla="*/ 887428 h 1291165"/>
              <a:gd name="connsiteX37" fmla="*/ 1957388 w 2093397"/>
              <a:gd name="connsiteY37" fmla="*/ 882666 h 1291165"/>
              <a:gd name="connsiteX38" fmla="*/ 1990725 w 2093397"/>
              <a:gd name="connsiteY38" fmla="*/ 863616 h 1291165"/>
              <a:gd name="connsiteX39" fmla="*/ 2019300 w 2093397"/>
              <a:gd name="connsiteY39" fmla="*/ 844566 h 1291165"/>
              <a:gd name="connsiteX40" fmla="*/ 2047875 w 2093397"/>
              <a:gd name="connsiteY40" fmla="*/ 835041 h 1291165"/>
              <a:gd name="connsiteX41" fmla="*/ 2062163 w 2093397"/>
              <a:gd name="connsiteY41" fmla="*/ 825516 h 1291165"/>
              <a:gd name="connsiteX42" fmla="*/ 2081213 w 2093397"/>
              <a:gd name="connsiteY42" fmla="*/ 773128 h 1291165"/>
              <a:gd name="connsiteX43" fmla="*/ 2090738 w 2093397"/>
              <a:gd name="connsiteY43" fmla="*/ 720741 h 1291165"/>
              <a:gd name="connsiteX44" fmla="*/ 2085975 w 2093397"/>
              <a:gd name="connsiteY44" fmla="*/ 563578 h 1291165"/>
              <a:gd name="connsiteX45" fmla="*/ 2081213 w 2093397"/>
              <a:gd name="connsiteY45" fmla="*/ 535003 h 1291165"/>
              <a:gd name="connsiteX46" fmla="*/ 2071688 w 2093397"/>
              <a:gd name="connsiteY46" fmla="*/ 511191 h 1291165"/>
              <a:gd name="connsiteX47" fmla="*/ 2066925 w 2093397"/>
              <a:gd name="connsiteY47" fmla="*/ 496903 h 1291165"/>
              <a:gd name="connsiteX48" fmla="*/ 2057400 w 2093397"/>
              <a:gd name="connsiteY48" fmla="*/ 473091 h 1291165"/>
              <a:gd name="connsiteX49" fmla="*/ 2033588 w 2093397"/>
              <a:gd name="connsiteY49" fmla="*/ 415941 h 1291165"/>
              <a:gd name="connsiteX50" fmla="*/ 2014538 w 2093397"/>
              <a:gd name="connsiteY50" fmla="*/ 368316 h 1291165"/>
              <a:gd name="connsiteX51" fmla="*/ 1995488 w 2093397"/>
              <a:gd name="connsiteY51" fmla="*/ 339741 h 1291165"/>
              <a:gd name="connsiteX52" fmla="*/ 1985963 w 2093397"/>
              <a:gd name="connsiteY52" fmla="*/ 315928 h 1291165"/>
              <a:gd name="connsiteX53" fmla="*/ 1952625 w 2093397"/>
              <a:gd name="connsiteY53" fmla="*/ 277828 h 1291165"/>
              <a:gd name="connsiteX54" fmla="*/ 1938338 w 2093397"/>
              <a:gd name="connsiteY54" fmla="*/ 258778 h 1291165"/>
              <a:gd name="connsiteX55" fmla="*/ 1890713 w 2093397"/>
              <a:gd name="connsiteY55" fmla="*/ 201628 h 1291165"/>
              <a:gd name="connsiteX56" fmla="*/ 1890713 w 2093397"/>
              <a:gd name="connsiteY56" fmla="*/ 201628 h 1291165"/>
              <a:gd name="connsiteX57" fmla="*/ 1862138 w 2093397"/>
              <a:gd name="connsiteY57" fmla="*/ 173053 h 1291165"/>
              <a:gd name="connsiteX58" fmla="*/ 1833563 w 2093397"/>
              <a:gd name="connsiteY58" fmla="*/ 149241 h 1291165"/>
              <a:gd name="connsiteX59" fmla="*/ 1800225 w 2093397"/>
              <a:gd name="connsiteY59" fmla="*/ 125428 h 1291165"/>
              <a:gd name="connsiteX60" fmla="*/ 1785938 w 2093397"/>
              <a:gd name="connsiteY60" fmla="*/ 120666 h 1291165"/>
              <a:gd name="connsiteX61" fmla="*/ 1766888 w 2093397"/>
              <a:gd name="connsiteY61" fmla="*/ 111141 h 1291165"/>
              <a:gd name="connsiteX62" fmla="*/ 1743075 w 2093397"/>
              <a:gd name="connsiteY62" fmla="*/ 106378 h 1291165"/>
              <a:gd name="connsiteX63" fmla="*/ 1719263 w 2093397"/>
              <a:gd name="connsiteY63" fmla="*/ 96853 h 1291165"/>
              <a:gd name="connsiteX64" fmla="*/ 1704975 w 2093397"/>
              <a:gd name="connsiteY64" fmla="*/ 87328 h 1291165"/>
              <a:gd name="connsiteX65" fmla="*/ 1681163 w 2093397"/>
              <a:gd name="connsiteY65" fmla="*/ 82566 h 1291165"/>
              <a:gd name="connsiteX66" fmla="*/ 1657350 w 2093397"/>
              <a:gd name="connsiteY66" fmla="*/ 73041 h 1291165"/>
              <a:gd name="connsiteX67" fmla="*/ 1638300 w 2093397"/>
              <a:gd name="connsiteY67" fmla="*/ 68278 h 1291165"/>
              <a:gd name="connsiteX68" fmla="*/ 1624013 w 2093397"/>
              <a:gd name="connsiteY68" fmla="*/ 63516 h 1291165"/>
              <a:gd name="connsiteX69" fmla="*/ 1495425 w 2093397"/>
              <a:gd name="connsiteY69" fmla="*/ 44466 h 1291165"/>
              <a:gd name="connsiteX70" fmla="*/ 1438275 w 2093397"/>
              <a:gd name="connsiteY70" fmla="*/ 39703 h 1291165"/>
              <a:gd name="connsiteX71" fmla="*/ 1343025 w 2093397"/>
              <a:gd name="connsiteY71" fmla="*/ 30178 h 1291165"/>
              <a:gd name="connsiteX72" fmla="*/ 1285875 w 2093397"/>
              <a:gd name="connsiteY72" fmla="*/ 25416 h 1291165"/>
              <a:gd name="connsiteX73" fmla="*/ 871538 w 2093397"/>
              <a:gd name="connsiteY73" fmla="*/ 30178 h 1291165"/>
              <a:gd name="connsiteX74" fmla="*/ 842963 w 2093397"/>
              <a:gd name="connsiteY74" fmla="*/ 39703 h 1291165"/>
              <a:gd name="connsiteX75" fmla="*/ 766763 w 2093397"/>
              <a:gd name="connsiteY75" fmla="*/ 49228 h 1291165"/>
              <a:gd name="connsiteX76" fmla="*/ 709613 w 2093397"/>
              <a:gd name="connsiteY76" fmla="*/ 68278 h 1291165"/>
              <a:gd name="connsiteX77" fmla="*/ 690563 w 2093397"/>
              <a:gd name="connsiteY77" fmla="*/ 73041 h 1291165"/>
              <a:gd name="connsiteX78" fmla="*/ 652463 w 2093397"/>
              <a:gd name="connsiteY78" fmla="*/ 87328 h 1291165"/>
              <a:gd name="connsiteX79" fmla="*/ 619125 w 2093397"/>
              <a:gd name="connsiteY79" fmla="*/ 96853 h 1291165"/>
              <a:gd name="connsiteX80" fmla="*/ 590550 w 2093397"/>
              <a:gd name="connsiteY80" fmla="*/ 106378 h 1291165"/>
              <a:gd name="connsiteX81" fmla="*/ 542925 w 2093397"/>
              <a:gd name="connsiteY81" fmla="*/ 125428 h 1291165"/>
              <a:gd name="connsiteX82" fmla="*/ 495300 w 2093397"/>
              <a:gd name="connsiteY82" fmla="*/ 149241 h 1291165"/>
              <a:gd name="connsiteX83" fmla="*/ 476250 w 2093397"/>
              <a:gd name="connsiteY83" fmla="*/ 154003 h 1291165"/>
              <a:gd name="connsiteX84" fmla="*/ 457200 w 2093397"/>
              <a:gd name="connsiteY84" fmla="*/ 163528 h 1291165"/>
              <a:gd name="connsiteX85" fmla="*/ 438150 w 2093397"/>
              <a:gd name="connsiteY85" fmla="*/ 168291 h 1291165"/>
              <a:gd name="connsiteX86" fmla="*/ 419100 w 2093397"/>
              <a:gd name="connsiteY86" fmla="*/ 182578 h 1291165"/>
              <a:gd name="connsiteX87" fmla="*/ 390525 w 2093397"/>
              <a:gd name="connsiteY87" fmla="*/ 201628 h 1291165"/>
              <a:gd name="connsiteX88" fmla="*/ 352425 w 2093397"/>
              <a:gd name="connsiteY88" fmla="*/ 220678 h 1291165"/>
              <a:gd name="connsiteX89" fmla="*/ 328613 w 2093397"/>
              <a:gd name="connsiteY89" fmla="*/ 234966 h 1291165"/>
              <a:gd name="connsiteX90" fmla="*/ 314325 w 2093397"/>
              <a:gd name="connsiteY90" fmla="*/ 244491 h 1291165"/>
              <a:gd name="connsiteX91" fmla="*/ 280988 w 2093397"/>
              <a:gd name="connsiteY91" fmla="*/ 258778 h 1291165"/>
              <a:gd name="connsiteX92" fmla="*/ 266700 w 2093397"/>
              <a:gd name="connsiteY92" fmla="*/ 273066 h 1291165"/>
              <a:gd name="connsiteX93" fmla="*/ 247650 w 2093397"/>
              <a:gd name="connsiteY93" fmla="*/ 282591 h 1291165"/>
              <a:gd name="connsiteX94" fmla="*/ 233363 w 2093397"/>
              <a:gd name="connsiteY94" fmla="*/ 292116 h 1291165"/>
              <a:gd name="connsiteX95" fmla="*/ 185738 w 2093397"/>
              <a:gd name="connsiteY95" fmla="*/ 315928 h 1291165"/>
              <a:gd name="connsiteX96" fmla="*/ 157163 w 2093397"/>
              <a:gd name="connsiteY96" fmla="*/ 334978 h 1291165"/>
              <a:gd name="connsiteX97" fmla="*/ 142875 w 2093397"/>
              <a:gd name="connsiteY97" fmla="*/ 344503 h 1291165"/>
              <a:gd name="connsiteX98" fmla="*/ 128588 w 2093397"/>
              <a:gd name="connsiteY98" fmla="*/ 349266 h 1291165"/>
              <a:gd name="connsiteX99" fmla="*/ 95250 w 2093397"/>
              <a:gd name="connsiteY99" fmla="*/ 373078 h 1291165"/>
              <a:gd name="connsiteX100" fmla="*/ 80963 w 2093397"/>
              <a:gd name="connsiteY100" fmla="*/ 377841 h 1291165"/>
              <a:gd name="connsiteX101" fmla="*/ 33338 w 2093397"/>
              <a:gd name="connsiteY101" fmla="*/ 411178 h 1291165"/>
              <a:gd name="connsiteX102" fmla="*/ 19050 w 2093397"/>
              <a:gd name="connsiteY102" fmla="*/ 420703 h 1291165"/>
              <a:gd name="connsiteX103" fmla="*/ 4763 w 2093397"/>
              <a:gd name="connsiteY103" fmla="*/ 425466 h 1291165"/>
              <a:gd name="connsiteX104" fmla="*/ 0 w 2093397"/>
              <a:gd name="connsiteY104" fmla="*/ 434991 h 129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2093397" h="1291165">
                <a:moveTo>
                  <a:pt x="285750" y="1287478"/>
                </a:moveTo>
                <a:cubicBezTo>
                  <a:pt x="317325" y="1266429"/>
                  <a:pt x="282244" y="1291165"/>
                  <a:pt x="314325" y="1263666"/>
                </a:cubicBezTo>
                <a:cubicBezTo>
                  <a:pt x="320352" y="1258500"/>
                  <a:pt x="326916" y="1253992"/>
                  <a:pt x="333375" y="1249378"/>
                </a:cubicBezTo>
                <a:cubicBezTo>
                  <a:pt x="348342" y="1238688"/>
                  <a:pt x="364988" y="1229425"/>
                  <a:pt x="381000" y="1220803"/>
                </a:cubicBezTo>
                <a:cubicBezTo>
                  <a:pt x="390376" y="1215754"/>
                  <a:pt x="399567" y="1210155"/>
                  <a:pt x="409575" y="1206516"/>
                </a:cubicBezTo>
                <a:cubicBezTo>
                  <a:pt x="415213" y="1204466"/>
                  <a:pt x="458380" y="1197588"/>
                  <a:pt x="461963" y="1196991"/>
                </a:cubicBezTo>
                <a:cubicBezTo>
                  <a:pt x="513986" y="1179649"/>
                  <a:pt x="489970" y="1185179"/>
                  <a:pt x="533400" y="1177941"/>
                </a:cubicBezTo>
                <a:cubicBezTo>
                  <a:pt x="538163" y="1174766"/>
                  <a:pt x="542457" y="1170741"/>
                  <a:pt x="547688" y="1168416"/>
                </a:cubicBezTo>
                <a:cubicBezTo>
                  <a:pt x="559555" y="1163142"/>
                  <a:pt x="581463" y="1157206"/>
                  <a:pt x="595313" y="1154128"/>
                </a:cubicBezTo>
                <a:cubicBezTo>
                  <a:pt x="603215" y="1152372"/>
                  <a:pt x="611238" y="1151186"/>
                  <a:pt x="619125" y="1149366"/>
                </a:cubicBezTo>
                <a:cubicBezTo>
                  <a:pt x="693830" y="1132127"/>
                  <a:pt x="626610" y="1145965"/>
                  <a:pt x="681038" y="1135078"/>
                </a:cubicBezTo>
                <a:cubicBezTo>
                  <a:pt x="687388" y="1131903"/>
                  <a:pt x="693440" y="1128046"/>
                  <a:pt x="700088" y="1125553"/>
                </a:cubicBezTo>
                <a:cubicBezTo>
                  <a:pt x="709856" y="1121890"/>
                  <a:pt x="733910" y="1118288"/>
                  <a:pt x="742950" y="1116028"/>
                </a:cubicBezTo>
                <a:cubicBezTo>
                  <a:pt x="773208" y="1108463"/>
                  <a:pt x="802489" y="1096085"/>
                  <a:pt x="833438" y="1092216"/>
                </a:cubicBezTo>
                <a:cubicBezTo>
                  <a:pt x="925469" y="1080712"/>
                  <a:pt x="884167" y="1085238"/>
                  <a:pt x="957263" y="1077928"/>
                </a:cubicBezTo>
                <a:cubicBezTo>
                  <a:pt x="976313" y="1073166"/>
                  <a:pt x="994845" y="1065272"/>
                  <a:pt x="1014413" y="1063641"/>
                </a:cubicBezTo>
                <a:cubicBezTo>
                  <a:pt x="1044596" y="1061125"/>
                  <a:pt x="1075043" y="1059714"/>
                  <a:pt x="1104900" y="1054116"/>
                </a:cubicBezTo>
                <a:cubicBezTo>
                  <a:pt x="1119286" y="1051419"/>
                  <a:pt x="1133264" y="1046591"/>
                  <a:pt x="1147763" y="1044591"/>
                </a:cubicBezTo>
                <a:cubicBezTo>
                  <a:pt x="1179372" y="1040231"/>
                  <a:pt x="1243013" y="1035066"/>
                  <a:pt x="1243013" y="1035066"/>
                </a:cubicBezTo>
                <a:cubicBezTo>
                  <a:pt x="1283888" y="1024846"/>
                  <a:pt x="1240080" y="1034822"/>
                  <a:pt x="1309688" y="1025541"/>
                </a:cubicBezTo>
                <a:cubicBezTo>
                  <a:pt x="1317712" y="1024471"/>
                  <a:pt x="1325536" y="1022226"/>
                  <a:pt x="1333500" y="1020778"/>
                </a:cubicBezTo>
                <a:cubicBezTo>
                  <a:pt x="1343001" y="1019051"/>
                  <a:pt x="1352525" y="1017448"/>
                  <a:pt x="1362075" y="1016016"/>
                </a:cubicBezTo>
                <a:cubicBezTo>
                  <a:pt x="1384277" y="1012686"/>
                  <a:pt x="1406661" y="1010507"/>
                  <a:pt x="1428750" y="1006491"/>
                </a:cubicBezTo>
                <a:cubicBezTo>
                  <a:pt x="1480167" y="997142"/>
                  <a:pt x="1455057" y="995640"/>
                  <a:pt x="1509713" y="987441"/>
                </a:cubicBezTo>
                <a:cubicBezTo>
                  <a:pt x="1527053" y="984840"/>
                  <a:pt x="1544638" y="984266"/>
                  <a:pt x="1562100" y="982678"/>
                </a:cubicBezTo>
                <a:cubicBezTo>
                  <a:pt x="1570038" y="981091"/>
                  <a:pt x="1577928" y="979247"/>
                  <a:pt x="1585913" y="977916"/>
                </a:cubicBezTo>
                <a:cubicBezTo>
                  <a:pt x="1596985" y="976071"/>
                  <a:pt x="1608206" y="975161"/>
                  <a:pt x="1619250" y="973153"/>
                </a:cubicBezTo>
                <a:cubicBezTo>
                  <a:pt x="1625690" y="971982"/>
                  <a:pt x="1631805" y="969203"/>
                  <a:pt x="1638300" y="968391"/>
                </a:cubicBezTo>
                <a:cubicBezTo>
                  <a:pt x="1657268" y="966020"/>
                  <a:pt x="1676400" y="965216"/>
                  <a:pt x="1695450" y="963628"/>
                </a:cubicBezTo>
                <a:cubicBezTo>
                  <a:pt x="1701800" y="962041"/>
                  <a:pt x="1708110" y="960286"/>
                  <a:pt x="1714500" y="958866"/>
                </a:cubicBezTo>
                <a:cubicBezTo>
                  <a:pt x="1722402" y="957110"/>
                  <a:pt x="1730460" y="956066"/>
                  <a:pt x="1738313" y="954103"/>
                </a:cubicBezTo>
                <a:cubicBezTo>
                  <a:pt x="1756825" y="949475"/>
                  <a:pt x="1754556" y="946373"/>
                  <a:pt x="1776413" y="939816"/>
                </a:cubicBezTo>
                <a:cubicBezTo>
                  <a:pt x="1792003" y="935139"/>
                  <a:pt x="1825038" y="931952"/>
                  <a:pt x="1838325" y="930291"/>
                </a:cubicBezTo>
                <a:cubicBezTo>
                  <a:pt x="1897878" y="915401"/>
                  <a:pt x="1823836" y="934431"/>
                  <a:pt x="1871663" y="920766"/>
                </a:cubicBezTo>
                <a:cubicBezTo>
                  <a:pt x="1877957" y="918968"/>
                  <a:pt x="1884584" y="918301"/>
                  <a:pt x="1890713" y="916003"/>
                </a:cubicBezTo>
                <a:cubicBezTo>
                  <a:pt x="1897360" y="913510"/>
                  <a:pt x="1903675" y="910131"/>
                  <a:pt x="1909763" y="906478"/>
                </a:cubicBezTo>
                <a:cubicBezTo>
                  <a:pt x="1919579" y="900588"/>
                  <a:pt x="1927232" y="890204"/>
                  <a:pt x="1938338" y="887428"/>
                </a:cubicBezTo>
                <a:lnTo>
                  <a:pt x="1957388" y="882666"/>
                </a:lnTo>
                <a:cubicBezTo>
                  <a:pt x="2006800" y="849723"/>
                  <a:pt x="1930314" y="899863"/>
                  <a:pt x="1990725" y="863616"/>
                </a:cubicBezTo>
                <a:cubicBezTo>
                  <a:pt x="2000541" y="857726"/>
                  <a:pt x="2008440" y="848186"/>
                  <a:pt x="2019300" y="844566"/>
                </a:cubicBezTo>
                <a:lnTo>
                  <a:pt x="2047875" y="835041"/>
                </a:lnTo>
                <a:cubicBezTo>
                  <a:pt x="2052638" y="831866"/>
                  <a:pt x="2058116" y="829563"/>
                  <a:pt x="2062163" y="825516"/>
                </a:cubicBezTo>
                <a:cubicBezTo>
                  <a:pt x="2075416" y="812263"/>
                  <a:pt x="2078087" y="790322"/>
                  <a:pt x="2081213" y="773128"/>
                </a:cubicBezTo>
                <a:cubicBezTo>
                  <a:pt x="2093397" y="706116"/>
                  <a:pt x="2078975" y="779549"/>
                  <a:pt x="2090738" y="720741"/>
                </a:cubicBezTo>
                <a:cubicBezTo>
                  <a:pt x="2089150" y="668353"/>
                  <a:pt x="2088659" y="615921"/>
                  <a:pt x="2085975" y="563578"/>
                </a:cubicBezTo>
                <a:cubicBezTo>
                  <a:pt x="2085480" y="553934"/>
                  <a:pt x="2083754" y="544319"/>
                  <a:pt x="2081213" y="535003"/>
                </a:cubicBezTo>
                <a:cubicBezTo>
                  <a:pt x="2078964" y="526755"/>
                  <a:pt x="2074690" y="519195"/>
                  <a:pt x="2071688" y="511191"/>
                </a:cubicBezTo>
                <a:cubicBezTo>
                  <a:pt x="2069925" y="506490"/>
                  <a:pt x="2068688" y="501604"/>
                  <a:pt x="2066925" y="496903"/>
                </a:cubicBezTo>
                <a:cubicBezTo>
                  <a:pt x="2063923" y="488899"/>
                  <a:pt x="2059914" y="481262"/>
                  <a:pt x="2057400" y="473091"/>
                </a:cubicBezTo>
                <a:cubicBezTo>
                  <a:pt x="2041469" y="421316"/>
                  <a:pt x="2058446" y="449086"/>
                  <a:pt x="2033588" y="415941"/>
                </a:cubicBezTo>
                <a:cubicBezTo>
                  <a:pt x="2026773" y="395496"/>
                  <a:pt x="2025049" y="385835"/>
                  <a:pt x="2014538" y="368316"/>
                </a:cubicBezTo>
                <a:cubicBezTo>
                  <a:pt x="2008648" y="358500"/>
                  <a:pt x="1999739" y="350370"/>
                  <a:pt x="1995488" y="339741"/>
                </a:cubicBezTo>
                <a:cubicBezTo>
                  <a:pt x="1992313" y="331803"/>
                  <a:pt x="1990361" y="323259"/>
                  <a:pt x="1985963" y="315928"/>
                </a:cubicBezTo>
                <a:cubicBezTo>
                  <a:pt x="1971284" y="291463"/>
                  <a:pt x="1968416" y="296252"/>
                  <a:pt x="1952625" y="277828"/>
                </a:cubicBezTo>
                <a:cubicBezTo>
                  <a:pt x="1947459" y="271801"/>
                  <a:pt x="1942741" y="265382"/>
                  <a:pt x="1938338" y="258778"/>
                </a:cubicBezTo>
                <a:cubicBezTo>
                  <a:pt x="1908509" y="214035"/>
                  <a:pt x="1943253" y="254169"/>
                  <a:pt x="1890713" y="201628"/>
                </a:cubicBezTo>
                <a:lnTo>
                  <a:pt x="1890713" y="201628"/>
                </a:lnTo>
                <a:cubicBezTo>
                  <a:pt x="1872991" y="177999"/>
                  <a:pt x="1883029" y="186981"/>
                  <a:pt x="1862138" y="173053"/>
                </a:cubicBezTo>
                <a:cubicBezTo>
                  <a:pt x="1845891" y="148683"/>
                  <a:pt x="1861186" y="166506"/>
                  <a:pt x="1833563" y="149241"/>
                </a:cubicBezTo>
                <a:cubicBezTo>
                  <a:pt x="1824927" y="143844"/>
                  <a:pt x="1810306" y="130468"/>
                  <a:pt x="1800225" y="125428"/>
                </a:cubicBezTo>
                <a:cubicBezTo>
                  <a:pt x="1795735" y="123183"/>
                  <a:pt x="1790552" y="122643"/>
                  <a:pt x="1785938" y="120666"/>
                </a:cubicBezTo>
                <a:cubicBezTo>
                  <a:pt x="1779412" y="117869"/>
                  <a:pt x="1773623" y="113386"/>
                  <a:pt x="1766888" y="111141"/>
                </a:cubicBezTo>
                <a:cubicBezTo>
                  <a:pt x="1759209" y="108581"/>
                  <a:pt x="1750828" y="108704"/>
                  <a:pt x="1743075" y="106378"/>
                </a:cubicBezTo>
                <a:cubicBezTo>
                  <a:pt x="1734887" y="103921"/>
                  <a:pt x="1726909" y="100676"/>
                  <a:pt x="1719263" y="96853"/>
                </a:cubicBezTo>
                <a:cubicBezTo>
                  <a:pt x="1714143" y="94293"/>
                  <a:pt x="1710335" y="89338"/>
                  <a:pt x="1704975" y="87328"/>
                </a:cubicBezTo>
                <a:cubicBezTo>
                  <a:pt x="1697396" y="84486"/>
                  <a:pt x="1689100" y="84153"/>
                  <a:pt x="1681163" y="82566"/>
                </a:cubicBezTo>
                <a:cubicBezTo>
                  <a:pt x="1673225" y="79391"/>
                  <a:pt x="1665460" y="75745"/>
                  <a:pt x="1657350" y="73041"/>
                </a:cubicBezTo>
                <a:cubicBezTo>
                  <a:pt x="1651140" y="70971"/>
                  <a:pt x="1644594" y="70076"/>
                  <a:pt x="1638300" y="68278"/>
                </a:cubicBezTo>
                <a:cubicBezTo>
                  <a:pt x="1633473" y="66899"/>
                  <a:pt x="1628921" y="64568"/>
                  <a:pt x="1624013" y="63516"/>
                </a:cubicBezTo>
                <a:cubicBezTo>
                  <a:pt x="1586367" y="55449"/>
                  <a:pt x="1531654" y="47485"/>
                  <a:pt x="1495425" y="44466"/>
                </a:cubicBezTo>
                <a:lnTo>
                  <a:pt x="1438275" y="39703"/>
                </a:lnTo>
                <a:cubicBezTo>
                  <a:pt x="1393472" y="28503"/>
                  <a:pt x="1429892" y="36383"/>
                  <a:pt x="1343025" y="30178"/>
                </a:cubicBezTo>
                <a:cubicBezTo>
                  <a:pt x="1323958" y="28816"/>
                  <a:pt x="1304925" y="27003"/>
                  <a:pt x="1285875" y="25416"/>
                </a:cubicBezTo>
                <a:cubicBezTo>
                  <a:pt x="1133395" y="0"/>
                  <a:pt x="1227376" y="13818"/>
                  <a:pt x="871538" y="30178"/>
                </a:cubicBezTo>
                <a:cubicBezTo>
                  <a:pt x="861508" y="30639"/>
                  <a:pt x="852841" y="37907"/>
                  <a:pt x="842963" y="39703"/>
                </a:cubicBezTo>
                <a:cubicBezTo>
                  <a:pt x="817778" y="44282"/>
                  <a:pt x="792163" y="46053"/>
                  <a:pt x="766763" y="49228"/>
                </a:cubicBezTo>
                <a:cubicBezTo>
                  <a:pt x="747713" y="55578"/>
                  <a:pt x="729094" y="63407"/>
                  <a:pt x="709613" y="68278"/>
                </a:cubicBezTo>
                <a:cubicBezTo>
                  <a:pt x="703263" y="69866"/>
                  <a:pt x="696773" y="70971"/>
                  <a:pt x="690563" y="73041"/>
                </a:cubicBezTo>
                <a:cubicBezTo>
                  <a:pt x="677695" y="77330"/>
                  <a:pt x="665331" y="83039"/>
                  <a:pt x="652463" y="87328"/>
                </a:cubicBezTo>
                <a:cubicBezTo>
                  <a:pt x="641499" y="90983"/>
                  <a:pt x="630171" y="93454"/>
                  <a:pt x="619125" y="96853"/>
                </a:cubicBezTo>
                <a:cubicBezTo>
                  <a:pt x="609529" y="99806"/>
                  <a:pt x="590550" y="106378"/>
                  <a:pt x="590550" y="106378"/>
                </a:cubicBezTo>
                <a:cubicBezTo>
                  <a:pt x="563899" y="124146"/>
                  <a:pt x="587315" y="110631"/>
                  <a:pt x="542925" y="125428"/>
                </a:cubicBezTo>
                <a:cubicBezTo>
                  <a:pt x="489694" y="143172"/>
                  <a:pt x="548992" y="125378"/>
                  <a:pt x="495300" y="149241"/>
                </a:cubicBezTo>
                <a:cubicBezTo>
                  <a:pt x="489319" y="151899"/>
                  <a:pt x="482600" y="152416"/>
                  <a:pt x="476250" y="154003"/>
                </a:cubicBezTo>
                <a:cubicBezTo>
                  <a:pt x="469900" y="157178"/>
                  <a:pt x="463847" y="161035"/>
                  <a:pt x="457200" y="163528"/>
                </a:cubicBezTo>
                <a:cubicBezTo>
                  <a:pt x="451071" y="165826"/>
                  <a:pt x="444004" y="165364"/>
                  <a:pt x="438150" y="168291"/>
                </a:cubicBezTo>
                <a:cubicBezTo>
                  <a:pt x="431051" y="171841"/>
                  <a:pt x="425603" y="178026"/>
                  <a:pt x="419100" y="182578"/>
                </a:cubicBezTo>
                <a:cubicBezTo>
                  <a:pt x="409722" y="189143"/>
                  <a:pt x="400464" y="195948"/>
                  <a:pt x="390525" y="201628"/>
                </a:cubicBezTo>
                <a:cubicBezTo>
                  <a:pt x="378197" y="208673"/>
                  <a:pt x="364600" y="213372"/>
                  <a:pt x="352425" y="220678"/>
                </a:cubicBezTo>
                <a:cubicBezTo>
                  <a:pt x="344488" y="225441"/>
                  <a:pt x="336463" y="230060"/>
                  <a:pt x="328613" y="234966"/>
                </a:cubicBezTo>
                <a:cubicBezTo>
                  <a:pt x="323759" y="238000"/>
                  <a:pt x="319445" y="241931"/>
                  <a:pt x="314325" y="244491"/>
                </a:cubicBezTo>
                <a:cubicBezTo>
                  <a:pt x="293596" y="254855"/>
                  <a:pt x="304113" y="242260"/>
                  <a:pt x="280988" y="258778"/>
                </a:cubicBezTo>
                <a:cubicBezTo>
                  <a:pt x="275507" y="262693"/>
                  <a:pt x="272181" y="269151"/>
                  <a:pt x="266700" y="273066"/>
                </a:cubicBezTo>
                <a:cubicBezTo>
                  <a:pt x="260923" y="277193"/>
                  <a:pt x="253814" y="279069"/>
                  <a:pt x="247650" y="282591"/>
                </a:cubicBezTo>
                <a:cubicBezTo>
                  <a:pt x="242680" y="285431"/>
                  <a:pt x="238403" y="289402"/>
                  <a:pt x="233363" y="292116"/>
                </a:cubicBezTo>
                <a:cubicBezTo>
                  <a:pt x="217736" y="300531"/>
                  <a:pt x="200506" y="306083"/>
                  <a:pt x="185738" y="315928"/>
                </a:cubicBezTo>
                <a:lnTo>
                  <a:pt x="157163" y="334978"/>
                </a:lnTo>
                <a:cubicBezTo>
                  <a:pt x="152400" y="338153"/>
                  <a:pt x="148305" y="342693"/>
                  <a:pt x="142875" y="344503"/>
                </a:cubicBezTo>
                <a:cubicBezTo>
                  <a:pt x="138113" y="346091"/>
                  <a:pt x="133078" y="347021"/>
                  <a:pt x="128588" y="349266"/>
                </a:cubicBezTo>
                <a:cubicBezTo>
                  <a:pt x="113842" y="356639"/>
                  <a:pt x="110356" y="364446"/>
                  <a:pt x="95250" y="373078"/>
                </a:cubicBezTo>
                <a:cubicBezTo>
                  <a:pt x="90891" y="375569"/>
                  <a:pt x="85351" y="375403"/>
                  <a:pt x="80963" y="377841"/>
                </a:cubicBezTo>
                <a:cubicBezTo>
                  <a:pt x="61256" y="388790"/>
                  <a:pt x="50818" y="398693"/>
                  <a:pt x="33338" y="411178"/>
                </a:cubicBezTo>
                <a:cubicBezTo>
                  <a:pt x="28680" y="414505"/>
                  <a:pt x="24170" y="418143"/>
                  <a:pt x="19050" y="420703"/>
                </a:cubicBezTo>
                <a:cubicBezTo>
                  <a:pt x="14560" y="422948"/>
                  <a:pt x="8779" y="422454"/>
                  <a:pt x="4763" y="425466"/>
                </a:cubicBezTo>
                <a:cubicBezTo>
                  <a:pt x="1923" y="427596"/>
                  <a:pt x="1588" y="431816"/>
                  <a:pt x="0" y="434991"/>
                </a:cubicBezTo>
              </a:path>
            </a:pathLst>
          </a:cu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019550" y="5167313"/>
            <a:ext cx="314325" cy="214312"/>
          </a:xfrm>
          <a:custGeom>
            <a:avLst/>
            <a:gdLst>
              <a:gd name="connsiteX0" fmla="*/ 314325 w 314325"/>
              <a:gd name="connsiteY0" fmla="*/ 0 h 214312"/>
              <a:gd name="connsiteX1" fmla="*/ 285750 w 314325"/>
              <a:gd name="connsiteY1" fmla="*/ 4762 h 214312"/>
              <a:gd name="connsiteX2" fmla="*/ 271463 w 314325"/>
              <a:gd name="connsiteY2" fmla="*/ 9525 h 214312"/>
              <a:gd name="connsiteX3" fmla="*/ 252413 w 314325"/>
              <a:gd name="connsiteY3" fmla="*/ 14287 h 214312"/>
              <a:gd name="connsiteX4" fmla="*/ 219075 w 314325"/>
              <a:gd name="connsiteY4" fmla="*/ 28575 h 214312"/>
              <a:gd name="connsiteX5" fmla="*/ 185738 w 314325"/>
              <a:gd name="connsiteY5" fmla="*/ 42862 h 214312"/>
              <a:gd name="connsiteX6" fmla="*/ 171450 w 314325"/>
              <a:gd name="connsiteY6" fmla="*/ 52387 h 214312"/>
              <a:gd name="connsiteX7" fmla="*/ 157163 w 314325"/>
              <a:gd name="connsiteY7" fmla="*/ 57150 h 214312"/>
              <a:gd name="connsiteX8" fmla="*/ 142875 w 314325"/>
              <a:gd name="connsiteY8" fmla="*/ 71437 h 214312"/>
              <a:gd name="connsiteX9" fmla="*/ 128588 w 314325"/>
              <a:gd name="connsiteY9" fmla="*/ 80962 h 214312"/>
              <a:gd name="connsiteX10" fmla="*/ 119063 w 314325"/>
              <a:gd name="connsiteY10" fmla="*/ 95250 h 214312"/>
              <a:gd name="connsiteX11" fmla="*/ 104775 w 314325"/>
              <a:gd name="connsiteY11" fmla="*/ 100012 h 214312"/>
              <a:gd name="connsiteX12" fmla="*/ 85725 w 314325"/>
              <a:gd name="connsiteY12" fmla="*/ 128587 h 214312"/>
              <a:gd name="connsiteX13" fmla="*/ 57150 w 314325"/>
              <a:gd name="connsiteY13" fmla="*/ 152400 h 214312"/>
              <a:gd name="connsiteX14" fmla="*/ 42863 w 314325"/>
              <a:gd name="connsiteY14" fmla="*/ 161925 h 214312"/>
              <a:gd name="connsiteX15" fmla="*/ 14288 w 314325"/>
              <a:gd name="connsiteY15" fmla="*/ 190500 h 214312"/>
              <a:gd name="connsiteX16" fmla="*/ 0 w 314325"/>
              <a:gd name="connsiteY16" fmla="*/ 214312 h 21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325" h="214312">
                <a:moveTo>
                  <a:pt x="314325" y="0"/>
                </a:moveTo>
                <a:cubicBezTo>
                  <a:pt x="304800" y="1587"/>
                  <a:pt x="295176" y="2667"/>
                  <a:pt x="285750" y="4762"/>
                </a:cubicBezTo>
                <a:cubicBezTo>
                  <a:pt x="280850" y="5851"/>
                  <a:pt x="276290" y="8146"/>
                  <a:pt x="271463" y="9525"/>
                </a:cubicBezTo>
                <a:cubicBezTo>
                  <a:pt x="265169" y="11323"/>
                  <a:pt x="258763" y="12700"/>
                  <a:pt x="252413" y="14287"/>
                </a:cubicBezTo>
                <a:cubicBezTo>
                  <a:pt x="216540" y="38202"/>
                  <a:pt x="262133" y="10121"/>
                  <a:pt x="219075" y="28575"/>
                </a:cubicBezTo>
                <a:cubicBezTo>
                  <a:pt x="173038" y="48306"/>
                  <a:pt x="240421" y="29193"/>
                  <a:pt x="185738" y="42862"/>
                </a:cubicBezTo>
                <a:cubicBezTo>
                  <a:pt x="180975" y="46037"/>
                  <a:pt x="176570" y="49827"/>
                  <a:pt x="171450" y="52387"/>
                </a:cubicBezTo>
                <a:cubicBezTo>
                  <a:pt x="166960" y="54632"/>
                  <a:pt x="161340" y="54365"/>
                  <a:pt x="157163" y="57150"/>
                </a:cubicBezTo>
                <a:cubicBezTo>
                  <a:pt x="151559" y="60886"/>
                  <a:pt x="148049" y="67125"/>
                  <a:pt x="142875" y="71437"/>
                </a:cubicBezTo>
                <a:cubicBezTo>
                  <a:pt x="138478" y="75101"/>
                  <a:pt x="133350" y="77787"/>
                  <a:pt x="128588" y="80962"/>
                </a:cubicBezTo>
                <a:cubicBezTo>
                  <a:pt x="125413" y="85725"/>
                  <a:pt x="123533" y="91674"/>
                  <a:pt x="119063" y="95250"/>
                </a:cubicBezTo>
                <a:cubicBezTo>
                  <a:pt x="115143" y="98386"/>
                  <a:pt x="108325" y="96462"/>
                  <a:pt x="104775" y="100012"/>
                </a:cubicBezTo>
                <a:cubicBezTo>
                  <a:pt x="96680" y="108107"/>
                  <a:pt x="95250" y="122237"/>
                  <a:pt x="85725" y="128587"/>
                </a:cubicBezTo>
                <a:cubicBezTo>
                  <a:pt x="50254" y="152235"/>
                  <a:pt x="93819" y="121842"/>
                  <a:pt x="57150" y="152400"/>
                </a:cubicBezTo>
                <a:cubicBezTo>
                  <a:pt x="52753" y="156064"/>
                  <a:pt x="47141" y="158122"/>
                  <a:pt x="42863" y="161925"/>
                </a:cubicBezTo>
                <a:cubicBezTo>
                  <a:pt x="32795" y="170874"/>
                  <a:pt x="20312" y="178452"/>
                  <a:pt x="14288" y="190500"/>
                </a:cubicBezTo>
                <a:cubicBezTo>
                  <a:pt x="3759" y="211558"/>
                  <a:pt x="9784" y="204530"/>
                  <a:pt x="0" y="214312"/>
                </a:cubicBezTo>
              </a:path>
            </a:pathLst>
          </a:cu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633913" y="5183188"/>
            <a:ext cx="180975" cy="184150"/>
          </a:xfrm>
          <a:custGeom>
            <a:avLst/>
            <a:gdLst>
              <a:gd name="connsiteX0" fmla="*/ 0 w 180975"/>
              <a:gd name="connsiteY0" fmla="*/ 7937 h 184150"/>
              <a:gd name="connsiteX1" fmla="*/ 42862 w 180975"/>
              <a:gd name="connsiteY1" fmla="*/ 12700 h 184150"/>
              <a:gd name="connsiteX2" fmla="*/ 57150 w 180975"/>
              <a:gd name="connsiteY2" fmla="*/ 17462 h 184150"/>
              <a:gd name="connsiteX3" fmla="*/ 71437 w 180975"/>
              <a:gd name="connsiteY3" fmla="*/ 31750 h 184150"/>
              <a:gd name="connsiteX4" fmla="*/ 104775 w 180975"/>
              <a:gd name="connsiteY4" fmla="*/ 46037 h 184150"/>
              <a:gd name="connsiteX5" fmla="*/ 128587 w 180975"/>
              <a:gd name="connsiteY5" fmla="*/ 79375 h 184150"/>
              <a:gd name="connsiteX6" fmla="*/ 147637 w 180975"/>
              <a:gd name="connsiteY6" fmla="*/ 107950 h 184150"/>
              <a:gd name="connsiteX7" fmla="*/ 157162 w 180975"/>
              <a:gd name="connsiteY7" fmla="*/ 122237 h 184150"/>
              <a:gd name="connsiteX8" fmla="*/ 166687 w 180975"/>
              <a:gd name="connsiteY8" fmla="*/ 136525 h 184150"/>
              <a:gd name="connsiteX9" fmla="*/ 171450 w 180975"/>
              <a:gd name="connsiteY9" fmla="*/ 155575 h 184150"/>
              <a:gd name="connsiteX10" fmla="*/ 180975 w 180975"/>
              <a:gd name="connsiteY10" fmla="*/ 18415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75" h="184150">
                <a:moveTo>
                  <a:pt x="0" y="7937"/>
                </a:moveTo>
                <a:cubicBezTo>
                  <a:pt x="23812" y="0"/>
                  <a:pt x="9524" y="1588"/>
                  <a:pt x="42862" y="12700"/>
                </a:cubicBezTo>
                <a:lnTo>
                  <a:pt x="57150" y="17462"/>
                </a:lnTo>
                <a:cubicBezTo>
                  <a:pt x="61912" y="22225"/>
                  <a:pt x="65956" y="27835"/>
                  <a:pt x="71437" y="31750"/>
                </a:cubicBezTo>
                <a:cubicBezTo>
                  <a:pt x="81737" y="39107"/>
                  <a:pt x="93114" y="42151"/>
                  <a:pt x="104775" y="46037"/>
                </a:cubicBezTo>
                <a:cubicBezTo>
                  <a:pt x="114181" y="74259"/>
                  <a:pt x="102759" y="47090"/>
                  <a:pt x="128587" y="79375"/>
                </a:cubicBezTo>
                <a:cubicBezTo>
                  <a:pt x="135738" y="88314"/>
                  <a:pt x="141287" y="98425"/>
                  <a:pt x="147637" y="107950"/>
                </a:cubicBezTo>
                <a:lnTo>
                  <a:pt x="157162" y="122237"/>
                </a:lnTo>
                <a:lnTo>
                  <a:pt x="166687" y="136525"/>
                </a:lnTo>
                <a:cubicBezTo>
                  <a:pt x="168275" y="142875"/>
                  <a:pt x="169569" y="149306"/>
                  <a:pt x="171450" y="155575"/>
                </a:cubicBezTo>
                <a:cubicBezTo>
                  <a:pt x="174335" y="165192"/>
                  <a:pt x="180975" y="184150"/>
                  <a:pt x="180975" y="184150"/>
                </a:cubicBezTo>
              </a:path>
            </a:pathLst>
          </a:cu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833938" y="5181600"/>
            <a:ext cx="657225" cy="200025"/>
          </a:xfrm>
          <a:custGeom>
            <a:avLst/>
            <a:gdLst>
              <a:gd name="connsiteX0" fmla="*/ 0 w 657225"/>
              <a:gd name="connsiteY0" fmla="*/ 0 h 200025"/>
              <a:gd name="connsiteX1" fmla="*/ 38100 w 657225"/>
              <a:gd name="connsiteY1" fmla="*/ 23813 h 200025"/>
              <a:gd name="connsiteX2" fmla="*/ 61912 w 657225"/>
              <a:gd name="connsiteY2" fmla="*/ 38100 h 200025"/>
              <a:gd name="connsiteX3" fmla="*/ 100012 w 657225"/>
              <a:gd name="connsiteY3" fmla="*/ 42863 h 200025"/>
              <a:gd name="connsiteX4" fmla="*/ 371475 w 657225"/>
              <a:gd name="connsiteY4" fmla="*/ 47625 h 200025"/>
              <a:gd name="connsiteX5" fmla="*/ 404812 w 657225"/>
              <a:gd name="connsiteY5" fmla="*/ 57150 h 200025"/>
              <a:gd name="connsiteX6" fmla="*/ 423862 w 657225"/>
              <a:gd name="connsiteY6" fmla="*/ 61913 h 200025"/>
              <a:gd name="connsiteX7" fmla="*/ 461962 w 657225"/>
              <a:gd name="connsiteY7" fmla="*/ 76200 h 200025"/>
              <a:gd name="connsiteX8" fmla="*/ 476250 w 657225"/>
              <a:gd name="connsiteY8" fmla="*/ 85725 h 200025"/>
              <a:gd name="connsiteX9" fmla="*/ 490537 w 657225"/>
              <a:gd name="connsiteY9" fmla="*/ 90488 h 200025"/>
              <a:gd name="connsiteX10" fmla="*/ 504825 w 657225"/>
              <a:gd name="connsiteY10" fmla="*/ 100013 h 200025"/>
              <a:gd name="connsiteX11" fmla="*/ 533400 w 657225"/>
              <a:gd name="connsiteY11" fmla="*/ 109538 h 200025"/>
              <a:gd name="connsiteX12" fmla="*/ 566737 w 657225"/>
              <a:gd name="connsiteY12" fmla="*/ 128588 h 200025"/>
              <a:gd name="connsiteX13" fmla="*/ 581025 w 657225"/>
              <a:gd name="connsiteY13" fmla="*/ 133350 h 200025"/>
              <a:gd name="connsiteX14" fmla="*/ 609600 w 657225"/>
              <a:gd name="connsiteY14" fmla="*/ 152400 h 200025"/>
              <a:gd name="connsiteX15" fmla="*/ 652462 w 657225"/>
              <a:gd name="connsiteY15" fmla="*/ 190500 h 200025"/>
              <a:gd name="connsiteX16" fmla="*/ 657225 w 657225"/>
              <a:gd name="connsiteY16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225" h="200025">
                <a:moveTo>
                  <a:pt x="0" y="0"/>
                </a:moveTo>
                <a:cubicBezTo>
                  <a:pt x="33081" y="24811"/>
                  <a:pt x="4481" y="5136"/>
                  <a:pt x="38100" y="23813"/>
                </a:cubicBezTo>
                <a:cubicBezTo>
                  <a:pt x="46192" y="28308"/>
                  <a:pt x="53065" y="35378"/>
                  <a:pt x="61912" y="38100"/>
                </a:cubicBezTo>
                <a:cubicBezTo>
                  <a:pt x="74145" y="41864"/>
                  <a:pt x="87219" y="42469"/>
                  <a:pt x="100012" y="42863"/>
                </a:cubicBezTo>
                <a:cubicBezTo>
                  <a:pt x="190471" y="45646"/>
                  <a:pt x="280987" y="46038"/>
                  <a:pt x="371475" y="47625"/>
                </a:cubicBezTo>
                <a:cubicBezTo>
                  <a:pt x="431030" y="62515"/>
                  <a:pt x="356986" y="43485"/>
                  <a:pt x="404812" y="57150"/>
                </a:cubicBezTo>
                <a:cubicBezTo>
                  <a:pt x="411106" y="58948"/>
                  <a:pt x="417512" y="60325"/>
                  <a:pt x="423862" y="61913"/>
                </a:cubicBezTo>
                <a:cubicBezTo>
                  <a:pt x="457370" y="84251"/>
                  <a:pt x="414881" y="58545"/>
                  <a:pt x="461962" y="76200"/>
                </a:cubicBezTo>
                <a:cubicBezTo>
                  <a:pt x="467322" y="78210"/>
                  <a:pt x="471130" y="83165"/>
                  <a:pt x="476250" y="85725"/>
                </a:cubicBezTo>
                <a:cubicBezTo>
                  <a:pt x="480740" y="87970"/>
                  <a:pt x="486047" y="88243"/>
                  <a:pt x="490537" y="90488"/>
                </a:cubicBezTo>
                <a:cubicBezTo>
                  <a:pt x="495657" y="93048"/>
                  <a:pt x="499594" y="97688"/>
                  <a:pt x="504825" y="100013"/>
                </a:cubicBezTo>
                <a:cubicBezTo>
                  <a:pt x="514000" y="104091"/>
                  <a:pt x="525046" y="103969"/>
                  <a:pt x="533400" y="109538"/>
                </a:cubicBezTo>
                <a:cubicBezTo>
                  <a:pt x="547748" y="119104"/>
                  <a:pt x="549819" y="121338"/>
                  <a:pt x="566737" y="128588"/>
                </a:cubicBezTo>
                <a:cubicBezTo>
                  <a:pt x="571351" y="130565"/>
                  <a:pt x="576262" y="131763"/>
                  <a:pt x="581025" y="133350"/>
                </a:cubicBezTo>
                <a:lnTo>
                  <a:pt x="609600" y="152400"/>
                </a:lnTo>
                <a:cubicBezTo>
                  <a:pt x="624699" y="162466"/>
                  <a:pt x="644306" y="174190"/>
                  <a:pt x="652462" y="190500"/>
                </a:cubicBezTo>
                <a:lnTo>
                  <a:pt x="657225" y="200025"/>
                </a:lnTo>
              </a:path>
            </a:pathLst>
          </a:cu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847324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*update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생성</a:t>
            </a:r>
            <a:endParaRPr lang="en-US" altLang="ko-KR" sz="1400" dirty="0"/>
          </a:p>
          <a:p>
            <a:r>
              <a:rPr lang="en-US" altLang="ko-KR" sz="1400" b="1" dirty="0" smtClean="0"/>
              <a:t>&lt;update </a:t>
            </a:r>
            <a:r>
              <a:rPr lang="en-US" altLang="ko-KR" sz="1400" dirty="0" smtClean="0"/>
              <a:t>id=“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” </a:t>
            </a:r>
            <a:r>
              <a:rPr lang="en-US" altLang="ko-KR" sz="1400" dirty="0" err="1" smtClean="0"/>
              <a:t>parameterType</a:t>
            </a:r>
            <a:r>
              <a:rPr lang="en-US" altLang="ko-KR" sz="1400" dirty="0" smtClean="0"/>
              <a:t>=“</a:t>
            </a:r>
            <a:r>
              <a:rPr lang="ko-KR" altLang="en-US" sz="1400" dirty="0" err="1" smtClean="0"/>
              <a:t>입력값</a:t>
            </a:r>
            <a:r>
              <a:rPr lang="en-US" altLang="ko-KR" sz="1400" dirty="0" smtClean="0"/>
              <a:t>”&gt;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update  </a:t>
            </a:r>
            <a:r>
              <a:rPr lang="ko-KR" altLang="en-US" sz="1400" dirty="0" err="1" smtClean="0"/>
              <a:t>테이블명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set       </a:t>
            </a:r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=#{ </a:t>
            </a:r>
            <a:r>
              <a:rPr lang="ko-KR" altLang="en-US" sz="1400" dirty="0" smtClean="0"/>
              <a:t>값 </a:t>
            </a:r>
            <a:r>
              <a:rPr lang="en-US" altLang="ko-KR" sz="1400" dirty="0" smtClean="0"/>
              <a:t>}, </a:t>
            </a:r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=#{ </a:t>
            </a:r>
            <a:r>
              <a:rPr lang="ko-KR" altLang="en-US" sz="1400" dirty="0" smtClean="0"/>
              <a:t>값 </a:t>
            </a:r>
            <a:r>
              <a:rPr lang="en-US" altLang="ko-KR" sz="1400" dirty="0" smtClean="0"/>
              <a:t>} ,,,,</a:t>
            </a:r>
          </a:p>
          <a:p>
            <a:r>
              <a:rPr lang="en-US" altLang="ko-KR" sz="1400" dirty="0" smtClean="0"/>
              <a:t>  where   </a:t>
            </a:r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=#{ </a:t>
            </a:r>
            <a:r>
              <a:rPr lang="ko-KR" altLang="en-US" sz="1400" dirty="0" smtClean="0"/>
              <a:t>값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}</a:t>
            </a:r>
          </a:p>
          <a:p>
            <a:r>
              <a:rPr lang="en-US" altLang="ko-KR" sz="1400" b="1" dirty="0" smtClean="0"/>
              <a:t>&lt;/update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2. Handler 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cnt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ss.update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”,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);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) – </a:t>
            </a:r>
            <a:r>
              <a:rPr lang="ko-KR" altLang="en-US" sz="1400" dirty="0" smtClean="0"/>
              <a:t>부서번호에 해당하는 부서명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위치 변경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1.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생성</a:t>
            </a:r>
            <a:endParaRPr lang="en-US" altLang="ko-KR" sz="1400" dirty="0" smtClean="0"/>
          </a:p>
          <a:p>
            <a:r>
              <a:rPr lang="en-US" altLang="ko-KR" sz="1400" dirty="0" smtClean="0"/>
              <a:t>&lt;update id=“</a:t>
            </a:r>
            <a:r>
              <a:rPr lang="en-US" altLang="ko-KR" sz="1400" dirty="0" err="1" smtClean="0"/>
              <a:t>updateCpDept</a:t>
            </a:r>
            <a:r>
              <a:rPr lang="en-US" altLang="ko-KR" sz="1400" dirty="0" smtClean="0"/>
              <a:t>” </a:t>
            </a:r>
            <a:r>
              <a:rPr lang="en-US" altLang="ko-KR" sz="1400" dirty="0" err="1" smtClean="0"/>
              <a:t>parameterType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CpDeptVO</a:t>
            </a:r>
            <a:r>
              <a:rPr lang="en-US" altLang="ko-KR" sz="1400" dirty="0" smtClean="0"/>
              <a:t>”&gt;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update </a:t>
            </a:r>
            <a:r>
              <a:rPr lang="en-US" altLang="ko-KR" sz="1400" dirty="0" err="1" smtClean="0"/>
              <a:t>cp_dept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set       </a:t>
            </a:r>
            <a:r>
              <a:rPr lang="en-US" altLang="ko-KR" sz="1400" dirty="0" err="1" smtClean="0"/>
              <a:t>dname</a:t>
            </a:r>
            <a:r>
              <a:rPr lang="en-US" altLang="ko-KR" sz="1400" dirty="0" smtClean="0"/>
              <a:t>=#{ </a:t>
            </a:r>
            <a:r>
              <a:rPr lang="en-US" altLang="ko-KR" sz="1400" dirty="0" err="1" smtClean="0"/>
              <a:t>dname</a:t>
            </a:r>
            <a:r>
              <a:rPr lang="en-US" altLang="ko-KR" sz="1400" dirty="0" smtClean="0"/>
              <a:t> }, loc=#{ loc 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where   </a:t>
            </a:r>
            <a:r>
              <a:rPr lang="en-US" altLang="ko-KR" sz="1400" dirty="0" err="1" smtClean="0"/>
              <a:t>deptno</a:t>
            </a:r>
            <a:r>
              <a:rPr lang="en-US" altLang="ko-KR" sz="1400" dirty="0" smtClean="0"/>
              <a:t>=#{ </a:t>
            </a:r>
            <a:r>
              <a:rPr lang="en-US" altLang="ko-KR" sz="1400" dirty="0" err="1" smtClean="0"/>
              <a:t>deptno</a:t>
            </a:r>
            <a:r>
              <a:rPr lang="en-US" altLang="ko-KR" sz="1400" dirty="0" smtClean="0"/>
              <a:t> }</a:t>
            </a:r>
          </a:p>
          <a:p>
            <a:r>
              <a:rPr lang="en-US" altLang="ko-KR" sz="1400" dirty="0" smtClean="0"/>
              <a:t>&lt;/update&gt;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Handler</a:t>
            </a:r>
            <a:r>
              <a:rPr lang="ko-KR" altLang="en-US" sz="1400" dirty="0" smtClean="0"/>
              <a:t>사용하여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찾고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실행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cnt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ss.update</a:t>
            </a:r>
            <a:r>
              <a:rPr lang="en-US" altLang="ko-KR" sz="1400" dirty="0" smtClean="0"/>
              <a:t>(“namespace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updateCpDept</a:t>
            </a:r>
            <a:r>
              <a:rPr lang="en-US" altLang="ko-KR" sz="1400" dirty="0" smtClean="0"/>
              <a:t>”, new </a:t>
            </a:r>
            <a:r>
              <a:rPr lang="en-US" altLang="ko-KR" sz="1400" dirty="0" err="1" smtClean="0"/>
              <a:t>DeptVO</a:t>
            </a:r>
            <a:r>
              <a:rPr lang="en-US" altLang="ko-KR" sz="1400" dirty="0" smtClean="0"/>
              <a:t>(10,”</a:t>
            </a:r>
            <a:r>
              <a:rPr lang="ko-KR" altLang="en-US" sz="1400" dirty="0" smtClean="0"/>
              <a:t>보안</a:t>
            </a:r>
            <a:r>
              <a:rPr lang="en-US" altLang="ko-KR" sz="1400" dirty="0" smtClean="0"/>
              <a:t>”,”</a:t>
            </a:r>
            <a:r>
              <a:rPr lang="ko-KR" altLang="en-US" sz="1400" dirty="0" smtClean="0"/>
              <a:t>제주</a:t>
            </a:r>
            <a:r>
              <a:rPr lang="en-US" altLang="ko-KR" sz="1400" dirty="0" smtClean="0"/>
              <a:t>”) );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5" name="자유형 4"/>
          <p:cNvSpPr/>
          <p:nvPr/>
        </p:nvSpPr>
        <p:spPr>
          <a:xfrm>
            <a:off x="336990" y="661988"/>
            <a:ext cx="1896623" cy="1800225"/>
          </a:xfrm>
          <a:custGeom>
            <a:avLst/>
            <a:gdLst>
              <a:gd name="connsiteX0" fmla="*/ 1896623 w 1896623"/>
              <a:gd name="connsiteY0" fmla="*/ 1800225 h 1800225"/>
              <a:gd name="connsiteX1" fmla="*/ 1891860 w 1896623"/>
              <a:gd name="connsiteY1" fmla="*/ 1757362 h 1800225"/>
              <a:gd name="connsiteX2" fmla="*/ 1868048 w 1896623"/>
              <a:gd name="connsiteY2" fmla="*/ 1719262 h 1800225"/>
              <a:gd name="connsiteX3" fmla="*/ 1848998 w 1896623"/>
              <a:gd name="connsiteY3" fmla="*/ 1709737 h 1800225"/>
              <a:gd name="connsiteX4" fmla="*/ 1801373 w 1896623"/>
              <a:gd name="connsiteY4" fmla="*/ 1671637 h 1800225"/>
              <a:gd name="connsiteX5" fmla="*/ 1763273 w 1896623"/>
              <a:gd name="connsiteY5" fmla="*/ 1647825 h 1800225"/>
              <a:gd name="connsiteX6" fmla="*/ 1729935 w 1896623"/>
              <a:gd name="connsiteY6" fmla="*/ 1614487 h 1800225"/>
              <a:gd name="connsiteX7" fmla="*/ 1691835 w 1896623"/>
              <a:gd name="connsiteY7" fmla="*/ 1595437 h 1800225"/>
              <a:gd name="connsiteX8" fmla="*/ 1644210 w 1896623"/>
              <a:gd name="connsiteY8" fmla="*/ 1581150 h 1800225"/>
              <a:gd name="connsiteX9" fmla="*/ 1620398 w 1896623"/>
              <a:gd name="connsiteY9" fmla="*/ 1576387 h 1800225"/>
              <a:gd name="connsiteX10" fmla="*/ 1563248 w 1896623"/>
              <a:gd name="connsiteY10" fmla="*/ 1557337 h 1800225"/>
              <a:gd name="connsiteX11" fmla="*/ 1506098 w 1896623"/>
              <a:gd name="connsiteY11" fmla="*/ 1552575 h 1800225"/>
              <a:gd name="connsiteX12" fmla="*/ 1477523 w 1896623"/>
              <a:gd name="connsiteY12" fmla="*/ 1543050 h 1800225"/>
              <a:gd name="connsiteX13" fmla="*/ 1448948 w 1896623"/>
              <a:gd name="connsiteY13" fmla="*/ 1538287 h 1800225"/>
              <a:gd name="connsiteX14" fmla="*/ 801248 w 1896623"/>
              <a:gd name="connsiteY14" fmla="*/ 1533525 h 1800225"/>
              <a:gd name="connsiteX15" fmla="*/ 620273 w 1896623"/>
              <a:gd name="connsiteY15" fmla="*/ 1524000 h 1800225"/>
              <a:gd name="connsiteX16" fmla="*/ 520260 w 1896623"/>
              <a:gd name="connsiteY16" fmla="*/ 1514475 h 1800225"/>
              <a:gd name="connsiteX17" fmla="*/ 467873 w 1896623"/>
              <a:gd name="connsiteY17" fmla="*/ 1504950 h 1800225"/>
              <a:gd name="connsiteX18" fmla="*/ 453585 w 1896623"/>
              <a:gd name="connsiteY18" fmla="*/ 1500187 h 1800225"/>
              <a:gd name="connsiteX19" fmla="*/ 434535 w 1896623"/>
              <a:gd name="connsiteY19" fmla="*/ 1495425 h 1800225"/>
              <a:gd name="connsiteX20" fmla="*/ 372623 w 1896623"/>
              <a:gd name="connsiteY20" fmla="*/ 1476375 h 1800225"/>
              <a:gd name="connsiteX21" fmla="*/ 339285 w 1896623"/>
              <a:gd name="connsiteY21" fmla="*/ 1462087 h 1800225"/>
              <a:gd name="connsiteX22" fmla="*/ 320235 w 1896623"/>
              <a:gd name="connsiteY22" fmla="*/ 1452562 h 1800225"/>
              <a:gd name="connsiteX23" fmla="*/ 291660 w 1896623"/>
              <a:gd name="connsiteY23" fmla="*/ 1443037 h 1800225"/>
              <a:gd name="connsiteX24" fmla="*/ 263085 w 1896623"/>
              <a:gd name="connsiteY24" fmla="*/ 1423987 h 1800225"/>
              <a:gd name="connsiteX25" fmla="*/ 244035 w 1896623"/>
              <a:gd name="connsiteY25" fmla="*/ 1409700 h 1800225"/>
              <a:gd name="connsiteX26" fmla="*/ 224985 w 1896623"/>
              <a:gd name="connsiteY26" fmla="*/ 1400175 h 1800225"/>
              <a:gd name="connsiteX27" fmla="*/ 177360 w 1896623"/>
              <a:gd name="connsiteY27" fmla="*/ 1366837 h 1800225"/>
              <a:gd name="connsiteX28" fmla="*/ 148785 w 1896623"/>
              <a:gd name="connsiteY28" fmla="*/ 1338262 h 1800225"/>
              <a:gd name="connsiteX29" fmla="*/ 134498 w 1896623"/>
              <a:gd name="connsiteY29" fmla="*/ 1323975 h 1800225"/>
              <a:gd name="connsiteX30" fmla="*/ 115448 w 1896623"/>
              <a:gd name="connsiteY30" fmla="*/ 1300162 h 1800225"/>
              <a:gd name="connsiteX31" fmla="*/ 77348 w 1896623"/>
              <a:gd name="connsiteY31" fmla="*/ 1247775 h 1800225"/>
              <a:gd name="connsiteX32" fmla="*/ 67823 w 1896623"/>
              <a:gd name="connsiteY32" fmla="*/ 1214437 h 1800225"/>
              <a:gd name="connsiteX33" fmla="*/ 63060 w 1896623"/>
              <a:gd name="connsiteY33" fmla="*/ 1195387 h 1800225"/>
              <a:gd name="connsiteX34" fmla="*/ 53535 w 1896623"/>
              <a:gd name="connsiteY34" fmla="*/ 1166812 h 1800225"/>
              <a:gd name="connsiteX35" fmla="*/ 39248 w 1896623"/>
              <a:gd name="connsiteY35" fmla="*/ 1143000 h 1800225"/>
              <a:gd name="connsiteX36" fmla="*/ 34485 w 1896623"/>
              <a:gd name="connsiteY36" fmla="*/ 1119187 h 1800225"/>
              <a:gd name="connsiteX37" fmla="*/ 15435 w 1896623"/>
              <a:gd name="connsiteY37" fmla="*/ 1066800 h 1800225"/>
              <a:gd name="connsiteX38" fmla="*/ 15435 w 1896623"/>
              <a:gd name="connsiteY38" fmla="*/ 685800 h 1800225"/>
              <a:gd name="connsiteX39" fmla="*/ 34485 w 1896623"/>
              <a:gd name="connsiteY39" fmla="*/ 657225 h 1800225"/>
              <a:gd name="connsiteX40" fmla="*/ 44010 w 1896623"/>
              <a:gd name="connsiteY40" fmla="*/ 623887 h 1800225"/>
              <a:gd name="connsiteX41" fmla="*/ 48773 w 1896623"/>
              <a:gd name="connsiteY41" fmla="*/ 609600 h 1800225"/>
              <a:gd name="connsiteX42" fmla="*/ 86873 w 1896623"/>
              <a:gd name="connsiteY42" fmla="*/ 542925 h 1800225"/>
              <a:gd name="connsiteX43" fmla="*/ 101160 w 1896623"/>
              <a:gd name="connsiteY43" fmla="*/ 500062 h 1800225"/>
              <a:gd name="connsiteX44" fmla="*/ 110685 w 1896623"/>
              <a:gd name="connsiteY44" fmla="*/ 485775 h 1800225"/>
              <a:gd name="connsiteX45" fmla="*/ 134498 w 1896623"/>
              <a:gd name="connsiteY45" fmla="*/ 442912 h 1800225"/>
              <a:gd name="connsiteX46" fmla="*/ 144023 w 1896623"/>
              <a:gd name="connsiteY46" fmla="*/ 423862 h 1800225"/>
              <a:gd name="connsiteX47" fmla="*/ 172598 w 1896623"/>
              <a:gd name="connsiteY47" fmla="*/ 385762 h 1800225"/>
              <a:gd name="connsiteX48" fmla="*/ 177360 w 1896623"/>
              <a:gd name="connsiteY48" fmla="*/ 371475 h 1800225"/>
              <a:gd name="connsiteX49" fmla="*/ 210698 w 1896623"/>
              <a:gd name="connsiteY49" fmla="*/ 314325 h 1800225"/>
              <a:gd name="connsiteX50" fmla="*/ 224985 w 1896623"/>
              <a:gd name="connsiteY50" fmla="*/ 280987 h 1800225"/>
              <a:gd name="connsiteX51" fmla="*/ 239273 w 1896623"/>
              <a:gd name="connsiteY51" fmla="*/ 266700 h 1800225"/>
              <a:gd name="connsiteX52" fmla="*/ 263085 w 1896623"/>
              <a:gd name="connsiteY52" fmla="*/ 228600 h 1800225"/>
              <a:gd name="connsiteX53" fmla="*/ 277373 w 1896623"/>
              <a:gd name="connsiteY53" fmla="*/ 214312 h 1800225"/>
              <a:gd name="connsiteX54" fmla="*/ 286898 w 1896623"/>
              <a:gd name="connsiteY54" fmla="*/ 195262 h 1800225"/>
              <a:gd name="connsiteX55" fmla="*/ 305948 w 1896623"/>
              <a:gd name="connsiteY55" fmla="*/ 171450 h 1800225"/>
              <a:gd name="connsiteX56" fmla="*/ 315473 w 1896623"/>
              <a:gd name="connsiteY56" fmla="*/ 157162 h 1800225"/>
              <a:gd name="connsiteX57" fmla="*/ 339285 w 1896623"/>
              <a:gd name="connsiteY57" fmla="*/ 133350 h 1800225"/>
              <a:gd name="connsiteX58" fmla="*/ 367860 w 1896623"/>
              <a:gd name="connsiteY58" fmla="*/ 95250 h 1800225"/>
              <a:gd name="connsiteX59" fmla="*/ 386910 w 1896623"/>
              <a:gd name="connsiteY59" fmla="*/ 80962 h 1800225"/>
              <a:gd name="connsiteX60" fmla="*/ 415485 w 1896623"/>
              <a:gd name="connsiteY60" fmla="*/ 61912 h 1800225"/>
              <a:gd name="connsiteX61" fmla="*/ 448823 w 1896623"/>
              <a:gd name="connsiteY61" fmla="*/ 33337 h 1800225"/>
              <a:gd name="connsiteX62" fmla="*/ 463110 w 1896623"/>
              <a:gd name="connsiteY62" fmla="*/ 28575 h 1800225"/>
              <a:gd name="connsiteX63" fmla="*/ 477398 w 1896623"/>
              <a:gd name="connsiteY63" fmla="*/ 19050 h 1800225"/>
              <a:gd name="connsiteX64" fmla="*/ 515498 w 1896623"/>
              <a:gd name="connsiteY64" fmla="*/ 4762 h 1800225"/>
              <a:gd name="connsiteX65" fmla="*/ 534548 w 1896623"/>
              <a:gd name="connsiteY65" fmla="*/ 0 h 1800225"/>
              <a:gd name="connsiteX66" fmla="*/ 1034610 w 1896623"/>
              <a:gd name="connsiteY66" fmla="*/ 4762 h 1800225"/>
              <a:gd name="connsiteX67" fmla="*/ 1053660 w 1896623"/>
              <a:gd name="connsiteY67" fmla="*/ 9525 h 1800225"/>
              <a:gd name="connsiteX68" fmla="*/ 1082235 w 1896623"/>
              <a:gd name="connsiteY68" fmla="*/ 14287 h 1800225"/>
              <a:gd name="connsiteX69" fmla="*/ 1110810 w 1896623"/>
              <a:gd name="connsiteY69" fmla="*/ 23812 h 1800225"/>
              <a:gd name="connsiteX70" fmla="*/ 1129860 w 1896623"/>
              <a:gd name="connsiteY70" fmla="*/ 28575 h 1800225"/>
              <a:gd name="connsiteX71" fmla="*/ 1153673 w 1896623"/>
              <a:gd name="connsiteY71" fmla="*/ 38100 h 1800225"/>
              <a:gd name="connsiteX72" fmla="*/ 1201298 w 1896623"/>
              <a:gd name="connsiteY72" fmla="*/ 47625 h 1800225"/>
              <a:gd name="connsiteX73" fmla="*/ 1239398 w 1896623"/>
              <a:gd name="connsiteY73" fmla="*/ 66675 h 1800225"/>
              <a:gd name="connsiteX74" fmla="*/ 1267973 w 1896623"/>
              <a:gd name="connsiteY74" fmla="*/ 80962 h 1800225"/>
              <a:gd name="connsiteX75" fmla="*/ 1301310 w 1896623"/>
              <a:gd name="connsiteY75" fmla="*/ 90487 h 1800225"/>
              <a:gd name="connsiteX76" fmla="*/ 1339410 w 1896623"/>
              <a:gd name="connsiteY76" fmla="*/ 114300 h 1800225"/>
              <a:gd name="connsiteX77" fmla="*/ 1358460 w 1896623"/>
              <a:gd name="connsiteY77" fmla="*/ 133350 h 1800225"/>
              <a:gd name="connsiteX78" fmla="*/ 1391798 w 1896623"/>
              <a:gd name="connsiteY78" fmla="*/ 157162 h 1800225"/>
              <a:gd name="connsiteX79" fmla="*/ 1406085 w 1896623"/>
              <a:gd name="connsiteY79" fmla="*/ 171450 h 1800225"/>
              <a:gd name="connsiteX80" fmla="*/ 1410848 w 1896623"/>
              <a:gd name="connsiteY80" fmla="*/ 185737 h 1800225"/>
              <a:gd name="connsiteX81" fmla="*/ 1429898 w 1896623"/>
              <a:gd name="connsiteY81" fmla="*/ 219075 h 1800225"/>
              <a:gd name="connsiteX82" fmla="*/ 1439423 w 1896623"/>
              <a:gd name="connsiteY82" fmla="*/ 252412 h 1800225"/>
              <a:gd name="connsiteX83" fmla="*/ 1444185 w 1896623"/>
              <a:gd name="connsiteY83" fmla="*/ 271462 h 1800225"/>
              <a:gd name="connsiteX84" fmla="*/ 1448948 w 1896623"/>
              <a:gd name="connsiteY84" fmla="*/ 285750 h 1800225"/>
              <a:gd name="connsiteX85" fmla="*/ 1463235 w 1896623"/>
              <a:gd name="connsiteY85" fmla="*/ 285750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896623" h="1800225">
                <a:moveTo>
                  <a:pt x="1896623" y="1800225"/>
                </a:moveTo>
                <a:cubicBezTo>
                  <a:pt x="1895035" y="1785937"/>
                  <a:pt x="1895093" y="1771369"/>
                  <a:pt x="1891860" y="1757362"/>
                </a:cubicBezTo>
                <a:cubicBezTo>
                  <a:pt x="1889834" y="1748583"/>
                  <a:pt x="1874242" y="1724571"/>
                  <a:pt x="1868048" y="1719262"/>
                </a:cubicBezTo>
                <a:cubicBezTo>
                  <a:pt x="1862658" y="1714642"/>
                  <a:pt x="1854775" y="1713864"/>
                  <a:pt x="1848998" y="1709737"/>
                </a:cubicBezTo>
                <a:cubicBezTo>
                  <a:pt x="1832455" y="1697920"/>
                  <a:pt x="1818613" y="1682412"/>
                  <a:pt x="1801373" y="1671637"/>
                </a:cubicBezTo>
                <a:cubicBezTo>
                  <a:pt x="1788673" y="1663700"/>
                  <a:pt x="1773863" y="1658415"/>
                  <a:pt x="1763273" y="1647825"/>
                </a:cubicBezTo>
                <a:cubicBezTo>
                  <a:pt x="1752160" y="1636712"/>
                  <a:pt x="1743992" y="1621515"/>
                  <a:pt x="1729935" y="1614487"/>
                </a:cubicBezTo>
                <a:cubicBezTo>
                  <a:pt x="1717235" y="1608137"/>
                  <a:pt x="1705305" y="1599927"/>
                  <a:pt x="1691835" y="1595437"/>
                </a:cubicBezTo>
                <a:cubicBezTo>
                  <a:pt x="1673688" y="1589388"/>
                  <a:pt x="1666018" y="1586602"/>
                  <a:pt x="1644210" y="1581150"/>
                </a:cubicBezTo>
                <a:cubicBezTo>
                  <a:pt x="1636357" y="1579187"/>
                  <a:pt x="1628135" y="1578768"/>
                  <a:pt x="1620398" y="1576387"/>
                </a:cubicBezTo>
                <a:cubicBezTo>
                  <a:pt x="1605553" y="1571819"/>
                  <a:pt x="1581276" y="1559591"/>
                  <a:pt x="1563248" y="1557337"/>
                </a:cubicBezTo>
                <a:cubicBezTo>
                  <a:pt x="1544280" y="1554966"/>
                  <a:pt x="1525148" y="1554162"/>
                  <a:pt x="1506098" y="1552575"/>
                </a:cubicBezTo>
                <a:cubicBezTo>
                  <a:pt x="1496573" y="1549400"/>
                  <a:pt x="1487263" y="1545485"/>
                  <a:pt x="1477523" y="1543050"/>
                </a:cubicBezTo>
                <a:cubicBezTo>
                  <a:pt x="1468155" y="1540708"/>
                  <a:pt x="1458603" y="1538423"/>
                  <a:pt x="1448948" y="1538287"/>
                </a:cubicBezTo>
                <a:lnTo>
                  <a:pt x="801248" y="1533525"/>
                </a:lnTo>
                <a:lnTo>
                  <a:pt x="620273" y="1524000"/>
                </a:lnTo>
                <a:cubicBezTo>
                  <a:pt x="586861" y="1521735"/>
                  <a:pt x="520260" y="1514475"/>
                  <a:pt x="520260" y="1514475"/>
                </a:cubicBezTo>
                <a:cubicBezTo>
                  <a:pt x="502798" y="1511300"/>
                  <a:pt x="485228" y="1508669"/>
                  <a:pt x="467873" y="1504950"/>
                </a:cubicBezTo>
                <a:cubicBezTo>
                  <a:pt x="462964" y="1503898"/>
                  <a:pt x="458412" y="1501566"/>
                  <a:pt x="453585" y="1500187"/>
                </a:cubicBezTo>
                <a:cubicBezTo>
                  <a:pt x="447291" y="1498389"/>
                  <a:pt x="440791" y="1497350"/>
                  <a:pt x="434535" y="1495425"/>
                </a:cubicBezTo>
                <a:cubicBezTo>
                  <a:pt x="363654" y="1473615"/>
                  <a:pt x="415763" y="1487159"/>
                  <a:pt x="372623" y="1476375"/>
                </a:cubicBezTo>
                <a:cubicBezTo>
                  <a:pt x="309444" y="1444786"/>
                  <a:pt x="388338" y="1483110"/>
                  <a:pt x="339285" y="1462087"/>
                </a:cubicBezTo>
                <a:cubicBezTo>
                  <a:pt x="332760" y="1459290"/>
                  <a:pt x="326827" y="1455199"/>
                  <a:pt x="320235" y="1452562"/>
                </a:cubicBezTo>
                <a:cubicBezTo>
                  <a:pt x="310913" y="1448833"/>
                  <a:pt x="300014" y="1448606"/>
                  <a:pt x="291660" y="1443037"/>
                </a:cubicBezTo>
                <a:cubicBezTo>
                  <a:pt x="282135" y="1436687"/>
                  <a:pt x="272463" y="1430552"/>
                  <a:pt x="263085" y="1423987"/>
                </a:cubicBezTo>
                <a:cubicBezTo>
                  <a:pt x="256582" y="1419435"/>
                  <a:pt x="250766" y="1413907"/>
                  <a:pt x="244035" y="1409700"/>
                </a:cubicBezTo>
                <a:cubicBezTo>
                  <a:pt x="238015" y="1405937"/>
                  <a:pt x="231335" y="1403350"/>
                  <a:pt x="224985" y="1400175"/>
                </a:cubicBezTo>
                <a:cubicBezTo>
                  <a:pt x="183979" y="1359166"/>
                  <a:pt x="250123" y="1422808"/>
                  <a:pt x="177360" y="1366837"/>
                </a:cubicBezTo>
                <a:cubicBezTo>
                  <a:pt x="166683" y="1358624"/>
                  <a:pt x="158310" y="1347787"/>
                  <a:pt x="148785" y="1338262"/>
                </a:cubicBezTo>
                <a:cubicBezTo>
                  <a:pt x="144023" y="1333500"/>
                  <a:pt x="138705" y="1329234"/>
                  <a:pt x="134498" y="1323975"/>
                </a:cubicBezTo>
                <a:cubicBezTo>
                  <a:pt x="128148" y="1316037"/>
                  <a:pt x="121234" y="1308520"/>
                  <a:pt x="115448" y="1300162"/>
                </a:cubicBezTo>
                <a:cubicBezTo>
                  <a:pt x="78483" y="1246769"/>
                  <a:pt x="106534" y="1276961"/>
                  <a:pt x="77348" y="1247775"/>
                </a:cubicBezTo>
                <a:cubicBezTo>
                  <a:pt x="62458" y="1188222"/>
                  <a:pt x="81488" y="1262264"/>
                  <a:pt x="67823" y="1214437"/>
                </a:cubicBezTo>
                <a:cubicBezTo>
                  <a:pt x="66025" y="1208143"/>
                  <a:pt x="64941" y="1201656"/>
                  <a:pt x="63060" y="1195387"/>
                </a:cubicBezTo>
                <a:cubicBezTo>
                  <a:pt x="60175" y="1185770"/>
                  <a:pt x="58701" y="1175421"/>
                  <a:pt x="53535" y="1166812"/>
                </a:cubicBezTo>
                <a:lnTo>
                  <a:pt x="39248" y="1143000"/>
                </a:lnTo>
                <a:cubicBezTo>
                  <a:pt x="37660" y="1135062"/>
                  <a:pt x="36615" y="1126997"/>
                  <a:pt x="34485" y="1119187"/>
                </a:cubicBezTo>
                <a:cubicBezTo>
                  <a:pt x="29244" y="1099969"/>
                  <a:pt x="22740" y="1085062"/>
                  <a:pt x="15435" y="1066800"/>
                </a:cubicBezTo>
                <a:cubicBezTo>
                  <a:pt x="2424" y="923659"/>
                  <a:pt x="0" y="917326"/>
                  <a:pt x="15435" y="685800"/>
                </a:cubicBezTo>
                <a:cubicBezTo>
                  <a:pt x="16196" y="674378"/>
                  <a:pt x="34485" y="657225"/>
                  <a:pt x="34485" y="657225"/>
                </a:cubicBezTo>
                <a:cubicBezTo>
                  <a:pt x="37660" y="646112"/>
                  <a:pt x="40689" y="634957"/>
                  <a:pt x="44010" y="623887"/>
                </a:cubicBezTo>
                <a:cubicBezTo>
                  <a:pt x="45453" y="619079"/>
                  <a:pt x="46696" y="614170"/>
                  <a:pt x="48773" y="609600"/>
                </a:cubicBezTo>
                <a:cubicBezTo>
                  <a:pt x="66039" y="571617"/>
                  <a:pt x="65513" y="574965"/>
                  <a:pt x="86873" y="542925"/>
                </a:cubicBezTo>
                <a:cubicBezTo>
                  <a:pt x="91420" y="524735"/>
                  <a:pt x="92193" y="517996"/>
                  <a:pt x="101160" y="500062"/>
                </a:cubicBezTo>
                <a:cubicBezTo>
                  <a:pt x="103720" y="494943"/>
                  <a:pt x="107510" y="490537"/>
                  <a:pt x="110685" y="485775"/>
                </a:cubicBezTo>
                <a:cubicBezTo>
                  <a:pt x="119404" y="450903"/>
                  <a:pt x="109045" y="481092"/>
                  <a:pt x="134498" y="442912"/>
                </a:cubicBezTo>
                <a:cubicBezTo>
                  <a:pt x="138436" y="437005"/>
                  <a:pt x="140085" y="429769"/>
                  <a:pt x="144023" y="423862"/>
                </a:cubicBezTo>
                <a:cubicBezTo>
                  <a:pt x="152829" y="410653"/>
                  <a:pt x="172598" y="385762"/>
                  <a:pt x="172598" y="385762"/>
                </a:cubicBezTo>
                <a:cubicBezTo>
                  <a:pt x="174185" y="381000"/>
                  <a:pt x="174998" y="375904"/>
                  <a:pt x="177360" y="371475"/>
                </a:cubicBezTo>
                <a:cubicBezTo>
                  <a:pt x="187739" y="352015"/>
                  <a:pt x="203725" y="335248"/>
                  <a:pt x="210698" y="314325"/>
                </a:cubicBezTo>
                <a:cubicBezTo>
                  <a:pt x="214584" y="302664"/>
                  <a:pt x="217628" y="291287"/>
                  <a:pt x="224985" y="280987"/>
                </a:cubicBezTo>
                <a:cubicBezTo>
                  <a:pt x="228900" y="275506"/>
                  <a:pt x="234510" y="271462"/>
                  <a:pt x="239273" y="266700"/>
                </a:cubicBezTo>
                <a:cubicBezTo>
                  <a:pt x="249029" y="247187"/>
                  <a:pt x="248248" y="245910"/>
                  <a:pt x="263085" y="228600"/>
                </a:cubicBezTo>
                <a:cubicBezTo>
                  <a:pt x="267468" y="223486"/>
                  <a:pt x="273458" y="219793"/>
                  <a:pt x="277373" y="214312"/>
                </a:cubicBezTo>
                <a:cubicBezTo>
                  <a:pt x="281500" y="208535"/>
                  <a:pt x="282960" y="201169"/>
                  <a:pt x="286898" y="195262"/>
                </a:cubicBezTo>
                <a:cubicBezTo>
                  <a:pt x="292536" y="186804"/>
                  <a:pt x="299849" y="179582"/>
                  <a:pt x="305948" y="171450"/>
                </a:cubicBezTo>
                <a:cubicBezTo>
                  <a:pt x="309382" y="166871"/>
                  <a:pt x="311704" y="161470"/>
                  <a:pt x="315473" y="157162"/>
                </a:cubicBezTo>
                <a:cubicBezTo>
                  <a:pt x="322865" y="148714"/>
                  <a:pt x="332034" y="141919"/>
                  <a:pt x="339285" y="133350"/>
                </a:cubicBezTo>
                <a:cubicBezTo>
                  <a:pt x="349539" y="121231"/>
                  <a:pt x="355160" y="104775"/>
                  <a:pt x="367860" y="95250"/>
                </a:cubicBezTo>
                <a:cubicBezTo>
                  <a:pt x="374210" y="90487"/>
                  <a:pt x="380407" y="85514"/>
                  <a:pt x="386910" y="80962"/>
                </a:cubicBezTo>
                <a:cubicBezTo>
                  <a:pt x="396288" y="74397"/>
                  <a:pt x="407390" y="70006"/>
                  <a:pt x="415485" y="61912"/>
                </a:cubicBezTo>
                <a:cubicBezTo>
                  <a:pt x="426743" y="50654"/>
                  <a:pt x="434570" y="41482"/>
                  <a:pt x="448823" y="33337"/>
                </a:cubicBezTo>
                <a:cubicBezTo>
                  <a:pt x="453181" y="30846"/>
                  <a:pt x="458348" y="30162"/>
                  <a:pt x="463110" y="28575"/>
                </a:cubicBezTo>
                <a:cubicBezTo>
                  <a:pt x="467873" y="25400"/>
                  <a:pt x="472278" y="21610"/>
                  <a:pt x="477398" y="19050"/>
                </a:cubicBezTo>
                <a:cubicBezTo>
                  <a:pt x="484105" y="15697"/>
                  <a:pt x="505882" y="7509"/>
                  <a:pt x="515498" y="4762"/>
                </a:cubicBezTo>
                <a:cubicBezTo>
                  <a:pt x="521792" y="2964"/>
                  <a:pt x="528198" y="1587"/>
                  <a:pt x="534548" y="0"/>
                </a:cubicBezTo>
                <a:lnTo>
                  <a:pt x="1034610" y="4762"/>
                </a:lnTo>
                <a:cubicBezTo>
                  <a:pt x="1041154" y="4882"/>
                  <a:pt x="1047242" y="8241"/>
                  <a:pt x="1053660" y="9525"/>
                </a:cubicBezTo>
                <a:cubicBezTo>
                  <a:pt x="1063129" y="11419"/>
                  <a:pt x="1072710" y="12700"/>
                  <a:pt x="1082235" y="14287"/>
                </a:cubicBezTo>
                <a:cubicBezTo>
                  <a:pt x="1091760" y="17462"/>
                  <a:pt x="1101193" y="20927"/>
                  <a:pt x="1110810" y="23812"/>
                </a:cubicBezTo>
                <a:cubicBezTo>
                  <a:pt x="1117079" y="25693"/>
                  <a:pt x="1123650" y="26505"/>
                  <a:pt x="1129860" y="28575"/>
                </a:cubicBezTo>
                <a:cubicBezTo>
                  <a:pt x="1137970" y="31279"/>
                  <a:pt x="1145563" y="35397"/>
                  <a:pt x="1153673" y="38100"/>
                </a:cubicBezTo>
                <a:cubicBezTo>
                  <a:pt x="1167877" y="42835"/>
                  <a:pt x="1187236" y="45281"/>
                  <a:pt x="1201298" y="47625"/>
                </a:cubicBezTo>
                <a:cubicBezTo>
                  <a:pt x="1227711" y="65235"/>
                  <a:pt x="1202783" y="50032"/>
                  <a:pt x="1239398" y="66675"/>
                </a:cubicBezTo>
                <a:cubicBezTo>
                  <a:pt x="1249093" y="71082"/>
                  <a:pt x="1258242" y="76637"/>
                  <a:pt x="1267973" y="80962"/>
                </a:cubicBezTo>
                <a:cubicBezTo>
                  <a:pt x="1276763" y="84869"/>
                  <a:pt x="1292653" y="88323"/>
                  <a:pt x="1301310" y="90487"/>
                </a:cubicBezTo>
                <a:cubicBezTo>
                  <a:pt x="1340594" y="129771"/>
                  <a:pt x="1285291" y="78220"/>
                  <a:pt x="1339410" y="114300"/>
                </a:cubicBezTo>
                <a:cubicBezTo>
                  <a:pt x="1346882" y="119281"/>
                  <a:pt x="1351702" y="127437"/>
                  <a:pt x="1358460" y="133350"/>
                </a:cubicBezTo>
                <a:cubicBezTo>
                  <a:pt x="1427141" y="193445"/>
                  <a:pt x="1338417" y="112677"/>
                  <a:pt x="1391798" y="157162"/>
                </a:cubicBezTo>
                <a:cubicBezTo>
                  <a:pt x="1396972" y="161474"/>
                  <a:pt x="1401323" y="166687"/>
                  <a:pt x="1406085" y="171450"/>
                </a:cubicBezTo>
                <a:cubicBezTo>
                  <a:pt x="1407673" y="176212"/>
                  <a:pt x="1408870" y="181123"/>
                  <a:pt x="1410848" y="185737"/>
                </a:cubicBezTo>
                <a:cubicBezTo>
                  <a:pt x="1418100" y="202657"/>
                  <a:pt x="1420332" y="204725"/>
                  <a:pt x="1429898" y="219075"/>
                </a:cubicBezTo>
                <a:cubicBezTo>
                  <a:pt x="1444785" y="278629"/>
                  <a:pt x="1425758" y="204586"/>
                  <a:pt x="1439423" y="252412"/>
                </a:cubicBezTo>
                <a:cubicBezTo>
                  <a:pt x="1441221" y="258706"/>
                  <a:pt x="1442387" y="265168"/>
                  <a:pt x="1444185" y="271462"/>
                </a:cubicBezTo>
                <a:cubicBezTo>
                  <a:pt x="1445564" y="276289"/>
                  <a:pt x="1444932" y="282738"/>
                  <a:pt x="1448948" y="285750"/>
                </a:cubicBezTo>
                <a:cubicBezTo>
                  <a:pt x="1452758" y="288607"/>
                  <a:pt x="1458473" y="285750"/>
                  <a:pt x="1463235" y="2857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881313" y="681038"/>
            <a:ext cx="1628775" cy="1800225"/>
          </a:xfrm>
          <a:custGeom>
            <a:avLst/>
            <a:gdLst>
              <a:gd name="connsiteX0" fmla="*/ 0 w 1628775"/>
              <a:gd name="connsiteY0" fmla="*/ 1800225 h 1800225"/>
              <a:gd name="connsiteX1" fmla="*/ 9525 w 1628775"/>
              <a:gd name="connsiteY1" fmla="*/ 1695450 h 1800225"/>
              <a:gd name="connsiteX2" fmla="*/ 28575 w 1628775"/>
              <a:gd name="connsiteY2" fmla="*/ 1666875 h 1800225"/>
              <a:gd name="connsiteX3" fmla="*/ 47625 w 1628775"/>
              <a:gd name="connsiteY3" fmla="*/ 1638300 h 1800225"/>
              <a:gd name="connsiteX4" fmla="*/ 57150 w 1628775"/>
              <a:gd name="connsiteY4" fmla="*/ 1619250 h 1800225"/>
              <a:gd name="connsiteX5" fmla="*/ 95250 w 1628775"/>
              <a:gd name="connsiteY5" fmla="*/ 1576387 h 1800225"/>
              <a:gd name="connsiteX6" fmla="*/ 195262 w 1628775"/>
              <a:gd name="connsiteY6" fmla="*/ 1485900 h 1800225"/>
              <a:gd name="connsiteX7" fmla="*/ 300037 w 1628775"/>
              <a:gd name="connsiteY7" fmla="*/ 1409700 h 1800225"/>
              <a:gd name="connsiteX8" fmla="*/ 347662 w 1628775"/>
              <a:gd name="connsiteY8" fmla="*/ 1376362 h 1800225"/>
              <a:gd name="connsiteX9" fmla="*/ 428625 w 1628775"/>
              <a:gd name="connsiteY9" fmla="*/ 1343025 h 1800225"/>
              <a:gd name="connsiteX10" fmla="*/ 466725 w 1628775"/>
              <a:gd name="connsiteY10" fmla="*/ 1328737 h 1800225"/>
              <a:gd name="connsiteX11" fmla="*/ 509587 w 1628775"/>
              <a:gd name="connsiteY11" fmla="*/ 1309687 h 1800225"/>
              <a:gd name="connsiteX12" fmla="*/ 538162 w 1628775"/>
              <a:gd name="connsiteY12" fmla="*/ 1304925 h 1800225"/>
              <a:gd name="connsiteX13" fmla="*/ 581025 w 1628775"/>
              <a:gd name="connsiteY13" fmla="*/ 1290637 h 1800225"/>
              <a:gd name="connsiteX14" fmla="*/ 619125 w 1628775"/>
              <a:gd name="connsiteY14" fmla="*/ 1276350 h 1800225"/>
              <a:gd name="connsiteX15" fmla="*/ 666750 w 1628775"/>
              <a:gd name="connsiteY15" fmla="*/ 1266825 h 1800225"/>
              <a:gd name="connsiteX16" fmla="*/ 704850 w 1628775"/>
              <a:gd name="connsiteY16" fmla="*/ 1252537 h 1800225"/>
              <a:gd name="connsiteX17" fmla="*/ 752475 w 1628775"/>
              <a:gd name="connsiteY17" fmla="*/ 1243012 h 1800225"/>
              <a:gd name="connsiteX18" fmla="*/ 847725 w 1628775"/>
              <a:gd name="connsiteY18" fmla="*/ 1219200 h 1800225"/>
              <a:gd name="connsiteX19" fmla="*/ 895350 w 1628775"/>
              <a:gd name="connsiteY19" fmla="*/ 1200150 h 1800225"/>
              <a:gd name="connsiteX20" fmla="*/ 1038225 w 1628775"/>
              <a:gd name="connsiteY20" fmla="*/ 1162050 h 1800225"/>
              <a:gd name="connsiteX21" fmla="*/ 1085850 w 1628775"/>
              <a:gd name="connsiteY21" fmla="*/ 1143000 h 1800225"/>
              <a:gd name="connsiteX22" fmla="*/ 1114425 w 1628775"/>
              <a:gd name="connsiteY22" fmla="*/ 1133475 h 1800225"/>
              <a:gd name="connsiteX23" fmla="*/ 1157287 w 1628775"/>
              <a:gd name="connsiteY23" fmla="*/ 1109662 h 1800225"/>
              <a:gd name="connsiteX24" fmla="*/ 1200150 w 1628775"/>
              <a:gd name="connsiteY24" fmla="*/ 1095375 h 1800225"/>
              <a:gd name="connsiteX25" fmla="*/ 1309687 w 1628775"/>
              <a:gd name="connsiteY25" fmla="*/ 1033462 h 1800225"/>
              <a:gd name="connsiteX26" fmla="*/ 1347787 w 1628775"/>
              <a:gd name="connsiteY26" fmla="*/ 1014412 h 1800225"/>
              <a:gd name="connsiteX27" fmla="*/ 1433512 w 1628775"/>
              <a:gd name="connsiteY27" fmla="*/ 952500 h 1800225"/>
              <a:gd name="connsiteX28" fmla="*/ 1481137 w 1628775"/>
              <a:gd name="connsiteY28" fmla="*/ 909637 h 1800225"/>
              <a:gd name="connsiteX29" fmla="*/ 1504950 w 1628775"/>
              <a:gd name="connsiteY29" fmla="*/ 871537 h 1800225"/>
              <a:gd name="connsiteX30" fmla="*/ 1514475 w 1628775"/>
              <a:gd name="connsiteY30" fmla="*/ 842962 h 1800225"/>
              <a:gd name="connsiteX31" fmla="*/ 1538287 w 1628775"/>
              <a:gd name="connsiteY31" fmla="*/ 795337 h 1800225"/>
              <a:gd name="connsiteX32" fmla="*/ 1552575 w 1628775"/>
              <a:gd name="connsiteY32" fmla="*/ 762000 h 1800225"/>
              <a:gd name="connsiteX33" fmla="*/ 1562100 w 1628775"/>
              <a:gd name="connsiteY33" fmla="*/ 733425 h 1800225"/>
              <a:gd name="connsiteX34" fmla="*/ 1571625 w 1628775"/>
              <a:gd name="connsiteY34" fmla="*/ 709612 h 1800225"/>
              <a:gd name="connsiteX35" fmla="*/ 1576387 w 1628775"/>
              <a:gd name="connsiteY35" fmla="*/ 685800 h 1800225"/>
              <a:gd name="connsiteX36" fmla="*/ 1585912 w 1628775"/>
              <a:gd name="connsiteY36" fmla="*/ 657225 h 1800225"/>
              <a:gd name="connsiteX37" fmla="*/ 1595437 w 1628775"/>
              <a:gd name="connsiteY37" fmla="*/ 614362 h 1800225"/>
              <a:gd name="connsiteX38" fmla="*/ 1614487 w 1628775"/>
              <a:gd name="connsiteY38" fmla="*/ 490537 h 1800225"/>
              <a:gd name="connsiteX39" fmla="*/ 1619250 w 1628775"/>
              <a:gd name="connsiteY39" fmla="*/ 438150 h 1800225"/>
              <a:gd name="connsiteX40" fmla="*/ 1624012 w 1628775"/>
              <a:gd name="connsiteY40" fmla="*/ 409575 h 1800225"/>
              <a:gd name="connsiteX41" fmla="*/ 1628775 w 1628775"/>
              <a:gd name="connsiteY41" fmla="*/ 371475 h 1800225"/>
              <a:gd name="connsiteX42" fmla="*/ 1619250 w 1628775"/>
              <a:gd name="connsiteY42" fmla="*/ 142875 h 1800225"/>
              <a:gd name="connsiteX43" fmla="*/ 1595437 w 1628775"/>
              <a:gd name="connsiteY43" fmla="*/ 80962 h 1800225"/>
              <a:gd name="connsiteX44" fmla="*/ 1576387 w 1628775"/>
              <a:gd name="connsiteY44" fmla="*/ 61912 h 1800225"/>
              <a:gd name="connsiteX45" fmla="*/ 1547812 w 1628775"/>
              <a:gd name="connsiteY45" fmla="*/ 33337 h 1800225"/>
              <a:gd name="connsiteX46" fmla="*/ 1519237 w 1628775"/>
              <a:gd name="connsiteY46" fmla="*/ 14287 h 1800225"/>
              <a:gd name="connsiteX47" fmla="*/ 1485900 w 1628775"/>
              <a:gd name="connsiteY47" fmla="*/ 0 h 1800225"/>
              <a:gd name="connsiteX48" fmla="*/ 1133475 w 1628775"/>
              <a:gd name="connsiteY48" fmla="*/ 9525 h 1800225"/>
              <a:gd name="connsiteX49" fmla="*/ 1071562 w 1628775"/>
              <a:gd name="connsiteY49" fmla="*/ 23812 h 1800225"/>
              <a:gd name="connsiteX50" fmla="*/ 1042987 w 1628775"/>
              <a:gd name="connsiteY50" fmla="*/ 33337 h 1800225"/>
              <a:gd name="connsiteX51" fmla="*/ 1000125 w 1628775"/>
              <a:gd name="connsiteY51" fmla="*/ 57150 h 1800225"/>
              <a:gd name="connsiteX52" fmla="*/ 971550 w 1628775"/>
              <a:gd name="connsiteY52" fmla="*/ 85725 h 1800225"/>
              <a:gd name="connsiteX53" fmla="*/ 938212 w 1628775"/>
              <a:gd name="connsiteY53" fmla="*/ 104775 h 1800225"/>
              <a:gd name="connsiteX54" fmla="*/ 919162 w 1628775"/>
              <a:gd name="connsiteY54" fmla="*/ 114300 h 1800225"/>
              <a:gd name="connsiteX55" fmla="*/ 885825 w 1628775"/>
              <a:gd name="connsiteY55" fmla="*/ 142875 h 1800225"/>
              <a:gd name="connsiteX56" fmla="*/ 838200 w 1628775"/>
              <a:gd name="connsiteY56" fmla="*/ 185737 h 1800225"/>
              <a:gd name="connsiteX57" fmla="*/ 823912 w 1628775"/>
              <a:gd name="connsiteY57" fmla="*/ 200025 h 1800225"/>
              <a:gd name="connsiteX58" fmla="*/ 795337 w 1628775"/>
              <a:gd name="connsiteY58" fmla="*/ 219075 h 1800225"/>
              <a:gd name="connsiteX59" fmla="*/ 762000 w 1628775"/>
              <a:gd name="connsiteY59" fmla="*/ 242887 h 1800225"/>
              <a:gd name="connsiteX60" fmla="*/ 747712 w 1628775"/>
              <a:gd name="connsiteY60" fmla="*/ 257175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628775" h="1800225">
                <a:moveTo>
                  <a:pt x="0" y="1800225"/>
                </a:moveTo>
                <a:cubicBezTo>
                  <a:pt x="3175" y="1765300"/>
                  <a:pt x="2177" y="1729741"/>
                  <a:pt x="9525" y="1695450"/>
                </a:cubicBezTo>
                <a:cubicBezTo>
                  <a:pt x="11924" y="1684256"/>
                  <a:pt x="22225" y="1676400"/>
                  <a:pt x="28575" y="1666875"/>
                </a:cubicBezTo>
                <a:cubicBezTo>
                  <a:pt x="34925" y="1657350"/>
                  <a:pt x="42505" y="1648539"/>
                  <a:pt x="47625" y="1638300"/>
                </a:cubicBezTo>
                <a:cubicBezTo>
                  <a:pt x="50800" y="1631950"/>
                  <a:pt x="53212" y="1625157"/>
                  <a:pt x="57150" y="1619250"/>
                </a:cubicBezTo>
                <a:cubicBezTo>
                  <a:pt x="73823" y="1594241"/>
                  <a:pt x="76068" y="1597487"/>
                  <a:pt x="95250" y="1576387"/>
                </a:cubicBezTo>
                <a:cubicBezTo>
                  <a:pt x="156088" y="1509466"/>
                  <a:pt x="86525" y="1573927"/>
                  <a:pt x="195262" y="1485900"/>
                </a:cubicBezTo>
                <a:cubicBezTo>
                  <a:pt x="259561" y="1433848"/>
                  <a:pt x="183677" y="1490257"/>
                  <a:pt x="300037" y="1409700"/>
                </a:cubicBezTo>
                <a:cubicBezTo>
                  <a:pt x="315969" y="1398670"/>
                  <a:pt x="329744" y="1383740"/>
                  <a:pt x="347662" y="1376362"/>
                </a:cubicBezTo>
                <a:cubicBezTo>
                  <a:pt x="374650" y="1365250"/>
                  <a:pt x="401297" y="1353273"/>
                  <a:pt x="428625" y="1343025"/>
                </a:cubicBezTo>
                <a:cubicBezTo>
                  <a:pt x="441325" y="1338262"/>
                  <a:pt x="454183" y="1333901"/>
                  <a:pt x="466725" y="1328737"/>
                </a:cubicBezTo>
                <a:cubicBezTo>
                  <a:pt x="481182" y="1322784"/>
                  <a:pt x="494754" y="1314631"/>
                  <a:pt x="509587" y="1309687"/>
                </a:cubicBezTo>
                <a:cubicBezTo>
                  <a:pt x="518748" y="1306633"/>
                  <a:pt x="528637" y="1306512"/>
                  <a:pt x="538162" y="1304925"/>
                </a:cubicBezTo>
                <a:lnTo>
                  <a:pt x="581025" y="1290637"/>
                </a:lnTo>
                <a:cubicBezTo>
                  <a:pt x="593815" y="1286123"/>
                  <a:pt x="606056" y="1279980"/>
                  <a:pt x="619125" y="1276350"/>
                </a:cubicBezTo>
                <a:cubicBezTo>
                  <a:pt x="634724" y="1272017"/>
                  <a:pt x="651151" y="1271158"/>
                  <a:pt x="666750" y="1266825"/>
                </a:cubicBezTo>
                <a:cubicBezTo>
                  <a:pt x="679819" y="1263195"/>
                  <a:pt x="691781" y="1256167"/>
                  <a:pt x="704850" y="1252537"/>
                </a:cubicBezTo>
                <a:cubicBezTo>
                  <a:pt x="720449" y="1248204"/>
                  <a:pt x="736819" y="1247132"/>
                  <a:pt x="752475" y="1243012"/>
                </a:cubicBezTo>
                <a:cubicBezTo>
                  <a:pt x="863680" y="1213748"/>
                  <a:pt x="719819" y="1242455"/>
                  <a:pt x="847725" y="1219200"/>
                </a:cubicBezTo>
                <a:cubicBezTo>
                  <a:pt x="863600" y="1212850"/>
                  <a:pt x="878973" y="1205063"/>
                  <a:pt x="895350" y="1200150"/>
                </a:cubicBezTo>
                <a:cubicBezTo>
                  <a:pt x="962040" y="1180143"/>
                  <a:pt x="981859" y="1181778"/>
                  <a:pt x="1038225" y="1162050"/>
                </a:cubicBezTo>
                <a:cubicBezTo>
                  <a:pt x="1054363" y="1156402"/>
                  <a:pt x="1069841" y="1149003"/>
                  <a:pt x="1085850" y="1143000"/>
                </a:cubicBezTo>
                <a:cubicBezTo>
                  <a:pt x="1095251" y="1139475"/>
                  <a:pt x="1105327" y="1137721"/>
                  <a:pt x="1114425" y="1133475"/>
                </a:cubicBezTo>
                <a:cubicBezTo>
                  <a:pt x="1129236" y="1126563"/>
                  <a:pt x="1142351" y="1116300"/>
                  <a:pt x="1157287" y="1109662"/>
                </a:cubicBezTo>
                <a:cubicBezTo>
                  <a:pt x="1171049" y="1103545"/>
                  <a:pt x="1186338" y="1101380"/>
                  <a:pt x="1200150" y="1095375"/>
                </a:cubicBezTo>
                <a:cubicBezTo>
                  <a:pt x="1294310" y="1054436"/>
                  <a:pt x="1237770" y="1075766"/>
                  <a:pt x="1309687" y="1033462"/>
                </a:cubicBezTo>
                <a:cubicBezTo>
                  <a:pt x="1321926" y="1026263"/>
                  <a:pt x="1335563" y="1021635"/>
                  <a:pt x="1347787" y="1014412"/>
                </a:cubicBezTo>
                <a:cubicBezTo>
                  <a:pt x="1445453" y="956701"/>
                  <a:pt x="1387814" y="993629"/>
                  <a:pt x="1433512" y="952500"/>
                </a:cubicBezTo>
                <a:cubicBezTo>
                  <a:pt x="1456132" y="932142"/>
                  <a:pt x="1462630" y="930788"/>
                  <a:pt x="1481137" y="909637"/>
                </a:cubicBezTo>
                <a:cubicBezTo>
                  <a:pt x="1491696" y="897569"/>
                  <a:pt x="1499020" y="886362"/>
                  <a:pt x="1504950" y="871537"/>
                </a:cubicBezTo>
                <a:cubicBezTo>
                  <a:pt x="1508679" y="862215"/>
                  <a:pt x="1510451" y="852160"/>
                  <a:pt x="1514475" y="842962"/>
                </a:cubicBezTo>
                <a:cubicBezTo>
                  <a:pt x="1521589" y="826701"/>
                  <a:pt x="1531295" y="811651"/>
                  <a:pt x="1538287" y="795337"/>
                </a:cubicBezTo>
                <a:cubicBezTo>
                  <a:pt x="1543050" y="784225"/>
                  <a:pt x="1548235" y="773284"/>
                  <a:pt x="1552575" y="762000"/>
                </a:cubicBezTo>
                <a:cubicBezTo>
                  <a:pt x="1556179" y="752629"/>
                  <a:pt x="1558669" y="742861"/>
                  <a:pt x="1562100" y="733425"/>
                </a:cubicBezTo>
                <a:cubicBezTo>
                  <a:pt x="1565022" y="725391"/>
                  <a:pt x="1568450" y="717550"/>
                  <a:pt x="1571625" y="709612"/>
                </a:cubicBezTo>
                <a:cubicBezTo>
                  <a:pt x="1573212" y="701675"/>
                  <a:pt x="1574257" y="693609"/>
                  <a:pt x="1576387" y="685800"/>
                </a:cubicBezTo>
                <a:cubicBezTo>
                  <a:pt x="1579029" y="676114"/>
                  <a:pt x="1583027" y="666842"/>
                  <a:pt x="1585912" y="657225"/>
                </a:cubicBezTo>
                <a:cubicBezTo>
                  <a:pt x="1588751" y="647764"/>
                  <a:pt x="1594200" y="623023"/>
                  <a:pt x="1595437" y="614362"/>
                </a:cubicBezTo>
                <a:cubicBezTo>
                  <a:pt x="1612734" y="493277"/>
                  <a:pt x="1596296" y="581490"/>
                  <a:pt x="1614487" y="490537"/>
                </a:cubicBezTo>
                <a:cubicBezTo>
                  <a:pt x="1616075" y="473075"/>
                  <a:pt x="1617201" y="455564"/>
                  <a:pt x="1619250" y="438150"/>
                </a:cubicBezTo>
                <a:cubicBezTo>
                  <a:pt x="1620378" y="428560"/>
                  <a:pt x="1622646" y="419134"/>
                  <a:pt x="1624012" y="409575"/>
                </a:cubicBezTo>
                <a:cubicBezTo>
                  <a:pt x="1625822" y="396905"/>
                  <a:pt x="1627187" y="384175"/>
                  <a:pt x="1628775" y="371475"/>
                </a:cubicBezTo>
                <a:cubicBezTo>
                  <a:pt x="1625600" y="295275"/>
                  <a:pt x="1625915" y="218849"/>
                  <a:pt x="1619250" y="142875"/>
                </a:cubicBezTo>
                <a:cubicBezTo>
                  <a:pt x="1618797" y="137713"/>
                  <a:pt x="1604117" y="92535"/>
                  <a:pt x="1595437" y="80962"/>
                </a:cubicBezTo>
                <a:cubicBezTo>
                  <a:pt x="1590049" y="73778"/>
                  <a:pt x="1582231" y="68730"/>
                  <a:pt x="1576387" y="61912"/>
                </a:cubicBezTo>
                <a:cubicBezTo>
                  <a:pt x="1554337" y="36187"/>
                  <a:pt x="1582704" y="57762"/>
                  <a:pt x="1547812" y="33337"/>
                </a:cubicBezTo>
                <a:cubicBezTo>
                  <a:pt x="1538434" y="26772"/>
                  <a:pt x="1530097" y="17907"/>
                  <a:pt x="1519237" y="14287"/>
                </a:cubicBezTo>
                <a:cubicBezTo>
                  <a:pt x="1498215" y="7280"/>
                  <a:pt x="1509440" y="11770"/>
                  <a:pt x="1485900" y="0"/>
                </a:cubicBezTo>
                <a:lnTo>
                  <a:pt x="1133475" y="9525"/>
                </a:lnTo>
                <a:cubicBezTo>
                  <a:pt x="1105651" y="10555"/>
                  <a:pt x="1096964" y="15345"/>
                  <a:pt x="1071562" y="23812"/>
                </a:cubicBezTo>
                <a:lnTo>
                  <a:pt x="1042987" y="33337"/>
                </a:lnTo>
                <a:cubicBezTo>
                  <a:pt x="1025023" y="39325"/>
                  <a:pt x="1016498" y="40777"/>
                  <a:pt x="1000125" y="57150"/>
                </a:cubicBezTo>
                <a:cubicBezTo>
                  <a:pt x="990600" y="66675"/>
                  <a:pt x="983598" y="79701"/>
                  <a:pt x="971550" y="85725"/>
                </a:cubicBezTo>
                <a:cubicBezTo>
                  <a:pt x="913984" y="114508"/>
                  <a:pt x="985333" y="77849"/>
                  <a:pt x="938212" y="104775"/>
                </a:cubicBezTo>
                <a:cubicBezTo>
                  <a:pt x="932048" y="108297"/>
                  <a:pt x="924842" y="110040"/>
                  <a:pt x="919162" y="114300"/>
                </a:cubicBezTo>
                <a:cubicBezTo>
                  <a:pt x="826754" y="183606"/>
                  <a:pt x="951760" y="98917"/>
                  <a:pt x="885825" y="142875"/>
                </a:cubicBezTo>
                <a:cubicBezTo>
                  <a:pt x="859799" y="181912"/>
                  <a:pt x="902221" y="121716"/>
                  <a:pt x="838200" y="185737"/>
                </a:cubicBezTo>
                <a:cubicBezTo>
                  <a:pt x="833437" y="190500"/>
                  <a:pt x="829229" y="195890"/>
                  <a:pt x="823912" y="200025"/>
                </a:cubicBezTo>
                <a:cubicBezTo>
                  <a:pt x="814876" y="207053"/>
                  <a:pt x="803432" y="210980"/>
                  <a:pt x="795337" y="219075"/>
                </a:cubicBezTo>
                <a:cubicBezTo>
                  <a:pt x="758189" y="256223"/>
                  <a:pt x="805880" y="211544"/>
                  <a:pt x="762000" y="242887"/>
                </a:cubicBezTo>
                <a:cubicBezTo>
                  <a:pt x="756519" y="246802"/>
                  <a:pt x="747712" y="257175"/>
                  <a:pt x="747712" y="2571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166938" y="1133475"/>
            <a:ext cx="1485900" cy="261938"/>
          </a:xfrm>
          <a:custGeom>
            <a:avLst/>
            <a:gdLst>
              <a:gd name="connsiteX0" fmla="*/ 1485900 w 1485900"/>
              <a:gd name="connsiteY0" fmla="*/ 0 h 261938"/>
              <a:gd name="connsiteX1" fmla="*/ 1476375 w 1485900"/>
              <a:gd name="connsiteY1" fmla="*/ 14288 h 261938"/>
              <a:gd name="connsiteX2" fmla="*/ 1457325 w 1485900"/>
              <a:gd name="connsiteY2" fmla="*/ 28575 h 261938"/>
              <a:gd name="connsiteX3" fmla="*/ 1409700 w 1485900"/>
              <a:gd name="connsiteY3" fmla="*/ 38100 h 261938"/>
              <a:gd name="connsiteX4" fmla="*/ 1376362 w 1485900"/>
              <a:gd name="connsiteY4" fmla="*/ 47625 h 261938"/>
              <a:gd name="connsiteX5" fmla="*/ 1309687 w 1485900"/>
              <a:gd name="connsiteY5" fmla="*/ 52388 h 261938"/>
              <a:gd name="connsiteX6" fmla="*/ 1271587 w 1485900"/>
              <a:gd name="connsiteY6" fmla="*/ 57150 h 261938"/>
              <a:gd name="connsiteX7" fmla="*/ 1252537 w 1485900"/>
              <a:gd name="connsiteY7" fmla="*/ 66675 h 261938"/>
              <a:gd name="connsiteX8" fmla="*/ 1204912 w 1485900"/>
              <a:gd name="connsiteY8" fmla="*/ 71438 h 261938"/>
              <a:gd name="connsiteX9" fmla="*/ 1047750 w 1485900"/>
              <a:gd name="connsiteY9" fmla="*/ 76200 h 261938"/>
              <a:gd name="connsiteX10" fmla="*/ 971550 w 1485900"/>
              <a:gd name="connsiteY10" fmla="*/ 90488 h 261938"/>
              <a:gd name="connsiteX11" fmla="*/ 914400 w 1485900"/>
              <a:gd name="connsiteY11" fmla="*/ 95250 h 261938"/>
              <a:gd name="connsiteX12" fmla="*/ 833437 w 1485900"/>
              <a:gd name="connsiteY12" fmla="*/ 109538 h 261938"/>
              <a:gd name="connsiteX13" fmla="*/ 723900 w 1485900"/>
              <a:gd name="connsiteY13" fmla="*/ 119063 h 261938"/>
              <a:gd name="connsiteX14" fmla="*/ 547687 w 1485900"/>
              <a:gd name="connsiteY14" fmla="*/ 128588 h 261938"/>
              <a:gd name="connsiteX15" fmla="*/ 533400 w 1485900"/>
              <a:gd name="connsiteY15" fmla="*/ 133350 h 261938"/>
              <a:gd name="connsiteX16" fmla="*/ 476250 w 1485900"/>
              <a:gd name="connsiteY16" fmla="*/ 142875 h 261938"/>
              <a:gd name="connsiteX17" fmla="*/ 414337 w 1485900"/>
              <a:gd name="connsiteY17" fmla="*/ 152400 h 261938"/>
              <a:gd name="connsiteX18" fmla="*/ 342900 w 1485900"/>
              <a:gd name="connsiteY18" fmla="*/ 161925 h 261938"/>
              <a:gd name="connsiteX19" fmla="*/ 271462 w 1485900"/>
              <a:gd name="connsiteY19" fmla="*/ 171450 h 261938"/>
              <a:gd name="connsiteX20" fmla="*/ 252412 w 1485900"/>
              <a:gd name="connsiteY20" fmla="*/ 176213 h 261938"/>
              <a:gd name="connsiteX21" fmla="*/ 238125 w 1485900"/>
              <a:gd name="connsiteY21" fmla="*/ 185738 h 261938"/>
              <a:gd name="connsiteX22" fmla="*/ 209550 w 1485900"/>
              <a:gd name="connsiteY22" fmla="*/ 190500 h 261938"/>
              <a:gd name="connsiteX23" fmla="*/ 176212 w 1485900"/>
              <a:gd name="connsiteY23" fmla="*/ 200025 h 261938"/>
              <a:gd name="connsiteX24" fmla="*/ 147637 w 1485900"/>
              <a:gd name="connsiteY24" fmla="*/ 209550 h 261938"/>
              <a:gd name="connsiteX25" fmla="*/ 128587 w 1485900"/>
              <a:gd name="connsiteY25" fmla="*/ 214313 h 261938"/>
              <a:gd name="connsiteX26" fmla="*/ 76200 w 1485900"/>
              <a:gd name="connsiteY26" fmla="*/ 228600 h 261938"/>
              <a:gd name="connsiteX27" fmla="*/ 33337 w 1485900"/>
              <a:gd name="connsiteY27" fmla="*/ 247650 h 261938"/>
              <a:gd name="connsiteX28" fmla="*/ 14287 w 1485900"/>
              <a:gd name="connsiteY28" fmla="*/ 257175 h 261938"/>
              <a:gd name="connsiteX29" fmla="*/ 0 w 1485900"/>
              <a:gd name="connsiteY29" fmla="*/ 261938 h 26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85900" h="261938">
                <a:moveTo>
                  <a:pt x="1485900" y="0"/>
                </a:moveTo>
                <a:cubicBezTo>
                  <a:pt x="1482725" y="4763"/>
                  <a:pt x="1480422" y="10241"/>
                  <a:pt x="1476375" y="14288"/>
                </a:cubicBezTo>
                <a:cubicBezTo>
                  <a:pt x="1470762" y="19901"/>
                  <a:pt x="1464424" y="25025"/>
                  <a:pt x="1457325" y="28575"/>
                </a:cubicBezTo>
                <a:cubicBezTo>
                  <a:pt x="1449637" y="32419"/>
                  <a:pt x="1414149" y="37073"/>
                  <a:pt x="1409700" y="38100"/>
                </a:cubicBezTo>
                <a:cubicBezTo>
                  <a:pt x="1398439" y="40699"/>
                  <a:pt x="1387803" y="45990"/>
                  <a:pt x="1376362" y="47625"/>
                </a:cubicBezTo>
                <a:cubicBezTo>
                  <a:pt x="1354304" y="50776"/>
                  <a:pt x="1331877" y="50371"/>
                  <a:pt x="1309687" y="52388"/>
                </a:cubicBezTo>
                <a:cubicBezTo>
                  <a:pt x="1296941" y="53547"/>
                  <a:pt x="1284287" y="55563"/>
                  <a:pt x="1271587" y="57150"/>
                </a:cubicBezTo>
                <a:cubicBezTo>
                  <a:pt x="1265237" y="60325"/>
                  <a:pt x="1259479" y="65187"/>
                  <a:pt x="1252537" y="66675"/>
                </a:cubicBezTo>
                <a:cubicBezTo>
                  <a:pt x="1236937" y="70018"/>
                  <a:pt x="1220849" y="70697"/>
                  <a:pt x="1204912" y="71438"/>
                </a:cubicBezTo>
                <a:cubicBezTo>
                  <a:pt x="1152557" y="73873"/>
                  <a:pt x="1100137" y="74613"/>
                  <a:pt x="1047750" y="76200"/>
                </a:cubicBezTo>
                <a:cubicBezTo>
                  <a:pt x="1037346" y="78281"/>
                  <a:pt x="988245" y="88633"/>
                  <a:pt x="971550" y="90488"/>
                </a:cubicBezTo>
                <a:cubicBezTo>
                  <a:pt x="952551" y="92599"/>
                  <a:pt x="933411" y="93249"/>
                  <a:pt x="914400" y="95250"/>
                </a:cubicBezTo>
                <a:cubicBezTo>
                  <a:pt x="873196" y="99587"/>
                  <a:pt x="880300" y="101728"/>
                  <a:pt x="833437" y="109538"/>
                </a:cubicBezTo>
                <a:cubicBezTo>
                  <a:pt x="797406" y="115543"/>
                  <a:pt x="760093" y="116650"/>
                  <a:pt x="723900" y="119063"/>
                </a:cubicBezTo>
                <a:cubicBezTo>
                  <a:pt x="651348" y="137199"/>
                  <a:pt x="732653" y="118312"/>
                  <a:pt x="547687" y="128588"/>
                </a:cubicBezTo>
                <a:cubicBezTo>
                  <a:pt x="542675" y="128866"/>
                  <a:pt x="538270" y="132132"/>
                  <a:pt x="533400" y="133350"/>
                </a:cubicBezTo>
                <a:cubicBezTo>
                  <a:pt x="515929" y="137718"/>
                  <a:pt x="493543" y="140569"/>
                  <a:pt x="476250" y="142875"/>
                </a:cubicBezTo>
                <a:cubicBezTo>
                  <a:pt x="361148" y="158222"/>
                  <a:pt x="494321" y="139069"/>
                  <a:pt x="414337" y="152400"/>
                </a:cubicBezTo>
                <a:cubicBezTo>
                  <a:pt x="381892" y="157808"/>
                  <a:pt x="376676" y="157100"/>
                  <a:pt x="342900" y="161925"/>
                </a:cubicBezTo>
                <a:cubicBezTo>
                  <a:pt x="268068" y="172615"/>
                  <a:pt x="371675" y="160317"/>
                  <a:pt x="271462" y="171450"/>
                </a:cubicBezTo>
                <a:cubicBezTo>
                  <a:pt x="265112" y="173038"/>
                  <a:pt x="258428" y="173635"/>
                  <a:pt x="252412" y="176213"/>
                </a:cubicBezTo>
                <a:cubicBezTo>
                  <a:pt x="247151" y="178468"/>
                  <a:pt x="243555" y="183928"/>
                  <a:pt x="238125" y="185738"/>
                </a:cubicBezTo>
                <a:cubicBezTo>
                  <a:pt x="228964" y="188792"/>
                  <a:pt x="219075" y="188913"/>
                  <a:pt x="209550" y="190500"/>
                </a:cubicBezTo>
                <a:cubicBezTo>
                  <a:pt x="161551" y="206501"/>
                  <a:pt x="235988" y="182093"/>
                  <a:pt x="176212" y="200025"/>
                </a:cubicBezTo>
                <a:cubicBezTo>
                  <a:pt x="166595" y="202910"/>
                  <a:pt x="157377" y="207115"/>
                  <a:pt x="147637" y="209550"/>
                </a:cubicBezTo>
                <a:cubicBezTo>
                  <a:pt x="141287" y="211138"/>
                  <a:pt x="134797" y="212243"/>
                  <a:pt x="128587" y="214313"/>
                </a:cubicBezTo>
                <a:cubicBezTo>
                  <a:pt x="82702" y="229609"/>
                  <a:pt x="128013" y="219965"/>
                  <a:pt x="76200" y="228600"/>
                </a:cubicBezTo>
                <a:cubicBezTo>
                  <a:pt x="26310" y="245230"/>
                  <a:pt x="65035" y="229537"/>
                  <a:pt x="33337" y="247650"/>
                </a:cubicBezTo>
                <a:cubicBezTo>
                  <a:pt x="27173" y="251172"/>
                  <a:pt x="20812" y="254378"/>
                  <a:pt x="14287" y="257175"/>
                </a:cubicBezTo>
                <a:cubicBezTo>
                  <a:pt x="9673" y="259153"/>
                  <a:pt x="0" y="261938"/>
                  <a:pt x="0" y="2619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423984" y="1123950"/>
            <a:ext cx="314579" cy="292775"/>
          </a:xfrm>
          <a:custGeom>
            <a:avLst/>
            <a:gdLst>
              <a:gd name="connsiteX0" fmla="*/ 314579 w 314579"/>
              <a:gd name="connsiteY0" fmla="*/ 0 h 292775"/>
              <a:gd name="connsiteX1" fmla="*/ 281241 w 314579"/>
              <a:gd name="connsiteY1" fmla="*/ 19050 h 292775"/>
              <a:gd name="connsiteX2" fmla="*/ 266954 w 314579"/>
              <a:gd name="connsiteY2" fmla="*/ 23813 h 292775"/>
              <a:gd name="connsiteX3" fmla="*/ 228854 w 314579"/>
              <a:gd name="connsiteY3" fmla="*/ 52388 h 292775"/>
              <a:gd name="connsiteX4" fmla="*/ 209804 w 314579"/>
              <a:gd name="connsiteY4" fmla="*/ 61913 h 292775"/>
              <a:gd name="connsiteX5" fmla="*/ 162179 w 314579"/>
              <a:gd name="connsiteY5" fmla="*/ 109538 h 292775"/>
              <a:gd name="connsiteX6" fmla="*/ 147891 w 314579"/>
              <a:gd name="connsiteY6" fmla="*/ 123825 h 292775"/>
              <a:gd name="connsiteX7" fmla="*/ 128841 w 314579"/>
              <a:gd name="connsiteY7" fmla="*/ 133350 h 292775"/>
              <a:gd name="connsiteX8" fmla="*/ 105029 w 314579"/>
              <a:gd name="connsiteY8" fmla="*/ 152400 h 292775"/>
              <a:gd name="connsiteX9" fmla="*/ 71691 w 314579"/>
              <a:gd name="connsiteY9" fmla="*/ 195263 h 292775"/>
              <a:gd name="connsiteX10" fmla="*/ 52641 w 314579"/>
              <a:gd name="connsiteY10" fmla="*/ 223838 h 292775"/>
              <a:gd name="connsiteX11" fmla="*/ 43116 w 314579"/>
              <a:gd name="connsiteY11" fmla="*/ 238125 h 292775"/>
              <a:gd name="connsiteX12" fmla="*/ 28829 w 314579"/>
              <a:gd name="connsiteY12" fmla="*/ 252413 h 292775"/>
              <a:gd name="connsiteX13" fmla="*/ 9779 w 314579"/>
              <a:gd name="connsiteY13" fmla="*/ 280988 h 29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4579" h="292775">
                <a:moveTo>
                  <a:pt x="314579" y="0"/>
                </a:moveTo>
                <a:cubicBezTo>
                  <a:pt x="300229" y="9566"/>
                  <a:pt x="298161" y="11798"/>
                  <a:pt x="281241" y="19050"/>
                </a:cubicBezTo>
                <a:cubicBezTo>
                  <a:pt x="276627" y="21028"/>
                  <a:pt x="271716" y="22225"/>
                  <a:pt x="266954" y="23813"/>
                </a:cubicBezTo>
                <a:cubicBezTo>
                  <a:pt x="254254" y="33338"/>
                  <a:pt x="243053" y="45288"/>
                  <a:pt x="228854" y="52388"/>
                </a:cubicBezTo>
                <a:cubicBezTo>
                  <a:pt x="222504" y="55563"/>
                  <a:pt x="215299" y="57417"/>
                  <a:pt x="209804" y="61913"/>
                </a:cubicBezTo>
                <a:cubicBezTo>
                  <a:pt x="209775" y="61937"/>
                  <a:pt x="171262" y="100455"/>
                  <a:pt x="162179" y="109538"/>
                </a:cubicBezTo>
                <a:cubicBezTo>
                  <a:pt x="157416" y="114301"/>
                  <a:pt x="153915" y="120813"/>
                  <a:pt x="147891" y="123825"/>
                </a:cubicBezTo>
                <a:cubicBezTo>
                  <a:pt x="141541" y="127000"/>
                  <a:pt x="134748" y="129412"/>
                  <a:pt x="128841" y="133350"/>
                </a:cubicBezTo>
                <a:cubicBezTo>
                  <a:pt x="120383" y="138988"/>
                  <a:pt x="111924" y="144931"/>
                  <a:pt x="105029" y="152400"/>
                </a:cubicBezTo>
                <a:cubicBezTo>
                  <a:pt x="92752" y="165700"/>
                  <a:pt x="71691" y="195263"/>
                  <a:pt x="71691" y="195263"/>
                </a:cubicBezTo>
                <a:cubicBezTo>
                  <a:pt x="63322" y="220370"/>
                  <a:pt x="72460" y="200056"/>
                  <a:pt x="52641" y="223838"/>
                </a:cubicBezTo>
                <a:cubicBezTo>
                  <a:pt x="48977" y="228235"/>
                  <a:pt x="46780" y="233728"/>
                  <a:pt x="43116" y="238125"/>
                </a:cubicBezTo>
                <a:cubicBezTo>
                  <a:pt x="38804" y="243299"/>
                  <a:pt x="32744" y="246932"/>
                  <a:pt x="28829" y="252413"/>
                </a:cubicBezTo>
                <a:cubicBezTo>
                  <a:pt x="0" y="292775"/>
                  <a:pt x="35263" y="255504"/>
                  <a:pt x="9779" y="2809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209800" y="1162050"/>
            <a:ext cx="1595438" cy="614363"/>
          </a:xfrm>
          <a:custGeom>
            <a:avLst/>
            <a:gdLst>
              <a:gd name="connsiteX0" fmla="*/ 1576388 w 1595438"/>
              <a:gd name="connsiteY0" fmla="*/ 0 h 614363"/>
              <a:gd name="connsiteX1" fmla="*/ 1581150 w 1595438"/>
              <a:gd name="connsiteY1" fmla="*/ 71438 h 614363"/>
              <a:gd name="connsiteX2" fmla="*/ 1595438 w 1595438"/>
              <a:gd name="connsiteY2" fmla="*/ 142875 h 614363"/>
              <a:gd name="connsiteX3" fmla="*/ 1590675 w 1595438"/>
              <a:gd name="connsiteY3" fmla="*/ 476250 h 614363"/>
              <a:gd name="connsiteX4" fmla="*/ 1576388 w 1595438"/>
              <a:gd name="connsiteY4" fmla="*/ 528638 h 614363"/>
              <a:gd name="connsiteX5" fmla="*/ 1557338 w 1595438"/>
              <a:gd name="connsiteY5" fmla="*/ 557213 h 614363"/>
              <a:gd name="connsiteX6" fmla="*/ 1528763 w 1595438"/>
              <a:gd name="connsiteY6" fmla="*/ 590550 h 614363"/>
              <a:gd name="connsiteX7" fmla="*/ 1476375 w 1595438"/>
              <a:gd name="connsiteY7" fmla="*/ 614363 h 614363"/>
              <a:gd name="connsiteX8" fmla="*/ 952500 w 1595438"/>
              <a:gd name="connsiteY8" fmla="*/ 609600 h 614363"/>
              <a:gd name="connsiteX9" fmla="*/ 890588 w 1595438"/>
              <a:gd name="connsiteY9" fmla="*/ 595313 h 614363"/>
              <a:gd name="connsiteX10" fmla="*/ 842963 w 1595438"/>
              <a:gd name="connsiteY10" fmla="*/ 590550 h 614363"/>
              <a:gd name="connsiteX11" fmla="*/ 828675 w 1595438"/>
              <a:gd name="connsiteY11" fmla="*/ 585788 h 614363"/>
              <a:gd name="connsiteX12" fmla="*/ 790575 w 1595438"/>
              <a:gd name="connsiteY12" fmla="*/ 576263 h 614363"/>
              <a:gd name="connsiteX13" fmla="*/ 752475 w 1595438"/>
              <a:gd name="connsiteY13" fmla="*/ 561975 h 614363"/>
              <a:gd name="connsiteX14" fmla="*/ 719138 w 1595438"/>
              <a:gd name="connsiteY14" fmla="*/ 552450 h 614363"/>
              <a:gd name="connsiteX15" fmla="*/ 704850 w 1595438"/>
              <a:gd name="connsiteY15" fmla="*/ 547688 h 614363"/>
              <a:gd name="connsiteX16" fmla="*/ 652463 w 1595438"/>
              <a:gd name="connsiteY16" fmla="*/ 542925 h 614363"/>
              <a:gd name="connsiteX17" fmla="*/ 561975 w 1595438"/>
              <a:gd name="connsiteY17" fmla="*/ 528638 h 614363"/>
              <a:gd name="connsiteX18" fmla="*/ 538163 w 1595438"/>
              <a:gd name="connsiteY18" fmla="*/ 523875 h 614363"/>
              <a:gd name="connsiteX19" fmla="*/ 466725 w 1595438"/>
              <a:gd name="connsiteY19" fmla="*/ 514350 h 614363"/>
              <a:gd name="connsiteX20" fmla="*/ 442913 w 1595438"/>
              <a:gd name="connsiteY20" fmla="*/ 509588 h 614363"/>
              <a:gd name="connsiteX21" fmla="*/ 404813 w 1595438"/>
              <a:gd name="connsiteY21" fmla="*/ 504825 h 614363"/>
              <a:gd name="connsiteX22" fmla="*/ 352425 w 1595438"/>
              <a:gd name="connsiteY22" fmla="*/ 495300 h 614363"/>
              <a:gd name="connsiteX23" fmla="*/ 38100 w 1595438"/>
              <a:gd name="connsiteY23" fmla="*/ 500063 h 614363"/>
              <a:gd name="connsiteX24" fmla="*/ 23813 w 1595438"/>
              <a:gd name="connsiteY24" fmla="*/ 509588 h 614363"/>
              <a:gd name="connsiteX25" fmla="*/ 4763 w 1595438"/>
              <a:gd name="connsiteY25" fmla="*/ 523875 h 614363"/>
              <a:gd name="connsiteX26" fmla="*/ 0 w 1595438"/>
              <a:gd name="connsiteY26" fmla="*/ 519113 h 6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95438" h="614363">
                <a:moveTo>
                  <a:pt x="1576388" y="0"/>
                </a:moveTo>
                <a:cubicBezTo>
                  <a:pt x="1577975" y="23813"/>
                  <a:pt x="1577996" y="47782"/>
                  <a:pt x="1581150" y="71438"/>
                </a:cubicBezTo>
                <a:cubicBezTo>
                  <a:pt x="1584359" y="95509"/>
                  <a:pt x="1595438" y="142875"/>
                  <a:pt x="1595438" y="142875"/>
                </a:cubicBezTo>
                <a:cubicBezTo>
                  <a:pt x="1593850" y="254000"/>
                  <a:pt x="1593599" y="365152"/>
                  <a:pt x="1590675" y="476250"/>
                </a:cubicBezTo>
                <a:cubicBezTo>
                  <a:pt x="1590237" y="492880"/>
                  <a:pt x="1584427" y="513901"/>
                  <a:pt x="1576388" y="528638"/>
                </a:cubicBezTo>
                <a:cubicBezTo>
                  <a:pt x="1570906" y="538688"/>
                  <a:pt x="1564207" y="548055"/>
                  <a:pt x="1557338" y="557213"/>
                </a:cubicBezTo>
                <a:cubicBezTo>
                  <a:pt x="1551246" y="565335"/>
                  <a:pt x="1538280" y="584494"/>
                  <a:pt x="1528763" y="590550"/>
                </a:cubicBezTo>
                <a:cubicBezTo>
                  <a:pt x="1505340" y="605456"/>
                  <a:pt x="1497357" y="607369"/>
                  <a:pt x="1476375" y="614363"/>
                </a:cubicBezTo>
                <a:lnTo>
                  <a:pt x="952500" y="609600"/>
                </a:lnTo>
                <a:cubicBezTo>
                  <a:pt x="903632" y="608765"/>
                  <a:pt x="934814" y="603606"/>
                  <a:pt x="890588" y="595313"/>
                </a:cubicBezTo>
                <a:cubicBezTo>
                  <a:pt x="874907" y="592373"/>
                  <a:pt x="858838" y="592138"/>
                  <a:pt x="842963" y="590550"/>
                </a:cubicBezTo>
                <a:cubicBezTo>
                  <a:pt x="838200" y="588963"/>
                  <a:pt x="833518" y="587109"/>
                  <a:pt x="828675" y="585788"/>
                </a:cubicBezTo>
                <a:cubicBezTo>
                  <a:pt x="816045" y="582344"/>
                  <a:pt x="802730" y="581125"/>
                  <a:pt x="790575" y="576263"/>
                </a:cubicBezTo>
                <a:cubicBezTo>
                  <a:pt x="774820" y="569961"/>
                  <a:pt x="767404" y="566454"/>
                  <a:pt x="752475" y="561975"/>
                </a:cubicBezTo>
                <a:cubicBezTo>
                  <a:pt x="741405" y="558654"/>
                  <a:pt x="730208" y="555771"/>
                  <a:pt x="719138" y="552450"/>
                </a:cubicBezTo>
                <a:cubicBezTo>
                  <a:pt x="714329" y="551007"/>
                  <a:pt x="709820" y="548398"/>
                  <a:pt x="704850" y="547688"/>
                </a:cubicBezTo>
                <a:cubicBezTo>
                  <a:pt x="687492" y="545208"/>
                  <a:pt x="669925" y="544513"/>
                  <a:pt x="652463" y="542925"/>
                </a:cubicBezTo>
                <a:cubicBezTo>
                  <a:pt x="610120" y="521754"/>
                  <a:pt x="647042" y="537145"/>
                  <a:pt x="561975" y="528638"/>
                </a:cubicBezTo>
                <a:cubicBezTo>
                  <a:pt x="553921" y="527833"/>
                  <a:pt x="546163" y="525106"/>
                  <a:pt x="538163" y="523875"/>
                </a:cubicBezTo>
                <a:cubicBezTo>
                  <a:pt x="475447" y="514226"/>
                  <a:pt x="524554" y="523988"/>
                  <a:pt x="466725" y="514350"/>
                </a:cubicBezTo>
                <a:cubicBezTo>
                  <a:pt x="458741" y="513019"/>
                  <a:pt x="450913" y="510819"/>
                  <a:pt x="442913" y="509588"/>
                </a:cubicBezTo>
                <a:cubicBezTo>
                  <a:pt x="430263" y="507642"/>
                  <a:pt x="417483" y="506635"/>
                  <a:pt x="404813" y="504825"/>
                </a:cubicBezTo>
                <a:cubicBezTo>
                  <a:pt x="383471" y="501776"/>
                  <a:pt x="372950" y="499405"/>
                  <a:pt x="352425" y="495300"/>
                </a:cubicBezTo>
                <a:cubicBezTo>
                  <a:pt x="247650" y="496888"/>
                  <a:pt x="142788" y="495511"/>
                  <a:pt x="38100" y="500063"/>
                </a:cubicBezTo>
                <a:cubicBezTo>
                  <a:pt x="32382" y="500312"/>
                  <a:pt x="28471" y="506261"/>
                  <a:pt x="23813" y="509588"/>
                </a:cubicBezTo>
                <a:cubicBezTo>
                  <a:pt x="17354" y="514202"/>
                  <a:pt x="12133" y="520927"/>
                  <a:pt x="4763" y="523875"/>
                </a:cubicBezTo>
                <a:cubicBezTo>
                  <a:pt x="2679" y="524709"/>
                  <a:pt x="1588" y="520700"/>
                  <a:pt x="0" y="51911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42844" y="2676525"/>
            <a:ext cx="4633944" cy="38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>
            <a:off x="16572" y="3092736"/>
            <a:ext cx="3588641" cy="2212689"/>
          </a:xfrm>
          <a:custGeom>
            <a:avLst/>
            <a:gdLst>
              <a:gd name="connsiteX0" fmla="*/ 3588641 w 3588641"/>
              <a:gd name="connsiteY0" fmla="*/ 2212689 h 2212689"/>
              <a:gd name="connsiteX1" fmla="*/ 3583878 w 3588641"/>
              <a:gd name="connsiteY1" fmla="*/ 2065052 h 2212689"/>
              <a:gd name="connsiteX2" fmla="*/ 3574353 w 3588641"/>
              <a:gd name="connsiteY2" fmla="*/ 1984089 h 2212689"/>
              <a:gd name="connsiteX3" fmla="*/ 3564828 w 3588641"/>
              <a:gd name="connsiteY3" fmla="*/ 1969802 h 2212689"/>
              <a:gd name="connsiteX4" fmla="*/ 3560066 w 3588641"/>
              <a:gd name="connsiteY4" fmla="*/ 1941227 h 2212689"/>
              <a:gd name="connsiteX5" fmla="*/ 3531491 w 3588641"/>
              <a:gd name="connsiteY5" fmla="*/ 1888839 h 2212689"/>
              <a:gd name="connsiteX6" fmla="*/ 3512441 w 3588641"/>
              <a:gd name="connsiteY6" fmla="*/ 1869789 h 2212689"/>
              <a:gd name="connsiteX7" fmla="*/ 3479103 w 3588641"/>
              <a:gd name="connsiteY7" fmla="*/ 1836452 h 2212689"/>
              <a:gd name="connsiteX8" fmla="*/ 3469578 w 3588641"/>
              <a:gd name="connsiteY8" fmla="*/ 1822164 h 2212689"/>
              <a:gd name="connsiteX9" fmla="*/ 3431478 w 3588641"/>
              <a:gd name="connsiteY9" fmla="*/ 1807877 h 2212689"/>
              <a:gd name="connsiteX10" fmla="*/ 3417191 w 3588641"/>
              <a:gd name="connsiteY10" fmla="*/ 1798352 h 2212689"/>
              <a:gd name="connsiteX11" fmla="*/ 3364803 w 3588641"/>
              <a:gd name="connsiteY11" fmla="*/ 1784064 h 2212689"/>
              <a:gd name="connsiteX12" fmla="*/ 3350516 w 3588641"/>
              <a:gd name="connsiteY12" fmla="*/ 1779302 h 2212689"/>
              <a:gd name="connsiteX13" fmla="*/ 3298128 w 3588641"/>
              <a:gd name="connsiteY13" fmla="*/ 1769777 h 2212689"/>
              <a:gd name="connsiteX14" fmla="*/ 3274316 w 3588641"/>
              <a:gd name="connsiteY14" fmla="*/ 1760252 h 2212689"/>
              <a:gd name="connsiteX15" fmla="*/ 3226691 w 3588641"/>
              <a:gd name="connsiteY15" fmla="*/ 1750727 h 2212689"/>
              <a:gd name="connsiteX16" fmla="*/ 3202878 w 3588641"/>
              <a:gd name="connsiteY16" fmla="*/ 1745964 h 2212689"/>
              <a:gd name="connsiteX17" fmla="*/ 3160016 w 3588641"/>
              <a:gd name="connsiteY17" fmla="*/ 1741202 h 2212689"/>
              <a:gd name="connsiteX18" fmla="*/ 3093341 w 3588641"/>
              <a:gd name="connsiteY18" fmla="*/ 1731677 h 2212689"/>
              <a:gd name="connsiteX19" fmla="*/ 3021903 w 3588641"/>
              <a:gd name="connsiteY19" fmla="*/ 1717389 h 2212689"/>
              <a:gd name="connsiteX20" fmla="*/ 3002853 w 3588641"/>
              <a:gd name="connsiteY20" fmla="*/ 1712627 h 2212689"/>
              <a:gd name="connsiteX21" fmla="*/ 2712341 w 3588641"/>
              <a:gd name="connsiteY21" fmla="*/ 1698339 h 2212689"/>
              <a:gd name="connsiteX22" fmla="*/ 2578991 w 3588641"/>
              <a:gd name="connsiteY22" fmla="*/ 1693577 h 2212689"/>
              <a:gd name="connsiteX23" fmla="*/ 835916 w 3588641"/>
              <a:gd name="connsiteY23" fmla="*/ 1688814 h 2212689"/>
              <a:gd name="connsiteX24" fmla="*/ 807341 w 3588641"/>
              <a:gd name="connsiteY24" fmla="*/ 1679289 h 2212689"/>
              <a:gd name="connsiteX25" fmla="*/ 774003 w 3588641"/>
              <a:gd name="connsiteY25" fmla="*/ 1674527 h 2212689"/>
              <a:gd name="connsiteX26" fmla="*/ 731141 w 3588641"/>
              <a:gd name="connsiteY26" fmla="*/ 1665002 h 2212689"/>
              <a:gd name="connsiteX27" fmla="*/ 669228 w 3588641"/>
              <a:gd name="connsiteY27" fmla="*/ 1645952 h 2212689"/>
              <a:gd name="connsiteX28" fmla="*/ 635891 w 3588641"/>
              <a:gd name="connsiteY28" fmla="*/ 1631664 h 2212689"/>
              <a:gd name="connsiteX29" fmla="*/ 588266 w 3588641"/>
              <a:gd name="connsiteY29" fmla="*/ 1617377 h 2212689"/>
              <a:gd name="connsiteX30" fmla="*/ 569216 w 3588641"/>
              <a:gd name="connsiteY30" fmla="*/ 1607852 h 2212689"/>
              <a:gd name="connsiteX31" fmla="*/ 512066 w 3588641"/>
              <a:gd name="connsiteY31" fmla="*/ 1588802 h 2212689"/>
              <a:gd name="connsiteX32" fmla="*/ 464441 w 3588641"/>
              <a:gd name="connsiteY32" fmla="*/ 1560227 h 2212689"/>
              <a:gd name="connsiteX33" fmla="*/ 440628 w 3588641"/>
              <a:gd name="connsiteY33" fmla="*/ 1545939 h 2212689"/>
              <a:gd name="connsiteX34" fmla="*/ 402528 w 3588641"/>
              <a:gd name="connsiteY34" fmla="*/ 1522127 h 2212689"/>
              <a:gd name="connsiteX35" fmla="*/ 345378 w 3588641"/>
              <a:gd name="connsiteY35" fmla="*/ 1493552 h 2212689"/>
              <a:gd name="connsiteX36" fmla="*/ 302516 w 3588641"/>
              <a:gd name="connsiteY36" fmla="*/ 1460214 h 2212689"/>
              <a:gd name="connsiteX37" fmla="*/ 283466 w 3588641"/>
              <a:gd name="connsiteY37" fmla="*/ 1445927 h 2212689"/>
              <a:gd name="connsiteX38" fmla="*/ 269178 w 3588641"/>
              <a:gd name="connsiteY38" fmla="*/ 1436402 h 2212689"/>
              <a:gd name="connsiteX39" fmla="*/ 254891 w 3588641"/>
              <a:gd name="connsiteY39" fmla="*/ 1431639 h 2212689"/>
              <a:gd name="connsiteX40" fmla="*/ 226316 w 3588641"/>
              <a:gd name="connsiteY40" fmla="*/ 1403064 h 2212689"/>
              <a:gd name="connsiteX41" fmla="*/ 192978 w 3588641"/>
              <a:gd name="connsiteY41" fmla="*/ 1369727 h 2212689"/>
              <a:gd name="connsiteX42" fmla="*/ 178691 w 3588641"/>
              <a:gd name="connsiteY42" fmla="*/ 1355439 h 2212689"/>
              <a:gd name="connsiteX43" fmla="*/ 159641 w 3588641"/>
              <a:gd name="connsiteY43" fmla="*/ 1336389 h 2212689"/>
              <a:gd name="connsiteX44" fmla="*/ 140591 w 3588641"/>
              <a:gd name="connsiteY44" fmla="*/ 1312577 h 2212689"/>
              <a:gd name="connsiteX45" fmla="*/ 116778 w 3588641"/>
              <a:gd name="connsiteY45" fmla="*/ 1288764 h 2212689"/>
              <a:gd name="connsiteX46" fmla="*/ 107253 w 3588641"/>
              <a:gd name="connsiteY46" fmla="*/ 1274477 h 2212689"/>
              <a:gd name="connsiteX47" fmla="*/ 92966 w 3588641"/>
              <a:gd name="connsiteY47" fmla="*/ 1255427 h 2212689"/>
              <a:gd name="connsiteX48" fmla="*/ 59628 w 3588641"/>
              <a:gd name="connsiteY48" fmla="*/ 1198277 h 2212689"/>
              <a:gd name="connsiteX49" fmla="*/ 45341 w 3588641"/>
              <a:gd name="connsiteY49" fmla="*/ 1169702 h 2212689"/>
              <a:gd name="connsiteX50" fmla="*/ 31053 w 3588641"/>
              <a:gd name="connsiteY50" fmla="*/ 1126839 h 2212689"/>
              <a:gd name="connsiteX51" fmla="*/ 26291 w 3588641"/>
              <a:gd name="connsiteY51" fmla="*/ 1093502 h 2212689"/>
              <a:gd name="connsiteX52" fmla="*/ 12003 w 3588641"/>
              <a:gd name="connsiteY52" fmla="*/ 1026827 h 2212689"/>
              <a:gd name="connsiteX53" fmla="*/ 12003 w 3588641"/>
              <a:gd name="connsiteY53" fmla="*/ 741077 h 2212689"/>
              <a:gd name="connsiteX54" fmla="*/ 16766 w 3588641"/>
              <a:gd name="connsiteY54" fmla="*/ 726789 h 2212689"/>
              <a:gd name="connsiteX55" fmla="*/ 21528 w 3588641"/>
              <a:gd name="connsiteY55" fmla="*/ 702977 h 2212689"/>
              <a:gd name="connsiteX56" fmla="*/ 35816 w 3588641"/>
              <a:gd name="connsiteY56" fmla="*/ 669639 h 2212689"/>
              <a:gd name="connsiteX57" fmla="*/ 54866 w 3588641"/>
              <a:gd name="connsiteY57" fmla="*/ 626777 h 2212689"/>
              <a:gd name="connsiteX58" fmla="*/ 73916 w 3588641"/>
              <a:gd name="connsiteY58" fmla="*/ 588677 h 2212689"/>
              <a:gd name="connsiteX59" fmla="*/ 88203 w 3588641"/>
              <a:gd name="connsiteY59" fmla="*/ 574389 h 2212689"/>
              <a:gd name="connsiteX60" fmla="*/ 97728 w 3588641"/>
              <a:gd name="connsiteY60" fmla="*/ 555339 h 2212689"/>
              <a:gd name="connsiteX61" fmla="*/ 135828 w 3588641"/>
              <a:gd name="connsiteY61" fmla="*/ 512477 h 2212689"/>
              <a:gd name="connsiteX62" fmla="*/ 154878 w 3588641"/>
              <a:gd name="connsiteY62" fmla="*/ 488664 h 2212689"/>
              <a:gd name="connsiteX63" fmla="*/ 178691 w 3588641"/>
              <a:gd name="connsiteY63" fmla="*/ 469614 h 2212689"/>
              <a:gd name="connsiteX64" fmla="*/ 212028 w 3588641"/>
              <a:gd name="connsiteY64" fmla="*/ 426752 h 2212689"/>
              <a:gd name="connsiteX65" fmla="*/ 254891 w 3588641"/>
              <a:gd name="connsiteY65" fmla="*/ 398177 h 2212689"/>
              <a:gd name="connsiteX66" fmla="*/ 269178 w 3588641"/>
              <a:gd name="connsiteY66" fmla="*/ 379127 h 2212689"/>
              <a:gd name="connsiteX67" fmla="*/ 288228 w 3588641"/>
              <a:gd name="connsiteY67" fmla="*/ 364839 h 2212689"/>
              <a:gd name="connsiteX68" fmla="*/ 321566 w 3588641"/>
              <a:gd name="connsiteY68" fmla="*/ 341027 h 2212689"/>
              <a:gd name="connsiteX69" fmla="*/ 354903 w 3588641"/>
              <a:gd name="connsiteY69" fmla="*/ 307689 h 2212689"/>
              <a:gd name="connsiteX70" fmla="*/ 369191 w 3588641"/>
              <a:gd name="connsiteY70" fmla="*/ 293402 h 2212689"/>
              <a:gd name="connsiteX71" fmla="*/ 416816 w 3588641"/>
              <a:gd name="connsiteY71" fmla="*/ 255302 h 2212689"/>
              <a:gd name="connsiteX72" fmla="*/ 445391 w 3588641"/>
              <a:gd name="connsiteY72" fmla="*/ 241014 h 2212689"/>
              <a:gd name="connsiteX73" fmla="*/ 459678 w 3588641"/>
              <a:gd name="connsiteY73" fmla="*/ 226727 h 2212689"/>
              <a:gd name="connsiteX74" fmla="*/ 483491 w 3588641"/>
              <a:gd name="connsiteY74" fmla="*/ 217202 h 2212689"/>
              <a:gd name="connsiteX75" fmla="*/ 521591 w 3588641"/>
              <a:gd name="connsiteY75" fmla="*/ 188627 h 2212689"/>
              <a:gd name="connsiteX76" fmla="*/ 569216 w 3588641"/>
              <a:gd name="connsiteY76" fmla="*/ 155289 h 2212689"/>
              <a:gd name="connsiteX77" fmla="*/ 616841 w 3588641"/>
              <a:gd name="connsiteY77" fmla="*/ 131477 h 2212689"/>
              <a:gd name="connsiteX78" fmla="*/ 626366 w 3588641"/>
              <a:gd name="connsiteY78" fmla="*/ 117189 h 2212689"/>
              <a:gd name="connsiteX79" fmla="*/ 645416 w 3588641"/>
              <a:gd name="connsiteY79" fmla="*/ 112427 h 2212689"/>
              <a:gd name="connsiteX80" fmla="*/ 669228 w 3588641"/>
              <a:gd name="connsiteY80" fmla="*/ 102902 h 2212689"/>
              <a:gd name="connsiteX81" fmla="*/ 702566 w 3588641"/>
              <a:gd name="connsiteY81" fmla="*/ 88614 h 2212689"/>
              <a:gd name="connsiteX82" fmla="*/ 754953 w 3588641"/>
              <a:gd name="connsiteY82" fmla="*/ 69564 h 2212689"/>
              <a:gd name="connsiteX83" fmla="*/ 769241 w 3588641"/>
              <a:gd name="connsiteY83" fmla="*/ 60039 h 2212689"/>
              <a:gd name="connsiteX84" fmla="*/ 807341 w 3588641"/>
              <a:gd name="connsiteY84" fmla="*/ 45752 h 2212689"/>
              <a:gd name="connsiteX85" fmla="*/ 826391 w 3588641"/>
              <a:gd name="connsiteY85" fmla="*/ 36227 h 2212689"/>
              <a:gd name="connsiteX86" fmla="*/ 893066 w 3588641"/>
              <a:gd name="connsiteY86" fmla="*/ 21939 h 2212689"/>
              <a:gd name="connsiteX87" fmla="*/ 907353 w 3588641"/>
              <a:gd name="connsiteY87" fmla="*/ 17177 h 2212689"/>
              <a:gd name="connsiteX88" fmla="*/ 926403 w 3588641"/>
              <a:gd name="connsiteY88" fmla="*/ 12414 h 2212689"/>
              <a:gd name="connsiteX89" fmla="*/ 940691 w 3588641"/>
              <a:gd name="connsiteY89" fmla="*/ 7652 h 2212689"/>
              <a:gd name="connsiteX90" fmla="*/ 969266 w 3588641"/>
              <a:gd name="connsiteY90" fmla="*/ 2889 h 2212689"/>
              <a:gd name="connsiteX91" fmla="*/ 1293116 w 3588641"/>
              <a:gd name="connsiteY91" fmla="*/ 12414 h 2212689"/>
              <a:gd name="connsiteX92" fmla="*/ 1326453 w 3588641"/>
              <a:gd name="connsiteY92" fmla="*/ 17177 h 2212689"/>
              <a:gd name="connsiteX93" fmla="*/ 1359791 w 3588641"/>
              <a:gd name="connsiteY93" fmla="*/ 26702 h 2212689"/>
              <a:gd name="connsiteX94" fmla="*/ 1388366 w 3588641"/>
              <a:gd name="connsiteY94" fmla="*/ 31464 h 2212689"/>
              <a:gd name="connsiteX95" fmla="*/ 1412178 w 3588641"/>
              <a:gd name="connsiteY95" fmla="*/ 36227 h 2212689"/>
              <a:gd name="connsiteX96" fmla="*/ 1445516 w 3588641"/>
              <a:gd name="connsiteY96" fmla="*/ 45752 h 2212689"/>
              <a:gd name="connsiteX97" fmla="*/ 1469328 w 3588641"/>
              <a:gd name="connsiteY97" fmla="*/ 50514 h 2212689"/>
              <a:gd name="connsiteX98" fmla="*/ 1531241 w 3588641"/>
              <a:gd name="connsiteY98" fmla="*/ 74327 h 2212689"/>
              <a:gd name="connsiteX99" fmla="*/ 1545528 w 3588641"/>
              <a:gd name="connsiteY99" fmla="*/ 79089 h 2212689"/>
              <a:gd name="connsiteX100" fmla="*/ 1559816 w 3588641"/>
              <a:gd name="connsiteY100" fmla="*/ 88614 h 2212689"/>
              <a:gd name="connsiteX101" fmla="*/ 1612203 w 3588641"/>
              <a:gd name="connsiteY101" fmla="*/ 107664 h 2212689"/>
              <a:gd name="connsiteX102" fmla="*/ 1645541 w 3588641"/>
              <a:gd name="connsiteY102" fmla="*/ 131477 h 2212689"/>
              <a:gd name="connsiteX103" fmla="*/ 1674116 w 3588641"/>
              <a:gd name="connsiteY103" fmla="*/ 150527 h 2212689"/>
              <a:gd name="connsiteX104" fmla="*/ 1702691 w 3588641"/>
              <a:gd name="connsiteY104" fmla="*/ 174339 h 2212689"/>
              <a:gd name="connsiteX105" fmla="*/ 1736028 w 3588641"/>
              <a:gd name="connsiteY105" fmla="*/ 198152 h 2212689"/>
              <a:gd name="connsiteX106" fmla="*/ 1745553 w 3588641"/>
              <a:gd name="connsiteY106" fmla="*/ 212439 h 2212689"/>
              <a:gd name="connsiteX107" fmla="*/ 1759841 w 3588641"/>
              <a:gd name="connsiteY107" fmla="*/ 221964 h 2212689"/>
              <a:gd name="connsiteX108" fmla="*/ 1778891 w 3588641"/>
              <a:gd name="connsiteY108" fmla="*/ 236252 h 2212689"/>
              <a:gd name="connsiteX109" fmla="*/ 1807466 w 3588641"/>
              <a:gd name="connsiteY109" fmla="*/ 264827 h 2212689"/>
              <a:gd name="connsiteX110" fmla="*/ 1821753 w 3588641"/>
              <a:gd name="connsiteY110" fmla="*/ 279114 h 2212689"/>
              <a:gd name="connsiteX111" fmla="*/ 1855091 w 3588641"/>
              <a:gd name="connsiteY111" fmla="*/ 321977 h 2212689"/>
              <a:gd name="connsiteX112" fmla="*/ 1883666 w 3588641"/>
              <a:gd name="connsiteY112" fmla="*/ 364839 h 2212689"/>
              <a:gd name="connsiteX113" fmla="*/ 1893191 w 3588641"/>
              <a:gd name="connsiteY113" fmla="*/ 379127 h 2212689"/>
              <a:gd name="connsiteX114" fmla="*/ 1921766 w 3588641"/>
              <a:gd name="connsiteY114" fmla="*/ 431514 h 2212689"/>
              <a:gd name="connsiteX115" fmla="*/ 1931291 w 3588641"/>
              <a:gd name="connsiteY115" fmla="*/ 455327 h 2212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588641" h="2212689">
                <a:moveTo>
                  <a:pt x="3588641" y="2212689"/>
                </a:moveTo>
                <a:cubicBezTo>
                  <a:pt x="3587053" y="2163477"/>
                  <a:pt x="3586064" y="2114241"/>
                  <a:pt x="3583878" y="2065052"/>
                </a:cubicBezTo>
                <a:cubicBezTo>
                  <a:pt x="3583437" y="2055133"/>
                  <a:pt x="3585108" y="2005599"/>
                  <a:pt x="3574353" y="1984089"/>
                </a:cubicBezTo>
                <a:cubicBezTo>
                  <a:pt x="3571793" y="1978970"/>
                  <a:pt x="3568003" y="1974564"/>
                  <a:pt x="3564828" y="1969802"/>
                </a:cubicBezTo>
                <a:cubicBezTo>
                  <a:pt x="3563241" y="1960277"/>
                  <a:pt x="3563314" y="1950321"/>
                  <a:pt x="3560066" y="1941227"/>
                </a:cubicBezTo>
                <a:cubicBezTo>
                  <a:pt x="3557851" y="1935025"/>
                  <a:pt x="3541073" y="1900019"/>
                  <a:pt x="3531491" y="1888839"/>
                </a:cubicBezTo>
                <a:cubicBezTo>
                  <a:pt x="3525647" y="1882021"/>
                  <a:pt x="3518355" y="1876547"/>
                  <a:pt x="3512441" y="1869789"/>
                </a:cubicBezTo>
                <a:cubicBezTo>
                  <a:pt x="3484155" y="1837463"/>
                  <a:pt x="3513738" y="1862427"/>
                  <a:pt x="3479103" y="1836452"/>
                </a:cubicBezTo>
                <a:cubicBezTo>
                  <a:pt x="3475928" y="1831689"/>
                  <a:pt x="3473975" y="1825828"/>
                  <a:pt x="3469578" y="1822164"/>
                </a:cubicBezTo>
                <a:cubicBezTo>
                  <a:pt x="3458904" y="1813269"/>
                  <a:pt x="3444296" y="1811081"/>
                  <a:pt x="3431478" y="1807877"/>
                </a:cubicBezTo>
                <a:cubicBezTo>
                  <a:pt x="3426716" y="1804702"/>
                  <a:pt x="3422421" y="1800677"/>
                  <a:pt x="3417191" y="1798352"/>
                </a:cubicBezTo>
                <a:cubicBezTo>
                  <a:pt x="3390923" y="1786677"/>
                  <a:pt x="3390410" y="1790466"/>
                  <a:pt x="3364803" y="1784064"/>
                </a:cubicBezTo>
                <a:cubicBezTo>
                  <a:pt x="3359933" y="1782846"/>
                  <a:pt x="3355386" y="1780520"/>
                  <a:pt x="3350516" y="1779302"/>
                </a:cubicBezTo>
                <a:cubicBezTo>
                  <a:pt x="3337192" y="1775971"/>
                  <a:pt x="3310880" y="1771902"/>
                  <a:pt x="3298128" y="1769777"/>
                </a:cubicBezTo>
                <a:cubicBezTo>
                  <a:pt x="3290191" y="1766602"/>
                  <a:pt x="3282576" y="1762455"/>
                  <a:pt x="3274316" y="1760252"/>
                </a:cubicBezTo>
                <a:cubicBezTo>
                  <a:pt x="3258673" y="1756081"/>
                  <a:pt x="3242566" y="1753902"/>
                  <a:pt x="3226691" y="1750727"/>
                </a:cubicBezTo>
                <a:cubicBezTo>
                  <a:pt x="3218753" y="1749139"/>
                  <a:pt x="3210923" y="1746858"/>
                  <a:pt x="3202878" y="1745964"/>
                </a:cubicBezTo>
                <a:lnTo>
                  <a:pt x="3160016" y="1741202"/>
                </a:lnTo>
                <a:cubicBezTo>
                  <a:pt x="3137754" y="1738298"/>
                  <a:pt x="3093341" y="1731677"/>
                  <a:pt x="3093341" y="1731677"/>
                </a:cubicBezTo>
                <a:cubicBezTo>
                  <a:pt x="3061700" y="1710584"/>
                  <a:pt x="3089591" y="1725850"/>
                  <a:pt x="3021903" y="1717389"/>
                </a:cubicBezTo>
                <a:cubicBezTo>
                  <a:pt x="3015408" y="1716577"/>
                  <a:pt x="3009358" y="1713350"/>
                  <a:pt x="3002853" y="1712627"/>
                </a:cubicBezTo>
                <a:cubicBezTo>
                  <a:pt x="2877386" y="1698687"/>
                  <a:pt x="2857194" y="1702728"/>
                  <a:pt x="2712341" y="1698339"/>
                </a:cubicBezTo>
                <a:cubicBezTo>
                  <a:pt x="2667883" y="1696992"/>
                  <a:pt x="2623469" y="1693803"/>
                  <a:pt x="2578991" y="1693577"/>
                </a:cubicBezTo>
                <a:lnTo>
                  <a:pt x="835916" y="1688814"/>
                </a:lnTo>
                <a:cubicBezTo>
                  <a:pt x="826391" y="1685639"/>
                  <a:pt x="817280" y="1680709"/>
                  <a:pt x="807341" y="1679289"/>
                </a:cubicBezTo>
                <a:cubicBezTo>
                  <a:pt x="796228" y="1677702"/>
                  <a:pt x="785076" y="1676372"/>
                  <a:pt x="774003" y="1674527"/>
                </a:cubicBezTo>
                <a:cubicBezTo>
                  <a:pt x="755878" y="1671506"/>
                  <a:pt x="748256" y="1669280"/>
                  <a:pt x="731141" y="1665002"/>
                </a:cubicBezTo>
                <a:cubicBezTo>
                  <a:pt x="684595" y="1641728"/>
                  <a:pt x="721469" y="1656400"/>
                  <a:pt x="669228" y="1645952"/>
                </a:cubicBezTo>
                <a:cubicBezTo>
                  <a:pt x="653903" y="1642887"/>
                  <a:pt x="651374" y="1637857"/>
                  <a:pt x="635891" y="1631664"/>
                </a:cubicBezTo>
                <a:cubicBezTo>
                  <a:pt x="616564" y="1623933"/>
                  <a:pt x="606980" y="1622055"/>
                  <a:pt x="588266" y="1617377"/>
                </a:cubicBezTo>
                <a:cubicBezTo>
                  <a:pt x="581916" y="1614202"/>
                  <a:pt x="575863" y="1610345"/>
                  <a:pt x="569216" y="1607852"/>
                </a:cubicBezTo>
                <a:cubicBezTo>
                  <a:pt x="550414" y="1600801"/>
                  <a:pt x="529285" y="1599133"/>
                  <a:pt x="512066" y="1588802"/>
                </a:cubicBezTo>
                <a:lnTo>
                  <a:pt x="464441" y="1560227"/>
                </a:lnTo>
                <a:cubicBezTo>
                  <a:pt x="456503" y="1555464"/>
                  <a:pt x="448330" y="1551074"/>
                  <a:pt x="440628" y="1545939"/>
                </a:cubicBezTo>
                <a:cubicBezTo>
                  <a:pt x="429290" y="1538380"/>
                  <a:pt x="414024" y="1527875"/>
                  <a:pt x="402528" y="1522127"/>
                </a:cubicBezTo>
                <a:cubicBezTo>
                  <a:pt x="364654" y="1503191"/>
                  <a:pt x="389399" y="1523817"/>
                  <a:pt x="345378" y="1493552"/>
                </a:cubicBezTo>
                <a:cubicBezTo>
                  <a:pt x="330463" y="1483298"/>
                  <a:pt x="316863" y="1471250"/>
                  <a:pt x="302516" y="1460214"/>
                </a:cubicBezTo>
                <a:cubicBezTo>
                  <a:pt x="296225" y="1455374"/>
                  <a:pt x="290070" y="1450330"/>
                  <a:pt x="283466" y="1445927"/>
                </a:cubicBezTo>
                <a:cubicBezTo>
                  <a:pt x="278703" y="1442752"/>
                  <a:pt x="274298" y="1438962"/>
                  <a:pt x="269178" y="1436402"/>
                </a:cubicBezTo>
                <a:cubicBezTo>
                  <a:pt x="264688" y="1434157"/>
                  <a:pt x="259653" y="1433227"/>
                  <a:pt x="254891" y="1431639"/>
                </a:cubicBezTo>
                <a:cubicBezTo>
                  <a:pt x="236376" y="1403868"/>
                  <a:pt x="256306" y="1430327"/>
                  <a:pt x="226316" y="1403064"/>
                </a:cubicBezTo>
                <a:cubicBezTo>
                  <a:pt x="214687" y="1392493"/>
                  <a:pt x="204091" y="1380840"/>
                  <a:pt x="192978" y="1369727"/>
                </a:cubicBezTo>
                <a:lnTo>
                  <a:pt x="178691" y="1355439"/>
                </a:lnTo>
                <a:cubicBezTo>
                  <a:pt x="172341" y="1349089"/>
                  <a:pt x="165251" y="1343401"/>
                  <a:pt x="159641" y="1336389"/>
                </a:cubicBezTo>
                <a:cubicBezTo>
                  <a:pt x="153291" y="1328452"/>
                  <a:pt x="147391" y="1320132"/>
                  <a:pt x="140591" y="1312577"/>
                </a:cubicBezTo>
                <a:cubicBezTo>
                  <a:pt x="133081" y="1304233"/>
                  <a:pt x="124170" y="1297212"/>
                  <a:pt x="116778" y="1288764"/>
                </a:cubicBezTo>
                <a:cubicBezTo>
                  <a:pt x="113009" y="1284457"/>
                  <a:pt x="110580" y="1279135"/>
                  <a:pt x="107253" y="1274477"/>
                </a:cubicBezTo>
                <a:cubicBezTo>
                  <a:pt x="102639" y="1268018"/>
                  <a:pt x="97484" y="1261953"/>
                  <a:pt x="92966" y="1255427"/>
                </a:cubicBezTo>
                <a:cubicBezTo>
                  <a:pt x="31319" y="1166380"/>
                  <a:pt x="78676" y="1241135"/>
                  <a:pt x="59628" y="1198277"/>
                </a:cubicBezTo>
                <a:cubicBezTo>
                  <a:pt x="55303" y="1188546"/>
                  <a:pt x="49296" y="1179590"/>
                  <a:pt x="45341" y="1169702"/>
                </a:cubicBezTo>
                <a:cubicBezTo>
                  <a:pt x="39748" y="1155719"/>
                  <a:pt x="31053" y="1126839"/>
                  <a:pt x="31053" y="1126839"/>
                </a:cubicBezTo>
                <a:cubicBezTo>
                  <a:pt x="29466" y="1115727"/>
                  <a:pt x="28391" y="1104529"/>
                  <a:pt x="26291" y="1093502"/>
                </a:cubicBezTo>
                <a:cubicBezTo>
                  <a:pt x="22038" y="1071174"/>
                  <a:pt x="12003" y="1026827"/>
                  <a:pt x="12003" y="1026827"/>
                </a:cubicBezTo>
                <a:cubicBezTo>
                  <a:pt x="0" y="906781"/>
                  <a:pt x="3650" y="962430"/>
                  <a:pt x="12003" y="741077"/>
                </a:cubicBezTo>
                <a:cubicBezTo>
                  <a:pt x="12192" y="736060"/>
                  <a:pt x="15548" y="731659"/>
                  <a:pt x="16766" y="726789"/>
                </a:cubicBezTo>
                <a:cubicBezTo>
                  <a:pt x="18729" y="718936"/>
                  <a:pt x="19565" y="710830"/>
                  <a:pt x="21528" y="702977"/>
                </a:cubicBezTo>
                <a:cubicBezTo>
                  <a:pt x="25031" y="688964"/>
                  <a:pt x="29002" y="683267"/>
                  <a:pt x="35816" y="669639"/>
                </a:cubicBezTo>
                <a:cubicBezTo>
                  <a:pt x="44398" y="626726"/>
                  <a:pt x="33502" y="663401"/>
                  <a:pt x="54866" y="626777"/>
                </a:cubicBezTo>
                <a:cubicBezTo>
                  <a:pt x="62021" y="614512"/>
                  <a:pt x="66293" y="600656"/>
                  <a:pt x="73916" y="588677"/>
                </a:cubicBezTo>
                <a:cubicBezTo>
                  <a:pt x="77532" y="582995"/>
                  <a:pt x="84288" y="579870"/>
                  <a:pt x="88203" y="574389"/>
                </a:cubicBezTo>
                <a:cubicBezTo>
                  <a:pt x="92329" y="568612"/>
                  <a:pt x="93790" y="561246"/>
                  <a:pt x="97728" y="555339"/>
                </a:cubicBezTo>
                <a:cubicBezTo>
                  <a:pt x="115847" y="528160"/>
                  <a:pt x="115369" y="535494"/>
                  <a:pt x="135828" y="512477"/>
                </a:cubicBezTo>
                <a:cubicBezTo>
                  <a:pt x="142581" y="504879"/>
                  <a:pt x="147690" y="495852"/>
                  <a:pt x="154878" y="488664"/>
                </a:cubicBezTo>
                <a:cubicBezTo>
                  <a:pt x="162066" y="481476"/>
                  <a:pt x="171796" y="477083"/>
                  <a:pt x="178691" y="469614"/>
                </a:cubicBezTo>
                <a:cubicBezTo>
                  <a:pt x="190968" y="456314"/>
                  <a:pt x="197548" y="437612"/>
                  <a:pt x="212028" y="426752"/>
                </a:cubicBezTo>
                <a:cubicBezTo>
                  <a:pt x="238483" y="406910"/>
                  <a:pt x="224271" y="416548"/>
                  <a:pt x="254891" y="398177"/>
                </a:cubicBezTo>
                <a:cubicBezTo>
                  <a:pt x="259653" y="391827"/>
                  <a:pt x="263565" y="384740"/>
                  <a:pt x="269178" y="379127"/>
                </a:cubicBezTo>
                <a:cubicBezTo>
                  <a:pt x="274791" y="373514"/>
                  <a:pt x="281769" y="369453"/>
                  <a:pt x="288228" y="364839"/>
                </a:cubicBezTo>
                <a:cubicBezTo>
                  <a:pt x="300312" y="356208"/>
                  <a:pt x="310152" y="351404"/>
                  <a:pt x="321566" y="341027"/>
                </a:cubicBezTo>
                <a:cubicBezTo>
                  <a:pt x="333194" y="330456"/>
                  <a:pt x="343790" y="318802"/>
                  <a:pt x="354903" y="307689"/>
                </a:cubicBezTo>
                <a:cubicBezTo>
                  <a:pt x="359666" y="302926"/>
                  <a:pt x="363932" y="297609"/>
                  <a:pt x="369191" y="293402"/>
                </a:cubicBezTo>
                <a:cubicBezTo>
                  <a:pt x="385066" y="280702"/>
                  <a:pt x="398632" y="264394"/>
                  <a:pt x="416816" y="255302"/>
                </a:cubicBezTo>
                <a:cubicBezTo>
                  <a:pt x="426341" y="250539"/>
                  <a:pt x="436530" y="246921"/>
                  <a:pt x="445391" y="241014"/>
                </a:cubicBezTo>
                <a:cubicBezTo>
                  <a:pt x="450995" y="237278"/>
                  <a:pt x="453967" y="230296"/>
                  <a:pt x="459678" y="226727"/>
                </a:cubicBezTo>
                <a:cubicBezTo>
                  <a:pt x="466928" y="222196"/>
                  <a:pt x="475844" y="221025"/>
                  <a:pt x="483491" y="217202"/>
                </a:cubicBezTo>
                <a:cubicBezTo>
                  <a:pt x="514727" y="201584"/>
                  <a:pt x="499558" y="207906"/>
                  <a:pt x="521591" y="188627"/>
                </a:cubicBezTo>
                <a:cubicBezTo>
                  <a:pt x="538849" y="173527"/>
                  <a:pt x="549238" y="165944"/>
                  <a:pt x="569216" y="155289"/>
                </a:cubicBezTo>
                <a:cubicBezTo>
                  <a:pt x="584877" y="146937"/>
                  <a:pt x="616841" y="131477"/>
                  <a:pt x="616841" y="131477"/>
                </a:cubicBezTo>
                <a:cubicBezTo>
                  <a:pt x="620016" y="126714"/>
                  <a:pt x="621603" y="120364"/>
                  <a:pt x="626366" y="117189"/>
                </a:cubicBezTo>
                <a:cubicBezTo>
                  <a:pt x="631812" y="113558"/>
                  <a:pt x="639206" y="114497"/>
                  <a:pt x="645416" y="112427"/>
                </a:cubicBezTo>
                <a:cubicBezTo>
                  <a:pt x="653526" y="109724"/>
                  <a:pt x="661582" y="106725"/>
                  <a:pt x="669228" y="102902"/>
                </a:cubicBezTo>
                <a:cubicBezTo>
                  <a:pt x="702118" y="86457"/>
                  <a:pt x="662919" y="98527"/>
                  <a:pt x="702566" y="88614"/>
                </a:cubicBezTo>
                <a:cubicBezTo>
                  <a:pt x="740769" y="59963"/>
                  <a:pt x="699372" y="86239"/>
                  <a:pt x="754953" y="69564"/>
                </a:cubicBezTo>
                <a:cubicBezTo>
                  <a:pt x="760436" y="67919"/>
                  <a:pt x="764271" y="62879"/>
                  <a:pt x="769241" y="60039"/>
                </a:cubicBezTo>
                <a:cubicBezTo>
                  <a:pt x="788612" y="48970"/>
                  <a:pt x="786505" y="50960"/>
                  <a:pt x="807341" y="45752"/>
                </a:cubicBezTo>
                <a:cubicBezTo>
                  <a:pt x="813691" y="42577"/>
                  <a:pt x="819656" y="38472"/>
                  <a:pt x="826391" y="36227"/>
                </a:cubicBezTo>
                <a:cubicBezTo>
                  <a:pt x="866372" y="22900"/>
                  <a:pt x="857101" y="29931"/>
                  <a:pt x="893066" y="21939"/>
                </a:cubicBezTo>
                <a:cubicBezTo>
                  <a:pt x="897966" y="20850"/>
                  <a:pt x="902526" y="18556"/>
                  <a:pt x="907353" y="17177"/>
                </a:cubicBezTo>
                <a:cubicBezTo>
                  <a:pt x="913647" y="15379"/>
                  <a:pt x="920109" y="14212"/>
                  <a:pt x="926403" y="12414"/>
                </a:cubicBezTo>
                <a:cubicBezTo>
                  <a:pt x="931230" y="11035"/>
                  <a:pt x="935790" y="8741"/>
                  <a:pt x="940691" y="7652"/>
                </a:cubicBezTo>
                <a:cubicBezTo>
                  <a:pt x="950117" y="5557"/>
                  <a:pt x="959741" y="4477"/>
                  <a:pt x="969266" y="2889"/>
                </a:cubicBezTo>
                <a:cubicBezTo>
                  <a:pt x="1099358" y="5172"/>
                  <a:pt x="1181386" y="0"/>
                  <a:pt x="1293116" y="12414"/>
                </a:cubicBezTo>
                <a:cubicBezTo>
                  <a:pt x="1304273" y="13654"/>
                  <a:pt x="1315409" y="15169"/>
                  <a:pt x="1326453" y="17177"/>
                </a:cubicBezTo>
                <a:cubicBezTo>
                  <a:pt x="1383536" y="27556"/>
                  <a:pt x="1313858" y="16495"/>
                  <a:pt x="1359791" y="26702"/>
                </a:cubicBezTo>
                <a:cubicBezTo>
                  <a:pt x="1369217" y="28797"/>
                  <a:pt x="1378865" y="29737"/>
                  <a:pt x="1388366" y="31464"/>
                </a:cubicBezTo>
                <a:cubicBezTo>
                  <a:pt x="1396330" y="32912"/>
                  <a:pt x="1404276" y="34471"/>
                  <a:pt x="1412178" y="36227"/>
                </a:cubicBezTo>
                <a:cubicBezTo>
                  <a:pt x="1492403" y="54055"/>
                  <a:pt x="1381833" y="29831"/>
                  <a:pt x="1445516" y="45752"/>
                </a:cubicBezTo>
                <a:cubicBezTo>
                  <a:pt x="1453369" y="47715"/>
                  <a:pt x="1461391" y="48927"/>
                  <a:pt x="1469328" y="50514"/>
                </a:cubicBezTo>
                <a:cubicBezTo>
                  <a:pt x="1501847" y="66774"/>
                  <a:pt x="1481645" y="57795"/>
                  <a:pt x="1531241" y="74327"/>
                </a:cubicBezTo>
                <a:lnTo>
                  <a:pt x="1545528" y="79089"/>
                </a:lnTo>
                <a:cubicBezTo>
                  <a:pt x="1550291" y="82264"/>
                  <a:pt x="1554585" y="86289"/>
                  <a:pt x="1559816" y="88614"/>
                </a:cubicBezTo>
                <a:cubicBezTo>
                  <a:pt x="1599827" y="106396"/>
                  <a:pt x="1576237" y="89681"/>
                  <a:pt x="1612203" y="107664"/>
                </a:cubicBezTo>
                <a:cubicBezTo>
                  <a:pt x="1619949" y="111537"/>
                  <a:pt x="1640142" y="127698"/>
                  <a:pt x="1645541" y="131477"/>
                </a:cubicBezTo>
                <a:cubicBezTo>
                  <a:pt x="1654919" y="138042"/>
                  <a:pt x="1666021" y="142432"/>
                  <a:pt x="1674116" y="150527"/>
                </a:cubicBezTo>
                <a:cubicBezTo>
                  <a:pt x="1715864" y="192275"/>
                  <a:pt x="1662900" y="141179"/>
                  <a:pt x="1702691" y="174339"/>
                </a:cubicBezTo>
                <a:cubicBezTo>
                  <a:pt x="1731654" y="198475"/>
                  <a:pt x="1700776" y="180526"/>
                  <a:pt x="1736028" y="198152"/>
                </a:cubicBezTo>
                <a:cubicBezTo>
                  <a:pt x="1739203" y="202914"/>
                  <a:pt x="1741506" y="208392"/>
                  <a:pt x="1745553" y="212439"/>
                </a:cubicBezTo>
                <a:cubicBezTo>
                  <a:pt x="1749601" y="216486"/>
                  <a:pt x="1755183" y="218637"/>
                  <a:pt x="1759841" y="221964"/>
                </a:cubicBezTo>
                <a:cubicBezTo>
                  <a:pt x="1766300" y="226578"/>
                  <a:pt x="1772991" y="230942"/>
                  <a:pt x="1778891" y="236252"/>
                </a:cubicBezTo>
                <a:cubicBezTo>
                  <a:pt x="1788903" y="245263"/>
                  <a:pt x="1797941" y="255302"/>
                  <a:pt x="1807466" y="264827"/>
                </a:cubicBezTo>
                <a:lnTo>
                  <a:pt x="1821753" y="279114"/>
                </a:lnTo>
                <a:cubicBezTo>
                  <a:pt x="1834767" y="318155"/>
                  <a:pt x="1812256" y="257725"/>
                  <a:pt x="1855091" y="321977"/>
                </a:cubicBezTo>
                <a:lnTo>
                  <a:pt x="1883666" y="364839"/>
                </a:lnTo>
                <a:cubicBezTo>
                  <a:pt x="1886841" y="369602"/>
                  <a:pt x="1890631" y="374007"/>
                  <a:pt x="1893191" y="379127"/>
                </a:cubicBezTo>
                <a:cubicBezTo>
                  <a:pt x="1914801" y="422346"/>
                  <a:pt x="1904365" y="405413"/>
                  <a:pt x="1921766" y="431514"/>
                </a:cubicBezTo>
                <a:cubicBezTo>
                  <a:pt x="1927650" y="449170"/>
                  <a:pt x="1924283" y="441312"/>
                  <a:pt x="1931291" y="45532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2844" y="4643446"/>
            <a:ext cx="2464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1.Mapper</a:t>
            </a:r>
            <a:r>
              <a:rPr lang="ko-KR" altLang="en-US" sz="9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900" dirty="0" smtClean="0">
                <a:solidFill>
                  <a:srgbClr val="FF0000"/>
                </a:solidFill>
              </a:rPr>
              <a:t>id</a:t>
            </a:r>
            <a:r>
              <a:rPr lang="ko-KR" altLang="en-US" sz="900" dirty="0" smtClean="0">
                <a:solidFill>
                  <a:srgbClr val="FF0000"/>
                </a:solidFill>
              </a:rPr>
              <a:t>에 해당하는 노드를 찾는다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4441266" y="3233493"/>
            <a:ext cx="1835709" cy="2019545"/>
          </a:xfrm>
          <a:custGeom>
            <a:avLst/>
            <a:gdLst>
              <a:gd name="connsiteX0" fmla="*/ 668897 w 1835709"/>
              <a:gd name="connsiteY0" fmla="*/ 2019545 h 2019545"/>
              <a:gd name="connsiteX1" fmla="*/ 673659 w 1835709"/>
              <a:gd name="connsiteY1" fmla="*/ 2000495 h 2019545"/>
              <a:gd name="connsiteX2" fmla="*/ 716522 w 1835709"/>
              <a:gd name="connsiteY2" fmla="*/ 1981445 h 2019545"/>
              <a:gd name="connsiteX3" fmla="*/ 787959 w 1835709"/>
              <a:gd name="connsiteY3" fmla="*/ 1952870 h 2019545"/>
              <a:gd name="connsiteX4" fmla="*/ 835584 w 1835709"/>
              <a:gd name="connsiteY4" fmla="*/ 1938582 h 2019545"/>
              <a:gd name="connsiteX5" fmla="*/ 892734 w 1835709"/>
              <a:gd name="connsiteY5" fmla="*/ 1919532 h 2019545"/>
              <a:gd name="connsiteX6" fmla="*/ 992747 w 1835709"/>
              <a:gd name="connsiteY6" fmla="*/ 1890957 h 2019545"/>
              <a:gd name="connsiteX7" fmla="*/ 1040372 w 1835709"/>
              <a:gd name="connsiteY7" fmla="*/ 1876670 h 2019545"/>
              <a:gd name="connsiteX8" fmla="*/ 1135622 w 1835709"/>
              <a:gd name="connsiteY8" fmla="*/ 1829045 h 2019545"/>
              <a:gd name="connsiteX9" fmla="*/ 1235634 w 1835709"/>
              <a:gd name="connsiteY9" fmla="*/ 1781420 h 2019545"/>
              <a:gd name="connsiteX10" fmla="*/ 1288022 w 1835709"/>
              <a:gd name="connsiteY10" fmla="*/ 1757607 h 2019545"/>
              <a:gd name="connsiteX11" fmla="*/ 1340409 w 1835709"/>
              <a:gd name="connsiteY11" fmla="*/ 1733795 h 2019545"/>
              <a:gd name="connsiteX12" fmla="*/ 1383272 w 1835709"/>
              <a:gd name="connsiteY12" fmla="*/ 1719507 h 2019545"/>
              <a:gd name="connsiteX13" fmla="*/ 1435659 w 1835709"/>
              <a:gd name="connsiteY13" fmla="*/ 1681407 h 2019545"/>
              <a:gd name="connsiteX14" fmla="*/ 1464234 w 1835709"/>
              <a:gd name="connsiteY14" fmla="*/ 1667120 h 2019545"/>
              <a:gd name="connsiteX15" fmla="*/ 1507097 w 1835709"/>
              <a:gd name="connsiteY15" fmla="*/ 1629020 h 2019545"/>
              <a:gd name="connsiteX16" fmla="*/ 1545197 w 1835709"/>
              <a:gd name="connsiteY16" fmla="*/ 1605207 h 2019545"/>
              <a:gd name="connsiteX17" fmla="*/ 1635684 w 1835709"/>
              <a:gd name="connsiteY17" fmla="*/ 1524245 h 2019545"/>
              <a:gd name="connsiteX18" fmla="*/ 1664259 w 1835709"/>
              <a:gd name="connsiteY18" fmla="*/ 1500432 h 2019545"/>
              <a:gd name="connsiteX19" fmla="*/ 1707122 w 1835709"/>
              <a:gd name="connsiteY19" fmla="*/ 1438520 h 2019545"/>
              <a:gd name="connsiteX20" fmla="*/ 1716647 w 1835709"/>
              <a:gd name="connsiteY20" fmla="*/ 1414707 h 2019545"/>
              <a:gd name="connsiteX21" fmla="*/ 1754747 w 1835709"/>
              <a:gd name="connsiteY21" fmla="*/ 1357557 h 2019545"/>
              <a:gd name="connsiteX22" fmla="*/ 1778559 w 1835709"/>
              <a:gd name="connsiteY22" fmla="*/ 1295645 h 2019545"/>
              <a:gd name="connsiteX23" fmla="*/ 1788084 w 1835709"/>
              <a:gd name="connsiteY23" fmla="*/ 1267070 h 2019545"/>
              <a:gd name="connsiteX24" fmla="*/ 1802372 w 1835709"/>
              <a:gd name="connsiteY24" fmla="*/ 1233732 h 2019545"/>
              <a:gd name="connsiteX25" fmla="*/ 1807134 w 1835709"/>
              <a:gd name="connsiteY25" fmla="*/ 1205157 h 2019545"/>
              <a:gd name="connsiteX26" fmla="*/ 1811897 w 1835709"/>
              <a:gd name="connsiteY26" fmla="*/ 1171820 h 2019545"/>
              <a:gd name="connsiteX27" fmla="*/ 1821422 w 1835709"/>
              <a:gd name="connsiteY27" fmla="*/ 1138482 h 2019545"/>
              <a:gd name="connsiteX28" fmla="*/ 1826184 w 1835709"/>
              <a:gd name="connsiteY28" fmla="*/ 1105145 h 2019545"/>
              <a:gd name="connsiteX29" fmla="*/ 1835709 w 1835709"/>
              <a:gd name="connsiteY29" fmla="*/ 1000370 h 2019545"/>
              <a:gd name="connsiteX30" fmla="*/ 1821422 w 1835709"/>
              <a:gd name="connsiteY30" fmla="*/ 619370 h 2019545"/>
              <a:gd name="connsiteX31" fmla="*/ 1816659 w 1835709"/>
              <a:gd name="connsiteY31" fmla="*/ 581270 h 2019545"/>
              <a:gd name="connsiteX32" fmla="*/ 1802372 w 1835709"/>
              <a:gd name="connsiteY32" fmla="*/ 543170 h 2019545"/>
              <a:gd name="connsiteX33" fmla="*/ 1797609 w 1835709"/>
              <a:gd name="connsiteY33" fmla="*/ 524120 h 2019545"/>
              <a:gd name="connsiteX34" fmla="*/ 1773797 w 1835709"/>
              <a:gd name="connsiteY34" fmla="*/ 481257 h 2019545"/>
              <a:gd name="connsiteX35" fmla="*/ 1759509 w 1835709"/>
              <a:gd name="connsiteY35" fmla="*/ 447920 h 2019545"/>
              <a:gd name="connsiteX36" fmla="*/ 1735697 w 1835709"/>
              <a:gd name="connsiteY36" fmla="*/ 405057 h 2019545"/>
              <a:gd name="connsiteX37" fmla="*/ 1730934 w 1835709"/>
              <a:gd name="connsiteY37" fmla="*/ 390770 h 2019545"/>
              <a:gd name="connsiteX38" fmla="*/ 1707122 w 1835709"/>
              <a:gd name="connsiteY38" fmla="*/ 352670 h 2019545"/>
              <a:gd name="connsiteX39" fmla="*/ 1688072 w 1835709"/>
              <a:gd name="connsiteY39" fmla="*/ 328857 h 2019545"/>
              <a:gd name="connsiteX40" fmla="*/ 1678547 w 1835709"/>
              <a:gd name="connsiteY40" fmla="*/ 314570 h 2019545"/>
              <a:gd name="connsiteX41" fmla="*/ 1664259 w 1835709"/>
              <a:gd name="connsiteY41" fmla="*/ 295520 h 2019545"/>
              <a:gd name="connsiteX42" fmla="*/ 1649972 w 1835709"/>
              <a:gd name="connsiteY42" fmla="*/ 271707 h 2019545"/>
              <a:gd name="connsiteX43" fmla="*/ 1611872 w 1835709"/>
              <a:gd name="connsiteY43" fmla="*/ 247895 h 2019545"/>
              <a:gd name="connsiteX44" fmla="*/ 1592822 w 1835709"/>
              <a:gd name="connsiteY44" fmla="*/ 228845 h 2019545"/>
              <a:gd name="connsiteX45" fmla="*/ 1573772 w 1835709"/>
              <a:gd name="connsiteY45" fmla="*/ 214557 h 2019545"/>
              <a:gd name="connsiteX46" fmla="*/ 1564247 w 1835709"/>
              <a:gd name="connsiteY46" fmla="*/ 200270 h 2019545"/>
              <a:gd name="connsiteX47" fmla="*/ 1511859 w 1835709"/>
              <a:gd name="connsiteY47" fmla="*/ 166932 h 2019545"/>
              <a:gd name="connsiteX48" fmla="*/ 1492809 w 1835709"/>
              <a:gd name="connsiteY48" fmla="*/ 147882 h 2019545"/>
              <a:gd name="connsiteX49" fmla="*/ 1459472 w 1835709"/>
              <a:gd name="connsiteY49" fmla="*/ 133595 h 2019545"/>
              <a:gd name="connsiteX50" fmla="*/ 1445184 w 1835709"/>
              <a:gd name="connsiteY50" fmla="*/ 124070 h 2019545"/>
              <a:gd name="connsiteX51" fmla="*/ 1392797 w 1835709"/>
              <a:gd name="connsiteY51" fmla="*/ 109782 h 2019545"/>
              <a:gd name="connsiteX52" fmla="*/ 1359459 w 1835709"/>
              <a:gd name="connsiteY52" fmla="*/ 90732 h 2019545"/>
              <a:gd name="connsiteX53" fmla="*/ 1316597 w 1835709"/>
              <a:gd name="connsiteY53" fmla="*/ 71682 h 2019545"/>
              <a:gd name="connsiteX54" fmla="*/ 1278497 w 1835709"/>
              <a:gd name="connsiteY54" fmla="*/ 66920 h 2019545"/>
              <a:gd name="connsiteX55" fmla="*/ 1226109 w 1835709"/>
              <a:gd name="connsiteY55" fmla="*/ 47870 h 2019545"/>
              <a:gd name="connsiteX56" fmla="*/ 1073709 w 1835709"/>
              <a:gd name="connsiteY56" fmla="*/ 28820 h 2019545"/>
              <a:gd name="connsiteX57" fmla="*/ 721284 w 1835709"/>
              <a:gd name="connsiteY57" fmla="*/ 24057 h 2019545"/>
              <a:gd name="connsiteX58" fmla="*/ 706997 w 1835709"/>
              <a:gd name="connsiteY58" fmla="*/ 28820 h 2019545"/>
              <a:gd name="connsiteX59" fmla="*/ 668897 w 1835709"/>
              <a:gd name="connsiteY59" fmla="*/ 38345 h 2019545"/>
              <a:gd name="connsiteX60" fmla="*/ 630797 w 1835709"/>
              <a:gd name="connsiteY60" fmla="*/ 47870 h 2019545"/>
              <a:gd name="connsiteX61" fmla="*/ 578409 w 1835709"/>
              <a:gd name="connsiteY61" fmla="*/ 62157 h 2019545"/>
              <a:gd name="connsiteX62" fmla="*/ 559359 w 1835709"/>
              <a:gd name="connsiteY62" fmla="*/ 71682 h 2019545"/>
              <a:gd name="connsiteX63" fmla="*/ 545072 w 1835709"/>
              <a:gd name="connsiteY63" fmla="*/ 76445 h 2019545"/>
              <a:gd name="connsiteX64" fmla="*/ 516497 w 1835709"/>
              <a:gd name="connsiteY64" fmla="*/ 90732 h 2019545"/>
              <a:gd name="connsiteX65" fmla="*/ 487922 w 1835709"/>
              <a:gd name="connsiteY65" fmla="*/ 100257 h 2019545"/>
              <a:gd name="connsiteX66" fmla="*/ 473634 w 1835709"/>
              <a:gd name="connsiteY66" fmla="*/ 109782 h 2019545"/>
              <a:gd name="connsiteX67" fmla="*/ 426009 w 1835709"/>
              <a:gd name="connsiteY67" fmla="*/ 119307 h 2019545"/>
              <a:gd name="connsiteX68" fmla="*/ 402197 w 1835709"/>
              <a:gd name="connsiteY68" fmla="*/ 133595 h 2019545"/>
              <a:gd name="connsiteX69" fmla="*/ 378384 w 1835709"/>
              <a:gd name="connsiteY69" fmla="*/ 143120 h 2019545"/>
              <a:gd name="connsiteX70" fmla="*/ 335522 w 1835709"/>
              <a:gd name="connsiteY70" fmla="*/ 157407 h 2019545"/>
              <a:gd name="connsiteX71" fmla="*/ 321234 w 1835709"/>
              <a:gd name="connsiteY71" fmla="*/ 162170 h 2019545"/>
              <a:gd name="connsiteX72" fmla="*/ 297422 w 1835709"/>
              <a:gd name="connsiteY72" fmla="*/ 171695 h 2019545"/>
              <a:gd name="connsiteX73" fmla="*/ 278372 w 1835709"/>
              <a:gd name="connsiteY73" fmla="*/ 176457 h 2019545"/>
              <a:gd name="connsiteX74" fmla="*/ 259322 w 1835709"/>
              <a:gd name="connsiteY74" fmla="*/ 185982 h 2019545"/>
              <a:gd name="connsiteX75" fmla="*/ 245034 w 1835709"/>
              <a:gd name="connsiteY75" fmla="*/ 190745 h 2019545"/>
              <a:gd name="connsiteX76" fmla="*/ 211697 w 1835709"/>
              <a:gd name="connsiteY76" fmla="*/ 209795 h 2019545"/>
              <a:gd name="connsiteX77" fmla="*/ 192647 w 1835709"/>
              <a:gd name="connsiteY77" fmla="*/ 224082 h 2019545"/>
              <a:gd name="connsiteX78" fmla="*/ 178359 w 1835709"/>
              <a:gd name="connsiteY78" fmla="*/ 228845 h 2019545"/>
              <a:gd name="connsiteX79" fmla="*/ 159309 w 1835709"/>
              <a:gd name="connsiteY79" fmla="*/ 238370 h 2019545"/>
              <a:gd name="connsiteX80" fmla="*/ 135497 w 1835709"/>
              <a:gd name="connsiteY80" fmla="*/ 247895 h 2019545"/>
              <a:gd name="connsiteX81" fmla="*/ 102159 w 1835709"/>
              <a:gd name="connsiteY81" fmla="*/ 262182 h 2019545"/>
              <a:gd name="connsiteX82" fmla="*/ 73584 w 1835709"/>
              <a:gd name="connsiteY82" fmla="*/ 281232 h 2019545"/>
              <a:gd name="connsiteX83" fmla="*/ 59297 w 1835709"/>
              <a:gd name="connsiteY83" fmla="*/ 290757 h 2019545"/>
              <a:gd name="connsiteX84" fmla="*/ 40247 w 1835709"/>
              <a:gd name="connsiteY84" fmla="*/ 300282 h 2019545"/>
              <a:gd name="connsiteX85" fmla="*/ 16434 w 1835709"/>
              <a:gd name="connsiteY85" fmla="*/ 314570 h 20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835709" h="2019545">
                <a:moveTo>
                  <a:pt x="668897" y="2019545"/>
                </a:moveTo>
                <a:cubicBezTo>
                  <a:pt x="670484" y="2013195"/>
                  <a:pt x="669399" y="2005465"/>
                  <a:pt x="673659" y="2000495"/>
                </a:cubicBezTo>
                <a:cubicBezTo>
                  <a:pt x="688078" y="1983673"/>
                  <a:pt x="699103" y="1987863"/>
                  <a:pt x="716522" y="1981445"/>
                </a:cubicBezTo>
                <a:cubicBezTo>
                  <a:pt x="740587" y="1972579"/>
                  <a:pt x="763394" y="1960240"/>
                  <a:pt x="787959" y="1952870"/>
                </a:cubicBezTo>
                <a:lnTo>
                  <a:pt x="835584" y="1938582"/>
                </a:lnTo>
                <a:cubicBezTo>
                  <a:pt x="854719" y="1932493"/>
                  <a:pt x="873517" y="1925355"/>
                  <a:pt x="892734" y="1919532"/>
                </a:cubicBezTo>
                <a:cubicBezTo>
                  <a:pt x="925916" y="1909477"/>
                  <a:pt x="959450" y="1900624"/>
                  <a:pt x="992747" y="1890957"/>
                </a:cubicBezTo>
                <a:lnTo>
                  <a:pt x="1040372" y="1876670"/>
                </a:lnTo>
                <a:cubicBezTo>
                  <a:pt x="1119105" y="1824180"/>
                  <a:pt x="1045009" y="1868688"/>
                  <a:pt x="1135622" y="1829045"/>
                </a:cubicBezTo>
                <a:cubicBezTo>
                  <a:pt x="1169450" y="1814245"/>
                  <a:pt x="1202201" y="1797092"/>
                  <a:pt x="1235634" y="1781420"/>
                </a:cubicBezTo>
                <a:cubicBezTo>
                  <a:pt x="1253003" y="1773278"/>
                  <a:pt x="1270559" y="1765545"/>
                  <a:pt x="1288022" y="1757607"/>
                </a:cubicBezTo>
                <a:cubicBezTo>
                  <a:pt x="1305484" y="1749670"/>
                  <a:pt x="1322212" y="1739861"/>
                  <a:pt x="1340409" y="1733795"/>
                </a:cubicBezTo>
                <a:lnTo>
                  <a:pt x="1383272" y="1719507"/>
                </a:lnTo>
                <a:cubicBezTo>
                  <a:pt x="1400734" y="1706807"/>
                  <a:pt x="1417531" y="1693137"/>
                  <a:pt x="1435659" y="1681407"/>
                </a:cubicBezTo>
                <a:cubicBezTo>
                  <a:pt x="1444600" y="1675622"/>
                  <a:pt x="1455646" y="1673417"/>
                  <a:pt x="1464234" y="1667120"/>
                </a:cubicBezTo>
                <a:cubicBezTo>
                  <a:pt x="1479649" y="1655816"/>
                  <a:pt x="1491912" y="1640632"/>
                  <a:pt x="1507097" y="1629020"/>
                </a:cubicBezTo>
                <a:cubicBezTo>
                  <a:pt x="1518994" y="1619922"/>
                  <a:pt x="1533346" y="1614364"/>
                  <a:pt x="1545197" y="1605207"/>
                </a:cubicBezTo>
                <a:cubicBezTo>
                  <a:pt x="1651219" y="1523280"/>
                  <a:pt x="1579353" y="1575455"/>
                  <a:pt x="1635684" y="1524245"/>
                </a:cubicBezTo>
                <a:cubicBezTo>
                  <a:pt x="1644858" y="1515905"/>
                  <a:pt x="1655822" y="1509518"/>
                  <a:pt x="1664259" y="1500432"/>
                </a:cubicBezTo>
                <a:cubicBezTo>
                  <a:pt x="1685673" y="1477371"/>
                  <a:pt x="1695889" y="1463795"/>
                  <a:pt x="1707122" y="1438520"/>
                </a:cubicBezTo>
                <a:cubicBezTo>
                  <a:pt x="1710594" y="1430708"/>
                  <a:pt x="1712312" y="1422076"/>
                  <a:pt x="1716647" y="1414707"/>
                </a:cubicBezTo>
                <a:cubicBezTo>
                  <a:pt x="1728255" y="1394973"/>
                  <a:pt x="1754747" y="1357557"/>
                  <a:pt x="1754747" y="1357557"/>
                </a:cubicBezTo>
                <a:cubicBezTo>
                  <a:pt x="1774876" y="1287108"/>
                  <a:pt x="1752029" y="1359319"/>
                  <a:pt x="1778559" y="1295645"/>
                </a:cubicBezTo>
                <a:cubicBezTo>
                  <a:pt x="1782421" y="1286377"/>
                  <a:pt x="1784480" y="1276441"/>
                  <a:pt x="1788084" y="1267070"/>
                </a:cubicBezTo>
                <a:cubicBezTo>
                  <a:pt x="1792424" y="1255786"/>
                  <a:pt x="1797609" y="1244845"/>
                  <a:pt x="1802372" y="1233732"/>
                </a:cubicBezTo>
                <a:cubicBezTo>
                  <a:pt x="1803959" y="1224207"/>
                  <a:pt x="1805666" y="1214701"/>
                  <a:pt x="1807134" y="1205157"/>
                </a:cubicBezTo>
                <a:cubicBezTo>
                  <a:pt x="1808841" y="1194062"/>
                  <a:pt x="1809545" y="1182796"/>
                  <a:pt x="1811897" y="1171820"/>
                </a:cubicBezTo>
                <a:cubicBezTo>
                  <a:pt x="1814319" y="1160519"/>
                  <a:pt x="1818247" y="1149595"/>
                  <a:pt x="1821422" y="1138482"/>
                </a:cubicBezTo>
                <a:cubicBezTo>
                  <a:pt x="1823009" y="1127370"/>
                  <a:pt x="1825029" y="1116311"/>
                  <a:pt x="1826184" y="1105145"/>
                </a:cubicBezTo>
                <a:cubicBezTo>
                  <a:pt x="1829792" y="1070262"/>
                  <a:pt x="1835709" y="1000370"/>
                  <a:pt x="1835709" y="1000370"/>
                </a:cubicBezTo>
                <a:cubicBezTo>
                  <a:pt x="1830947" y="873370"/>
                  <a:pt x="1827193" y="746328"/>
                  <a:pt x="1821422" y="619370"/>
                </a:cubicBezTo>
                <a:cubicBezTo>
                  <a:pt x="1820841" y="606584"/>
                  <a:pt x="1819763" y="593687"/>
                  <a:pt x="1816659" y="581270"/>
                </a:cubicBezTo>
                <a:cubicBezTo>
                  <a:pt x="1813369" y="568111"/>
                  <a:pt x="1806661" y="556038"/>
                  <a:pt x="1802372" y="543170"/>
                </a:cubicBezTo>
                <a:cubicBezTo>
                  <a:pt x="1800302" y="536960"/>
                  <a:pt x="1799907" y="530249"/>
                  <a:pt x="1797609" y="524120"/>
                </a:cubicBezTo>
                <a:cubicBezTo>
                  <a:pt x="1790731" y="505778"/>
                  <a:pt x="1782888" y="499440"/>
                  <a:pt x="1773797" y="481257"/>
                </a:cubicBezTo>
                <a:cubicBezTo>
                  <a:pt x="1768390" y="470443"/>
                  <a:pt x="1764512" y="458926"/>
                  <a:pt x="1759509" y="447920"/>
                </a:cubicBezTo>
                <a:cubicBezTo>
                  <a:pt x="1736576" y="397469"/>
                  <a:pt x="1765721" y="465104"/>
                  <a:pt x="1735697" y="405057"/>
                </a:cubicBezTo>
                <a:cubicBezTo>
                  <a:pt x="1733452" y="400567"/>
                  <a:pt x="1733179" y="395260"/>
                  <a:pt x="1730934" y="390770"/>
                </a:cubicBezTo>
                <a:cubicBezTo>
                  <a:pt x="1728241" y="385384"/>
                  <a:pt x="1712792" y="360230"/>
                  <a:pt x="1707122" y="352670"/>
                </a:cubicBezTo>
                <a:cubicBezTo>
                  <a:pt x="1701023" y="344538"/>
                  <a:pt x="1694171" y="336989"/>
                  <a:pt x="1688072" y="328857"/>
                </a:cubicBezTo>
                <a:cubicBezTo>
                  <a:pt x="1684638" y="324278"/>
                  <a:pt x="1681874" y="319227"/>
                  <a:pt x="1678547" y="314570"/>
                </a:cubicBezTo>
                <a:cubicBezTo>
                  <a:pt x="1673933" y="308111"/>
                  <a:pt x="1668662" y="302125"/>
                  <a:pt x="1664259" y="295520"/>
                </a:cubicBezTo>
                <a:cubicBezTo>
                  <a:pt x="1659124" y="287818"/>
                  <a:pt x="1656821" y="277934"/>
                  <a:pt x="1649972" y="271707"/>
                </a:cubicBezTo>
                <a:cubicBezTo>
                  <a:pt x="1638890" y="261633"/>
                  <a:pt x="1622462" y="258485"/>
                  <a:pt x="1611872" y="247895"/>
                </a:cubicBezTo>
                <a:cubicBezTo>
                  <a:pt x="1605522" y="241545"/>
                  <a:pt x="1599580" y="234759"/>
                  <a:pt x="1592822" y="228845"/>
                </a:cubicBezTo>
                <a:cubicBezTo>
                  <a:pt x="1586848" y="223618"/>
                  <a:pt x="1579385" y="220170"/>
                  <a:pt x="1573772" y="214557"/>
                </a:cubicBezTo>
                <a:cubicBezTo>
                  <a:pt x="1569725" y="210510"/>
                  <a:pt x="1568555" y="204039"/>
                  <a:pt x="1564247" y="200270"/>
                </a:cubicBezTo>
                <a:cubicBezTo>
                  <a:pt x="1529658" y="170005"/>
                  <a:pt x="1544123" y="192027"/>
                  <a:pt x="1511859" y="166932"/>
                </a:cubicBezTo>
                <a:cubicBezTo>
                  <a:pt x="1504770" y="161419"/>
                  <a:pt x="1500385" y="152703"/>
                  <a:pt x="1492809" y="147882"/>
                </a:cubicBezTo>
                <a:cubicBezTo>
                  <a:pt x="1482609" y="141391"/>
                  <a:pt x="1470286" y="139002"/>
                  <a:pt x="1459472" y="133595"/>
                </a:cubicBezTo>
                <a:cubicBezTo>
                  <a:pt x="1454352" y="131035"/>
                  <a:pt x="1450415" y="126395"/>
                  <a:pt x="1445184" y="124070"/>
                </a:cubicBezTo>
                <a:cubicBezTo>
                  <a:pt x="1425410" y="115282"/>
                  <a:pt x="1413167" y="113857"/>
                  <a:pt x="1392797" y="109782"/>
                </a:cubicBezTo>
                <a:cubicBezTo>
                  <a:pt x="1359510" y="84818"/>
                  <a:pt x="1387741" y="102853"/>
                  <a:pt x="1359459" y="90732"/>
                </a:cubicBezTo>
                <a:cubicBezTo>
                  <a:pt x="1344727" y="84418"/>
                  <a:pt x="1332594" y="75374"/>
                  <a:pt x="1316597" y="71682"/>
                </a:cubicBezTo>
                <a:cubicBezTo>
                  <a:pt x="1304126" y="68804"/>
                  <a:pt x="1291197" y="68507"/>
                  <a:pt x="1278497" y="66920"/>
                </a:cubicBezTo>
                <a:cubicBezTo>
                  <a:pt x="1247987" y="44037"/>
                  <a:pt x="1270812" y="56385"/>
                  <a:pt x="1226109" y="47870"/>
                </a:cubicBezTo>
                <a:cubicBezTo>
                  <a:pt x="1114740" y="26657"/>
                  <a:pt x="1203168" y="36011"/>
                  <a:pt x="1073709" y="28820"/>
                </a:cubicBezTo>
                <a:cubicBezTo>
                  <a:pt x="929610" y="0"/>
                  <a:pt x="1022403" y="15068"/>
                  <a:pt x="721284" y="24057"/>
                </a:cubicBezTo>
                <a:cubicBezTo>
                  <a:pt x="716266" y="24207"/>
                  <a:pt x="711840" y="27499"/>
                  <a:pt x="706997" y="28820"/>
                </a:cubicBezTo>
                <a:cubicBezTo>
                  <a:pt x="694367" y="32265"/>
                  <a:pt x="681734" y="35778"/>
                  <a:pt x="668897" y="38345"/>
                </a:cubicBezTo>
                <a:cubicBezTo>
                  <a:pt x="610642" y="49994"/>
                  <a:pt x="671070" y="36886"/>
                  <a:pt x="630797" y="47870"/>
                </a:cubicBezTo>
                <a:cubicBezTo>
                  <a:pt x="624135" y="49687"/>
                  <a:pt x="591192" y="56679"/>
                  <a:pt x="578409" y="62157"/>
                </a:cubicBezTo>
                <a:cubicBezTo>
                  <a:pt x="571883" y="64954"/>
                  <a:pt x="565884" y="68885"/>
                  <a:pt x="559359" y="71682"/>
                </a:cubicBezTo>
                <a:cubicBezTo>
                  <a:pt x="554745" y="73660"/>
                  <a:pt x="549659" y="74406"/>
                  <a:pt x="545072" y="76445"/>
                </a:cubicBezTo>
                <a:cubicBezTo>
                  <a:pt x="535341" y="80770"/>
                  <a:pt x="526327" y="86636"/>
                  <a:pt x="516497" y="90732"/>
                </a:cubicBezTo>
                <a:cubicBezTo>
                  <a:pt x="507229" y="94594"/>
                  <a:pt x="497097" y="96179"/>
                  <a:pt x="487922" y="100257"/>
                </a:cubicBezTo>
                <a:cubicBezTo>
                  <a:pt x="482691" y="102582"/>
                  <a:pt x="478895" y="107527"/>
                  <a:pt x="473634" y="109782"/>
                </a:cubicBezTo>
                <a:cubicBezTo>
                  <a:pt x="464588" y="113659"/>
                  <a:pt x="432461" y="118232"/>
                  <a:pt x="426009" y="119307"/>
                </a:cubicBezTo>
                <a:cubicBezTo>
                  <a:pt x="418072" y="124070"/>
                  <a:pt x="410476" y="129455"/>
                  <a:pt x="402197" y="133595"/>
                </a:cubicBezTo>
                <a:cubicBezTo>
                  <a:pt x="394550" y="137418"/>
                  <a:pt x="386418" y="140198"/>
                  <a:pt x="378384" y="143120"/>
                </a:cubicBezTo>
                <a:cubicBezTo>
                  <a:pt x="378347" y="143133"/>
                  <a:pt x="342684" y="155020"/>
                  <a:pt x="335522" y="157407"/>
                </a:cubicBezTo>
                <a:cubicBezTo>
                  <a:pt x="330759" y="158995"/>
                  <a:pt x="325895" y="160305"/>
                  <a:pt x="321234" y="162170"/>
                </a:cubicBezTo>
                <a:cubicBezTo>
                  <a:pt x="313297" y="165345"/>
                  <a:pt x="305532" y="168992"/>
                  <a:pt x="297422" y="171695"/>
                </a:cubicBezTo>
                <a:cubicBezTo>
                  <a:pt x="291212" y="173765"/>
                  <a:pt x="284722" y="174870"/>
                  <a:pt x="278372" y="176457"/>
                </a:cubicBezTo>
                <a:cubicBezTo>
                  <a:pt x="272022" y="179632"/>
                  <a:pt x="265847" y="183185"/>
                  <a:pt x="259322" y="185982"/>
                </a:cubicBezTo>
                <a:cubicBezTo>
                  <a:pt x="254708" y="187960"/>
                  <a:pt x="249524" y="188500"/>
                  <a:pt x="245034" y="190745"/>
                </a:cubicBezTo>
                <a:cubicBezTo>
                  <a:pt x="233587" y="196469"/>
                  <a:pt x="222495" y="202924"/>
                  <a:pt x="211697" y="209795"/>
                </a:cubicBezTo>
                <a:cubicBezTo>
                  <a:pt x="205001" y="214056"/>
                  <a:pt x="199539" y="220144"/>
                  <a:pt x="192647" y="224082"/>
                </a:cubicBezTo>
                <a:cubicBezTo>
                  <a:pt x="188288" y="226573"/>
                  <a:pt x="182973" y="226867"/>
                  <a:pt x="178359" y="228845"/>
                </a:cubicBezTo>
                <a:cubicBezTo>
                  <a:pt x="171834" y="231642"/>
                  <a:pt x="165797" y="235487"/>
                  <a:pt x="159309" y="238370"/>
                </a:cubicBezTo>
                <a:cubicBezTo>
                  <a:pt x="151497" y="241842"/>
                  <a:pt x="143309" y="244423"/>
                  <a:pt x="135497" y="247895"/>
                </a:cubicBezTo>
                <a:cubicBezTo>
                  <a:pt x="100193" y="263586"/>
                  <a:pt x="131501" y="252403"/>
                  <a:pt x="102159" y="262182"/>
                </a:cubicBezTo>
                <a:lnTo>
                  <a:pt x="73584" y="281232"/>
                </a:lnTo>
                <a:cubicBezTo>
                  <a:pt x="68822" y="284407"/>
                  <a:pt x="64416" y="288197"/>
                  <a:pt x="59297" y="290757"/>
                </a:cubicBezTo>
                <a:cubicBezTo>
                  <a:pt x="52947" y="293932"/>
                  <a:pt x="46411" y="296760"/>
                  <a:pt x="40247" y="300282"/>
                </a:cubicBezTo>
                <a:cubicBezTo>
                  <a:pt x="0" y="323280"/>
                  <a:pt x="45346" y="300113"/>
                  <a:pt x="16434" y="31457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71431" y="4143380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2. </a:t>
            </a:r>
            <a:r>
              <a:rPr lang="ko-KR" altLang="en-US" sz="900" dirty="0" smtClean="0">
                <a:solidFill>
                  <a:srgbClr val="FF0000"/>
                </a:solidFill>
              </a:rPr>
              <a:t>값 할당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2619375" y="3728414"/>
            <a:ext cx="1714500" cy="229224"/>
          </a:xfrm>
          <a:custGeom>
            <a:avLst/>
            <a:gdLst>
              <a:gd name="connsiteX0" fmla="*/ 1714500 w 1714500"/>
              <a:gd name="connsiteY0" fmla="*/ 624 h 229224"/>
              <a:gd name="connsiteX1" fmla="*/ 1666875 w 1714500"/>
              <a:gd name="connsiteY1" fmla="*/ 19674 h 229224"/>
              <a:gd name="connsiteX2" fmla="*/ 1652588 w 1714500"/>
              <a:gd name="connsiteY2" fmla="*/ 24436 h 229224"/>
              <a:gd name="connsiteX3" fmla="*/ 1624013 w 1714500"/>
              <a:gd name="connsiteY3" fmla="*/ 38724 h 229224"/>
              <a:gd name="connsiteX4" fmla="*/ 1590675 w 1714500"/>
              <a:gd name="connsiteY4" fmla="*/ 48249 h 229224"/>
              <a:gd name="connsiteX5" fmla="*/ 1562100 w 1714500"/>
              <a:gd name="connsiteY5" fmla="*/ 62536 h 229224"/>
              <a:gd name="connsiteX6" fmla="*/ 1514475 w 1714500"/>
              <a:gd name="connsiteY6" fmla="*/ 67299 h 229224"/>
              <a:gd name="connsiteX7" fmla="*/ 1481138 w 1714500"/>
              <a:gd name="connsiteY7" fmla="*/ 76824 h 229224"/>
              <a:gd name="connsiteX8" fmla="*/ 1457325 w 1714500"/>
              <a:gd name="connsiteY8" fmla="*/ 81586 h 229224"/>
              <a:gd name="connsiteX9" fmla="*/ 557213 w 1714500"/>
              <a:gd name="connsiteY9" fmla="*/ 86349 h 229224"/>
              <a:gd name="connsiteX10" fmla="*/ 538163 w 1714500"/>
              <a:gd name="connsiteY10" fmla="*/ 95874 h 229224"/>
              <a:gd name="connsiteX11" fmla="*/ 504825 w 1714500"/>
              <a:gd name="connsiteY11" fmla="*/ 100636 h 229224"/>
              <a:gd name="connsiteX12" fmla="*/ 423863 w 1714500"/>
              <a:gd name="connsiteY12" fmla="*/ 110161 h 229224"/>
              <a:gd name="connsiteX13" fmla="*/ 400050 w 1714500"/>
              <a:gd name="connsiteY13" fmla="*/ 119686 h 229224"/>
              <a:gd name="connsiteX14" fmla="*/ 352425 w 1714500"/>
              <a:gd name="connsiteY14" fmla="*/ 129211 h 229224"/>
              <a:gd name="connsiteX15" fmla="*/ 338138 w 1714500"/>
              <a:gd name="connsiteY15" fmla="*/ 133974 h 229224"/>
              <a:gd name="connsiteX16" fmla="*/ 323850 w 1714500"/>
              <a:gd name="connsiteY16" fmla="*/ 143499 h 229224"/>
              <a:gd name="connsiteX17" fmla="*/ 280988 w 1714500"/>
              <a:gd name="connsiteY17" fmla="*/ 148261 h 229224"/>
              <a:gd name="connsiteX18" fmla="*/ 257175 w 1714500"/>
              <a:gd name="connsiteY18" fmla="*/ 157786 h 229224"/>
              <a:gd name="connsiteX19" fmla="*/ 219075 w 1714500"/>
              <a:gd name="connsiteY19" fmla="*/ 162549 h 229224"/>
              <a:gd name="connsiteX20" fmla="*/ 147638 w 1714500"/>
              <a:gd name="connsiteY20" fmla="*/ 172074 h 229224"/>
              <a:gd name="connsiteX21" fmla="*/ 95250 w 1714500"/>
              <a:gd name="connsiteY21" fmla="*/ 191124 h 229224"/>
              <a:gd name="connsiteX22" fmla="*/ 57150 w 1714500"/>
              <a:gd name="connsiteY22" fmla="*/ 200649 h 229224"/>
              <a:gd name="connsiteX23" fmla="*/ 42863 w 1714500"/>
              <a:gd name="connsiteY23" fmla="*/ 210174 h 229224"/>
              <a:gd name="connsiteX24" fmla="*/ 14288 w 1714500"/>
              <a:gd name="connsiteY24" fmla="*/ 219699 h 229224"/>
              <a:gd name="connsiteX25" fmla="*/ 0 w 1714500"/>
              <a:gd name="connsiteY25" fmla="*/ 229224 h 22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14500" h="229224">
                <a:moveTo>
                  <a:pt x="1714500" y="624"/>
                </a:moveTo>
                <a:cubicBezTo>
                  <a:pt x="1679072" y="9480"/>
                  <a:pt x="1711142" y="0"/>
                  <a:pt x="1666875" y="19674"/>
                </a:cubicBezTo>
                <a:cubicBezTo>
                  <a:pt x="1662288" y="21713"/>
                  <a:pt x="1657175" y="22397"/>
                  <a:pt x="1652588" y="24436"/>
                </a:cubicBezTo>
                <a:cubicBezTo>
                  <a:pt x="1642857" y="28761"/>
                  <a:pt x="1633953" y="34901"/>
                  <a:pt x="1624013" y="38724"/>
                </a:cubicBezTo>
                <a:cubicBezTo>
                  <a:pt x="1613226" y="42873"/>
                  <a:pt x="1601462" y="44100"/>
                  <a:pt x="1590675" y="48249"/>
                </a:cubicBezTo>
                <a:cubicBezTo>
                  <a:pt x="1580736" y="52072"/>
                  <a:pt x="1572431" y="59953"/>
                  <a:pt x="1562100" y="62536"/>
                </a:cubicBezTo>
                <a:cubicBezTo>
                  <a:pt x="1546622" y="66405"/>
                  <a:pt x="1530350" y="65711"/>
                  <a:pt x="1514475" y="67299"/>
                </a:cubicBezTo>
                <a:cubicBezTo>
                  <a:pt x="1503363" y="70474"/>
                  <a:pt x="1492350" y="74021"/>
                  <a:pt x="1481138" y="76824"/>
                </a:cubicBezTo>
                <a:cubicBezTo>
                  <a:pt x="1473285" y="78787"/>
                  <a:pt x="1465419" y="81503"/>
                  <a:pt x="1457325" y="81586"/>
                </a:cubicBezTo>
                <a:lnTo>
                  <a:pt x="557213" y="86349"/>
                </a:lnTo>
                <a:cubicBezTo>
                  <a:pt x="550863" y="89524"/>
                  <a:pt x="545012" y="94006"/>
                  <a:pt x="538163" y="95874"/>
                </a:cubicBezTo>
                <a:cubicBezTo>
                  <a:pt x="527333" y="98827"/>
                  <a:pt x="515952" y="99152"/>
                  <a:pt x="504825" y="100636"/>
                </a:cubicBezTo>
                <a:cubicBezTo>
                  <a:pt x="472056" y="105005"/>
                  <a:pt x="457437" y="106431"/>
                  <a:pt x="423863" y="110161"/>
                </a:cubicBezTo>
                <a:cubicBezTo>
                  <a:pt x="415925" y="113336"/>
                  <a:pt x="408160" y="116982"/>
                  <a:pt x="400050" y="119686"/>
                </a:cubicBezTo>
                <a:cubicBezTo>
                  <a:pt x="385836" y="124424"/>
                  <a:pt x="366502" y="126865"/>
                  <a:pt x="352425" y="129211"/>
                </a:cubicBezTo>
                <a:cubicBezTo>
                  <a:pt x="347663" y="130799"/>
                  <a:pt x="342628" y="131729"/>
                  <a:pt x="338138" y="133974"/>
                </a:cubicBezTo>
                <a:cubicBezTo>
                  <a:pt x="333018" y="136534"/>
                  <a:pt x="329403" y="142111"/>
                  <a:pt x="323850" y="143499"/>
                </a:cubicBezTo>
                <a:cubicBezTo>
                  <a:pt x="309904" y="146985"/>
                  <a:pt x="295275" y="146674"/>
                  <a:pt x="280988" y="148261"/>
                </a:cubicBezTo>
                <a:cubicBezTo>
                  <a:pt x="273050" y="151436"/>
                  <a:pt x="265505" y="155864"/>
                  <a:pt x="257175" y="157786"/>
                </a:cubicBezTo>
                <a:cubicBezTo>
                  <a:pt x="244704" y="160664"/>
                  <a:pt x="231745" y="160739"/>
                  <a:pt x="219075" y="162549"/>
                </a:cubicBezTo>
                <a:cubicBezTo>
                  <a:pt x="144265" y="173236"/>
                  <a:pt x="247818" y="160942"/>
                  <a:pt x="147638" y="172074"/>
                </a:cubicBezTo>
                <a:cubicBezTo>
                  <a:pt x="135329" y="176997"/>
                  <a:pt x="107476" y="188679"/>
                  <a:pt x="95250" y="191124"/>
                </a:cubicBezTo>
                <a:cubicBezTo>
                  <a:pt x="86189" y="192936"/>
                  <a:pt x="66915" y="195766"/>
                  <a:pt x="57150" y="200649"/>
                </a:cubicBezTo>
                <a:cubicBezTo>
                  <a:pt x="52031" y="203209"/>
                  <a:pt x="48093" y="207849"/>
                  <a:pt x="42863" y="210174"/>
                </a:cubicBezTo>
                <a:cubicBezTo>
                  <a:pt x="33688" y="214252"/>
                  <a:pt x="22642" y="214130"/>
                  <a:pt x="14288" y="219699"/>
                </a:cubicBezTo>
                <a:lnTo>
                  <a:pt x="0" y="229224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3581400" y="3714750"/>
            <a:ext cx="771525" cy="243273"/>
          </a:xfrm>
          <a:custGeom>
            <a:avLst/>
            <a:gdLst>
              <a:gd name="connsiteX0" fmla="*/ 771525 w 771525"/>
              <a:gd name="connsiteY0" fmla="*/ 0 h 243273"/>
              <a:gd name="connsiteX1" fmla="*/ 752475 w 771525"/>
              <a:gd name="connsiteY1" fmla="*/ 9525 h 243273"/>
              <a:gd name="connsiteX2" fmla="*/ 719138 w 771525"/>
              <a:gd name="connsiteY2" fmla="*/ 28575 h 243273"/>
              <a:gd name="connsiteX3" fmla="*/ 704850 w 771525"/>
              <a:gd name="connsiteY3" fmla="*/ 33338 h 243273"/>
              <a:gd name="connsiteX4" fmla="*/ 647700 w 771525"/>
              <a:gd name="connsiteY4" fmla="*/ 47625 h 243273"/>
              <a:gd name="connsiteX5" fmla="*/ 609600 w 771525"/>
              <a:gd name="connsiteY5" fmla="*/ 57150 h 243273"/>
              <a:gd name="connsiteX6" fmla="*/ 500063 w 771525"/>
              <a:gd name="connsiteY6" fmla="*/ 71438 h 243273"/>
              <a:gd name="connsiteX7" fmla="*/ 457200 w 771525"/>
              <a:gd name="connsiteY7" fmla="*/ 80963 h 243273"/>
              <a:gd name="connsiteX8" fmla="*/ 414338 w 771525"/>
              <a:gd name="connsiteY8" fmla="*/ 100013 h 243273"/>
              <a:gd name="connsiteX9" fmla="*/ 366713 w 771525"/>
              <a:gd name="connsiteY9" fmla="*/ 109538 h 243273"/>
              <a:gd name="connsiteX10" fmla="*/ 323850 w 771525"/>
              <a:gd name="connsiteY10" fmla="*/ 123825 h 243273"/>
              <a:gd name="connsiteX11" fmla="*/ 300038 w 771525"/>
              <a:gd name="connsiteY11" fmla="*/ 133350 h 243273"/>
              <a:gd name="connsiteX12" fmla="*/ 271463 w 771525"/>
              <a:gd name="connsiteY12" fmla="*/ 138113 h 243273"/>
              <a:gd name="connsiteX13" fmla="*/ 252413 w 771525"/>
              <a:gd name="connsiteY13" fmla="*/ 142875 h 243273"/>
              <a:gd name="connsiteX14" fmla="*/ 223838 w 771525"/>
              <a:gd name="connsiteY14" fmla="*/ 147638 h 243273"/>
              <a:gd name="connsiteX15" fmla="*/ 204788 w 771525"/>
              <a:gd name="connsiteY15" fmla="*/ 157163 h 243273"/>
              <a:gd name="connsiteX16" fmla="*/ 166688 w 771525"/>
              <a:gd name="connsiteY16" fmla="*/ 166688 h 243273"/>
              <a:gd name="connsiteX17" fmla="*/ 147638 w 771525"/>
              <a:gd name="connsiteY17" fmla="*/ 176213 h 243273"/>
              <a:gd name="connsiteX18" fmla="*/ 109538 w 771525"/>
              <a:gd name="connsiteY18" fmla="*/ 185738 h 243273"/>
              <a:gd name="connsiteX19" fmla="*/ 80963 w 771525"/>
              <a:gd name="connsiteY19" fmla="*/ 204788 h 243273"/>
              <a:gd name="connsiteX20" fmla="*/ 66675 w 771525"/>
              <a:gd name="connsiteY20" fmla="*/ 214313 h 243273"/>
              <a:gd name="connsiteX21" fmla="*/ 33338 w 771525"/>
              <a:gd name="connsiteY21" fmla="*/ 228600 h 243273"/>
              <a:gd name="connsiteX22" fmla="*/ 4763 w 771525"/>
              <a:gd name="connsiteY22" fmla="*/ 242888 h 243273"/>
              <a:gd name="connsiteX23" fmla="*/ 0 w 771525"/>
              <a:gd name="connsiteY23" fmla="*/ 242888 h 24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71525" h="243273">
                <a:moveTo>
                  <a:pt x="771525" y="0"/>
                </a:moveTo>
                <a:cubicBezTo>
                  <a:pt x="765175" y="3175"/>
                  <a:pt x="758639" y="6003"/>
                  <a:pt x="752475" y="9525"/>
                </a:cubicBezTo>
                <a:cubicBezTo>
                  <a:pt x="728558" y="23192"/>
                  <a:pt x="747926" y="16237"/>
                  <a:pt x="719138" y="28575"/>
                </a:cubicBezTo>
                <a:cubicBezTo>
                  <a:pt x="714524" y="30553"/>
                  <a:pt x="709701" y="32044"/>
                  <a:pt x="704850" y="33338"/>
                </a:cubicBezTo>
                <a:cubicBezTo>
                  <a:pt x="685877" y="38397"/>
                  <a:pt x="666750" y="42863"/>
                  <a:pt x="647700" y="47625"/>
                </a:cubicBezTo>
                <a:cubicBezTo>
                  <a:pt x="647689" y="47628"/>
                  <a:pt x="609611" y="57149"/>
                  <a:pt x="609600" y="57150"/>
                </a:cubicBezTo>
                <a:cubicBezTo>
                  <a:pt x="573088" y="61913"/>
                  <a:pt x="535785" y="62508"/>
                  <a:pt x="500063" y="71438"/>
                </a:cubicBezTo>
                <a:cubicBezTo>
                  <a:pt x="473160" y="78163"/>
                  <a:pt x="487431" y="74916"/>
                  <a:pt x="457200" y="80963"/>
                </a:cubicBezTo>
                <a:cubicBezTo>
                  <a:pt x="444933" y="87097"/>
                  <a:pt x="427367" y="96539"/>
                  <a:pt x="414338" y="100013"/>
                </a:cubicBezTo>
                <a:cubicBezTo>
                  <a:pt x="398695" y="104184"/>
                  <a:pt x="382369" y="105418"/>
                  <a:pt x="366713" y="109538"/>
                </a:cubicBezTo>
                <a:cubicBezTo>
                  <a:pt x="352148" y="113371"/>
                  <a:pt x="337833" y="118232"/>
                  <a:pt x="323850" y="123825"/>
                </a:cubicBezTo>
                <a:cubicBezTo>
                  <a:pt x="315913" y="127000"/>
                  <a:pt x="308286" y="131101"/>
                  <a:pt x="300038" y="133350"/>
                </a:cubicBezTo>
                <a:cubicBezTo>
                  <a:pt x="290722" y="135891"/>
                  <a:pt x="280932" y="136219"/>
                  <a:pt x="271463" y="138113"/>
                </a:cubicBezTo>
                <a:cubicBezTo>
                  <a:pt x="265045" y="139397"/>
                  <a:pt x="258831" y="141591"/>
                  <a:pt x="252413" y="142875"/>
                </a:cubicBezTo>
                <a:cubicBezTo>
                  <a:pt x="242944" y="144769"/>
                  <a:pt x="233363" y="146050"/>
                  <a:pt x="223838" y="147638"/>
                </a:cubicBezTo>
                <a:cubicBezTo>
                  <a:pt x="217488" y="150813"/>
                  <a:pt x="211523" y="154918"/>
                  <a:pt x="204788" y="157163"/>
                </a:cubicBezTo>
                <a:cubicBezTo>
                  <a:pt x="171233" y="168347"/>
                  <a:pt x="191643" y="155992"/>
                  <a:pt x="166688" y="166688"/>
                </a:cubicBezTo>
                <a:cubicBezTo>
                  <a:pt x="160163" y="169485"/>
                  <a:pt x="154373" y="173968"/>
                  <a:pt x="147638" y="176213"/>
                </a:cubicBezTo>
                <a:cubicBezTo>
                  <a:pt x="137074" y="179734"/>
                  <a:pt x="120236" y="179795"/>
                  <a:pt x="109538" y="185738"/>
                </a:cubicBezTo>
                <a:cubicBezTo>
                  <a:pt x="99531" y="191298"/>
                  <a:pt x="90488" y="198438"/>
                  <a:pt x="80963" y="204788"/>
                </a:cubicBezTo>
                <a:cubicBezTo>
                  <a:pt x="76200" y="207963"/>
                  <a:pt x="71795" y="211753"/>
                  <a:pt x="66675" y="214313"/>
                </a:cubicBezTo>
                <a:cubicBezTo>
                  <a:pt x="43135" y="226083"/>
                  <a:pt x="54360" y="221593"/>
                  <a:pt x="33338" y="228600"/>
                </a:cubicBezTo>
                <a:cubicBezTo>
                  <a:pt x="19371" y="237911"/>
                  <a:pt x="20535" y="238945"/>
                  <a:pt x="4763" y="242888"/>
                </a:cubicBezTo>
                <a:cubicBezTo>
                  <a:pt x="3223" y="243273"/>
                  <a:pt x="1588" y="242888"/>
                  <a:pt x="0" y="2428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732590" y="3700580"/>
            <a:ext cx="1663198" cy="690445"/>
          </a:xfrm>
          <a:custGeom>
            <a:avLst/>
            <a:gdLst>
              <a:gd name="connsiteX0" fmla="*/ 1663198 w 1663198"/>
              <a:gd name="connsiteY0" fmla="*/ 4645 h 690445"/>
              <a:gd name="connsiteX1" fmla="*/ 1653673 w 1663198"/>
              <a:gd name="connsiteY1" fmla="*/ 218958 h 690445"/>
              <a:gd name="connsiteX2" fmla="*/ 1639385 w 1663198"/>
              <a:gd name="connsiteY2" fmla="*/ 261820 h 690445"/>
              <a:gd name="connsiteX3" fmla="*/ 1629860 w 1663198"/>
              <a:gd name="connsiteY3" fmla="*/ 304683 h 690445"/>
              <a:gd name="connsiteX4" fmla="*/ 1615573 w 1663198"/>
              <a:gd name="connsiteY4" fmla="*/ 328495 h 690445"/>
              <a:gd name="connsiteX5" fmla="*/ 1606048 w 1663198"/>
              <a:gd name="connsiteY5" fmla="*/ 366595 h 690445"/>
              <a:gd name="connsiteX6" fmla="*/ 1596523 w 1663198"/>
              <a:gd name="connsiteY6" fmla="*/ 380883 h 690445"/>
              <a:gd name="connsiteX7" fmla="*/ 1591760 w 1663198"/>
              <a:gd name="connsiteY7" fmla="*/ 404695 h 690445"/>
              <a:gd name="connsiteX8" fmla="*/ 1582235 w 1663198"/>
              <a:gd name="connsiteY8" fmla="*/ 418983 h 690445"/>
              <a:gd name="connsiteX9" fmla="*/ 1572710 w 1663198"/>
              <a:gd name="connsiteY9" fmla="*/ 438033 h 690445"/>
              <a:gd name="connsiteX10" fmla="*/ 1553660 w 1663198"/>
              <a:gd name="connsiteY10" fmla="*/ 476133 h 690445"/>
              <a:gd name="connsiteX11" fmla="*/ 1544135 w 1663198"/>
              <a:gd name="connsiteY11" fmla="*/ 495183 h 690445"/>
              <a:gd name="connsiteX12" fmla="*/ 1525085 w 1663198"/>
              <a:gd name="connsiteY12" fmla="*/ 514233 h 690445"/>
              <a:gd name="connsiteX13" fmla="*/ 1506035 w 1663198"/>
              <a:gd name="connsiteY13" fmla="*/ 538045 h 690445"/>
              <a:gd name="connsiteX14" fmla="*/ 1501273 w 1663198"/>
              <a:gd name="connsiteY14" fmla="*/ 552333 h 690445"/>
              <a:gd name="connsiteX15" fmla="*/ 1439360 w 1663198"/>
              <a:gd name="connsiteY15" fmla="*/ 609483 h 690445"/>
              <a:gd name="connsiteX16" fmla="*/ 1420310 w 1663198"/>
              <a:gd name="connsiteY16" fmla="*/ 619008 h 690445"/>
              <a:gd name="connsiteX17" fmla="*/ 1401260 w 1663198"/>
              <a:gd name="connsiteY17" fmla="*/ 633295 h 690445"/>
              <a:gd name="connsiteX18" fmla="*/ 1348873 w 1663198"/>
              <a:gd name="connsiteY18" fmla="*/ 652345 h 690445"/>
              <a:gd name="connsiteX19" fmla="*/ 1296485 w 1663198"/>
              <a:gd name="connsiteY19" fmla="*/ 671395 h 690445"/>
              <a:gd name="connsiteX20" fmla="*/ 1248860 w 1663198"/>
              <a:gd name="connsiteY20" fmla="*/ 685683 h 690445"/>
              <a:gd name="connsiteX21" fmla="*/ 1191710 w 1663198"/>
              <a:gd name="connsiteY21" fmla="*/ 690445 h 690445"/>
              <a:gd name="connsiteX22" fmla="*/ 939298 w 1663198"/>
              <a:gd name="connsiteY22" fmla="*/ 685683 h 690445"/>
              <a:gd name="connsiteX23" fmla="*/ 877385 w 1663198"/>
              <a:gd name="connsiteY23" fmla="*/ 676158 h 690445"/>
              <a:gd name="connsiteX24" fmla="*/ 839285 w 1663198"/>
              <a:gd name="connsiteY24" fmla="*/ 661870 h 690445"/>
              <a:gd name="connsiteX25" fmla="*/ 824998 w 1663198"/>
              <a:gd name="connsiteY25" fmla="*/ 657108 h 690445"/>
              <a:gd name="connsiteX26" fmla="*/ 801185 w 1663198"/>
              <a:gd name="connsiteY26" fmla="*/ 647583 h 690445"/>
              <a:gd name="connsiteX27" fmla="*/ 767848 w 1663198"/>
              <a:gd name="connsiteY27" fmla="*/ 642820 h 690445"/>
              <a:gd name="connsiteX28" fmla="*/ 753560 w 1663198"/>
              <a:gd name="connsiteY28" fmla="*/ 638058 h 690445"/>
              <a:gd name="connsiteX29" fmla="*/ 734510 w 1663198"/>
              <a:gd name="connsiteY29" fmla="*/ 628533 h 690445"/>
              <a:gd name="connsiteX30" fmla="*/ 696410 w 1663198"/>
              <a:gd name="connsiteY30" fmla="*/ 623770 h 690445"/>
              <a:gd name="connsiteX31" fmla="*/ 648785 w 1663198"/>
              <a:gd name="connsiteY31" fmla="*/ 609483 h 690445"/>
              <a:gd name="connsiteX32" fmla="*/ 629735 w 1663198"/>
              <a:gd name="connsiteY32" fmla="*/ 595195 h 690445"/>
              <a:gd name="connsiteX33" fmla="*/ 605923 w 1663198"/>
              <a:gd name="connsiteY33" fmla="*/ 585670 h 690445"/>
              <a:gd name="connsiteX34" fmla="*/ 586873 w 1663198"/>
              <a:gd name="connsiteY34" fmla="*/ 576145 h 690445"/>
              <a:gd name="connsiteX35" fmla="*/ 553535 w 1663198"/>
              <a:gd name="connsiteY35" fmla="*/ 566620 h 690445"/>
              <a:gd name="connsiteX36" fmla="*/ 534485 w 1663198"/>
              <a:gd name="connsiteY36" fmla="*/ 557095 h 690445"/>
              <a:gd name="connsiteX37" fmla="*/ 510673 w 1663198"/>
              <a:gd name="connsiteY37" fmla="*/ 552333 h 690445"/>
              <a:gd name="connsiteX38" fmla="*/ 496385 w 1663198"/>
              <a:gd name="connsiteY38" fmla="*/ 547570 h 690445"/>
              <a:gd name="connsiteX39" fmla="*/ 477335 w 1663198"/>
              <a:gd name="connsiteY39" fmla="*/ 542808 h 690445"/>
              <a:gd name="connsiteX40" fmla="*/ 453523 w 1663198"/>
              <a:gd name="connsiteY40" fmla="*/ 528520 h 690445"/>
              <a:gd name="connsiteX41" fmla="*/ 434473 w 1663198"/>
              <a:gd name="connsiteY41" fmla="*/ 523758 h 690445"/>
              <a:gd name="connsiteX42" fmla="*/ 382085 w 1663198"/>
              <a:gd name="connsiteY42" fmla="*/ 514233 h 690445"/>
              <a:gd name="connsiteX43" fmla="*/ 329698 w 1663198"/>
              <a:gd name="connsiteY43" fmla="*/ 504708 h 690445"/>
              <a:gd name="connsiteX44" fmla="*/ 39185 w 1663198"/>
              <a:gd name="connsiteY44" fmla="*/ 509470 h 690445"/>
              <a:gd name="connsiteX45" fmla="*/ 5848 w 1663198"/>
              <a:gd name="connsiteY45" fmla="*/ 514233 h 69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663198" h="690445">
                <a:moveTo>
                  <a:pt x="1663198" y="4645"/>
                </a:moveTo>
                <a:cubicBezTo>
                  <a:pt x="1636994" y="83251"/>
                  <a:pt x="1663193" y="0"/>
                  <a:pt x="1653673" y="218958"/>
                </a:cubicBezTo>
                <a:cubicBezTo>
                  <a:pt x="1653173" y="230461"/>
                  <a:pt x="1643065" y="252620"/>
                  <a:pt x="1639385" y="261820"/>
                </a:cubicBezTo>
                <a:cubicBezTo>
                  <a:pt x="1637555" y="272800"/>
                  <a:pt x="1635723" y="292956"/>
                  <a:pt x="1629860" y="304683"/>
                </a:cubicBezTo>
                <a:cubicBezTo>
                  <a:pt x="1625720" y="312962"/>
                  <a:pt x="1620335" y="320558"/>
                  <a:pt x="1615573" y="328495"/>
                </a:cubicBezTo>
                <a:cubicBezTo>
                  <a:pt x="1612398" y="341195"/>
                  <a:pt x="1610522" y="354292"/>
                  <a:pt x="1606048" y="366595"/>
                </a:cubicBezTo>
                <a:cubicBezTo>
                  <a:pt x="1604092" y="371974"/>
                  <a:pt x="1598533" y="375524"/>
                  <a:pt x="1596523" y="380883"/>
                </a:cubicBezTo>
                <a:cubicBezTo>
                  <a:pt x="1593681" y="388462"/>
                  <a:pt x="1594602" y="397116"/>
                  <a:pt x="1591760" y="404695"/>
                </a:cubicBezTo>
                <a:cubicBezTo>
                  <a:pt x="1589750" y="410054"/>
                  <a:pt x="1585075" y="414013"/>
                  <a:pt x="1582235" y="418983"/>
                </a:cubicBezTo>
                <a:cubicBezTo>
                  <a:pt x="1578713" y="425147"/>
                  <a:pt x="1575593" y="431545"/>
                  <a:pt x="1572710" y="438033"/>
                </a:cubicBezTo>
                <a:cubicBezTo>
                  <a:pt x="1544580" y="501325"/>
                  <a:pt x="1578961" y="431856"/>
                  <a:pt x="1553660" y="476133"/>
                </a:cubicBezTo>
                <a:cubicBezTo>
                  <a:pt x="1550138" y="482297"/>
                  <a:pt x="1548395" y="489503"/>
                  <a:pt x="1544135" y="495183"/>
                </a:cubicBezTo>
                <a:cubicBezTo>
                  <a:pt x="1538747" y="502367"/>
                  <a:pt x="1531435" y="507883"/>
                  <a:pt x="1525085" y="514233"/>
                </a:cubicBezTo>
                <a:cubicBezTo>
                  <a:pt x="1513115" y="550145"/>
                  <a:pt x="1530655" y="507270"/>
                  <a:pt x="1506035" y="538045"/>
                </a:cubicBezTo>
                <a:cubicBezTo>
                  <a:pt x="1502899" y="541965"/>
                  <a:pt x="1504452" y="548448"/>
                  <a:pt x="1501273" y="552333"/>
                </a:cubicBezTo>
                <a:cubicBezTo>
                  <a:pt x="1490145" y="565935"/>
                  <a:pt x="1457865" y="597147"/>
                  <a:pt x="1439360" y="609483"/>
                </a:cubicBezTo>
                <a:cubicBezTo>
                  <a:pt x="1433453" y="613421"/>
                  <a:pt x="1426330" y="615245"/>
                  <a:pt x="1420310" y="619008"/>
                </a:cubicBezTo>
                <a:cubicBezTo>
                  <a:pt x="1413579" y="623215"/>
                  <a:pt x="1408199" y="629440"/>
                  <a:pt x="1401260" y="633295"/>
                </a:cubicBezTo>
                <a:cubicBezTo>
                  <a:pt x="1367176" y="652230"/>
                  <a:pt x="1386674" y="633444"/>
                  <a:pt x="1348873" y="652345"/>
                </a:cubicBezTo>
                <a:cubicBezTo>
                  <a:pt x="1304041" y="674762"/>
                  <a:pt x="1337595" y="661118"/>
                  <a:pt x="1296485" y="671395"/>
                </a:cubicBezTo>
                <a:cubicBezTo>
                  <a:pt x="1271380" y="677671"/>
                  <a:pt x="1286688" y="679710"/>
                  <a:pt x="1248860" y="685683"/>
                </a:cubicBezTo>
                <a:cubicBezTo>
                  <a:pt x="1229978" y="688664"/>
                  <a:pt x="1210760" y="688858"/>
                  <a:pt x="1191710" y="690445"/>
                </a:cubicBezTo>
                <a:lnTo>
                  <a:pt x="939298" y="685683"/>
                </a:lnTo>
                <a:cubicBezTo>
                  <a:pt x="931647" y="685428"/>
                  <a:pt x="886714" y="677713"/>
                  <a:pt x="877385" y="676158"/>
                </a:cubicBezTo>
                <a:cubicBezTo>
                  <a:pt x="853867" y="660479"/>
                  <a:pt x="872240" y="670109"/>
                  <a:pt x="839285" y="661870"/>
                </a:cubicBezTo>
                <a:cubicBezTo>
                  <a:pt x="834415" y="660652"/>
                  <a:pt x="829698" y="658871"/>
                  <a:pt x="824998" y="657108"/>
                </a:cubicBezTo>
                <a:cubicBezTo>
                  <a:pt x="816993" y="654106"/>
                  <a:pt x="809479" y="649657"/>
                  <a:pt x="801185" y="647583"/>
                </a:cubicBezTo>
                <a:cubicBezTo>
                  <a:pt x="790295" y="644860"/>
                  <a:pt x="778960" y="644408"/>
                  <a:pt x="767848" y="642820"/>
                </a:cubicBezTo>
                <a:cubicBezTo>
                  <a:pt x="763085" y="641233"/>
                  <a:pt x="758174" y="640035"/>
                  <a:pt x="753560" y="638058"/>
                </a:cubicBezTo>
                <a:cubicBezTo>
                  <a:pt x="747034" y="635261"/>
                  <a:pt x="741398" y="630255"/>
                  <a:pt x="734510" y="628533"/>
                </a:cubicBezTo>
                <a:cubicBezTo>
                  <a:pt x="722093" y="625429"/>
                  <a:pt x="709110" y="625358"/>
                  <a:pt x="696410" y="623770"/>
                </a:cubicBezTo>
                <a:cubicBezTo>
                  <a:pt x="661625" y="612175"/>
                  <a:pt x="677576" y="616680"/>
                  <a:pt x="648785" y="609483"/>
                </a:cubicBezTo>
                <a:cubicBezTo>
                  <a:pt x="642435" y="604720"/>
                  <a:pt x="636674" y="599050"/>
                  <a:pt x="629735" y="595195"/>
                </a:cubicBezTo>
                <a:cubicBezTo>
                  <a:pt x="622262" y="591043"/>
                  <a:pt x="613735" y="589142"/>
                  <a:pt x="605923" y="585670"/>
                </a:cubicBezTo>
                <a:cubicBezTo>
                  <a:pt x="599435" y="582787"/>
                  <a:pt x="593399" y="578942"/>
                  <a:pt x="586873" y="576145"/>
                </a:cubicBezTo>
                <a:cubicBezTo>
                  <a:pt x="560018" y="564636"/>
                  <a:pt x="585745" y="578699"/>
                  <a:pt x="553535" y="566620"/>
                </a:cubicBezTo>
                <a:cubicBezTo>
                  <a:pt x="546888" y="564127"/>
                  <a:pt x="541220" y="559340"/>
                  <a:pt x="534485" y="557095"/>
                </a:cubicBezTo>
                <a:cubicBezTo>
                  <a:pt x="526806" y="554535"/>
                  <a:pt x="518526" y="554296"/>
                  <a:pt x="510673" y="552333"/>
                </a:cubicBezTo>
                <a:cubicBezTo>
                  <a:pt x="505803" y="551115"/>
                  <a:pt x="501212" y="548949"/>
                  <a:pt x="496385" y="547570"/>
                </a:cubicBezTo>
                <a:cubicBezTo>
                  <a:pt x="490091" y="545772"/>
                  <a:pt x="483685" y="544395"/>
                  <a:pt x="477335" y="542808"/>
                </a:cubicBezTo>
                <a:cubicBezTo>
                  <a:pt x="469398" y="538045"/>
                  <a:pt x="461982" y="532279"/>
                  <a:pt x="453523" y="528520"/>
                </a:cubicBezTo>
                <a:cubicBezTo>
                  <a:pt x="447542" y="525862"/>
                  <a:pt x="440767" y="525556"/>
                  <a:pt x="434473" y="523758"/>
                </a:cubicBezTo>
                <a:cubicBezTo>
                  <a:pt x="393841" y="512149"/>
                  <a:pt x="461374" y="526752"/>
                  <a:pt x="382085" y="514233"/>
                </a:cubicBezTo>
                <a:cubicBezTo>
                  <a:pt x="364554" y="511465"/>
                  <a:pt x="347160" y="507883"/>
                  <a:pt x="329698" y="504708"/>
                </a:cubicBezTo>
                <a:cubicBezTo>
                  <a:pt x="232860" y="506295"/>
                  <a:pt x="135939" y="505138"/>
                  <a:pt x="39185" y="509470"/>
                </a:cubicBezTo>
                <a:cubicBezTo>
                  <a:pt x="0" y="511224"/>
                  <a:pt x="19606" y="527991"/>
                  <a:pt x="5848" y="51423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29058" y="4000504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3. </a:t>
            </a:r>
            <a:r>
              <a:rPr lang="ko-KR" altLang="en-US" sz="900" dirty="0" smtClean="0">
                <a:solidFill>
                  <a:srgbClr val="FF0000"/>
                </a:solidFill>
              </a:rPr>
              <a:t>값이 들어갈 위치 설정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00430" y="4357694"/>
            <a:ext cx="306846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4. </a:t>
            </a:r>
            <a:r>
              <a:rPr lang="ko-KR" altLang="en-US" sz="900" dirty="0" smtClean="0">
                <a:solidFill>
                  <a:srgbClr val="FF0000"/>
                </a:solidFill>
              </a:rPr>
              <a:t>값을 사용한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쿼리문</a:t>
            </a:r>
            <a:r>
              <a:rPr lang="ko-KR" altLang="en-US" sz="900" dirty="0" smtClean="0">
                <a:solidFill>
                  <a:srgbClr val="FF0000"/>
                </a:solidFill>
              </a:rPr>
              <a:t> 생성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Update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cp_dept</a:t>
            </a:r>
            <a:r>
              <a:rPr lang="en-US" altLang="ko-KR" sz="900" dirty="0" smtClean="0">
                <a:solidFill>
                  <a:srgbClr val="FF0000"/>
                </a:solidFill>
              </a:rPr>
              <a:t> set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dname</a:t>
            </a:r>
            <a:r>
              <a:rPr lang="en-US" altLang="ko-KR" sz="900" dirty="0" smtClean="0">
                <a:solidFill>
                  <a:srgbClr val="FF0000"/>
                </a:solidFill>
              </a:rPr>
              <a:t>=? , loc=? Where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deptno</a:t>
            </a:r>
            <a:r>
              <a:rPr lang="en-US" altLang="ko-KR" sz="900" dirty="0" smtClean="0">
                <a:solidFill>
                  <a:srgbClr val="FF0000"/>
                </a:solidFill>
              </a:rPr>
              <a:t>=?</a:t>
            </a:r>
          </a:p>
          <a:p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5.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바인드변수</a:t>
            </a:r>
            <a:r>
              <a:rPr lang="ko-KR" altLang="en-US" sz="900" dirty="0" smtClean="0">
                <a:solidFill>
                  <a:srgbClr val="FF0000"/>
                </a:solidFill>
              </a:rPr>
              <a:t> 값 할당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endParaRPr lang="ko-KR" altLang="en-US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30482" y="214290"/>
            <a:ext cx="460664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*delete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1.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생성</a:t>
            </a:r>
            <a:endParaRPr lang="en-US" altLang="ko-KR" sz="1400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&lt;delete </a:t>
            </a:r>
            <a:r>
              <a:rPr lang="en-US" altLang="ko-KR" sz="1400" dirty="0" smtClean="0"/>
              <a:t>id=“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” </a:t>
            </a:r>
            <a:r>
              <a:rPr lang="en-US" altLang="ko-KR" sz="1400" dirty="0" err="1" smtClean="0"/>
              <a:t>parameterType</a:t>
            </a:r>
            <a:r>
              <a:rPr lang="en-US" altLang="ko-KR" sz="1400" dirty="0" smtClean="0"/>
              <a:t>=“</a:t>
            </a:r>
            <a:r>
              <a:rPr lang="ko-KR" altLang="en-US" sz="1400" dirty="0" err="1" smtClean="0"/>
              <a:t>입력값</a:t>
            </a:r>
            <a:r>
              <a:rPr lang="en-US" altLang="ko-KR" sz="1400" dirty="0" smtClean="0"/>
              <a:t>”&gt;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delete from </a:t>
            </a:r>
            <a:r>
              <a:rPr lang="ko-KR" altLang="en-US" sz="1400" dirty="0" err="1" smtClean="0"/>
              <a:t>테이블명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where </a:t>
            </a:r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=#{ </a:t>
            </a:r>
            <a:r>
              <a:rPr lang="ko-KR" altLang="en-US" sz="1400" dirty="0" smtClean="0"/>
              <a:t>이름 </a:t>
            </a:r>
            <a:r>
              <a:rPr lang="en-US" altLang="ko-KR" sz="1400" dirty="0" smtClean="0"/>
              <a:t>}</a:t>
            </a:r>
          </a:p>
          <a:p>
            <a:r>
              <a:rPr lang="en-US" altLang="ko-KR" sz="1400" dirty="0"/>
              <a:t> </a:t>
            </a:r>
            <a:r>
              <a:rPr lang="en-US" altLang="ko-KR" sz="1400" b="1" dirty="0" smtClean="0"/>
              <a:t>&lt;/delete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Handler 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cnt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ss.</a:t>
            </a:r>
            <a:r>
              <a:rPr lang="en-US" altLang="ko-KR" sz="1400" b="1" dirty="0" err="1" smtClean="0"/>
              <a:t>delete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”,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); 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) – </a:t>
            </a:r>
            <a:r>
              <a:rPr lang="ko-KR" altLang="en-US" sz="1400" dirty="0" smtClean="0"/>
              <a:t>부서번호에 해당하는 레코드삭</a:t>
            </a:r>
            <a:r>
              <a:rPr lang="ko-KR" altLang="en-US" sz="1400" dirty="0"/>
              <a:t>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생성</a:t>
            </a:r>
            <a:endParaRPr lang="en-US" altLang="ko-KR" sz="1400" dirty="0" smtClean="0"/>
          </a:p>
          <a:p>
            <a:r>
              <a:rPr lang="en-US" altLang="ko-KR" sz="1400" dirty="0" smtClean="0"/>
              <a:t>&lt;delete id=“</a:t>
            </a:r>
            <a:r>
              <a:rPr lang="en-US" altLang="ko-KR" sz="1400" dirty="0" err="1" smtClean="0"/>
              <a:t>deleteCpDept</a:t>
            </a:r>
            <a:r>
              <a:rPr lang="en-US" altLang="ko-KR" sz="1400" dirty="0" smtClean="0"/>
              <a:t>” </a:t>
            </a:r>
            <a:r>
              <a:rPr lang="en-US" altLang="ko-KR" sz="1400" dirty="0" err="1" smtClean="0"/>
              <a:t>parameterType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”&gt;</a:t>
            </a:r>
          </a:p>
          <a:p>
            <a:r>
              <a:rPr lang="en-US" altLang="ko-KR" sz="1400" dirty="0" smtClean="0"/>
              <a:t>   delete from </a:t>
            </a:r>
            <a:r>
              <a:rPr lang="en-US" altLang="ko-KR" sz="1400" dirty="0" err="1" smtClean="0"/>
              <a:t>cp_demp</a:t>
            </a:r>
            <a:endParaRPr lang="en-US" altLang="ko-KR" sz="1400" dirty="0" smtClean="0"/>
          </a:p>
          <a:p>
            <a:r>
              <a:rPr lang="en-US" altLang="ko-KR" sz="1400" dirty="0" smtClean="0"/>
              <a:t>   where   </a:t>
            </a:r>
            <a:r>
              <a:rPr lang="en-US" altLang="ko-KR" sz="1400" dirty="0" err="1" smtClean="0"/>
              <a:t>deptno</a:t>
            </a:r>
            <a:r>
              <a:rPr lang="en-US" altLang="ko-KR" sz="1400" dirty="0" smtClean="0"/>
              <a:t>=#{ </a:t>
            </a:r>
            <a:r>
              <a:rPr lang="en-US" altLang="ko-KR" sz="1400" dirty="0" err="1" smtClean="0"/>
              <a:t>deptno</a:t>
            </a:r>
            <a:r>
              <a:rPr lang="en-US" altLang="ko-KR" sz="1400" dirty="0" smtClean="0"/>
              <a:t> }</a:t>
            </a:r>
          </a:p>
          <a:p>
            <a:r>
              <a:rPr lang="en-US" altLang="ko-KR" sz="1400" dirty="0" smtClean="0"/>
              <a:t>&lt;/update&gt;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Handler</a:t>
            </a:r>
            <a:r>
              <a:rPr lang="ko-KR" altLang="en-US" sz="1400" dirty="0" smtClean="0"/>
              <a:t>사용하여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찾고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실행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cnt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ss.delete</a:t>
            </a:r>
            <a:r>
              <a:rPr lang="en-US" altLang="ko-KR" sz="1400" dirty="0" smtClean="0"/>
              <a:t>(“namespace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deleteCpDept</a:t>
            </a:r>
            <a:r>
              <a:rPr lang="en-US" altLang="ko-KR" sz="1400" dirty="0" smtClean="0"/>
              <a:t>”, 10 );</a:t>
            </a:r>
            <a:endParaRPr lang="ko-KR" altLang="en-US" sz="1400" dirty="0"/>
          </a:p>
        </p:txBody>
      </p:sp>
      <p:sp>
        <p:nvSpPr>
          <p:cNvPr id="21" name="자유형 20"/>
          <p:cNvSpPr/>
          <p:nvPr/>
        </p:nvSpPr>
        <p:spPr>
          <a:xfrm>
            <a:off x="214282" y="538163"/>
            <a:ext cx="2029563" cy="1881187"/>
          </a:xfrm>
          <a:custGeom>
            <a:avLst/>
            <a:gdLst>
              <a:gd name="connsiteX0" fmla="*/ 2006931 w 2029563"/>
              <a:gd name="connsiteY0" fmla="*/ 1881187 h 1881187"/>
              <a:gd name="connsiteX1" fmla="*/ 2002168 w 2029563"/>
              <a:gd name="connsiteY1" fmla="*/ 1685925 h 1881187"/>
              <a:gd name="connsiteX2" fmla="*/ 1945018 w 2029563"/>
              <a:gd name="connsiteY2" fmla="*/ 1624012 h 1881187"/>
              <a:gd name="connsiteX3" fmla="*/ 1925968 w 2029563"/>
              <a:gd name="connsiteY3" fmla="*/ 1614487 h 1881187"/>
              <a:gd name="connsiteX4" fmla="*/ 1902156 w 2029563"/>
              <a:gd name="connsiteY4" fmla="*/ 1600200 h 1881187"/>
              <a:gd name="connsiteX5" fmla="*/ 1887868 w 2029563"/>
              <a:gd name="connsiteY5" fmla="*/ 1590675 h 1881187"/>
              <a:gd name="connsiteX6" fmla="*/ 1873581 w 2029563"/>
              <a:gd name="connsiteY6" fmla="*/ 1585912 h 1881187"/>
              <a:gd name="connsiteX7" fmla="*/ 1835481 w 2029563"/>
              <a:gd name="connsiteY7" fmla="*/ 1576387 h 1881187"/>
              <a:gd name="connsiteX8" fmla="*/ 1802143 w 2029563"/>
              <a:gd name="connsiteY8" fmla="*/ 1566862 h 1881187"/>
              <a:gd name="connsiteX9" fmla="*/ 1773568 w 2029563"/>
              <a:gd name="connsiteY9" fmla="*/ 1562100 h 1881187"/>
              <a:gd name="connsiteX10" fmla="*/ 1730706 w 2029563"/>
              <a:gd name="connsiteY10" fmla="*/ 1547812 h 1881187"/>
              <a:gd name="connsiteX11" fmla="*/ 616281 w 2029563"/>
              <a:gd name="connsiteY11" fmla="*/ 1543050 h 1881187"/>
              <a:gd name="connsiteX12" fmla="*/ 597231 w 2029563"/>
              <a:gd name="connsiteY12" fmla="*/ 1533525 h 1881187"/>
              <a:gd name="connsiteX13" fmla="*/ 516268 w 2029563"/>
              <a:gd name="connsiteY13" fmla="*/ 1524000 h 1881187"/>
              <a:gd name="connsiteX14" fmla="*/ 487693 w 2029563"/>
              <a:gd name="connsiteY14" fmla="*/ 1509712 h 1881187"/>
              <a:gd name="connsiteX15" fmla="*/ 473406 w 2029563"/>
              <a:gd name="connsiteY15" fmla="*/ 1504950 h 1881187"/>
              <a:gd name="connsiteX16" fmla="*/ 459118 w 2029563"/>
              <a:gd name="connsiteY16" fmla="*/ 1495425 h 1881187"/>
              <a:gd name="connsiteX17" fmla="*/ 440068 w 2029563"/>
              <a:gd name="connsiteY17" fmla="*/ 1485900 h 1881187"/>
              <a:gd name="connsiteX18" fmla="*/ 411493 w 2029563"/>
              <a:gd name="connsiteY18" fmla="*/ 1457325 h 1881187"/>
              <a:gd name="connsiteX19" fmla="*/ 359106 w 2029563"/>
              <a:gd name="connsiteY19" fmla="*/ 1414462 h 1881187"/>
              <a:gd name="connsiteX20" fmla="*/ 335293 w 2029563"/>
              <a:gd name="connsiteY20" fmla="*/ 1390650 h 1881187"/>
              <a:gd name="connsiteX21" fmla="*/ 306718 w 2029563"/>
              <a:gd name="connsiteY21" fmla="*/ 1371600 h 1881187"/>
              <a:gd name="connsiteX22" fmla="*/ 292431 w 2029563"/>
              <a:gd name="connsiteY22" fmla="*/ 1357312 h 1881187"/>
              <a:gd name="connsiteX23" fmla="*/ 273381 w 2029563"/>
              <a:gd name="connsiteY23" fmla="*/ 1343025 h 1881187"/>
              <a:gd name="connsiteX24" fmla="*/ 244806 w 2029563"/>
              <a:gd name="connsiteY24" fmla="*/ 1314450 h 1881187"/>
              <a:gd name="connsiteX25" fmla="*/ 197181 w 2029563"/>
              <a:gd name="connsiteY25" fmla="*/ 1243012 h 1881187"/>
              <a:gd name="connsiteX26" fmla="*/ 182893 w 2029563"/>
              <a:gd name="connsiteY26" fmla="*/ 1228725 h 1881187"/>
              <a:gd name="connsiteX27" fmla="*/ 168606 w 2029563"/>
              <a:gd name="connsiteY27" fmla="*/ 1204912 h 1881187"/>
              <a:gd name="connsiteX28" fmla="*/ 140031 w 2029563"/>
              <a:gd name="connsiteY28" fmla="*/ 1162050 h 1881187"/>
              <a:gd name="connsiteX29" fmla="*/ 111456 w 2029563"/>
              <a:gd name="connsiteY29" fmla="*/ 1104900 h 1881187"/>
              <a:gd name="connsiteX30" fmla="*/ 101931 w 2029563"/>
              <a:gd name="connsiteY30" fmla="*/ 1081087 h 1881187"/>
              <a:gd name="connsiteX31" fmla="*/ 82881 w 2029563"/>
              <a:gd name="connsiteY31" fmla="*/ 1052512 h 1881187"/>
              <a:gd name="connsiteX32" fmla="*/ 63831 w 2029563"/>
              <a:gd name="connsiteY32" fmla="*/ 1014412 h 1881187"/>
              <a:gd name="connsiteX33" fmla="*/ 59068 w 2029563"/>
              <a:gd name="connsiteY33" fmla="*/ 1000125 h 1881187"/>
              <a:gd name="connsiteX34" fmla="*/ 49543 w 2029563"/>
              <a:gd name="connsiteY34" fmla="*/ 985837 h 1881187"/>
              <a:gd name="connsiteX35" fmla="*/ 40018 w 2029563"/>
              <a:gd name="connsiteY35" fmla="*/ 942975 h 1881187"/>
              <a:gd name="connsiteX36" fmla="*/ 25731 w 2029563"/>
              <a:gd name="connsiteY36" fmla="*/ 904875 h 1881187"/>
              <a:gd name="connsiteX37" fmla="*/ 20968 w 2029563"/>
              <a:gd name="connsiteY37" fmla="*/ 876300 h 1881187"/>
              <a:gd name="connsiteX38" fmla="*/ 16206 w 2029563"/>
              <a:gd name="connsiteY38" fmla="*/ 857250 h 1881187"/>
              <a:gd name="connsiteX39" fmla="*/ 1918 w 2029563"/>
              <a:gd name="connsiteY39" fmla="*/ 790575 h 1881187"/>
              <a:gd name="connsiteX40" fmla="*/ 6681 w 2029563"/>
              <a:gd name="connsiteY40" fmla="*/ 614362 h 1881187"/>
              <a:gd name="connsiteX41" fmla="*/ 16206 w 2029563"/>
              <a:gd name="connsiteY41" fmla="*/ 595312 h 1881187"/>
              <a:gd name="connsiteX42" fmla="*/ 30493 w 2029563"/>
              <a:gd name="connsiteY42" fmla="*/ 557212 h 1881187"/>
              <a:gd name="connsiteX43" fmla="*/ 54306 w 2029563"/>
              <a:gd name="connsiteY43" fmla="*/ 495300 h 1881187"/>
              <a:gd name="connsiteX44" fmla="*/ 73356 w 2029563"/>
              <a:gd name="connsiteY44" fmla="*/ 466725 h 1881187"/>
              <a:gd name="connsiteX45" fmla="*/ 92406 w 2029563"/>
              <a:gd name="connsiteY45" fmla="*/ 428625 h 1881187"/>
              <a:gd name="connsiteX46" fmla="*/ 101931 w 2029563"/>
              <a:gd name="connsiteY46" fmla="*/ 414337 h 1881187"/>
              <a:gd name="connsiteX47" fmla="*/ 116218 w 2029563"/>
              <a:gd name="connsiteY47" fmla="*/ 390525 h 1881187"/>
              <a:gd name="connsiteX48" fmla="*/ 130506 w 2029563"/>
              <a:gd name="connsiteY48" fmla="*/ 376237 h 1881187"/>
              <a:gd name="connsiteX49" fmla="*/ 140031 w 2029563"/>
              <a:gd name="connsiteY49" fmla="*/ 361950 h 1881187"/>
              <a:gd name="connsiteX50" fmla="*/ 159081 w 2029563"/>
              <a:gd name="connsiteY50" fmla="*/ 342900 h 1881187"/>
              <a:gd name="connsiteX51" fmla="*/ 178131 w 2029563"/>
              <a:gd name="connsiteY51" fmla="*/ 314325 h 1881187"/>
              <a:gd name="connsiteX52" fmla="*/ 211468 w 2029563"/>
              <a:gd name="connsiteY52" fmla="*/ 280987 h 1881187"/>
              <a:gd name="connsiteX53" fmla="*/ 263856 w 2029563"/>
              <a:gd name="connsiteY53" fmla="*/ 223837 h 1881187"/>
              <a:gd name="connsiteX54" fmla="*/ 278143 w 2029563"/>
              <a:gd name="connsiteY54" fmla="*/ 209550 h 1881187"/>
              <a:gd name="connsiteX55" fmla="*/ 297193 w 2029563"/>
              <a:gd name="connsiteY55" fmla="*/ 195262 h 1881187"/>
              <a:gd name="connsiteX56" fmla="*/ 330531 w 2029563"/>
              <a:gd name="connsiteY56" fmla="*/ 171450 h 1881187"/>
              <a:gd name="connsiteX57" fmla="*/ 368631 w 2029563"/>
              <a:gd name="connsiteY57" fmla="*/ 142875 h 1881187"/>
              <a:gd name="connsiteX58" fmla="*/ 382918 w 2029563"/>
              <a:gd name="connsiteY58" fmla="*/ 133350 h 1881187"/>
              <a:gd name="connsiteX59" fmla="*/ 397206 w 2029563"/>
              <a:gd name="connsiteY59" fmla="*/ 128587 h 1881187"/>
              <a:gd name="connsiteX60" fmla="*/ 444831 w 2029563"/>
              <a:gd name="connsiteY60" fmla="*/ 104775 h 1881187"/>
              <a:gd name="connsiteX61" fmla="*/ 463881 w 2029563"/>
              <a:gd name="connsiteY61" fmla="*/ 90487 h 1881187"/>
              <a:gd name="connsiteX62" fmla="*/ 516268 w 2029563"/>
              <a:gd name="connsiteY62" fmla="*/ 66675 h 1881187"/>
              <a:gd name="connsiteX63" fmla="*/ 535318 w 2029563"/>
              <a:gd name="connsiteY63" fmla="*/ 61912 h 1881187"/>
              <a:gd name="connsiteX64" fmla="*/ 554368 w 2029563"/>
              <a:gd name="connsiteY64" fmla="*/ 52387 h 1881187"/>
              <a:gd name="connsiteX65" fmla="*/ 568656 w 2029563"/>
              <a:gd name="connsiteY65" fmla="*/ 47625 h 1881187"/>
              <a:gd name="connsiteX66" fmla="*/ 592468 w 2029563"/>
              <a:gd name="connsiteY66" fmla="*/ 38100 h 1881187"/>
              <a:gd name="connsiteX67" fmla="*/ 682956 w 2029563"/>
              <a:gd name="connsiteY67" fmla="*/ 23812 h 1881187"/>
              <a:gd name="connsiteX68" fmla="*/ 744868 w 2029563"/>
              <a:gd name="connsiteY68" fmla="*/ 14287 h 1881187"/>
              <a:gd name="connsiteX69" fmla="*/ 797256 w 2029563"/>
              <a:gd name="connsiteY69" fmla="*/ 4762 h 1881187"/>
              <a:gd name="connsiteX70" fmla="*/ 830593 w 2029563"/>
              <a:gd name="connsiteY70" fmla="*/ 0 h 1881187"/>
              <a:gd name="connsiteX71" fmla="*/ 1192543 w 2029563"/>
              <a:gd name="connsiteY71" fmla="*/ 4762 h 1881187"/>
              <a:gd name="connsiteX72" fmla="*/ 1240168 w 2029563"/>
              <a:gd name="connsiteY72" fmla="*/ 23812 h 1881187"/>
              <a:gd name="connsiteX73" fmla="*/ 1302081 w 2029563"/>
              <a:gd name="connsiteY73" fmla="*/ 42862 h 1881187"/>
              <a:gd name="connsiteX74" fmla="*/ 1316368 w 2029563"/>
              <a:gd name="connsiteY74" fmla="*/ 52387 h 1881187"/>
              <a:gd name="connsiteX75" fmla="*/ 1330656 w 2029563"/>
              <a:gd name="connsiteY75" fmla="*/ 57150 h 1881187"/>
              <a:gd name="connsiteX76" fmla="*/ 1363993 w 2029563"/>
              <a:gd name="connsiteY76" fmla="*/ 71437 h 1881187"/>
              <a:gd name="connsiteX77" fmla="*/ 1378281 w 2029563"/>
              <a:gd name="connsiteY77" fmla="*/ 80962 h 1881187"/>
              <a:gd name="connsiteX78" fmla="*/ 1392568 w 2029563"/>
              <a:gd name="connsiteY78" fmla="*/ 85725 h 1881187"/>
              <a:gd name="connsiteX79" fmla="*/ 1440193 w 2029563"/>
              <a:gd name="connsiteY79" fmla="*/ 109537 h 1881187"/>
              <a:gd name="connsiteX80" fmla="*/ 1473531 w 2029563"/>
              <a:gd name="connsiteY80" fmla="*/ 142875 h 1881187"/>
              <a:gd name="connsiteX81" fmla="*/ 1487818 w 2029563"/>
              <a:gd name="connsiteY81" fmla="*/ 157162 h 1881187"/>
              <a:gd name="connsiteX82" fmla="*/ 1516393 w 2029563"/>
              <a:gd name="connsiteY82" fmla="*/ 195262 h 1881187"/>
              <a:gd name="connsiteX83" fmla="*/ 1535443 w 2029563"/>
              <a:gd name="connsiteY83" fmla="*/ 223837 h 1881187"/>
              <a:gd name="connsiteX84" fmla="*/ 1549731 w 2029563"/>
              <a:gd name="connsiteY84" fmla="*/ 238125 h 1881187"/>
              <a:gd name="connsiteX85" fmla="*/ 1554493 w 2029563"/>
              <a:gd name="connsiteY85" fmla="*/ 252412 h 1881187"/>
              <a:gd name="connsiteX86" fmla="*/ 1568781 w 2029563"/>
              <a:gd name="connsiteY86" fmla="*/ 271462 h 1881187"/>
              <a:gd name="connsiteX87" fmla="*/ 1578306 w 2029563"/>
              <a:gd name="connsiteY87" fmla="*/ 285750 h 1881187"/>
              <a:gd name="connsiteX88" fmla="*/ 1597356 w 2029563"/>
              <a:gd name="connsiteY88" fmla="*/ 323850 h 1881187"/>
              <a:gd name="connsiteX89" fmla="*/ 1602118 w 2029563"/>
              <a:gd name="connsiteY89" fmla="*/ 347662 h 1881187"/>
              <a:gd name="connsiteX90" fmla="*/ 1616406 w 2029563"/>
              <a:gd name="connsiteY90" fmla="*/ 376237 h 1881187"/>
              <a:gd name="connsiteX91" fmla="*/ 1625931 w 2029563"/>
              <a:gd name="connsiteY91" fmla="*/ 404812 h 1881187"/>
              <a:gd name="connsiteX92" fmla="*/ 1630693 w 2029563"/>
              <a:gd name="connsiteY92" fmla="*/ 419100 h 1881187"/>
              <a:gd name="connsiteX93" fmla="*/ 1635456 w 2029563"/>
              <a:gd name="connsiteY93" fmla="*/ 41910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029563" h="1881187">
                <a:moveTo>
                  <a:pt x="2006931" y="1881187"/>
                </a:moveTo>
                <a:cubicBezTo>
                  <a:pt x="2029563" y="1813287"/>
                  <a:pt x="2026780" y="1827442"/>
                  <a:pt x="2002168" y="1685925"/>
                </a:cubicBezTo>
                <a:cubicBezTo>
                  <a:pt x="1999030" y="1667880"/>
                  <a:pt x="1960111" y="1634577"/>
                  <a:pt x="1945018" y="1624012"/>
                </a:cubicBezTo>
                <a:cubicBezTo>
                  <a:pt x="1939202" y="1619941"/>
                  <a:pt x="1932174" y="1617935"/>
                  <a:pt x="1925968" y="1614487"/>
                </a:cubicBezTo>
                <a:cubicBezTo>
                  <a:pt x="1917876" y="1609992"/>
                  <a:pt x="1910005" y="1605106"/>
                  <a:pt x="1902156" y="1600200"/>
                </a:cubicBezTo>
                <a:cubicBezTo>
                  <a:pt x="1897302" y="1597166"/>
                  <a:pt x="1892988" y="1593235"/>
                  <a:pt x="1887868" y="1590675"/>
                </a:cubicBezTo>
                <a:cubicBezTo>
                  <a:pt x="1883378" y="1588430"/>
                  <a:pt x="1878424" y="1587233"/>
                  <a:pt x="1873581" y="1585912"/>
                </a:cubicBezTo>
                <a:cubicBezTo>
                  <a:pt x="1860951" y="1582467"/>
                  <a:pt x="1847900" y="1580526"/>
                  <a:pt x="1835481" y="1576387"/>
                </a:cubicBezTo>
                <a:cubicBezTo>
                  <a:pt x="1821869" y="1571850"/>
                  <a:pt x="1817085" y="1569850"/>
                  <a:pt x="1802143" y="1566862"/>
                </a:cubicBezTo>
                <a:cubicBezTo>
                  <a:pt x="1792674" y="1564968"/>
                  <a:pt x="1783093" y="1563687"/>
                  <a:pt x="1773568" y="1562100"/>
                </a:cubicBezTo>
                <a:cubicBezTo>
                  <a:pt x="1756125" y="1550471"/>
                  <a:pt x="1756696" y="1548029"/>
                  <a:pt x="1730706" y="1547812"/>
                </a:cubicBezTo>
                <a:lnTo>
                  <a:pt x="616281" y="1543050"/>
                </a:lnTo>
                <a:cubicBezTo>
                  <a:pt x="609931" y="1539875"/>
                  <a:pt x="604080" y="1535393"/>
                  <a:pt x="597231" y="1533525"/>
                </a:cubicBezTo>
                <a:cubicBezTo>
                  <a:pt x="585035" y="1530199"/>
                  <a:pt x="522568" y="1524630"/>
                  <a:pt x="516268" y="1524000"/>
                </a:cubicBezTo>
                <a:cubicBezTo>
                  <a:pt x="480351" y="1512026"/>
                  <a:pt x="524629" y="1528180"/>
                  <a:pt x="487693" y="1509712"/>
                </a:cubicBezTo>
                <a:cubicBezTo>
                  <a:pt x="483203" y="1507467"/>
                  <a:pt x="478168" y="1506537"/>
                  <a:pt x="473406" y="1504950"/>
                </a:cubicBezTo>
                <a:cubicBezTo>
                  <a:pt x="468643" y="1501775"/>
                  <a:pt x="464088" y="1498265"/>
                  <a:pt x="459118" y="1495425"/>
                </a:cubicBezTo>
                <a:cubicBezTo>
                  <a:pt x="452954" y="1491903"/>
                  <a:pt x="445612" y="1490335"/>
                  <a:pt x="440068" y="1485900"/>
                </a:cubicBezTo>
                <a:cubicBezTo>
                  <a:pt x="429549" y="1477485"/>
                  <a:pt x="421918" y="1465855"/>
                  <a:pt x="411493" y="1457325"/>
                </a:cubicBezTo>
                <a:cubicBezTo>
                  <a:pt x="394031" y="1443037"/>
                  <a:pt x="375060" y="1430416"/>
                  <a:pt x="359106" y="1414462"/>
                </a:cubicBezTo>
                <a:cubicBezTo>
                  <a:pt x="351168" y="1406525"/>
                  <a:pt x="343981" y="1397758"/>
                  <a:pt x="335293" y="1390650"/>
                </a:cubicBezTo>
                <a:cubicBezTo>
                  <a:pt x="326433" y="1383401"/>
                  <a:pt x="315754" y="1378628"/>
                  <a:pt x="306718" y="1371600"/>
                </a:cubicBezTo>
                <a:cubicBezTo>
                  <a:pt x="301402" y="1367465"/>
                  <a:pt x="297545" y="1361695"/>
                  <a:pt x="292431" y="1357312"/>
                </a:cubicBezTo>
                <a:cubicBezTo>
                  <a:pt x="286405" y="1352146"/>
                  <a:pt x="279731" y="1347787"/>
                  <a:pt x="273381" y="1343025"/>
                </a:cubicBezTo>
                <a:cubicBezTo>
                  <a:pt x="247981" y="1292225"/>
                  <a:pt x="282906" y="1352550"/>
                  <a:pt x="244806" y="1314450"/>
                </a:cubicBezTo>
                <a:cubicBezTo>
                  <a:pt x="229982" y="1299626"/>
                  <a:pt x="208826" y="1259024"/>
                  <a:pt x="197181" y="1243012"/>
                </a:cubicBezTo>
                <a:cubicBezTo>
                  <a:pt x="193220" y="1237565"/>
                  <a:pt x="186934" y="1234113"/>
                  <a:pt x="182893" y="1228725"/>
                </a:cubicBezTo>
                <a:cubicBezTo>
                  <a:pt x="177339" y="1221320"/>
                  <a:pt x="173612" y="1212699"/>
                  <a:pt x="168606" y="1204912"/>
                </a:cubicBezTo>
                <a:cubicBezTo>
                  <a:pt x="159321" y="1190468"/>
                  <a:pt x="145461" y="1178340"/>
                  <a:pt x="140031" y="1162050"/>
                </a:cubicBezTo>
                <a:cubicBezTo>
                  <a:pt x="120716" y="1104106"/>
                  <a:pt x="143110" y="1162933"/>
                  <a:pt x="111456" y="1104900"/>
                </a:cubicBezTo>
                <a:cubicBezTo>
                  <a:pt x="107362" y="1097395"/>
                  <a:pt x="106025" y="1088592"/>
                  <a:pt x="101931" y="1081087"/>
                </a:cubicBezTo>
                <a:cubicBezTo>
                  <a:pt x="96449" y="1071037"/>
                  <a:pt x="88561" y="1062451"/>
                  <a:pt x="82881" y="1052512"/>
                </a:cubicBezTo>
                <a:cubicBezTo>
                  <a:pt x="75836" y="1040184"/>
                  <a:pt x="68322" y="1027882"/>
                  <a:pt x="63831" y="1014412"/>
                </a:cubicBezTo>
                <a:cubicBezTo>
                  <a:pt x="62243" y="1009650"/>
                  <a:pt x="61313" y="1004615"/>
                  <a:pt x="59068" y="1000125"/>
                </a:cubicBezTo>
                <a:cubicBezTo>
                  <a:pt x="56508" y="995005"/>
                  <a:pt x="52718" y="990600"/>
                  <a:pt x="49543" y="985837"/>
                </a:cubicBezTo>
                <a:cubicBezTo>
                  <a:pt x="45458" y="961322"/>
                  <a:pt x="47054" y="961738"/>
                  <a:pt x="40018" y="942975"/>
                </a:cubicBezTo>
                <a:cubicBezTo>
                  <a:pt x="37994" y="937579"/>
                  <a:pt x="27697" y="913722"/>
                  <a:pt x="25731" y="904875"/>
                </a:cubicBezTo>
                <a:cubicBezTo>
                  <a:pt x="23636" y="895449"/>
                  <a:pt x="22862" y="885769"/>
                  <a:pt x="20968" y="876300"/>
                </a:cubicBezTo>
                <a:cubicBezTo>
                  <a:pt x="19684" y="869882"/>
                  <a:pt x="17577" y="863650"/>
                  <a:pt x="16206" y="857250"/>
                </a:cubicBezTo>
                <a:cubicBezTo>
                  <a:pt x="0" y="781621"/>
                  <a:pt x="12790" y="834058"/>
                  <a:pt x="1918" y="790575"/>
                </a:cubicBezTo>
                <a:cubicBezTo>
                  <a:pt x="3506" y="731837"/>
                  <a:pt x="2393" y="672964"/>
                  <a:pt x="6681" y="614362"/>
                </a:cubicBezTo>
                <a:cubicBezTo>
                  <a:pt x="7199" y="607281"/>
                  <a:pt x="13475" y="601865"/>
                  <a:pt x="16206" y="595312"/>
                </a:cubicBezTo>
                <a:cubicBezTo>
                  <a:pt x="21423" y="582792"/>
                  <a:pt x="25931" y="569985"/>
                  <a:pt x="30493" y="557212"/>
                </a:cubicBezTo>
                <a:cubicBezTo>
                  <a:pt x="39022" y="533331"/>
                  <a:pt x="41866" y="518402"/>
                  <a:pt x="54306" y="495300"/>
                </a:cubicBezTo>
                <a:cubicBezTo>
                  <a:pt x="59733" y="485221"/>
                  <a:pt x="67676" y="476664"/>
                  <a:pt x="73356" y="466725"/>
                </a:cubicBezTo>
                <a:cubicBezTo>
                  <a:pt x="80401" y="454397"/>
                  <a:pt x="85607" y="441090"/>
                  <a:pt x="92406" y="428625"/>
                </a:cubicBezTo>
                <a:cubicBezTo>
                  <a:pt x="95147" y="423600"/>
                  <a:pt x="98897" y="419191"/>
                  <a:pt x="101931" y="414337"/>
                </a:cubicBezTo>
                <a:cubicBezTo>
                  <a:pt x="106837" y="406488"/>
                  <a:pt x="110664" y="397930"/>
                  <a:pt x="116218" y="390525"/>
                </a:cubicBezTo>
                <a:cubicBezTo>
                  <a:pt x="120259" y="385137"/>
                  <a:pt x="126194" y="381411"/>
                  <a:pt x="130506" y="376237"/>
                </a:cubicBezTo>
                <a:cubicBezTo>
                  <a:pt x="134170" y="371840"/>
                  <a:pt x="136306" y="366296"/>
                  <a:pt x="140031" y="361950"/>
                </a:cubicBezTo>
                <a:cubicBezTo>
                  <a:pt x="145875" y="355132"/>
                  <a:pt x="153471" y="349912"/>
                  <a:pt x="159081" y="342900"/>
                </a:cubicBezTo>
                <a:cubicBezTo>
                  <a:pt x="166232" y="333961"/>
                  <a:pt x="170737" y="323064"/>
                  <a:pt x="178131" y="314325"/>
                </a:cubicBezTo>
                <a:cubicBezTo>
                  <a:pt x="188282" y="302328"/>
                  <a:pt x="201651" y="293259"/>
                  <a:pt x="211468" y="280987"/>
                </a:cubicBezTo>
                <a:cubicBezTo>
                  <a:pt x="240336" y="244903"/>
                  <a:pt x="223330" y="264363"/>
                  <a:pt x="263856" y="223837"/>
                </a:cubicBezTo>
                <a:cubicBezTo>
                  <a:pt x="268618" y="219075"/>
                  <a:pt x="272755" y="213591"/>
                  <a:pt x="278143" y="209550"/>
                </a:cubicBezTo>
                <a:cubicBezTo>
                  <a:pt x="284493" y="204787"/>
                  <a:pt x="291580" y="200875"/>
                  <a:pt x="297193" y="195262"/>
                </a:cubicBezTo>
                <a:cubicBezTo>
                  <a:pt x="323503" y="168952"/>
                  <a:pt x="297106" y="179805"/>
                  <a:pt x="330531" y="171450"/>
                </a:cubicBezTo>
                <a:cubicBezTo>
                  <a:pt x="352799" y="149180"/>
                  <a:pt x="337069" y="162601"/>
                  <a:pt x="368631" y="142875"/>
                </a:cubicBezTo>
                <a:cubicBezTo>
                  <a:pt x="373485" y="139842"/>
                  <a:pt x="377799" y="135910"/>
                  <a:pt x="382918" y="133350"/>
                </a:cubicBezTo>
                <a:cubicBezTo>
                  <a:pt x="387408" y="131105"/>
                  <a:pt x="392817" y="131025"/>
                  <a:pt x="397206" y="128587"/>
                </a:cubicBezTo>
                <a:cubicBezTo>
                  <a:pt x="443597" y="102814"/>
                  <a:pt x="407603" y="114081"/>
                  <a:pt x="444831" y="104775"/>
                </a:cubicBezTo>
                <a:cubicBezTo>
                  <a:pt x="451181" y="100012"/>
                  <a:pt x="457075" y="94571"/>
                  <a:pt x="463881" y="90487"/>
                </a:cubicBezTo>
                <a:cubicBezTo>
                  <a:pt x="476022" y="83202"/>
                  <a:pt x="501899" y="71465"/>
                  <a:pt x="516268" y="66675"/>
                </a:cubicBezTo>
                <a:cubicBezTo>
                  <a:pt x="522478" y="64605"/>
                  <a:pt x="529189" y="64210"/>
                  <a:pt x="535318" y="61912"/>
                </a:cubicBezTo>
                <a:cubicBezTo>
                  <a:pt x="541965" y="59419"/>
                  <a:pt x="547842" y="55184"/>
                  <a:pt x="554368" y="52387"/>
                </a:cubicBezTo>
                <a:cubicBezTo>
                  <a:pt x="558982" y="50410"/>
                  <a:pt x="563955" y="49388"/>
                  <a:pt x="568656" y="47625"/>
                </a:cubicBezTo>
                <a:cubicBezTo>
                  <a:pt x="576661" y="44623"/>
                  <a:pt x="584297" y="40614"/>
                  <a:pt x="592468" y="38100"/>
                </a:cubicBezTo>
                <a:cubicBezTo>
                  <a:pt x="632911" y="25656"/>
                  <a:pt x="637178" y="27974"/>
                  <a:pt x="682956" y="23812"/>
                </a:cubicBezTo>
                <a:cubicBezTo>
                  <a:pt x="724695" y="13378"/>
                  <a:pt x="676300" y="24573"/>
                  <a:pt x="744868" y="14287"/>
                </a:cubicBezTo>
                <a:cubicBezTo>
                  <a:pt x="762421" y="11654"/>
                  <a:pt x="779749" y="7680"/>
                  <a:pt x="797256" y="4762"/>
                </a:cubicBezTo>
                <a:cubicBezTo>
                  <a:pt x="808328" y="2917"/>
                  <a:pt x="819481" y="1587"/>
                  <a:pt x="830593" y="0"/>
                </a:cubicBezTo>
                <a:cubicBezTo>
                  <a:pt x="951243" y="1587"/>
                  <a:pt x="1071963" y="351"/>
                  <a:pt x="1192543" y="4762"/>
                </a:cubicBezTo>
                <a:cubicBezTo>
                  <a:pt x="1214807" y="5577"/>
                  <a:pt x="1221363" y="17544"/>
                  <a:pt x="1240168" y="23812"/>
                </a:cubicBezTo>
                <a:cubicBezTo>
                  <a:pt x="1276711" y="35993"/>
                  <a:pt x="1272547" y="28095"/>
                  <a:pt x="1302081" y="42862"/>
                </a:cubicBezTo>
                <a:cubicBezTo>
                  <a:pt x="1307200" y="45422"/>
                  <a:pt x="1311249" y="49827"/>
                  <a:pt x="1316368" y="52387"/>
                </a:cubicBezTo>
                <a:cubicBezTo>
                  <a:pt x="1320858" y="54632"/>
                  <a:pt x="1326042" y="55172"/>
                  <a:pt x="1330656" y="57150"/>
                </a:cubicBezTo>
                <a:cubicBezTo>
                  <a:pt x="1371843" y="74802"/>
                  <a:pt x="1330493" y="60271"/>
                  <a:pt x="1363993" y="71437"/>
                </a:cubicBezTo>
                <a:cubicBezTo>
                  <a:pt x="1368756" y="74612"/>
                  <a:pt x="1373161" y="78402"/>
                  <a:pt x="1378281" y="80962"/>
                </a:cubicBezTo>
                <a:cubicBezTo>
                  <a:pt x="1382771" y="83207"/>
                  <a:pt x="1388209" y="83234"/>
                  <a:pt x="1392568" y="85725"/>
                </a:cubicBezTo>
                <a:cubicBezTo>
                  <a:pt x="1439957" y="112805"/>
                  <a:pt x="1378401" y="88940"/>
                  <a:pt x="1440193" y="109537"/>
                </a:cubicBezTo>
                <a:lnTo>
                  <a:pt x="1473531" y="142875"/>
                </a:lnTo>
                <a:cubicBezTo>
                  <a:pt x="1478293" y="147637"/>
                  <a:pt x="1484806" y="151138"/>
                  <a:pt x="1487818" y="157162"/>
                </a:cubicBezTo>
                <a:cubicBezTo>
                  <a:pt x="1504666" y="190856"/>
                  <a:pt x="1493245" y="179830"/>
                  <a:pt x="1516393" y="195262"/>
                </a:cubicBezTo>
                <a:cubicBezTo>
                  <a:pt x="1522743" y="204787"/>
                  <a:pt x="1528415" y="214801"/>
                  <a:pt x="1535443" y="223837"/>
                </a:cubicBezTo>
                <a:cubicBezTo>
                  <a:pt x="1539578" y="229154"/>
                  <a:pt x="1545995" y="232521"/>
                  <a:pt x="1549731" y="238125"/>
                </a:cubicBezTo>
                <a:cubicBezTo>
                  <a:pt x="1552516" y="242302"/>
                  <a:pt x="1552002" y="248054"/>
                  <a:pt x="1554493" y="252412"/>
                </a:cubicBezTo>
                <a:cubicBezTo>
                  <a:pt x="1558431" y="259304"/>
                  <a:pt x="1564167" y="265003"/>
                  <a:pt x="1568781" y="271462"/>
                </a:cubicBezTo>
                <a:cubicBezTo>
                  <a:pt x="1572108" y="276120"/>
                  <a:pt x="1575131" y="280987"/>
                  <a:pt x="1578306" y="285750"/>
                </a:cubicBezTo>
                <a:cubicBezTo>
                  <a:pt x="1592859" y="343968"/>
                  <a:pt x="1569602" y="261403"/>
                  <a:pt x="1597356" y="323850"/>
                </a:cubicBezTo>
                <a:cubicBezTo>
                  <a:pt x="1600644" y="331247"/>
                  <a:pt x="1600155" y="339809"/>
                  <a:pt x="1602118" y="347662"/>
                </a:cubicBezTo>
                <a:cubicBezTo>
                  <a:pt x="1606061" y="363435"/>
                  <a:pt x="1607094" y="362270"/>
                  <a:pt x="1616406" y="376237"/>
                </a:cubicBezTo>
                <a:lnTo>
                  <a:pt x="1625931" y="404812"/>
                </a:lnTo>
                <a:cubicBezTo>
                  <a:pt x="1627518" y="409575"/>
                  <a:pt x="1625673" y="419100"/>
                  <a:pt x="1630693" y="419100"/>
                </a:cubicBezTo>
                <a:lnTo>
                  <a:pt x="1635456" y="41910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968848" y="785813"/>
            <a:ext cx="1557415" cy="1671637"/>
          </a:xfrm>
          <a:custGeom>
            <a:avLst/>
            <a:gdLst>
              <a:gd name="connsiteX0" fmla="*/ 9602 w 1557415"/>
              <a:gd name="connsiteY0" fmla="*/ 1671637 h 1671637"/>
              <a:gd name="connsiteX1" fmla="*/ 77 w 1557415"/>
              <a:gd name="connsiteY1" fmla="*/ 1652587 h 1671637"/>
              <a:gd name="connsiteX2" fmla="*/ 9602 w 1557415"/>
              <a:gd name="connsiteY2" fmla="*/ 1585912 h 1671637"/>
              <a:gd name="connsiteX3" fmla="*/ 23890 w 1557415"/>
              <a:gd name="connsiteY3" fmla="*/ 1566862 h 1671637"/>
              <a:gd name="connsiteX4" fmla="*/ 42940 w 1557415"/>
              <a:gd name="connsiteY4" fmla="*/ 1538287 h 1671637"/>
              <a:gd name="connsiteX5" fmla="*/ 52465 w 1557415"/>
              <a:gd name="connsiteY5" fmla="*/ 1524000 h 1671637"/>
              <a:gd name="connsiteX6" fmla="*/ 66752 w 1557415"/>
              <a:gd name="connsiteY6" fmla="*/ 1514475 h 1671637"/>
              <a:gd name="connsiteX7" fmla="*/ 95327 w 1557415"/>
              <a:gd name="connsiteY7" fmla="*/ 1485900 h 1671637"/>
              <a:gd name="connsiteX8" fmla="*/ 142952 w 1557415"/>
              <a:gd name="connsiteY8" fmla="*/ 1457325 h 1671637"/>
              <a:gd name="connsiteX9" fmla="*/ 157240 w 1557415"/>
              <a:gd name="connsiteY9" fmla="*/ 1447800 h 1671637"/>
              <a:gd name="connsiteX10" fmla="*/ 176290 w 1557415"/>
              <a:gd name="connsiteY10" fmla="*/ 1438275 h 1671637"/>
              <a:gd name="connsiteX11" fmla="*/ 190577 w 1557415"/>
              <a:gd name="connsiteY11" fmla="*/ 1428750 h 1671637"/>
              <a:gd name="connsiteX12" fmla="*/ 228677 w 1557415"/>
              <a:gd name="connsiteY12" fmla="*/ 1414462 h 1671637"/>
              <a:gd name="connsiteX13" fmla="*/ 247727 w 1557415"/>
              <a:gd name="connsiteY13" fmla="*/ 1400175 h 1671637"/>
              <a:gd name="connsiteX14" fmla="*/ 285827 w 1557415"/>
              <a:gd name="connsiteY14" fmla="*/ 1385887 h 1671637"/>
              <a:gd name="connsiteX15" fmla="*/ 300115 w 1557415"/>
              <a:gd name="connsiteY15" fmla="*/ 1381125 h 1671637"/>
              <a:gd name="connsiteX16" fmla="*/ 323927 w 1557415"/>
              <a:gd name="connsiteY16" fmla="*/ 1371600 h 1671637"/>
              <a:gd name="connsiteX17" fmla="*/ 362027 w 1557415"/>
              <a:gd name="connsiteY17" fmla="*/ 1357312 h 1671637"/>
              <a:gd name="connsiteX18" fmla="*/ 414415 w 1557415"/>
              <a:gd name="connsiteY18" fmla="*/ 1328737 h 1671637"/>
              <a:gd name="connsiteX19" fmla="*/ 438227 w 1557415"/>
              <a:gd name="connsiteY19" fmla="*/ 1319212 h 1671637"/>
              <a:gd name="connsiteX20" fmla="*/ 462040 w 1557415"/>
              <a:gd name="connsiteY20" fmla="*/ 1304925 h 1671637"/>
              <a:gd name="connsiteX21" fmla="*/ 504902 w 1557415"/>
              <a:gd name="connsiteY21" fmla="*/ 1290637 h 1671637"/>
              <a:gd name="connsiteX22" fmla="*/ 581102 w 1557415"/>
              <a:gd name="connsiteY22" fmla="*/ 1257300 h 1671637"/>
              <a:gd name="connsiteX23" fmla="*/ 628727 w 1557415"/>
              <a:gd name="connsiteY23" fmla="*/ 1233487 h 1671637"/>
              <a:gd name="connsiteX24" fmla="*/ 681115 w 1557415"/>
              <a:gd name="connsiteY24" fmla="*/ 1223962 h 1671637"/>
              <a:gd name="connsiteX25" fmla="*/ 757315 w 1557415"/>
              <a:gd name="connsiteY25" fmla="*/ 1200150 h 1671637"/>
              <a:gd name="connsiteX26" fmla="*/ 800177 w 1557415"/>
              <a:gd name="connsiteY26" fmla="*/ 1185862 h 1671637"/>
              <a:gd name="connsiteX27" fmla="*/ 876377 w 1557415"/>
              <a:gd name="connsiteY27" fmla="*/ 1162050 h 1671637"/>
              <a:gd name="connsiteX28" fmla="*/ 933527 w 1557415"/>
              <a:gd name="connsiteY28" fmla="*/ 1143000 h 1671637"/>
              <a:gd name="connsiteX29" fmla="*/ 947815 w 1557415"/>
              <a:gd name="connsiteY29" fmla="*/ 1133475 h 1671637"/>
              <a:gd name="connsiteX30" fmla="*/ 966865 w 1557415"/>
              <a:gd name="connsiteY30" fmla="*/ 1123950 h 1671637"/>
              <a:gd name="connsiteX31" fmla="*/ 1009727 w 1557415"/>
              <a:gd name="connsiteY31" fmla="*/ 1109662 h 1671637"/>
              <a:gd name="connsiteX32" fmla="*/ 1024015 w 1557415"/>
              <a:gd name="connsiteY32" fmla="*/ 1100137 h 1671637"/>
              <a:gd name="connsiteX33" fmla="*/ 1052590 w 1557415"/>
              <a:gd name="connsiteY33" fmla="*/ 1085850 h 1671637"/>
              <a:gd name="connsiteX34" fmla="*/ 1095452 w 1557415"/>
              <a:gd name="connsiteY34" fmla="*/ 1066800 h 1671637"/>
              <a:gd name="connsiteX35" fmla="*/ 1114502 w 1557415"/>
              <a:gd name="connsiteY35" fmla="*/ 1052512 h 1671637"/>
              <a:gd name="connsiteX36" fmla="*/ 1143077 w 1557415"/>
              <a:gd name="connsiteY36" fmla="*/ 1042987 h 1671637"/>
              <a:gd name="connsiteX37" fmla="*/ 1200227 w 1557415"/>
              <a:gd name="connsiteY37" fmla="*/ 1019175 h 1671637"/>
              <a:gd name="connsiteX38" fmla="*/ 1214515 w 1557415"/>
              <a:gd name="connsiteY38" fmla="*/ 1014412 h 1671637"/>
              <a:gd name="connsiteX39" fmla="*/ 1238327 w 1557415"/>
              <a:gd name="connsiteY39" fmla="*/ 1000125 h 1671637"/>
              <a:gd name="connsiteX40" fmla="*/ 1252615 w 1557415"/>
              <a:gd name="connsiteY40" fmla="*/ 990600 h 1671637"/>
              <a:gd name="connsiteX41" fmla="*/ 1300240 w 1557415"/>
              <a:gd name="connsiteY41" fmla="*/ 976312 h 1671637"/>
              <a:gd name="connsiteX42" fmla="*/ 1319290 w 1557415"/>
              <a:gd name="connsiteY42" fmla="*/ 962025 h 1671637"/>
              <a:gd name="connsiteX43" fmla="*/ 1347865 w 1557415"/>
              <a:gd name="connsiteY43" fmla="*/ 942975 h 1671637"/>
              <a:gd name="connsiteX44" fmla="*/ 1371677 w 1557415"/>
              <a:gd name="connsiteY44" fmla="*/ 919162 h 1671637"/>
              <a:gd name="connsiteX45" fmla="*/ 1381202 w 1557415"/>
              <a:gd name="connsiteY45" fmla="*/ 904875 h 1671637"/>
              <a:gd name="connsiteX46" fmla="*/ 1395490 w 1557415"/>
              <a:gd name="connsiteY46" fmla="*/ 885825 h 1671637"/>
              <a:gd name="connsiteX47" fmla="*/ 1400252 w 1557415"/>
              <a:gd name="connsiteY47" fmla="*/ 871537 h 1671637"/>
              <a:gd name="connsiteX48" fmla="*/ 1438352 w 1557415"/>
              <a:gd name="connsiteY48" fmla="*/ 828675 h 1671637"/>
              <a:gd name="connsiteX49" fmla="*/ 1443115 w 1557415"/>
              <a:gd name="connsiteY49" fmla="*/ 814387 h 1671637"/>
              <a:gd name="connsiteX50" fmla="*/ 1457402 w 1557415"/>
              <a:gd name="connsiteY50" fmla="*/ 795337 h 1671637"/>
              <a:gd name="connsiteX51" fmla="*/ 1466927 w 1557415"/>
              <a:gd name="connsiteY51" fmla="*/ 781050 h 1671637"/>
              <a:gd name="connsiteX52" fmla="*/ 1481215 w 1557415"/>
              <a:gd name="connsiteY52" fmla="*/ 742950 h 1671637"/>
              <a:gd name="connsiteX53" fmla="*/ 1495502 w 1557415"/>
              <a:gd name="connsiteY53" fmla="*/ 690562 h 1671637"/>
              <a:gd name="connsiteX54" fmla="*/ 1500265 w 1557415"/>
              <a:gd name="connsiteY54" fmla="*/ 642937 h 1671637"/>
              <a:gd name="connsiteX55" fmla="*/ 1519315 w 1557415"/>
              <a:gd name="connsiteY55" fmla="*/ 585787 h 1671637"/>
              <a:gd name="connsiteX56" fmla="*/ 1524077 w 1557415"/>
              <a:gd name="connsiteY56" fmla="*/ 571500 h 1671637"/>
              <a:gd name="connsiteX57" fmla="*/ 1533602 w 1557415"/>
              <a:gd name="connsiteY57" fmla="*/ 542925 h 1671637"/>
              <a:gd name="connsiteX58" fmla="*/ 1538365 w 1557415"/>
              <a:gd name="connsiteY58" fmla="*/ 509587 h 1671637"/>
              <a:gd name="connsiteX59" fmla="*/ 1543127 w 1557415"/>
              <a:gd name="connsiteY59" fmla="*/ 490537 h 1671637"/>
              <a:gd name="connsiteX60" fmla="*/ 1547890 w 1557415"/>
              <a:gd name="connsiteY60" fmla="*/ 452437 h 1671637"/>
              <a:gd name="connsiteX61" fmla="*/ 1557415 w 1557415"/>
              <a:gd name="connsiteY61" fmla="*/ 352425 h 1671637"/>
              <a:gd name="connsiteX62" fmla="*/ 1552652 w 1557415"/>
              <a:gd name="connsiteY62" fmla="*/ 166687 h 1671637"/>
              <a:gd name="connsiteX63" fmla="*/ 1547890 w 1557415"/>
              <a:gd name="connsiteY63" fmla="*/ 147637 h 1671637"/>
              <a:gd name="connsiteX64" fmla="*/ 1543127 w 1557415"/>
              <a:gd name="connsiteY64" fmla="*/ 123825 h 1671637"/>
              <a:gd name="connsiteX65" fmla="*/ 1528840 w 1557415"/>
              <a:gd name="connsiteY65" fmla="*/ 90487 h 1671637"/>
              <a:gd name="connsiteX66" fmla="*/ 1519315 w 1557415"/>
              <a:gd name="connsiteY66" fmla="*/ 76200 h 1671637"/>
              <a:gd name="connsiteX67" fmla="*/ 1505027 w 1557415"/>
              <a:gd name="connsiteY67" fmla="*/ 66675 h 1671637"/>
              <a:gd name="connsiteX68" fmla="*/ 1485977 w 1557415"/>
              <a:gd name="connsiteY68" fmla="*/ 52387 h 1671637"/>
              <a:gd name="connsiteX69" fmla="*/ 1471690 w 1557415"/>
              <a:gd name="connsiteY69" fmla="*/ 42862 h 1671637"/>
              <a:gd name="connsiteX70" fmla="*/ 1457402 w 1557415"/>
              <a:gd name="connsiteY70" fmla="*/ 28575 h 1671637"/>
              <a:gd name="connsiteX71" fmla="*/ 1419302 w 1557415"/>
              <a:gd name="connsiteY71" fmla="*/ 14287 h 1671637"/>
              <a:gd name="connsiteX72" fmla="*/ 1385965 w 1557415"/>
              <a:gd name="connsiteY72" fmla="*/ 0 h 1671637"/>
              <a:gd name="connsiteX73" fmla="*/ 1166890 w 1557415"/>
              <a:gd name="connsiteY73" fmla="*/ 4762 h 1671637"/>
              <a:gd name="connsiteX74" fmla="*/ 1138315 w 1557415"/>
              <a:gd name="connsiteY74" fmla="*/ 14287 h 1671637"/>
              <a:gd name="connsiteX75" fmla="*/ 1109740 w 1557415"/>
              <a:gd name="connsiteY75" fmla="*/ 19050 h 1671637"/>
              <a:gd name="connsiteX76" fmla="*/ 1062115 w 1557415"/>
              <a:gd name="connsiteY76" fmla="*/ 42862 h 1671637"/>
              <a:gd name="connsiteX77" fmla="*/ 1038302 w 1557415"/>
              <a:gd name="connsiteY77" fmla="*/ 57150 h 1671637"/>
              <a:gd name="connsiteX78" fmla="*/ 1019252 w 1557415"/>
              <a:gd name="connsiteY78" fmla="*/ 61912 h 1671637"/>
              <a:gd name="connsiteX79" fmla="*/ 1000202 w 1557415"/>
              <a:gd name="connsiteY79" fmla="*/ 71437 h 1671637"/>
              <a:gd name="connsiteX80" fmla="*/ 985915 w 1557415"/>
              <a:gd name="connsiteY80" fmla="*/ 76200 h 1671637"/>
              <a:gd name="connsiteX81" fmla="*/ 947815 w 1557415"/>
              <a:gd name="connsiteY81" fmla="*/ 100012 h 1671637"/>
              <a:gd name="connsiteX82" fmla="*/ 928765 w 1557415"/>
              <a:gd name="connsiteY82" fmla="*/ 109537 h 1671637"/>
              <a:gd name="connsiteX83" fmla="*/ 914477 w 1557415"/>
              <a:gd name="connsiteY83" fmla="*/ 123825 h 1671637"/>
              <a:gd name="connsiteX84" fmla="*/ 895427 w 1557415"/>
              <a:gd name="connsiteY84" fmla="*/ 133350 h 1671637"/>
              <a:gd name="connsiteX85" fmla="*/ 857327 w 1557415"/>
              <a:gd name="connsiteY85" fmla="*/ 161925 h 1671637"/>
              <a:gd name="connsiteX86" fmla="*/ 843040 w 1557415"/>
              <a:gd name="connsiteY86" fmla="*/ 176212 h 167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557415" h="1671637">
                <a:moveTo>
                  <a:pt x="9602" y="1671637"/>
                </a:moveTo>
                <a:cubicBezTo>
                  <a:pt x="6427" y="1665287"/>
                  <a:pt x="583" y="1659668"/>
                  <a:pt x="77" y="1652587"/>
                </a:cubicBezTo>
                <a:cubicBezTo>
                  <a:pt x="0" y="1651516"/>
                  <a:pt x="3224" y="1598669"/>
                  <a:pt x="9602" y="1585912"/>
                </a:cubicBezTo>
                <a:cubicBezTo>
                  <a:pt x="13152" y="1578812"/>
                  <a:pt x="19338" y="1573365"/>
                  <a:pt x="23890" y="1566862"/>
                </a:cubicBezTo>
                <a:cubicBezTo>
                  <a:pt x="30455" y="1557484"/>
                  <a:pt x="36590" y="1547812"/>
                  <a:pt x="42940" y="1538287"/>
                </a:cubicBezTo>
                <a:cubicBezTo>
                  <a:pt x="46115" y="1533525"/>
                  <a:pt x="47703" y="1527175"/>
                  <a:pt x="52465" y="1524000"/>
                </a:cubicBezTo>
                <a:cubicBezTo>
                  <a:pt x="57227" y="1520825"/>
                  <a:pt x="62474" y="1518278"/>
                  <a:pt x="66752" y="1514475"/>
                </a:cubicBezTo>
                <a:cubicBezTo>
                  <a:pt x="76820" y="1505526"/>
                  <a:pt x="84119" y="1493372"/>
                  <a:pt x="95327" y="1485900"/>
                </a:cubicBezTo>
                <a:cubicBezTo>
                  <a:pt x="165222" y="1439303"/>
                  <a:pt x="91701" y="1486611"/>
                  <a:pt x="142952" y="1457325"/>
                </a:cubicBezTo>
                <a:cubicBezTo>
                  <a:pt x="147922" y="1454485"/>
                  <a:pt x="152270" y="1450640"/>
                  <a:pt x="157240" y="1447800"/>
                </a:cubicBezTo>
                <a:cubicBezTo>
                  <a:pt x="163404" y="1444278"/>
                  <a:pt x="170126" y="1441797"/>
                  <a:pt x="176290" y="1438275"/>
                </a:cubicBezTo>
                <a:cubicBezTo>
                  <a:pt x="181260" y="1435435"/>
                  <a:pt x="185458" y="1431310"/>
                  <a:pt x="190577" y="1428750"/>
                </a:cubicBezTo>
                <a:cubicBezTo>
                  <a:pt x="201960" y="1423058"/>
                  <a:pt x="216315" y="1418583"/>
                  <a:pt x="228677" y="1414462"/>
                </a:cubicBezTo>
                <a:cubicBezTo>
                  <a:pt x="235027" y="1409700"/>
                  <a:pt x="240628" y="1403725"/>
                  <a:pt x="247727" y="1400175"/>
                </a:cubicBezTo>
                <a:cubicBezTo>
                  <a:pt x="259859" y="1394109"/>
                  <a:pt x="273080" y="1390522"/>
                  <a:pt x="285827" y="1385887"/>
                </a:cubicBezTo>
                <a:cubicBezTo>
                  <a:pt x="290545" y="1384171"/>
                  <a:pt x="295414" y="1382888"/>
                  <a:pt x="300115" y="1381125"/>
                </a:cubicBezTo>
                <a:cubicBezTo>
                  <a:pt x="308120" y="1378123"/>
                  <a:pt x="315923" y="1374602"/>
                  <a:pt x="323927" y="1371600"/>
                </a:cubicBezTo>
                <a:cubicBezTo>
                  <a:pt x="340414" y="1365417"/>
                  <a:pt x="343620" y="1366515"/>
                  <a:pt x="362027" y="1357312"/>
                </a:cubicBezTo>
                <a:cubicBezTo>
                  <a:pt x="435418" y="1320617"/>
                  <a:pt x="331029" y="1366641"/>
                  <a:pt x="414415" y="1328737"/>
                </a:cubicBezTo>
                <a:cubicBezTo>
                  <a:pt x="422197" y="1325199"/>
                  <a:pt x="430581" y="1323035"/>
                  <a:pt x="438227" y="1319212"/>
                </a:cubicBezTo>
                <a:cubicBezTo>
                  <a:pt x="446506" y="1315072"/>
                  <a:pt x="453761" y="1309065"/>
                  <a:pt x="462040" y="1304925"/>
                </a:cubicBezTo>
                <a:cubicBezTo>
                  <a:pt x="479974" y="1295958"/>
                  <a:pt x="486712" y="1295185"/>
                  <a:pt x="504902" y="1290637"/>
                </a:cubicBezTo>
                <a:cubicBezTo>
                  <a:pt x="578589" y="1248531"/>
                  <a:pt x="494006" y="1293972"/>
                  <a:pt x="581102" y="1257300"/>
                </a:cubicBezTo>
                <a:cubicBezTo>
                  <a:pt x="597460" y="1250412"/>
                  <a:pt x="611220" y="1236405"/>
                  <a:pt x="628727" y="1233487"/>
                </a:cubicBezTo>
                <a:cubicBezTo>
                  <a:pt x="665287" y="1227394"/>
                  <a:pt x="647833" y="1230619"/>
                  <a:pt x="681115" y="1223962"/>
                </a:cubicBezTo>
                <a:cubicBezTo>
                  <a:pt x="719342" y="1195292"/>
                  <a:pt x="683267" y="1217781"/>
                  <a:pt x="757315" y="1200150"/>
                </a:cubicBezTo>
                <a:cubicBezTo>
                  <a:pt x="771966" y="1196662"/>
                  <a:pt x="785890" y="1190624"/>
                  <a:pt x="800177" y="1185862"/>
                </a:cubicBezTo>
                <a:cubicBezTo>
                  <a:pt x="853986" y="1167926"/>
                  <a:pt x="828573" y="1175709"/>
                  <a:pt x="876377" y="1162050"/>
                </a:cubicBezTo>
                <a:cubicBezTo>
                  <a:pt x="928173" y="1130972"/>
                  <a:pt x="868765" y="1162428"/>
                  <a:pt x="933527" y="1143000"/>
                </a:cubicBezTo>
                <a:cubicBezTo>
                  <a:pt x="939010" y="1141355"/>
                  <a:pt x="942845" y="1136315"/>
                  <a:pt x="947815" y="1133475"/>
                </a:cubicBezTo>
                <a:cubicBezTo>
                  <a:pt x="953979" y="1129953"/>
                  <a:pt x="960239" y="1126499"/>
                  <a:pt x="966865" y="1123950"/>
                </a:cubicBezTo>
                <a:cubicBezTo>
                  <a:pt x="980921" y="1118544"/>
                  <a:pt x="995825" y="1115455"/>
                  <a:pt x="1009727" y="1109662"/>
                </a:cubicBezTo>
                <a:cubicBezTo>
                  <a:pt x="1015011" y="1107460"/>
                  <a:pt x="1019011" y="1102917"/>
                  <a:pt x="1024015" y="1100137"/>
                </a:cubicBezTo>
                <a:cubicBezTo>
                  <a:pt x="1033324" y="1094965"/>
                  <a:pt x="1042859" y="1090175"/>
                  <a:pt x="1052590" y="1085850"/>
                </a:cubicBezTo>
                <a:cubicBezTo>
                  <a:pt x="1084373" y="1071724"/>
                  <a:pt x="1046704" y="1096049"/>
                  <a:pt x="1095452" y="1066800"/>
                </a:cubicBezTo>
                <a:cubicBezTo>
                  <a:pt x="1102258" y="1062716"/>
                  <a:pt x="1107402" y="1056062"/>
                  <a:pt x="1114502" y="1052512"/>
                </a:cubicBezTo>
                <a:cubicBezTo>
                  <a:pt x="1123482" y="1048022"/>
                  <a:pt x="1133719" y="1046626"/>
                  <a:pt x="1143077" y="1042987"/>
                </a:cubicBezTo>
                <a:cubicBezTo>
                  <a:pt x="1162311" y="1035507"/>
                  <a:pt x="1180649" y="1025702"/>
                  <a:pt x="1200227" y="1019175"/>
                </a:cubicBezTo>
                <a:cubicBezTo>
                  <a:pt x="1204990" y="1017587"/>
                  <a:pt x="1210025" y="1016657"/>
                  <a:pt x="1214515" y="1014412"/>
                </a:cubicBezTo>
                <a:cubicBezTo>
                  <a:pt x="1222794" y="1010272"/>
                  <a:pt x="1230478" y="1005031"/>
                  <a:pt x="1238327" y="1000125"/>
                </a:cubicBezTo>
                <a:cubicBezTo>
                  <a:pt x="1243181" y="997091"/>
                  <a:pt x="1247384" y="992925"/>
                  <a:pt x="1252615" y="990600"/>
                </a:cubicBezTo>
                <a:cubicBezTo>
                  <a:pt x="1267520" y="983975"/>
                  <a:pt x="1284409" y="980270"/>
                  <a:pt x="1300240" y="976312"/>
                </a:cubicBezTo>
                <a:cubicBezTo>
                  <a:pt x="1306590" y="971550"/>
                  <a:pt x="1312787" y="966577"/>
                  <a:pt x="1319290" y="962025"/>
                </a:cubicBezTo>
                <a:cubicBezTo>
                  <a:pt x="1328668" y="955460"/>
                  <a:pt x="1339770" y="951070"/>
                  <a:pt x="1347865" y="942975"/>
                </a:cubicBezTo>
                <a:cubicBezTo>
                  <a:pt x="1355802" y="935037"/>
                  <a:pt x="1364285" y="927610"/>
                  <a:pt x="1371677" y="919162"/>
                </a:cubicBezTo>
                <a:cubicBezTo>
                  <a:pt x="1375446" y="914854"/>
                  <a:pt x="1377875" y="909532"/>
                  <a:pt x="1381202" y="904875"/>
                </a:cubicBezTo>
                <a:cubicBezTo>
                  <a:pt x="1385816" y="898416"/>
                  <a:pt x="1390727" y="892175"/>
                  <a:pt x="1395490" y="885825"/>
                </a:cubicBezTo>
                <a:cubicBezTo>
                  <a:pt x="1397077" y="881062"/>
                  <a:pt x="1397467" y="875714"/>
                  <a:pt x="1400252" y="871537"/>
                </a:cubicBezTo>
                <a:cubicBezTo>
                  <a:pt x="1411500" y="854665"/>
                  <a:pt x="1424465" y="842562"/>
                  <a:pt x="1438352" y="828675"/>
                </a:cubicBezTo>
                <a:cubicBezTo>
                  <a:pt x="1439940" y="823912"/>
                  <a:pt x="1440624" y="818746"/>
                  <a:pt x="1443115" y="814387"/>
                </a:cubicBezTo>
                <a:cubicBezTo>
                  <a:pt x="1447053" y="807495"/>
                  <a:pt x="1452788" y="801796"/>
                  <a:pt x="1457402" y="795337"/>
                </a:cubicBezTo>
                <a:cubicBezTo>
                  <a:pt x="1460729" y="790679"/>
                  <a:pt x="1463752" y="785812"/>
                  <a:pt x="1466927" y="781050"/>
                </a:cubicBezTo>
                <a:cubicBezTo>
                  <a:pt x="1480303" y="727552"/>
                  <a:pt x="1461289" y="797748"/>
                  <a:pt x="1481215" y="742950"/>
                </a:cubicBezTo>
                <a:cubicBezTo>
                  <a:pt x="1485746" y="730489"/>
                  <a:pt x="1491784" y="705436"/>
                  <a:pt x="1495502" y="690562"/>
                </a:cubicBezTo>
                <a:cubicBezTo>
                  <a:pt x="1497090" y="674687"/>
                  <a:pt x="1496978" y="658549"/>
                  <a:pt x="1500265" y="642937"/>
                </a:cubicBezTo>
                <a:cubicBezTo>
                  <a:pt x="1500269" y="642918"/>
                  <a:pt x="1515080" y="598493"/>
                  <a:pt x="1519315" y="585787"/>
                </a:cubicBezTo>
                <a:lnTo>
                  <a:pt x="1524077" y="571500"/>
                </a:lnTo>
                <a:lnTo>
                  <a:pt x="1533602" y="542925"/>
                </a:lnTo>
                <a:cubicBezTo>
                  <a:pt x="1535190" y="531812"/>
                  <a:pt x="1536357" y="520631"/>
                  <a:pt x="1538365" y="509587"/>
                </a:cubicBezTo>
                <a:cubicBezTo>
                  <a:pt x="1539536" y="503147"/>
                  <a:pt x="1542051" y="496993"/>
                  <a:pt x="1543127" y="490537"/>
                </a:cubicBezTo>
                <a:cubicBezTo>
                  <a:pt x="1545231" y="477912"/>
                  <a:pt x="1546198" y="465124"/>
                  <a:pt x="1547890" y="452437"/>
                </a:cubicBezTo>
                <a:cubicBezTo>
                  <a:pt x="1556411" y="388531"/>
                  <a:pt x="1550645" y="447190"/>
                  <a:pt x="1557415" y="352425"/>
                </a:cubicBezTo>
                <a:cubicBezTo>
                  <a:pt x="1555827" y="290512"/>
                  <a:pt x="1555529" y="228553"/>
                  <a:pt x="1552652" y="166687"/>
                </a:cubicBezTo>
                <a:cubicBezTo>
                  <a:pt x="1552348" y="160149"/>
                  <a:pt x="1549310" y="154027"/>
                  <a:pt x="1547890" y="147637"/>
                </a:cubicBezTo>
                <a:cubicBezTo>
                  <a:pt x="1546134" y="139735"/>
                  <a:pt x="1545090" y="131678"/>
                  <a:pt x="1543127" y="123825"/>
                </a:cubicBezTo>
                <a:cubicBezTo>
                  <a:pt x="1540158" y="111948"/>
                  <a:pt x="1534900" y="101092"/>
                  <a:pt x="1528840" y="90487"/>
                </a:cubicBezTo>
                <a:cubicBezTo>
                  <a:pt x="1526000" y="85517"/>
                  <a:pt x="1523362" y="80247"/>
                  <a:pt x="1519315" y="76200"/>
                </a:cubicBezTo>
                <a:cubicBezTo>
                  <a:pt x="1515267" y="72153"/>
                  <a:pt x="1509685" y="70002"/>
                  <a:pt x="1505027" y="66675"/>
                </a:cubicBezTo>
                <a:cubicBezTo>
                  <a:pt x="1498568" y="62061"/>
                  <a:pt x="1492436" y="57001"/>
                  <a:pt x="1485977" y="52387"/>
                </a:cubicBezTo>
                <a:cubicBezTo>
                  <a:pt x="1481320" y="49060"/>
                  <a:pt x="1476087" y="46526"/>
                  <a:pt x="1471690" y="42862"/>
                </a:cubicBezTo>
                <a:cubicBezTo>
                  <a:pt x="1466516" y="38550"/>
                  <a:pt x="1462883" y="32490"/>
                  <a:pt x="1457402" y="28575"/>
                </a:cubicBezTo>
                <a:cubicBezTo>
                  <a:pt x="1442606" y="18007"/>
                  <a:pt x="1435920" y="19035"/>
                  <a:pt x="1419302" y="14287"/>
                </a:cubicBezTo>
                <a:cubicBezTo>
                  <a:pt x="1402949" y="9615"/>
                  <a:pt x="1402902" y="8468"/>
                  <a:pt x="1385965" y="0"/>
                </a:cubicBezTo>
                <a:cubicBezTo>
                  <a:pt x="1312940" y="1587"/>
                  <a:pt x="1239811" y="555"/>
                  <a:pt x="1166890" y="4762"/>
                </a:cubicBezTo>
                <a:cubicBezTo>
                  <a:pt x="1156866" y="5340"/>
                  <a:pt x="1148055" y="11852"/>
                  <a:pt x="1138315" y="14287"/>
                </a:cubicBezTo>
                <a:cubicBezTo>
                  <a:pt x="1128947" y="16629"/>
                  <a:pt x="1119265" y="17462"/>
                  <a:pt x="1109740" y="19050"/>
                </a:cubicBezTo>
                <a:cubicBezTo>
                  <a:pt x="1093865" y="26987"/>
                  <a:pt x="1077334" y="33730"/>
                  <a:pt x="1062115" y="42862"/>
                </a:cubicBezTo>
                <a:cubicBezTo>
                  <a:pt x="1054177" y="47625"/>
                  <a:pt x="1046761" y="53390"/>
                  <a:pt x="1038302" y="57150"/>
                </a:cubicBezTo>
                <a:cubicBezTo>
                  <a:pt x="1032321" y="59808"/>
                  <a:pt x="1025602" y="60325"/>
                  <a:pt x="1019252" y="61912"/>
                </a:cubicBezTo>
                <a:cubicBezTo>
                  <a:pt x="1012902" y="65087"/>
                  <a:pt x="1006727" y="68640"/>
                  <a:pt x="1000202" y="71437"/>
                </a:cubicBezTo>
                <a:cubicBezTo>
                  <a:pt x="995588" y="73415"/>
                  <a:pt x="990405" y="73955"/>
                  <a:pt x="985915" y="76200"/>
                </a:cubicBezTo>
                <a:cubicBezTo>
                  <a:pt x="949968" y="94174"/>
                  <a:pt x="974272" y="84893"/>
                  <a:pt x="947815" y="100012"/>
                </a:cubicBezTo>
                <a:cubicBezTo>
                  <a:pt x="941651" y="103534"/>
                  <a:pt x="934542" y="105410"/>
                  <a:pt x="928765" y="109537"/>
                </a:cubicBezTo>
                <a:cubicBezTo>
                  <a:pt x="923284" y="113452"/>
                  <a:pt x="919958" y="119910"/>
                  <a:pt x="914477" y="123825"/>
                </a:cubicBezTo>
                <a:cubicBezTo>
                  <a:pt x="908700" y="127952"/>
                  <a:pt x="901633" y="129902"/>
                  <a:pt x="895427" y="133350"/>
                </a:cubicBezTo>
                <a:cubicBezTo>
                  <a:pt x="853397" y="156700"/>
                  <a:pt x="887214" y="137019"/>
                  <a:pt x="857327" y="161925"/>
                </a:cubicBezTo>
                <a:cubicBezTo>
                  <a:pt x="841719" y="174932"/>
                  <a:pt x="843040" y="165005"/>
                  <a:pt x="843040" y="17621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287606" y="2786058"/>
            <a:ext cx="46434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310119" y="3381375"/>
            <a:ext cx="3131856" cy="1928813"/>
          </a:xfrm>
          <a:custGeom>
            <a:avLst/>
            <a:gdLst>
              <a:gd name="connsiteX0" fmla="*/ 3130294 w 3131856"/>
              <a:gd name="connsiteY0" fmla="*/ 1928813 h 1928813"/>
              <a:gd name="connsiteX1" fmla="*/ 3125531 w 3131856"/>
              <a:gd name="connsiteY1" fmla="*/ 1809750 h 1928813"/>
              <a:gd name="connsiteX2" fmla="*/ 3087431 w 3131856"/>
              <a:gd name="connsiteY2" fmla="*/ 1757363 h 1928813"/>
              <a:gd name="connsiteX3" fmla="*/ 3035044 w 3131856"/>
              <a:gd name="connsiteY3" fmla="*/ 1709738 h 1928813"/>
              <a:gd name="connsiteX4" fmla="*/ 3015994 w 3131856"/>
              <a:gd name="connsiteY4" fmla="*/ 1700213 h 1928813"/>
              <a:gd name="connsiteX5" fmla="*/ 2992181 w 3131856"/>
              <a:gd name="connsiteY5" fmla="*/ 1681163 h 1928813"/>
              <a:gd name="connsiteX6" fmla="*/ 2954081 w 3131856"/>
              <a:gd name="connsiteY6" fmla="*/ 1662113 h 1928813"/>
              <a:gd name="connsiteX7" fmla="*/ 2925506 w 3131856"/>
              <a:gd name="connsiteY7" fmla="*/ 1647825 h 1928813"/>
              <a:gd name="connsiteX8" fmla="*/ 2892169 w 3131856"/>
              <a:gd name="connsiteY8" fmla="*/ 1643063 h 1928813"/>
              <a:gd name="connsiteX9" fmla="*/ 2863594 w 3131856"/>
              <a:gd name="connsiteY9" fmla="*/ 1638300 h 1928813"/>
              <a:gd name="connsiteX10" fmla="*/ 2782631 w 3131856"/>
              <a:gd name="connsiteY10" fmla="*/ 1624013 h 1928813"/>
              <a:gd name="connsiteX11" fmla="*/ 2735006 w 3131856"/>
              <a:gd name="connsiteY11" fmla="*/ 1614488 h 1928813"/>
              <a:gd name="connsiteX12" fmla="*/ 2687381 w 3131856"/>
              <a:gd name="connsiteY12" fmla="*/ 1604963 h 1928813"/>
              <a:gd name="connsiteX13" fmla="*/ 2549269 w 3131856"/>
              <a:gd name="connsiteY13" fmla="*/ 1595438 h 1928813"/>
              <a:gd name="connsiteX14" fmla="*/ 2511169 w 3131856"/>
              <a:gd name="connsiteY14" fmla="*/ 1585913 h 1928813"/>
              <a:gd name="connsiteX15" fmla="*/ 2387344 w 3131856"/>
              <a:gd name="connsiteY15" fmla="*/ 1576388 h 1928813"/>
              <a:gd name="connsiteX16" fmla="*/ 2115881 w 3131856"/>
              <a:gd name="connsiteY16" fmla="*/ 1547813 h 1928813"/>
              <a:gd name="connsiteX17" fmla="*/ 1915856 w 3131856"/>
              <a:gd name="connsiteY17" fmla="*/ 1533525 h 1928813"/>
              <a:gd name="connsiteX18" fmla="*/ 1553906 w 3131856"/>
              <a:gd name="connsiteY18" fmla="*/ 1524000 h 1928813"/>
              <a:gd name="connsiteX19" fmla="*/ 1401506 w 3131856"/>
              <a:gd name="connsiteY19" fmla="*/ 1519238 h 1928813"/>
              <a:gd name="connsiteX20" fmla="*/ 1306256 w 3131856"/>
              <a:gd name="connsiteY20" fmla="*/ 1509713 h 1928813"/>
              <a:gd name="connsiteX21" fmla="*/ 1182431 w 3131856"/>
              <a:gd name="connsiteY21" fmla="*/ 1504950 h 1928813"/>
              <a:gd name="connsiteX22" fmla="*/ 834769 w 3131856"/>
              <a:gd name="connsiteY22" fmla="*/ 1495425 h 1928813"/>
              <a:gd name="connsiteX23" fmla="*/ 734756 w 3131856"/>
              <a:gd name="connsiteY23" fmla="*/ 1481138 h 1928813"/>
              <a:gd name="connsiteX24" fmla="*/ 639506 w 3131856"/>
              <a:gd name="connsiteY24" fmla="*/ 1466850 h 1928813"/>
              <a:gd name="connsiteX25" fmla="*/ 582356 w 3131856"/>
              <a:gd name="connsiteY25" fmla="*/ 1457325 h 1928813"/>
              <a:gd name="connsiteX26" fmla="*/ 529969 w 3131856"/>
              <a:gd name="connsiteY26" fmla="*/ 1447800 h 1928813"/>
              <a:gd name="connsiteX27" fmla="*/ 472819 w 3131856"/>
              <a:gd name="connsiteY27" fmla="*/ 1438275 h 1928813"/>
              <a:gd name="connsiteX28" fmla="*/ 429956 w 3131856"/>
              <a:gd name="connsiteY28" fmla="*/ 1428750 h 1928813"/>
              <a:gd name="connsiteX29" fmla="*/ 391856 w 3131856"/>
              <a:gd name="connsiteY29" fmla="*/ 1419225 h 1928813"/>
              <a:gd name="connsiteX30" fmla="*/ 363281 w 3131856"/>
              <a:gd name="connsiteY30" fmla="*/ 1400175 h 1928813"/>
              <a:gd name="connsiteX31" fmla="*/ 320419 w 3131856"/>
              <a:gd name="connsiteY31" fmla="*/ 1381125 h 1928813"/>
              <a:gd name="connsiteX32" fmla="*/ 301369 w 3131856"/>
              <a:gd name="connsiteY32" fmla="*/ 1376363 h 1928813"/>
              <a:gd name="connsiteX33" fmla="*/ 263269 w 3131856"/>
              <a:gd name="connsiteY33" fmla="*/ 1352550 h 1928813"/>
              <a:gd name="connsiteX34" fmla="*/ 244219 w 3131856"/>
              <a:gd name="connsiteY34" fmla="*/ 1338263 h 1928813"/>
              <a:gd name="connsiteX35" fmla="*/ 201356 w 3131856"/>
              <a:gd name="connsiteY35" fmla="*/ 1319213 h 1928813"/>
              <a:gd name="connsiteX36" fmla="*/ 187069 w 3131856"/>
              <a:gd name="connsiteY36" fmla="*/ 1309688 h 1928813"/>
              <a:gd name="connsiteX37" fmla="*/ 163256 w 3131856"/>
              <a:gd name="connsiteY37" fmla="*/ 1276350 h 1928813"/>
              <a:gd name="connsiteX38" fmla="*/ 153731 w 3131856"/>
              <a:gd name="connsiteY38" fmla="*/ 1252538 h 1928813"/>
              <a:gd name="connsiteX39" fmla="*/ 134681 w 3131856"/>
              <a:gd name="connsiteY39" fmla="*/ 1233488 h 1928813"/>
              <a:gd name="connsiteX40" fmla="*/ 110869 w 3131856"/>
              <a:gd name="connsiteY40" fmla="*/ 1204913 h 1928813"/>
              <a:gd name="connsiteX41" fmla="*/ 96581 w 3131856"/>
              <a:gd name="connsiteY41" fmla="*/ 1157288 h 1928813"/>
              <a:gd name="connsiteX42" fmla="*/ 91819 w 3131856"/>
              <a:gd name="connsiteY42" fmla="*/ 1133475 h 1928813"/>
              <a:gd name="connsiteX43" fmla="*/ 82294 w 3131856"/>
              <a:gd name="connsiteY43" fmla="*/ 1104900 h 1928813"/>
              <a:gd name="connsiteX44" fmla="*/ 63244 w 3131856"/>
              <a:gd name="connsiteY44" fmla="*/ 1033463 h 1928813"/>
              <a:gd name="connsiteX45" fmla="*/ 48956 w 3131856"/>
              <a:gd name="connsiteY45" fmla="*/ 928688 h 1928813"/>
              <a:gd name="connsiteX46" fmla="*/ 39431 w 3131856"/>
              <a:gd name="connsiteY46" fmla="*/ 866775 h 1928813"/>
              <a:gd name="connsiteX47" fmla="*/ 34669 w 3131856"/>
              <a:gd name="connsiteY47" fmla="*/ 819150 h 1928813"/>
              <a:gd name="connsiteX48" fmla="*/ 29906 w 3131856"/>
              <a:gd name="connsiteY48" fmla="*/ 757238 h 1928813"/>
              <a:gd name="connsiteX49" fmla="*/ 20381 w 3131856"/>
              <a:gd name="connsiteY49" fmla="*/ 695325 h 1928813"/>
              <a:gd name="connsiteX50" fmla="*/ 34669 w 3131856"/>
              <a:gd name="connsiteY50" fmla="*/ 466725 h 1928813"/>
              <a:gd name="connsiteX51" fmla="*/ 44194 w 3131856"/>
              <a:gd name="connsiteY51" fmla="*/ 447675 h 1928813"/>
              <a:gd name="connsiteX52" fmla="*/ 53719 w 3131856"/>
              <a:gd name="connsiteY52" fmla="*/ 404813 h 1928813"/>
              <a:gd name="connsiteX53" fmla="*/ 72769 w 3131856"/>
              <a:gd name="connsiteY53" fmla="*/ 376238 h 1928813"/>
              <a:gd name="connsiteX54" fmla="*/ 77531 w 3131856"/>
              <a:gd name="connsiteY54" fmla="*/ 361950 h 1928813"/>
              <a:gd name="connsiteX55" fmla="*/ 87056 w 3131856"/>
              <a:gd name="connsiteY55" fmla="*/ 347663 h 1928813"/>
              <a:gd name="connsiteX56" fmla="*/ 101344 w 3131856"/>
              <a:gd name="connsiteY56" fmla="*/ 323850 h 1928813"/>
              <a:gd name="connsiteX57" fmla="*/ 120394 w 3131856"/>
              <a:gd name="connsiteY57" fmla="*/ 290513 h 1928813"/>
              <a:gd name="connsiteX58" fmla="*/ 125156 w 3131856"/>
              <a:gd name="connsiteY58" fmla="*/ 276225 h 1928813"/>
              <a:gd name="connsiteX59" fmla="*/ 144206 w 3131856"/>
              <a:gd name="connsiteY59" fmla="*/ 247650 h 1928813"/>
              <a:gd name="connsiteX60" fmla="*/ 168019 w 3131856"/>
              <a:gd name="connsiteY60" fmla="*/ 214313 h 1928813"/>
              <a:gd name="connsiteX61" fmla="*/ 191831 w 3131856"/>
              <a:gd name="connsiteY61" fmla="*/ 176213 h 1928813"/>
              <a:gd name="connsiteX62" fmla="*/ 248981 w 3131856"/>
              <a:gd name="connsiteY62" fmla="*/ 123825 h 1928813"/>
              <a:gd name="connsiteX63" fmla="*/ 268031 w 3131856"/>
              <a:gd name="connsiteY63" fmla="*/ 114300 h 1928813"/>
              <a:gd name="connsiteX64" fmla="*/ 291844 w 3131856"/>
              <a:gd name="connsiteY64" fmla="*/ 100013 h 1928813"/>
              <a:gd name="connsiteX65" fmla="*/ 310894 w 3131856"/>
              <a:gd name="connsiteY65" fmla="*/ 90488 h 1928813"/>
              <a:gd name="connsiteX66" fmla="*/ 329944 w 3131856"/>
              <a:gd name="connsiteY66" fmla="*/ 76200 h 1928813"/>
              <a:gd name="connsiteX67" fmla="*/ 382331 w 3131856"/>
              <a:gd name="connsiteY67" fmla="*/ 61913 h 1928813"/>
              <a:gd name="connsiteX68" fmla="*/ 444244 w 3131856"/>
              <a:gd name="connsiteY68" fmla="*/ 38100 h 1928813"/>
              <a:gd name="connsiteX69" fmla="*/ 487106 w 3131856"/>
              <a:gd name="connsiteY69" fmla="*/ 23813 h 1928813"/>
              <a:gd name="connsiteX70" fmla="*/ 558544 w 3131856"/>
              <a:gd name="connsiteY70" fmla="*/ 19050 h 1928813"/>
              <a:gd name="connsiteX71" fmla="*/ 610931 w 3131856"/>
              <a:gd name="connsiteY71" fmla="*/ 9525 h 1928813"/>
              <a:gd name="connsiteX72" fmla="*/ 625219 w 3131856"/>
              <a:gd name="connsiteY72" fmla="*/ 4763 h 1928813"/>
              <a:gd name="connsiteX73" fmla="*/ 677606 w 3131856"/>
              <a:gd name="connsiteY73" fmla="*/ 0 h 1928813"/>
              <a:gd name="connsiteX74" fmla="*/ 1249106 w 3131856"/>
              <a:gd name="connsiteY74" fmla="*/ 4763 h 1928813"/>
              <a:gd name="connsiteX75" fmla="*/ 1263394 w 3131856"/>
              <a:gd name="connsiteY75" fmla="*/ 9525 h 1928813"/>
              <a:gd name="connsiteX76" fmla="*/ 1320544 w 3131856"/>
              <a:gd name="connsiteY76" fmla="*/ 23813 h 1928813"/>
              <a:gd name="connsiteX77" fmla="*/ 1334831 w 3131856"/>
              <a:gd name="connsiteY77" fmla="*/ 28575 h 1928813"/>
              <a:gd name="connsiteX78" fmla="*/ 1363406 w 3131856"/>
              <a:gd name="connsiteY78" fmla="*/ 33338 h 1928813"/>
              <a:gd name="connsiteX79" fmla="*/ 1425319 w 3131856"/>
              <a:gd name="connsiteY79" fmla="*/ 61913 h 1928813"/>
              <a:gd name="connsiteX80" fmla="*/ 1463419 w 3131856"/>
              <a:gd name="connsiteY80" fmla="*/ 90488 h 1928813"/>
              <a:gd name="connsiteX81" fmla="*/ 1501519 w 3131856"/>
              <a:gd name="connsiteY81" fmla="*/ 114300 h 1928813"/>
              <a:gd name="connsiteX82" fmla="*/ 1530094 w 3131856"/>
              <a:gd name="connsiteY82" fmla="*/ 142875 h 1928813"/>
              <a:gd name="connsiteX83" fmla="*/ 1539619 w 3131856"/>
              <a:gd name="connsiteY83" fmla="*/ 157163 h 1928813"/>
              <a:gd name="connsiteX84" fmla="*/ 1558669 w 3131856"/>
              <a:gd name="connsiteY84" fmla="*/ 161925 h 1928813"/>
              <a:gd name="connsiteX85" fmla="*/ 1572956 w 3131856"/>
              <a:gd name="connsiteY85" fmla="*/ 180975 h 1928813"/>
              <a:gd name="connsiteX86" fmla="*/ 1582481 w 3131856"/>
              <a:gd name="connsiteY86" fmla="*/ 195263 h 1928813"/>
              <a:gd name="connsiteX87" fmla="*/ 1596769 w 3131856"/>
              <a:gd name="connsiteY87" fmla="*/ 204788 h 1928813"/>
              <a:gd name="connsiteX88" fmla="*/ 1630106 w 3131856"/>
              <a:gd name="connsiteY88" fmla="*/ 247650 h 1928813"/>
              <a:gd name="connsiteX89" fmla="*/ 1639631 w 3131856"/>
              <a:gd name="connsiteY89" fmla="*/ 266700 h 1928813"/>
              <a:gd name="connsiteX90" fmla="*/ 1649156 w 3131856"/>
              <a:gd name="connsiteY90" fmla="*/ 280988 h 1928813"/>
              <a:gd name="connsiteX91" fmla="*/ 1658681 w 3131856"/>
              <a:gd name="connsiteY91" fmla="*/ 309563 h 1928813"/>
              <a:gd name="connsiteX92" fmla="*/ 1663444 w 3131856"/>
              <a:gd name="connsiteY92" fmla="*/ 323850 h 1928813"/>
              <a:gd name="connsiteX93" fmla="*/ 1672969 w 3131856"/>
              <a:gd name="connsiteY93" fmla="*/ 338138 h 1928813"/>
              <a:gd name="connsiteX94" fmla="*/ 1687256 w 3131856"/>
              <a:gd name="connsiteY94" fmla="*/ 371475 h 1928813"/>
              <a:gd name="connsiteX95" fmla="*/ 1692019 w 3131856"/>
              <a:gd name="connsiteY95" fmla="*/ 385763 h 1928813"/>
              <a:gd name="connsiteX96" fmla="*/ 1696781 w 3131856"/>
              <a:gd name="connsiteY96" fmla="*/ 395288 h 192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3131856" h="1928813">
                <a:moveTo>
                  <a:pt x="3130294" y="1928813"/>
                </a:moveTo>
                <a:cubicBezTo>
                  <a:pt x="3128706" y="1889125"/>
                  <a:pt x="3131856" y="1848963"/>
                  <a:pt x="3125531" y="1809750"/>
                </a:cubicBezTo>
                <a:cubicBezTo>
                  <a:pt x="3124473" y="1803189"/>
                  <a:pt x="3092650" y="1763057"/>
                  <a:pt x="3087431" y="1757363"/>
                </a:cubicBezTo>
                <a:cubicBezTo>
                  <a:pt x="3072875" y="1741483"/>
                  <a:pt x="3054346" y="1721802"/>
                  <a:pt x="3035044" y="1709738"/>
                </a:cubicBezTo>
                <a:cubicBezTo>
                  <a:pt x="3029024" y="1705975"/>
                  <a:pt x="3021901" y="1704151"/>
                  <a:pt x="3015994" y="1700213"/>
                </a:cubicBezTo>
                <a:cubicBezTo>
                  <a:pt x="3007536" y="1694574"/>
                  <a:pt x="3000509" y="1686992"/>
                  <a:pt x="2992181" y="1681163"/>
                </a:cubicBezTo>
                <a:cubicBezTo>
                  <a:pt x="2956563" y="1656230"/>
                  <a:pt x="2981219" y="1674174"/>
                  <a:pt x="2954081" y="1662113"/>
                </a:cubicBezTo>
                <a:cubicBezTo>
                  <a:pt x="2944349" y="1657788"/>
                  <a:pt x="2935684" y="1650957"/>
                  <a:pt x="2925506" y="1647825"/>
                </a:cubicBezTo>
                <a:cubicBezTo>
                  <a:pt x="2914777" y="1644524"/>
                  <a:pt x="2903264" y="1644770"/>
                  <a:pt x="2892169" y="1643063"/>
                </a:cubicBezTo>
                <a:cubicBezTo>
                  <a:pt x="2882625" y="1641595"/>
                  <a:pt x="2873119" y="1639888"/>
                  <a:pt x="2863594" y="1638300"/>
                </a:cubicBezTo>
                <a:cubicBezTo>
                  <a:pt x="2816124" y="1619312"/>
                  <a:pt x="2861511" y="1634769"/>
                  <a:pt x="2782631" y="1624013"/>
                </a:cubicBezTo>
                <a:cubicBezTo>
                  <a:pt x="2766590" y="1621826"/>
                  <a:pt x="2750881" y="1617663"/>
                  <a:pt x="2735006" y="1614488"/>
                </a:cubicBezTo>
                <a:cubicBezTo>
                  <a:pt x="2719131" y="1611313"/>
                  <a:pt x="2703539" y="1605973"/>
                  <a:pt x="2687381" y="1604963"/>
                </a:cubicBezTo>
                <a:cubicBezTo>
                  <a:pt x="2590523" y="1598909"/>
                  <a:pt x="2636556" y="1602152"/>
                  <a:pt x="2549269" y="1595438"/>
                </a:cubicBezTo>
                <a:cubicBezTo>
                  <a:pt x="2536569" y="1592263"/>
                  <a:pt x="2524006" y="1588480"/>
                  <a:pt x="2511169" y="1585913"/>
                </a:cubicBezTo>
                <a:cubicBezTo>
                  <a:pt x="2472447" y="1578168"/>
                  <a:pt x="2423076" y="1578268"/>
                  <a:pt x="2387344" y="1576388"/>
                </a:cubicBezTo>
                <a:cubicBezTo>
                  <a:pt x="2238596" y="1536722"/>
                  <a:pt x="2375229" y="1567765"/>
                  <a:pt x="2115881" y="1547813"/>
                </a:cubicBezTo>
                <a:lnTo>
                  <a:pt x="1915856" y="1533525"/>
                </a:lnTo>
                <a:cubicBezTo>
                  <a:pt x="1805095" y="1527592"/>
                  <a:pt x="1656779" y="1526540"/>
                  <a:pt x="1553906" y="1524000"/>
                </a:cubicBezTo>
                <a:lnTo>
                  <a:pt x="1401506" y="1519238"/>
                </a:lnTo>
                <a:cubicBezTo>
                  <a:pt x="1369756" y="1516063"/>
                  <a:pt x="1338097" y="1511790"/>
                  <a:pt x="1306256" y="1509713"/>
                </a:cubicBezTo>
                <a:cubicBezTo>
                  <a:pt x="1265038" y="1507025"/>
                  <a:pt x="1223696" y="1506784"/>
                  <a:pt x="1182431" y="1504950"/>
                </a:cubicBezTo>
                <a:cubicBezTo>
                  <a:pt x="950742" y="1494653"/>
                  <a:pt x="1279919" y="1503669"/>
                  <a:pt x="834769" y="1495425"/>
                </a:cubicBezTo>
                <a:cubicBezTo>
                  <a:pt x="776102" y="1475869"/>
                  <a:pt x="833922" y="1492471"/>
                  <a:pt x="734756" y="1481138"/>
                </a:cubicBezTo>
                <a:cubicBezTo>
                  <a:pt x="702858" y="1477493"/>
                  <a:pt x="671238" y="1471732"/>
                  <a:pt x="639506" y="1466850"/>
                </a:cubicBezTo>
                <a:cubicBezTo>
                  <a:pt x="639447" y="1466841"/>
                  <a:pt x="582415" y="1457335"/>
                  <a:pt x="582356" y="1457325"/>
                </a:cubicBezTo>
                <a:cubicBezTo>
                  <a:pt x="564877" y="1454240"/>
                  <a:pt x="547539" y="1450310"/>
                  <a:pt x="529969" y="1447800"/>
                </a:cubicBezTo>
                <a:cubicBezTo>
                  <a:pt x="498260" y="1443271"/>
                  <a:pt x="500686" y="1444247"/>
                  <a:pt x="472819" y="1438275"/>
                </a:cubicBezTo>
                <a:cubicBezTo>
                  <a:pt x="458508" y="1435208"/>
                  <a:pt x="444155" y="1432300"/>
                  <a:pt x="429956" y="1428750"/>
                </a:cubicBezTo>
                <a:cubicBezTo>
                  <a:pt x="371366" y="1414103"/>
                  <a:pt x="479648" y="1436785"/>
                  <a:pt x="391856" y="1419225"/>
                </a:cubicBezTo>
                <a:cubicBezTo>
                  <a:pt x="382331" y="1412875"/>
                  <a:pt x="373097" y="1406065"/>
                  <a:pt x="363281" y="1400175"/>
                </a:cubicBezTo>
                <a:cubicBezTo>
                  <a:pt x="352909" y="1393952"/>
                  <a:pt x="331166" y="1384707"/>
                  <a:pt x="320419" y="1381125"/>
                </a:cubicBezTo>
                <a:cubicBezTo>
                  <a:pt x="314209" y="1379055"/>
                  <a:pt x="307719" y="1377950"/>
                  <a:pt x="301369" y="1376363"/>
                </a:cubicBezTo>
                <a:cubicBezTo>
                  <a:pt x="288669" y="1368425"/>
                  <a:pt x="275730" y="1360857"/>
                  <a:pt x="263269" y="1352550"/>
                </a:cubicBezTo>
                <a:cubicBezTo>
                  <a:pt x="256665" y="1348147"/>
                  <a:pt x="251025" y="1342347"/>
                  <a:pt x="244219" y="1338263"/>
                </a:cubicBezTo>
                <a:cubicBezTo>
                  <a:pt x="223549" y="1325861"/>
                  <a:pt x="219904" y="1325395"/>
                  <a:pt x="201356" y="1319213"/>
                </a:cubicBezTo>
                <a:cubicBezTo>
                  <a:pt x="196594" y="1316038"/>
                  <a:pt x="191116" y="1313735"/>
                  <a:pt x="187069" y="1309688"/>
                </a:cubicBezTo>
                <a:cubicBezTo>
                  <a:pt x="184909" y="1307528"/>
                  <a:pt x="165961" y="1281761"/>
                  <a:pt x="163256" y="1276350"/>
                </a:cubicBezTo>
                <a:cubicBezTo>
                  <a:pt x="159433" y="1268704"/>
                  <a:pt x="158473" y="1259651"/>
                  <a:pt x="153731" y="1252538"/>
                </a:cubicBezTo>
                <a:cubicBezTo>
                  <a:pt x="148750" y="1245066"/>
                  <a:pt x="140688" y="1240163"/>
                  <a:pt x="134681" y="1233488"/>
                </a:cubicBezTo>
                <a:cubicBezTo>
                  <a:pt x="126387" y="1224272"/>
                  <a:pt x="118806" y="1214438"/>
                  <a:pt x="110869" y="1204913"/>
                </a:cubicBezTo>
                <a:cubicBezTo>
                  <a:pt x="106106" y="1189038"/>
                  <a:pt x="100851" y="1173302"/>
                  <a:pt x="96581" y="1157288"/>
                </a:cubicBezTo>
                <a:cubicBezTo>
                  <a:pt x="94495" y="1149466"/>
                  <a:pt x="93949" y="1141285"/>
                  <a:pt x="91819" y="1133475"/>
                </a:cubicBezTo>
                <a:cubicBezTo>
                  <a:pt x="89177" y="1123789"/>
                  <a:pt x="84729" y="1114640"/>
                  <a:pt x="82294" y="1104900"/>
                </a:cubicBezTo>
                <a:cubicBezTo>
                  <a:pt x="63625" y="1030224"/>
                  <a:pt x="82725" y="1082164"/>
                  <a:pt x="63244" y="1033463"/>
                </a:cubicBezTo>
                <a:cubicBezTo>
                  <a:pt x="60005" y="1007552"/>
                  <a:pt x="52733" y="947575"/>
                  <a:pt x="48956" y="928688"/>
                </a:cubicBezTo>
                <a:cubicBezTo>
                  <a:pt x="42597" y="896889"/>
                  <a:pt x="43755" y="905690"/>
                  <a:pt x="39431" y="866775"/>
                </a:cubicBezTo>
                <a:cubicBezTo>
                  <a:pt x="37669" y="850918"/>
                  <a:pt x="36051" y="835044"/>
                  <a:pt x="34669" y="819150"/>
                </a:cubicBezTo>
                <a:cubicBezTo>
                  <a:pt x="32876" y="798529"/>
                  <a:pt x="32279" y="777800"/>
                  <a:pt x="29906" y="757238"/>
                </a:cubicBezTo>
                <a:cubicBezTo>
                  <a:pt x="27513" y="736495"/>
                  <a:pt x="23556" y="715963"/>
                  <a:pt x="20381" y="695325"/>
                </a:cubicBezTo>
                <a:cubicBezTo>
                  <a:pt x="23633" y="555498"/>
                  <a:pt x="0" y="544732"/>
                  <a:pt x="34669" y="466725"/>
                </a:cubicBezTo>
                <a:cubicBezTo>
                  <a:pt x="37552" y="460237"/>
                  <a:pt x="41019" y="454025"/>
                  <a:pt x="44194" y="447675"/>
                </a:cubicBezTo>
                <a:cubicBezTo>
                  <a:pt x="44696" y="445165"/>
                  <a:pt x="51475" y="409300"/>
                  <a:pt x="53719" y="404813"/>
                </a:cubicBezTo>
                <a:cubicBezTo>
                  <a:pt x="58839" y="394574"/>
                  <a:pt x="72769" y="376238"/>
                  <a:pt x="72769" y="376238"/>
                </a:cubicBezTo>
                <a:cubicBezTo>
                  <a:pt x="74356" y="371475"/>
                  <a:pt x="75286" y="366440"/>
                  <a:pt x="77531" y="361950"/>
                </a:cubicBezTo>
                <a:cubicBezTo>
                  <a:pt x="80091" y="356831"/>
                  <a:pt x="84022" y="352517"/>
                  <a:pt x="87056" y="347663"/>
                </a:cubicBezTo>
                <a:cubicBezTo>
                  <a:pt x="91962" y="339813"/>
                  <a:pt x="97204" y="332130"/>
                  <a:pt x="101344" y="323850"/>
                </a:cubicBezTo>
                <a:cubicBezTo>
                  <a:pt x="119525" y="287487"/>
                  <a:pt x="85844" y="336578"/>
                  <a:pt x="120394" y="290513"/>
                </a:cubicBezTo>
                <a:cubicBezTo>
                  <a:pt x="121981" y="285750"/>
                  <a:pt x="122718" y="280613"/>
                  <a:pt x="125156" y="276225"/>
                </a:cubicBezTo>
                <a:cubicBezTo>
                  <a:pt x="130715" y="266218"/>
                  <a:pt x="137856" y="257175"/>
                  <a:pt x="144206" y="247650"/>
                </a:cubicBezTo>
                <a:cubicBezTo>
                  <a:pt x="158131" y="226762"/>
                  <a:pt x="150301" y="237936"/>
                  <a:pt x="168019" y="214313"/>
                </a:cubicBezTo>
                <a:cubicBezTo>
                  <a:pt x="175082" y="193120"/>
                  <a:pt x="171493" y="198400"/>
                  <a:pt x="191831" y="176213"/>
                </a:cubicBezTo>
                <a:cubicBezTo>
                  <a:pt x="206138" y="160606"/>
                  <a:pt x="229855" y="136575"/>
                  <a:pt x="248981" y="123825"/>
                </a:cubicBezTo>
                <a:cubicBezTo>
                  <a:pt x="254888" y="119887"/>
                  <a:pt x="261825" y="117748"/>
                  <a:pt x="268031" y="114300"/>
                </a:cubicBezTo>
                <a:cubicBezTo>
                  <a:pt x="276123" y="109805"/>
                  <a:pt x="283752" y="104508"/>
                  <a:pt x="291844" y="100013"/>
                </a:cubicBezTo>
                <a:cubicBezTo>
                  <a:pt x="298050" y="96565"/>
                  <a:pt x="304874" y="94251"/>
                  <a:pt x="310894" y="90488"/>
                </a:cubicBezTo>
                <a:cubicBezTo>
                  <a:pt x="317625" y="86281"/>
                  <a:pt x="322844" y="79750"/>
                  <a:pt x="329944" y="76200"/>
                </a:cubicBezTo>
                <a:cubicBezTo>
                  <a:pt x="346058" y="68143"/>
                  <a:pt x="364911" y="65397"/>
                  <a:pt x="382331" y="61913"/>
                </a:cubicBezTo>
                <a:cubicBezTo>
                  <a:pt x="431960" y="28827"/>
                  <a:pt x="388087" y="52140"/>
                  <a:pt x="444244" y="38100"/>
                </a:cubicBezTo>
                <a:cubicBezTo>
                  <a:pt x="469403" y="31810"/>
                  <a:pt x="463384" y="26310"/>
                  <a:pt x="487106" y="23813"/>
                </a:cubicBezTo>
                <a:cubicBezTo>
                  <a:pt x="510840" y="21315"/>
                  <a:pt x="534731" y="20638"/>
                  <a:pt x="558544" y="19050"/>
                </a:cubicBezTo>
                <a:cubicBezTo>
                  <a:pt x="576006" y="15875"/>
                  <a:pt x="593576" y="13244"/>
                  <a:pt x="610931" y="9525"/>
                </a:cubicBezTo>
                <a:cubicBezTo>
                  <a:pt x="615840" y="8473"/>
                  <a:pt x="620249" y="5473"/>
                  <a:pt x="625219" y="4763"/>
                </a:cubicBezTo>
                <a:cubicBezTo>
                  <a:pt x="642577" y="2283"/>
                  <a:pt x="660144" y="1588"/>
                  <a:pt x="677606" y="0"/>
                </a:cubicBezTo>
                <a:lnTo>
                  <a:pt x="1249106" y="4763"/>
                </a:lnTo>
                <a:cubicBezTo>
                  <a:pt x="1254126" y="4845"/>
                  <a:pt x="1258543" y="8231"/>
                  <a:pt x="1263394" y="9525"/>
                </a:cubicBezTo>
                <a:cubicBezTo>
                  <a:pt x="1282367" y="14585"/>
                  <a:pt x="1301915" y="17604"/>
                  <a:pt x="1320544" y="23813"/>
                </a:cubicBezTo>
                <a:cubicBezTo>
                  <a:pt x="1325306" y="25400"/>
                  <a:pt x="1329931" y="27486"/>
                  <a:pt x="1334831" y="28575"/>
                </a:cubicBezTo>
                <a:cubicBezTo>
                  <a:pt x="1344257" y="30670"/>
                  <a:pt x="1353881" y="31750"/>
                  <a:pt x="1363406" y="33338"/>
                </a:cubicBezTo>
                <a:cubicBezTo>
                  <a:pt x="1380729" y="40267"/>
                  <a:pt x="1412248" y="52110"/>
                  <a:pt x="1425319" y="61913"/>
                </a:cubicBezTo>
                <a:cubicBezTo>
                  <a:pt x="1438019" y="71438"/>
                  <a:pt x="1449220" y="83388"/>
                  <a:pt x="1463419" y="90488"/>
                </a:cubicBezTo>
                <a:cubicBezTo>
                  <a:pt x="1481273" y="99415"/>
                  <a:pt x="1486064" y="100391"/>
                  <a:pt x="1501519" y="114300"/>
                </a:cubicBezTo>
                <a:cubicBezTo>
                  <a:pt x="1511532" y="123311"/>
                  <a:pt x="1522622" y="131667"/>
                  <a:pt x="1530094" y="142875"/>
                </a:cubicBezTo>
                <a:cubicBezTo>
                  <a:pt x="1533269" y="147638"/>
                  <a:pt x="1534856" y="153988"/>
                  <a:pt x="1539619" y="157163"/>
                </a:cubicBezTo>
                <a:cubicBezTo>
                  <a:pt x="1545065" y="160794"/>
                  <a:pt x="1552319" y="160338"/>
                  <a:pt x="1558669" y="161925"/>
                </a:cubicBezTo>
                <a:cubicBezTo>
                  <a:pt x="1563431" y="168275"/>
                  <a:pt x="1568343" y="174516"/>
                  <a:pt x="1572956" y="180975"/>
                </a:cubicBezTo>
                <a:cubicBezTo>
                  <a:pt x="1576283" y="185633"/>
                  <a:pt x="1578434" y="191216"/>
                  <a:pt x="1582481" y="195263"/>
                </a:cubicBezTo>
                <a:cubicBezTo>
                  <a:pt x="1586528" y="199310"/>
                  <a:pt x="1592372" y="201124"/>
                  <a:pt x="1596769" y="204788"/>
                </a:cubicBezTo>
                <a:cubicBezTo>
                  <a:pt x="1610208" y="215987"/>
                  <a:pt x="1622521" y="232479"/>
                  <a:pt x="1630106" y="247650"/>
                </a:cubicBezTo>
                <a:cubicBezTo>
                  <a:pt x="1633281" y="254000"/>
                  <a:pt x="1636109" y="260536"/>
                  <a:pt x="1639631" y="266700"/>
                </a:cubicBezTo>
                <a:cubicBezTo>
                  <a:pt x="1642471" y="271670"/>
                  <a:pt x="1646831" y="275757"/>
                  <a:pt x="1649156" y="280988"/>
                </a:cubicBezTo>
                <a:cubicBezTo>
                  <a:pt x="1653234" y="290163"/>
                  <a:pt x="1655506" y="300038"/>
                  <a:pt x="1658681" y="309563"/>
                </a:cubicBezTo>
                <a:cubicBezTo>
                  <a:pt x="1660269" y="314325"/>
                  <a:pt x="1660659" y="319673"/>
                  <a:pt x="1663444" y="323850"/>
                </a:cubicBezTo>
                <a:lnTo>
                  <a:pt x="1672969" y="338138"/>
                </a:lnTo>
                <a:cubicBezTo>
                  <a:pt x="1682879" y="377783"/>
                  <a:pt x="1670812" y="338588"/>
                  <a:pt x="1687256" y="371475"/>
                </a:cubicBezTo>
                <a:cubicBezTo>
                  <a:pt x="1689501" y="375965"/>
                  <a:pt x="1690155" y="381102"/>
                  <a:pt x="1692019" y="385763"/>
                </a:cubicBezTo>
                <a:cubicBezTo>
                  <a:pt x="1693337" y="389059"/>
                  <a:pt x="1695194" y="392113"/>
                  <a:pt x="1696781" y="3952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230988" y="3600450"/>
            <a:ext cx="738187" cy="1657350"/>
          </a:xfrm>
          <a:custGeom>
            <a:avLst/>
            <a:gdLst>
              <a:gd name="connsiteX0" fmla="*/ 466725 w 738187"/>
              <a:gd name="connsiteY0" fmla="*/ 1657350 h 1657350"/>
              <a:gd name="connsiteX1" fmla="*/ 476250 w 738187"/>
              <a:gd name="connsiteY1" fmla="*/ 1643063 h 1657350"/>
              <a:gd name="connsiteX2" fmla="*/ 509587 w 738187"/>
              <a:gd name="connsiteY2" fmla="*/ 1619250 h 1657350"/>
              <a:gd name="connsiteX3" fmla="*/ 523875 w 738187"/>
              <a:gd name="connsiteY3" fmla="*/ 1604963 h 1657350"/>
              <a:gd name="connsiteX4" fmla="*/ 542925 w 738187"/>
              <a:gd name="connsiteY4" fmla="*/ 1576388 h 1657350"/>
              <a:gd name="connsiteX5" fmla="*/ 585787 w 738187"/>
              <a:gd name="connsiteY5" fmla="*/ 1514475 h 1657350"/>
              <a:gd name="connsiteX6" fmla="*/ 619125 w 738187"/>
              <a:gd name="connsiteY6" fmla="*/ 1457325 h 1657350"/>
              <a:gd name="connsiteX7" fmla="*/ 638175 w 738187"/>
              <a:gd name="connsiteY7" fmla="*/ 1428750 h 1657350"/>
              <a:gd name="connsiteX8" fmla="*/ 647700 w 738187"/>
              <a:gd name="connsiteY8" fmla="*/ 1400175 h 1657350"/>
              <a:gd name="connsiteX9" fmla="*/ 661987 w 738187"/>
              <a:gd name="connsiteY9" fmla="*/ 1362075 h 1657350"/>
              <a:gd name="connsiteX10" fmla="*/ 671512 w 738187"/>
              <a:gd name="connsiteY10" fmla="*/ 1333500 h 1657350"/>
              <a:gd name="connsiteX11" fmla="*/ 685800 w 738187"/>
              <a:gd name="connsiteY11" fmla="*/ 1300163 h 1657350"/>
              <a:gd name="connsiteX12" fmla="*/ 690562 w 738187"/>
              <a:gd name="connsiteY12" fmla="*/ 1262063 h 1657350"/>
              <a:gd name="connsiteX13" fmla="*/ 704850 w 738187"/>
              <a:gd name="connsiteY13" fmla="*/ 1223963 h 1657350"/>
              <a:gd name="connsiteX14" fmla="*/ 719137 w 738187"/>
              <a:gd name="connsiteY14" fmla="*/ 1171575 h 1657350"/>
              <a:gd name="connsiteX15" fmla="*/ 733425 w 738187"/>
              <a:gd name="connsiteY15" fmla="*/ 1081088 h 1657350"/>
              <a:gd name="connsiteX16" fmla="*/ 738187 w 738187"/>
              <a:gd name="connsiteY16" fmla="*/ 1019175 h 1657350"/>
              <a:gd name="connsiteX17" fmla="*/ 733425 w 738187"/>
              <a:gd name="connsiteY17" fmla="*/ 619125 h 1657350"/>
              <a:gd name="connsiteX18" fmla="*/ 728662 w 738187"/>
              <a:gd name="connsiteY18" fmla="*/ 600075 h 1657350"/>
              <a:gd name="connsiteX19" fmla="*/ 723900 w 738187"/>
              <a:gd name="connsiteY19" fmla="*/ 571500 h 1657350"/>
              <a:gd name="connsiteX20" fmla="*/ 719137 w 738187"/>
              <a:gd name="connsiteY20" fmla="*/ 481013 h 1657350"/>
              <a:gd name="connsiteX21" fmla="*/ 709612 w 738187"/>
              <a:gd name="connsiteY21" fmla="*/ 461963 h 1657350"/>
              <a:gd name="connsiteX22" fmla="*/ 700087 w 738187"/>
              <a:gd name="connsiteY22" fmla="*/ 338138 h 1657350"/>
              <a:gd name="connsiteX23" fmla="*/ 690562 w 738187"/>
              <a:gd name="connsiteY23" fmla="*/ 309563 h 1657350"/>
              <a:gd name="connsiteX24" fmla="*/ 681037 w 738187"/>
              <a:gd name="connsiteY24" fmla="*/ 271463 h 1657350"/>
              <a:gd name="connsiteX25" fmla="*/ 676275 w 738187"/>
              <a:gd name="connsiteY25" fmla="*/ 257175 h 1657350"/>
              <a:gd name="connsiteX26" fmla="*/ 671512 w 738187"/>
              <a:gd name="connsiteY26" fmla="*/ 238125 h 1657350"/>
              <a:gd name="connsiteX27" fmla="*/ 666750 w 738187"/>
              <a:gd name="connsiteY27" fmla="*/ 223838 h 1657350"/>
              <a:gd name="connsiteX28" fmla="*/ 661987 w 738187"/>
              <a:gd name="connsiteY28" fmla="*/ 204788 h 1657350"/>
              <a:gd name="connsiteX29" fmla="*/ 647700 w 738187"/>
              <a:gd name="connsiteY29" fmla="*/ 185738 h 1657350"/>
              <a:gd name="connsiteX30" fmla="*/ 633412 w 738187"/>
              <a:gd name="connsiteY30" fmla="*/ 157163 h 1657350"/>
              <a:gd name="connsiteX31" fmla="*/ 609600 w 738187"/>
              <a:gd name="connsiteY31" fmla="*/ 119063 h 1657350"/>
              <a:gd name="connsiteX32" fmla="*/ 581025 w 738187"/>
              <a:gd name="connsiteY32" fmla="*/ 90488 h 1657350"/>
              <a:gd name="connsiteX33" fmla="*/ 571500 w 738187"/>
              <a:gd name="connsiteY33" fmla="*/ 76200 h 1657350"/>
              <a:gd name="connsiteX34" fmla="*/ 533400 w 738187"/>
              <a:gd name="connsiteY34" fmla="*/ 57150 h 1657350"/>
              <a:gd name="connsiteX35" fmla="*/ 519112 w 738187"/>
              <a:gd name="connsiteY35" fmla="*/ 47625 h 1657350"/>
              <a:gd name="connsiteX36" fmla="*/ 500062 w 738187"/>
              <a:gd name="connsiteY36" fmla="*/ 42863 h 1657350"/>
              <a:gd name="connsiteX37" fmla="*/ 457200 w 738187"/>
              <a:gd name="connsiteY37" fmla="*/ 23813 h 1657350"/>
              <a:gd name="connsiteX38" fmla="*/ 438150 w 738187"/>
              <a:gd name="connsiteY38" fmla="*/ 14288 h 1657350"/>
              <a:gd name="connsiteX39" fmla="*/ 400050 w 738187"/>
              <a:gd name="connsiteY39" fmla="*/ 4763 h 1657350"/>
              <a:gd name="connsiteX40" fmla="*/ 385762 w 738187"/>
              <a:gd name="connsiteY40" fmla="*/ 0 h 1657350"/>
              <a:gd name="connsiteX41" fmla="*/ 280987 w 738187"/>
              <a:gd name="connsiteY41" fmla="*/ 4763 h 1657350"/>
              <a:gd name="connsiteX42" fmla="*/ 266700 w 738187"/>
              <a:gd name="connsiteY42" fmla="*/ 9525 h 1657350"/>
              <a:gd name="connsiteX43" fmla="*/ 219075 w 738187"/>
              <a:gd name="connsiteY43" fmla="*/ 23813 h 1657350"/>
              <a:gd name="connsiteX44" fmla="*/ 200025 w 738187"/>
              <a:gd name="connsiteY44" fmla="*/ 33338 h 1657350"/>
              <a:gd name="connsiteX45" fmla="*/ 185737 w 738187"/>
              <a:gd name="connsiteY45" fmla="*/ 42863 h 1657350"/>
              <a:gd name="connsiteX46" fmla="*/ 157162 w 738187"/>
              <a:gd name="connsiteY46" fmla="*/ 52388 h 1657350"/>
              <a:gd name="connsiteX47" fmla="*/ 128587 w 738187"/>
              <a:gd name="connsiteY47" fmla="*/ 66675 h 1657350"/>
              <a:gd name="connsiteX48" fmla="*/ 100012 w 738187"/>
              <a:gd name="connsiteY48" fmla="*/ 80963 h 1657350"/>
              <a:gd name="connsiteX49" fmla="*/ 71437 w 738187"/>
              <a:gd name="connsiteY49" fmla="*/ 104775 h 1657350"/>
              <a:gd name="connsiteX50" fmla="*/ 42862 w 738187"/>
              <a:gd name="connsiteY50" fmla="*/ 123825 h 1657350"/>
              <a:gd name="connsiteX51" fmla="*/ 28575 w 738187"/>
              <a:gd name="connsiteY51" fmla="*/ 133350 h 1657350"/>
              <a:gd name="connsiteX52" fmla="*/ 0 w 738187"/>
              <a:gd name="connsiteY52" fmla="*/ 161925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38187" h="1657350">
                <a:moveTo>
                  <a:pt x="466725" y="1657350"/>
                </a:moveTo>
                <a:cubicBezTo>
                  <a:pt x="469900" y="1652588"/>
                  <a:pt x="472203" y="1647110"/>
                  <a:pt x="476250" y="1643063"/>
                </a:cubicBezTo>
                <a:cubicBezTo>
                  <a:pt x="493405" y="1625908"/>
                  <a:pt x="493364" y="1632769"/>
                  <a:pt x="509587" y="1619250"/>
                </a:cubicBezTo>
                <a:cubicBezTo>
                  <a:pt x="514761" y="1614938"/>
                  <a:pt x="519740" y="1610279"/>
                  <a:pt x="523875" y="1604963"/>
                </a:cubicBezTo>
                <a:cubicBezTo>
                  <a:pt x="530903" y="1595927"/>
                  <a:pt x="536360" y="1585766"/>
                  <a:pt x="542925" y="1576388"/>
                </a:cubicBezTo>
                <a:cubicBezTo>
                  <a:pt x="564278" y="1545883"/>
                  <a:pt x="559811" y="1559004"/>
                  <a:pt x="585787" y="1514475"/>
                </a:cubicBezTo>
                <a:cubicBezTo>
                  <a:pt x="596900" y="1495425"/>
                  <a:pt x="606891" y="1475675"/>
                  <a:pt x="619125" y="1457325"/>
                </a:cubicBezTo>
                <a:cubicBezTo>
                  <a:pt x="625475" y="1447800"/>
                  <a:pt x="633055" y="1438989"/>
                  <a:pt x="638175" y="1428750"/>
                </a:cubicBezTo>
                <a:cubicBezTo>
                  <a:pt x="642665" y="1419770"/>
                  <a:pt x="644323" y="1409630"/>
                  <a:pt x="647700" y="1400175"/>
                </a:cubicBezTo>
                <a:cubicBezTo>
                  <a:pt x="652262" y="1387402"/>
                  <a:pt x="657425" y="1374848"/>
                  <a:pt x="661987" y="1362075"/>
                </a:cubicBezTo>
                <a:cubicBezTo>
                  <a:pt x="665364" y="1352620"/>
                  <a:pt x="667908" y="1342871"/>
                  <a:pt x="671512" y="1333500"/>
                </a:cubicBezTo>
                <a:cubicBezTo>
                  <a:pt x="675852" y="1322216"/>
                  <a:pt x="681037" y="1311275"/>
                  <a:pt x="685800" y="1300163"/>
                </a:cubicBezTo>
                <a:cubicBezTo>
                  <a:pt x="687387" y="1287463"/>
                  <a:pt x="687458" y="1274480"/>
                  <a:pt x="690562" y="1262063"/>
                </a:cubicBezTo>
                <a:cubicBezTo>
                  <a:pt x="693852" y="1248904"/>
                  <a:pt x="700561" y="1236831"/>
                  <a:pt x="704850" y="1223963"/>
                </a:cubicBezTo>
                <a:cubicBezTo>
                  <a:pt x="706116" y="1220165"/>
                  <a:pt x="717268" y="1181543"/>
                  <a:pt x="719137" y="1171575"/>
                </a:cubicBezTo>
                <a:cubicBezTo>
                  <a:pt x="720592" y="1163817"/>
                  <a:pt x="731694" y="1098400"/>
                  <a:pt x="733425" y="1081088"/>
                </a:cubicBezTo>
                <a:cubicBezTo>
                  <a:pt x="735485" y="1060492"/>
                  <a:pt x="736600" y="1039813"/>
                  <a:pt x="738187" y="1019175"/>
                </a:cubicBezTo>
                <a:cubicBezTo>
                  <a:pt x="736600" y="885825"/>
                  <a:pt x="736455" y="752450"/>
                  <a:pt x="733425" y="619125"/>
                </a:cubicBezTo>
                <a:cubicBezTo>
                  <a:pt x="733276" y="612581"/>
                  <a:pt x="729946" y="606493"/>
                  <a:pt x="728662" y="600075"/>
                </a:cubicBezTo>
                <a:cubicBezTo>
                  <a:pt x="726768" y="590606"/>
                  <a:pt x="725487" y="581025"/>
                  <a:pt x="723900" y="571500"/>
                </a:cubicBezTo>
                <a:cubicBezTo>
                  <a:pt x="722312" y="541338"/>
                  <a:pt x="723044" y="510963"/>
                  <a:pt x="719137" y="481013"/>
                </a:cubicBezTo>
                <a:cubicBezTo>
                  <a:pt x="718219" y="473973"/>
                  <a:pt x="710665" y="468984"/>
                  <a:pt x="709612" y="461963"/>
                </a:cubicBezTo>
                <a:cubicBezTo>
                  <a:pt x="704273" y="426369"/>
                  <a:pt x="707120" y="375648"/>
                  <a:pt x="700087" y="338138"/>
                </a:cubicBezTo>
                <a:cubicBezTo>
                  <a:pt x="698237" y="328270"/>
                  <a:pt x="693320" y="319217"/>
                  <a:pt x="690562" y="309563"/>
                </a:cubicBezTo>
                <a:cubicBezTo>
                  <a:pt x="686966" y="296976"/>
                  <a:pt x="685176" y="283882"/>
                  <a:pt x="681037" y="271463"/>
                </a:cubicBezTo>
                <a:cubicBezTo>
                  <a:pt x="679450" y="266700"/>
                  <a:pt x="677654" y="262002"/>
                  <a:pt x="676275" y="257175"/>
                </a:cubicBezTo>
                <a:cubicBezTo>
                  <a:pt x="674477" y="250881"/>
                  <a:pt x="673310" y="244419"/>
                  <a:pt x="671512" y="238125"/>
                </a:cubicBezTo>
                <a:cubicBezTo>
                  <a:pt x="670133" y="233298"/>
                  <a:pt x="668129" y="228665"/>
                  <a:pt x="666750" y="223838"/>
                </a:cubicBezTo>
                <a:cubicBezTo>
                  <a:pt x="664952" y="217544"/>
                  <a:pt x="664914" y="210642"/>
                  <a:pt x="661987" y="204788"/>
                </a:cubicBezTo>
                <a:cubicBezTo>
                  <a:pt x="658437" y="197689"/>
                  <a:pt x="652462" y="192088"/>
                  <a:pt x="647700" y="185738"/>
                </a:cubicBezTo>
                <a:cubicBezTo>
                  <a:pt x="635725" y="149817"/>
                  <a:pt x="651880" y="194100"/>
                  <a:pt x="633412" y="157163"/>
                </a:cubicBezTo>
                <a:cubicBezTo>
                  <a:pt x="618397" y="127133"/>
                  <a:pt x="646038" y="159144"/>
                  <a:pt x="609600" y="119063"/>
                </a:cubicBezTo>
                <a:cubicBezTo>
                  <a:pt x="600539" y="109096"/>
                  <a:pt x="588497" y="101696"/>
                  <a:pt x="581025" y="90488"/>
                </a:cubicBezTo>
                <a:cubicBezTo>
                  <a:pt x="577850" y="85725"/>
                  <a:pt x="576189" y="79483"/>
                  <a:pt x="571500" y="76200"/>
                </a:cubicBezTo>
                <a:cubicBezTo>
                  <a:pt x="559868" y="68057"/>
                  <a:pt x="545214" y="65026"/>
                  <a:pt x="533400" y="57150"/>
                </a:cubicBezTo>
                <a:cubicBezTo>
                  <a:pt x="528637" y="53975"/>
                  <a:pt x="524373" y="49880"/>
                  <a:pt x="519112" y="47625"/>
                </a:cubicBezTo>
                <a:cubicBezTo>
                  <a:pt x="513096" y="45047"/>
                  <a:pt x="506412" y="44450"/>
                  <a:pt x="500062" y="42863"/>
                </a:cubicBezTo>
                <a:cubicBezTo>
                  <a:pt x="458038" y="14846"/>
                  <a:pt x="525205" y="57816"/>
                  <a:pt x="457200" y="23813"/>
                </a:cubicBezTo>
                <a:cubicBezTo>
                  <a:pt x="450850" y="20638"/>
                  <a:pt x="444885" y="16533"/>
                  <a:pt x="438150" y="14288"/>
                </a:cubicBezTo>
                <a:cubicBezTo>
                  <a:pt x="425731" y="10148"/>
                  <a:pt x="412469" y="8903"/>
                  <a:pt x="400050" y="4763"/>
                </a:cubicBezTo>
                <a:lnTo>
                  <a:pt x="385762" y="0"/>
                </a:lnTo>
                <a:cubicBezTo>
                  <a:pt x="350837" y="1588"/>
                  <a:pt x="315837" y="1975"/>
                  <a:pt x="280987" y="4763"/>
                </a:cubicBezTo>
                <a:cubicBezTo>
                  <a:pt x="275983" y="5163"/>
                  <a:pt x="271527" y="8146"/>
                  <a:pt x="266700" y="9525"/>
                </a:cubicBezTo>
                <a:cubicBezTo>
                  <a:pt x="250752" y="14082"/>
                  <a:pt x="234160" y="16270"/>
                  <a:pt x="219075" y="23813"/>
                </a:cubicBezTo>
                <a:cubicBezTo>
                  <a:pt x="212725" y="26988"/>
                  <a:pt x="206189" y="29816"/>
                  <a:pt x="200025" y="33338"/>
                </a:cubicBezTo>
                <a:cubicBezTo>
                  <a:pt x="195055" y="36178"/>
                  <a:pt x="190968" y="40538"/>
                  <a:pt x="185737" y="42863"/>
                </a:cubicBezTo>
                <a:cubicBezTo>
                  <a:pt x="176562" y="46941"/>
                  <a:pt x="165516" y="46819"/>
                  <a:pt x="157162" y="52388"/>
                </a:cubicBezTo>
                <a:cubicBezTo>
                  <a:pt x="138698" y="64698"/>
                  <a:pt x="148305" y="60103"/>
                  <a:pt x="128587" y="66675"/>
                </a:cubicBezTo>
                <a:cubicBezTo>
                  <a:pt x="87644" y="93971"/>
                  <a:pt x="139446" y="61245"/>
                  <a:pt x="100012" y="80963"/>
                </a:cubicBezTo>
                <a:cubicBezTo>
                  <a:pt x="79593" y="91173"/>
                  <a:pt x="90393" y="90032"/>
                  <a:pt x="71437" y="104775"/>
                </a:cubicBezTo>
                <a:cubicBezTo>
                  <a:pt x="62401" y="111803"/>
                  <a:pt x="52387" y="117475"/>
                  <a:pt x="42862" y="123825"/>
                </a:cubicBezTo>
                <a:cubicBezTo>
                  <a:pt x="38100" y="127000"/>
                  <a:pt x="32622" y="129303"/>
                  <a:pt x="28575" y="133350"/>
                </a:cubicBezTo>
                <a:lnTo>
                  <a:pt x="0" y="16192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2787950" y="3957638"/>
            <a:ext cx="1409700" cy="247650"/>
          </a:xfrm>
          <a:custGeom>
            <a:avLst/>
            <a:gdLst>
              <a:gd name="connsiteX0" fmla="*/ 1409700 w 1409700"/>
              <a:gd name="connsiteY0" fmla="*/ 0 h 247650"/>
              <a:gd name="connsiteX1" fmla="*/ 1395413 w 1409700"/>
              <a:gd name="connsiteY1" fmla="*/ 4762 h 247650"/>
              <a:gd name="connsiteX2" fmla="*/ 1385888 w 1409700"/>
              <a:gd name="connsiteY2" fmla="*/ 19050 h 247650"/>
              <a:gd name="connsiteX3" fmla="*/ 1371600 w 1409700"/>
              <a:gd name="connsiteY3" fmla="*/ 33337 h 247650"/>
              <a:gd name="connsiteX4" fmla="*/ 1352550 w 1409700"/>
              <a:gd name="connsiteY4" fmla="*/ 42862 h 247650"/>
              <a:gd name="connsiteX5" fmla="*/ 1338263 w 1409700"/>
              <a:gd name="connsiteY5" fmla="*/ 52387 h 247650"/>
              <a:gd name="connsiteX6" fmla="*/ 1290638 w 1409700"/>
              <a:gd name="connsiteY6" fmla="*/ 66675 h 247650"/>
              <a:gd name="connsiteX7" fmla="*/ 1247775 w 1409700"/>
              <a:gd name="connsiteY7" fmla="*/ 85725 h 247650"/>
              <a:gd name="connsiteX8" fmla="*/ 1100138 w 1409700"/>
              <a:gd name="connsiteY8" fmla="*/ 104775 h 247650"/>
              <a:gd name="connsiteX9" fmla="*/ 319088 w 1409700"/>
              <a:gd name="connsiteY9" fmla="*/ 128587 h 247650"/>
              <a:gd name="connsiteX10" fmla="*/ 285750 w 1409700"/>
              <a:gd name="connsiteY10" fmla="*/ 133350 h 247650"/>
              <a:gd name="connsiteX11" fmla="*/ 271463 w 1409700"/>
              <a:gd name="connsiteY11" fmla="*/ 138112 h 247650"/>
              <a:gd name="connsiteX12" fmla="*/ 242888 w 1409700"/>
              <a:gd name="connsiteY12" fmla="*/ 142875 h 247650"/>
              <a:gd name="connsiteX13" fmla="*/ 214313 w 1409700"/>
              <a:gd name="connsiteY13" fmla="*/ 152400 h 247650"/>
              <a:gd name="connsiteX14" fmla="*/ 195263 w 1409700"/>
              <a:gd name="connsiteY14" fmla="*/ 157162 h 247650"/>
              <a:gd name="connsiteX15" fmla="*/ 166688 w 1409700"/>
              <a:gd name="connsiteY15" fmla="*/ 166687 h 247650"/>
              <a:gd name="connsiteX16" fmla="*/ 147638 w 1409700"/>
              <a:gd name="connsiteY16" fmla="*/ 171450 h 247650"/>
              <a:gd name="connsiteX17" fmla="*/ 114300 w 1409700"/>
              <a:gd name="connsiteY17" fmla="*/ 185737 h 247650"/>
              <a:gd name="connsiteX18" fmla="*/ 80963 w 1409700"/>
              <a:gd name="connsiteY18" fmla="*/ 195262 h 247650"/>
              <a:gd name="connsiteX19" fmla="*/ 52388 w 1409700"/>
              <a:gd name="connsiteY19" fmla="*/ 214312 h 247650"/>
              <a:gd name="connsiteX20" fmla="*/ 38100 w 1409700"/>
              <a:gd name="connsiteY20" fmla="*/ 219075 h 247650"/>
              <a:gd name="connsiteX21" fmla="*/ 9525 w 1409700"/>
              <a:gd name="connsiteY21" fmla="*/ 233362 h 247650"/>
              <a:gd name="connsiteX22" fmla="*/ 0 w 1409700"/>
              <a:gd name="connsiteY2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09700" h="247650">
                <a:moveTo>
                  <a:pt x="1409700" y="0"/>
                </a:moveTo>
                <a:cubicBezTo>
                  <a:pt x="1404938" y="1587"/>
                  <a:pt x="1399333" y="1626"/>
                  <a:pt x="1395413" y="4762"/>
                </a:cubicBezTo>
                <a:cubicBezTo>
                  <a:pt x="1390943" y="8338"/>
                  <a:pt x="1389552" y="14653"/>
                  <a:pt x="1385888" y="19050"/>
                </a:cubicBezTo>
                <a:cubicBezTo>
                  <a:pt x="1381576" y="24224"/>
                  <a:pt x="1377081" y="29422"/>
                  <a:pt x="1371600" y="33337"/>
                </a:cubicBezTo>
                <a:cubicBezTo>
                  <a:pt x="1365823" y="37463"/>
                  <a:pt x="1358714" y="39340"/>
                  <a:pt x="1352550" y="42862"/>
                </a:cubicBezTo>
                <a:cubicBezTo>
                  <a:pt x="1347580" y="45702"/>
                  <a:pt x="1343493" y="50062"/>
                  <a:pt x="1338263" y="52387"/>
                </a:cubicBezTo>
                <a:cubicBezTo>
                  <a:pt x="1241430" y="95424"/>
                  <a:pt x="1359879" y="38978"/>
                  <a:pt x="1290638" y="66675"/>
                </a:cubicBezTo>
                <a:cubicBezTo>
                  <a:pt x="1271320" y="74402"/>
                  <a:pt x="1265685" y="81745"/>
                  <a:pt x="1247775" y="85725"/>
                </a:cubicBezTo>
                <a:cubicBezTo>
                  <a:pt x="1164798" y="104164"/>
                  <a:pt x="1186516" y="99376"/>
                  <a:pt x="1100138" y="104775"/>
                </a:cubicBezTo>
                <a:cubicBezTo>
                  <a:pt x="846578" y="168158"/>
                  <a:pt x="573286" y="126822"/>
                  <a:pt x="319088" y="128587"/>
                </a:cubicBezTo>
                <a:cubicBezTo>
                  <a:pt x="307975" y="130175"/>
                  <a:pt x="296758" y="131148"/>
                  <a:pt x="285750" y="133350"/>
                </a:cubicBezTo>
                <a:cubicBezTo>
                  <a:pt x="280828" y="134334"/>
                  <a:pt x="276363" y="137023"/>
                  <a:pt x="271463" y="138112"/>
                </a:cubicBezTo>
                <a:cubicBezTo>
                  <a:pt x="262037" y="140207"/>
                  <a:pt x="252256" y="140533"/>
                  <a:pt x="242888" y="142875"/>
                </a:cubicBezTo>
                <a:cubicBezTo>
                  <a:pt x="233148" y="145310"/>
                  <a:pt x="223930" y="149515"/>
                  <a:pt x="214313" y="152400"/>
                </a:cubicBezTo>
                <a:cubicBezTo>
                  <a:pt x="208044" y="154281"/>
                  <a:pt x="201532" y="155281"/>
                  <a:pt x="195263" y="157162"/>
                </a:cubicBezTo>
                <a:cubicBezTo>
                  <a:pt x="185646" y="160047"/>
                  <a:pt x="176428" y="164252"/>
                  <a:pt x="166688" y="166687"/>
                </a:cubicBezTo>
                <a:cubicBezTo>
                  <a:pt x="160338" y="168275"/>
                  <a:pt x="153932" y="169652"/>
                  <a:pt x="147638" y="171450"/>
                </a:cubicBezTo>
                <a:cubicBezTo>
                  <a:pt x="125296" y="177833"/>
                  <a:pt x="139705" y="174849"/>
                  <a:pt x="114300" y="185737"/>
                </a:cubicBezTo>
                <a:cubicBezTo>
                  <a:pt x="104729" y="189839"/>
                  <a:pt x="90638" y="192844"/>
                  <a:pt x="80963" y="195262"/>
                </a:cubicBezTo>
                <a:cubicBezTo>
                  <a:pt x="71438" y="201612"/>
                  <a:pt x="63248" y="210692"/>
                  <a:pt x="52388" y="214312"/>
                </a:cubicBezTo>
                <a:cubicBezTo>
                  <a:pt x="47625" y="215900"/>
                  <a:pt x="42590" y="216830"/>
                  <a:pt x="38100" y="219075"/>
                </a:cubicBezTo>
                <a:cubicBezTo>
                  <a:pt x="1178" y="237536"/>
                  <a:pt x="45432" y="221395"/>
                  <a:pt x="9525" y="233362"/>
                </a:cubicBezTo>
                <a:lnTo>
                  <a:pt x="0" y="2476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9044" y="4643446"/>
            <a:ext cx="2464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1.Mapper</a:t>
            </a:r>
            <a:r>
              <a:rPr lang="ko-KR" altLang="en-US" sz="9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900" dirty="0" smtClean="0">
                <a:solidFill>
                  <a:srgbClr val="FF0000"/>
                </a:solidFill>
              </a:rPr>
              <a:t>id</a:t>
            </a:r>
            <a:r>
              <a:rPr lang="ko-KR" altLang="en-US" sz="900" dirty="0" smtClean="0">
                <a:solidFill>
                  <a:srgbClr val="FF0000"/>
                </a:solidFill>
              </a:rPr>
              <a:t>에 해당하는 노드를 찾는다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16762" y="3714752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2. </a:t>
            </a:r>
            <a:r>
              <a:rPr lang="ko-KR" altLang="en-US" sz="900" dirty="0" smtClean="0">
                <a:solidFill>
                  <a:srgbClr val="FF0000"/>
                </a:solidFill>
              </a:rPr>
              <a:t>값 할당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87936" y="4000504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3. </a:t>
            </a:r>
            <a:r>
              <a:rPr lang="ko-KR" altLang="en-US" sz="900" dirty="0" smtClean="0">
                <a:solidFill>
                  <a:srgbClr val="FF0000"/>
                </a:solidFill>
              </a:rPr>
              <a:t>값이 들어갈 위치 설정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02250" y="4214818"/>
            <a:ext cx="21579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4. </a:t>
            </a:r>
            <a:r>
              <a:rPr lang="ko-KR" altLang="en-US" sz="900" dirty="0" smtClean="0">
                <a:solidFill>
                  <a:srgbClr val="FF0000"/>
                </a:solidFill>
              </a:rPr>
              <a:t>값을 사용한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쿼리문</a:t>
            </a:r>
            <a:r>
              <a:rPr lang="ko-KR" altLang="en-US" sz="900" dirty="0" smtClean="0">
                <a:solidFill>
                  <a:srgbClr val="FF0000"/>
                </a:solidFill>
              </a:rPr>
              <a:t> 생성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d</a:t>
            </a:r>
            <a:r>
              <a:rPr lang="en-US" altLang="ko-KR" sz="900" dirty="0" smtClean="0">
                <a:solidFill>
                  <a:srgbClr val="FF0000"/>
                </a:solidFill>
              </a:rPr>
              <a:t>elete from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cp_dept</a:t>
            </a:r>
            <a:r>
              <a:rPr lang="en-US" altLang="ko-KR" sz="900" dirty="0" smtClean="0">
                <a:solidFill>
                  <a:srgbClr val="FF0000"/>
                </a:solidFill>
              </a:rPr>
              <a:t> where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deptno</a:t>
            </a:r>
            <a:r>
              <a:rPr lang="en-US" altLang="ko-KR" sz="900" dirty="0" smtClean="0">
                <a:solidFill>
                  <a:srgbClr val="FF0000"/>
                </a:solidFill>
              </a:rPr>
              <a:t>=?</a:t>
            </a:r>
          </a:p>
          <a:p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5.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바인드변수</a:t>
            </a:r>
            <a:r>
              <a:rPr lang="ko-KR" altLang="en-US" sz="900" dirty="0" smtClean="0">
                <a:solidFill>
                  <a:srgbClr val="FF0000"/>
                </a:solidFill>
              </a:rPr>
              <a:t> 값 할당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endParaRPr lang="ko-KR" altLang="en-US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691</Words>
  <Application>Microsoft Office PowerPoint</Application>
  <PresentationFormat>화면 슬라이드 쇼(4:3)</PresentationFormat>
  <Paragraphs>147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20</cp:revision>
  <dcterms:created xsi:type="dcterms:W3CDTF">2023-11-08T00:21:55Z</dcterms:created>
  <dcterms:modified xsi:type="dcterms:W3CDTF">2023-11-09T00:28:29Z</dcterms:modified>
</cp:coreProperties>
</file>