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55" autoAdjust="0"/>
    <p:restoredTop sz="95023" autoAdjust="0"/>
  </p:normalViewPr>
  <p:slideViewPr>
    <p:cSldViewPr>
      <p:cViewPr>
        <p:scale>
          <a:sx n="150" d="100"/>
          <a:sy n="150" d="100"/>
        </p:scale>
        <p:origin x="-696" y="1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B04-BAC2-418F-9E6B-C80999C23EFE}" type="datetimeFigureOut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58E-C51C-4D0B-8EF5-D12E9EA8F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B04-BAC2-418F-9E6B-C80999C23EFE}" type="datetimeFigureOut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58E-C51C-4D0B-8EF5-D12E9EA8F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B04-BAC2-418F-9E6B-C80999C23EFE}" type="datetimeFigureOut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58E-C51C-4D0B-8EF5-D12E9EA8F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B04-BAC2-418F-9E6B-C80999C23EFE}" type="datetimeFigureOut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58E-C51C-4D0B-8EF5-D12E9EA8F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B04-BAC2-418F-9E6B-C80999C23EFE}" type="datetimeFigureOut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58E-C51C-4D0B-8EF5-D12E9EA8F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B04-BAC2-418F-9E6B-C80999C23EFE}" type="datetimeFigureOut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58E-C51C-4D0B-8EF5-D12E9EA8F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B04-BAC2-418F-9E6B-C80999C23EFE}" type="datetimeFigureOut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58E-C51C-4D0B-8EF5-D12E9EA8F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B04-BAC2-418F-9E6B-C80999C23EFE}" type="datetimeFigureOut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58E-C51C-4D0B-8EF5-D12E9EA8F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B04-BAC2-418F-9E6B-C80999C23EFE}" type="datetimeFigureOut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58E-C51C-4D0B-8EF5-D12E9EA8F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B04-BAC2-418F-9E6B-C80999C23EFE}" type="datetimeFigureOut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58E-C51C-4D0B-8EF5-D12E9EA8F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CB04-BAC2-418F-9E6B-C80999C23EFE}" type="datetimeFigureOut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58E-C51C-4D0B-8EF5-D12E9EA8F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CB04-BAC2-418F-9E6B-C80999C23EFE}" type="datetimeFigureOut">
              <a:rPr lang="ko-KR" altLang="en-US" smtClean="0"/>
              <a:pPr/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658E-C51C-4D0B-8EF5-D12E9EA8F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0922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*select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입력되는 값과 조회 되는 결과를 저장하기 위한 </a:t>
            </a:r>
            <a:r>
              <a:rPr lang="en-US" altLang="ko-KR" sz="1600" dirty="0" smtClean="0"/>
              <a:t>VO</a:t>
            </a:r>
            <a:r>
              <a:rPr lang="ko-KR" altLang="en-US" sz="1600" dirty="0" smtClean="0"/>
              <a:t>를 구분하여 만든다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입력되는 값은 </a:t>
            </a:r>
            <a:r>
              <a:rPr lang="en-US" altLang="ko-KR" sz="1600" dirty="0" smtClean="0"/>
              <a:t>VO</a:t>
            </a:r>
            <a:r>
              <a:rPr lang="ko-KR" altLang="en-US" sz="1600" dirty="0" smtClean="0"/>
              <a:t>를 붙이고 조회 되는 결과는 </a:t>
            </a:r>
            <a:r>
              <a:rPr lang="en-US" altLang="ko-KR" sz="1600" dirty="0" smtClean="0"/>
              <a:t>Domain</a:t>
            </a:r>
            <a:r>
              <a:rPr lang="ko-KR" altLang="en-US" sz="1600" dirty="0" smtClean="0"/>
              <a:t>을 붙인다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*Lombok </a:t>
            </a:r>
            <a:r>
              <a:rPr lang="en-US" altLang="ko-KR" sz="1600" dirty="0" smtClean="0"/>
              <a:t>library ( IDE </a:t>
            </a:r>
            <a:r>
              <a:rPr lang="ko-KR" altLang="en-US" sz="1600" dirty="0" smtClean="0"/>
              <a:t>설치하여 사용 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, getter, setter, </a:t>
            </a:r>
            <a:r>
              <a:rPr lang="en-US" altLang="ko-KR" sz="1600" dirty="0" err="1" smtClean="0"/>
              <a:t>toString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Annotation</a:t>
            </a:r>
            <a:r>
              <a:rPr lang="ko-KR" altLang="en-US" sz="1600" dirty="0" smtClean="0"/>
              <a:t>으로 생성해주는 </a:t>
            </a:r>
            <a:r>
              <a:rPr lang="en-US" altLang="ko-KR" sz="1600" dirty="0" smtClean="0"/>
              <a:t>library.</a:t>
            </a:r>
            <a:endParaRPr lang="en-US" altLang="ko-KR" sz="1600" dirty="0" smtClean="0"/>
          </a:p>
          <a:p>
            <a:r>
              <a:rPr lang="en-US" sz="1600" dirty="0" smtClean="0"/>
              <a:t>   https</a:t>
            </a:r>
            <a:r>
              <a:rPr lang="en-US" sz="1600" dirty="0"/>
              <a:t>://projectlombok.org</a:t>
            </a:r>
            <a:r>
              <a:rPr lang="en-US" sz="1600" dirty="0" smtClean="0"/>
              <a:t>/ </a:t>
            </a:r>
            <a:r>
              <a:rPr lang="ko-KR" altLang="en-US" sz="1600" dirty="0" smtClean="0"/>
              <a:t>에서 다운 받는다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@</a:t>
            </a:r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  - </a:t>
            </a:r>
            <a:r>
              <a:rPr lang="en-US" altLang="ko-KR" sz="1600" dirty="0" err="1" smtClean="0"/>
              <a:t>toString</a:t>
            </a:r>
            <a:r>
              <a:rPr lang="en-US" altLang="ko-KR" sz="1600" dirty="0" smtClean="0"/>
              <a:t> method</a:t>
            </a:r>
            <a:r>
              <a:rPr lang="ko-KR" altLang="en-US" sz="1600" dirty="0" smtClean="0"/>
              <a:t>를 생</a:t>
            </a:r>
            <a:r>
              <a:rPr lang="ko-KR" altLang="en-US" sz="1600" dirty="0"/>
              <a:t>성</a:t>
            </a:r>
            <a:endParaRPr lang="en-US" altLang="ko-KR" sz="1600" dirty="0"/>
          </a:p>
          <a:p>
            <a:r>
              <a:rPr lang="en-US" altLang="ko-KR" sz="1600" dirty="0" smtClean="0"/>
              <a:t>    @</a:t>
            </a:r>
            <a:r>
              <a:rPr lang="en-US" altLang="ko-KR" sz="1600" dirty="0" err="1" smtClean="0"/>
              <a:t>NoArgsConstructor</a:t>
            </a:r>
            <a:r>
              <a:rPr lang="en-US" altLang="ko-KR" sz="1600" dirty="0" smtClean="0"/>
              <a:t> – </a:t>
            </a:r>
            <a:r>
              <a:rPr lang="ko-KR" altLang="en-US" sz="1600" dirty="0" err="1" smtClean="0"/>
              <a:t>기본생성자를</a:t>
            </a:r>
            <a:r>
              <a:rPr lang="ko-KR" altLang="en-US" sz="1600" dirty="0" smtClean="0"/>
              <a:t> 생성</a:t>
            </a:r>
            <a:endParaRPr lang="en-US" altLang="ko-KR" sz="1600" dirty="0"/>
          </a:p>
          <a:p>
            <a:r>
              <a:rPr lang="en-US" altLang="ko-KR" sz="1600" dirty="0" smtClean="0"/>
              <a:t>    @</a:t>
            </a:r>
            <a:r>
              <a:rPr lang="en-US" altLang="ko-KR" sz="1600" dirty="0" err="1" smtClean="0"/>
              <a:t>AllArgsConstructor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매개변수 있는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    @Getter – getter method </a:t>
            </a:r>
            <a:r>
              <a:rPr lang="ko-KR" altLang="en-US" sz="1600" dirty="0" smtClean="0"/>
              <a:t>생성</a:t>
            </a:r>
            <a:endParaRPr lang="en-US" altLang="ko-KR" sz="1600" dirty="0"/>
          </a:p>
          <a:p>
            <a:r>
              <a:rPr lang="en-US" altLang="ko-KR" sz="1600" dirty="0" smtClean="0"/>
              <a:t>    @Setter – setter method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1719852"/>
            <a:ext cx="2516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 </a:t>
            </a:r>
            <a:r>
              <a:rPr lang="en-US" altLang="ko-KR" sz="1200" dirty="0" err="1" smtClean="0"/>
              <a:t>name,age,addr</a:t>
            </a:r>
            <a:endParaRPr lang="en-US" altLang="ko-KR" sz="1200" dirty="0" smtClean="0"/>
          </a:p>
          <a:p>
            <a:r>
              <a:rPr lang="en-US" altLang="ko-KR" sz="1200" dirty="0" smtClean="0"/>
              <a:t>Form </a:t>
            </a:r>
            <a:r>
              <a:rPr lang="ko-KR" altLang="en-US" sz="1200" dirty="0" err="1" smtClean="0"/>
              <a:t>테이블명</a:t>
            </a:r>
            <a:endParaRPr lang="en-US" altLang="ko-KR" sz="1200" dirty="0" smtClean="0"/>
          </a:p>
          <a:p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stu_num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값 </a:t>
            </a:r>
            <a:r>
              <a:rPr lang="en-US" altLang="ko-KR" sz="1200" dirty="0" smtClean="0"/>
              <a:t>and code=</a:t>
            </a:r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3786182" y="1643050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6200000" flipV="1">
            <a:off x="2236426" y="1478293"/>
            <a:ext cx="285752" cy="18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4810" y="1434100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StudentVO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714480" y="1142984"/>
            <a:ext cx="144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StudentDomain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2857488" y="1643050"/>
            <a:ext cx="164307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28794" y="1714488"/>
            <a:ext cx="107157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>
            <a:off x="571472" y="3500438"/>
            <a:ext cx="71438" cy="7143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21054" y="3723505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class</a:t>
            </a:r>
            <a:r>
              <a:rPr lang="ko-KR" altLang="en-US" sz="1200" dirty="0" smtClean="0"/>
              <a:t>위</a:t>
            </a:r>
            <a:endParaRPr lang="ko-KR" altLang="en-US" sz="1200" dirty="0"/>
          </a:p>
        </p:txBody>
      </p:sp>
      <p:sp>
        <p:nvSpPr>
          <p:cNvPr id="21" name="왼쪽 중괄호 20"/>
          <p:cNvSpPr/>
          <p:nvPr/>
        </p:nvSpPr>
        <p:spPr>
          <a:xfrm>
            <a:off x="571472" y="4500570"/>
            <a:ext cx="71438" cy="428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-32" y="4500570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class</a:t>
            </a:r>
            <a:r>
              <a:rPr lang="ko-KR" altLang="en-US" sz="1200" dirty="0" smtClean="0"/>
              <a:t>위</a:t>
            </a:r>
            <a:endParaRPr lang="en-US" altLang="ko-KR" sz="1200" dirty="0" smtClean="0"/>
          </a:p>
          <a:p>
            <a:r>
              <a:rPr lang="ko-KR" altLang="en-US" sz="1200" b="1" dirty="0" err="1" smtClean="0"/>
              <a:t>변수</a:t>
            </a:r>
            <a:r>
              <a:rPr lang="ko-KR" altLang="en-US" sz="1200" b="1" dirty="0" err="1"/>
              <a:t>위</a:t>
            </a:r>
            <a:endParaRPr lang="ko-KR" altLang="en-US" sz="12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 rot="10800000">
            <a:off x="500034" y="4643446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14414" y="5072074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모든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instance </a:t>
            </a:r>
            <a:r>
              <a:rPr lang="ko-KR" altLang="en-US" sz="1100" dirty="0" smtClean="0"/>
              <a:t>변수의</a:t>
            </a:r>
            <a:r>
              <a:rPr lang="en-US" altLang="ko-KR" sz="1100" dirty="0" smtClean="0"/>
              <a:t> getter, setter </a:t>
            </a:r>
            <a:r>
              <a:rPr lang="ko-KR" altLang="en-US" sz="1100" dirty="0" smtClean="0"/>
              <a:t>생</a:t>
            </a:r>
            <a:r>
              <a:rPr lang="ko-KR" altLang="en-US" sz="1100" dirty="0"/>
              <a:t>성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rot="10800000">
            <a:off x="500034" y="4929198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14414" y="538196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특</a:t>
            </a:r>
            <a:r>
              <a:rPr lang="ko-KR" altLang="en-US" sz="1100" dirty="0"/>
              <a:t>정</a:t>
            </a:r>
            <a:r>
              <a:rPr lang="en-US" altLang="ko-KR" sz="1100" dirty="0" smtClean="0"/>
              <a:t> instance </a:t>
            </a:r>
            <a:r>
              <a:rPr lang="ko-KR" altLang="en-US" sz="1100" dirty="0" smtClean="0"/>
              <a:t>변수의</a:t>
            </a:r>
            <a:r>
              <a:rPr lang="en-US" altLang="ko-KR" sz="1100" dirty="0" smtClean="0"/>
              <a:t> getter, setter </a:t>
            </a:r>
            <a:r>
              <a:rPr lang="ko-KR" altLang="en-US" sz="1100" dirty="0" smtClean="0"/>
              <a:t>생</a:t>
            </a:r>
            <a:r>
              <a:rPr lang="ko-KR" altLang="en-US" sz="1100" dirty="0"/>
              <a:t>성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500034" y="1000108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42910" y="107154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4282" y="1142984"/>
            <a:ext cx="106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where</a:t>
            </a:r>
            <a:r>
              <a:rPr lang="ko-KR" altLang="en-US" sz="1200" dirty="0" smtClean="0"/>
              <a:t>절에서</a:t>
            </a:r>
            <a:endParaRPr lang="en-US" altLang="ko-KR" sz="1200" dirty="0" smtClean="0"/>
          </a:p>
          <a:p>
            <a:r>
              <a:rPr lang="ko-KR" altLang="en-US" sz="1200" dirty="0" smtClean="0"/>
              <a:t>사용되는 값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970515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한 행 조회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&lt;select id=“Handler</a:t>
            </a:r>
            <a:r>
              <a:rPr lang="ko-KR" altLang="en-US" sz="1600" dirty="0" smtClean="0"/>
              <a:t>식별 아이디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resultType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반환값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parameterType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입력값</a:t>
            </a:r>
            <a:r>
              <a:rPr lang="en-US" altLang="ko-KR" sz="1600" dirty="0" smtClean="0"/>
              <a:t>”&gt;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select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from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where </a:t>
            </a:r>
            <a:r>
              <a:rPr lang="ko-KR" altLang="en-US" sz="1600" dirty="0" err="1" smtClean="0"/>
              <a:t>컬럼</a:t>
            </a:r>
            <a:r>
              <a:rPr lang="ko-KR" altLang="en-US" sz="1600" dirty="0" err="1"/>
              <a:t>명</a:t>
            </a:r>
            <a:r>
              <a:rPr lang="en-US" altLang="ko-KR" sz="1600" dirty="0" smtClean="0"/>
              <a:t>=#{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&lt;/select&gt;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-Handler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XxxDomain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xd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SqlSession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.</a:t>
            </a:r>
            <a:r>
              <a:rPr lang="en-US" altLang="ko-KR" sz="1600" b="1" dirty="0" err="1" smtClean="0"/>
              <a:t>selectOne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”,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사원번호와 부서번호에 해당하는 사원의 사원명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사원번호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부서번호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입사일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직무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연봉을 조회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&lt;select id=“</a:t>
            </a:r>
            <a:r>
              <a:rPr lang="en-US" altLang="ko-KR" sz="1600" dirty="0" err="1" smtClean="0"/>
              <a:t>selectOneEmp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resultType</a:t>
            </a:r>
            <a:r>
              <a:rPr lang="en-US" altLang="ko-KR" sz="1600" dirty="0" smtClean="0"/>
              <a:t>=“</a:t>
            </a:r>
            <a:r>
              <a:rPr lang="en-US" altLang="ko-KR" sz="1600" b="1" dirty="0" err="1" smtClean="0"/>
              <a:t>EmpDomain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parameterType</a:t>
            </a:r>
            <a:r>
              <a:rPr lang="en-US" altLang="ko-KR" sz="1600" dirty="0" smtClean="0"/>
              <a:t>=“</a:t>
            </a:r>
            <a:r>
              <a:rPr lang="en-US" altLang="ko-KR" sz="1600" b="1" dirty="0" err="1" smtClean="0"/>
              <a:t>EmpVO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select </a:t>
            </a:r>
            <a:r>
              <a:rPr lang="en-US" altLang="ko-KR" sz="1600" dirty="0" err="1" smtClean="0"/>
              <a:t>empno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ename,hiredate</a:t>
            </a:r>
            <a:r>
              <a:rPr lang="en-US" altLang="ko-KR" sz="1600" dirty="0" smtClean="0"/>
              <a:t>, job, </a:t>
            </a:r>
            <a:r>
              <a:rPr lang="en-US" altLang="ko-KR" sz="1600" dirty="0" err="1" smtClean="0"/>
              <a:t>sal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from </a:t>
            </a:r>
            <a:r>
              <a:rPr lang="en-US" altLang="ko-KR" sz="1600" dirty="0" err="1" smtClean="0"/>
              <a:t>emp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where </a:t>
            </a:r>
            <a:r>
              <a:rPr lang="en-US" altLang="ko-KR" sz="1600" dirty="0" err="1" smtClean="0"/>
              <a:t>empno</a:t>
            </a:r>
            <a:r>
              <a:rPr lang="en-US" altLang="ko-KR" sz="1600" dirty="0" smtClean="0"/>
              <a:t>=#{ </a:t>
            </a:r>
            <a:r>
              <a:rPr lang="en-US" altLang="ko-KR" sz="1600" dirty="0" err="1" smtClean="0"/>
              <a:t>empno</a:t>
            </a:r>
            <a:r>
              <a:rPr lang="en-US" altLang="ko-KR" sz="1600" dirty="0" smtClean="0"/>
              <a:t> } and 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=#{ 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&lt;/select&gt;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-Handler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EmpDomain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ed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ss.selectOne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selectOneEmp</a:t>
            </a:r>
            <a:r>
              <a:rPr lang="en-US" altLang="ko-KR" sz="1600" dirty="0" smtClean="0"/>
              <a:t>”, new </a:t>
            </a:r>
            <a:r>
              <a:rPr lang="en-US" altLang="ko-KR" sz="1600" dirty="0" err="1" smtClean="0"/>
              <a:t>EmpVO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사원번호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부서번호</a:t>
            </a:r>
            <a:r>
              <a:rPr lang="en-US" altLang="ko-KR" sz="1600" dirty="0" smtClean="0"/>
              <a:t>));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01026" y="432812"/>
            <a:ext cx="4718624" cy="2138938"/>
          </a:xfrm>
          <a:custGeom>
            <a:avLst/>
            <a:gdLst>
              <a:gd name="connsiteX0" fmla="*/ 4718624 w 4718624"/>
              <a:gd name="connsiteY0" fmla="*/ 2138938 h 2138938"/>
              <a:gd name="connsiteX1" fmla="*/ 4713862 w 4718624"/>
              <a:gd name="connsiteY1" fmla="*/ 2119888 h 2138938"/>
              <a:gd name="connsiteX2" fmla="*/ 4704337 w 4718624"/>
              <a:gd name="connsiteY2" fmla="*/ 2100838 h 2138938"/>
              <a:gd name="connsiteX3" fmla="*/ 4694812 w 4718624"/>
              <a:gd name="connsiteY3" fmla="*/ 2077026 h 2138938"/>
              <a:gd name="connsiteX4" fmla="*/ 4680524 w 4718624"/>
              <a:gd name="connsiteY4" fmla="*/ 2043688 h 2138938"/>
              <a:gd name="connsiteX5" fmla="*/ 4661474 w 4718624"/>
              <a:gd name="connsiteY5" fmla="*/ 2015113 h 2138938"/>
              <a:gd name="connsiteX6" fmla="*/ 4647187 w 4718624"/>
              <a:gd name="connsiteY6" fmla="*/ 1991301 h 2138938"/>
              <a:gd name="connsiteX7" fmla="*/ 4632899 w 4718624"/>
              <a:gd name="connsiteY7" fmla="*/ 1977013 h 2138938"/>
              <a:gd name="connsiteX8" fmla="*/ 4580512 w 4718624"/>
              <a:gd name="connsiteY8" fmla="*/ 1948438 h 2138938"/>
              <a:gd name="connsiteX9" fmla="*/ 4561462 w 4718624"/>
              <a:gd name="connsiteY9" fmla="*/ 1943676 h 2138938"/>
              <a:gd name="connsiteX10" fmla="*/ 4537649 w 4718624"/>
              <a:gd name="connsiteY10" fmla="*/ 1929388 h 2138938"/>
              <a:gd name="connsiteX11" fmla="*/ 4451924 w 4718624"/>
              <a:gd name="connsiteY11" fmla="*/ 1910338 h 2138938"/>
              <a:gd name="connsiteX12" fmla="*/ 4404299 w 4718624"/>
              <a:gd name="connsiteY12" fmla="*/ 1891288 h 2138938"/>
              <a:gd name="connsiteX13" fmla="*/ 4356674 w 4718624"/>
              <a:gd name="connsiteY13" fmla="*/ 1881763 h 2138938"/>
              <a:gd name="connsiteX14" fmla="*/ 4304287 w 4718624"/>
              <a:gd name="connsiteY14" fmla="*/ 1872238 h 2138938"/>
              <a:gd name="connsiteX15" fmla="*/ 2746949 w 4718624"/>
              <a:gd name="connsiteY15" fmla="*/ 1862713 h 2138938"/>
              <a:gd name="connsiteX16" fmla="*/ 2704087 w 4718624"/>
              <a:gd name="connsiteY16" fmla="*/ 1853188 h 2138938"/>
              <a:gd name="connsiteX17" fmla="*/ 2623124 w 4718624"/>
              <a:gd name="connsiteY17" fmla="*/ 1848426 h 2138938"/>
              <a:gd name="connsiteX18" fmla="*/ 2551687 w 4718624"/>
              <a:gd name="connsiteY18" fmla="*/ 1843663 h 2138938"/>
              <a:gd name="connsiteX19" fmla="*/ 2356424 w 4718624"/>
              <a:gd name="connsiteY19" fmla="*/ 1829376 h 2138938"/>
              <a:gd name="connsiteX20" fmla="*/ 2337374 w 4718624"/>
              <a:gd name="connsiteY20" fmla="*/ 1824613 h 2138938"/>
              <a:gd name="connsiteX21" fmla="*/ 2275462 w 4718624"/>
              <a:gd name="connsiteY21" fmla="*/ 1819851 h 2138938"/>
              <a:gd name="connsiteX22" fmla="*/ 2170687 w 4718624"/>
              <a:gd name="connsiteY22" fmla="*/ 1810326 h 2138938"/>
              <a:gd name="connsiteX23" fmla="*/ 2003999 w 4718624"/>
              <a:gd name="connsiteY23" fmla="*/ 1800801 h 2138938"/>
              <a:gd name="connsiteX24" fmla="*/ 1975424 w 4718624"/>
              <a:gd name="connsiteY24" fmla="*/ 1791276 h 2138938"/>
              <a:gd name="connsiteX25" fmla="*/ 1884937 w 4718624"/>
              <a:gd name="connsiteY25" fmla="*/ 1781751 h 2138938"/>
              <a:gd name="connsiteX26" fmla="*/ 1827787 w 4718624"/>
              <a:gd name="connsiteY26" fmla="*/ 1767463 h 2138938"/>
              <a:gd name="connsiteX27" fmla="*/ 1751587 w 4718624"/>
              <a:gd name="connsiteY27" fmla="*/ 1762701 h 2138938"/>
              <a:gd name="connsiteX28" fmla="*/ 1713487 w 4718624"/>
              <a:gd name="connsiteY28" fmla="*/ 1753176 h 2138938"/>
              <a:gd name="connsiteX29" fmla="*/ 1613474 w 4718624"/>
              <a:gd name="connsiteY29" fmla="*/ 1743651 h 2138938"/>
              <a:gd name="connsiteX30" fmla="*/ 1542037 w 4718624"/>
              <a:gd name="connsiteY30" fmla="*/ 1734126 h 2138938"/>
              <a:gd name="connsiteX31" fmla="*/ 713362 w 4718624"/>
              <a:gd name="connsiteY31" fmla="*/ 1729363 h 2138938"/>
              <a:gd name="connsiteX32" fmla="*/ 541912 w 4718624"/>
              <a:gd name="connsiteY32" fmla="*/ 1724601 h 2138938"/>
              <a:gd name="connsiteX33" fmla="*/ 513337 w 4718624"/>
              <a:gd name="connsiteY33" fmla="*/ 1715076 h 2138938"/>
              <a:gd name="connsiteX34" fmla="*/ 484762 w 4718624"/>
              <a:gd name="connsiteY34" fmla="*/ 1710313 h 2138938"/>
              <a:gd name="connsiteX35" fmla="*/ 408562 w 4718624"/>
              <a:gd name="connsiteY35" fmla="*/ 1700788 h 2138938"/>
              <a:gd name="connsiteX36" fmla="*/ 379987 w 4718624"/>
              <a:gd name="connsiteY36" fmla="*/ 1691263 h 2138938"/>
              <a:gd name="connsiteX37" fmla="*/ 318074 w 4718624"/>
              <a:gd name="connsiteY37" fmla="*/ 1681738 h 2138938"/>
              <a:gd name="connsiteX38" fmla="*/ 303787 w 4718624"/>
              <a:gd name="connsiteY38" fmla="*/ 1672213 h 2138938"/>
              <a:gd name="connsiteX39" fmla="*/ 251399 w 4718624"/>
              <a:gd name="connsiteY39" fmla="*/ 1657926 h 2138938"/>
              <a:gd name="connsiteX40" fmla="*/ 237112 w 4718624"/>
              <a:gd name="connsiteY40" fmla="*/ 1648401 h 2138938"/>
              <a:gd name="connsiteX41" fmla="*/ 222824 w 4718624"/>
              <a:gd name="connsiteY41" fmla="*/ 1634113 h 2138938"/>
              <a:gd name="connsiteX42" fmla="*/ 203774 w 4718624"/>
              <a:gd name="connsiteY42" fmla="*/ 1624588 h 2138938"/>
              <a:gd name="connsiteX43" fmla="*/ 189487 w 4718624"/>
              <a:gd name="connsiteY43" fmla="*/ 1610301 h 2138938"/>
              <a:gd name="connsiteX44" fmla="*/ 141862 w 4718624"/>
              <a:gd name="connsiteY44" fmla="*/ 1567438 h 2138938"/>
              <a:gd name="connsiteX45" fmla="*/ 108524 w 4718624"/>
              <a:gd name="connsiteY45" fmla="*/ 1524576 h 2138938"/>
              <a:gd name="connsiteX46" fmla="*/ 98999 w 4718624"/>
              <a:gd name="connsiteY46" fmla="*/ 1505526 h 2138938"/>
              <a:gd name="connsiteX47" fmla="*/ 94237 w 4718624"/>
              <a:gd name="connsiteY47" fmla="*/ 1491238 h 2138938"/>
              <a:gd name="connsiteX48" fmla="*/ 84712 w 4718624"/>
              <a:gd name="connsiteY48" fmla="*/ 1472188 h 2138938"/>
              <a:gd name="connsiteX49" fmla="*/ 75187 w 4718624"/>
              <a:gd name="connsiteY49" fmla="*/ 1429326 h 2138938"/>
              <a:gd name="connsiteX50" fmla="*/ 65662 w 4718624"/>
              <a:gd name="connsiteY50" fmla="*/ 1386463 h 2138938"/>
              <a:gd name="connsiteX51" fmla="*/ 51374 w 4718624"/>
              <a:gd name="connsiteY51" fmla="*/ 1310263 h 2138938"/>
              <a:gd name="connsiteX52" fmla="*/ 46612 w 4718624"/>
              <a:gd name="connsiteY52" fmla="*/ 1172151 h 2138938"/>
              <a:gd name="connsiteX53" fmla="*/ 41849 w 4718624"/>
              <a:gd name="connsiteY53" fmla="*/ 1153101 h 2138938"/>
              <a:gd name="connsiteX54" fmla="*/ 32324 w 4718624"/>
              <a:gd name="connsiteY54" fmla="*/ 1067376 h 2138938"/>
              <a:gd name="connsiteX55" fmla="*/ 51374 w 4718624"/>
              <a:gd name="connsiteY55" fmla="*/ 629226 h 2138938"/>
              <a:gd name="connsiteX56" fmla="*/ 60899 w 4718624"/>
              <a:gd name="connsiteY56" fmla="*/ 605413 h 2138938"/>
              <a:gd name="connsiteX57" fmla="*/ 75187 w 4718624"/>
              <a:gd name="connsiteY57" fmla="*/ 581601 h 2138938"/>
              <a:gd name="connsiteX58" fmla="*/ 89474 w 4718624"/>
              <a:gd name="connsiteY58" fmla="*/ 548263 h 2138938"/>
              <a:gd name="connsiteX59" fmla="*/ 94237 w 4718624"/>
              <a:gd name="connsiteY59" fmla="*/ 533976 h 2138938"/>
              <a:gd name="connsiteX60" fmla="*/ 103762 w 4718624"/>
              <a:gd name="connsiteY60" fmla="*/ 510163 h 2138938"/>
              <a:gd name="connsiteX61" fmla="*/ 113287 w 4718624"/>
              <a:gd name="connsiteY61" fmla="*/ 495876 h 2138938"/>
              <a:gd name="connsiteX62" fmla="*/ 141862 w 4718624"/>
              <a:gd name="connsiteY62" fmla="*/ 438726 h 2138938"/>
              <a:gd name="connsiteX63" fmla="*/ 156149 w 4718624"/>
              <a:gd name="connsiteY63" fmla="*/ 419676 h 2138938"/>
              <a:gd name="connsiteX64" fmla="*/ 165674 w 4718624"/>
              <a:gd name="connsiteY64" fmla="*/ 400626 h 2138938"/>
              <a:gd name="connsiteX65" fmla="*/ 208537 w 4718624"/>
              <a:gd name="connsiteY65" fmla="*/ 343476 h 2138938"/>
              <a:gd name="connsiteX66" fmla="*/ 218062 w 4718624"/>
              <a:gd name="connsiteY66" fmla="*/ 329188 h 2138938"/>
              <a:gd name="connsiteX67" fmla="*/ 246637 w 4718624"/>
              <a:gd name="connsiteY67" fmla="*/ 300613 h 2138938"/>
              <a:gd name="connsiteX68" fmla="*/ 260924 w 4718624"/>
              <a:gd name="connsiteY68" fmla="*/ 276801 h 2138938"/>
              <a:gd name="connsiteX69" fmla="*/ 284737 w 4718624"/>
              <a:gd name="connsiteY69" fmla="*/ 257751 h 2138938"/>
              <a:gd name="connsiteX70" fmla="*/ 303787 w 4718624"/>
              <a:gd name="connsiteY70" fmla="*/ 238701 h 2138938"/>
              <a:gd name="connsiteX71" fmla="*/ 337124 w 4718624"/>
              <a:gd name="connsiteY71" fmla="*/ 214888 h 2138938"/>
              <a:gd name="connsiteX72" fmla="*/ 356174 w 4718624"/>
              <a:gd name="connsiteY72" fmla="*/ 205363 h 2138938"/>
              <a:gd name="connsiteX73" fmla="*/ 384749 w 4718624"/>
              <a:gd name="connsiteY73" fmla="*/ 186313 h 2138938"/>
              <a:gd name="connsiteX74" fmla="*/ 437137 w 4718624"/>
              <a:gd name="connsiteY74" fmla="*/ 162501 h 2138938"/>
              <a:gd name="connsiteX75" fmla="*/ 456187 w 4718624"/>
              <a:gd name="connsiteY75" fmla="*/ 157738 h 2138938"/>
              <a:gd name="connsiteX76" fmla="*/ 479999 w 4718624"/>
              <a:gd name="connsiteY76" fmla="*/ 148213 h 2138938"/>
              <a:gd name="connsiteX77" fmla="*/ 575249 w 4718624"/>
              <a:gd name="connsiteY77" fmla="*/ 124401 h 2138938"/>
              <a:gd name="connsiteX78" fmla="*/ 622874 w 4718624"/>
              <a:gd name="connsiteY78" fmla="*/ 110113 h 2138938"/>
              <a:gd name="connsiteX79" fmla="*/ 656212 w 4718624"/>
              <a:gd name="connsiteY79" fmla="*/ 105351 h 2138938"/>
              <a:gd name="connsiteX80" fmla="*/ 765749 w 4718624"/>
              <a:gd name="connsiteY80" fmla="*/ 100588 h 2138938"/>
              <a:gd name="connsiteX81" fmla="*/ 1661099 w 4718624"/>
              <a:gd name="connsiteY81" fmla="*/ 95826 h 2138938"/>
              <a:gd name="connsiteX82" fmla="*/ 1689674 w 4718624"/>
              <a:gd name="connsiteY82" fmla="*/ 105351 h 2138938"/>
              <a:gd name="connsiteX83" fmla="*/ 1708724 w 4718624"/>
              <a:gd name="connsiteY83" fmla="*/ 110113 h 2138938"/>
              <a:gd name="connsiteX84" fmla="*/ 1751587 w 4718624"/>
              <a:gd name="connsiteY84" fmla="*/ 124401 h 2138938"/>
              <a:gd name="connsiteX85" fmla="*/ 1775399 w 4718624"/>
              <a:gd name="connsiteY85" fmla="*/ 129163 h 2138938"/>
              <a:gd name="connsiteX86" fmla="*/ 1808737 w 4718624"/>
              <a:gd name="connsiteY86" fmla="*/ 148213 h 2138938"/>
              <a:gd name="connsiteX87" fmla="*/ 1823024 w 4718624"/>
              <a:gd name="connsiteY87" fmla="*/ 157738 h 2138938"/>
              <a:gd name="connsiteX88" fmla="*/ 1851599 w 4718624"/>
              <a:gd name="connsiteY88" fmla="*/ 167263 h 2138938"/>
              <a:gd name="connsiteX89" fmla="*/ 1884937 w 4718624"/>
              <a:gd name="connsiteY89" fmla="*/ 186313 h 2138938"/>
              <a:gd name="connsiteX90" fmla="*/ 1913512 w 4718624"/>
              <a:gd name="connsiteY90" fmla="*/ 205363 h 2138938"/>
              <a:gd name="connsiteX91" fmla="*/ 1927799 w 4718624"/>
              <a:gd name="connsiteY91" fmla="*/ 214888 h 2138938"/>
              <a:gd name="connsiteX92" fmla="*/ 1946849 w 4718624"/>
              <a:gd name="connsiteY92" fmla="*/ 229176 h 2138938"/>
              <a:gd name="connsiteX93" fmla="*/ 1961137 w 4718624"/>
              <a:gd name="connsiteY93" fmla="*/ 233938 h 2138938"/>
              <a:gd name="connsiteX94" fmla="*/ 1980187 w 4718624"/>
              <a:gd name="connsiteY94" fmla="*/ 262513 h 2138938"/>
              <a:gd name="connsiteX95" fmla="*/ 1999237 w 4718624"/>
              <a:gd name="connsiteY95" fmla="*/ 300613 h 2138938"/>
              <a:gd name="connsiteX96" fmla="*/ 2018287 w 4718624"/>
              <a:gd name="connsiteY96" fmla="*/ 329188 h 2138938"/>
              <a:gd name="connsiteX97" fmla="*/ 2037337 w 4718624"/>
              <a:gd name="connsiteY97" fmla="*/ 357763 h 2138938"/>
              <a:gd name="connsiteX98" fmla="*/ 2042099 w 4718624"/>
              <a:gd name="connsiteY98" fmla="*/ 357763 h 213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4718624" h="2138938">
                <a:moveTo>
                  <a:pt x="4718624" y="2138938"/>
                </a:moveTo>
                <a:cubicBezTo>
                  <a:pt x="4717037" y="2132588"/>
                  <a:pt x="4716160" y="2126017"/>
                  <a:pt x="4713862" y="2119888"/>
                </a:cubicBezTo>
                <a:cubicBezTo>
                  <a:pt x="4711369" y="2113240"/>
                  <a:pt x="4707220" y="2107326"/>
                  <a:pt x="4704337" y="2100838"/>
                </a:cubicBezTo>
                <a:cubicBezTo>
                  <a:pt x="4700865" y="2093026"/>
                  <a:pt x="4697515" y="2085136"/>
                  <a:pt x="4694812" y="2077026"/>
                </a:cubicBezTo>
                <a:cubicBezTo>
                  <a:pt x="4684560" y="2046272"/>
                  <a:pt x="4697265" y="2068801"/>
                  <a:pt x="4680524" y="2043688"/>
                </a:cubicBezTo>
                <a:cubicBezTo>
                  <a:pt x="4670974" y="2015035"/>
                  <a:pt x="4682879" y="2043653"/>
                  <a:pt x="4661474" y="2015113"/>
                </a:cubicBezTo>
                <a:cubicBezTo>
                  <a:pt x="4655920" y="2007708"/>
                  <a:pt x="4652741" y="1998706"/>
                  <a:pt x="4647187" y="1991301"/>
                </a:cubicBezTo>
                <a:cubicBezTo>
                  <a:pt x="4643146" y="1985913"/>
                  <a:pt x="4638216" y="1981148"/>
                  <a:pt x="4632899" y="1977013"/>
                </a:cubicBezTo>
                <a:cubicBezTo>
                  <a:pt x="4613052" y="1961577"/>
                  <a:pt x="4603123" y="1955975"/>
                  <a:pt x="4580512" y="1948438"/>
                </a:cubicBezTo>
                <a:cubicBezTo>
                  <a:pt x="4574302" y="1946368"/>
                  <a:pt x="4567812" y="1945263"/>
                  <a:pt x="4561462" y="1943676"/>
                </a:cubicBezTo>
                <a:cubicBezTo>
                  <a:pt x="4553524" y="1938913"/>
                  <a:pt x="4546484" y="1932149"/>
                  <a:pt x="4537649" y="1929388"/>
                </a:cubicBezTo>
                <a:cubicBezTo>
                  <a:pt x="4396517" y="1885283"/>
                  <a:pt x="4552711" y="1945910"/>
                  <a:pt x="4451924" y="1910338"/>
                </a:cubicBezTo>
                <a:cubicBezTo>
                  <a:pt x="4435801" y="1904648"/>
                  <a:pt x="4421164" y="1894099"/>
                  <a:pt x="4404299" y="1891288"/>
                </a:cubicBezTo>
                <a:cubicBezTo>
                  <a:pt x="4306408" y="1874974"/>
                  <a:pt x="4427701" y="1895969"/>
                  <a:pt x="4356674" y="1881763"/>
                </a:cubicBezTo>
                <a:cubicBezTo>
                  <a:pt x="4339270" y="1878282"/>
                  <a:pt x="4322034" y="1872448"/>
                  <a:pt x="4304287" y="1872238"/>
                </a:cubicBezTo>
                <a:lnTo>
                  <a:pt x="2746949" y="1862713"/>
                </a:lnTo>
                <a:cubicBezTo>
                  <a:pt x="2732662" y="1859538"/>
                  <a:pt x="2718626" y="1854866"/>
                  <a:pt x="2704087" y="1853188"/>
                </a:cubicBezTo>
                <a:cubicBezTo>
                  <a:pt x="2677231" y="1850089"/>
                  <a:pt x="2650106" y="1850112"/>
                  <a:pt x="2623124" y="1848426"/>
                </a:cubicBezTo>
                <a:lnTo>
                  <a:pt x="2551687" y="1843663"/>
                </a:lnTo>
                <a:cubicBezTo>
                  <a:pt x="2414820" y="1824111"/>
                  <a:pt x="2560428" y="1842537"/>
                  <a:pt x="2356424" y="1829376"/>
                </a:cubicBezTo>
                <a:cubicBezTo>
                  <a:pt x="2349892" y="1828955"/>
                  <a:pt x="2343875" y="1825378"/>
                  <a:pt x="2337374" y="1824613"/>
                </a:cubicBezTo>
                <a:cubicBezTo>
                  <a:pt x="2316817" y="1822195"/>
                  <a:pt x="2296085" y="1821619"/>
                  <a:pt x="2275462" y="1819851"/>
                </a:cubicBezTo>
                <a:lnTo>
                  <a:pt x="2170687" y="1810326"/>
                </a:lnTo>
                <a:cubicBezTo>
                  <a:pt x="2097946" y="1792139"/>
                  <a:pt x="2202735" y="1816914"/>
                  <a:pt x="2003999" y="1800801"/>
                </a:cubicBezTo>
                <a:cubicBezTo>
                  <a:pt x="1993992" y="1799990"/>
                  <a:pt x="1985241" y="1793380"/>
                  <a:pt x="1975424" y="1791276"/>
                </a:cubicBezTo>
                <a:cubicBezTo>
                  <a:pt x="1960081" y="1787988"/>
                  <a:pt x="1895057" y="1782671"/>
                  <a:pt x="1884937" y="1781751"/>
                </a:cubicBezTo>
                <a:cubicBezTo>
                  <a:pt x="1871422" y="1777890"/>
                  <a:pt x="1843597" y="1768969"/>
                  <a:pt x="1827787" y="1767463"/>
                </a:cubicBezTo>
                <a:cubicBezTo>
                  <a:pt x="1802452" y="1765050"/>
                  <a:pt x="1776987" y="1764288"/>
                  <a:pt x="1751587" y="1762701"/>
                </a:cubicBezTo>
                <a:cubicBezTo>
                  <a:pt x="1738887" y="1759526"/>
                  <a:pt x="1726379" y="1755451"/>
                  <a:pt x="1713487" y="1753176"/>
                </a:cubicBezTo>
                <a:cubicBezTo>
                  <a:pt x="1690628" y="1749142"/>
                  <a:pt x="1633085" y="1745830"/>
                  <a:pt x="1613474" y="1743651"/>
                </a:cubicBezTo>
                <a:cubicBezTo>
                  <a:pt x="1589598" y="1740998"/>
                  <a:pt x="1566057" y="1734507"/>
                  <a:pt x="1542037" y="1734126"/>
                </a:cubicBezTo>
                <a:cubicBezTo>
                  <a:pt x="1265842" y="1729742"/>
                  <a:pt x="989587" y="1730951"/>
                  <a:pt x="713362" y="1729363"/>
                </a:cubicBezTo>
                <a:cubicBezTo>
                  <a:pt x="656212" y="1727776"/>
                  <a:pt x="598939" y="1728674"/>
                  <a:pt x="541912" y="1724601"/>
                </a:cubicBezTo>
                <a:cubicBezTo>
                  <a:pt x="531897" y="1723886"/>
                  <a:pt x="523077" y="1717511"/>
                  <a:pt x="513337" y="1715076"/>
                </a:cubicBezTo>
                <a:cubicBezTo>
                  <a:pt x="503969" y="1712734"/>
                  <a:pt x="494330" y="1711618"/>
                  <a:pt x="484762" y="1710313"/>
                </a:cubicBezTo>
                <a:cubicBezTo>
                  <a:pt x="459399" y="1706854"/>
                  <a:pt x="408562" y="1700788"/>
                  <a:pt x="408562" y="1700788"/>
                </a:cubicBezTo>
                <a:cubicBezTo>
                  <a:pt x="399037" y="1697613"/>
                  <a:pt x="389812" y="1693331"/>
                  <a:pt x="379987" y="1691263"/>
                </a:cubicBezTo>
                <a:cubicBezTo>
                  <a:pt x="359554" y="1686961"/>
                  <a:pt x="338331" y="1686802"/>
                  <a:pt x="318074" y="1681738"/>
                </a:cubicBezTo>
                <a:cubicBezTo>
                  <a:pt x="312521" y="1680350"/>
                  <a:pt x="309017" y="1674538"/>
                  <a:pt x="303787" y="1672213"/>
                </a:cubicBezTo>
                <a:cubicBezTo>
                  <a:pt x="284011" y="1663423"/>
                  <a:pt x="271772" y="1662000"/>
                  <a:pt x="251399" y="1657926"/>
                </a:cubicBezTo>
                <a:cubicBezTo>
                  <a:pt x="246637" y="1654751"/>
                  <a:pt x="241509" y="1652065"/>
                  <a:pt x="237112" y="1648401"/>
                </a:cubicBezTo>
                <a:cubicBezTo>
                  <a:pt x="231938" y="1644089"/>
                  <a:pt x="228305" y="1638028"/>
                  <a:pt x="222824" y="1634113"/>
                </a:cubicBezTo>
                <a:cubicBezTo>
                  <a:pt x="217047" y="1629986"/>
                  <a:pt x="209551" y="1628714"/>
                  <a:pt x="203774" y="1624588"/>
                </a:cubicBezTo>
                <a:cubicBezTo>
                  <a:pt x="198294" y="1620673"/>
                  <a:pt x="194661" y="1614613"/>
                  <a:pt x="189487" y="1610301"/>
                </a:cubicBezTo>
                <a:cubicBezTo>
                  <a:pt x="165493" y="1590306"/>
                  <a:pt x="169993" y="1609635"/>
                  <a:pt x="141862" y="1567438"/>
                </a:cubicBezTo>
                <a:cubicBezTo>
                  <a:pt x="119076" y="1533259"/>
                  <a:pt x="130907" y="1546957"/>
                  <a:pt x="108524" y="1524576"/>
                </a:cubicBezTo>
                <a:cubicBezTo>
                  <a:pt x="105349" y="1518226"/>
                  <a:pt x="101796" y="1512052"/>
                  <a:pt x="98999" y="1505526"/>
                </a:cubicBezTo>
                <a:cubicBezTo>
                  <a:pt x="97022" y="1500912"/>
                  <a:pt x="96214" y="1495852"/>
                  <a:pt x="94237" y="1491238"/>
                </a:cubicBezTo>
                <a:cubicBezTo>
                  <a:pt x="91440" y="1484712"/>
                  <a:pt x="87887" y="1478538"/>
                  <a:pt x="84712" y="1472188"/>
                </a:cubicBezTo>
                <a:cubicBezTo>
                  <a:pt x="81537" y="1457901"/>
                  <a:pt x="78478" y="1443587"/>
                  <a:pt x="75187" y="1429326"/>
                </a:cubicBezTo>
                <a:cubicBezTo>
                  <a:pt x="69220" y="1403471"/>
                  <a:pt x="70768" y="1415398"/>
                  <a:pt x="65662" y="1386463"/>
                </a:cubicBezTo>
                <a:cubicBezTo>
                  <a:pt x="52943" y="1314386"/>
                  <a:pt x="61539" y="1350920"/>
                  <a:pt x="51374" y="1310263"/>
                </a:cubicBezTo>
                <a:cubicBezTo>
                  <a:pt x="49787" y="1264226"/>
                  <a:pt x="49399" y="1218131"/>
                  <a:pt x="46612" y="1172151"/>
                </a:cubicBezTo>
                <a:cubicBezTo>
                  <a:pt x="46216" y="1165618"/>
                  <a:pt x="42733" y="1159586"/>
                  <a:pt x="41849" y="1153101"/>
                </a:cubicBezTo>
                <a:cubicBezTo>
                  <a:pt x="37964" y="1124614"/>
                  <a:pt x="35499" y="1095951"/>
                  <a:pt x="32324" y="1067376"/>
                </a:cubicBezTo>
                <a:cubicBezTo>
                  <a:pt x="34373" y="899389"/>
                  <a:pt x="0" y="770505"/>
                  <a:pt x="51374" y="629226"/>
                </a:cubicBezTo>
                <a:cubicBezTo>
                  <a:pt x="54296" y="621192"/>
                  <a:pt x="57076" y="613060"/>
                  <a:pt x="60899" y="605413"/>
                </a:cubicBezTo>
                <a:cubicBezTo>
                  <a:pt x="65039" y="597134"/>
                  <a:pt x="70424" y="589538"/>
                  <a:pt x="75187" y="581601"/>
                </a:cubicBezTo>
                <a:cubicBezTo>
                  <a:pt x="85096" y="541960"/>
                  <a:pt x="73031" y="581148"/>
                  <a:pt x="89474" y="548263"/>
                </a:cubicBezTo>
                <a:cubicBezTo>
                  <a:pt x="91719" y="543773"/>
                  <a:pt x="92474" y="538676"/>
                  <a:pt x="94237" y="533976"/>
                </a:cubicBezTo>
                <a:cubicBezTo>
                  <a:pt x="97239" y="525971"/>
                  <a:pt x="99939" y="517810"/>
                  <a:pt x="103762" y="510163"/>
                </a:cubicBezTo>
                <a:cubicBezTo>
                  <a:pt x="106322" y="505044"/>
                  <a:pt x="110727" y="500995"/>
                  <a:pt x="113287" y="495876"/>
                </a:cubicBezTo>
                <a:cubicBezTo>
                  <a:pt x="137744" y="446962"/>
                  <a:pt x="103332" y="499273"/>
                  <a:pt x="141862" y="438726"/>
                </a:cubicBezTo>
                <a:cubicBezTo>
                  <a:pt x="146123" y="432030"/>
                  <a:pt x="151942" y="426407"/>
                  <a:pt x="156149" y="419676"/>
                </a:cubicBezTo>
                <a:cubicBezTo>
                  <a:pt x="159912" y="413656"/>
                  <a:pt x="161862" y="406616"/>
                  <a:pt x="165674" y="400626"/>
                </a:cubicBezTo>
                <a:cubicBezTo>
                  <a:pt x="186969" y="367162"/>
                  <a:pt x="187228" y="371889"/>
                  <a:pt x="208537" y="343476"/>
                </a:cubicBezTo>
                <a:cubicBezTo>
                  <a:pt x="211971" y="338897"/>
                  <a:pt x="214259" y="333466"/>
                  <a:pt x="218062" y="329188"/>
                </a:cubicBezTo>
                <a:cubicBezTo>
                  <a:pt x="227011" y="319120"/>
                  <a:pt x="239707" y="312164"/>
                  <a:pt x="246637" y="300613"/>
                </a:cubicBezTo>
                <a:cubicBezTo>
                  <a:pt x="251399" y="292676"/>
                  <a:pt x="254774" y="283719"/>
                  <a:pt x="260924" y="276801"/>
                </a:cubicBezTo>
                <a:cubicBezTo>
                  <a:pt x="267677" y="269204"/>
                  <a:pt x="277139" y="264504"/>
                  <a:pt x="284737" y="257751"/>
                </a:cubicBezTo>
                <a:cubicBezTo>
                  <a:pt x="291449" y="251785"/>
                  <a:pt x="297029" y="244615"/>
                  <a:pt x="303787" y="238701"/>
                </a:cubicBezTo>
                <a:cubicBezTo>
                  <a:pt x="308597" y="234492"/>
                  <a:pt x="329803" y="219072"/>
                  <a:pt x="337124" y="214888"/>
                </a:cubicBezTo>
                <a:cubicBezTo>
                  <a:pt x="343288" y="211366"/>
                  <a:pt x="350086" y="209016"/>
                  <a:pt x="356174" y="205363"/>
                </a:cubicBezTo>
                <a:cubicBezTo>
                  <a:pt x="365990" y="199473"/>
                  <a:pt x="374510" y="191433"/>
                  <a:pt x="384749" y="186313"/>
                </a:cubicBezTo>
                <a:cubicBezTo>
                  <a:pt x="403469" y="176953"/>
                  <a:pt x="416250" y="170096"/>
                  <a:pt x="437137" y="162501"/>
                </a:cubicBezTo>
                <a:cubicBezTo>
                  <a:pt x="443288" y="160264"/>
                  <a:pt x="449977" y="159808"/>
                  <a:pt x="456187" y="157738"/>
                </a:cubicBezTo>
                <a:cubicBezTo>
                  <a:pt x="464297" y="155035"/>
                  <a:pt x="471847" y="150787"/>
                  <a:pt x="479999" y="148213"/>
                </a:cubicBezTo>
                <a:cubicBezTo>
                  <a:pt x="571648" y="119271"/>
                  <a:pt x="517320" y="135987"/>
                  <a:pt x="575249" y="124401"/>
                </a:cubicBezTo>
                <a:cubicBezTo>
                  <a:pt x="632837" y="112883"/>
                  <a:pt x="543917" y="128333"/>
                  <a:pt x="622874" y="110113"/>
                </a:cubicBezTo>
                <a:cubicBezTo>
                  <a:pt x="633812" y="107589"/>
                  <a:pt x="645011" y="106098"/>
                  <a:pt x="656212" y="105351"/>
                </a:cubicBezTo>
                <a:cubicBezTo>
                  <a:pt x="692678" y="102920"/>
                  <a:pt x="729237" y="102176"/>
                  <a:pt x="765749" y="100588"/>
                </a:cubicBezTo>
                <a:cubicBezTo>
                  <a:pt x="1067514" y="0"/>
                  <a:pt x="810549" y="82253"/>
                  <a:pt x="1661099" y="95826"/>
                </a:cubicBezTo>
                <a:cubicBezTo>
                  <a:pt x="1671138" y="95986"/>
                  <a:pt x="1679933" y="102916"/>
                  <a:pt x="1689674" y="105351"/>
                </a:cubicBezTo>
                <a:cubicBezTo>
                  <a:pt x="1696024" y="106938"/>
                  <a:pt x="1702468" y="108188"/>
                  <a:pt x="1708724" y="110113"/>
                </a:cubicBezTo>
                <a:cubicBezTo>
                  <a:pt x="1723119" y="114542"/>
                  <a:pt x="1736819" y="121448"/>
                  <a:pt x="1751587" y="124401"/>
                </a:cubicBezTo>
                <a:lnTo>
                  <a:pt x="1775399" y="129163"/>
                </a:lnTo>
                <a:cubicBezTo>
                  <a:pt x="1802543" y="156307"/>
                  <a:pt x="1775157" y="133822"/>
                  <a:pt x="1808737" y="148213"/>
                </a:cubicBezTo>
                <a:cubicBezTo>
                  <a:pt x="1813998" y="150468"/>
                  <a:pt x="1817794" y="155413"/>
                  <a:pt x="1823024" y="157738"/>
                </a:cubicBezTo>
                <a:cubicBezTo>
                  <a:pt x="1832199" y="161816"/>
                  <a:pt x="1851599" y="167263"/>
                  <a:pt x="1851599" y="167263"/>
                </a:cubicBezTo>
                <a:cubicBezTo>
                  <a:pt x="1914087" y="214131"/>
                  <a:pt x="1838186" y="160341"/>
                  <a:pt x="1884937" y="186313"/>
                </a:cubicBezTo>
                <a:cubicBezTo>
                  <a:pt x="1894944" y="191872"/>
                  <a:pt x="1903987" y="199013"/>
                  <a:pt x="1913512" y="205363"/>
                </a:cubicBezTo>
                <a:cubicBezTo>
                  <a:pt x="1918274" y="208538"/>
                  <a:pt x="1923220" y="211454"/>
                  <a:pt x="1927799" y="214888"/>
                </a:cubicBezTo>
                <a:cubicBezTo>
                  <a:pt x="1934149" y="219651"/>
                  <a:pt x="1939957" y="225238"/>
                  <a:pt x="1946849" y="229176"/>
                </a:cubicBezTo>
                <a:cubicBezTo>
                  <a:pt x="1951208" y="231667"/>
                  <a:pt x="1956374" y="232351"/>
                  <a:pt x="1961137" y="233938"/>
                </a:cubicBezTo>
                <a:cubicBezTo>
                  <a:pt x="1973346" y="270569"/>
                  <a:pt x="1955216" y="223273"/>
                  <a:pt x="1980187" y="262513"/>
                </a:cubicBezTo>
                <a:cubicBezTo>
                  <a:pt x="1987810" y="274492"/>
                  <a:pt x="1991361" y="288799"/>
                  <a:pt x="1999237" y="300613"/>
                </a:cubicBezTo>
                <a:lnTo>
                  <a:pt x="2018287" y="329188"/>
                </a:lnTo>
                <a:cubicBezTo>
                  <a:pt x="2023702" y="345435"/>
                  <a:pt x="2021480" y="345871"/>
                  <a:pt x="2037337" y="357763"/>
                </a:cubicBezTo>
                <a:cubicBezTo>
                  <a:pt x="2038607" y="358715"/>
                  <a:pt x="2040512" y="357763"/>
                  <a:pt x="2042099" y="3577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2000240"/>
            <a:ext cx="1744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1. </a:t>
            </a:r>
            <a:r>
              <a:rPr lang="ko-KR" altLang="en-US" sz="800" dirty="0" smtClean="0">
                <a:solidFill>
                  <a:srgbClr val="FF0000"/>
                </a:solidFill>
              </a:rPr>
              <a:t>아이디에 해당하는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sz="800" dirty="0" smtClean="0">
                <a:solidFill>
                  <a:srgbClr val="FF0000"/>
                </a:solidFill>
              </a:rPr>
              <a:t> 찾고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5618167" y="652463"/>
            <a:ext cx="2401883" cy="1858958"/>
          </a:xfrm>
          <a:custGeom>
            <a:avLst/>
            <a:gdLst>
              <a:gd name="connsiteX0" fmla="*/ 25396 w 2401883"/>
              <a:gd name="connsiteY0" fmla="*/ 1828800 h 1858958"/>
              <a:gd name="connsiteX1" fmla="*/ 77783 w 2401883"/>
              <a:gd name="connsiteY1" fmla="*/ 1781175 h 1858958"/>
              <a:gd name="connsiteX2" fmla="*/ 92071 w 2401883"/>
              <a:gd name="connsiteY2" fmla="*/ 1766887 h 1858958"/>
              <a:gd name="connsiteX3" fmla="*/ 111121 w 2401883"/>
              <a:gd name="connsiteY3" fmla="*/ 1757362 h 1858958"/>
              <a:gd name="connsiteX4" fmla="*/ 134933 w 2401883"/>
              <a:gd name="connsiteY4" fmla="*/ 1738312 h 1858958"/>
              <a:gd name="connsiteX5" fmla="*/ 149221 w 2401883"/>
              <a:gd name="connsiteY5" fmla="*/ 1724025 h 1858958"/>
              <a:gd name="connsiteX6" fmla="*/ 201608 w 2401883"/>
              <a:gd name="connsiteY6" fmla="*/ 1700212 h 1858958"/>
              <a:gd name="connsiteX7" fmla="*/ 220658 w 2401883"/>
              <a:gd name="connsiteY7" fmla="*/ 1685925 h 1858958"/>
              <a:gd name="connsiteX8" fmla="*/ 273046 w 2401883"/>
              <a:gd name="connsiteY8" fmla="*/ 1657350 h 1858958"/>
              <a:gd name="connsiteX9" fmla="*/ 301621 w 2401883"/>
              <a:gd name="connsiteY9" fmla="*/ 1638300 h 1858958"/>
              <a:gd name="connsiteX10" fmla="*/ 363533 w 2401883"/>
              <a:gd name="connsiteY10" fmla="*/ 1609725 h 1858958"/>
              <a:gd name="connsiteX11" fmla="*/ 392108 w 2401883"/>
              <a:gd name="connsiteY11" fmla="*/ 1590675 h 1858958"/>
              <a:gd name="connsiteX12" fmla="*/ 482596 w 2401883"/>
              <a:gd name="connsiteY12" fmla="*/ 1552575 h 1858958"/>
              <a:gd name="connsiteX13" fmla="*/ 554033 w 2401883"/>
              <a:gd name="connsiteY13" fmla="*/ 1524000 h 1858958"/>
              <a:gd name="connsiteX14" fmla="*/ 587371 w 2401883"/>
              <a:gd name="connsiteY14" fmla="*/ 1504950 h 1858958"/>
              <a:gd name="connsiteX15" fmla="*/ 606421 w 2401883"/>
              <a:gd name="connsiteY15" fmla="*/ 1500187 h 1858958"/>
              <a:gd name="connsiteX16" fmla="*/ 639758 w 2401883"/>
              <a:gd name="connsiteY16" fmla="*/ 1485900 h 1858958"/>
              <a:gd name="connsiteX17" fmla="*/ 668333 w 2401883"/>
              <a:gd name="connsiteY17" fmla="*/ 1476375 h 1858958"/>
              <a:gd name="connsiteX18" fmla="*/ 696908 w 2401883"/>
              <a:gd name="connsiteY18" fmla="*/ 1462087 h 1858958"/>
              <a:gd name="connsiteX19" fmla="*/ 725483 w 2401883"/>
              <a:gd name="connsiteY19" fmla="*/ 1452562 h 1858958"/>
              <a:gd name="connsiteX20" fmla="*/ 758821 w 2401883"/>
              <a:gd name="connsiteY20" fmla="*/ 1433512 h 1858958"/>
              <a:gd name="connsiteX21" fmla="*/ 787396 w 2401883"/>
              <a:gd name="connsiteY21" fmla="*/ 1423987 h 1858958"/>
              <a:gd name="connsiteX22" fmla="*/ 820733 w 2401883"/>
              <a:gd name="connsiteY22" fmla="*/ 1409700 h 1858958"/>
              <a:gd name="connsiteX23" fmla="*/ 887408 w 2401883"/>
              <a:gd name="connsiteY23" fmla="*/ 1381125 h 1858958"/>
              <a:gd name="connsiteX24" fmla="*/ 963608 w 2401883"/>
              <a:gd name="connsiteY24" fmla="*/ 1347787 h 1858958"/>
              <a:gd name="connsiteX25" fmla="*/ 992183 w 2401883"/>
              <a:gd name="connsiteY25" fmla="*/ 1338262 h 1858958"/>
              <a:gd name="connsiteX26" fmla="*/ 1020758 w 2401883"/>
              <a:gd name="connsiteY26" fmla="*/ 1319212 h 1858958"/>
              <a:gd name="connsiteX27" fmla="*/ 1035046 w 2401883"/>
              <a:gd name="connsiteY27" fmla="*/ 1314450 h 1858958"/>
              <a:gd name="connsiteX28" fmla="*/ 1058858 w 2401883"/>
              <a:gd name="connsiteY28" fmla="*/ 1304925 h 1858958"/>
              <a:gd name="connsiteX29" fmla="*/ 1087433 w 2401883"/>
              <a:gd name="connsiteY29" fmla="*/ 1290637 h 1858958"/>
              <a:gd name="connsiteX30" fmla="*/ 1116008 w 2401883"/>
              <a:gd name="connsiteY30" fmla="*/ 1281112 h 1858958"/>
              <a:gd name="connsiteX31" fmla="*/ 1154108 w 2401883"/>
              <a:gd name="connsiteY31" fmla="*/ 1262062 h 1858958"/>
              <a:gd name="connsiteX32" fmla="*/ 1216021 w 2401883"/>
              <a:gd name="connsiteY32" fmla="*/ 1238250 h 1858958"/>
              <a:gd name="connsiteX33" fmla="*/ 1254121 w 2401883"/>
              <a:gd name="connsiteY33" fmla="*/ 1219200 h 1858958"/>
              <a:gd name="connsiteX34" fmla="*/ 1282696 w 2401883"/>
              <a:gd name="connsiteY34" fmla="*/ 1209675 h 1858958"/>
              <a:gd name="connsiteX35" fmla="*/ 1330321 w 2401883"/>
              <a:gd name="connsiteY35" fmla="*/ 1190625 h 1858958"/>
              <a:gd name="connsiteX36" fmla="*/ 1358896 w 2401883"/>
              <a:gd name="connsiteY36" fmla="*/ 1176337 h 1858958"/>
              <a:gd name="connsiteX37" fmla="*/ 1406521 w 2401883"/>
              <a:gd name="connsiteY37" fmla="*/ 1162050 h 1858958"/>
              <a:gd name="connsiteX38" fmla="*/ 1487483 w 2401883"/>
              <a:gd name="connsiteY38" fmla="*/ 1119187 h 1858958"/>
              <a:gd name="connsiteX39" fmla="*/ 1516058 w 2401883"/>
              <a:gd name="connsiteY39" fmla="*/ 1114425 h 1858958"/>
              <a:gd name="connsiteX40" fmla="*/ 1525583 w 2401883"/>
              <a:gd name="connsiteY40" fmla="*/ 1100137 h 1858958"/>
              <a:gd name="connsiteX41" fmla="*/ 1554158 w 2401883"/>
              <a:gd name="connsiteY41" fmla="*/ 1090612 h 1858958"/>
              <a:gd name="connsiteX42" fmla="*/ 1597021 w 2401883"/>
              <a:gd name="connsiteY42" fmla="*/ 1076325 h 1858958"/>
              <a:gd name="connsiteX43" fmla="*/ 1625596 w 2401883"/>
              <a:gd name="connsiteY43" fmla="*/ 1062037 h 1858958"/>
              <a:gd name="connsiteX44" fmla="*/ 1644646 w 2401883"/>
              <a:gd name="connsiteY44" fmla="*/ 1052512 h 1858958"/>
              <a:gd name="connsiteX45" fmla="*/ 1687508 w 2401883"/>
              <a:gd name="connsiteY45" fmla="*/ 1038225 h 1858958"/>
              <a:gd name="connsiteX46" fmla="*/ 1758946 w 2401883"/>
              <a:gd name="connsiteY46" fmla="*/ 1000125 h 1858958"/>
              <a:gd name="connsiteX47" fmla="*/ 1825621 w 2401883"/>
              <a:gd name="connsiteY47" fmla="*/ 976312 h 1858958"/>
              <a:gd name="connsiteX48" fmla="*/ 1844671 w 2401883"/>
              <a:gd name="connsiteY48" fmla="*/ 971550 h 1858958"/>
              <a:gd name="connsiteX49" fmla="*/ 1858958 w 2401883"/>
              <a:gd name="connsiteY49" fmla="*/ 957262 h 1858958"/>
              <a:gd name="connsiteX50" fmla="*/ 1916108 w 2401883"/>
              <a:gd name="connsiteY50" fmla="*/ 933450 h 1858958"/>
              <a:gd name="connsiteX51" fmla="*/ 1930396 w 2401883"/>
              <a:gd name="connsiteY51" fmla="*/ 919162 h 1858958"/>
              <a:gd name="connsiteX52" fmla="*/ 1954208 w 2401883"/>
              <a:gd name="connsiteY52" fmla="*/ 904875 h 1858958"/>
              <a:gd name="connsiteX53" fmla="*/ 1973258 w 2401883"/>
              <a:gd name="connsiteY53" fmla="*/ 890587 h 1858958"/>
              <a:gd name="connsiteX54" fmla="*/ 2011358 w 2401883"/>
              <a:gd name="connsiteY54" fmla="*/ 866775 h 1858958"/>
              <a:gd name="connsiteX55" fmla="*/ 2044696 w 2401883"/>
              <a:gd name="connsiteY55" fmla="*/ 838200 h 1858958"/>
              <a:gd name="connsiteX56" fmla="*/ 2068508 w 2401883"/>
              <a:gd name="connsiteY56" fmla="*/ 823912 h 1858958"/>
              <a:gd name="connsiteX57" fmla="*/ 2111371 w 2401883"/>
              <a:gd name="connsiteY57" fmla="*/ 781050 h 1858958"/>
              <a:gd name="connsiteX58" fmla="*/ 2135183 w 2401883"/>
              <a:gd name="connsiteY58" fmla="*/ 762000 h 1858958"/>
              <a:gd name="connsiteX59" fmla="*/ 2168521 w 2401883"/>
              <a:gd name="connsiteY59" fmla="*/ 728662 h 1858958"/>
              <a:gd name="connsiteX60" fmla="*/ 2182808 w 2401883"/>
              <a:gd name="connsiteY60" fmla="*/ 709612 h 1858958"/>
              <a:gd name="connsiteX61" fmla="*/ 2201858 w 2401883"/>
              <a:gd name="connsiteY61" fmla="*/ 695325 h 1858958"/>
              <a:gd name="connsiteX62" fmla="*/ 2235196 w 2401883"/>
              <a:gd name="connsiteY62" fmla="*/ 647700 h 1858958"/>
              <a:gd name="connsiteX63" fmla="*/ 2239958 w 2401883"/>
              <a:gd name="connsiteY63" fmla="*/ 633412 h 1858958"/>
              <a:gd name="connsiteX64" fmla="*/ 2254246 w 2401883"/>
              <a:gd name="connsiteY64" fmla="*/ 619125 h 1858958"/>
              <a:gd name="connsiteX65" fmla="*/ 2287583 w 2401883"/>
              <a:gd name="connsiteY65" fmla="*/ 566737 h 1858958"/>
              <a:gd name="connsiteX66" fmla="*/ 2306633 w 2401883"/>
              <a:gd name="connsiteY66" fmla="*/ 519112 h 1858958"/>
              <a:gd name="connsiteX67" fmla="*/ 2311396 w 2401883"/>
              <a:gd name="connsiteY67" fmla="*/ 500062 h 1858958"/>
              <a:gd name="connsiteX68" fmla="*/ 2335208 w 2401883"/>
              <a:gd name="connsiteY68" fmla="*/ 457200 h 1858958"/>
              <a:gd name="connsiteX69" fmla="*/ 2339971 w 2401883"/>
              <a:gd name="connsiteY69" fmla="*/ 428625 h 1858958"/>
              <a:gd name="connsiteX70" fmla="*/ 2354258 w 2401883"/>
              <a:gd name="connsiteY70" fmla="*/ 385762 h 1858958"/>
              <a:gd name="connsiteX71" fmla="*/ 2373308 w 2401883"/>
              <a:gd name="connsiteY71" fmla="*/ 323850 h 1858958"/>
              <a:gd name="connsiteX72" fmla="*/ 2378071 w 2401883"/>
              <a:gd name="connsiteY72" fmla="*/ 295275 h 1858958"/>
              <a:gd name="connsiteX73" fmla="*/ 2382833 w 2401883"/>
              <a:gd name="connsiteY73" fmla="*/ 276225 h 1858958"/>
              <a:gd name="connsiteX74" fmla="*/ 2387596 w 2401883"/>
              <a:gd name="connsiteY74" fmla="*/ 252412 h 1858958"/>
              <a:gd name="connsiteX75" fmla="*/ 2392358 w 2401883"/>
              <a:gd name="connsiteY75" fmla="*/ 223837 h 1858958"/>
              <a:gd name="connsiteX76" fmla="*/ 2401883 w 2401883"/>
              <a:gd name="connsiteY76" fmla="*/ 185737 h 1858958"/>
              <a:gd name="connsiteX77" fmla="*/ 2397121 w 2401883"/>
              <a:gd name="connsiteY77" fmla="*/ 85725 h 1858958"/>
              <a:gd name="connsiteX78" fmla="*/ 2387596 w 2401883"/>
              <a:gd name="connsiteY78" fmla="*/ 71437 h 1858958"/>
              <a:gd name="connsiteX79" fmla="*/ 2354258 w 2401883"/>
              <a:gd name="connsiteY79" fmla="*/ 47625 h 1858958"/>
              <a:gd name="connsiteX80" fmla="*/ 2335208 w 2401883"/>
              <a:gd name="connsiteY80" fmla="*/ 33337 h 1858958"/>
              <a:gd name="connsiteX81" fmla="*/ 2316158 w 2401883"/>
              <a:gd name="connsiteY81" fmla="*/ 23812 h 1858958"/>
              <a:gd name="connsiteX82" fmla="*/ 2301871 w 2401883"/>
              <a:gd name="connsiteY82" fmla="*/ 14287 h 1858958"/>
              <a:gd name="connsiteX83" fmla="*/ 2278058 w 2401883"/>
              <a:gd name="connsiteY83" fmla="*/ 9525 h 1858958"/>
              <a:gd name="connsiteX84" fmla="*/ 2192333 w 2401883"/>
              <a:gd name="connsiteY84" fmla="*/ 0 h 1858958"/>
              <a:gd name="connsiteX85" fmla="*/ 2054221 w 2401883"/>
              <a:gd name="connsiteY85" fmla="*/ 4762 h 1858958"/>
              <a:gd name="connsiteX86" fmla="*/ 2035171 w 2401883"/>
              <a:gd name="connsiteY86" fmla="*/ 9525 h 1858958"/>
              <a:gd name="connsiteX87" fmla="*/ 1982783 w 2401883"/>
              <a:gd name="connsiteY87" fmla="*/ 28575 h 1858958"/>
              <a:gd name="connsiteX88" fmla="*/ 1954208 w 2401883"/>
              <a:gd name="connsiteY88" fmla="*/ 38100 h 1858958"/>
              <a:gd name="connsiteX89" fmla="*/ 1939921 w 2401883"/>
              <a:gd name="connsiteY89" fmla="*/ 47625 h 1858958"/>
              <a:gd name="connsiteX90" fmla="*/ 1892296 w 2401883"/>
              <a:gd name="connsiteY90" fmla="*/ 66675 h 1858958"/>
              <a:gd name="connsiteX91" fmla="*/ 1873246 w 2401883"/>
              <a:gd name="connsiteY91" fmla="*/ 80962 h 1858958"/>
              <a:gd name="connsiteX92" fmla="*/ 1835146 w 2401883"/>
              <a:gd name="connsiteY92" fmla="*/ 100012 h 1858958"/>
              <a:gd name="connsiteX93" fmla="*/ 1820858 w 2401883"/>
              <a:gd name="connsiteY93" fmla="*/ 109537 h 1858958"/>
              <a:gd name="connsiteX94" fmla="*/ 1797046 w 2401883"/>
              <a:gd name="connsiteY94" fmla="*/ 128587 h 1858958"/>
              <a:gd name="connsiteX95" fmla="*/ 1768471 w 2401883"/>
              <a:gd name="connsiteY95" fmla="*/ 138112 h 1858958"/>
              <a:gd name="connsiteX96" fmla="*/ 1754183 w 2401883"/>
              <a:gd name="connsiteY96" fmla="*/ 142875 h 1858958"/>
              <a:gd name="connsiteX97" fmla="*/ 1749421 w 2401883"/>
              <a:gd name="connsiteY97" fmla="*/ 147637 h 18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401883" h="1858958">
                <a:moveTo>
                  <a:pt x="25396" y="1828800"/>
                </a:moveTo>
                <a:cubicBezTo>
                  <a:pt x="65874" y="1774827"/>
                  <a:pt x="0" y="1858958"/>
                  <a:pt x="77783" y="1781175"/>
                </a:cubicBezTo>
                <a:cubicBezTo>
                  <a:pt x="82546" y="1776412"/>
                  <a:pt x="86590" y="1770802"/>
                  <a:pt x="92071" y="1766887"/>
                </a:cubicBezTo>
                <a:cubicBezTo>
                  <a:pt x="97848" y="1762760"/>
                  <a:pt x="105214" y="1761300"/>
                  <a:pt x="111121" y="1757362"/>
                </a:cubicBezTo>
                <a:cubicBezTo>
                  <a:pt x="119579" y="1751724"/>
                  <a:pt x="127283" y="1745006"/>
                  <a:pt x="134933" y="1738312"/>
                </a:cubicBezTo>
                <a:cubicBezTo>
                  <a:pt x="140002" y="1733877"/>
                  <a:pt x="143617" y="1727761"/>
                  <a:pt x="149221" y="1724025"/>
                </a:cubicBezTo>
                <a:cubicBezTo>
                  <a:pt x="189886" y="1696915"/>
                  <a:pt x="164341" y="1720916"/>
                  <a:pt x="201608" y="1700212"/>
                </a:cubicBezTo>
                <a:cubicBezTo>
                  <a:pt x="208547" y="1696357"/>
                  <a:pt x="214054" y="1690328"/>
                  <a:pt x="220658" y="1685925"/>
                </a:cubicBezTo>
                <a:cubicBezTo>
                  <a:pt x="259293" y="1660169"/>
                  <a:pt x="229645" y="1682667"/>
                  <a:pt x="273046" y="1657350"/>
                </a:cubicBezTo>
                <a:cubicBezTo>
                  <a:pt x="282934" y="1651582"/>
                  <a:pt x="291733" y="1644068"/>
                  <a:pt x="301621" y="1638300"/>
                </a:cubicBezTo>
                <a:cubicBezTo>
                  <a:pt x="360895" y="1603723"/>
                  <a:pt x="297832" y="1645102"/>
                  <a:pt x="363533" y="1609725"/>
                </a:cubicBezTo>
                <a:cubicBezTo>
                  <a:pt x="373612" y="1604298"/>
                  <a:pt x="381869" y="1595795"/>
                  <a:pt x="392108" y="1590675"/>
                </a:cubicBezTo>
                <a:cubicBezTo>
                  <a:pt x="421380" y="1576039"/>
                  <a:pt x="453324" y="1567211"/>
                  <a:pt x="482596" y="1552575"/>
                </a:cubicBezTo>
                <a:cubicBezTo>
                  <a:pt x="537461" y="1525142"/>
                  <a:pt x="512817" y="1532243"/>
                  <a:pt x="554033" y="1524000"/>
                </a:cubicBezTo>
                <a:cubicBezTo>
                  <a:pt x="565146" y="1517650"/>
                  <a:pt x="575719" y="1510246"/>
                  <a:pt x="587371" y="1504950"/>
                </a:cubicBezTo>
                <a:cubicBezTo>
                  <a:pt x="593330" y="1502241"/>
                  <a:pt x="600270" y="1502424"/>
                  <a:pt x="606421" y="1500187"/>
                </a:cubicBezTo>
                <a:cubicBezTo>
                  <a:pt x="617783" y="1496055"/>
                  <a:pt x="628474" y="1490240"/>
                  <a:pt x="639758" y="1485900"/>
                </a:cubicBezTo>
                <a:cubicBezTo>
                  <a:pt x="649129" y="1482296"/>
                  <a:pt x="659065" y="1480237"/>
                  <a:pt x="668333" y="1476375"/>
                </a:cubicBezTo>
                <a:cubicBezTo>
                  <a:pt x="678163" y="1472279"/>
                  <a:pt x="687078" y="1466183"/>
                  <a:pt x="696908" y="1462087"/>
                </a:cubicBezTo>
                <a:cubicBezTo>
                  <a:pt x="706176" y="1458225"/>
                  <a:pt x="716367" y="1456769"/>
                  <a:pt x="725483" y="1452562"/>
                </a:cubicBezTo>
                <a:cubicBezTo>
                  <a:pt x="737104" y="1447199"/>
                  <a:pt x="747200" y="1438875"/>
                  <a:pt x="758821" y="1433512"/>
                </a:cubicBezTo>
                <a:cubicBezTo>
                  <a:pt x="767937" y="1429305"/>
                  <a:pt x="778025" y="1427591"/>
                  <a:pt x="787396" y="1423987"/>
                </a:cubicBezTo>
                <a:cubicBezTo>
                  <a:pt x="798680" y="1419647"/>
                  <a:pt x="809794" y="1414848"/>
                  <a:pt x="820733" y="1409700"/>
                </a:cubicBezTo>
                <a:cubicBezTo>
                  <a:pt x="881344" y="1381177"/>
                  <a:pt x="848509" y="1390849"/>
                  <a:pt x="887408" y="1381125"/>
                </a:cubicBezTo>
                <a:cubicBezTo>
                  <a:pt x="916949" y="1366354"/>
                  <a:pt x="929098" y="1359290"/>
                  <a:pt x="963608" y="1347787"/>
                </a:cubicBezTo>
                <a:cubicBezTo>
                  <a:pt x="973133" y="1344612"/>
                  <a:pt x="983203" y="1342752"/>
                  <a:pt x="992183" y="1338262"/>
                </a:cubicBezTo>
                <a:cubicBezTo>
                  <a:pt x="1002422" y="1333142"/>
                  <a:pt x="1010751" y="1324771"/>
                  <a:pt x="1020758" y="1319212"/>
                </a:cubicBezTo>
                <a:cubicBezTo>
                  <a:pt x="1025146" y="1316774"/>
                  <a:pt x="1030345" y="1316213"/>
                  <a:pt x="1035046" y="1314450"/>
                </a:cubicBezTo>
                <a:cubicBezTo>
                  <a:pt x="1043051" y="1311448"/>
                  <a:pt x="1051076" y="1308463"/>
                  <a:pt x="1058858" y="1304925"/>
                </a:cubicBezTo>
                <a:cubicBezTo>
                  <a:pt x="1068553" y="1300518"/>
                  <a:pt x="1077603" y="1294733"/>
                  <a:pt x="1087433" y="1290637"/>
                </a:cubicBezTo>
                <a:cubicBezTo>
                  <a:pt x="1096701" y="1286775"/>
                  <a:pt x="1106780" y="1285067"/>
                  <a:pt x="1116008" y="1281112"/>
                </a:cubicBezTo>
                <a:cubicBezTo>
                  <a:pt x="1129059" y="1275519"/>
                  <a:pt x="1141241" y="1268066"/>
                  <a:pt x="1154108" y="1262062"/>
                </a:cubicBezTo>
                <a:cubicBezTo>
                  <a:pt x="1274668" y="1205802"/>
                  <a:pt x="1111207" y="1283170"/>
                  <a:pt x="1216021" y="1238250"/>
                </a:cubicBezTo>
                <a:cubicBezTo>
                  <a:pt x="1229072" y="1232657"/>
                  <a:pt x="1241070" y="1224793"/>
                  <a:pt x="1254121" y="1219200"/>
                </a:cubicBezTo>
                <a:cubicBezTo>
                  <a:pt x="1263349" y="1215245"/>
                  <a:pt x="1273295" y="1213200"/>
                  <a:pt x="1282696" y="1209675"/>
                </a:cubicBezTo>
                <a:cubicBezTo>
                  <a:pt x="1298705" y="1203672"/>
                  <a:pt x="1314657" y="1197478"/>
                  <a:pt x="1330321" y="1190625"/>
                </a:cubicBezTo>
                <a:cubicBezTo>
                  <a:pt x="1340077" y="1186356"/>
                  <a:pt x="1348925" y="1180076"/>
                  <a:pt x="1358896" y="1176337"/>
                </a:cubicBezTo>
                <a:cubicBezTo>
                  <a:pt x="1374415" y="1170518"/>
                  <a:pt x="1390646" y="1166812"/>
                  <a:pt x="1406521" y="1162050"/>
                </a:cubicBezTo>
                <a:cubicBezTo>
                  <a:pt x="1455033" y="1132196"/>
                  <a:pt x="1450050" y="1126674"/>
                  <a:pt x="1487483" y="1119187"/>
                </a:cubicBezTo>
                <a:cubicBezTo>
                  <a:pt x="1496952" y="1117293"/>
                  <a:pt x="1506533" y="1116012"/>
                  <a:pt x="1516058" y="1114425"/>
                </a:cubicBezTo>
                <a:cubicBezTo>
                  <a:pt x="1519233" y="1109662"/>
                  <a:pt x="1520729" y="1103171"/>
                  <a:pt x="1525583" y="1100137"/>
                </a:cubicBezTo>
                <a:cubicBezTo>
                  <a:pt x="1534097" y="1094816"/>
                  <a:pt x="1544722" y="1094043"/>
                  <a:pt x="1554158" y="1090612"/>
                </a:cubicBezTo>
                <a:cubicBezTo>
                  <a:pt x="1593610" y="1076266"/>
                  <a:pt x="1562356" y="1084990"/>
                  <a:pt x="1597021" y="1076325"/>
                </a:cubicBezTo>
                <a:cubicBezTo>
                  <a:pt x="1624475" y="1058021"/>
                  <a:pt x="1597993" y="1073867"/>
                  <a:pt x="1625596" y="1062037"/>
                </a:cubicBezTo>
                <a:cubicBezTo>
                  <a:pt x="1632121" y="1059240"/>
                  <a:pt x="1638158" y="1055395"/>
                  <a:pt x="1644646" y="1052512"/>
                </a:cubicBezTo>
                <a:cubicBezTo>
                  <a:pt x="1667705" y="1042263"/>
                  <a:pt x="1665394" y="1043753"/>
                  <a:pt x="1687508" y="1038225"/>
                </a:cubicBezTo>
                <a:cubicBezTo>
                  <a:pt x="1711965" y="1023551"/>
                  <a:pt x="1730988" y="1011308"/>
                  <a:pt x="1758946" y="1000125"/>
                </a:cubicBezTo>
                <a:cubicBezTo>
                  <a:pt x="1780664" y="991438"/>
                  <a:pt x="1802971" y="981974"/>
                  <a:pt x="1825621" y="976312"/>
                </a:cubicBezTo>
                <a:lnTo>
                  <a:pt x="1844671" y="971550"/>
                </a:lnTo>
                <a:cubicBezTo>
                  <a:pt x="1849433" y="966787"/>
                  <a:pt x="1852934" y="960274"/>
                  <a:pt x="1858958" y="957262"/>
                </a:cubicBezTo>
                <a:cubicBezTo>
                  <a:pt x="1933456" y="920013"/>
                  <a:pt x="1815448" y="1003913"/>
                  <a:pt x="1916108" y="933450"/>
                </a:cubicBezTo>
                <a:cubicBezTo>
                  <a:pt x="1921626" y="929587"/>
                  <a:pt x="1925008" y="923203"/>
                  <a:pt x="1930396" y="919162"/>
                </a:cubicBezTo>
                <a:cubicBezTo>
                  <a:pt x="1937801" y="913608"/>
                  <a:pt x="1946506" y="910010"/>
                  <a:pt x="1954208" y="904875"/>
                </a:cubicBezTo>
                <a:cubicBezTo>
                  <a:pt x="1960812" y="900472"/>
                  <a:pt x="1966654" y="894990"/>
                  <a:pt x="1973258" y="890587"/>
                </a:cubicBezTo>
                <a:cubicBezTo>
                  <a:pt x="1985719" y="882280"/>
                  <a:pt x="1999987" y="876521"/>
                  <a:pt x="2011358" y="866775"/>
                </a:cubicBezTo>
                <a:cubicBezTo>
                  <a:pt x="2022471" y="857250"/>
                  <a:pt x="2032987" y="846982"/>
                  <a:pt x="2044696" y="838200"/>
                </a:cubicBezTo>
                <a:cubicBezTo>
                  <a:pt x="2052101" y="832646"/>
                  <a:pt x="2061480" y="829936"/>
                  <a:pt x="2068508" y="823912"/>
                </a:cubicBezTo>
                <a:cubicBezTo>
                  <a:pt x="2083849" y="810762"/>
                  <a:pt x="2095593" y="793672"/>
                  <a:pt x="2111371" y="781050"/>
                </a:cubicBezTo>
                <a:cubicBezTo>
                  <a:pt x="2119308" y="774700"/>
                  <a:pt x="2127690" y="768869"/>
                  <a:pt x="2135183" y="762000"/>
                </a:cubicBezTo>
                <a:cubicBezTo>
                  <a:pt x="2146768" y="751380"/>
                  <a:pt x="2159092" y="741235"/>
                  <a:pt x="2168521" y="728662"/>
                </a:cubicBezTo>
                <a:cubicBezTo>
                  <a:pt x="2173283" y="722312"/>
                  <a:pt x="2177195" y="715225"/>
                  <a:pt x="2182808" y="709612"/>
                </a:cubicBezTo>
                <a:cubicBezTo>
                  <a:pt x="2188421" y="703999"/>
                  <a:pt x="2195508" y="700087"/>
                  <a:pt x="2201858" y="695325"/>
                </a:cubicBezTo>
                <a:cubicBezTo>
                  <a:pt x="2241183" y="616678"/>
                  <a:pt x="2190890" y="709731"/>
                  <a:pt x="2235196" y="647700"/>
                </a:cubicBezTo>
                <a:cubicBezTo>
                  <a:pt x="2238114" y="643615"/>
                  <a:pt x="2237173" y="637589"/>
                  <a:pt x="2239958" y="633412"/>
                </a:cubicBezTo>
                <a:cubicBezTo>
                  <a:pt x="2243694" y="627808"/>
                  <a:pt x="2250111" y="624441"/>
                  <a:pt x="2254246" y="619125"/>
                </a:cubicBezTo>
                <a:cubicBezTo>
                  <a:pt x="2258525" y="613624"/>
                  <a:pt x="2283503" y="575480"/>
                  <a:pt x="2287583" y="566737"/>
                </a:cubicBezTo>
                <a:cubicBezTo>
                  <a:pt x="2294813" y="551243"/>
                  <a:pt x="2302486" y="535699"/>
                  <a:pt x="2306633" y="519112"/>
                </a:cubicBezTo>
                <a:cubicBezTo>
                  <a:pt x="2308221" y="512762"/>
                  <a:pt x="2308965" y="506139"/>
                  <a:pt x="2311396" y="500062"/>
                </a:cubicBezTo>
                <a:cubicBezTo>
                  <a:pt x="2319821" y="479000"/>
                  <a:pt x="2324302" y="473558"/>
                  <a:pt x="2335208" y="457200"/>
                </a:cubicBezTo>
                <a:cubicBezTo>
                  <a:pt x="2336796" y="447675"/>
                  <a:pt x="2337483" y="437955"/>
                  <a:pt x="2339971" y="428625"/>
                </a:cubicBezTo>
                <a:cubicBezTo>
                  <a:pt x="2343851" y="414073"/>
                  <a:pt x="2350991" y="400464"/>
                  <a:pt x="2354258" y="385762"/>
                </a:cubicBezTo>
                <a:cubicBezTo>
                  <a:pt x="2365323" y="335970"/>
                  <a:pt x="2357238" y="355991"/>
                  <a:pt x="2373308" y="323850"/>
                </a:cubicBezTo>
                <a:cubicBezTo>
                  <a:pt x="2374896" y="314325"/>
                  <a:pt x="2376177" y="304744"/>
                  <a:pt x="2378071" y="295275"/>
                </a:cubicBezTo>
                <a:cubicBezTo>
                  <a:pt x="2379355" y="288857"/>
                  <a:pt x="2381413" y="282615"/>
                  <a:pt x="2382833" y="276225"/>
                </a:cubicBezTo>
                <a:cubicBezTo>
                  <a:pt x="2384589" y="268323"/>
                  <a:pt x="2386148" y="260376"/>
                  <a:pt x="2387596" y="252412"/>
                </a:cubicBezTo>
                <a:cubicBezTo>
                  <a:pt x="2389323" y="242911"/>
                  <a:pt x="2390335" y="233279"/>
                  <a:pt x="2392358" y="223837"/>
                </a:cubicBezTo>
                <a:cubicBezTo>
                  <a:pt x="2395101" y="211037"/>
                  <a:pt x="2401883" y="185737"/>
                  <a:pt x="2401883" y="185737"/>
                </a:cubicBezTo>
                <a:cubicBezTo>
                  <a:pt x="2400296" y="152400"/>
                  <a:pt x="2401261" y="118842"/>
                  <a:pt x="2397121" y="85725"/>
                </a:cubicBezTo>
                <a:cubicBezTo>
                  <a:pt x="2396411" y="80045"/>
                  <a:pt x="2391260" y="75834"/>
                  <a:pt x="2387596" y="71437"/>
                </a:cubicBezTo>
                <a:cubicBezTo>
                  <a:pt x="2369834" y="50122"/>
                  <a:pt x="2377703" y="62278"/>
                  <a:pt x="2354258" y="47625"/>
                </a:cubicBezTo>
                <a:cubicBezTo>
                  <a:pt x="2347527" y="43418"/>
                  <a:pt x="2341939" y="37544"/>
                  <a:pt x="2335208" y="33337"/>
                </a:cubicBezTo>
                <a:cubicBezTo>
                  <a:pt x="2329188" y="29574"/>
                  <a:pt x="2322322" y="27334"/>
                  <a:pt x="2316158" y="23812"/>
                </a:cubicBezTo>
                <a:cubicBezTo>
                  <a:pt x="2311188" y="20972"/>
                  <a:pt x="2307230" y="16297"/>
                  <a:pt x="2301871" y="14287"/>
                </a:cubicBezTo>
                <a:cubicBezTo>
                  <a:pt x="2294292" y="11445"/>
                  <a:pt x="2286085" y="10572"/>
                  <a:pt x="2278058" y="9525"/>
                </a:cubicBezTo>
                <a:cubicBezTo>
                  <a:pt x="2249549" y="5807"/>
                  <a:pt x="2220908" y="3175"/>
                  <a:pt x="2192333" y="0"/>
                </a:cubicBezTo>
                <a:cubicBezTo>
                  <a:pt x="2146296" y="1587"/>
                  <a:pt x="2100201" y="1975"/>
                  <a:pt x="2054221" y="4762"/>
                </a:cubicBezTo>
                <a:cubicBezTo>
                  <a:pt x="2047688" y="5158"/>
                  <a:pt x="2041440" y="7644"/>
                  <a:pt x="2035171" y="9525"/>
                </a:cubicBezTo>
                <a:cubicBezTo>
                  <a:pt x="1995461" y="21438"/>
                  <a:pt x="2018493" y="15590"/>
                  <a:pt x="1982783" y="28575"/>
                </a:cubicBezTo>
                <a:cubicBezTo>
                  <a:pt x="1973347" y="32006"/>
                  <a:pt x="1962562" y="32531"/>
                  <a:pt x="1954208" y="38100"/>
                </a:cubicBezTo>
                <a:cubicBezTo>
                  <a:pt x="1949446" y="41275"/>
                  <a:pt x="1945151" y="45300"/>
                  <a:pt x="1939921" y="47625"/>
                </a:cubicBezTo>
                <a:cubicBezTo>
                  <a:pt x="1910322" y="60780"/>
                  <a:pt x="1916288" y="51680"/>
                  <a:pt x="1892296" y="66675"/>
                </a:cubicBezTo>
                <a:cubicBezTo>
                  <a:pt x="1885565" y="70882"/>
                  <a:pt x="1880102" y="76963"/>
                  <a:pt x="1873246" y="80962"/>
                </a:cubicBezTo>
                <a:cubicBezTo>
                  <a:pt x="1860981" y="88116"/>
                  <a:pt x="1846960" y="92136"/>
                  <a:pt x="1835146" y="100012"/>
                </a:cubicBezTo>
                <a:cubicBezTo>
                  <a:pt x="1830383" y="103187"/>
                  <a:pt x="1825437" y="106103"/>
                  <a:pt x="1820858" y="109537"/>
                </a:cubicBezTo>
                <a:cubicBezTo>
                  <a:pt x="1812726" y="115636"/>
                  <a:pt x="1805970" y="123720"/>
                  <a:pt x="1797046" y="128587"/>
                </a:cubicBezTo>
                <a:cubicBezTo>
                  <a:pt x="1788232" y="133395"/>
                  <a:pt x="1777996" y="134937"/>
                  <a:pt x="1768471" y="138112"/>
                </a:cubicBezTo>
                <a:cubicBezTo>
                  <a:pt x="1763708" y="139700"/>
                  <a:pt x="1757733" y="139325"/>
                  <a:pt x="1754183" y="142875"/>
                </a:cubicBezTo>
                <a:lnTo>
                  <a:pt x="1749421" y="147637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8" y="2000240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2. </a:t>
            </a:r>
            <a:r>
              <a:rPr lang="ko-KR" altLang="en-US" sz="800" dirty="0" smtClean="0">
                <a:solidFill>
                  <a:srgbClr val="FF0000"/>
                </a:solidFill>
              </a:rPr>
              <a:t>값 넣고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424113" y="1033463"/>
            <a:ext cx="4791075" cy="462464"/>
          </a:xfrm>
          <a:custGeom>
            <a:avLst/>
            <a:gdLst>
              <a:gd name="connsiteX0" fmla="*/ 4791075 w 4791075"/>
              <a:gd name="connsiteY0" fmla="*/ 0 h 462464"/>
              <a:gd name="connsiteX1" fmla="*/ 4786312 w 4791075"/>
              <a:gd name="connsiteY1" fmla="*/ 23812 h 462464"/>
              <a:gd name="connsiteX2" fmla="*/ 4772025 w 4791075"/>
              <a:gd name="connsiteY2" fmla="*/ 38100 h 462464"/>
              <a:gd name="connsiteX3" fmla="*/ 4743450 w 4791075"/>
              <a:gd name="connsiteY3" fmla="*/ 61912 h 462464"/>
              <a:gd name="connsiteX4" fmla="*/ 4705350 w 4791075"/>
              <a:gd name="connsiteY4" fmla="*/ 95250 h 462464"/>
              <a:gd name="connsiteX5" fmla="*/ 4691062 w 4791075"/>
              <a:gd name="connsiteY5" fmla="*/ 100012 h 462464"/>
              <a:gd name="connsiteX6" fmla="*/ 4672012 w 4791075"/>
              <a:gd name="connsiteY6" fmla="*/ 109537 h 462464"/>
              <a:gd name="connsiteX7" fmla="*/ 4638675 w 4791075"/>
              <a:gd name="connsiteY7" fmla="*/ 123825 h 462464"/>
              <a:gd name="connsiteX8" fmla="*/ 4595812 w 4791075"/>
              <a:gd name="connsiteY8" fmla="*/ 152400 h 462464"/>
              <a:gd name="connsiteX9" fmla="*/ 4567237 w 4791075"/>
              <a:gd name="connsiteY9" fmla="*/ 161925 h 462464"/>
              <a:gd name="connsiteX10" fmla="*/ 4543425 w 4791075"/>
              <a:gd name="connsiteY10" fmla="*/ 171450 h 462464"/>
              <a:gd name="connsiteX11" fmla="*/ 4452937 w 4791075"/>
              <a:gd name="connsiteY11" fmla="*/ 209550 h 462464"/>
              <a:gd name="connsiteX12" fmla="*/ 4367212 w 4791075"/>
              <a:gd name="connsiteY12" fmla="*/ 252412 h 462464"/>
              <a:gd name="connsiteX13" fmla="*/ 4338637 w 4791075"/>
              <a:gd name="connsiteY13" fmla="*/ 257175 h 462464"/>
              <a:gd name="connsiteX14" fmla="*/ 4305300 w 4791075"/>
              <a:gd name="connsiteY14" fmla="*/ 276225 h 462464"/>
              <a:gd name="connsiteX15" fmla="*/ 4262437 w 4791075"/>
              <a:gd name="connsiteY15" fmla="*/ 290512 h 462464"/>
              <a:gd name="connsiteX16" fmla="*/ 4214812 w 4791075"/>
              <a:gd name="connsiteY16" fmla="*/ 309562 h 462464"/>
              <a:gd name="connsiteX17" fmla="*/ 4195762 w 4791075"/>
              <a:gd name="connsiteY17" fmla="*/ 314325 h 462464"/>
              <a:gd name="connsiteX18" fmla="*/ 4143375 w 4791075"/>
              <a:gd name="connsiteY18" fmla="*/ 328612 h 462464"/>
              <a:gd name="connsiteX19" fmla="*/ 4114800 w 4791075"/>
              <a:gd name="connsiteY19" fmla="*/ 342900 h 462464"/>
              <a:gd name="connsiteX20" fmla="*/ 4095750 w 4791075"/>
              <a:gd name="connsiteY20" fmla="*/ 347662 h 462464"/>
              <a:gd name="connsiteX21" fmla="*/ 4062412 w 4791075"/>
              <a:gd name="connsiteY21" fmla="*/ 357187 h 462464"/>
              <a:gd name="connsiteX22" fmla="*/ 4024312 w 4791075"/>
              <a:gd name="connsiteY22" fmla="*/ 366712 h 462464"/>
              <a:gd name="connsiteX23" fmla="*/ 3976687 w 4791075"/>
              <a:gd name="connsiteY23" fmla="*/ 385762 h 462464"/>
              <a:gd name="connsiteX24" fmla="*/ 3890962 w 4791075"/>
              <a:gd name="connsiteY24" fmla="*/ 400050 h 462464"/>
              <a:gd name="connsiteX25" fmla="*/ 3857625 w 4791075"/>
              <a:gd name="connsiteY25" fmla="*/ 409575 h 462464"/>
              <a:gd name="connsiteX26" fmla="*/ 3781425 w 4791075"/>
              <a:gd name="connsiteY26" fmla="*/ 419100 h 462464"/>
              <a:gd name="connsiteX27" fmla="*/ 3748087 w 4791075"/>
              <a:gd name="connsiteY27" fmla="*/ 423862 h 462464"/>
              <a:gd name="connsiteX28" fmla="*/ 3614737 w 4791075"/>
              <a:gd name="connsiteY28" fmla="*/ 442912 h 462464"/>
              <a:gd name="connsiteX29" fmla="*/ 3529012 w 4791075"/>
              <a:gd name="connsiteY29" fmla="*/ 452437 h 462464"/>
              <a:gd name="connsiteX30" fmla="*/ 3495675 w 4791075"/>
              <a:gd name="connsiteY30" fmla="*/ 457200 h 462464"/>
              <a:gd name="connsiteX31" fmla="*/ 3405187 w 4791075"/>
              <a:gd name="connsiteY31" fmla="*/ 461962 h 462464"/>
              <a:gd name="connsiteX32" fmla="*/ 1795462 w 4791075"/>
              <a:gd name="connsiteY32" fmla="*/ 457200 h 462464"/>
              <a:gd name="connsiteX33" fmla="*/ 1728787 w 4791075"/>
              <a:gd name="connsiteY33" fmla="*/ 447675 h 462464"/>
              <a:gd name="connsiteX34" fmla="*/ 1695450 w 4791075"/>
              <a:gd name="connsiteY34" fmla="*/ 438150 h 462464"/>
              <a:gd name="connsiteX35" fmla="*/ 1633537 w 4791075"/>
              <a:gd name="connsiteY35" fmla="*/ 433387 h 462464"/>
              <a:gd name="connsiteX36" fmla="*/ 1600200 w 4791075"/>
              <a:gd name="connsiteY36" fmla="*/ 428625 h 462464"/>
              <a:gd name="connsiteX37" fmla="*/ 1509712 w 4791075"/>
              <a:gd name="connsiteY37" fmla="*/ 414337 h 462464"/>
              <a:gd name="connsiteX38" fmla="*/ 1433512 w 4791075"/>
              <a:gd name="connsiteY38" fmla="*/ 400050 h 462464"/>
              <a:gd name="connsiteX39" fmla="*/ 1328737 w 4791075"/>
              <a:gd name="connsiteY39" fmla="*/ 390525 h 462464"/>
              <a:gd name="connsiteX40" fmla="*/ 1157287 w 4791075"/>
              <a:gd name="connsiteY40" fmla="*/ 376237 h 462464"/>
              <a:gd name="connsiteX41" fmla="*/ 328612 w 4791075"/>
              <a:gd name="connsiteY41" fmla="*/ 381000 h 462464"/>
              <a:gd name="connsiteX42" fmla="*/ 276225 w 4791075"/>
              <a:gd name="connsiteY42" fmla="*/ 385762 h 462464"/>
              <a:gd name="connsiteX43" fmla="*/ 247650 w 4791075"/>
              <a:gd name="connsiteY43" fmla="*/ 395287 h 462464"/>
              <a:gd name="connsiteX44" fmla="*/ 190500 w 4791075"/>
              <a:gd name="connsiteY44" fmla="*/ 400050 h 462464"/>
              <a:gd name="connsiteX45" fmla="*/ 152400 w 4791075"/>
              <a:gd name="connsiteY45" fmla="*/ 409575 h 462464"/>
              <a:gd name="connsiteX46" fmla="*/ 138112 w 4791075"/>
              <a:gd name="connsiteY46" fmla="*/ 414337 h 462464"/>
              <a:gd name="connsiteX47" fmla="*/ 114300 w 4791075"/>
              <a:gd name="connsiteY47" fmla="*/ 419100 h 462464"/>
              <a:gd name="connsiteX48" fmla="*/ 85725 w 4791075"/>
              <a:gd name="connsiteY48" fmla="*/ 428625 h 462464"/>
              <a:gd name="connsiteX49" fmla="*/ 71437 w 4791075"/>
              <a:gd name="connsiteY49" fmla="*/ 433387 h 462464"/>
              <a:gd name="connsiteX50" fmla="*/ 57150 w 4791075"/>
              <a:gd name="connsiteY50" fmla="*/ 442912 h 462464"/>
              <a:gd name="connsiteX51" fmla="*/ 42862 w 4791075"/>
              <a:gd name="connsiteY51" fmla="*/ 447675 h 462464"/>
              <a:gd name="connsiteX52" fmla="*/ 19050 w 4791075"/>
              <a:gd name="connsiteY52" fmla="*/ 457200 h 462464"/>
              <a:gd name="connsiteX53" fmla="*/ 0 w 4791075"/>
              <a:gd name="connsiteY53" fmla="*/ 461962 h 46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791075" h="462464">
                <a:moveTo>
                  <a:pt x="4791075" y="0"/>
                </a:moveTo>
                <a:cubicBezTo>
                  <a:pt x="4789487" y="7937"/>
                  <a:pt x="4789932" y="16572"/>
                  <a:pt x="4786312" y="23812"/>
                </a:cubicBezTo>
                <a:cubicBezTo>
                  <a:pt x="4783300" y="29836"/>
                  <a:pt x="4776408" y="32986"/>
                  <a:pt x="4772025" y="38100"/>
                </a:cubicBezTo>
                <a:cubicBezTo>
                  <a:pt x="4751266" y="62319"/>
                  <a:pt x="4767455" y="53911"/>
                  <a:pt x="4743450" y="61912"/>
                </a:cubicBezTo>
                <a:cubicBezTo>
                  <a:pt x="4730965" y="74397"/>
                  <a:pt x="4720853" y="85561"/>
                  <a:pt x="4705350" y="95250"/>
                </a:cubicBezTo>
                <a:cubicBezTo>
                  <a:pt x="4701093" y="97911"/>
                  <a:pt x="4695676" y="98035"/>
                  <a:pt x="4691062" y="100012"/>
                </a:cubicBezTo>
                <a:cubicBezTo>
                  <a:pt x="4684536" y="102809"/>
                  <a:pt x="4678176" y="106015"/>
                  <a:pt x="4672012" y="109537"/>
                </a:cubicBezTo>
                <a:cubicBezTo>
                  <a:pt x="4646431" y="124155"/>
                  <a:pt x="4669965" y="116002"/>
                  <a:pt x="4638675" y="123825"/>
                </a:cubicBezTo>
                <a:cubicBezTo>
                  <a:pt x="4625147" y="133971"/>
                  <a:pt x="4611355" y="145335"/>
                  <a:pt x="4595812" y="152400"/>
                </a:cubicBezTo>
                <a:cubicBezTo>
                  <a:pt x="4586672" y="156555"/>
                  <a:pt x="4576673" y="158494"/>
                  <a:pt x="4567237" y="161925"/>
                </a:cubicBezTo>
                <a:cubicBezTo>
                  <a:pt x="4559203" y="164847"/>
                  <a:pt x="4551160" y="167810"/>
                  <a:pt x="4543425" y="171450"/>
                </a:cubicBezTo>
                <a:cubicBezTo>
                  <a:pt x="4465203" y="208261"/>
                  <a:pt x="4512579" y="192510"/>
                  <a:pt x="4452937" y="209550"/>
                </a:cubicBezTo>
                <a:cubicBezTo>
                  <a:pt x="4425971" y="227528"/>
                  <a:pt x="4401073" y="246768"/>
                  <a:pt x="4367212" y="252412"/>
                </a:cubicBezTo>
                <a:lnTo>
                  <a:pt x="4338637" y="257175"/>
                </a:lnTo>
                <a:cubicBezTo>
                  <a:pt x="4327525" y="263525"/>
                  <a:pt x="4317026" y="271095"/>
                  <a:pt x="4305300" y="276225"/>
                </a:cubicBezTo>
                <a:cubicBezTo>
                  <a:pt x="4291502" y="282261"/>
                  <a:pt x="4275907" y="283777"/>
                  <a:pt x="4262437" y="290512"/>
                </a:cubicBezTo>
                <a:cubicBezTo>
                  <a:pt x="4238567" y="302447"/>
                  <a:pt x="4244239" y="300734"/>
                  <a:pt x="4214812" y="309562"/>
                </a:cubicBezTo>
                <a:cubicBezTo>
                  <a:pt x="4208543" y="311443"/>
                  <a:pt x="4201891" y="312027"/>
                  <a:pt x="4195762" y="314325"/>
                </a:cubicBezTo>
                <a:cubicBezTo>
                  <a:pt x="4151011" y="331107"/>
                  <a:pt x="4208501" y="319309"/>
                  <a:pt x="4143375" y="328612"/>
                </a:cubicBezTo>
                <a:cubicBezTo>
                  <a:pt x="4133850" y="333375"/>
                  <a:pt x="4124688" y="338945"/>
                  <a:pt x="4114800" y="342900"/>
                </a:cubicBezTo>
                <a:cubicBezTo>
                  <a:pt x="4108723" y="345331"/>
                  <a:pt x="4102065" y="345940"/>
                  <a:pt x="4095750" y="347662"/>
                </a:cubicBezTo>
                <a:cubicBezTo>
                  <a:pt x="4084600" y="350703"/>
                  <a:pt x="4073579" y="354209"/>
                  <a:pt x="4062412" y="357187"/>
                </a:cubicBezTo>
                <a:cubicBezTo>
                  <a:pt x="4049763" y="360560"/>
                  <a:pt x="4036731" y="362572"/>
                  <a:pt x="4024312" y="366712"/>
                </a:cubicBezTo>
                <a:cubicBezTo>
                  <a:pt x="4008092" y="372119"/>
                  <a:pt x="3992907" y="380355"/>
                  <a:pt x="3976687" y="385762"/>
                </a:cubicBezTo>
                <a:cubicBezTo>
                  <a:pt x="3942245" y="397243"/>
                  <a:pt x="3928292" y="396317"/>
                  <a:pt x="3890962" y="400050"/>
                </a:cubicBezTo>
                <a:cubicBezTo>
                  <a:pt x="3879850" y="403225"/>
                  <a:pt x="3869011" y="407595"/>
                  <a:pt x="3857625" y="409575"/>
                </a:cubicBezTo>
                <a:cubicBezTo>
                  <a:pt x="3832406" y="413961"/>
                  <a:pt x="3806765" y="415480"/>
                  <a:pt x="3781425" y="419100"/>
                </a:cubicBezTo>
                <a:lnTo>
                  <a:pt x="3748087" y="423862"/>
                </a:lnTo>
                <a:cubicBezTo>
                  <a:pt x="3683255" y="445473"/>
                  <a:pt x="3739945" y="429000"/>
                  <a:pt x="3614737" y="442912"/>
                </a:cubicBezTo>
                <a:lnTo>
                  <a:pt x="3529012" y="452437"/>
                </a:lnTo>
                <a:cubicBezTo>
                  <a:pt x="3517867" y="453774"/>
                  <a:pt x="3506867" y="456339"/>
                  <a:pt x="3495675" y="457200"/>
                </a:cubicBezTo>
                <a:cubicBezTo>
                  <a:pt x="3465560" y="459517"/>
                  <a:pt x="3435350" y="460375"/>
                  <a:pt x="3405187" y="461962"/>
                </a:cubicBezTo>
                <a:lnTo>
                  <a:pt x="1795462" y="457200"/>
                </a:lnTo>
                <a:cubicBezTo>
                  <a:pt x="1788611" y="457160"/>
                  <a:pt x="1739181" y="450073"/>
                  <a:pt x="1728787" y="447675"/>
                </a:cubicBezTo>
                <a:cubicBezTo>
                  <a:pt x="1717526" y="445076"/>
                  <a:pt x="1706879" y="439864"/>
                  <a:pt x="1695450" y="438150"/>
                </a:cubicBezTo>
                <a:cubicBezTo>
                  <a:pt x="1674980" y="435079"/>
                  <a:pt x="1654133" y="435447"/>
                  <a:pt x="1633537" y="433387"/>
                </a:cubicBezTo>
                <a:cubicBezTo>
                  <a:pt x="1622368" y="432270"/>
                  <a:pt x="1611312" y="430212"/>
                  <a:pt x="1600200" y="428625"/>
                </a:cubicBezTo>
                <a:cubicBezTo>
                  <a:pt x="1541879" y="411962"/>
                  <a:pt x="1589301" y="423180"/>
                  <a:pt x="1509712" y="414337"/>
                </a:cubicBezTo>
                <a:cubicBezTo>
                  <a:pt x="1485000" y="411591"/>
                  <a:pt x="1457356" y="403627"/>
                  <a:pt x="1433512" y="400050"/>
                </a:cubicBezTo>
                <a:cubicBezTo>
                  <a:pt x="1416835" y="397548"/>
                  <a:pt x="1341914" y="391623"/>
                  <a:pt x="1328737" y="390525"/>
                </a:cubicBezTo>
                <a:cubicBezTo>
                  <a:pt x="1255639" y="369640"/>
                  <a:pt x="1288886" y="376237"/>
                  <a:pt x="1157287" y="376237"/>
                </a:cubicBezTo>
                <a:lnTo>
                  <a:pt x="328612" y="381000"/>
                </a:lnTo>
                <a:cubicBezTo>
                  <a:pt x="311150" y="382587"/>
                  <a:pt x="293493" y="382715"/>
                  <a:pt x="276225" y="385762"/>
                </a:cubicBezTo>
                <a:cubicBezTo>
                  <a:pt x="266338" y="387507"/>
                  <a:pt x="257554" y="393636"/>
                  <a:pt x="247650" y="395287"/>
                </a:cubicBezTo>
                <a:cubicBezTo>
                  <a:pt x="228794" y="398430"/>
                  <a:pt x="209550" y="398462"/>
                  <a:pt x="190500" y="400050"/>
                </a:cubicBezTo>
                <a:cubicBezTo>
                  <a:pt x="177800" y="403225"/>
                  <a:pt x="164819" y="405436"/>
                  <a:pt x="152400" y="409575"/>
                </a:cubicBezTo>
                <a:cubicBezTo>
                  <a:pt x="147637" y="411162"/>
                  <a:pt x="142982" y="413119"/>
                  <a:pt x="138112" y="414337"/>
                </a:cubicBezTo>
                <a:cubicBezTo>
                  <a:pt x="130259" y="416300"/>
                  <a:pt x="122109" y="416970"/>
                  <a:pt x="114300" y="419100"/>
                </a:cubicBezTo>
                <a:cubicBezTo>
                  <a:pt x="104614" y="421742"/>
                  <a:pt x="95250" y="425450"/>
                  <a:pt x="85725" y="428625"/>
                </a:cubicBezTo>
                <a:lnTo>
                  <a:pt x="71437" y="433387"/>
                </a:lnTo>
                <a:cubicBezTo>
                  <a:pt x="66675" y="436562"/>
                  <a:pt x="62269" y="440352"/>
                  <a:pt x="57150" y="442912"/>
                </a:cubicBezTo>
                <a:cubicBezTo>
                  <a:pt x="52660" y="445157"/>
                  <a:pt x="47563" y="445912"/>
                  <a:pt x="42862" y="447675"/>
                </a:cubicBezTo>
                <a:cubicBezTo>
                  <a:pt x="34858" y="450677"/>
                  <a:pt x="27055" y="454198"/>
                  <a:pt x="19050" y="457200"/>
                </a:cubicBezTo>
                <a:cubicBezTo>
                  <a:pt x="5012" y="462464"/>
                  <a:pt x="9227" y="461962"/>
                  <a:pt x="0" y="4619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71736" y="1427606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3. </a:t>
            </a:r>
            <a:r>
              <a:rPr lang="ko-KR" altLang="en-US" sz="800" dirty="0" smtClean="0">
                <a:solidFill>
                  <a:srgbClr val="FF0000"/>
                </a:solidFill>
              </a:rPr>
              <a:t>값을 사용한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쿼리문이</a:t>
            </a:r>
            <a:r>
              <a:rPr lang="ko-KR" altLang="en-US" sz="800" dirty="0" smtClean="0">
                <a:solidFill>
                  <a:srgbClr val="FF0000"/>
                </a:solidFill>
              </a:rPr>
              <a:t> 생성된다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쿼리문이</a:t>
            </a:r>
            <a:r>
              <a:rPr lang="ko-KR" altLang="en-US" sz="800" dirty="0" smtClean="0">
                <a:solidFill>
                  <a:srgbClr val="FF0000"/>
                </a:solidFill>
              </a:rPr>
              <a:t> 실행되고</a:t>
            </a:r>
            <a:r>
              <a:rPr lang="en-US" altLang="ko-KR" sz="800" dirty="0" smtClean="0">
                <a:solidFill>
                  <a:srgbClr val="FF0000"/>
                </a:solidFill>
              </a:rPr>
              <a:t>, </a:t>
            </a:r>
            <a:r>
              <a:rPr lang="ko-KR" altLang="en-US" sz="800" dirty="0" smtClean="0">
                <a:solidFill>
                  <a:srgbClr val="FF0000"/>
                </a:solidFill>
              </a:rPr>
              <a:t>실행 결과가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 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XxxDomain</a:t>
            </a:r>
            <a:r>
              <a:rPr lang="ko-KR" altLang="en-US" sz="800" dirty="0" smtClean="0">
                <a:solidFill>
                  <a:srgbClr val="FF0000"/>
                </a:solidFill>
              </a:rPr>
              <a:t>에 저장되어 반환된다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31536" y="419250"/>
            <a:ext cx="4805808" cy="2119163"/>
          </a:xfrm>
          <a:custGeom>
            <a:avLst/>
            <a:gdLst>
              <a:gd name="connsiteX0" fmla="*/ 1678227 w 4805808"/>
              <a:gd name="connsiteY0" fmla="*/ 714225 h 2119163"/>
              <a:gd name="connsiteX1" fmla="*/ 4378564 w 4805808"/>
              <a:gd name="connsiteY1" fmla="*/ 709463 h 2119163"/>
              <a:gd name="connsiteX2" fmla="*/ 4430952 w 4805808"/>
              <a:gd name="connsiteY2" fmla="*/ 695175 h 2119163"/>
              <a:gd name="connsiteX3" fmla="*/ 4483339 w 4805808"/>
              <a:gd name="connsiteY3" fmla="*/ 690413 h 2119163"/>
              <a:gd name="connsiteX4" fmla="*/ 4511914 w 4805808"/>
              <a:gd name="connsiteY4" fmla="*/ 685650 h 2119163"/>
              <a:gd name="connsiteX5" fmla="*/ 4578589 w 4805808"/>
              <a:gd name="connsiteY5" fmla="*/ 676125 h 2119163"/>
              <a:gd name="connsiteX6" fmla="*/ 4654789 w 4805808"/>
              <a:gd name="connsiteY6" fmla="*/ 666600 h 2119163"/>
              <a:gd name="connsiteX7" fmla="*/ 4683364 w 4805808"/>
              <a:gd name="connsiteY7" fmla="*/ 652313 h 2119163"/>
              <a:gd name="connsiteX8" fmla="*/ 4711939 w 4805808"/>
              <a:gd name="connsiteY8" fmla="*/ 647550 h 2119163"/>
              <a:gd name="connsiteX9" fmla="*/ 4735752 w 4805808"/>
              <a:gd name="connsiteY9" fmla="*/ 642788 h 2119163"/>
              <a:gd name="connsiteX10" fmla="*/ 4750039 w 4805808"/>
              <a:gd name="connsiteY10" fmla="*/ 633263 h 2119163"/>
              <a:gd name="connsiteX11" fmla="*/ 4759564 w 4805808"/>
              <a:gd name="connsiteY11" fmla="*/ 614213 h 2119163"/>
              <a:gd name="connsiteX12" fmla="*/ 4773852 w 4805808"/>
              <a:gd name="connsiteY12" fmla="*/ 599925 h 2119163"/>
              <a:gd name="connsiteX13" fmla="*/ 4778614 w 4805808"/>
              <a:gd name="connsiteY13" fmla="*/ 585638 h 2119163"/>
              <a:gd name="connsiteX14" fmla="*/ 4792902 w 4805808"/>
              <a:gd name="connsiteY14" fmla="*/ 571350 h 2119163"/>
              <a:gd name="connsiteX15" fmla="*/ 4802427 w 4805808"/>
              <a:gd name="connsiteY15" fmla="*/ 557063 h 2119163"/>
              <a:gd name="connsiteX16" fmla="*/ 4797664 w 4805808"/>
              <a:gd name="connsiteY16" fmla="*/ 466575 h 2119163"/>
              <a:gd name="connsiteX17" fmla="*/ 4754802 w 4805808"/>
              <a:gd name="connsiteY17" fmla="*/ 428475 h 2119163"/>
              <a:gd name="connsiteX18" fmla="*/ 4735752 w 4805808"/>
              <a:gd name="connsiteY18" fmla="*/ 418950 h 2119163"/>
              <a:gd name="connsiteX19" fmla="*/ 4711939 w 4805808"/>
              <a:gd name="connsiteY19" fmla="*/ 414188 h 2119163"/>
              <a:gd name="connsiteX20" fmla="*/ 4683364 w 4805808"/>
              <a:gd name="connsiteY20" fmla="*/ 399900 h 2119163"/>
              <a:gd name="connsiteX21" fmla="*/ 4669077 w 4805808"/>
              <a:gd name="connsiteY21" fmla="*/ 390375 h 2119163"/>
              <a:gd name="connsiteX22" fmla="*/ 4640502 w 4805808"/>
              <a:gd name="connsiteY22" fmla="*/ 380850 h 2119163"/>
              <a:gd name="connsiteX23" fmla="*/ 4626214 w 4805808"/>
              <a:gd name="connsiteY23" fmla="*/ 376088 h 2119163"/>
              <a:gd name="connsiteX24" fmla="*/ 4607164 w 4805808"/>
              <a:gd name="connsiteY24" fmla="*/ 371325 h 2119163"/>
              <a:gd name="connsiteX25" fmla="*/ 4564302 w 4805808"/>
              <a:gd name="connsiteY25" fmla="*/ 357038 h 2119163"/>
              <a:gd name="connsiteX26" fmla="*/ 4540489 w 4805808"/>
              <a:gd name="connsiteY26" fmla="*/ 352275 h 2119163"/>
              <a:gd name="connsiteX27" fmla="*/ 4526202 w 4805808"/>
              <a:gd name="connsiteY27" fmla="*/ 347513 h 2119163"/>
              <a:gd name="connsiteX28" fmla="*/ 4492864 w 4805808"/>
              <a:gd name="connsiteY28" fmla="*/ 337988 h 2119163"/>
              <a:gd name="connsiteX29" fmla="*/ 4450002 w 4805808"/>
              <a:gd name="connsiteY29" fmla="*/ 328463 h 2119163"/>
              <a:gd name="connsiteX30" fmla="*/ 4430952 w 4805808"/>
              <a:gd name="connsiteY30" fmla="*/ 318938 h 2119163"/>
              <a:gd name="connsiteX31" fmla="*/ 4388089 w 4805808"/>
              <a:gd name="connsiteY31" fmla="*/ 309413 h 2119163"/>
              <a:gd name="connsiteX32" fmla="*/ 4359514 w 4805808"/>
              <a:gd name="connsiteY32" fmla="*/ 299888 h 2119163"/>
              <a:gd name="connsiteX33" fmla="*/ 4321414 w 4805808"/>
              <a:gd name="connsiteY33" fmla="*/ 290363 h 2119163"/>
              <a:gd name="connsiteX34" fmla="*/ 4302364 w 4805808"/>
              <a:gd name="connsiteY34" fmla="*/ 285600 h 2119163"/>
              <a:gd name="connsiteX35" fmla="*/ 4288077 w 4805808"/>
              <a:gd name="connsiteY35" fmla="*/ 280838 h 2119163"/>
              <a:gd name="connsiteX36" fmla="*/ 4259502 w 4805808"/>
              <a:gd name="connsiteY36" fmla="*/ 276075 h 2119163"/>
              <a:gd name="connsiteX37" fmla="*/ 4235689 w 4805808"/>
              <a:gd name="connsiteY37" fmla="*/ 271313 h 2119163"/>
              <a:gd name="connsiteX38" fmla="*/ 4183302 w 4805808"/>
              <a:gd name="connsiteY38" fmla="*/ 252263 h 2119163"/>
              <a:gd name="connsiteX39" fmla="*/ 4140439 w 4805808"/>
              <a:gd name="connsiteY39" fmla="*/ 242738 h 2119163"/>
              <a:gd name="connsiteX40" fmla="*/ 4126152 w 4805808"/>
              <a:gd name="connsiteY40" fmla="*/ 237975 h 2119163"/>
              <a:gd name="connsiteX41" fmla="*/ 4088052 w 4805808"/>
              <a:gd name="connsiteY41" fmla="*/ 228450 h 2119163"/>
              <a:gd name="connsiteX42" fmla="*/ 4064239 w 4805808"/>
              <a:gd name="connsiteY42" fmla="*/ 223688 h 2119163"/>
              <a:gd name="connsiteX43" fmla="*/ 4035664 w 4805808"/>
              <a:gd name="connsiteY43" fmla="*/ 214163 h 2119163"/>
              <a:gd name="connsiteX44" fmla="*/ 4021377 w 4805808"/>
              <a:gd name="connsiteY44" fmla="*/ 204638 h 2119163"/>
              <a:gd name="connsiteX45" fmla="*/ 3959464 w 4805808"/>
              <a:gd name="connsiteY45" fmla="*/ 195113 h 2119163"/>
              <a:gd name="connsiteX46" fmla="*/ 3897552 w 4805808"/>
              <a:gd name="connsiteY46" fmla="*/ 171300 h 2119163"/>
              <a:gd name="connsiteX47" fmla="*/ 3873739 w 4805808"/>
              <a:gd name="connsiteY47" fmla="*/ 161775 h 2119163"/>
              <a:gd name="connsiteX48" fmla="*/ 3807064 w 4805808"/>
              <a:gd name="connsiteY48" fmla="*/ 152250 h 2119163"/>
              <a:gd name="connsiteX49" fmla="*/ 3783252 w 4805808"/>
              <a:gd name="connsiteY49" fmla="*/ 142725 h 2119163"/>
              <a:gd name="connsiteX50" fmla="*/ 3716577 w 4805808"/>
              <a:gd name="connsiteY50" fmla="*/ 133200 h 2119163"/>
              <a:gd name="connsiteX51" fmla="*/ 3635614 w 4805808"/>
              <a:gd name="connsiteY51" fmla="*/ 123675 h 2119163"/>
              <a:gd name="connsiteX52" fmla="*/ 3568939 w 4805808"/>
              <a:gd name="connsiteY52" fmla="*/ 118913 h 2119163"/>
              <a:gd name="connsiteX53" fmla="*/ 3507027 w 4805808"/>
              <a:gd name="connsiteY53" fmla="*/ 109388 h 2119163"/>
              <a:gd name="connsiteX54" fmla="*/ 3468927 w 4805808"/>
              <a:gd name="connsiteY54" fmla="*/ 99863 h 2119163"/>
              <a:gd name="connsiteX55" fmla="*/ 3397489 w 4805808"/>
              <a:gd name="connsiteY55" fmla="*/ 95100 h 2119163"/>
              <a:gd name="connsiteX56" fmla="*/ 3335577 w 4805808"/>
              <a:gd name="connsiteY56" fmla="*/ 90338 h 2119163"/>
              <a:gd name="connsiteX57" fmla="*/ 2049702 w 4805808"/>
              <a:gd name="connsiteY57" fmla="*/ 85575 h 2119163"/>
              <a:gd name="connsiteX58" fmla="*/ 1859202 w 4805808"/>
              <a:gd name="connsiteY58" fmla="*/ 90338 h 2119163"/>
              <a:gd name="connsiteX59" fmla="*/ 1830627 w 4805808"/>
              <a:gd name="connsiteY59" fmla="*/ 95100 h 2119163"/>
              <a:gd name="connsiteX60" fmla="*/ 1787764 w 4805808"/>
              <a:gd name="connsiteY60" fmla="*/ 99863 h 2119163"/>
              <a:gd name="connsiteX61" fmla="*/ 1768714 w 4805808"/>
              <a:gd name="connsiteY61" fmla="*/ 104625 h 2119163"/>
              <a:gd name="connsiteX62" fmla="*/ 1735377 w 4805808"/>
              <a:gd name="connsiteY62" fmla="*/ 109388 h 2119163"/>
              <a:gd name="connsiteX63" fmla="*/ 1711564 w 4805808"/>
              <a:gd name="connsiteY63" fmla="*/ 114150 h 2119163"/>
              <a:gd name="connsiteX64" fmla="*/ 1678227 w 4805808"/>
              <a:gd name="connsiteY64" fmla="*/ 118913 h 2119163"/>
              <a:gd name="connsiteX65" fmla="*/ 1625839 w 4805808"/>
              <a:gd name="connsiteY65" fmla="*/ 128438 h 2119163"/>
              <a:gd name="connsiteX66" fmla="*/ 1559164 w 4805808"/>
              <a:gd name="connsiteY66" fmla="*/ 133200 h 2119163"/>
              <a:gd name="connsiteX67" fmla="*/ 1492489 w 4805808"/>
              <a:gd name="connsiteY67" fmla="*/ 142725 h 2119163"/>
              <a:gd name="connsiteX68" fmla="*/ 1478202 w 4805808"/>
              <a:gd name="connsiteY68" fmla="*/ 147488 h 2119163"/>
              <a:gd name="connsiteX69" fmla="*/ 1449627 w 4805808"/>
              <a:gd name="connsiteY69" fmla="*/ 152250 h 2119163"/>
              <a:gd name="connsiteX70" fmla="*/ 1378189 w 4805808"/>
              <a:gd name="connsiteY70" fmla="*/ 161775 h 2119163"/>
              <a:gd name="connsiteX71" fmla="*/ 1354377 w 4805808"/>
              <a:gd name="connsiteY71" fmla="*/ 166538 h 2119163"/>
              <a:gd name="connsiteX72" fmla="*/ 1297227 w 4805808"/>
              <a:gd name="connsiteY72" fmla="*/ 171300 h 2119163"/>
              <a:gd name="connsiteX73" fmla="*/ 1249602 w 4805808"/>
              <a:gd name="connsiteY73" fmla="*/ 180825 h 2119163"/>
              <a:gd name="connsiteX74" fmla="*/ 1182927 w 4805808"/>
              <a:gd name="connsiteY74" fmla="*/ 190350 h 2119163"/>
              <a:gd name="connsiteX75" fmla="*/ 1121014 w 4805808"/>
              <a:gd name="connsiteY75" fmla="*/ 204638 h 2119163"/>
              <a:gd name="connsiteX76" fmla="*/ 1092439 w 4805808"/>
              <a:gd name="connsiteY76" fmla="*/ 214163 h 2119163"/>
              <a:gd name="connsiteX77" fmla="*/ 1040052 w 4805808"/>
              <a:gd name="connsiteY77" fmla="*/ 228450 h 2119163"/>
              <a:gd name="connsiteX78" fmla="*/ 987664 w 4805808"/>
              <a:gd name="connsiteY78" fmla="*/ 233213 h 2119163"/>
              <a:gd name="connsiteX79" fmla="*/ 963852 w 4805808"/>
              <a:gd name="connsiteY79" fmla="*/ 237975 h 2119163"/>
              <a:gd name="connsiteX80" fmla="*/ 949564 w 4805808"/>
              <a:gd name="connsiteY80" fmla="*/ 242738 h 2119163"/>
              <a:gd name="connsiteX81" fmla="*/ 901939 w 4805808"/>
              <a:gd name="connsiteY81" fmla="*/ 252263 h 2119163"/>
              <a:gd name="connsiteX82" fmla="*/ 887652 w 4805808"/>
              <a:gd name="connsiteY82" fmla="*/ 257025 h 2119163"/>
              <a:gd name="connsiteX83" fmla="*/ 868602 w 4805808"/>
              <a:gd name="connsiteY83" fmla="*/ 261788 h 2119163"/>
              <a:gd name="connsiteX84" fmla="*/ 840027 w 4805808"/>
              <a:gd name="connsiteY84" fmla="*/ 271313 h 2119163"/>
              <a:gd name="connsiteX85" fmla="*/ 816214 w 4805808"/>
              <a:gd name="connsiteY85" fmla="*/ 276075 h 2119163"/>
              <a:gd name="connsiteX86" fmla="*/ 787639 w 4805808"/>
              <a:gd name="connsiteY86" fmla="*/ 285600 h 2119163"/>
              <a:gd name="connsiteX87" fmla="*/ 768589 w 4805808"/>
              <a:gd name="connsiteY87" fmla="*/ 290363 h 2119163"/>
              <a:gd name="connsiteX88" fmla="*/ 740014 w 4805808"/>
              <a:gd name="connsiteY88" fmla="*/ 299888 h 2119163"/>
              <a:gd name="connsiteX89" fmla="*/ 720964 w 4805808"/>
              <a:gd name="connsiteY89" fmla="*/ 304650 h 2119163"/>
              <a:gd name="connsiteX90" fmla="*/ 692389 w 4805808"/>
              <a:gd name="connsiteY90" fmla="*/ 314175 h 2119163"/>
              <a:gd name="connsiteX91" fmla="*/ 644764 w 4805808"/>
              <a:gd name="connsiteY91" fmla="*/ 323700 h 2119163"/>
              <a:gd name="connsiteX92" fmla="*/ 592377 w 4805808"/>
              <a:gd name="connsiteY92" fmla="*/ 337988 h 2119163"/>
              <a:gd name="connsiteX93" fmla="*/ 535227 w 4805808"/>
              <a:gd name="connsiteY93" fmla="*/ 357038 h 2119163"/>
              <a:gd name="connsiteX94" fmla="*/ 497127 w 4805808"/>
              <a:gd name="connsiteY94" fmla="*/ 366563 h 2119163"/>
              <a:gd name="connsiteX95" fmla="*/ 482839 w 4805808"/>
              <a:gd name="connsiteY95" fmla="*/ 371325 h 2119163"/>
              <a:gd name="connsiteX96" fmla="*/ 444739 w 4805808"/>
              <a:gd name="connsiteY96" fmla="*/ 380850 h 2119163"/>
              <a:gd name="connsiteX97" fmla="*/ 416164 w 4805808"/>
              <a:gd name="connsiteY97" fmla="*/ 399900 h 2119163"/>
              <a:gd name="connsiteX98" fmla="*/ 382827 w 4805808"/>
              <a:gd name="connsiteY98" fmla="*/ 414188 h 2119163"/>
              <a:gd name="connsiteX99" fmla="*/ 354252 w 4805808"/>
              <a:gd name="connsiteY99" fmla="*/ 428475 h 2119163"/>
              <a:gd name="connsiteX100" fmla="*/ 339964 w 4805808"/>
              <a:gd name="connsiteY100" fmla="*/ 438000 h 2119163"/>
              <a:gd name="connsiteX101" fmla="*/ 325677 w 4805808"/>
              <a:gd name="connsiteY101" fmla="*/ 452288 h 2119163"/>
              <a:gd name="connsiteX102" fmla="*/ 311389 w 4805808"/>
              <a:gd name="connsiteY102" fmla="*/ 457050 h 2119163"/>
              <a:gd name="connsiteX103" fmla="*/ 297102 w 4805808"/>
              <a:gd name="connsiteY103" fmla="*/ 471338 h 2119163"/>
              <a:gd name="connsiteX104" fmla="*/ 268527 w 4805808"/>
              <a:gd name="connsiteY104" fmla="*/ 490388 h 2119163"/>
              <a:gd name="connsiteX105" fmla="*/ 254239 w 4805808"/>
              <a:gd name="connsiteY105" fmla="*/ 499913 h 2119163"/>
              <a:gd name="connsiteX106" fmla="*/ 225664 w 4805808"/>
              <a:gd name="connsiteY106" fmla="*/ 528488 h 2119163"/>
              <a:gd name="connsiteX107" fmla="*/ 192327 w 4805808"/>
              <a:gd name="connsiteY107" fmla="*/ 552300 h 2119163"/>
              <a:gd name="connsiteX108" fmla="*/ 178039 w 4805808"/>
              <a:gd name="connsiteY108" fmla="*/ 566588 h 2119163"/>
              <a:gd name="connsiteX109" fmla="*/ 168514 w 4805808"/>
              <a:gd name="connsiteY109" fmla="*/ 585638 h 2119163"/>
              <a:gd name="connsiteX110" fmla="*/ 158989 w 4805808"/>
              <a:gd name="connsiteY110" fmla="*/ 599925 h 2119163"/>
              <a:gd name="connsiteX111" fmla="*/ 149464 w 4805808"/>
              <a:gd name="connsiteY111" fmla="*/ 618975 h 2119163"/>
              <a:gd name="connsiteX112" fmla="*/ 130414 w 4805808"/>
              <a:gd name="connsiteY112" fmla="*/ 652313 h 2119163"/>
              <a:gd name="connsiteX113" fmla="*/ 125652 w 4805808"/>
              <a:gd name="connsiteY113" fmla="*/ 666600 h 2119163"/>
              <a:gd name="connsiteX114" fmla="*/ 120889 w 4805808"/>
              <a:gd name="connsiteY114" fmla="*/ 685650 h 2119163"/>
              <a:gd name="connsiteX115" fmla="*/ 111364 w 4805808"/>
              <a:gd name="connsiteY115" fmla="*/ 699938 h 2119163"/>
              <a:gd name="connsiteX116" fmla="*/ 106602 w 4805808"/>
              <a:gd name="connsiteY116" fmla="*/ 723750 h 2119163"/>
              <a:gd name="connsiteX117" fmla="*/ 87552 w 4805808"/>
              <a:gd name="connsiteY117" fmla="*/ 761850 h 2119163"/>
              <a:gd name="connsiteX118" fmla="*/ 82789 w 4805808"/>
              <a:gd name="connsiteY118" fmla="*/ 776138 h 2119163"/>
              <a:gd name="connsiteX119" fmla="*/ 73264 w 4805808"/>
              <a:gd name="connsiteY119" fmla="*/ 790425 h 2119163"/>
              <a:gd name="connsiteX120" fmla="*/ 58977 w 4805808"/>
              <a:gd name="connsiteY120" fmla="*/ 828525 h 2119163"/>
              <a:gd name="connsiteX121" fmla="*/ 54214 w 4805808"/>
              <a:gd name="connsiteY121" fmla="*/ 847575 h 2119163"/>
              <a:gd name="connsiteX122" fmla="*/ 49452 w 4805808"/>
              <a:gd name="connsiteY122" fmla="*/ 861863 h 2119163"/>
              <a:gd name="connsiteX123" fmla="*/ 39927 w 4805808"/>
              <a:gd name="connsiteY123" fmla="*/ 895200 h 2119163"/>
              <a:gd name="connsiteX124" fmla="*/ 25639 w 4805808"/>
              <a:gd name="connsiteY124" fmla="*/ 1090463 h 2119163"/>
              <a:gd name="connsiteX125" fmla="*/ 20877 w 4805808"/>
              <a:gd name="connsiteY125" fmla="*/ 1104750 h 2119163"/>
              <a:gd name="connsiteX126" fmla="*/ 20877 w 4805808"/>
              <a:gd name="connsiteY126" fmla="*/ 1595288 h 2119163"/>
              <a:gd name="connsiteX127" fmla="*/ 25639 w 4805808"/>
              <a:gd name="connsiteY127" fmla="*/ 1614338 h 2119163"/>
              <a:gd name="connsiteX128" fmla="*/ 39927 w 4805808"/>
              <a:gd name="connsiteY128" fmla="*/ 1647675 h 2119163"/>
              <a:gd name="connsiteX129" fmla="*/ 44689 w 4805808"/>
              <a:gd name="connsiteY129" fmla="*/ 1671488 h 2119163"/>
              <a:gd name="connsiteX130" fmla="*/ 58977 w 4805808"/>
              <a:gd name="connsiteY130" fmla="*/ 1709588 h 2119163"/>
              <a:gd name="connsiteX131" fmla="*/ 63739 w 4805808"/>
              <a:gd name="connsiteY131" fmla="*/ 1728638 h 2119163"/>
              <a:gd name="connsiteX132" fmla="*/ 82789 w 4805808"/>
              <a:gd name="connsiteY132" fmla="*/ 1761975 h 2119163"/>
              <a:gd name="connsiteX133" fmla="*/ 92314 w 4805808"/>
              <a:gd name="connsiteY133" fmla="*/ 1781025 h 2119163"/>
              <a:gd name="connsiteX134" fmla="*/ 101839 w 4805808"/>
              <a:gd name="connsiteY134" fmla="*/ 1795313 h 2119163"/>
              <a:gd name="connsiteX135" fmla="*/ 106602 w 4805808"/>
              <a:gd name="connsiteY135" fmla="*/ 1809600 h 2119163"/>
              <a:gd name="connsiteX136" fmla="*/ 144702 w 4805808"/>
              <a:gd name="connsiteY136" fmla="*/ 1847700 h 2119163"/>
              <a:gd name="connsiteX137" fmla="*/ 163752 w 4805808"/>
              <a:gd name="connsiteY137" fmla="*/ 1861988 h 2119163"/>
              <a:gd name="connsiteX138" fmla="*/ 178039 w 4805808"/>
              <a:gd name="connsiteY138" fmla="*/ 1881038 h 2119163"/>
              <a:gd name="connsiteX139" fmla="*/ 192327 w 4805808"/>
              <a:gd name="connsiteY139" fmla="*/ 1885800 h 2119163"/>
              <a:gd name="connsiteX140" fmla="*/ 230427 w 4805808"/>
              <a:gd name="connsiteY140" fmla="*/ 1900088 h 2119163"/>
              <a:gd name="connsiteX141" fmla="*/ 316152 w 4805808"/>
              <a:gd name="connsiteY141" fmla="*/ 1923900 h 2119163"/>
              <a:gd name="connsiteX142" fmla="*/ 949564 w 4805808"/>
              <a:gd name="connsiteY142" fmla="*/ 1938188 h 2119163"/>
              <a:gd name="connsiteX143" fmla="*/ 982902 w 4805808"/>
              <a:gd name="connsiteY143" fmla="*/ 1942950 h 2119163"/>
              <a:gd name="connsiteX144" fmla="*/ 1016239 w 4805808"/>
              <a:gd name="connsiteY144" fmla="*/ 1952475 h 2119163"/>
              <a:gd name="connsiteX145" fmla="*/ 1073389 w 4805808"/>
              <a:gd name="connsiteY145" fmla="*/ 1957238 h 2119163"/>
              <a:gd name="connsiteX146" fmla="*/ 1106727 w 4805808"/>
              <a:gd name="connsiteY146" fmla="*/ 1962000 h 2119163"/>
              <a:gd name="connsiteX147" fmla="*/ 1135302 w 4805808"/>
              <a:gd name="connsiteY147" fmla="*/ 1971525 h 2119163"/>
              <a:gd name="connsiteX148" fmla="*/ 1201977 w 4805808"/>
              <a:gd name="connsiteY148" fmla="*/ 1981050 h 2119163"/>
              <a:gd name="connsiteX149" fmla="*/ 1249602 w 4805808"/>
              <a:gd name="connsiteY149" fmla="*/ 1990575 h 2119163"/>
              <a:gd name="connsiteX150" fmla="*/ 1287702 w 4805808"/>
              <a:gd name="connsiteY150" fmla="*/ 2004863 h 2119163"/>
              <a:gd name="connsiteX151" fmla="*/ 1316277 w 4805808"/>
              <a:gd name="connsiteY151" fmla="*/ 2014388 h 2119163"/>
              <a:gd name="connsiteX152" fmla="*/ 1349614 w 4805808"/>
              <a:gd name="connsiteY152" fmla="*/ 2028675 h 2119163"/>
              <a:gd name="connsiteX153" fmla="*/ 1363902 w 4805808"/>
              <a:gd name="connsiteY153" fmla="*/ 2038200 h 2119163"/>
              <a:gd name="connsiteX154" fmla="*/ 1378189 w 4805808"/>
              <a:gd name="connsiteY154" fmla="*/ 2042963 h 2119163"/>
              <a:gd name="connsiteX155" fmla="*/ 1411527 w 4805808"/>
              <a:gd name="connsiteY155" fmla="*/ 2066775 h 2119163"/>
              <a:gd name="connsiteX156" fmla="*/ 1425814 w 4805808"/>
              <a:gd name="connsiteY156" fmla="*/ 2071538 h 2119163"/>
              <a:gd name="connsiteX157" fmla="*/ 1468677 w 4805808"/>
              <a:gd name="connsiteY157" fmla="*/ 2095350 h 2119163"/>
              <a:gd name="connsiteX158" fmla="*/ 1487727 w 4805808"/>
              <a:gd name="connsiteY158" fmla="*/ 2119163 h 2119163"/>
              <a:gd name="connsiteX159" fmla="*/ 1497252 w 4805808"/>
              <a:gd name="connsiteY159" fmla="*/ 2109638 h 211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4805808" h="2119163">
                <a:moveTo>
                  <a:pt x="1678227" y="714225"/>
                </a:moveTo>
                <a:lnTo>
                  <a:pt x="4378564" y="709463"/>
                </a:lnTo>
                <a:cubicBezTo>
                  <a:pt x="4425507" y="709299"/>
                  <a:pt x="4389377" y="702970"/>
                  <a:pt x="4430952" y="695175"/>
                </a:cubicBezTo>
                <a:cubicBezTo>
                  <a:pt x="4448186" y="691944"/>
                  <a:pt x="4465925" y="692462"/>
                  <a:pt x="4483339" y="690413"/>
                </a:cubicBezTo>
                <a:cubicBezTo>
                  <a:pt x="4492929" y="689285"/>
                  <a:pt x="4502364" y="687082"/>
                  <a:pt x="4511914" y="685650"/>
                </a:cubicBezTo>
                <a:lnTo>
                  <a:pt x="4578589" y="676125"/>
                </a:lnTo>
                <a:lnTo>
                  <a:pt x="4654789" y="666600"/>
                </a:lnTo>
                <a:cubicBezTo>
                  <a:pt x="4664314" y="661838"/>
                  <a:pt x="4673261" y="655681"/>
                  <a:pt x="4683364" y="652313"/>
                </a:cubicBezTo>
                <a:cubicBezTo>
                  <a:pt x="4692525" y="649259"/>
                  <a:pt x="4702438" y="649277"/>
                  <a:pt x="4711939" y="647550"/>
                </a:cubicBezTo>
                <a:cubicBezTo>
                  <a:pt x="4719903" y="646102"/>
                  <a:pt x="4727814" y="644375"/>
                  <a:pt x="4735752" y="642788"/>
                </a:cubicBezTo>
                <a:cubicBezTo>
                  <a:pt x="4740514" y="639613"/>
                  <a:pt x="4746375" y="637660"/>
                  <a:pt x="4750039" y="633263"/>
                </a:cubicBezTo>
                <a:cubicBezTo>
                  <a:pt x="4754584" y="627809"/>
                  <a:pt x="4755437" y="619990"/>
                  <a:pt x="4759564" y="614213"/>
                </a:cubicBezTo>
                <a:cubicBezTo>
                  <a:pt x="4763479" y="608732"/>
                  <a:pt x="4769089" y="604688"/>
                  <a:pt x="4773852" y="599925"/>
                </a:cubicBezTo>
                <a:cubicBezTo>
                  <a:pt x="4775439" y="595163"/>
                  <a:pt x="4775829" y="589815"/>
                  <a:pt x="4778614" y="585638"/>
                </a:cubicBezTo>
                <a:cubicBezTo>
                  <a:pt x="4782350" y="580034"/>
                  <a:pt x="4788590" y="576524"/>
                  <a:pt x="4792902" y="571350"/>
                </a:cubicBezTo>
                <a:cubicBezTo>
                  <a:pt x="4796566" y="566953"/>
                  <a:pt x="4799252" y="561825"/>
                  <a:pt x="4802427" y="557063"/>
                </a:cubicBezTo>
                <a:cubicBezTo>
                  <a:pt x="4800839" y="526900"/>
                  <a:pt x="4805808" y="495661"/>
                  <a:pt x="4797664" y="466575"/>
                </a:cubicBezTo>
                <a:cubicBezTo>
                  <a:pt x="4794909" y="456735"/>
                  <a:pt x="4767606" y="435792"/>
                  <a:pt x="4754802" y="428475"/>
                </a:cubicBezTo>
                <a:cubicBezTo>
                  <a:pt x="4748638" y="424953"/>
                  <a:pt x="4742487" y="421195"/>
                  <a:pt x="4735752" y="418950"/>
                </a:cubicBezTo>
                <a:cubicBezTo>
                  <a:pt x="4728073" y="416390"/>
                  <a:pt x="4719877" y="415775"/>
                  <a:pt x="4711939" y="414188"/>
                </a:cubicBezTo>
                <a:cubicBezTo>
                  <a:pt x="4670996" y="386892"/>
                  <a:pt x="4722798" y="419618"/>
                  <a:pt x="4683364" y="399900"/>
                </a:cubicBezTo>
                <a:cubicBezTo>
                  <a:pt x="4678245" y="397340"/>
                  <a:pt x="4674307" y="392700"/>
                  <a:pt x="4669077" y="390375"/>
                </a:cubicBezTo>
                <a:cubicBezTo>
                  <a:pt x="4659902" y="386297"/>
                  <a:pt x="4650027" y="384025"/>
                  <a:pt x="4640502" y="380850"/>
                </a:cubicBezTo>
                <a:cubicBezTo>
                  <a:pt x="4635739" y="379263"/>
                  <a:pt x="4631084" y="377306"/>
                  <a:pt x="4626214" y="376088"/>
                </a:cubicBezTo>
                <a:cubicBezTo>
                  <a:pt x="4619864" y="374500"/>
                  <a:pt x="4613420" y="373250"/>
                  <a:pt x="4607164" y="371325"/>
                </a:cubicBezTo>
                <a:cubicBezTo>
                  <a:pt x="4592770" y="366896"/>
                  <a:pt x="4579070" y="359992"/>
                  <a:pt x="4564302" y="357038"/>
                </a:cubicBezTo>
                <a:cubicBezTo>
                  <a:pt x="4556364" y="355450"/>
                  <a:pt x="4548342" y="354238"/>
                  <a:pt x="4540489" y="352275"/>
                </a:cubicBezTo>
                <a:cubicBezTo>
                  <a:pt x="4535619" y="351057"/>
                  <a:pt x="4531010" y="348955"/>
                  <a:pt x="4526202" y="347513"/>
                </a:cubicBezTo>
                <a:cubicBezTo>
                  <a:pt x="4515132" y="344192"/>
                  <a:pt x="4504014" y="341029"/>
                  <a:pt x="4492864" y="337988"/>
                </a:cubicBezTo>
                <a:cubicBezTo>
                  <a:pt x="4474358" y="332941"/>
                  <a:pt x="4469848" y="332432"/>
                  <a:pt x="4450002" y="328463"/>
                </a:cubicBezTo>
                <a:cubicBezTo>
                  <a:pt x="4443652" y="325288"/>
                  <a:pt x="4437599" y="321431"/>
                  <a:pt x="4430952" y="318938"/>
                </a:cubicBezTo>
                <a:cubicBezTo>
                  <a:pt x="4419537" y="314657"/>
                  <a:pt x="4399166" y="312434"/>
                  <a:pt x="4388089" y="309413"/>
                </a:cubicBezTo>
                <a:cubicBezTo>
                  <a:pt x="4378403" y="306771"/>
                  <a:pt x="4369254" y="302323"/>
                  <a:pt x="4359514" y="299888"/>
                </a:cubicBezTo>
                <a:lnTo>
                  <a:pt x="4321414" y="290363"/>
                </a:lnTo>
                <a:cubicBezTo>
                  <a:pt x="4315064" y="288775"/>
                  <a:pt x="4308574" y="287670"/>
                  <a:pt x="4302364" y="285600"/>
                </a:cubicBezTo>
                <a:cubicBezTo>
                  <a:pt x="4297602" y="284013"/>
                  <a:pt x="4292977" y="281927"/>
                  <a:pt x="4288077" y="280838"/>
                </a:cubicBezTo>
                <a:cubicBezTo>
                  <a:pt x="4278651" y="278743"/>
                  <a:pt x="4269003" y="277802"/>
                  <a:pt x="4259502" y="276075"/>
                </a:cubicBezTo>
                <a:cubicBezTo>
                  <a:pt x="4251538" y="274627"/>
                  <a:pt x="4243627" y="272900"/>
                  <a:pt x="4235689" y="271313"/>
                </a:cubicBezTo>
                <a:cubicBezTo>
                  <a:pt x="4223377" y="266388"/>
                  <a:pt x="4195532" y="254709"/>
                  <a:pt x="4183302" y="252263"/>
                </a:cubicBezTo>
                <a:cubicBezTo>
                  <a:pt x="4166948" y="248992"/>
                  <a:pt x="4156121" y="247219"/>
                  <a:pt x="4140439" y="242738"/>
                </a:cubicBezTo>
                <a:cubicBezTo>
                  <a:pt x="4135612" y="241359"/>
                  <a:pt x="4130995" y="239296"/>
                  <a:pt x="4126152" y="237975"/>
                </a:cubicBezTo>
                <a:cubicBezTo>
                  <a:pt x="4113522" y="234530"/>
                  <a:pt x="4100808" y="231393"/>
                  <a:pt x="4088052" y="228450"/>
                </a:cubicBezTo>
                <a:cubicBezTo>
                  <a:pt x="4080164" y="226630"/>
                  <a:pt x="4072049" y="225818"/>
                  <a:pt x="4064239" y="223688"/>
                </a:cubicBezTo>
                <a:cubicBezTo>
                  <a:pt x="4054553" y="221046"/>
                  <a:pt x="4045189" y="217338"/>
                  <a:pt x="4035664" y="214163"/>
                </a:cubicBezTo>
                <a:cubicBezTo>
                  <a:pt x="4030902" y="210988"/>
                  <a:pt x="4026736" y="206648"/>
                  <a:pt x="4021377" y="204638"/>
                </a:cubicBezTo>
                <a:cubicBezTo>
                  <a:pt x="4010465" y="200546"/>
                  <a:pt x="3965356" y="195849"/>
                  <a:pt x="3959464" y="195113"/>
                </a:cubicBezTo>
                <a:cubicBezTo>
                  <a:pt x="3899466" y="159112"/>
                  <a:pt x="3979933" y="204252"/>
                  <a:pt x="3897552" y="171300"/>
                </a:cubicBezTo>
                <a:cubicBezTo>
                  <a:pt x="3889614" y="168125"/>
                  <a:pt x="3881928" y="164231"/>
                  <a:pt x="3873739" y="161775"/>
                </a:cubicBezTo>
                <a:cubicBezTo>
                  <a:pt x="3855903" y="156424"/>
                  <a:pt x="3822323" y="153946"/>
                  <a:pt x="3807064" y="152250"/>
                </a:cubicBezTo>
                <a:cubicBezTo>
                  <a:pt x="3799127" y="149075"/>
                  <a:pt x="3791440" y="145181"/>
                  <a:pt x="3783252" y="142725"/>
                </a:cubicBezTo>
                <a:cubicBezTo>
                  <a:pt x="3765110" y="137283"/>
                  <a:pt x="3732380" y="135059"/>
                  <a:pt x="3716577" y="133200"/>
                </a:cubicBezTo>
                <a:cubicBezTo>
                  <a:pt x="3690655" y="130150"/>
                  <a:pt x="3661498" y="125926"/>
                  <a:pt x="3635614" y="123675"/>
                </a:cubicBezTo>
                <a:cubicBezTo>
                  <a:pt x="3613416" y="121745"/>
                  <a:pt x="3591129" y="120930"/>
                  <a:pt x="3568939" y="118913"/>
                </a:cubicBezTo>
                <a:cubicBezTo>
                  <a:pt x="3546710" y="116892"/>
                  <a:pt x="3528272" y="114291"/>
                  <a:pt x="3507027" y="109388"/>
                </a:cubicBezTo>
                <a:cubicBezTo>
                  <a:pt x="3494271" y="106444"/>
                  <a:pt x="3481908" y="101556"/>
                  <a:pt x="3468927" y="99863"/>
                </a:cubicBezTo>
                <a:cubicBezTo>
                  <a:pt x="3445262" y="96776"/>
                  <a:pt x="3421294" y="96800"/>
                  <a:pt x="3397489" y="95100"/>
                </a:cubicBezTo>
                <a:lnTo>
                  <a:pt x="3335577" y="90338"/>
                </a:lnTo>
                <a:cubicBezTo>
                  <a:pt x="2883886" y="0"/>
                  <a:pt x="3287019" y="77326"/>
                  <a:pt x="2049702" y="85575"/>
                </a:cubicBezTo>
                <a:cubicBezTo>
                  <a:pt x="1986184" y="85998"/>
                  <a:pt x="1922702" y="88750"/>
                  <a:pt x="1859202" y="90338"/>
                </a:cubicBezTo>
                <a:cubicBezTo>
                  <a:pt x="1849677" y="91925"/>
                  <a:pt x="1840199" y="93824"/>
                  <a:pt x="1830627" y="95100"/>
                </a:cubicBezTo>
                <a:cubicBezTo>
                  <a:pt x="1816377" y="97000"/>
                  <a:pt x="1801972" y="97677"/>
                  <a:pt x="1787764" y="99863"/>
                </a:cubicBezTo>
                <a:cubicBezTo>
                  <a:pt x="1781295" y="100858"/>
                  <a:pt x="1775154" y="103454"/>
                  <a:pt x="1768714" y="104625"/>
                </a:cubicBezTo>
                <a:cubicBezTo>
                  <a:pt x="1757670" y="106633"/>
                  <a:pt x="1746449" y="107543"/>
                  <a:pt x="1735377" y="109388"/>
                </a:cubicBezTo>
                <a:cubicBezTo>
                  <a:pt x="1727392" y="110719"/>
                  <a:pt x="1719549" y="112819"/>
                  <a:pt x="1711564" y="114150"/>
                </a:cubicBezTo>
                <a:cubicBezTo>
                  <a:pt x="1700492" y="115995"/>
                  <a:pt x="1689299" y="117068"/>
                  <a:pt x="1678227" y="118913"/>
                </a:cubicBezTo>
                <a:cubicBezTo>
                  <a:pt x="1660720" y="121831"/>
                  <a:pt x="1643462" y="126323"/>
                  <a:pt x="1625839" y="128438"/>
                </a:cubicBezTo>
                <a:cubicBezTo>
                  <a:pt x="1603716" y="131093"/>
                  <a:pt x="1581389" y="131613"/>
                  <a:pt x="1559164" y="133200"/>
                </a:cubicBezTo>
                <a:cubicBezTo>
                  <a:pt x="1512199" y="144943"/>
                  <a:pt x="1576943" y="129732"/>
                  <a:pt x="1492489" y="142725"/>
                </a:cubicBezTo>
                <a:cubicBezTo>
                  <a:pt x="1487527" y="143488"/>
                  <a:pt x="1483102" y="146399"/>
                  <a:pt x="1478202" y="147488"/>
                </a:cubicBezTo>
                <a:cubicBezTo>
                  <a:pt x="1468776" y="149583"/>
                  <a:pt x="1459186" y="150884"/>
                  <a:pt x="1449627" y="152250"/>
                </a:cubicBezTo>
                <a:lnTo>
                  <a:pt x="1378189" y="161775"/>
                </a:lnTo>
                <a:cubicBezTo>
                  <a:pt x="1370184" y="162976"/>
                  <a:pt x="1362416" y="165592"/>
                  <a:pt x="1354377" y="166538"/>
                </a:cubicBezTo>
                <a:cubicBezTo>
                  <a:pt x="1335392" y="168772"/>
                  <a:pt x="1316277" y="169713"/>
                  <a:pt x="1297227" y="171300"/>
                </a:cubicBezTo>
                <a:cubicBezTo>
                  <a:pt x="1269842" y="180429"/>
                  <a:pt x="1293383" y="173528"/>
                  <a:pt x="1249602" y="180825"/>
                </a:cubicBezTo>
                <a:cubicBezTo>
                  <a:pt x="1188940" y="190935"/>
                  <a:pt x="1274239" y="180205"/>
                  <a:pt x="1182927" y="190350"/>
                </a:cubicBezTo>
                <a:cubicBezTo>
                  <a:pt x="1143703" y="203425"/>
                  <a:pt x="1164291" y="198455"/>
                  <a:pt x="1121014" y="204638"/>
                </a:cubicBezTo>
                <a:lnTo>
                  <a:pt x="1092439" y="214163"/>
                </a:lnTo>
                <a:cubicBezTo>
                  <a:pt x="1071211" y="221239"/>
                  <a:pt x="1061595" y="225757"/>
                  <a:pt x="1040052" y="228450"/>
                </a:cubicBezTo>
                <a:cubicBezTo>
                  <a:pt x="1022653" y="230625"/>
                  <a:pt x="1005127" y="231625"/>
                  <a:pt x="987664" y="233213"/>
                </a:cubicBezTo>
                <a:cubicBezTo>
                  <a:pt x="979727" y="234800"/>
                  <a:pt x="971705" y="236012"/>
                  <a:pt x="963852" y="237975"/>
                </a:cubicBezTo>
                <a:cubicBezTo>
                  <a:pt x="958982" y="239193"/>
                  <a:pt x="954465" y="241649"/>
                  <a:pt x="949564" y="242738"/>
                </a:cubicBezTo>
                <a:cubicBezTo>
                  <a:pt x="907441" y="252099"/>
                  <a:pt x="935164" y="242770"/>
                  <a:pt x="901939" y="252263"/>
                </a:cubicBezTo>
                <a:cubicBezTo>
                  <a:pt x="897112" y="253642"/>
                  <a:pt x="892479" y="255646"/>
                  <a:pt x="887652" y="257025"/>
                </a:cubicBezTo>
                <a:cubicBezTo>
                  <a:pt x="881358" y="258823"/>
                  <a:pt x="874871" y="259907"/>
                  <a:pt x="868602" y="261788"/>
                </a:cubicBezTo>
                <a:cubicBezTo>
                  <a:pt x="858985" y="264673"/>
                  <a:pt x="849872" y="269344"/>
                  <a:pt x="840027" y="271313"/>
                </a:cubicBezTo>
                <a:cubicBezTo>
                  <a:pt x="832089" y="272900"/>
                  <a:pt x="824024" y="273945"/>
                  <a:pt x="816214" y="276075"/>
                </a:cubicBezTo>
                <a:cubicBezTo>
                  <a:pt x="806528" y="278717"/>
                  <a:pt x="797379" y="283165"/>
                  <a:pt x="787639" y="285600"/>
                </a:cubicBezTo>
                <a:cubicBezTo>
                  <a:pt x="781289" y="287188"/>
                  <a:pt x="774858" y="288482"/>
                  <a:pt x="768589" y="290363"/>
                </a:cubicBezTo>
                <a:cubicBezTo>
                  <a:pt x="758972" y="293248"/>
                  <a:pt x="749755" y="297453"/>
                  <a:pt x="740014" y="299888"/>
                </a:cubicBezTo>
                <a:cubicBezTo>
                  <a:pt x="733664" y="301475"/>
                  <a:pt x="727233" y="302769"/>
                  <a:pt x="720964" y="304650"/>
                </a:cubicBezTo>
                <a:cubicBezTo>
                  <a:pt x="711347" y="307535"/>
                  <a:pt x="702129" y="311740"/>
                  <a:pt x="692389" y="314175"/>
                </a:cubicBezTo>
                <a:cubicBezTo>
                  <a:pt x="663971" y="321280"/>
                  <a:pt x="679795" y="317862"/>
                  <a:pt x="644764" y="323700"/>
                </a:cubicBezTo>
                <a:cubicBezTo>
                  <a:pt x="558412" y="352484"/>
                  <a:pt x="666424" y="317793"/>
                  <a:pt x="592377" y="337988"/>
                </a:cubicBezTo>
                <a:cubicBezTo>
                  <a:pt x="592157" y="338048"/>
                  <a:pt x="535387" y="356998"/>
                  <a:pt x="535227" y="357038"/>
                </a:cubicBezTo>
                <a:cubicBezTo>
                  <a:pt x="522527" y="360213"/>
                  <a:pt x="509546" y="362424"/>
                  <a:pt x="497127" y="366563"/>
                </a:cubicBezTo>
                <a:cubicBezTo>
                  <a:pt x="492364" y="368150"/>
                  <a:pt x="487682" y="370004"/>
                  <a:pt x="482839" y="371325"/>
                </a:cubicBezTo>
                <a:cubicBezTo>
                  <a:pt x="470209" y="374769"/>
                  <a:pt x="444739" y="380850"/>
                  <a:pt x="444739" y="380850"/>
                </a:cubicBezTo>
                <a:cubicBezTo>
                  <a:pt x="435214" y="387200"/>
                  <a:pt x="427024" y="396279"/>
                  <a:pt x="416164" y="399900"/>
                </a:cubicBezTo>
                <a:cubicBezTo>
                  <a:pt x="400136" y="405243"/>
                  <a:pt x="399304" y="404773"/>
                  <a:pt x="382827" y="414188"/>
                </a:cubicBezTo>
                <a:cubicBezTo>
                  <a:pt x="356978" y="428959"/>
                  <a:pt x="380445" y="419745"/>
                  <a:pt x="354252" y="428475"/>
                </a:cubicBezTo>
                <a:cubicBezTo>
                  <a:pt x="349489" y="431650"/>
                  <a:pt x="344361" y="434336"/>
                  <a:pt x="339964" y="438000"/>
                </a:cubicBezTo>
                <a:cubicBezTo>
                  <a:pt x="334790" y="442312"/>
                  <a:pt x="331281" y="448552"/>
                  <a:pt x="325677" y="452288"/>
                </a:cubicBezTo>
                <a:cubicBezTo>
                  <a:pt x="321500" y="455073"/>
                  <a:pt x="316152" y="455463"/>
                  <a:pt x="311389" y="457050"/>
                </a:cubicBezTo>
                <a:cubicBezTo>
                  <a:pt x="306627" y="461813"/>
                  <a:pt x="302418" y="467203"/>
                  <a:pt x="297102" y="471338"/>
                </a:cubicBezTo>
                <a:cubicBezTo>
                  <a:pt x="288066" y="478366"/>
                  <a:pt x="278052" y="484038"/>
                  <a:pt x="268527" y="490388"/>
                </a:cubicBezTo>
                <a:cubicBezTo>
                  <a:pt x="263764" y="493563"/>
                  <a:pt x="258286" y="495866"/>
                  <a:pt x="254239" y="499913"/>
                </a:cubicBezTo>
                <a:cubicBezTo>
                  <a:pt x="244714" y="509438"/>
                  <a:pt x="236872" y="521016"/>
                  <a:pt x="225664" y="528488"/>
                </a:cubicBezTo>
                <a:cubicBezTo>
                  <a:pt x="214360" y="536024"/>
                  <a:pt x="202660" y="543443"/>
                  <a:pt x="192327" y="552300"/>
                </a:cubicBezTo>
                <a:cubicBezTo>
                  <a:pt x="187213" y="556683"/>
                  <a:pt x="181954" y="561107"/>
                  <a:pt x="178039" y="566588"/>
                </a:cubicBezTo>
                <a:cubicBezTo>
                  <a:pt x="173912" y="572365"/>
                  <a:pt x="172036" y="579474"/>
                  <a:pt x="168514" y="585638"/>
                </a:cubicBezTo>
                <a:cubicBezTo>
                  <a:pt x="165674" y="590608"/>
                  <a:pt x="161829" y="594955"/>
                  <a:pt x="158989" y="599925"/>
                </a:cubicBezTo>
                <a:cubicBezTo>
                  <a:pt x="155467" y="606089"/>
                  <a:pt x="152986" y="612811"/>
                  <a:pt x="149464" y="618975"/>
                </a:cubicBezTo>
                <a:cubicBezTo>
                  <a:pt x="135800" y="642887"/>
                  <a:pt x="142748" y="623533"/>
                  <a:pt x="130414" y="652313"/>
                </a:cubicBezTo>
                <a:cubicBezTo>
                  <a:pt x="128437" y="656927"/>
                  <a:pt x="127031" y="661773"/>
                  <a:pt x="125652" y="666600"/>
                </a:cubicBezTo>
                <a:cubicBezTo>
                  <a:pt x="123854" y="672894"/>
                  <a:pt x="123467" y="679634"/>
                  <a:pt x="120889" y="685650"/>
                </a:cubicBezTo>
                <a:cubicBezTo>
                  <a:pt x="118634" y="690911"/>
                  <a:pt x="114539" y="695175"/>
                  <a:pt x="111364" y="699938"/>
                </a:cubicBezTo>
                <a:cubicBezTo>
                  <a:pt x="109777" y="707875"/>
                  <a:pt x="109508" y="716195"/>
                  <a:pt x="106602" y="723750"/>
                </a:cubicBezTo>
                <a:cubicBezTo>
                  <a:pt x="101505" y="737003"/>
                  <a:pt x="92042" y="748380"/>
                  <a:pt x="87552" y="761850"/>
                </a:cubicBezTo>
                <a:cubicBezTo>
                  <a:pt x="85964" y="766613"/>
                  <a:pt x="85034" y="771648"/>
                  <a:pt x="82789" y="776138"/>
                </a:cubicBezTo>
                <a:cubicBezTo>
                  <a:pt x="80229" y="781257"/>
                  <a:pt x="75824" y="785306"/>
                  <a:pt x="73264" y="790425"/>
                </a:cubicBezTo>
                <a:cubicBezTo>
                  <a:pt x="69907" y="797138"/>
                  <a:pt x="61726" y="818905"/>
                  <a:pt x="58977" y="828525"/>
                </a:cubicBezTo>
                <a:cubicBezTo>
                  <a:pt x="57179" y="834819"/>
                  <a:pt x="56012" y="841281"/>
                  <a:pt x="54214" y="847575"/>
                </a:cubicBezTo>
                <a:cubicBezTo>
                  <a:pt x="52835" y="852402"/>
                  <a:pt x="50831" y="857036"/>
                  <a:pt x="49452" y="861863"/>
                </a:cubicBezTo>
                <a:cubicBezTo>
                  <a:pt x="37495" y="903715"/>
                  <a:pt x="51343" y="860951"/>
                  <a:pt x="39927" y="895200"/>
                </a:cubicBezTo>
                <a:cubicBezTo>
                  <a:pt x="36167" y="1008000"/>
                  <a:pt x="43094" y="1009002"/>
                  <a:pt x="25639" y="1090463"/>
                </a:cubicBezTo>
                <a:cubicBezTo>
                  <a:pt x="24587" y="1095371"/>
                  <a:pt x="22464" y="1099988"/>
                  <a:pt x="20877" y="1104750"/>
                </a:cubicBezTo>
                <a:cubicBezTo>
                  <a:pt x="0" y="1292628"/>
                  <a:pt x="12148" y="1167555"/>
                  <a:pt x="20877" y="1595288"/>
                </a:cubicBezTo>
                <a:cubicBezTo>
                  <a:pt x="21011" y="1601832"/>
                  <a:pt x="23841" y="1608044"/>
                  <a:pt x="25639" y="1614338"/>
                </a:cubicBezTo>
                <a:cubicBezTo>
                  <a:pt x="30309" y="1630684"/>
                  <a:pt x="31463" y="1630748"/>
                  <a:pt x="39927" y="1647675"/>
                </a:cubicBezTo>
                <a:cubicBezTo>
                  <a:pt x="41514" y="1655613"/>
                  <a:pt x="42726" y="1663635"/>
                  <a:pt x="44689" y="1671488"/>
                </a:cubicBezTo>
                <a:cubicBezTo>
                  <a:pt x="48030" y="1684851"/>
                  <a:pt x="54614" y="1696499"/>
                  <a:pt x="58977" y="1709588"/>
                </a:cubicBezTo>
                <a:cubicBezTo>
                  <a:pt x="61047" y="1715798"/>
                  <a:pt x="61441" y="1722509"/>
                  <a:pt x="63739" y="1728638"/>
                </a:cubicBezTo>
                <a:cubicBezTo>
                  <a:pt x="71589" y="1749572"/>
                  <a:pt x="72740" y="1744389"/>
                  <a:pt x="82789" y="1761975"/>
                </a:cubicBezTo>
                <a:cubicBezTo>
                  <a:pt x="86311" y="1768139"/>
                  <a:pt x="88792" y="1774861"/>
                  <a:pt x="92314" y="1781025"/>
                </a:cubicBezTo>
                <a:cubicBezTo>
                  <a:pt x="95154" y="1785995"/>
                  <a:pt x="99279" y="1790193"/>
                  <a:pt x="101839" y="1795313"/>
                </a:cubicBezTo>
                <a:cubicBezTo>
                  <a:pt x="104084" y="1799803"/>
                  <a:pt x="103423" y="1805715"/>
                  <a:pt x="106602" y="1809600"/>
                </a:cubicBezTo>
                <a:cubicBezTo>
                  <a:pt x="117975" y="1823501"/>
                  <a:pt x="130334" y="1836923"/>
                  <a:pt x="144702" y="1847700"/>
                </a:cubicBezTo>
                <a:cubicBezTo>
                  <a:pt x="151052" y="1852463"/>
                  <a:pt x="158139" y="1856375"/>
                  <a:pt x="163752" y="1861988"/>
                </a:cubicBezTo>
                <a:cubicBezTo>
                  <a:pt x="169365" y="1867601"/>
                  <a:pt x="171941" y="1875957"/>
                  <a:pt x="178039" y="1881038"/>
                </a:cubicBezTo>
                <a:cubicBezTo>
                  <a:pt x="181896" y="1884252"/>
                  <a:pt x="187713" y="1883823"/>
                  <a:pt x="192327" y="1885800"/>
                </a:cubicBezTo>
                <a:cubicBezTo>
                  <a:pt x="227199" y="1900744"/>
                  <a:pt x="195300" y="1891305"/>
                  <a:pt x="230427" y="1900088"/>
                </a:cubicBezTo>
                <a:cubicBezTo>
                  <a:pt x="263009" y="1924524"/>
                  <a:pt x="254146" y="1922647"/>
                  <a:pt x="316152" y="1923900"/>
                </a:cubicBezTo>
                <a:lnTo>
                  <a:pt x="949564" y="1938188"/>
                </a:lnTo>
                <a:cubicBezTo>
                  <a:pt x="960677" y="1939775"/>
                  <a:pt x="971926" y="1940598"/>
                  <a:pt x="982902" y="1942950"/>
                </a:cubicBezTo>
                <a:cubicBezTo>
                  <a:pt x="994202" y="1945371"/>
                  <a:pt x="1004823" y="1950672"/>
                  <a:pt x="1016239" y="1952475"/>
                </a:cubicBezTo>
                <a:cubicBezTo>
                  <a:pt x="1035121" y="1955457"/>
                  <a:pt x="1054378" y="1955237"/>
                  <a:pt x="1073389" y="1957238"/>
                </a:cubicBezTo>
                <a:cubicBezTo>
                  <a:pt x="1084553" y="1958413"/>
                  <a:pt x="1095614" y="1960413"/>
                  <a:pt x="1106727" y="1962000"/>
                </a:cubicBezTo>
                <a:cubicBezTo>
                  <a:pt x="1116252" y="1965175"/>
                  <a:pt x="1125562" y="1969090"/>
                  <a:pt x="1135302" y="1971525"/>
                </a:cubicBezTo>
                <a:cubicBezTo>
                  <a:pt x="1153301" y="1976025"/>
                  <a:pt x="1185046" y="1978228"/>
                  <a:pt x="1201977" y="1981050"/>
                </a:cubicBezTo>
                <a:cubicBezTo>
                  <a:pt x="1217946" y="1983711"/>
                  <a:pt x="1233827" y="1986935"/>
                  <a:pt x="1249602" y="1990575"/>
                </a:cubicBezTo>
                <a:cubicBezTo>
                  <a:pt x="1259278" y="1992808"/>
                  <a:pt x="1280892" y="2002387"/>
                  <a:pt x="1287702" y="2004863"/>
                </a:cubicBezTo>
                <a:cubicBezTo>
                  <a:pt x="1297138" y="2008294"/>
                  <a:pt x="1307923" y="2008819"/>
                  <a:pt x="1316277" y="2014388"/>
                </a:cubicBezTo>
                <a:cubicBezTo>
                  <a:pt x="1336010" y="2027544"/>
                  <a:pt x="1325011" y="2022525"/>
                  <a:pt x="1349614" y="2028675"/>
                </a:cubicBezTo>
                <a:cubicBezTo>
                  <a:pt x="1354377" y="2031850"/>
                  <a:pt x="1358782" y="2035640"/>
                  <a:pt x="1363902" y="2038200"/>
                </a:cubicBezTo>
                <a:cubicBezTo>
                  <a:pt x="1368392" y="2040445"/>
                  <a:pt x="1373830" y="2040472"/>
                  <a:pt x="1378189" y="2042963"/>
                </a:cubicBezTo>
                <a:cubicBezTo>
                  <a:pt x="1393295" y="2051595"/>
                  <a:pt x="1396781" y="2059402"/>
                  <a:pt x="1411527" y="2066775"/>
                </a:cubicBezTo>
                <a:cubicBezTo>
                  <a:pt x="1416017" y="2069020"/>
                  <a:pt x="1421426" y="2069100"/>
                  <a:pt x="1425814" y="2071538"/>
                </a:cubicBezTo>
                <a:cubicBezTo>
                  <a:pt x="1474935" y="2098828"/>
                  <a:pt x="1436350" y="2084576"/>
                  <a:pt x="1468677" y="2095350"/>
                </a:cubicBezTo>
                <a:cubicBezTo>
                  <a:pt x="1471651" y="2104272"/>
                  <a:pt x="1473365" y="2119163"/>
                  <a:pt x="1487727" y="2119163"/>
                </a:cubicBezTo>
                <a:cubicBezTo>
                  <a:pt x="1492217" y="2119163"/>
                  <a:pt x="1494077" y="2112813"/>
                  <a:pt x="1497252" y="2109638"/>
                </a:cubicBezTo>
              </a:path>
            </a:pathLst>
          </a:custGeom>
          <a:ln w="158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27414" y="2285992"/>
            <a:ext cx="16706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4.</a:t>
            </a:r>
            <a:r>
              <a:rPr lang="ko-KR" altLang="en-US" sz="800" dirty="0" smtClean="0">
                <a:solidFill>
                  <a:srgbClr val="FF0000"/>
                </a:solidFill>
              </a:rPr>
              <a:t>반환된 </a:t>
            </a:r>
            <a:r>
              <a:rPr lang="en-US" altLang="ko-KR" sz="800" dirty="0" smtClean="0">
                <a:solidFill>
                  <a:srgbClr val="FF0000"/>
                </a:solidFill>
              </a:rPr>
              <a:t>domain </a:t>
            </a:r>
            <a:r>
              <a:rPr lang="ko-KR" altLang="en-US" sz="800" dirty="0" smtClean="0">
                <a:solidFill>
                  <a:srgbClr val="FF0000"/>
                </a:solidFill>
              </a:rPr>
              <a:t>객체를 받는다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2910" y="3214686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8662" y="2928934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VO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4974380" y="3000372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Domain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441798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여러 행 조회</a:t>
            </a:r>
            <a:endParaRPr lang="en-US" altLang="ko-KR" dirty="0" smtClean="0"/>
          </a:p>
          <a:p>
            <a:r>
              <a:rPr lang="en-US" altLang="ko-KR" sz="1600" dirty="0" smtClean="0"/>
              <a:t> - Framework</a:t>
            </a:r>
            <a:r>
              <a:rPr lang="ko-KR" altLang="en-US" sz="1600" dirty="0" smtClean="0"/>
              <a:t>에서 조회 결과를 </a:t>
            </a:r>
            <a:r>
              <a:rPr lang="en-US" altLang="ko-KR" sz="1600" dirty="0" smtClean="0"/>
              <a:t>Domain</a:t>
            </a:r>
            <a:r>
              <a:rPr lang="ko-KR" altLang="en-US" sz="1600" dirty="0" smtClean="0"/>
              <a:t>에 저장하고</a:t>
            </a:r>
            <a:r>
              <a:rPr lang="en-US" altLang="ko-KR" sz="1600" dirty="0" smtClean="0"/>
              <a:t>, List</a:t>
            </a:r>
            <a:r>
              <a:rPr lang="ko-KR" altLang="en-US" sz="1600" dirty="0" smtClean="0"/>
              <a:t>에 할당하여 반환한다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&lt;select id=“Handler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사용할 아이디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resultType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반환값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parameterType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입력값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 select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from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where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=#{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&lt;/select&gt;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-Handler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List&lt;E&gt; list=</a:t>
            </a:r>
            <a:r>
              <a:rPr lang="en-US" altLang="ko-KR" sz="1600" dirty="0" err="1" smtClean="0"/>
              <a:t>SqlSession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.</a:t>
            </a:r>
            <a:r>
              <a:rPr lang="en-US" altLang="ko-KR" sz="1600" b="1" dirty="0" err="1" smtClean="0"/>
              <a:t>selectList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”,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사원테이블에서 부서번호에 해당하는 사원의 사원명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사원번호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부서번호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입사일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직무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연봉을 조회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&lt;select id=“</a:t>
            </a:r>
            <a:r>
              <a:rPr lang="en-US" altLang="ko-KR" sz="1600" dirty="0" err="1" smtClean="0"/>
              <a:t>selectDeptEmp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resultType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EmpDomain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parameterType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select </a:t>
            </a:r>
            <a:r>
              <a:rPr lang="en-US" altLang="ko-KR" sz="1600" dirty="0" err="1" smtClean="0"/>
              <a:t>ename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empno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hiredate</a:t>
            </a:r>
            <a:r>
              <a:rPr lang="en-US" altLang="ko-KR" sz="1600" dirty="0" smtClean="0"/>
              <a:t>, job, </a:t>
            </a:r>
            <a:r>
              <a:rPr lang="en-US" altLang="ko-KR" sz="1600" dirty="0" err="1" smtClean="0"/>
              <a:t>sal</a:t>
            </a:r>
            <a:endParaRPr lang="en-US" altLang="ko-KR" sz="1600" dirty="0" smtClean="0"/>
          </a:p>
          <a:p>
            <a:r>
              <a:rPr lang="en-US" altLang="ko-KR" sz="1600" dirty="0" smtClean="0"/>
              <a:t>  from   </a:t>
            </a:r>
            <a:r>
              <a:rPr lang="en-US" altLang="ko-KR" sz="1600" dirty="0" err="1" smtClean="0"/>
              <a:t>emp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where	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=#{ 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 }</a:t>
            </a:r>
            <a:endParaRPr lang="en-US" altLang="ko-KR" sz="1600" dirty="0"/>
          </a:p>
          <a:p>
            <a:r>
              <a:rPr lang="en-US" altLang="ko-KR" sz="1600" dirty="0" smtClean="0"/>
              <a:t>&lt;/select&gt;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Handler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List&lt;</a:t>
            </a:r>
            <a:r>
              <a:rPr lang="en-US" altLang="ko-KR" sz="1600" dirty="0" err="1" smtClean="0"/>
              <a:t>EmpDomain</a:t>
            </a:r>
            <a:r>
              <a:rPr lang="en-US" altLang="ko-KR" sz="1600" dirty="0" smtClean="0"/>
              <a:t>&gt; list=</a:t>
            </a:r>
            <a:r>
              <a:rPr lang="en-US" altLang="ko-KR" sz="1600" dirty="0" err="1" smtClean="0"/>
              <a:t>SqlSession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.</a:t>
            </a:r>
            <a:r>
              <a:rPr lang="en-US" altLang="ko-KR" sz="1600" b="1" dirty="0" err="1" smtClean="0"/>
              <a:t>selectList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selectDeptEmp</a:t>
            </a:r>
            <a:r>
              <a:rPr lang="en-US" altLang="ko-KR" sz="1600" dirty="0" smtClean="0"/>
              <a:t>”, 10 );</a:t>
            </a:r>
          </a:p>
        </p:txBody>
      </p:sp>
      <p:sp>
        <p:nvSpPr>
          <p:cNvPr id="5" name="자유형 4"/>
          <p:cNvSpPr/>
          <p:nvPr/>
        </p:nvSpPr>
        <p:spPr>
          <a:xfrm>
            <a:off x="214313" y="809625"/>
            <a:ext cx="4043362" cy="2233613"/>
          </a:xfrm>
          <a:custGeom>
            <a:avLst/>
            <a:gdLst>
              <a:gd name="connsiteX0" fmla="*/ 4043362 w 4043362"/>
              <a:gd name="connsiteY0" fmla="*/ 2233613 h 2233613"/>
              <a:gd name="connsiteX1" fmla="*/ 4024312 w 4043362"/>
              <a:gd name="connsiteY1" fmla="*/ 2224088 h 2233613"/>
              <a:gd name="connsiteX2" fmla="*/ 4005262 w 4043362"/>
              <a:gd name="connsiteY2" fmla="*/ 2181225 h 2233613"/>
              <a:gd name="connsiteX3" fmla="*/ 3990975 w 4043362"/>
              <a:gd name="connsiteY3" fmla="*/ 2171700 h 2233613"/>
              <a:gd name="connsiteX4" fmla="*/ 3986212 w 4043362"/>
              <a:gd name="connsiteY4" fmla="*/ 2157413 h 2233613"/>
              <a:gd name="connsiteX5" fmla="*/ 3967162 w 4043362"/>
              <a:gd name="connsiteY5" fmla="*/ 2124075 h 2233613"/>
              <a:gd name="connsiteX6" fmla="*/ 3929062 w 4043362"/>
              <a:gd name="connsiteY6" fmla="*/ 2076450 h 2233613"/>
              <a:gd name="connsiteX7" fmla="*/ 3890962 w 4043362"/>
              <a:gd name="connsiteY7" fmla="*/ 2033588 h 2233613"/>
              <a:gd name="connsiteX8" fmla="*/ 3862387 w 4043362"/>
              <a:gd name="connsiteY8" fmla="*/ 2000250 h 2233613"/>
              <a:gd name="connsiteX9" fmla="*/ 3800475 w 4043362"/>
              <a:gd name="connsiteY9" fmla="*/ 1952625 h 2233613"/>
              <a:gd name="connsiteX10" fmla="*/ 3786187 w 4043362"/>
              <a:gd name="connsiteY10" fmla="*/ 1938338 h 2233613"/>
              <a:gd name="connsiteX11" fmla="*/ 3757612 w 4043362"/>
              <a:gd name="connsiteY11" fmla="*/ 1919288 h 2233613"/>
              <a:gd name="connsiteX12" fmla="*/ 3709987 w 4043362"/>
              <a:gd name="connsiteY12" fmla="*/ 1890713 h 2233613"/>
              <a:gd name="connsiteX13" fmla="*/ 3671887 w 4043362"/>
              <a:gd name="connsiteY13" fmla="*/ 1857375 h 2233613"/>
              <a:gd name="connsiteX14" fmla="*/ 3657600 w 4043362"/>
              <a:gd name="connsiteY14" fmla="*/ 1847850 h 2233613"/>
              <a:gd name="connsiteX15" fmla="*/ 3609975 w 4043362"/>
              <a:gd name="connsiteY15" fmla="*/ 1824038 h 2233613"/>
              <a:gd name="connsiteX16" fmla="*/ 3557587 w 4043362"/>
              <a:gd name="connsiteY16" fmla="*/ 1800225 h 2233613"/>
              <a:gd name="connsiteX17" fmla="*/ 3524250 w 4043362"/>
              <a:gd name="connsiteY17" fmla="*/ 1785938 h 2233613"/>
              <a:gd name="connsiteX18" fmla="*/ 3505200 w 4043362"/>
              <a:gd name="connsiteY18" fmla="*/ 1776413 h 2233613"/>
              <a:gd name="connsiteX19" fmla="*/ 3467100 w 4043362"/>
              <a:gd name="connsiteY19" fmla="*/ 1766888 h 2233613"/>
              <a:gd name="connsiteX20" fmla="*/ 3400425 w 4043362"/>
              <a:gd name="connsiteY20" fmla="*/ 1752600 h 2233613"/>
              <a:gd name="connsiteX21" fmla="*/ 3371850 w 4043362"/>
              <a:gd name="connsiteY21" fmla="*/ 1747838 h 2233613"/>
              <a:gd name="connsiteX22" fmla="*/ 3333750 w 4043362"/>
              <a:gd name="connsiteY22" fmla="*/ 1738313 h 2233613"/>
              <a:gd name="connsiteX23" fmla="*/ 3276600 w 4043362"/>
              <a:gd name="connsiteY23" fmla="*/ 1733550 h 2233613"/>
              <a:gd name="connsiteX24" fmla="*/ 3248025 w 4043362"/>
              <a:gd name="connsiteY24" fmla="*/ 1728788 h 2233613"/>
              <a:gd name="connsiteX25" fmla="*/ 3162300 w 4043362"/>
              <a:gd name="connsiteY25" fmla="*/ 1714500 h 2233613"/>
              <a:gd name="connsiteX26" fmla="*/ 3114675 w 4043362"/>
              <a:gd name="connsiteY26" fmla="*/ 1700213 h 2233613"/>
              <a:gd name="connsiteX27" fmla="*/ 3071812 w 4043362"/>
              <a:gd name="connsiteY27" fmla="*/ 1695450 h 2233613"/>
              <a:gd name="connsiteX28" fmla="*/ 3033712 w 4043362"/>
              <a:gd name="connsiteY28" fmla="*/ 1690688 h 2233613"/>
              <a:gd name="connsiteX29" fmla="*/ 3000375 w 4043362"/>
              <a:gd name="connsiteY29" fmla="*/ 1685925 h 2233613"/>
              <a:gd name="connsiteX30" fmla="*/ 2947987 w 4043362"/>
              <a:gd name="connsiteY30" fmla="*/ 1681163 h 2233613"/>
              <a:gd name="connsiteX31" fmla="*/ 2890837 w 4043362"/>
              <a:gd name="connsiteY31" fmla="*/ 1666875 h 2233613"/>
              <a:gd name="connsiteX32" fmla="*/ 2790825 w 4043362"/>
              <a:gd name="connsiteY32" fmla="*/ 1657350 h 2233613"/>
              <a:gd name="connsiteX33" fmla="*/ 2676525 w 4043362"/>
              <a:gd name="connsiteY33" fmla="*/ 1643063 h 2233613"/>
              <a:gd name="connsiteX34" fmla="*/ 2657475 w 4043362"/>
              <a:gd name="connsiteY34" fmla="*/ 1638300 h 2233613"/>
              <a:gd name="connsiteX35" fmla="*/ 976312 w 4043362"/>
              <a:gd name="connsiteY35" fmla="*/ 1628775 h 2233613"/>
              <a:gd name="connsiteX36" fmla="*/ 528637 w 4043362"/>
              <a:gd name="connsiteY36" fmla="*/ 1624013 h 2233613"/>
              <a:gd name="connsiteX37" fmla="*/ 485775 w 4043362"/>
              <a:gd name="connsiteY37" fmla="*/ 1619250 h 2233613"/>
              <a:gd name="connsiteX38" fmla="*/ 457200 w 4043362"/>
              <a:gd name="connsiteY38" fmla="*/ 1614488 h 2233613"/>
              <a:gd name="connsiteX39" fmla="*/ 433387 w 4043362"/>
              <a:gd name="connsiteY39" fmla="*/ 1609725 h 2233613"/>
              <a:gd name="connsiteX40" fmla="*/ 390525 w 4043362"/>
              <a:gd name="connsiteY40" fmla="*/ 1604963 h 2233613"/>
              <a:gd name="connsiteX41" fmla="*/ 352425 w 4043362"/>
              <a:gd name="connsiteY41" fmla="*/ 1595438 h 2233613"/>
              <a:gd name="connsiteX42" fmla="*/ 319087 w 4043362"/>
              <a:gd name="connsiteY42" fmla="*/ 1581150 h 2233613"/>
              <a:gd name="connsiteX43" fmla="*/ 290512 w 4043362"/>
              <a:gd name="connsiteY43" fmla="*/ 1557338 h 2233613"/>
              <a:gd name="connsiteX44" fmla="*/ 266700 w 4043362"/>
              <a:gd name="connsiteY44" fmla="*/ 1543050 h 2233613"/>
              <a:gd name="connsiteX45" fmla="*/ 223837 w 4043362"/>
              <a:gd name="connsiteY45" fmla="*/ 1509713 h 2233613"/>
              <a:gd name="connsiteX46" fmla="*/ 209550 w 4043362"/>
              <a:gd name="connsiteY46" fmla="*/ 1495425 h 2233613"/>
              <a:gd name="connsiteX47" fmla="*/ 180975 w 4043362"/>
              <a:gd name="connsiteY47" fmla="*/ 1471613 h 2233613"/>
              <a:gd name="connsiteX48" fmla="*/ 157162 w 4043362"/>
              <a:gd name="connsiteY48" fmla="*/ 1433513 h 2233613"/>
              <a:gd name="connsiteX49" fmla="*/ 133350 w 4043362"/>
              <a:gd name="connsiteY49" fmla="*/ 1385888 h 2233613"/>
              <a:gd name="connsiteX50" fmla="*/ 128587 w 4043362"/>
              <a:gd name="connsiteY50" fmla="*/ 1366838 h 2233613"/>
              <a:gd name="connsiteX51" fmla="*/ 104775 w 4043362"/>
              <a:gd name="connsiteY51" fmla="*/ 1328738 h 2233613"/>
              <a:gd name="connsiteX52" fmla="*/ 95250 w 4043362"/>
              <a:gd name="connsiteY52" fmla="*/ 1295400 h 2233613"/>
              <a:gd name="connsiteX53" fmla="*/ 80962 w 4043362"/>
              <a:gd name="connsiteY53" fmla="*/ 1262063 h 2233613"/>
              <a:gd name="connsiteX54" fmla="*/ 76200 w 4043362"/>
              <a:gd name="connsiteY54" fmla="*/ 1200150 h 2233613"/>
              <a:gd name="connsiteX55" fmla="*/ 66675 w 4043362"/>
              <a:gd name="connsiteY55" fmla="*/ 1181100 h 2233613"/>
              <a:gd name="connsiteX56" fmla="*/ 61912 w 4043362"/>
              <a:gd name="connsiteY56" fmla="*/ 1147763 h 2233613"/>
              <a:gd name="connsiteX57" fmla="*/ 52387 w 4043362"/>
              <a:gd name="connsiteY57" fmla="*/ 1100138 h 2233613"/>
              <a:gd name="connsiteX58" fmla="*/ 42862 w 4043362"/>
              <a:gd name="connsiteY58" fmla="*/ 1081088 h 2233613"/>
              <a:gd name="connsiteX59" fmla="*/ 28575 w 4043362"/>
              <a:gd name="connsiteY59" fmla="*/ 1033463 h 2233613"/>
              <a:gd name="connsiteX60" fmla="*/ 19050 w 4043362"/>
              <a:gd name="connsiteY60" fmla="*/ 985838 h 2233613"/>
              <a:gd name="connsiteX61" fmla="*/ 9525 w 4043362"/>
              <a:gd name="connsiteY61" fmla="*/ 909638 h 2233613"/>
              <a:gd name="connsiteX62" fmla="*/ 0 w 4043362"/>
              <a:gd name="connsiteY62" fmla="*/ 866775 h 2233613"/>
              <a:gd name="connsiteX63" fmla="*/ 4762 w 4043362"/>
              <a:gd name="connsiteY63" fmla="*/ 628650 h 2233613"/>
              <a:gd name="connsiteX64" fmla="*/ 9525 w 4043362"/>
              <a:gd name="connsiteY64" fmla="*/ 614363 h 2233613"/>
              <a:gd name="connsiteX65" fmla="*/ 14287 w 4043362"/>
              <a:gd name="connsiteY65" fmla="*/ 590550 h 2233613"/>
              <a:gd name="connsiteX66" fmla="*/ 23812 w 4043362"/>
              <a:gd name="connsiteY66" fmla="*/ 576263 h 2233613"/>
              <a:gd name="connsiteX67" fmla="*/ 47625 w 4043362"/>
              <a:gd name="connsiteY67" fmla="*/ 519113 h 2233613"/>
              <a:gd name="connsiteX68" fmla="*/ 61912 w 4043362"/>
              <a:gd name="connsiteY68" fmla="*/ 504825 h 2233613"/>
              <a:gd name="connsiteX69" fmla="*/ 80962 w 4043362"/>
              <a:gd name="connsiteY69" fmla="*/ 476250 h 2233613"/>
              <a:gd name="connsiteX70" fmla="*/ 90487 w 4043362"/>
              <a:gd name="connsiteY70" fmla="*/ 461963 h 2233613"/>
              <a:gd name="connsiteX71" fmla="*/ 109537 w 4043362"/>
              <a:gd name="connsiteY71" fmla="*/ 433388 h 2233613"/>
              <a:gd name="connsiteX72" fmla="*/ 133350 w 4043362"/>
              <a:gd name="connsiteY72" fmla="*/ 395288 h 2233613"/>
              <a:gd name="connsiteX73" fmla="*/ 161925 w 4043362"/>
              <a:gd name="connsiteY73" fmla="*/ 361950 h 2233613"/>
              <a:gd name="connsiteX74" fmla="*/ 176212 w 4043362"/>
              <a:gd name="connsiteY74" fmla="*/ 338138 h 2233613"/>
              <a:gd name="connsiteX75" fmla="*/ 190500 w 4043362"/>
              <a:gd name="connsiteY75" fmla="*/ 333375 h 2233613"/>
              <a:gd name="connsiteX76" fmla="*/ 238125 w 4043362"/>
              <a:gd name="connsiteY76" fmla="*/ 295275 h 2233613"/>
              <a:gd name="connsiteX77" fmla="*/ 252412 w 4043362"/>
              <a:gd name="connsiteY77" fmla="*/ 280988 h 2233613"/>
              <a:gd name="connsiteX78" fmla="*/ 266700 w 4043362"/>
              <a:gd name="connsiteY78" fmla="*/ 276225 h 2233613"/>
              <a:gd name="connsiteX79" fmla="*/ 276225 w 4043362"/>
              <a:gd name="connsiteY79" fmla="*/ 261938 h 2233613"/>
              <a:gd name="connsiteX80" fmla="*/ 300037 w 4043362"/>
              <a:gd name="connsiteY80" fmla="*/ 252413 h 2233613"/>
              <a:gd name="connsiteX81" fmla="*/ 314325 w 4043362"/>
              <a:gd name="connsiteY81" fmla="*/ 242888 h 2233613"/>
              <a:gd name="connsiteX82" fmla="*/ 333375 w 4043362"/>
              <a:gd name="connsiteY82" fmla="*/ 233363 h 2233613"/>
              <a:gd name="connsiteX83" fmla="*/ 361950 w 4043362"/>
              <a:gd name="connsiteY83" fmla="*/ 214313 h 2233613"/>
              <a:gd name="connsiteX84" fmla="*/ 385762 w 4043362"/>
              <a:gd name="connsiteY84" fmla="*/ 204788 h 2233613"/>
              <a:gd name="connsiteX85" fmla="*/ 400050 w 4043362"/>
              <a:gd name="connsiteY85" fmla="*/ 195263 h 2233613"/>
              <a:gd name="connsiteX86" fmla="*/ 423862 w 4043362"/>
              <a:gd name="connsiteY86" fmla="*/ 190500 h 2233613"/>
              <a:gd name="connsiteX87" fmla="*/ 471487 w 4043362"/>
              <a:gd name="connsiteY87" fmla="*/ 157163 h 2233613"/>
              <a:gd name="connsiteX88" fmla="*/ 500062 w 4043362"/>
              <a:gd name="connsiteY88" fmla="*/ 147638 h 2233613"/>
              <a:gd name="connsiteX89" fmla="*/ 542925 w 4043362"/>
              <a:gd name="connsiteY89" fmla="*/ 128588 h 2233613"/>
              <a:gd name="connsiteX90" fmla="*/ 585787 w 4043362"/>
              <a:gd name="connsiteY90" fmla="*/ 109538 h 2233613"/>
              <a:gd name="connsiteX91" fmla="*/ 614362 w 4043362"/>
              <a:gd name="connsiteY91" fmla="*/ 104775 h 2233613"/>
              <a:gd name="connsiteX92" fmla="*/ 642937 w 4043362"/>
              <a:gd name="connsiteY92" fmla="*/ 95250 h 2233613"/>
              <a:gd name="connsiteX93" fmla="*/ 666750 w 4043362"/>
              <a:gd name="connsiteY93" fmla="*/ 90488 h 2233613"/>
              <a:gd name="connsiteX94" fmla="*/ 690562 w 4043362"/>
              <a:gd name="connsiteY94" fmla="*/ 76200 h 2233613"/>
              <a:gd name="connsiteX95" fmla="*/ 709612 w 4043362"/>
              <a:gd name="connsiteY95" fmla="*/ 71438 h 2233613"/>
              <a:gd name="connsiteX96" fmla="*/ 747712 w 4043362"/>
              <a:gd name="connsiteY96" fmla="*/ 57150 h 2233613"/>
              <a:gd name="connsiteX97" fmla="*/ 776287 w 4043362"/>
              <a:gd name="connsiteY97" fmla="*/ 52388 h 2233613"/>
              <a:gd name="connsiteX98" fmla="*/ 814387 w 4043362"/>
              <a:gd name="connsiteY98" fmla="*/ 38100 h 2233613"/>
              <a:gd name="connsiteX99" fmla="*/ 866775 w 4043362"/>
              <a:gd name="connsiteY99" fmla="*/ 23813 h 2233613"/>
              <a:gd name="connsiteX100" fmla="*/ 923925 w 4043362"/>
              <a:gd name="connsiteY100" fmla="*/ 19050 h 2233613"/>
              <a:gd name="connsiteX101" fmla="*/ 995362 w 4043362"/>
              <a:gd name="connsiteY101" fmla="*/ 4763 h 2233613"/>
              <a:gd name="connsiteX102" fmla="*/ 1028700 w 4043362"/>
              <a:gd name="connsiteY102" fmla="*/ 0 h 2233613"/>
              <a:gd name="connsiteX103" fmla="*/ 1447800 w 4043362"/>
              <a:gd name="connsiteY103" fmla="*/ 4763 h 2233613"/>
              <a:gd name="connsiteX104" fmla="*/ 1485900 w 4043362"/>
              <a:gd name="connsiteY104" fmla="*/ 19050 h 2233613"/>
              <a:gd name="connsiteX105" fmla="*/ 1514475 w 4043362"/>
              <a:gd name="connsiteY105" fmla="*/ 23813 h 2233613"/>
              <a:gd name="connsiteX106" fmla="*/ 1547812 w 4043362"/>
              <a:gd name="connsiteY106" fmla="*/ 33338 h 2233613"/>
              <a:gd name="connsiteX107" fmla="*/ 1581150 w 4043362"/>
              <a:gd name="connsiteY107" fmla="*/ 52388 h 2233613"/>
              <a:gd name="connsiteX108" fmla="*/ 1595437 w 4043362"/>
              <a:gd name="connsiteY108" fmla="*/ 57150 h 2233613"/>
              <a:gd name="connsiteX109" fmla="*/ 1628775 w 4043362"/>
              <a:gd name="connsiteY109" fmla="*/ 80963 h 2233613"/>
              <a:gd name="connsiteX110" fmla="*/ 1643062 w 4043362"/>
              <a:gd name="connsiteY110" fmla="*/ 85725 h 2233613"/>
              <a:gd name="connsiteX111" fmla="*/ 1671637 w 4043362"/>
              <a:gd name="connsiteY111" fmla="*/ 114300 h 2233613"/>
              <a:gd name="connsiteX112" fmla="*/ 1709737 w 4043362"/>
              <a:gd name="connsiteY112" fmla="*/ 157163 h 2233613"/>
              <a:gd name="connsiteX113" fmla="*/ 1714500 w 4043362"/>
              <a:gd name="connsiteY113" fmla="*/ 171450 h 2233613"/>
              <a:gd name="connsiteX114" fmla="*/ 1733550 w 4043362"/>
              <a:gd name="connsiteY114" fmla="*/ 204788 h 2233613"/>
              <a:gd name="connsiteX115" fmla="*/ 1752600 w 4043362"/>
              <a:gd name="connsiteY115" fmla="*/ 233363 h 223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043362" h="2233613">
                <a:moveTo>
                  <a:pt x="4043362" y="2233613"/>
                </a:moveTo>
                <a:cubicBezTo>
                  <a:pt x="4037012" y="2230438"/>
                  <a:pt x="4029332" y="2229108"/>
                  <a:pt x="4024312" y="2224088"/>
                </a:cubicBezTo>
                <a:cubicBezTo>
                  <a:pt x="3980650" y="2180424"/>
                  <a:pt x="4030661" y="2219323"/>
                  <a:pt x="4005262" y="2181225"/>
                </a:cubicBezTo>
                <a:cubicBezTo>
                  <a:pt x="4002087" y="2176463"/>
                  <a:pt x="3995737" y="2174875"/>
                  <a:pt x="3990975" y="2171700"/>
                </a:cubicBezTo>
                <a:cubicBezTo>
                  <a:pt x="3989387" y="2166938"/>
                  <a:pt x="3988190" y="2162027"/>
                  <a:pt x="3986212" y="2157413"/>
                </a:cubicBezTo>
                <a:cubicBezTo>
                  <a:pt x="3981258" y="2145853"/>
                  <a:pt x="3974876" y="2134103"/>
                  <a:pt x="3967162" y="2124075"/>
                </a:cubicBezTo>
                <a:cubicBezTo>
                  <a:pt x="3954767" y="2107961"/>
                  <a:pt x="3940339" y="2093365"/>
                  <a:pt x="3929062" y="2076450"/>
                </a:cubicBezTo>
                <a:cubicBezTo>
                  <a:pt x="3908103" y="2045013"/>
                  <a:pt x="3932908" y="2080195"/>
                  <a:pt x="3890962" y="2033588"/>
                </a:cubicBezTo>
                <a:cubicBezTo>
                  <a:pt x="3866031" y="2005886"/>
                  <a:pt x="3887891" y="2022920"/>
                  <a:pt x="3862387" y="2000250"/>
                </a:cubicBezTo>
                <a:cubicBezTo>
                  <a:pt x="3809731" y="1953445"/>
                  <a:pt x="3858869" y="1999340"/>
                  <a:pt x="3800475" y="1952625"/>
                </a:cubicBezTo>
                <a:cubicBezTo>
                  <a:pt x="3795216" y="1948418"/>
                  <a:pt x="3791503" y="1942473"/>
                  <a:pt x="3786187" y="1938338"/>
                </a:cubicBezTo>
                <a:cubicBezTo>
                  <a:pt x="3777151" y="1931310"/>
                  <a:pt x="3766870" y="1926021"/>
                  <a:pt x="3757612" y="1919288"/>
                </a:cubicBezTo>
                <a:cubicBezTo>
                  <a:pt x="3720349" y="1892187"/>
                  <a:pt x="3748936" y="1906292"/>
                  <a:pt x="3709987" y="1890713"/>
                </a:cubicBezTo>
                <a:cubicBezTo>
                  <a:pt x="3692363" y="1873087"/>
                  <a:pt x="3695148" y="1874821"/>
                  <a:pt x="3671887" y="1857375"/>
                </a:cubicBezTo>
                <a:cubicBezTo>
                  <a:pt x="3667308" y="1853941"/>
                  <a:pt x="3662640" y="1850564"/>
                  <a:pt x="3657600" y="1847850"/>
                </a:cubicBezTo>
                <a:cubicBezTo>
                  <a:pt x="3641973" y="1839435"/>
                  <a:pt x="3622525" y="1836588"/>
                  <a:pt x="3609975" y="1824038"/>
                </a:cubicBezTo>
                <a:cubicBezTo>
                  <a:pt x="3586430" y="1800493"/>
                  <a:pt x="3602221" y="1811384"/>
                  <a:pt x="3557587" y="1800225"/>
                </a:cubicBezTo>
                <a:cubicBezTo>
                  <a:pt x="3528634" y="1780922"/>
                  <a:pt x="3559397" y="1799118"/>
                  <a:pt x="3524250" y="1785938"/>
                </a:cubicBezTo>
                <a:cubicBezTo>
                  <a:pt x="3517602" y="1783445"/>
                  <a:pt x="3511725" y="1779210"/>
                  <a:pt x="3505200" y="1776413"/>
                </a:cubicBezTo>
                <a:cubicBezTo>
                  <a:pt x="3492383" y="1770920"/>
                  <a:pt x="3481081" y="1769684"/>
                  <a:pt x="3467100" y="1766888"/>
                </a:cubicBezTo>
                <a:cubicBezTo>
                  <a:pt x="3432158" y="1749417"/>
                  <a:pt x="3458759" y="1759892"/>
                  <a:pt x="3400425" y="1752600"/>
                </a:cubicBezTo>
                <a:cubicBezTo>
                  <a:pt x="3390843" y="1751402"/>
                  <a:pt x="3381292" y="1749861"/>
                  <a:pt x="3371850" y="1747838"/>
                </a:cubicBezTo>
                <a:cubicBezTo>
                  <a:pt x="3359050" y="1745095"/>
                  <a:pt x="3346696" y="1740255"/>
                  <a:pt x="3333750" y="1738313"/>
                </a:cubicBezTo>
                <a:cubicBezTo>
                  <a:pt x="3314845" y="1735477"/>
                  <a:pt x="3295599" y="1735661"/>
                  <a:pt x="3276600" y="1733550"/>
                </a:cubicBezTo>
                <a:cubicBezTo>
                  <a:pt x="3267003" y="1732484"/>
                  <a:pt x="3257569" y="1730256"/>
                  <a:pt x="3248025" y="1728788"/>
                </a:cubicBezTo>
                <a:cubicBezTo>
                  <a:pt x="3216597" y="1723953"/>
                  <a:pt x="3194932" y="1722178"/>
                  <a:pt x="3162300" y="1714500"/>
                </a:cubicBezTo>
                <a:cubicBezTo>
                  <a:pt x="3137769" y="1708728"/>
                  <a:pt x="3136781" y="1703614"/>
                  <a:pt x="3114675" y="1700213"/>
                </a:cubicBezTo>
                <a:cubicBezTo>
                  <a:pt x="3100467" y="1698027"/>
                  <a:pt x="3086089" y="1697130"/>
                  <a:pt x="3071812" y="1695450"/>
                </a:cubicBezTo>
                <a:lnTo>
                  <a:pt x="3033712" y="1690688"/>
                </a:lnTo>
                <a:cubicBezTo>
                  <a:pt x="3022585" y="1689204"/>
                  <a:pt x="3011532" y="1687165"/>
                  <a:pt x="3000375" y="1685925"/>
                </a:cubicBezTo>
                <a:cubicBezTo>
                  <a:pt x="2982948" y="1683989"/>
                  <a:pt x="2965450" y="1682750"/>
                  <a:pt x="2947987" y="1681163"/>
                </a:cubicBezTo>
                <a:cubicBezTo>
                  <a:pt x="2920923" y="1673430"/>
                  <a:pt x="2916137" y="1671092"/>
                  <a:pt x="2890837" y="1666875"/>
                </a:cubicBezTo>
                <a:cubicBezTo>
                  <a:pt x="2849300" y="1659952"/>
                  <a:pt x="2841190" y="1660948"/>
                  <a:pt x="2790825" y="1657350"/>
                </a:cubicBezTo>
                <a:cubicBezTo>
                  <a:pt x="2730200" y="1637142"/>
                  <a:pt x="2786241" y="1653037"/>
                  <a:pt x="2676525" y="1643063"/>
                </a:cubicBezTo>
                <a:cubicBezTo>
                  <a:pt x="2670006" y="1642470"/>
                  <a:pt x="2664020" y="1638355"/>
                  <a:pt x="2657475" y="1638300"/>
                </a:cubicBezTo>
                <a:lnTo>
                  <a:pt x="976312" y="1628775"/>
                </a:lnTo>
                <a:lnTo>
                  <a:pt x="528637" y="1624013"/>
                </a:lnTo>
                <a:cubicBezTo>
                  <a:pt x="514350" y="1622425"/>
                  <a:pt x="500024" y="1621150"/>
                  <a:pt x="485775" y="1619250"/>
                </a:cubicBezTo>
                <a:cubicBezTo>
                  <a:pt x="476203" y="1617974"/>
                  <a:pt x="466701" y="1616215"/>
                  <a:pt x="457200" y="1614488"/>
                </a:cubicBezTo>
                <a:cubicBezTo>
                  <a:pt x="449236" y="1613040"/>
                  <a:pt x="441401" y="1610870"/>
                  <a:pt x="433387" y="1609725"/>
                </a:cubicBezTo>
                <a:cubicBezTo>
                  <a:pt x="419156" y="1607692"/>
                  <a:pt x="404756" y="1606996"/>
                  <a:pt x="390525" y="1604963"/>
                </a:cubicBezTo>
                <a:cubicBezTo>
                  <a:pt x="370414" y="1602090"/>
                  <a:pt x="369043" y="1600977"/>
                  <a:pt x="352425" y="1595438"/>
                </a:cubicBezTo>
                <a:cubicBezTo>
                  <a:pt x="316552" y="1571523"/>
                  <a:pt x="362145" y="1599604"/>
                  <a:pt x="319087" y="1581150"/>
                </a:cubicBezTo>
                <a:cubicBezTo>
                  <a:pt x="301815" y="1573747"/>
                  <a:pt x="305766" y="1568778"/>
                  <a:pt x="290512" y="1557338"/>
                </a:cubicBezTo>
                <a:cubicBezTo>
                  <a:pt x="283107" y="1551784"/>
                  <a:pt x="274232" y="1548430"/>
                  <a:pt x="266700" y="1543050"/>
                </a:cubicBezTo>
                <a:cubicBezTo>
                  <a:pt x="251971" y="1532529"/>
                  <a:pt x="236635" y="1522512"/>
                  <a:pt x="223837" y="1509713"/>
                </a:cubicBezTo>
                <a:cubicBezTo>
                  <a:pt x="219075" y="1504950"/>
                  <a:pt x="214724" y="1499737"/>
                  <a:pt x="209550" y="1495425"/>
                </a:cubicBezTo>
                <a:cubicBezTo>
                  <a:pt x="169759" y="1462265"/>
                  <a:pt x="222723" y="1513361"/>
                  <a:pt x="180975" y="1471613"/>
                </a:cubicBezTo>
                <a:cubicBezTo>
                  <a:pt x="150513" y="1395456"/>
                  <a:pt x="192019" y="1490156"/>
                  <a:pt x="157162" y="1433513"/>
                </a:cubicBezTo>
                <a:cubicBezTo>
                  <a:pt x="147860" y="1418397"/>
                  <a:pt x="141287" y="1401763"/>
                  <a:pt x="133350" y="1385888"/>
                </a:cubicBezTo>
                <a:cubicBezTo>
                  <a:pt x="130423" y="1380034"/>
                  <a:pt x="131245" y="1372819"/>
                  <a:pt x="128587" y="1366838"/>
                </a:cubicBezTo>
                <a:cubicBezTo>
                  <a:pt x="124755" y="1358215"/>
                  <a:pt x="111150" y="1338299"/>
                  <a:pt x="104775" y="1328738"/>
                </a:cubicBezTo>
                <a:cubicBezTo>
                  <a:pt x="102360" y="1319079"/>
                  <a:pt x="99347" y="1304960"/>
                  <a:pt x="95250" y="1295400"/>
                </a:cubicBezTo>
                <a:cubicBezTo>
                  <a:pt x="77588" y="1254187"/>
                  <a:pt x="92136" y="1295582"/>
                  <a:pt x="80962" y="1262063"/>
                </a:cubicBezTo>
                <a:cubicBezTo>
                  <a:pt x="79375" y="1241425"/>
                  <a:pt x="79797" y="1220534"/>
                  <a:pt x="76200" y="1200150"/>
                </a:cubicBezTo>
                <a:cubicBezTo>
                  <a:pt x="74966" y="1193159"/>
                  <a:pt x="68543" y="1187949"/>
                  <a:pt x="66675" y="1181100"/>
                </a:cubicBezTo>
                <a:cubicBezTo>
                  <a:pt x="63721" y="1170270"/>
                  <a:pt x="63863" y="1158817"/>
                  <a:pt x="61912" y="1147763"/>
                </a:cubicBezTo>
                <a:cubicBezTo>
                  <a:pt x="59098" y="1131820"/>
                  <a:pt x="56835" y="1115704"/>
                  <a:pt x="52387" y="1100138"/>
                </a:cubicBezTo>
                <a:cubicBezTo>
                  <a:pt x="50437" y="1093312"/>
                  <a:pt x="46037" y="1087438"/>
                  <a:pt x="42862" y="1081088"/>
                </a:cubicBezTo>
                <a:cubicBezTo>
                  <a:pt x="24564" y="989585"/>
                  <a:pt x="53631" y="1127424"/>
                  <a:pt x="28575" y="1033463"/>
                </a:cubicBezTo>
                <a:cubicBezTo>
                  <a:pt x="24404" y="1017820"/>
                  <a:pt x="21575" y="1001829"/>
                  <a:pt x="19050" y="985838"/>
                </a:cubicBezTo>
                <a:cubicBezTo>
                  <a:pt x="11550" y="938342"/>
                  <a:pt x="17489" y="952112"/>
                  <a:pt x="9525" y="909638"/>
                </a:cubicBezTo>
                <a:cubicBezTo>
                  <a:pt x="6828" y="895252"/>
                  <a:pt x="3175" y="881063"/>
                  <a:pt x="0" y="866775"/>
                </a:cubicBezTo>
                <a:cubicBezTo>
                  <a:pt x="1587" y="787400"/>
                  <a:pt x="1768" y="707984"/>
                  <a:pt x="4762" y="628650"/>
                </a:cubicBezTo>
                <a:cubicBezTo>
                  <a:pt x="4951" y="623634"/>
                  <a:pt x="8307" y="619233"/>
                  <a:pt x="9525" y="614363"/>
                </a:cubicBezTo>
                <a:cubicBezTo>
                  <a:pt x="11488" y="606510"/>
                  <a:pt x="11445" y="598129"/>
                  <a:pt x="14287" y="590550"/>
                </a:cubicBezTo>
                <a:cubicBezTo>
                  <a:pt x="16297" y="585191"/>
                  <a:pt x="20637" y="581025"/>
                  <a:pt x="23812" y="576263"/>
                </a:cubicBezTo>
                <a:cubicBezTo>
                  <a:pt x="30804" y="555286"/>
                  <a:pt x="35105" y="537893"/>
                  <a:pt x="47625" y="519113"/>
                </a:cubicBezTo>
                <a:cubicBezTo>
                  <a:pt x="51361" y="513509"/>
                  <a:pt x="57777" y="510141"/>
                  <a:pt x="61912" y="504825"/>
                </a:cubicBezTo>
                <a:cubicBezTo>
                  <a:pt x="68940" y="495789"/>
                  <a:pt x="74612" y="485775"/>
                  <a:pt x="80962" y="476250"/>
                </a:cubicBezTo>
                <a:lnTo>
                  <a:pt x="90487" y="461963"/>
                </a:lnTo>
                <a:lnTo>
                  <a:pt x="109537" y="433388"/>
                </a:lnTo>
                <a:cubicBezTo>
                  <a:pt x="118295" y="398358"/>
                  <a:pt x="107178" y="428938"/>
                  <a:pt x="133350" y="395288"/>
                </a:cubicBezTo>
                <a:cubicBezTo>
                  <a:pt x="161187" y="359497"/>
                  <a:pt x="133377" y="380981"/>
                  <a:pt x="161925" y="361950"/>
                </a:cubicBezTo>
                <a:cubicBezTo>
                  <a:pt x="166687" y="354013"/>
                  <a:pt x="169667" y="344683"/>
                  <a:pt x="176212" y="338138"/>
                </a:cubicBezTo>
                <a:cubicBezTo>
                  <a:pt x="179762" y="334588"/>
                  <a:pt x="186580" y="336511"/>
                  <a:pt x="190500" y="333375"/>
                </a:cubicBezTo>
                <a:cubicBezTo>
                  <a:pt x="243196" y="291218"/>
                  <a:pt x="203878" y="306691"/>
                  <a:pt x="238125" y="295275"/>
                </a:cubicBezTo>
                <a:cubicBezTo>
                  <a:pt x="242887" y="290513"/>
                  <a:pt x="246808" y="284724"/>
                  <a:pt x="252412" y="280988"/>
                </a:cubicBezTo>
                <a:cubicBezTo>
                  <a:pt x="256589" y="278203"/>
                  <a:pt x="262780" y="279361"/>
                  <a:pt x="266700" y="276225"/>
                </a:cubicBezTo>
                <a:cubicBezTo>
                  <a:pt x="271169" y="272649"/>
                  <a:pt x="271567" y="265265"/>
                  <a:pt x="276225" y="261938"/>
                </a:cubicBezTo>
                <a:cubicBezTo>
                  <a:pt x="283181" y="256969"/>
                  <a:pt x="292391" y="256236"/>
                  <a:pt x="300037" y="252413"/>
                </a:cubicBezTo>
                <a:cubicBezTo>
                  <a:pt x="305157" y="249853"/>
                  <a:pt x="309355" y="245728"/>
                  <a:pt x="314325" y="242888"/>
                </a:cubicBezTo>
                <a:cubicBezTo>
                  <a:pt x="320489" y="239366"/>
                  <a:pt x="327287" y="237016"/>
                  <a:pt x="333375" y="233363"/>
                </a:cubicBezTo>
                <a:cubicBezTo>
                  <a:pt x="343191" y="227473"/>
                  <a:pt x="351900" y="219795"/>
                  <a:pt x="361950" y="214313"/>
                </a:cubicBezTo>
                <a:cubicBezTo>
                  <a:pt x="369455" y="210219"/>
                  <a:pt x="378116" y="208611"/>
                  <a:pt x="385762" y="204788"/>
                </a:cubicBezTo>
                <a:cubicBezTo>
                  <a:pt x="390882" y="202228"/>
                  <a:pt x="394691" y="197273"/>
                  <a:pt x="400050" y="195263"/>
                </a:cubicBezTo>
                <a:cubicBezTo>
                  <a:pt x="407629" y="192421"/>
                  <a:pt x="415925" y="192088"/>
                  <a:pt x="423862" y="190500"/>
                </a:cubicBezTo>
                <a:cubicBezTo>
                  <a:pt x="438774" y="168132"/>
                  <a:pt x="434442" y="169511"/>
                  <a:pt x="471487" y="157163"/>
                </a:cubicBezTo>
                <a:lnTo>
                  <a:pt x="500062" y="147638"/>
                </a:lnTo>
                <a:cubicBezTo>
                  <a:pt x="542097" y="119615"/>
                  <a:pt x="474903" y="162600"/>
                  <a:pt x="542925" y="128588"/>
                </a:cubicBezTo>
                <a:cubicBezTo>
                  <a:pt x="555299" y="122401"/>
                  <a:pt x="571150" y="112791"/>
                  <a:pt x="585787" y="109538"/>
                </a:cubicBezTo>
                <a:cubicBezTo>
                  <a:pt x="595213" y="107443"/>
                  <a:pt x="604994" y="107117"/>
                  <a:pt x="614362" y="104775"/>
                </a:cubicBezTo>
                <a:cubicBezTo>
                  <a:pt x="624102" y="102340"/>
                  <a:pt x="633251" y="97892"/>
                  <a:pt x="642937" y="95250"/>
                </a:cubicBezTo>
                <a:cubicBezTo>
                  <a:pt x="650747" y="93120"/>
                  <a:pt x="658812" y="92075"/>
                  <a:pt x="666750" y="90488"/>
                </a:cubicBezTo>
                <a:cubicBezTo>
                  <a:pt x="674687" y="85725"/>
                  <a:pt x="682103" y="79959"/>
                  <a:pt x="690562" y="76200"/>
                </a:cubicBezTo>
                <a:cubicBezTo>
                  <a:pt x="696543" y="73542"/>
                  <a:pt x="703402" y="73508"/>
                  <a:pt x="709612" y="71438"/>
                </a:cubicBezTo>
                <a:cubicBezTo>
                  <a:pt x="717011" y="68972"/>
                  <a:pt x="737690" y="59377"/>
                  <a:pt x="747712" y="57150"/>
                </a:cubicBezTo>
                <a:cubicBezTo>
                  <a:pt x="757138" y="55055"/>
                  <a:pt x="766762" y="53975"/>
                  <a:pt x="776287" y="52388"/>
                </a:cubicBezTo>
                <a:cubicBezTo>
                  <a:pt x="805876" y="37593"/>
                  <a:pt x="784130" y="46745"/>
                  <a:pt x="814387" y="38100"/>
                </a:cubicBezTo>
                <a:cubicBezTo>
                  <a:pt x="838315" y="31263"/>
                  <a:pt x="831052" y="29172"/>
                  <a:pt x="866775" y="23813"/>
                </a:cubicBezTo>
                <a:cubicBezTo>
                  <a:pt x="885680" y="20977"/>
                  <a:pt x="904914" y="21051"/>
                  <a:pt x="923925" y="19050"/>
                </a:cubicBezTo>
                <a:cubicBezTo>
                  <a:pt x="974024" y="13776"/>
                  <a:pt x="941937" y="15448"/>
                  <a:pt x="995362" y="4763"/>
                </a:cubicBezTo>
                <a:cubicBezTo>
                  <a:pt x="1006370" y="2561"/>
                  <a:pt x="1017587" y="1588"/>
                  <a:pt x="1028700" y="0"/>
                </a:cubicBezTo>
                <a:lnTo>
                  <a:pt x="1447800" y="4763"/>
                </a:lnTo>
                <a:cubicBezTo>
                  <a:pt x="1468965" y="5223"/>
                  <a:pt x="1466172" y="13131"/>
                  <a:pt x="1485900" y="19050"/>
                </a:cubicBezTo>
                <a:cubicBezTo>
                  <a:pt x="1495149" y="21825"/>
                  <a:pt x="1505006" y="21919"/>
                  <a:pt x="1514475" y="23813"/>
                </a:cubicBezTo>
                <a:cubicBezTo>
                  <a:pt x="1522035" y="25325"/>
                  <a:pt x="1539863" y="29931"/>
                  <a:pt x="1547812" y="33338"/>
                </a:cubicBezTo>
                <a:cubicBezTo>
                  <a:pt x="1606282" y="58398"/>
                  <a:pt x="1533300" y="28464"/>
                  <a:pt x="1581150" y="52388"/>
                </a:cubicBezTo>
                <a:cubicBezTo>
                  <a:pt x="1585640" y="54633"/>
                  <a:pt x="1590675" y="55563"/>
                  <a:pt x="1595437" y="57150"/>
                </a:cubicBezTo>
                <a:cubicBezTo>
                  <a:pt x="1599755" y="60389"/>
                  <a:pt x="1621808" y="77480"/>
                  <a:pt x="1628775" y="80963"/>
                </a:cubicBezTo>
                <a:cubicBezTo>
                  <a:pt x="1633265" y="83208"/>
                  <a:pt x="1638300" y="84138"/>
                  <a:pt x="1643062" y="85725"/>
                </a:cubicBezTo>
                <a:cubicBezTo>
                  <a:pt x="1686006" y="117934"/>
                  <a:pt x="1643781" y="82962"/>
                  <a:pt x="1671637" y="114300"/>
                </a:cubicBezTo>
                <a:cubicBezTo>
                  <a:pt x="1686067" y="130534"/>
                  <a:pt x="1700471" y="138631"/>
                  <a:pt x="1709737" y="157163"/>
                </a:cubicBezTo>
                <a:cubicBezTo>
                  <a:pt x="1711982" y="161653"/>
                  <a:pt x="1712522" y="166836"/>
                  <a:pt x="1714500" y="171450"/>
                </a:cubicBezTo>
                <a:cubicBezTo>
                  <a:pt x="1726837" y="200236"/>
                  <a:pt x="1719883" y="180871"/>
                  <a:pt x="1733550" y="204788"/>
                </a:cubicBezTo>
                <a:cubicBezTo>
                  <a:pt x="1748927" y="231698"/>
                  <a:pt x="1735624" y="216387"/>
                  <a:pt x="1752600" y="2333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339640" y="928688"/>
            <a:ext cx="6337635" cy="2052637"/>
          </a:xfrm>
          <a:custGeom>
            <a:avLst/>
            <a:gdLst>
              <a:gd name="connsiteX0" fmla="*/ 2608598 w 6337635"/>
              <a:gd name="connsiteY0" fmla="*/ 2052637 h 2052637"/>
              <a:gd name="connsiteX1" fmla="*/ 2622885 w 6337635"/>
              <a:gd name="connsiteY1" fmla="*/ 2038350 h 2052637"/>
              <a:gd name="connsiteX2" fmla="*/ 2680035 w 6337635"/>
              <a:gd name="connsiteY2" fmla="*/ 1990725 h 2052637"/>
              <a:gd name="connsiteX3" fmla="*/ 2694323 w 6337635"/>
              <a:gd name="connsiteY3" fmla="*/ 1971675 h 2052637"/>
              <a:gd name="connsiteX4" fmla="*/ 2727660 w 6337635"/>
              <a:gd name="connsiteY4" fmla="*/ 1952625 h 2052637"/>
              <a:gd name="connsiteX5" fmla="*/ 2746710 w 6337635"/>
              <a:gd name="connsiteY5" fmla="*/ 1938337 h 2052637"/>
              <a:gd name="connsiteX6" fmla="*/ 2780048 w 6337635"/>
              <a:gd name="connsiteY6" fmla="*/ 1919287 h 2052637"/>
              <a:gd name="connsiteX7" fmla="*/ 2803860 w 6337635"/>
              <a:gd name="connsiteY7" fmla="*/ 1900237 h 2052637"/>
              <a:gd name="connsiteX8" fmla="*/ 2832435 w 6337635"/>
              <a:gd name="connsiteY8" fmla="*/ 1881187 h 2052637"/>
              <a:gd name="connsiteX9" fmla="*/ 2870535 w 6337635"/>
              <a:gd name="connsiteY9" fmla="*/ 1852612 h 2052637"/>
              <a:gd name="connsiteX10" fmla="*/ 2951498 w 6337635"/>
              <a:gd name="connsiteY10" fmla="*/ 1809750 h 2052637"/>
              <a:gd name="connsiteX11" fmla="*/ 2999123 w 6337635"/>
              <a:gd name="connsiteY11" fmla="*/ 1785937 h 2052637"/>
              <a:gd name="connsiteX12" fmla="*/ 3027698 w 6337635"/>
              <a:gd name="connsiteY12" fmla="*/ 1771650 h 2052637"/>
              <a:gd name="connsiteX13" fmla="*/ 3080085 w 6337635"/>
              <a:gd name="connsiteY13" fmla="*/ 1752600 h 2052637"/>
              <a:gd name="connsiteX14" fmla="*/ 3118185 w 6337635"/>
              <a:gd name="connsiteY14" fmla="*/ 1733550 h 2052637"/>
              <a:gd name="connsiteX15" fmla="*/ 3151523 w 6337635"/>
              <a:gd name="connsiteY15" fmla="*/ 1724025 h 2052637"/>
              <a:gd name="connsiteX16" fmla="*/ 3194385 w 6337635"/>
              <a:gd name="connsiteY16" fmla="*/ 1700212 h 2052637"/>
              <a:gd name="connsiteX17" fmla="*/ 3232485 w 6337635"/>
              <a:gd name="connsiteY17" fmla="*/ 1681162 h 2052637"/>
              <a:gd name="connsiteX18" fmla="*/ 3261060 w 6337635"/>
              <a:gd name="connsiteY18" fmla="*/ 1671637 h 2052637"/>
              <a:gd name="connsiteX19" fmla="*/ 3337260 w 6337635"/>
              <a:gd name="connsiteY19" fmla="*/ 1638300 h 2052637"/>
              <a:gd name="connsiteX20" fmla="*/ 3375360 w 6337635"/>
              <a:gd name="connsiteY20" fmla="*/ 1624012 h 2052637"/>
              <a:gd name="connsiteX21" fmla="*/ 3403935 w 6337635"/>
              <a:gd name="connsiteY21" fmla="*/ 1609725 h 2052637"/>
              <a:gd name="connsiteX22" fmla="*/ 3437273 w 6337635"/>
              <a:gd name="connsiteY22" fmla="*/ 1600200 h 2052637"/>
              <a:gd name="connsiteX23" fmla="*/ 3518235 w 6337635"/>
              <a:gd name="connsiteY23" fmla="*/ 1581150 h 2052637"/>
              <a:gd name="connsiteX24" fmla="*/ 3551573 w 6337635"/>
              <a:gd name="connsiteY24" fmla="*/ 1566862 h 2052637"/>
              <a:gd name="connsiteX25" fmla="*/ 3618248 w 6337635"/>
              <a:gd name="connsiteY25" fmla="*/ 1552575 h 2052637"/>
              <a:gd name="connsiteX26" fmla="*/ 3646823 w 6337635"/>
              <a:gd name="connsiteY26" fmla="*/ 1543050 h 2052637"/>
              <a:gd name="connsiteX27" fmla="*/ 3684923 w 6337635"/>
              <a:gd name="connsiteY27" fmla="*/ 1533525 h 2052637"/>
              <a:gd name="connsiteX28" fmla="*/ 3723023 w 6337635"/>
              <a:gd name="connsiteY28" fmla="*/ 1514475 h 2052637"/>
              <a:gd name="connsiteX29" fmla="*/ 3789698 w 6337635"/>
              <a:gd name="connsiteY29" fmla="*/ 1504950 h 2052637"/>
              <a:gd name="connsiteX30" fmla="*/ 3856373 w 6337635"/>
              <a:gd name="connsiteY30" fmla="*/ 1490662 h 2052637"/>
              <a:gd name="connsiteX31" fmla="*/ 3894473 w 6337635"/>
              <a:gd name="connsiteY31" fmla="*/ 1481137 h 2052637"/>
              <a:gd name="connsiteX32" fmla="*/ 4208798 w 6337635"/>
              <a:gd name="connsiteY32" fmla="*/ 1462087 h 2052637"/>
              <a:gd name="connsiteX33" fmla="*/ 4308810 w 6337635"/>
              <a:gd name="connsiteY33" fmla="*/ 1447800 h 2052637"/>
              <a:gd name="connsiteX34" fmla="*/ 4342148 w 6337635"/>
              <a:gd name="connsiteY34" fmla="*/ 1438275 h 2052637"/>
              <a:gd name="connsiteX35" fmla="*/ 4380248 w 6337635"/>
              <a:gd name="connsiteY35" fmla="*/ 1433512 h 2052637"/>
              <a:gd name="connsiteX36" fmla="*/ 4470735 w 6337635"/>
              <a:gd name="connsiteY36" fmla="*/ 1419225 h 2052637"/>
              <a:gd name="connsiteX37" fmla="*/ 4494548 w 6337635"/>
              <a:gd name="connsiteY37" fmla="*/ 1409700 h 2052637"/>
              <a:gd name="connsiteX38" fmla="*/ 4518360 w 6337635"/>
              <a:gd name="connsiteY38" fmla="*/ 1404937 h 2052637"/>
              <a:gd name="connsiteX39" fmla="*/ 4537410 w 6337635"/>
              <a:gd name="connsiteY39" fmla="*/ 1400175 h 2052637"/>
              <a:gd name="connsiteX40" fmla="*/ 4561223 w 6337635"/>
              <a:gd name="connsiteY40" fmla="*/ 1395412 h 2052637"/>
              <a:gd name="connsiteX41" fmla="*/ 4585035 w 6337635"/>
              <a:gd name="connsiteY41" fmla="*/ 1385887 h 2052637"/>
              <a:gd name="connsiteX42" fmla="*/ 4613610 w 6337635"/>
              <a:gd name="connsiteY42" fmla="*/ 1376362 h 2052637"/>
              <a:gd name="connsiteX43" fmla="*/ 4646948 w 6337635"/>
              <a:gd name="connsiteY43" fmla="*/ 1366837 h 2052637"/>
              <a:gd name="connsiteX44" fmla="*/ 4680285 w 6337635"/>
              <a:gd name="connsiteY44" fmla="*/ 1352550 h 2052637"/>
              <a:gd name="connsiteX45" fmla="*/ 4756485 w 6337635"/>
              <a:gd name="connsiteY45" fmla="*/ 1328737 h 2052637"/>
              <a:gd name="connsiteX46" fmla="*/ 4775535 w 6337635"/>
              <a:gd name="connsiteY46" fmla="*/ 1323975 h 2052637"/>
              <a:gd name="connsiteX47" fmla="*/ 4837448 w 6337635"/>
              <a:gd name="connsiteY47" fmla="*/ 1295400 h 2052637"/>
              <a:gd name="connsiteX48" fmla="*/ 4894598 w 6337635"/>
              <a:gd name="connsiteY48" fmla="*/ 1271587 h 2052637"/>
              <a:gd name="connsiteX49" fmla="*/ 4923173 w 6337635"/>
              <a:gd name="connsiteY49" fmla="*/ 1257300 h 2052637"/>
              <a:gd name="connsiteX50" fmla="*/ 4970798 w 6337635"/>
              <a:gd name="connsiteY50" fmla="*/ 1247775 h 2052637"/>
              <a:gd name="connsiteX51" fmla="*/ 5027948 w 6337635"/>
              <a:gd name="connsiteY51" fmla="*/ 1223962 h 2052637"/>
              <a:gd name="connsiteX52" fmla="*/ 5085098 w 6337635"/>
              <a:gd name="connsiteY52" fmla="*/ 1214437 h 2052637"/>
              <a:gd name="connsiteX53" fmla="*/ 5118435 w 6337635"/>
              <a:gd name="connsiteY53" fmla="*/ 1200150 h 2052637"/>
              <a:gd name="connsiteX54" fmla="*/ 5170823 w 6337635"/>
              <a:gd name="connsiteY54" fmla="*/ 1190625 h 2052637"/>
              <a:gd name="connsiteX55" fmla="*/ 5218448 w 6337635"/>
              <a:gd name="connsiteY55" fmla="*/ 1181100 h 2052637"/>
              <a:gd name="connsiteX56" fmla="*/ 5256548 w 6337635"/>
              <a:gd name="connsiteY56" fmla="*/ 1176337 h 2052637"/>
              <a:gd name="connsiteX57" fmla="*/ 5289885 w 6337635"/>
              <a:gd name="connsiteY57" fmla="*/ 1171575 h 2052637"/>
              <a:gd name="connsiteX58" fmla="*/ 5337510 w 6337635"/>
              <a:gd name="connsiteY58" fmla="*/ 1157287 h 2052637"/>
              <a:gd name="connsiteX59" fmla="*/ 5394660 w 6337635"/>
              <a:gd name="connsiteY59" fmla="*/ 1147762 h 2052637"/>
              <a:gd name="connsiteX60" fmla="*/ 5423235 w 6337635"/>
              <a:gd name="connsiteY60" fmla="*/ 1138237 h 2052637"/>
              <a:gd name="connsiteX61" fmla="*/ 5456573 w 6337635"/>
              <a:gd name="connsiteY61" fmla="*/ 1133475 h 2052637"/>
              <a:gd name="connsiteX62" fmla="*/ 5547060 w 6337635"/>
              <a:gd name="connsiteY62" fmla="*/ 1123950 h 2052637"/>
              <a:gd name="connsiteX63" fmla="*/ 5585160 w 6337635"/>
              <a:gd name="connsiteY63" fmla="*/ 1109662 h 2052637"/>
              <a:gd name="connsiteX64" fmla="*/ 5680410 w 6337635"/>
              <a:gd name="connsiteY64" fmla="*/ 1100137 h 2052637"/>
              <a:gd name="connsiteX65" fmla="*/ 5742323 w 6337635"/>
              <a:gd name="connsiteY65" fmla="*/ 1081087 h 2052637"/>
              <a:gd name="connsiteX66" fmla="*/ 5789948 w 6337635"/>
              <a:gd name="connsiteY66" fmla="*/ 1071562 h 2052637"/>
              <a:gd name="connsiteX67" fmla="*/ 5847098 w 6337635"/>
              <a:gd name="connsiteY67" fmla="*/ 1057275 h 2052637"/>
              <a:gd name="connsiteX68" fmla="*/ 5885198 w 6337635"/>
              <a:gd name="connsiteY68" fmla="*/ 1042987 h 2052637"/>
              <a:gd name="connsiteX69" fmla="*/ 5923298 w 6337635"/>
              <a:gd name="connsiteY69" fmla="*/ 1033462 h 2052637"/>
              <a:gd name="connsiteX70" fmla="*/ 5980448 w 6337635"/>
              <a:gd name="connsiteY70" fmla="*/ 1004887 h 2052637"/>
              <a:gd name="connsiteX71" fmla="*/ 6056648 w 6337635"/>
              <a:gd name="connsiteY71" fmla="*/ 976312 h 2052637"/>
              <a:gd name="connsiteX72" fmla="*/ 6132848 w 6337635"/>
              <a:gd name="connsiteY72" fmla="*/ 947737 h 2052637"/>
              <a:gd name="connsiteX73" fmla="*/ 6189998 w 6337635"/>
              <a:gd name="connsiteY73" fmla="*/ 900112 h 2052637"/>
              <a:gd name="connsiteX74" fmla="*/ 6199523 w 6337635"/>
              <a:gd name="connsiteY74" fmla="*/ 881062 h 2052637"/>
              <a:gd name="connsiteX75" fmla="*/ 6209048 w 6337635"/>
              <a:gd name="connsiteY75" fmla="*/ 852487 h 2052637"/>
              <a:gd name="connsiteX76" fmla="*/ 6218573 w 6337635"/>
              <a:gd name="connsiteY76" fmla="*/ 838200 h 2052637"/>
              <a:gd name="connsiteX77" fmla="*/ 6232860 w 6337635"/>
              <a:gd name="connsiteY77" fmla="*/ 795337 h 2052637"/>
              <a:gd name="connsiteX78" fmla="*/ 6237623 w 6337635"/>
              <a:gd name="connsiteY78" fmla="*/ 776287 h 2052637"/>
              <a:gd name="connsiteX79" fmla="*/ 6251910 w 6337635"/>
              <a:gd name="connsiteY79" fmla="*/ 762000 h 2052637"/>
              <a:gd name="connsiteX80" fmla="*/ 6266198 w 6337635"/>
              <a:gd name="connsiteY80" fmla="*/ 719137 h 2052637"/>
              <a:gd name="connsiteX81" fmla="*/ 6294773 w 6337635"/>
              <a:gd name="connsiteY81" fmla="*/ 666750 h 2052637"/>
              <a:gd name="connsiteX82" fmla="*/ 6313823 w 6337635"/>
              <a:gd name="connsiteY82" fmla="*/ 623887 h 2052637"/>
              <a:gd name="connsiteX83" fmla="*/ 6318585 w 6337635"/>
              <a:gd name="connsiteY83" fmla="*/ 590550 h 2052637"/>
              <a:gd name="connsiteX84" fmla="*/ 6332873 w 6337635"/>
              <a:gd name="connsiteY84" fmla="*/ 561975 h 2052637"/>
              <a:gd name="connsiteX85" fmla="*/ 6337635 w 6337635"/>
              <a:gd name="connsiteY85" fmla="*/ 495300 h 2052637"/>
              <a:gd name="connsiteX86" fmla="*/ 6332873 w 6337635"/>
              <a:gd name="connsiteY86" fmla="*/ 242887 h 2052637"/>
              <a:gd name="connsiteX87" fmla="*/ 6323348 w 6337635"/>
              <a:gd name="connsiteY87" fmla="*/ 214312 h 2052637"/>
              <a:gd name="connsiteX88" fmla="*/ 6318585 w 6337635"/>
              <a:gd name="connsiteY88" fmla="*/ 195262 h 2052637"/>
              <a:gd name="connsiteX89" fmla="*/ 6313823 w 6337635"/>
              <a:gd name="connsiteY89" fmla="*/ 180975 h 2052637"/>
              <a:gd name="connsiteX90" fmla="*/ 6294773 w 6337635"/>
              <a:gd name="connsiteY90" fmla="*/ 138112 h 2052637"/>
              <a:gd name="connsiteX91" fmla="*/ 6280485 w 6337635"/>
              <a:gd name="connsiteY91" fmla="*/ 100012 h 2052637"/>
              <a:gd name="connsiteX92" fmla="*/ 6275723 w 6337635"/>
              <a:gd name="connsiteY92" fmla="*/ 85725 h 2052637"/>
              <a:gd name="connsiteX93" fmla="*/ 6261435 w 6337635"/>
              <a:gd name="connsiteY93" fmla="*/ 71437 h 2052637"/>
              <a:gd name="connsiteX94" fmla="*/ 6242385 w 6337635"/>
              <a:gd name="connsiteY94" fmla="*/ 42862 h 2052637"/>
              <a:gd name="connsiteX95" fmla="*/ 6204285 w 6337635"/>
              <a:gd name="connsiteY95" fmla="*/ 9525 h 2052637"/>
              <a:gd name="connsiteX96" fmla="*/ 6175710 w 6337635"/>
              <a:gd name="connsiteY96" fmla="*/ 0 h 2052637"/>
              <a:gd name="connsiteX97" fmla="*/ 6013785 w 6337635"/>
              <a:gd name="connsiteY97" fmla="*/ 4762 h 2052637"/>
              <a:gd name="connsiteX98" fmla="*/ 5994735 w 6337635"/>
              <a:gd name="connsiteY98" fmla="*/ 14287 h 2052637"/>
              <a:gd name="connsiteX99" fmla="*/ 5975685 w 6337635"/>
              <a:gd name="connsiteY99" fmla="*/ 19050 h 2052637"/>
              <a:gd name="connsiteX100" fmla="*/ 5937585 w 6337635"/>
              <a:gd name="connsiteY100" fmla="*/ 47625 h 2052637"/>
              <a:gd name="connsiteX101" fmla="*/ 5909010 w 6337635"/>
              <a:gd name="connsiteY101" fmla="*/ 80962 h 2052637"/>
              <a:gd name="connsiteX102" fmla="*/ 5889960 w 6337635"/>
              <a:gd name="connsiteY102" fmla="*/ 95250 h 2052637"/>
              <a:gd name="connsiteX103" fmla="*/ 5861385 w 6337635"/>
              <a:gd name="connsiteY103" fmla="*/ 119062 h 2052637"/>
              <a:gd name="connsiteX104" fmla="*/ 5832810 w 6337635"/>
              <a:gd name="connsiteY104" fmla="*/ 142875 h 2052637"/>
              <a:gd name="connsiteX105" fmla="*/ 5823285 w 6337635"/>
              <a:gd name="connsiteY105" fmla="*/ 157162 h 2052637"/>
              <a:gd name="connsiteX106" fmla="*/ 5808998 w 6337635"/>
              <a:gd name="connsiteY106" fmla="*/ 166687 h 2052637"/>
              <a:gd name="connsiteX107" fmla="*/ 5785185 w 6337635"/>
              <a:gd name="connsiteY107" fmla="*/ 180975 h 2052637"/>
              <a:gd name="connsiteX108" fmla="*/ 5728035 w 6337635"/>
              <a:gd name="connsiteY108" fmla="*/ 219075 h 2052637"/>
              <a:gd name="connsiteX109" fmla="*/ 5694698 w 6337635"/>
              <a:gd name="connsiteY109" fmla="*/ 252412 h 2052637"/>
              <a:gd name="connsiteX110" fmla="*/ 5680410 w 6337635"/>
              <a:gd name="connsiteY110" fmla="*/ 257175 h 2052637"/>
              <a:gd name="connsiteX111" fmla="*/ 5623260 w 6337635"/>
              <a:gd name="connsiteY111" fmla="*/ 295275 h 2052637"/>
              <a:gd name="connsiteX112" fmla="*/ 5566110 w 6337635"/>
              <a:gd name="connsiteY112" fmla="*/ 338137 h 2052637"/>
              <a:gd name="connsiteX113" fmla="*/ 5523248 w 6337635"/>
              <a:gd name="connsiteY113" fmla="*/ 361950 h 2052637"/>
              <a:gd name="connsiteX114" fmla="*/ 5508960 w 6337635"/>
              <a:gd name="connsiteY114" fmla="*/ 366712 h 2052637"/>
              <a:gd name="connsiteX115" fmla="*/ 5475623 w 6337635"/>
              <a:gd name="connsiteY115" fmla="*/ 385762 h 2052637"/>
              <a:gd name="connsiteX116" fmla="*/ 5437523 w 6337635"/>
              <a:gd name="connsiteY116" fmla="*/ 404812 h 2052637"/>
              <a:gd name="connsiteX117" fmla="*/ 5394660 w 6337635"/>
              <a:gd name="connsiteY117" fmla="*/ 423862 h 2052637"/>
              <a:gd name="connsiteX118" fmla="*/ 5366085 w 6337635"/>
              <a:gd name="connsiteY118" fmla="*/ 433387 h 2052637"/>
              <a:gd name="connsiteX119" fmla="*/ 5342273 w 6337635"/>
              <a:gd name="connsiteY119" fmla="*/ 442912 h 2052637"/>
              <a:gd name="connsiteX120" fmla="*/ 5304173 w 6337635"/>
              <a:gd name="connsiteY120" fmla="*/ 447675 h 2052637"/>
              <a:gd name="connsiteX121" fmla="*/ 5289885 w 6337635"/>
              <a:gd name="connsiteY121" fmla="*/ 457200 h 2052637"/>
              <a:gd name="connsiteX122" fmla="*/ 5266073 w 6337635"/>
              <a:gd name="connsiteY122" fmla="*/ 461962 h 2052637"/>
              <a:gd name="connsiteX123" fmla="*/ 5227973 w 6337635"/>
              <a:gd name="connsiteY123" fmla="*/ 471487 h 2052637"/>
              <a:gd name="connsiteX124" fmla="*/ 5170823 w 6337635"/>
              <a:gd name="connsiteY124" fmla="*/ 485775 h 2052637"/>
              <a:gd name="connsiteX125" fmla="*/ 5151773 w 6337635"/>
              <a:gd name="connsiteY125" fmla="*/ 495300 h 2052637"/>
              <a:gd name="connsiteX126" fmla="*/ 5108910 w 6337635"/>
              <a:gd name="connsiteY126" fmla="*/ 504825 h 2052637"/>
              <a:gd name="connsiteX127" fmla="*/ 5061285 w 6337635"/>
              <a:gd name="connsiteY127" fmla="*/ 519112 h 2052637"/>
              <a:gd name="connsiteX128" fmla="*/ 5032710 w 6337635"/>
              <a:gd name="connsiteY128" fmla="*/ 523875 h 2052637"/>
              <a:gd name="connsiteX129" fmla="*/ 4961273 w 6337635"/>
              <a:gd name="connsiteY129" fmla="*/ 538162 h 2052637"/>
              <a:gd name="connsiteX130" fmla="*/ 4918410 w 6337635"/>
              <a:gd name="connsiteY130" fmla="*/ 542925 h 2052637"/>
              <a:gd name="connsiteX131" fmla="*/ 4899360 w 6337635"/>
              <a:gd name="connsiteY131" fmla="*/ 547687 h 2052637"/>
              <a:gd name="connsiteX132" fmla="*/ 4775535 w 6337635"/>
              <a:gd name="connsiteY132" fmla="*/ 561975 h 2052637"/>
              <a:gd name="connsiteX133" fmla="*/ 4704098 w 6337635"/>
              <a:gd name="connsiteY133" fmla="*/ 571500 h 2052637"/>
              <a:gd name="connsiteX134" fmla="*/ 4651710 w 6337635"/>
              <a:gd name="connsiteY134" fmla="*/ 581025 h 2052637"/>
              <a:gd name="connsiteX135" fmla="*/ 4518360 w 6337635"/>
              <a:gd name="connsiteY135" fmla="*/ 585787 h 2052637"/>
              <a:gd name="connsiteX136" fmla="*/ 3256298 w 6337635"/>
              <a:gd name="connsiteY136" fmla="*/ 581025 h 2052637"/>
              <a:gd name="connsiteX137" fmla="*/ 3165810 w 6337635"/>
              <a:gd name="connsiteY137" fmla="*/ 571500 h 2052637"/>
              <a:gd name="connsiteX138" fmla="*/ 3127710 w 6337635"/>
              <a:gd name="connsiteY138" fmla="*/ 561975 h 2052637"/>
              <a:gd name="connsiteX139" fmla="*/ 3018173 w 6337635"/>
              <a:gd name="connsiteY139" fmla="*/ 552450 h 2052637"/>
              <a:gd name="connsiteX140" fmla="*/ 2894348 w 6337635"/>
              <a:gd name="connsiteY140" fmla="*/ 538162 h 2052637"/>
              <a:gd name="connsiteX141" fmla="*/ 2875298 w 6337635"/>
              <a:gd name="connsiteY141" fmla="*/ 533400 h 2052637"/>
              <a:gd name="connsiteX142" fmla="*/ 2841960 w 6337635"/>
              <a:gd name="connsiteY142" fmla="*/ 523875 h 2052637"/>
              <a:gd name="connsiteX143" fmla="*/ 2775285 w 6337635"/>
              <a:gd name="connsiteY143" fmla="*/ 519112 h 2052637"/>
              <a:gd name="connsiteX144" fmla="*/ 2732423 w 6337635"/>
              <a:gd name="connsiteY144" fmla="*/ 514350 h 2052637"/>
              <a:gd name="connsiteX145" fmla="*/ 2699085 w 6337635"/>
              <a:gd name="connsiteY145" fmla="*/ 504825 h 2052637"/>
              <a:gd name="connsiteX146" fmla="*/ 2532398 w 6337635"/>
              <a:gd name="connsiteY146" fmla="*/ 490537 h 2052637"/>
              <a:gd name="connsiteX147" fmla="*/ 1394160 w 6337635"/>
              <a:gd name="connsiteY147" fmla="*/ 490537 h 2052637"/>
              <a:gd name="connsiteX148" fmla="*/ 1327485 w 6337635"/>
              <a:gd name="connsiteY148" fmla="*/ 500062 h 2052637"/>
              <a:gd name="connsiteX149" fmla="*/ 1289385 w 6337635"/>
              <a:gd name="connsiteY149" fmla="*/ 504825 h 2052637"/>
              <a:gd name="connsiteX150" fmla="*/ 1232235 w 6337635"/>
              <a:gd name="connsiteY150" fmla="*/ 514350 h 2052637"/>
              <a:gd name="connsiteX151" fmla="*/ 1156035 w 6337635"/>
              <a:gd name="connsiteY151" fmla="*/ 523875 h 2052637"/>
              <a:gd name="connsiteX152" fmla="*/ 1075073 w 6337635"/>
              <a:gd name="connsiteY152" fmla="*/ 533400 h 2052637"/>
              <a:gd name="connsiteX153" fmla="*/ 1046498 w 6337635"/>
              <a:gd name="connsiteY153" fmla="*/ 538162 h 2052637"/>
              <a:gd name="connsiteX154" fmla="*/ 975060 w 6337635"/>
              <a:gd name="connsiteY154" fmla="*/ 547687 h 2052637"/>
              <a:gd name="connsiteX155" fmla="*/ 946485 w 6337635"/>
              <a:gd name="connsiteY155" fmla="*/ 552450 h 2052637"/>
              <a:gd name="connsiteX156" fmla="*/ 922673 w 6337635"/>
              <a:gd name="connsiteY156" fmla="*/ 561975 h 2052637"/>
              <a:gd name="connsiteX157" fmla="*/ 827423 w 6337635"/>
              <a:gd name="connsiteY157" fmla="*/ 571500 h 2052637"/>
              <a:gd name="connsiteX158" fmla="*/ 765510 w 6337635"/>
              <a:gd name="connsiteY158" fmla="*/ 590550 h 2052637"/>
              <a:gd name="connsiteX159" fmla="*/ 732173 w 6337635"/>
              <a:gd name="connsiteY159" fmla="*/ 595312 h 2052637"/>
              <a:gd name="connsiteX160" fmla="*/ 694073 w 6337635"/>
              <a:gd name="connsiteY160" fmla="*/ 604837 h 2052637"/>
              <a:gd name="connsiteX161" fmla="*/ 675023 w 6337635"/>
              <a:gd name="connsiteY161" fmla="*/ 609600 h 2052637"/>
              <a:gd name="connsiteX162" fmla="*/ 655973 w 6337635"/>
              <a:gd name="connsiteY162" fmla="*/ 614362 h 2052637"/>
              <a:gd name="connsiteX163" fmla="*/ 641685 w 6337635"/>
              <a:gd name="connsiteY163" fmla="*/ 619125 h 2052637"/>
              <a:gd name="connsiteX164" fmla="*/ 622635 w 6337635"/>
              <a:gd name="connsiteY164" fmla="*/ 623887 h 2052637"/>
              <a:gd name="connsiteX165" fmla="*/ 608348 w 6337635"/>
              <a:gd name="connsiteY165" fmla="*/ 628650 h 2052637"/>
              <a:gd name="connsiteX166" fmla="*/ 579773 w 6337635"/>
              <a:gd name="connsiteY166" fmla="*/ 642937 h 2052637"/>
              <a:gd name="connsiteX167" fmla="*/ 551198 w 6337635"/>
              <a:gd name="connsiteY167" fmla="*/ 647700 h 2052637"/>
              <a:gd name="connsiteX168" fmla="*/ 498810 w 6337635"/>
              <a:gd name="connsiteY168" fmla="*/ 666750 h 2052637"/>
              <a:gd name="connsiteX169" fmla="*/ 484523 w 6337635"/>
              <a:gd name="connsiteY169" fmla="*/ 671512 h 2052637"/>
              <a:gd name="connsiteX170" fmla="*/ 465473 w 6337635"/>
              <a:gd name="connsiteY170" fmla="*/ 676275 h 2052637"/>
              <a:gd name="connsiteX171" fmla="*/ 408323 w 6337635"/>
              <a:gd name="connsiteY171" fmla="*/ 700087 h 2052637"/>
              <a:gd name="connsiteX172" fmla="*/ 374985 w 6337635"/>
              <a:gd name="connsiteY172" fmla="*/ 714375 h 2052637"/>
              <a:gd name="connsiteX173" fmla="*/ 341648 w 6337635"/>
              <a:gd name="connsiteY173" fmla="*/ 733425 h 2052637"/>
              <a:gd name="connsiteX174" fmla="*/ 308310 w 6337635"/>
              <a:gd name="connsiteY174" fmla="*/ 742950 h 2052637"/>
              <a:gd name="connsiteX175" fmla="*/ 265448 w 6337635"/>
              <a:gd name="connsiteY175" fmla="*/ 757237 h 2052637"/>
              <a:gd name="connsiteX176" fmla="*/ 246398 w 6337635"/>
              <a:gd name="connsiteY176" fmla="*/ 762000 h 2052637"/>
              <a:gd name="connsiteX177" fmla="*/ 222585 w 6337635"/>
              <a:gd name="connsiteY177" fmla="*/ 766762 h 2052637"/>
              <a:gd name="connsiteX178" fmla="*/ 170198 w 6337635"/>
              <a:gd name="connsiteY178" fmla="*/ 781050 h 2052637"/>
              <a:gd name="connsiteX179" fmla="*/ 155910 w 6337635"/>
              <a:gd name="connsiteY179" fmla="*/ 790575 h 2052637"/>
              <a:gd name="connsiteX180" fmla="*/ 127335 w 6337635"/>
              <a:gd name="connsiteY180" fmla="*/ 800100 h 2052637"/>
              <a:gd name="connsiteX181" fmla="*/ 93998 w 6337635"/>
              <a:gd name="connsiteY181" fmla="*/ 809625 h 2052637"/>
              <a:gd name="connsiteX182" fmla="*/ 79710 w 6337635"/>
              <a:gd name="connsiteY182" fmla="*/ 814387 h 2052637"/>
              <a:gd name="connsiteX183" fmla="*/ 51135 w 6337635"/>
              <a:gd name="connsiteY183" fmla="*/ 828675 h 2052637"/>
              <a:gd name="connsiteX184" fmla="*/ 36848 w 6337635"/>
              <a:gd name="connsiteY184" fmla="*/ 838200 h 2052637"/>
              <a:gd name="connsiteX185" fmla="*/ 3510 w 6337635"/>
              <a:gd name="connsiteY185" fmla="*/ 852487 h 20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6337635" h="2052637">
                <a:moveTo>
                  <a:pt x="2608598" y="2052637"/>
                </a:moveTo>
                <a:cubicBezTo>
                  <a:pt x="2613360" y="2047875"/>
                  <a:pt x="2617795" y="2042761"/>
                  <a:pt x="2622885" y="2038350"/>
                </a:cubicBezTo>
                <a:cubicBezTo>
                  <a:pt x="2641624" y="2022109"/>
                  <a:pt x="2661907" y="2007645"/>
                  <a:pt x="2680035" y="1990725"/>
                </a:cubicBezTo>
                <a:cubicBezTo>
                  <a:pt x="2685838" y="1985309"/>
                  <a:pt x="2688125" y="1976634"/>
                  <a:pt x="2694323" y="1971675"/>
                </a:cubicBezTo>
                <a:cubicBezTo>
                  <a:pt x="2704317" y="1963680"/>
                  <a:pt x="2716862" y="1959496"/>
                  <a:pt x="2727660" y="1952625"/>
                </a:cubicBezTo>
                <a:cubicBezTo>
                  <a:pt x="2734357" y="1948363"/>
                  <a:pt x="2740013" y="1942599"/>
                  <a:pt x="2746710" y="1938337"/>
                </a:cubicBezTo>
                <a:cubicBezTo>
                  <a:pt x="2757508" y="1931466"/>
                  <a:pt x="2769399" y="1926387"/>
                  <a:pt x="2780048" y="1919287"/>
                </a:cubicBezTo>
                <a:cubicBezTo>
                  <a:pt x="2788506" y="1913649"/>
                  <a:pt x="2795639" y="1906216"/>
                  <a:pt x="2803860" y="1900237"/>
                </a:cubicBezTo>
                <a:cubicBezTo>
                  <a:pt x="2813118" y="1893504"/>
                  <a:pt x="2823120" y="1887841"/>
                  <a:pt x="2832435" y="1881187"/>
                </a:cubicBezTo>
                <a:cubicBezTo>
                  <a:pt x="2845353" y="1871960"/>
                  <a:pt x="2856922" y="1860780"/>
                  <a:pt x="2870535" y="1852612"/>
                </a:cubicBezTo>
                <a:cubicBezTo>
                  <a:pt x="2896720" y="1836901"/>
                  <a:pt x="2924389" y="1823806"/>
                  <a:pt x="2951498" y="1809750"/>
                </a:cubicBezTo>
                <a:cubicBezTo>
                  <a:pt x="2967255" y="1801580"/>
                  <a:pt x="2983248" y="1793875"/>
                  <a:pt x="2999123" y="1785937"/>
                </a:cubicBezTo>
                <a:cubicBezTo>
                  <a:pt x="3008648" y="1781175"/>
                  <a:pt x="3017690" y="1775289"/>
                  <a:pt x="3027698" y="1771650"/>
                </a:cubicBezTo>
                <a:cubicBezTo>
                  <a:pt x="3045160" y="1765300"/>
                  <a:pt x="3062960" y="1759811"/>
                  <a:pt x="3080085" y="1752600"/>
                </a:cubicBezTo>
                <a:cubicBezTo>
                  <a:pt x="3093171" y="1747090"/>
                  <a:pt x="3105002" y="1738823"/>
                  <a:pt x="3118185" y="1733550"/>
                </a:cubicBezTo>
                <a:cubicBezTo>
                  <a:pt x="3128916" y="1729258"/>
                  <a:pt x="3140935" y="1728657"/>
                  <a:pt x="3151523" y="1724025"/>
                </a:cubicBezTo>
                <a:cubicBezTo>
                  <a:pt x="3166497" y="1717474"/>
                  <a:pt x="3179940" y="1707859"/>
                  <a:pt x="3194385" y="1700212"/>
                </a:cubicBezTo>
                <a:cubicBezTo>
                  <a:pt x="3206934" y="1693568"/>
                  <a:pt x="3219434" y="1686755"/>
                  <a:pt x="3232485" y="1681162"/>
                </a:cubicBezTo>
                <a:cubicBezTo>
                  <a:pt x="3241713" y="1677207"/>
                  <a:pt x="3251767" y="1675439"/>
                  <a:pt x="3261060" y="1671637"/>
                </a:cubicBezTo>
                <a:cubicBezTo>
                  <a:pt x="3286720" y="1661140"/>
                  <a:pt x="3311301" y="1648035"/>
                  <a:pt x="3337260" y="1638300"/>
                </a:cubicBezTo>
                <a:cubicBezTo>
                  <a:pt x="3349960" y="1633537"/>
                  <a:pt x="3362893" y="1629355"/>
                  <a:pt x="3375360" y="1624012"/>
                </a:cubicBezTo>
                <a:cubicBezTo>
                  <a:pt x="3385148" y="1619817"/>
                  <a:pt x="3393996" y="1613548"/>
                  <a:pt x="3403935" y="1609725"/>
                </a:cubicBezTo>
                <a:cubicBezTo>
                  <a:pt x="3414722" y="1605576"/>
                  <a:pt x="3426242" y="1603647"/>
                  <a:pt x="3437273" y="1600200"/>
                </a:cubicBezTo>
                <a:cubicBezTo>
                  <a:pt x="3498391" y="1581100"/>
                  <a:pt x="3459995" y="1588429"/>
                  <a:pt x="3518235" y="1581150"/>
                </a:cubicBezTo>
                <a:cubicBezTo>
                  <a:pt x="3529348" y="1576387"/>
                  <a:pt x="3540103" y="1570685"/>
                  <a:pt x="3551573" y="1566862"/>
                </a:cubicBezTo>
                <a:cubicBezTo>
                  <a:pt x="3575309" y="1558950"/>
                  <a:pt x="3594266" y="1556572"/>
                  <a:pt x="3618248" y="1552575"/>
                </a:cubicBezTo>
                <a:cubicBezTo>
                  <a:pt x="3627773" y="1549400"/>
                  <a:pt x="3637169" y="1545808"/>
                  <a:pt x="3646823" y="1543050"/>
                </a:cubicBezTo>
                <a:cubicBezTo>
                  <a:pt x="3659410" y="1539454"/>
                  <a:pt x="3672666" y="1538122"/>
                  <a:pt x="3684923" y="1533525"/>
                </a:cubicBezTo>
                <a:cubicBezTo>
                  <a:pt x="3698218" y="1528539"/>
                  <a:pt x="3709324" y="1518211"/>
                  <a:pt x="3723023" y="1514475"/>
                </a:cubicBezTo>
                <a:cubicBezTo>
                  <a:pt x="3744683" y="1508568"/>
                  <a:pt x="3767473" y="1508125"/>
                  <a:pt x="3789698" y="1504950"/>
                </a:cubicBezTo>
                <a:cubicBezTo>
                  <a:pt x="3864559" y="1483561"/>
                  <a:pt x="3781745" y="1505588"/>
                  <a:pt x="3856373" y="1490662"/>
                </a:cubicBezTo>
                <a:cubicBezTo>
                  <a:pt x="3869210" y="1488095"/>
                  <a:pt x="3881500" y="1482890"/>
                  <a:pt x="3894473" y="1481137"/>
                </a:cubicBezTo>
                <a:cubicBezTo>
                  <a:pt x="4033416" y="1462361"/>
                  <a:pt x="4059466" y="1466123"/>
                  <a:pt x="4208798" y="1462087"/>
                </a:cubicBezTo>
                <a:cubicBezTo>
                  <a:pt x="4253855" y="1457582"/>
                  <a:pt x="4263230" y="1457929"/>
                  <a:pt x="4308810" y="1447800"/>
                </a:cubicBezTo>
                <a:cubicBezTo>
                  <a:pt x="4320092" y="1445293"/>
                  <a:pt x="4330815" y="1440542"/>
                  <a:pt x="4342148" y="1438275"/>
                </a:cubicBezTo>
                <a:cubicBezTo>
                  <a:pt x="4354698" y="1435765"/>
                  <a:pt x="4367537" y="1435007"/>
                  <a:pt x="4380248" y="1433512"/>
                </a:cubicBezTo>
                <a:cubicBezTo>
                  <a:pt x="4417273" y="1429156"/>
                  <a:pt x="4433709" y="1429099"/>
                  <a:pt x="4470735" y="1419225"/>
                </a:cubicBezTo>
                <a:cubicBezTo>
                  <a:pt x="4478995" y="1417022"/>
                  <a:pt x="4486359" y="1412157"/>
                  <a:pt x="4494548" y="1409700"/>
                </a:cubicBezTo>
                <a:cubicBezTo>
                  <a:pt x="4502301" y="1407374"/>
                  <a:pt x="4510458" y="1406693"/>
                  <a:pt x="4518360" y="1404937"/>
                </a:cubicBezTo>
                <a:cubicBezTo>
                  <a:pt x="4524750" y="1403517"/>
                  <a:pt x="4531020" y="1401595"/>
                  <a:pt x="4537410" y="1400175"/>
                </a:cubicBezTo>
                <a:cubicBezTo>
                  <a:pt x="4545312" y="1398419"/>
                  <a:pt x="4553470" y="1397738"/>
                  <a:pt x="4561223" y="1395412"/>
                </a:cubicBezTo>
                <a:cubicBezTo>
                  <a:pt x="4569411" y="1392955"/>
                  <a:pt x="4577001" y="1388809"/>
                  <a:pt x="4585035" y="1385887"/>
                </a:cubicBezTo>
                <a:cubicBezTo>
                  <a:pt x="4594471" y="1382456"/>
                  <a:pt x="4604014" y="1379315"/>
                  <a:pt x="4613610" y="1376362"/>
                </a:cubicBezTo>
                <a:cubicBezTo>
                  <a:pt x="4624656" y="1372963"/>
                  <a:pt x="4636064" y="1370724"/>
                  <a:pt x="4646948" y="1366837"/>
                </a:cubicBezTo>
                <a:cubicBezTo>
                  <a:pt x="4658334" y="1362771"/>
                  <a:pt x="4668866" y="1356522"/>
                  <a:pt x="4680285" y="1352550"/>
                </a:cubicBezTo>
                <a:cubicBezTo>
                  <a:pt x="4705419" y="1343808"/>
                  <a:pt x="4730668" y="1335191"/>
                  <a:pt x="4756485" y="1328737"/>
                </a:cubicBezTo>
                <a:cubicBezTo>
                  <a:pt x="4762835" y="1327150"/>
                  <a:pt x="4769384" y="1326212"/>
                  <a:pt x="4775535" y="1323975"/>
                </a:cubicBezTo>
                <a:cubicBezTo>
                  <a:pt x="4814735" y="1309721"/>
                  <a:pt x="4801518" y="1311369"/>
                  <a:pt x="4837448" y="1295400"/>
                </a:cubicBezTo>
                <a:cubicBezTo>
                  <a:pt x="4856307" y="1287018"/>
                  <a:pt x="4876139" y="1280816"/>
                  <a:pt x="4894598" y="1271587"/>
                </a:cubicBezTo>
                <a:cubicBezTo>
                  <a:pt x="4904123" y="1266825"/>
                  <a:pt x="4913009" y="1260476"/>
                  <a:pt x="4923173" y="1257300"/>
                </a:cubicBezTo>
                <a:cubicBezTo>
                  <a:pt x="4938625" y="1252471"/>
                  <a:pt x="4954923" y="1250950"/>
                  <a:pt x="4970798" y="1247775"/>
                </a:cubicBezTo>
                <a:cubicBezTo>
                  <a:pt x="4989848" y="1239837"/>
                  <a:pt x="5008136" y="1229741"/>
                  <a:pt x="5027948" y="1223962"/>
                </a:cubicBezTo>
                <a:cubicBezTo>
                  <a:pt x="5046488" y="1218554"/>
                  <a:pt x="5085098" y="1214437"/>
                  <a:pt x="5085098" y="1214437"/>
                </a:cubicBezTo>
                <a:cubicBezTo>
                  <a:pt x="5096210" y="1209675"/>
                  <a:pt x="5106786" y="1203386"/>
                  <a:pt x="5118435" y="1200150"/>
                </a:cubicBezTo>
                <a:cubicBezTo>
                  <a:pt x="5135536" y="1195400"/>
                  <a:pt x="5153388" y="1193946"/>
                  <a:pt x="5170823" y="1190625"/>
                </a:cubicBezTo>
                <a:cubicBezTo>
                  <a:pt x="5186726" y="1187596"/>
                  <a:pt x="5202479" y="1183762"/>
                  <a:pt x="5218448" y="1181100"/>
                </a:cubicBezTo>
                <a:cubicBezTo>
                  <a:pt x="5231073" y="1178996"/>
                  <a:pt x="5243861" y="1178029"/>
                  <a:pt x="5256548" y="1176337"/>
                </a:cubicBezTo>
                <a:cubicBezTo>
                  <a:pt x="5267675" y="1174853"/>
                  <a:pt x="5278813" y="1173420"/>
                  <a:pt x="5289885" y="1171575"/>
                </a:cubicBezTo>
                <a:cubicBezTo>
                  <a:pt x="5362602" y="1159455"/>
                  <a:pt x="5263388" y="1175817"/>
                  <a:pt x="5337510" y="1157287"/>
                </a:cubicBezTo>
                <a:cubicBezTo>
                  <a:pt x="5419289" y="1136843"/>
                  <a:pt x="5330688" y="1165210"/>
                  <a:pt x="5394660" y="1147762"/>
                </a:cubicBezTo>
                <a:cubicBezTo>
                  <a:pt x="5404346" y="1145120"/>
                  <a:pt x="5413452" y="1140495"/>
                  <a:pt x="5423235" y="1138237"/>
                </a:cubicBezTo>
                <a:cubicBezTo>
                  <a:pt x="5434173" y="1135713"/>
                  <a:pt x="5445434" y="1134867"/>
                  <a:pt x="5456573" y="1133475"/>
                </a:cubicBezTo>
                <a:cubicBezTo>
                  <a:pt x="5482714" y="1130207"/>
                  <a:pt x="5521286" y="1126527"/>
                  <a:pt x="5547060" y="1123950"/>
                </a:cubicBezTo>
                <a:cubicBezTo>
                  <a:pt x="5559760" y="1119187"/>
                  <a:pt x="5571808" y="1112046"/>
                  <a:pt x="5585160" y="1109662"/>
                </a:cubicBezTo>
                <a:cubicBezTo>
                  <a:pt x="5616571" y="1104053"/>
                  <a:pt x="5680410" y="1100137"/>
                  <a:pt x="5680410" y="1100137"/>
                </a:cubicBezTo>
                <a:cubicBezTo>
                  <a:pt x="5701048" y="1093787"/>
                  <a:pt x="5721430" y="1086537"/>
                  <a:pt x="5742323" y="1081087"/>
                </a:cubicBezTo>
                <a:cubicBezTo>
                  <a:pt x="5757988" y="1077000"/>
                  <a:pt x="5774161" y="1075150"/>
                  <a:pt x="5789948" y="1071562"/>
                </a:cubicBezTo>
                <a:cubicBezTo>
                  <a:pt x="5809096" y="1067210"/>
                  <a:pt x="5828048" y="1062037"/>
                  <a:pt x="5847098" y="1057275"/>
                </a:cubicBezTo>
                <a:cubicBezTo>
                  <a:pt x="5918949" y="1039312"/>
                  <a:pt x="5810494" y="1067888"/>
                  <a:pt x="5885198" y="1042987"/>
                </a:cubicBezTo>
                <a:cubicBezTo>
                  <a:pt x="5897617" y="1038847"/>
                  <a:pt x="5923298" y="1033462"/>
                  <a:pt x="5923298" y="1033462"/>
                </a:cubicBezTo>
                <a:cubicBezTo>
                  <a:pt x="5949702" y="1007058"/>
                  <a:pt x="5927913" y="1024588"/>
                  <a:pt x="5980448" y="1004887"/>
                </a:cubicBezTo>
                <a:cubicBezTo>
                  <a:pt x="6005848" y="995362"/>
                  <a:pt x="6031607" y="986745"/>
                  <a:pt x="6056648" y="976312"/>
                </a:cubicBezTo>
                <a:cubicBezTo>
                  <a:pt x="6119840" y="949983"/>
                  <a:pt x="6093777" y="957506"/>
                  <a:pt x="6132848" y="947737"/>
                </a:cubicBezTo>
                <a:cubicBezTo>
                  <a:pt x="6149259" y="936797"/>
                  <a:pt x="6180831" y="918447"/>
                  <a:pt x="6189998" y="900112"/>
                </a:cubicBezTo>
                <a:cubicBezTo>
                  <a:pt x="6193173" y="893762"/>
                  <a:pt x="6196886" y="887654"/>
                  <a:pt x="6199523" y="881062"/>
                </a:cubicBezTo>
                <a:cubicBezTo>
                  <a:pt x="6203252" y="871740"/>
                  <a:pt x="6204970" y="861662"/>
                  <a:pt x="6209048" y="852487"/>
                </a:cubicBezTo>
                <a:cubicBezTo>
                  <a:pt x="6211373" y="847257"/>
                  <a:pt x="6215398" y="842962"/>
                  <a:pt x="6218573" y="838200"/>
                </a:cubicBezTo>
                <a:cubicBezTo>
                  <a:pt x="6229982" y="792560"/>
                  <a:pt x="6214931" y="849124"/>
                  <a:pt x="6232860" y="795337"/>
                </a:cubicBezTo>
                <a:cubicBezTo>
                  <a:pt x="6234930" y="789127"/>
                  <a:pt x="6234376" y="781970"/>
                  <a:pt x="6237623" y="776287"/>
                </a:cubicBezTo>
                <a:cubicBezTo>
                  <a:pt x="6240965" y="770439"/>
                  <a:pt x="6247148" y="766762"/>
                  <a:pt x="6251910" y="762000"/>
                </a:cubicBezTo>
                <a:cubicBezTo>
                  <a:pt x="6256673" y="747712"/>
                  <a:pt x="6260605" y="733120"/>
                  <a:pt x="6266198" y="719137"/>
                </a:cubicBezTo>
                <a:cubicBezTo>
                  <a:pt x="6275798" y="695137"/>
                  <a:pt x="6282678" y="688520"/>
                  <a:pt x="6294773" y="666750"/>
                </a:cubicBezTo>
                <a:cubicBezTo>
                  <a:pt x="6304307" y="649589"/>
                  <a:pt x="6306254" y="642809"/>
                  <a:pt x="6313823" y="623887"/>
                </a:cubicBezTo>
                <a:cubicBezTo>
                  <a:pt x="6315410" y="612775"/>
                  <a:pt x="6315284" y="601279"/>
                  <a:pt x="6318585" y="590550"/>
                </a:cubicBezTo>
                <a:cubicBezTo>
                  <a:pt x="6321717" y="580372"/>
                  <a:pt x="6330784" y="572418"/>
                  <a:pt x="6332873" y="561975"/>
                </a:cubicBezTo>
                <a:cubicBezTo>
                  <a:pt x="6337243" y="540126"/>
                  <a:pt x="6336048" y="517525"/>
                  <a:pt x="6337635" y="495300"/>
                </a:cubicBezTo>
                <a:cubicBezTo>
                  <a:pt x="6336048" y="411162"/>
                  <a:pt x="6337146" y="326931"/>
                  <a:pt x="6332873" y="242887"/>
                </a:cubicBezTo>
                <a:cubicBezTo>
                  <a:pt x="6332363" y="232860"/>
                  <a:pt x="6325783" y="224052"/>
                  <a:pt x="6323348" y="214312"/>
                </a:cubicBezTo>
                <a:cubicBezTo>
                  <a:pt x="6321760" y="207962"/>
                  <a:pt x="6320383" y="201556"/>
                  <a:pt x="6318585" y="195262"/>
                </a:cubicBezTo>
                <a:cubicBezTo>
                  <a:pt x="6317206" y="190435"/>
                  <a:pt x="6315041" y="185845"/>
                  <a:pt x="6313823" y="180975"/>
                </a:cubicBezTo>
                <a:cubicBezTo>
                  <a:pt x="6305134" y="146220"/>
                  <a:pt x="6316240" y="166735"/>
                  <a:pt x="6294773" y="138112"/>
                </a:cubicBezTo>
                <a:cubicBezTo>
                  <a:pt x="6285991" y="102987"/>
                  <a:pt x="6295429" y="134881"/>
                  <a:pt x="6280485" y="100012"/>
                </a:cubicBezTo>
                <a:cubicBezTo>
                  <a:pt x="6278508" y="95398"/>
                  <a:pt x="6278508" y="89902"/>
                  <a:pt x="6275723" y="85725"/>
                </a:cubicBezTo>
                <a:cubicBezTo>
                  <a:pt x="6271987" y="80121"/>
                  <a:pt x="6266198" y="76200"/>
                  <a:pt x="6261435" y="71437"/>
                </a:cubicBezTo>
                <a:cubicBezTo>
                  <a:pt x="6253066" y="46330"/>
                  <a:pt x="6262204" y="66644"/>
                  <a:pt x="6242385" y="42862"/>
                </a:cubicBezTo>
                <a:cubicBezTo>
                  <a:pt x="6227426" y="24912"/>
                  <a:pt x="6235790" y="20027"/>
                  <a:pt x="6204285" y="9525"/>
                </a:cubicBezTo>
                <a:lnTo>
                  <a:pt x="6175710" y="0"/>
                </a:lnTo>
                <a:cubicBezTo>
                  <a:pt x="6121735" y="1587"/>
                  <a:pt x="6067616" y="512"/>
                  <a:pt x="6013785" y="4762"/>
                </a:cubicBezTo>
                <a:cubicBezTo>
                  <a:pt x="6006708" y="5321"/>
                  <a:pt x="6001382" y="11794"/>
                  <a:pt x="5994735" y="14287"/>
                </a:cubicBezTo>
                <a:cubicBezTo>
                  <a:pt x="5988606" y="16585"/>
                  <a:pt x="5982035" y="17462"/>
                  <a:pt x="5975685" y="19050"/>
                </a:cubicBezTo>
                <a:cubicBezTo>
                  <a:pt x="5962985" y="28575"/>
                  <a:pt x="5947110" y="34925"/>
                  <a:pt x="5937585" y="47625"/>
                </a:cubicBezTo>
                <a:cubicBezTo>
                  <a:pt x="5926289" y="62687"/>
                  <a:pt x="5922944" y="69019"/>
                  <a:pt x="5909010" y="80962"/>
                </a:cubicBezTo>
                <a:cubicBezTo>
                  <a:pt x="5902983" y="86128"/>
                  <a:pt x="5895987" y="90084"/>
                  <a:pt x="5889960" y="95250"/>
                </a:cubicBezTo>
                <a:cubicBezTo>
                  <a:pt x="5857879" y="122749"/>
                  <a:pt x="5892960" y="98013"/>
                  <a:pt x="5861385" y="119062"/>
                </a:cubicBezTo>
                <a:cubicBezTo>
                  <a:pt x="5838180" y="153870"/>
                  <a:pt x="5869063" y="112665"/>
                  <a:pt x="5832810" y="142875"/>
                </a:cubicBezTo>
                <a:cubicBezTo>
                  <a:pt x="5828413" y="146539"/>
                  <a:pt x="5827332" y="153115"/>
                  <a:pt x="5823285" y="157162"/>
                </a:cubicBezTo>
                <a:cubicBezTo>
                  <a:pt x="5819238" y="161209"/>
                  <a:pt x="5813852" y="163653"/>
                  <a:pt x="5808998" y="166687"/>
                </a:cubicBezTo>
                <a:cubicBezTo>
                  <a:pt x="5801148" y="171593"/>
                  <a:pt x="5792796" y="175706"/>
                  <a:pt x="5785185" y="180975"/>
                </a:cubicBezTo>
                <a:cubicBezTo>
                  <a:pt x="5728272" y="220376"/>
                  <a:pt x="5767157" y="199514"/>
                  <a:pt x="5728035" y="219075"/>
                </a:cubicBezTo>
                <a:cubicBezTo>
                  <a:pt x="5716057" y="237042"/>
                  <a:pt x="5717323" y="238271"/>
                  <a:pt x="5694698" y="252412"/>
                </a:cubicBezTo>
                <a:cubicBezTo>
                  <a:pt x="5690441" y="255073"/>
                  <a:pt x="5685173" y="255587"/>
                  <a:pt x="5680410" y="257175"/>
                </a:cubicBezTo>
                <a:cubicBezTo>
                  <a:pt x="5633585" y="293594"/>
                  <a:pt x="5654719" y="284788"/>
                  <a:pt x="5623260" y="295275"/>
                </a:cubicBezTo>
                <a:cubicBezTo>
                  <a:pt x="5598097" y="320438"/>
                  <a:pt x="5611348" y="309055"/>
                  <a:pt x="5566110" y="338137"/>
                </a:cubicBezTo>
                <a:cubicBezTo>
                  <a:pt x="5554065" y="345880"/>
                  <a:pt x="5536883" y="356107"/>
                  <a:pt x="5523248" y="361950"/>
                </a:cubicBezTo>
                <a:cubicBezTo>
                  <a:pt x="5518634" y="363927"/>
                  <a:pt x="5513723" y="365125"/>
                  <a:pt x="5508960" y="366712"/>
                </a:cubicBezTo>
                <a:cubicBezTo>
                  <a:pt x="5462895" y="401262"/>
                  <a:pt x="5511986" y="367581"/>
                  <a:pt x="5475623" y="385762"/>
                </a:cubicBezTo>
                <a:cubicBezTo>
                  <a:pt x="5430636" y="408256"/>
                  <a:pt x="5469740" y="394074"/>
                  <a:pt x="5437523" y="404812"/>
                </a:cubicBezTo>
                <a:cubicBezTo>
                  <a:pt x="5414881" y="419906"/>
                  <a:pt x="5428665" y="412527"/>
                  <a:pt x="5394660" y="423862"/>
                </a:cubicBezTo>
                <a:cubicBezTo>
                  <a:pt x="5385135" y="427037"/>
                  <a:pt x="5375407" y="429658"/>
                  <a:pt x="5366085" y="433387"/>
                </a:cubicBezTo>
                <a:cubicBezTo>
                  <a:pt x="5358148" y="436562"/>
                  <a:pt x="5350603" y="440990"/>
                  <a:pt x="5342273" y="442912"/>
                </a:cubicBezTo>
                <a:cubicBezTo>
                  <a:pt x="5329802" y="445790"/>
                  <a:pt x="5316873" y="446087"/>
                  <a:pt x="5304173" y="447675"/>
                </a:cubicBezTo>
                <a:cubicBezTo>
                  <a:pt x="5299410" y="450850"/>
                  <a:pt x="5295245" y="455190"/>
                  <a:pt x="5289885" y="457200"/>
                </a:cubicBezTo>
                <a:cubicBezTo>
                  <a:pt x="5282306" y="460042"/>
                  <a:pt x="5273960" y="460142"/>
                  <a:pt x="5266073" y="461962"/>
                </a:cubicBezTo>
                <a:cubicBezTo>
                  <a:pt x="5253317" y="464906"/>
                  <a:pt x="5240560" y="467891"/>
                  <a:pt x="5227973" y="471487"/>
                </a:cubicBezTo>
                <a:cubicBezTo>
                  <a:pt x="5175141" y="486582"/>
                  <a:pt x="5223821" y="476941"/>
                  <a:pt x="5170823" y="485775"/>
                </a:cubicBezTo>
                <a:cubicBezTo>
                  <a:pt x="5164473" y="488950"/>
                  <a:pt x="5158421" y="492807"/>
                  <a:pt x="5151773" y="495300"/>
                </a:cubicBezTo>
                <a:cubicBezTo>
                  <a:pt x="5140378" y="499573"/>
                  <a:pt x="5119962" y="501811"/>
                  <a:pt x="5108910" y="504825"/>
                </a:cubicBezTo>
                <a:cubicBezTo>
                  <a:pt x="5075488" y="513940"/>
                  <a:pt x="5089187" y="513532"/>
                  <a:pt x="5061285" y="519112"/>
                </a:cubicBezTo>
                <a:cubicBezTo>
                  <a:pt x="5051816" y="521006"/>
                  <a:pt x="5042196" y="522068"/>
                  <a:pt x="5032710" y="523875"/>
                </a:cubicBezTo>
                <a:cubicBezTo>
                  <a:pt x="5008855" y="528419"/>
                  <a:pt x="4985408" y="535480"/>
                  <a:pt x="4961273" y="538162"/>
                </a:cubicBezTo>
                <a:lnTo>
                  <a:pt x="4918410" y="542925"/>
                </a:lnTo>
                <a:cubicBezTo>
                  <a:pt x="4912060" y="544512"/>
                  <a:pt x="4905848" y="546822"/>
                  <a:pt x="4899360" y="547687"/>
                </a:cubicBezTo>
                <a:cubicBezTo>
                  <a:pt x="4858176" y="553178"/>
                  <a:pt x="4816277" y="553827"/>
                  <a:pt x="4775535" y="561975"/>
                </a:cubicBezTo>
                <a:cubicBezTo>
                  <a:pt x="4714887" y="574104"/>
                  <a:pt x="4801546" y="557578"/>
                  <a:pt x="4704098" y="571500"/>
                </a:cubicBezTo>
                <a:cubicBezTo>
                  <a:pt x="4686527" y="574010"/>
                  <a:pt x="4669407" y="579664"/>
                  <a:pt x="4651710" y="581025"/>
                </a:cubicBezTo>
                <a:cubicBezTo>
                  <a:pt x="4607363" y="584436"/>
                  <a:pt x="4562810" y="584200"/>
                  <a:pt x="4518360" y="585787"/>
                </a:cubicBezTo>
                <a:cubicBezTo>
                  <a:pt x="4100919" y="637973"/>
                  <a:pt x="3676962" y="585717"/>
                  <a:pt x="3256298" y="581025"/>
                </a:cubicBezTo>
                <a:cubicBezTo>
                  <a:pt x="3241020" y="580855"/>
                  <a:pt x="3186914" y="575721"/>
                  <a:pt x="3165810" y="571500"/>
                </a:cubicBezTo>
                <a:cubicBezTo>
                  <a:pt x="3152973" y="568933"/>
                  <a:pt x="3140693" y="563650"/>
                  <a:pt x="3127710" y="561975"/>
                </a:cubicBezTo>
                <a:cubicBezTo>
                  <a:pt x="3091361" y="557285"/>
                  <a:pt x="3018173" y="552450"/>
                  <a:pt x="3018173" y="552450"/>
                </a:cubicBezTo>
                <a:cubicBezTo>
                  <a:pt x="2972544" y="522032"/>
                  <a:pt x="3015554" y="547140"/>
                  <a:pt x="2894348" y="538162"/>
                </a:cubicBezTo>
                <a:cubicBezTo>
                  <a:pt x="2887820" y="537678"/>
                  <a:pt x="2881613" y="535122"/>
                  <a:pt x="2875298" y="533400"/>
                </a:cubicBezTo>
                <a:cubicBezTo>
                  <a:pt x="2864148" y="530359"/>
                  <a:pt x="2853401" y="525510"/>
                  <a:pt x="2841960" y="523875"/>
                </a:cubicBezTo>
                <a:cubicBezTo>
                  <a:pt x="2819902" y="520724"/>
                  <a:pt x="2797483" y="521042"/>
                  <a:pt x="2775285" y="519112"/>
                </a:cubicBezTo>
                <a:cubicBezTo>
                  <a:pt x="2760964" y="517867"/>
                  <a:pt x="2746710" y="515937"/>
                  <a:pt x="2732423" y="514350"/>
                </a:cubicBezTo>
                <a:cubicBezTo>
                  <a:pt x="2721310" y="511175"/>
                  <a:pt x="2710561" y="506191"/>
                  <a:pt x="2699085" y="504825"/>
                </a:cubicBezTo>
                <a:cubicBezTo>
                  <a:pt x="2643710" y="498233"/>
                  <a:pt x="2532398" y="490537"/>
                  <a:pt x="2532398" y="490537"/>
                </a:cubicBezTo>
                <a:cubicBezTo>
                  <a:pt x="2164311" y="398525"/>
                  <a:pt x="1773545" y="485966"/>
                  <a:pt x="1394160" y="490537"/>
                </a:cubicBezTo>
                <a:cubicBezTo>
                  <a:pt x="1371711" y="490807"/>
                  <a:pt x="1349730" y="497029"/>
                  <a:pt x="1327485" y="500062"/>
                </a:cubicBezTo>
                <a:cubicBezTo>
                  <a:pt x="1314804" y="501791"/>
                  <a:pt x="1302042" y="502926"/>
                  <a:pt x="1289385" y="504825"/>
                </a:cubicBezTo>
                <a:cubicBezTo>
                  <a:pt x="1270286" y="507690"/>
                  <a:pt x="1251399" y="511955"/>
                  <a:pt x="1232235" y="514350"/>
                </a:cubicBezTo>
                <a:lnTo>
                  <a:pt x="1156035" y="523875"/>
                </a:lnTo>
                <a:lnTo>
                  <a:pt x="1075073" y="533400"/>
                </a:lnTo>
                <a:cubicBezTo>
                  <a:pt x="1065514" y="534766"/>
                  <a:pt x="1056023" y="536575"/>
                  <a:pt x="1046498" y="538162"/>
                </a:cubicBezTo>
                <a:cubicBezTo>
                  <a:pt x="1012034" y="549651"/>
                  <a:pt x="1044984" y="539918"/>
                  <a:pt x="975060" y="547687"/>
                </a:cubicBezTo>
                <a:cubicBezTo>
                  <a:pt x="965463" y="548753"/>
                  <a:pt x="956010" y="550862"/>
                  <a:pt x="946485" y="552450"/>
                </a:cubicBezTo>
                <a:cubicBezTo>
                  <a:pt x="938548" y="555625"/>
                  <a:pt x="930921" y="559726"/>
                  <a:pt x="922673" y="561975"/>
                </a:cubicBezTo>
                <a:cubicBezTo>
                  <a:pt x="898760" y="568497"/>
                  <a:pt x="842258" y="570440"/>
                  <a:pt x="827423" y="571500"/>
                </a:cubicBezTo>
                <a:cubicBezTo>
                  <a:pt x="810292" y="577210"/>
                  <a:pt x="782707" y="586865"/>
                  <a:pt x="765510" y="590550"/>
                </a:cubicBezTo>
                <a:cubicBezTo>
                  <a:pt x="754534" y="592902"/>
                  <a:pt x="743180" y="593111"/>
                  <a:pt x="732173" y="595312"/>
                </a:cubicBezTo>
                <a:cubicBezTo>
                  <a:pt x="719336" y="597879"/>
                  <a:pt x="706773" y="601662"/>
                  <a:pt x="694073" y="604837"/>
                </a:cubicBezTo>
                <a:lnTo>
                  <a:pt x="675023" y="609600"/>
                </a:lnTo>
                <a:cubicBezTo>
                  <a:pt x="668673" y="611187"/>
                  <a:pt x="662182" y="612292"/>
                  <a:pt x="655973" y="614362"/>
                </a:cubicBezTo>
                <a:cubicBezTo>
                  <a:pt x="651210" y="615950"/>
                  <a:pt x="646512" y="617746"/>
                  <a:pt x="641685" y="619125"/>
                </a:cubicBezTo>
                <a:cubicBezTo>
                  <a:pt x="635391" y="620923"/>
                  <a:pt x="628929" y="622089"/>
                  <a:pt x="622635" y="623887"/>
                </a:cubicBezTo>
                <a:cubicBezTo>
                  <a:pt x="617808" y="625266"/>
                  <a:pt x="612838" y="626405"/>
                  <a:pt x="608348" y="628650"/>
                </a:cubicBezTo>
                <a:cubicBezTo>
                  <a:pt x="587798" y="638925"/>
                  <a:pt x="601319" y="638149"/>
                  <a:pt x="579773" y="642937"/>
                </a:cubicBezTo>
                <a:cubicBezTo>
                  <a:pt x="570347" y="645032"/>
                  <a:pt x="560566" y="645358"/>
                  <a:pt x="551198" y="647700"/>
                </a:cubicBezTo>
                <a:cubicBezTo>
                  <a:pt x="531186" y="652703"/>
                  <a:pt x="517748" y="659648"/>
                  <a:pt x="498810" y="666750"/>
                </a:cubicBezTo>
                <a:cubicBezTo>
                  <a:pt x="494110" y="668513"/>
                  <a:pt x="489350" y="670133"/>
                  <a:pt x="484523" y="671512"/>
                </a:cubicBezTo>
                <a:cubicBezTo>
                  <a:pt x="478229" y="673310"/>
                  <a:pt x="471515" y="673757"/>
                  <a:pt x="465473" y="676275"/>
                </a:cubicBezTo>
                <a:cubicBezTo>
                  <a:pt x="399548" y="703744"/>
                  <a:pt x="451276" y="689350"/>
                  <a:pt x="408323" y="700087"/>
                </a:cubicBezTo>
                <a:cubicBezTo>
                  <a:pt x="345144" y="731676"/>
                  <a:pt x="424038" y="693352"/>
                  <a:pt x="374985" y="714375"/>
                </a:cubicBezTo>
                <a:cubicBezTo>
                  <a:pt x="316509" y="739437"/>
                  <a:pt x="389500" y="709500"/>
                  <a:pt x="341648" y="733425"/>
                </a:cubicBezTo>
                <a:cubicBezTo>
                  <a:pt x="333418" y="737540"/>
                  <a:pt x="316236" y="740511"/>
                  <a:pt x="308310" y="742950"/>
                </a:cubicBezTo>
                <a:cubicBezTo>
                  <a:pt x="293916" y="747379"/>
                  <a:pt x="280058" y="753584"/>
                  <a:pt x="265448" y="757237"/>
                </a:cubicBezTo>
                <a:cubicBezTo>
                  <a:pt x="259098" y="758825"/>
                  <a:pt x="252788" y="760580"/>
                  <a:pt x="246398" y="762000"/>
                </a:cubicBezTo>
                <a:cubicBezTo>
                  <a:pt x="238496" y="763756"/>
                  <a:pt x="230395" y="764632"/>
                  <a:pt x="222585" y="766762"/>
                </a:cubicBezTo>
                <a:cubicBezTo>
                  <a:pt x="156097" y="784894"/>
                  <a:pt x="228230" y="769442"/>
                  <a:pt x="170198" y="781050"/>
                </a:cubicBezTo>
                <a:cubicBezTo>
                  <a:pt x="165435" y="784225"/>
                  <a:pt x="161141" y="788250"/>
                  <a:pt x="155910" y="790575"/>
                </a:cubicBezTo>
                <a:cubicBezTo>
                  <a:pt x="146735" y="794653"/>
                  <a:pt x="136860" y="796925"/>
                  <a:pt x="127335" y="800100"/>
                </a:cubicBezTo>
                <a:cubicBezTo>
                  <a:pt x="93097" y="811512"/>
                  <a:pt x="135835" y="797672"/>
                  <a:pt x="93998" y="809625"/>
                </a:cubicBezTo>
                <a:cubicBezTo>
                  <a:pt x="89171" y="811004"/>
                  <a:pt x="84473" y="812800"/>
                  <a:pt x="79710" y="814387"/>
                </a:cubicBezTo>
                <a:cubicBezTo>
                  <a:pt x="38767" y="841683"/>
                  <a:pt x="90569" y="808957"/>
                  <a:pt x="51135" y="828675"/>
                </a:cubicBezTo>
                <a:cubicBezTo>
                  <a:pt x="46016" y="831235"/>
                  <a:pt x="42078" y="835875"/>
                  <a:pt x="36848" y="838200"/>
                </a:cubicBezTo>
                <a:cubicBezTo>
                  <a:pt x="0" y="854577"/>
                  <a:pt x="16747" y="839253"/>
                  <a:pt x="3510" y="85248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63500" y="755650"/>
            <a:ext cx="5575300" cy="2254250"/>
          </a:xfrm>
          <a:custGeom>
            <a:avLst/>
            <a:gdLst>
              <a:gd name="connsiteX0" fmla="*/ 1841500 w 5575300"/>
              <a:gd name="connsiteY0" fmla="*/ 622300 h 2254250"/>
              <a:gd name="connsiteX1" fmla="*/ 1968500 w 5575300"/>
              <a:gd name="connsiteY1" fmla="*/ 615950 h 2254250"/>
              <a:gd name="connsiteX2" fmla="*/ 2000250 w 5575300"/>
              <a:gd name="connsiteY2" fmla="*/ 603250 h 2254250"/>
              <a:gd name="connsiteX3" fmla="*/ 2108200 w 5575300"/>
              <a:gd name="connsiteY3" fmla="*/ 596900 h 2254250"/>
              <a:gd name="connsiteX4" fmla="*/ 2330450 w 5575300"/>
              <a:gd name="connsiteY4" fmla="*/ 590550 h 2254250"/>
              <a:gd name="connsiteX5" fmla="*/ 2413000 w 5575300"/>
              <a:gd name="connsiteY5" fmla="*/ 577850 h 2254250"/>
              <a:gd name="connsiteX6" fmla="*/ 2463800 w 5575300"/>
              <a:gd name="connsiteY6" fmla="*/ 571500 h 2254250"/>
              <a:gd name="connsiteX7" fmla="*/ 2489200 w 5575300"/>
              <a:gd name="connsiteY7" fmla="*/ 565150 h 2254250"/>
              <a:gd name="connsiteX8" fmla="*/ 2527300 w 5575300"/>
              <a:gd name="connsiteY8" fmla="*/ 558800 h 2254250"/>
              <a:gd name="connsiteX9" fmla="*/ 2559050 w 5575300"/>
              <a:gd name="connsiteY9" fmla="*/ 552450 h 2254250"/>
              <a:gd name="connsiteX10" fmla="*/ 2641600 w 5575300"/>
              <a:gd name="connsiteY10" fmla="*/ 546100 h 2254250"/>
              <a:gd name="connsiteX11" fmla="*/ 2724150 w 5575300"/>
              <a:gd name="connsiteY11" fmla="*/ 533400 h 2254250"/>
              <a:gd name="connsiteX12" fmla="*/ 3746500 w 5575300"/>
              <a:gd name="connsiteY12" fmla="*/ 527050 h 2254250"/>
              <a:gd name="connsiteX13" fmla="*/ 4140200 w 5575300"/>
              <a:gd name="connsiteY13" fmla="*/ 527050 h 2254250"/>
              <a:gd name="connsiteX14" fmla="*/ 4178300 w 5575300"/>
              <a:gd name="connsiteY14" fmla="*/ 533400 h 2254250"/>
              <a:gd name="connsiteX15" fmla="*/ 4451350 w 5575300"/>
              <a:gd name="connsiteY15" fmla="*/ 546100 h 2254250"/>
              <a:gd name="connsiteX16" fmla="*/ 4495800 w 5575300"/>
              <a:gd name="connsiteY16" fmla="*/ 558800 h 2254250"/>
              <a:gd name="connsiteX17" fmla="*/ 4603750 w 5575300"/>
              <a:gd name="connsiteY17" fmla="*/ 571500 h 2254250"/>
              <a:gd name="connsiteX18" fmla="*/ 4629150 w 5575300"/>
              <a:gd name="connsiteY18" fmla="*/ 577850 h 2254250"/>
              <a:gd name="connsiteX19" fmla="*/ 4679950 w 5575300"/>
              <a:gd name="connsiteY19" fmla="*/ 584200 h 2254250"/>
              <a:gd name="connsiteX20" fmla="*/ 4756150 w 5575300"/>
              <a:gd name="connsiteY20" fmla="*/ 596900 h 2254250"/>
              <a:gd name="connsiteX21" fmla="*/ 4889500 w 5575300"/>
              <a:gd name="connsiteY21" fmla="*/ 609600 h 2254250"/>
              <a:gd name="connsiteX22" fmla="*/ 5530850 w 5575300"/>
              <a:gd name="connsiteY22" fmla="*/ 603250 h 2254250"/>
              <a:gd name="connsiteX23" fmla="*/ 5568950 w 5575300"/>
              <a:gd name="connsiteY23" fmla="*/ 590550 h 2254250"/>
              <a:gd name="connsiteX24" fmla="*/ 5575300 w 5575300"/>
              <a:gd name="connsiteY24" fmla="*/ 571500 h 2254250"/>
              <a:gd name="connsiteX25" fmla="*/ 5556250 w 5575300"/>
              <a:gd name="connsiteY25" fmla="*/ 463550 h 2254250"/>
              <a:gd name="connsiteX26" fmla="*/ 5537200 w 5575300"/>
              <a:gd name="connsiteY26" fmla="*/ 438150 h 2254250"/>
              <a:gd name="connsiteX27" fmla="*/ 5511800 w 5575300"/>
              <a:gd name="connsiteY27" fmla="*/ 393700 h 2254250"/>
              <a:gd name="connsiteX28" fmla="*/ 5467350 w 5575300"/>
              <a:gd name="connsiteY28" fmla="*/ 336550 h 2254250"/>
              <a:gd name="connsiteX29" fmla="*/ 5435600 w 5575300"/>
              <a:gd name="connsiteY29" fmla="*/ 323850 h 2254250"/>
              <a:gd name="connsiteX30" fmla="*/ 5416550 w 5575300"/>
              <a:gd name="connsiteY30" fmla="*/ 311150 h 2254250"/>
              <a:gd name="connsiteX31" fmla="*/ 5384800 w 5575300"/>
              <a:gd name="connsiteY31" fmla="*/ 304800 h 2254250"/>
              <a:gd name="connsiteX32" fmla="*/ 5365750 w 5575300"/>
              <a:gd name="connsiteY32" fmla="*/ 298450 h 2254250"/>
              <a:gd name="connsiteX33" fmla="*/ 5321300 w 5575300"/>
              <a:gd name="connsiteY33" fmla="*/ 279400 h 2254250"/>
              <a:gd name="connsiteX34" fmla="*/ 5302250 w 5575300"/>
              <a:gd name="connsiteY34" fmla="*/ 273050 h 2254250"/>
              <a:gd name="connsiteX35" fmla="*/ 5276850 w 5575300"/>
              <a:gd name="connsiteY35" fmla="*/ 260350 h 2254250"/>
              <a:gd name="connsiteX36" fmla="*/ 5200650 w 5575300"/>
              <a:gd name="connsiteY36" fmla="*/ 247650 h 2254250"/>
              <a:gd name="connsiteX37" fmla="*/ 5143500 w 5575300"/>
              <a:gd name="connsiteY37" fmla="*/ 228600 h 2254250"/>
              <a:gd name="connsiteX38" fmla="*/ 5067300 w 5575300"/>
              <a:gd name="connsiteY38" fmla="*/ 203200 h 2254250"/>
              <a:gd name="connsiteX39" fmla="*/ 4984750 w 5575300"/>
              <a:gd name="connsiteY39" fmla="*/ 196850 h 2254250"/>
              <a:gd name="connsiteX40" fmla="*/ 4845050 w 5575300"/>
              <a:gd name="connsiteY40" fmla="*/ 171450 h 2254250"/>
              <a:gd name="connsiteX41" fmla="*/ 4768850 w 5575300"/>
              <a:gd name="connsiteY41" fmla="*/ 158750 h 2254250"/>
              <a:gd name="connsiteX42" fmla="*/ 4610100 w 5575300"/>
              <a:gd name="connsiteY42" fmla="*/ 139700 h 2254250"/>
              <a:gd name="connsiteX43" fmla="*/ 4565650 w 5575300"/>
              <a:gd name="connsiteY43" fmla="*/ 133350 h 2254250"/>
              <a:gd name="connsiteX44" fmla="*/ 4514850 w 5575300"/>
              <a:gd name="connsiteY44" fmla="*/ 127000 h 2254250"/>
              <a:gd name="connsiteX45" fmla="*/ 4464050 w 5575300"/>
              <a:gd name="connsiteY45" fmla="*/ 107950 h 2254250"/>
              <a:gd name="connsiteX46" fmla="*/ 4406900 w 5575300"/>
              <a:gd name="connsiteY46" fmla="*/ 101600 h 2254250"/>
              <a:gd name="connsiteX47" fmla="*/ 4133850 w 5575300"/>
              <a:gd name="connsiteY47" fmla="*/ 88900 h 2254250"/>
              <a:gd name="connsiteX48" fmla="*/ 3981450 w 5575300"/>
              <a:gd name="connsiteY48" fmla="*/ 76200 h 2254250"/>
              <a:gd name="connsiteX49" fmla="*/ 3752850 w 5575300"/>
              <a:gd name="connsiteY49" fmla="*/ 69850 h 2254250"/>
              <a:gd name="connsiteX50" fmla="*/ 3587750 w 5575300"/>
              <a:gd name="connsiteY50" fmla="*/ 50800 h 2254250"/>
              <a:gd name="connsiteX51" fmla="*/ 3403600 w 5575300"/>
              <a:gd name="connsiteY51" fmla="*/ 44450 h 2254250"/>
              <a:gd name="connsiteX52" fmla="*/ 3060700 w 5575300"/>
              <a:gd name="connsiteY52" fmla="*/ 38100 h 2254250"/>
              <a:gd name="connsiteX53" fmla="*/ 1974850 w 5575300"/>
              <a:gd name="connsiteY53" fmla="*/ 25400 h 2254250"/>
              <a:gd name="connsiteX54" fmla="*/ 1841500 w 5575300"/>
              <a:gd name="connsiteY54" fmla="*/ 0 h 2254250"/>
              <a:gd name="connsiteX55" fmla="*/ 717550 w 5575300"/>
              <a:gd name="connsiteY55" fmla="*/ 6350 h 2254250"/>
              <a:gd name="connsiteX56" fmla="*/ 698500 w 5575300"/>
              <a:gd name="connsiteY56" fmla="*/ 12700 h 2254250"/>
              <a:gd name="connsiteX57" fmla="*/ 641350 w 5575300"/>
              <a:gd name="connsiteY57" fmla="*/ 25400 h 2254250"/>
              <a:gd name="connsiteX58" fmla="*/ 584200 w 5575300"/>
              <a:gd name="connsiteY58" fmla="*/ 50800 h 2254250"/>
              <a:gd name="connsiteX59" fmla="*/ 558800 w 5575300"/>
              <a:gd name="connsiteY59" fmla="*/ 57150 h 2254250"/>
              <a:gd name="connsiteX60" fmla="*/ 527050 w 5575300"/>
              <a:gd name="connsiteY60" fmla="*/ 76200 h 2254250"/>
              <a:gd name="connsiteX61" fmla="*/ 495300 w 5575300"/>
              <a:gd name="connsiteY61" fmla="*/ 88900 h 2254250"/>
              <a:gd name="connsiteX62" fmla="*/ 476250 w 5575300"/>
              <a:gd name="connsiteY62" fmla="*/ 107950 h 2254250"/>
              <a:gd name="connsiteX63" fmla="*/ 450850 w 5575300"/>
              <a:gd name="connsiteY63" fmla="*/ 120650 h 2254250"/>
              <a:gd name="connsiteX64" fmla="*/ 381000 w 5575300"/>
              <a:gd name="connsiteY64" fmla="*/ 177800 h 2254250"/>
              <a:gd name="connsiteX65" fmla="*/ 349250 w 5575300"/>
              <a:gd name="connsiteY65" fmla="*/ 203200 h 2254250"/>
              <a:gd name="connsiteX66" fmla="*/ 330200 w 5575300"/>
              <a:gd name="connsiteY66" fmla="*/ 222250 h 2254250"/>
              <a:gd name="connsiteX67" fmla="*/ 304800 w 5575300"/>
              <a:gd name="connsiteY67" fmla="*/ 241300 h 2254250"/>
              <a:gd name="connsiteX68" fmla="*/ 279400 w 5575300"/>
              <a:gd name="connsiteY68" fmla="*/ 266700 h 2254250"/>
              <a:gd name="connsiteX69" fmla="*/ 254000 w 5575300"/>
              <a:gd name="connsiteY69" fmla="*/ 285750 h 2254250"/>
              <a:gd name="connsiteX70" fmla="*/ 234950 w 5575300"/>
              <a:gd name="connsiteY70" fmla="*/ 311150 h 2254250"/>
              <a:gd name="connsiteX71" fmla="*/ 215900 w 5575300"/>
              <a:gd name="connsiteY71" fmla="*/ 330200 h 2254250"/>
              <a:gd name="connsiteX72" fmla="*/ 203200 w 5575300"/>
              <a:gd name="connsiteY72" fmla="*/ 349250 h 2254250"/>
              <a:gd name="connsiteX73" fmla="*/ 184150 w 5575300"/>
              <a:gd name="connsiteY73" fmla="*/ 368300 h 2254250"/>
              <a:gd name="connsiteX74" fmla="*/ 146050 w 5575300"/>
              <a:gd name="connsiteY74" fmla="*/ 419100 h 2254250"/>
              <a:gd name="connsiteX75" fmla="*/ 139700 w 5575300"/>
              <a:gd name="connsiteY75" fmla="*/ 438150 h 2254250"/>
              <a:gd name="connsiteX76" fmla="*/ 114300 w 5575300"/>
              <a:gd name="connsiteY76" fmla="*/ 482600 h 2254250"/>
              <a:gd name="connsiteX77" fmla="*/ 107950 w 5575300"/>
              <a:gd name="connsiteY77" fmla="*/ 514350 h 2254250"/>
              <a:gd name="connsiteX78" fmla="*/ 88900 w 5575300"/>
              <a:gd name="connsiteY78" fmla="*/ 533400 h 2254250"/>
              <a:gd name="connsiteX79" fmla="*/ 76200 w 5575300"/>
              <a:gd name="connsiteY79" fmla="*/ 552450 h 2254250"/>
              <a:gd name="connsiteX80" fmla="*/ 57150 w 5575300"/>
              <a:gd name="connsiteY80" fmla="*/ 596900 h 2254250"/>
              <a:gd name="connsiteX81" fmla="*/ 50800 w 5575300"/>
              <a:gd name="connsiteY81" fmla="*/ 622300 h 2254250"/>
              <a:gd name="connsiteX82" fmla="*/ 38100 w 5575300"/>
              <a:gd name="connsiteY82" fmla="*/ 641350 h 2254250"/>
              <a:gd name="connsiteX83" fmla="*/ 31750 w 5575300"/>
              <a:gd name="connsiteY83" fmla="*/ 666750 h 2254250"/>
              <a:gd name="connsiteX84" fmla="*/ 12700 w 5575300"/>
              <a:gd name="connsiteY84" fmla="*/ 717550 h 2254250"/>
              <a:gd name="connsiteX85" fmla="*/ 6350 w 5575300"/>
              <a:gd name="connsiteY85" fmla="*/ 774700 h 2254250"/>
              <a:gd name="connsiteX86" fmla="*/ 0 w 5575300"/>
              <a:gd name="connsiteY86" fmla="*/ 812800 h 2254250"/>
              <a:gd name="connsiteX87" fmla="*/ 6350 w 5575300"/>
              <a:gd name="connsiteY87" fmla="*/ 1168400 h 2254250"/>
              <a:gd name="connsiteX88" fmla="*/ 19050 w 5575300"/>
              <a:gd name="connsiteY88" fmla="*/ 1219200 h 2254250"/>
              <a:gd name="connsiteX89" fmla="*/ 31750 w 5575300"/>
              <a:gd name="connsiteY89" fmla="*/ 1276350 h 2254250"/>
              <a:gd name="connsiteX90" fmla="*/ 44450 w 5575300"/>
              <a:gd name="connsiteY90" fmla="*/ 1301750 h 2254250"/>
              <a:gd name="connsiteX91" fmla="*/ 57150 w 5575300"/>
              <a:gd name="connsiteY91" fmla="*/ 1339850 h 2254250"/>
              <a:gd name="connsiteX92" fmla="*/ 69850 w 5575300"/>
              <a:gd name="connsiteY92" fmla="*/ 1371600 h 2254250"/>
              <a:gd name="connsiteX93" fmla="*/ 88900 w 5575300"/>
              <a:gd name="connsiteY93" fmla="*/ 1428750 h 2254250"/>
              <a:gd name="connsiteX94" fmla="*/ 95250 w 5575300"/>
              <a:gd name="connsiteY94" fmla="*/ 1460500 h 2254250"/>
              <a:gd name="connsiteX95" fmla="*/ 107950 w 5575300"/>
              <a:gd name="connsiteY95" fmla="*/ 1479550 h 2254250"/>
              <a:gd name="connsiteX96" fmla="*/ 114300 w 5575300"/>
              <a:gd name="connsiteY96" fmla="*/ 1498600 h 2254250"/>
              <a:gd name="connsiteX97" fmla="*/ 146050 w 5575300"/>
              <a:gd name="connsiteY97" fmla="*/ 1543050 h 2254250"/>
              <a:gd name="connsiteX98" fmla="*/ 171450 w 5575300"/>
              <a:gd name="connsiteY98" fmla="*/ 1581150 h 2254250"/>
              <a:gd name="connsiteX99" fmla="*/ 177800 w 5575300"/>
              <a:gd name="connsiteY99" fmla="*/ 1600200 h 2254250"/>
              <a:gd name="connsiteX100" fmla="*/ 222250 w 5575300"/>
              <a:gd name="connsiteY100" fmla="*/ 1644650 h 2254250"/>
              <a:gd name="connsiteX101" fmla="*/ 247650 w 5575300"/>
              <a:gd name="connsiteY101" fmla="*/ 1670050 h 2254250"/>
              <a:gd name="connsiteX102" fmla="*/ 279400 w 5575300"/>
              <a:gd name="connsiteY102" fmla="*/ 1695450 h 2254250"/>
              <a:gd name="connsiteX103" fmla="*/ 311150 w 5575300"/>
              <a:gd name="connsiteY103" fmla="*/ 1727200 h 2254250"/>
              <a:gd name="connsiteX104" fmla="*/ 361950 w 5575300"/>
              <a:gd name="connsiteY104" fmla="*/ 1771650 h 2254250"/>
              <a:gd name="connsiteX105" fmla="*/ 412750 w 5575300"/>
              <a:gd name="connsiteY105" fmla="*/ 1822450 h 2254250"/>
              <a:gd name="connsiteX106" fmla="*/ 463550 w 5575300"/>
              <a:gd name="connsiteY106" fmla="*/ 1854200 h 2254250"/>
              <a:gd name="connsiteX107" fmla="*/ 476250 w 5575300"/>
              <a:gd name="connsiteY107" fmla="*/ 1873250 h 2254250"/>
              <a:gd name="connsiteX108" fmla="*/ 533400 w 5575300"/>
              <a:gd name="connsiteY108" fmla="*/ 1905000 h 2254250"/>
              <a:gd name="connsiteX109" fmla="*/ 584200 w 5575300"/>
              <a:gd name="connsiteY109" fmla="*/ 1924050 h 2254250"/>
              <a:gd name="connsiteX110" fmla="*/ 609600 w 5575300"/>
              <a:gd name="connsiteY110" fmla="*/ 1943100 h 2254250"/>
              <a:gd name="connsiteX111" fmla="*/ 647700 w 5575300"/>
              <a:gd name="connsiteY111" fmla="*/ 1949450 h 2254250"/>
              <a:gd name="connsiteX112" fmla="*/ 666750 w 5575300"/>
              <a:gd name="connsiteY112" fmla="*/ 1955800 h 2254250"/>
              <a:gd name="connsiteX113" fmla="*/ 723900 w 5575300"/>
              <a:gd name="connsiteY113" fmla="*/ 1962150 h 2254250"/>
              <a:gd name="connsiteX114" fmla="*/ 755650 w 5575300"/>
              <a:gd name="connsiteY114" fmla="*/ 1974850 h 2254250"/>
              <a:gd name="connsiteX115" fmla="*/ 831850 w 5575300"/>
              <a:gd name="connsiteY115" fmla="*/ 1993900 h 2254250"/>
              <a:gd name="connsiteX116" fmla="*/ 901700 w 5575300"/>
              <a:gd name="connsiteY116" fmla="*/ 2000250 h 2254250"/>
              <a:gd name="connsiteX117" fmla="*/ 939800 w 5575300"/>
              <a:gd name="connsiteY117" fmla="*/ 2012950 h 2254250"/>
              <a:gd name="connsiteX118" fmla="*/ 1016000 w 5575300"/>
              <a:gd name="connsiteY118" fmla="*/ 2063750 h 2254250"/>
              <a:gd name="connsiteX119" fmla="*/ 1035050 w 5575300"/>
              <a:gd name="connsiteY119" fmla="*/ 2076450 h 2254250"/>
              <a:gd name="connsiteX120" fmla="*/ 1054100 w 5575300"/>
              <a:gd name="connsiteY120" fmla="*/ 2089150 h 2254250"/>
              <a:gd name="connsiteX121" fmla="*/ 1098550 w 5575300"/>
              <a:gd name="connsiteY121" fmla="*/ 2101850 h 2254250"/>
              <a:gd name="connsiteX122" fmla="*/ 1149350 w 5575300"/>
              <a:gd name="connsiteY122" fmla="*/ 2133600 h 2254250"/>
              <a:gd name="connsiteX123" fmla="*/ 1174750 w 5575300"/>
              <a:gd name="connsiteY123" fmla="*/ 2152650 h 2254250"/>
              <a:gd name="connsiteX124" fmla="*/ 1200150 w 5575300"/>
              <a:gd name="connsiteY124" fmla="*/ 2159000 h 2254250"/>
              <a:gd name="connsiteX125" fmla="*/ 1250950 w 5575300"/>
              <a:gd name="connsiteY125" fmla="*/ 2203450 h 2254250"/>
              <a:gd name="connsiteX126" fmla="*/ 1270000 w 5575300"/>
              <a:gd name="connsiteY126" fmla="*/ 2222500 h 2254250"/>
              <a:gd name="connsiteX127" fmla="*/ 1289050 w 5575300"/>
              <a:gd name="connsiteY127" fmla="*/ 2254250 h 225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575300" h="2254250">
                <a:moveTo>
                  <a:pt x="1841500" y="622300"/>
                </a:moveTo>
                <a:cubicBezTo>
                  <a:pt x="1883833" y="620183"/>
                  <a:pt x="1926416" y="621000"/>
                  <a:pt x="1968500" y="615950"/>
                </a:cubicBezTo>
                <a:cubicBezTo>
                  <a:pt x="1979817" y="614592"/>
                  <a:pt x="1988956" y="604790"/>
                  <a:pt x="2000250" y="603250"/>
                </a:cubicBezTo>
                <a:cubicBezTo>
                  <a:pt x="2035965" y="598380"/>
                  <a:pt x="2072181" y="598285"/>
                  <a:pt x="2108200" y="596900"/>
                </a:cubicBezTo>
                <a:lnTo>
                  <a:pt x="2330450" y="590550"/>
                </a:lnTo>
                <a:cubicBezTo>
                  <a:pt x="2541210" y="567132"/>
                  <a:pt x="2303013" y="596181"/>
                  <a:pt x="2413000" y="577850"/>
                </a:cubicBezTo>
                <a:cubicBezTo>
                  <a:pt x="2429833" y="575045"/>
                  <a:pt x="2446967" y="574305"/>
                  <a:pt x="2463800" y="571500"/>
                </a:cubicBezTo>
                <a:cubicBezTo>
                  <a:pt x="2472408" y="570065"/>
                  <a:pt x="2480642" y="566862"/>
                  <a:pt x="2489200" y="565150"/>
                </a:cubicBezTo>
                <a:cubicBezTo>
                  <a:pt x="2501825" y="562625"/>
                  <a:pt x="2514632" y="561103"/>
                  <a:pt x="2527300" y="558800"/>
                </a:cubicBezTo>
                <a:cubicBezTo>
                  <a:pt x="2537919" y="556869"/>
                  <a:pt x="2548323" y="553642"/>
                  <a:pt x="2559050" y="552450"/>
                </a:cubicBezTo>
                <a:cubicBezTo>
                  <a:pt x="2586479" y="549402"/>
                  <a:pt x="2614184" y="549263"/>
                  <a:pt x="2641600" y="546100"/>
                </a:cubicBezTo>
                <a:cubicBezTo>
                  <a:pt x="2669257" y="542909"/>
                  <a:pt x="2696314" y="533880"/>
                  <a:pt x="2724150" y="533400"/>
                </a:cubicBezTo>
                <a:cubicBezTo>
                  <a:pt x="3064889" y="527525"/>
                  <a:pt x="3405717" y="529167"/>
                  <a:pt x="3746500" y="527050"/>
                </a:cubicBezTo>
                <a:cubicBezTo>
                  <a:pt x="3889684" y="491254"/>
                  <a:pt x="3781953" y="515855"/>
                  <a:pt x="4140200" y="527050"/>
                </a:cubicBezTo>
                <a:cubicBezTo>
                  <a:pt x="4153069" y="527452"/>
                  <a:pt x="4165473" y="532285"/>
                  <a:pt x="4178300" y="533400"/>
                </a:cubicBezTo>
                <a:cubicBezTo>
                  <a:pt x="4246710" y="539349"/>
                  <a:pt x="4394646" y="543919"/>
                  <a:pt x="4451350" y="546100"/>
                </a:cubicBezTo>
                <a:cubicBezTo>
                  <a:pt x="4464920" y="550623"/>
                  <a:pt x="4481847" y="556807"/>
                  <a:pt x="4495800" y="558800"/>
                </a:cubicBezTo>
                <a:cubicBezTo>
                  <a:pt x="4567320" y="569017"/>
                  <a:pt x="4543077" y="560469"/>
                  <a:pt x="4603750" y="571500"/>
                </a:cubicBezTo>
                <a:cubicBezTo>
                  <a:pt x="4612336" y="573061"/>
                  <a:pt x="4620542" y="576415"/>
                  <a:pt x="4629150" y="577850"/>
                </a:cubicBezTo>
                <a:cubicBezTo>
                  <a:pt x="4645983" y="580655"/>
                  <a:pt x="4663117" y="581395"/>
                  <a:pt x="4679950" y="584200"/>
                </a:cubicBezTo>
                <a:cubicBezTo>
                  <a:pt x="4754373" y="596604"/>
                  <a:pt x="4633204" y="585723"/>
                  <a:pt x="4756150" y="596900"/>
                </a:cubicBezTo>
                <a:cubicBezTo>
                  <a:pt x="4898915" y="609879"/>
                  <a:pt x="4796024" y="596246"/>
                  <a:pt x="4889500" y="609600"/>
                </a:cubicBezTo>
                <a:lnTo>
                  <a:pt x="5530850" y="603250"/>
                </a:lnTo>
                <a:cubicBezTo>
                  <a:pt x="5544232" y="602875"/>
                  <a:pt x="5568950" y="590550"/>
                  <a:pt x="5568950" y="590550"/>
                </a:cubicBezTo>
                <a:cubicBezTo>
                  <a:pt x="5571067" y="584200"/>
                  <a:pt x="5575300" y="578193"/>
                  <a:pt x="5575300" y="571500"/>
                </a:cubicBezTo>
                <a:cubicBezTo>
                  <a:pt x="5575300" y="531770"/>
                  <a:pt x="5575153" y="497575"/>
                  <a:pt x="5556250" y="463550"/>
                </a:cubicBezTo>
                <a:cubicBezTo>
                  <a:pt x="5551110" y="454299"/>
                  <a:pt x="5543550" y="446617"/>
                  <a:pt x="5537200" y="438150"/>
                </a:cubicBezTo>
                <a:cubicBezTo>
                  <a:pt x="5526619" y="406407"/>
                  <a:pt x="5536264" y="428649"/>
                  <a:pt x="5511800" y="393700"/>
                </a:cubicBezTo>
                <a:cubicBezTo>
                  <a:pt x="5502389" y="380256"/>
                  <a:pt x="5484855" y="347491"/>
                  <a:pt x="5467350" y="336550"/>
                </a:cubicBezTo>
                <a:cubicBezTo>
                  <a:pt x="5457684" y="330509"/>
                  <a:pt x="5445795" y="328948"/>
                  <a:pt x="5435600" y="323850"/>
                </a:cubicBezTo>
                <a:cubicBezTo>
                  <a:pt x="5428774" y="320437"/>
                  <a:pt x="5423696" y="313830"/>
                  <a:pt x="5416550" y="311150"/>
                </a:cubicBezTo>
                <a:cubicBezTo>
                  <a:pt x="5406444" y="307360"/>
                  <a:pt x="5395271" y="307418"/>
                  <a:pt x="5384800" y="304800"/>
                </a:cubicBezTo>
                <a:cubicBezTo>
                  <a:pt x="5378306" y="303177"/>
                  <a:pt x="5371965" y="300936"/>
                  <a:pt x="5365750" y="298450"/>
                </a:cubicBezTo>
                <a:cubicBezTo>
                  <a:pt x="5350783" y="292463"/>
                  <a:pt x="5336267" y="285387"/>
                  <a:pt x="5321300" y="279400"/>
                </a:cubicBezTo>
                <a:cubicBezTo>
                  <a:pt x="5315085" y="276914"/>
                  <a:pt x="5308402" y="275687"/>
                  <a:pt x="5302250" y="273050"/>
                </a:cubicBezTo>
                <a:cubicBezTo>
                  <a:pt x="5293549" y="269321"/>
                  <a:pt x="5286033" y="262646"/>
                  <a:pt x="5276850" y="260350"/>
                </a:cubicBezTo>
                <a:cubicBezTo>
                  <a:pt x="5170600" y="233787"/>
                  <a:pt x="5266535" y="267922"/>
                  <a:pt x="5200650" y="247650"/>
                </a:cubicBezTo>
                <a:cubicBezTo>
                  <a:pt x="5181458" y="241745"/>
                  <a:pt x="5162144" y="236058"/>
                  <a:pt x="5143500" y="228600"/>
                </a:cubicBezTo>
                <a:cubicBezTo>
                  <a:pt x="5119693" y="219077"/>
                  <a:pt x="5092630" y="207000"/>
                  <a:pt x="5067300" y="203200"/>
                </a:cubicBezTo>
                <a:cubicBezTo>
                  <a:pt x="5040007" y="199106"/>
                  <a:pt x="5012211" y="199596"/>
                  <a:pt x="4984750" y="196850"/>
                </a:cubicBezTo>
                <a:cubicBezTo>
                  <a:pt x="4916999" y="190075"/>
                  <a:pt x="4936043" y="184449"/>
                  <a:pt x="4845050" y="171450"/>
                </a:cubicBezTo>
                <a:cubicBezTo>
                  <a:pt x="4789916" y="163574"/>
                  <a:pt x="4815276" y="168035"/>
                  <a:pt x="4768850" y="158750"/>
                </a:cubicBezTo>
                <a:cubicBezTo>
                  <a:pt x="4710065" y="119560"/>
                  <a:pt x="4763219" y="150260"/>
                  <a:pt x="4610100" y="139700"/>
                </a:cubicBezTo>
                <a:cubicBezTo>
                  <a:pt x="4595168" y="138670"/>
                  <a:pt x="4580486" y="135328"/>
                  <a:pt x="4565650" y="133350"/>
                </a:cubicBezTo>
                <a:lnTo>
                  <a:pt x="4514850" y="127000"/>
                </a:lnTo>
                <a:cubicBezTo>
                  <a:pt x="4497917" y="120650"/>
                  <a:pt x="4481654" y="112092"/>
                  <a:pt x="4464050" y="107950"/>
                </a:cubicBezTo>
                <a:cubicBezTo>
                  <a:pt x="4445392" y="103560"/>
                  <a:pt x="4426035" y="102704"/>
                  <a:pt x="4406900" y="101600"/>
                </a:cubicBezTo>
                <a:cubicBezTo>
                  <a:pt x="4315936" y="96352"/>
                  <a:pt x="4224867" y="93133"/>
                  <a:pt x="4133850" y="88900"/>
                </a:cubicBezTo>
                <a:cubicBezTo>
                  <a:pt x="4066111" y="75352"/>
                  <a:pt x="4099812" y="80504"/>
                  <a:pt x="3981450" y="76200"/>
                </a:cubicBezTo>
                <a:lnTo>
                  <a:pt x="3752850" y="69850"/>
                </a:lnTo>
                <a:cubicBezTo>
                  <a:pt x="3672016" y="46755"/>
                  <a:pt x="3717676" y="56214"/>
                  <a:pt x="3587750" y="50800"/>
                </a:cubicBezTo>
                <a:lnTo>
                  <a:pt x="3403600" y="44450"/>
                </a:lnTo>
                <a:lnTo>
                  <a:pt x="3060700" y="38100"/>
                </a:lnTo>
                <a:lnTo>
                  <a:pt x="1974850" y="25400"/>
                </a:lnTo>
                <a:cubicBezTo>
                  <a:pt x="1879401" y="9492"/>
                  <a:pt x="1923787" y="18286"/>
                  <a:pt x="1841500" y="0"/>
                </a:cubicBezTo>
                <a:lnTo>
                  <a:pt x="717550" y="6350"/>
                </a:lnTo>
                <a:cubicBezTo>
                  <a:pt x="710857" y="6424"/>
                  <a:pt x="704994" y="11077"/>
                  <a:pt x="698500" y="12700"/>
                </a:cubicBezTo>
                <a:cubicBezTo>
                  <a:pt x="678369" y="17733"/>
                  <a:pt x="660906" y="18881"/>
                  <a:pt x="641350" y="25400"/>
                </a:cubicBezTo>
                <a:cubicBezTo>
                  <a:pt x="537086" y="60155"/>
                  <a:pt x="672716" y="17607"/>
                  <a:pt x="584200" y="50800"/>
                </a:cubicBezTo>
                <a:cubicBezTo>
                  <a:pt x="576028" y="53864"/>
                  <a:pt x="567267" y="55033"/>
                  <a:pt x="558800" y="57150"/>
                </a:cubicBezTo>
                <a:cubicBezTo>
                  <a:pt x="548217" y="63500"/>
                  <a:pt x="538089" y="70680"/>
                  <a:pt x="527050" y="76200"/>
                </a:cubicBezTo>
                <a:cubicBezTo>
                  <a:pt x="516855" y="81298"/>
                  <a:pt x="504966" y="82859"/>
                  <a:pt x="495300" y="88900"/>
                </a:cubicBezTo>
                <a:cubicBezTo>
                  <a:pt x="487685" y="93660"/>
                  <a:pt x="483558" y="102730"/>
                  <a:pt x="476250" y="107950"/>
                </a:cubicBezTo>
                <a:cubicBezTo>
                  <a:pt x="468547" y="113452"/>
                  <a:pt x="458483" y="115052"/>
                  <a:pt x="450850" y="120650"/>
                </a:cubicBezTo>
                <a:cubicBezTo>
                  <a:pt x="426591" y="138440"/>
                  <a:pt x="404348" y="158830"/>
                  <a:pt x="381000" y="177800"/>
                </a:cubicBezTo>
                <a:cubicBezTo>
                  <a:pt x="370481" y="186347"/>
                  <a:pt x="358834" y="193616"/>
                  <a:pt x="349250" y="203200"/>
                </a:cubicBezTo>
                <a:cubicBezTo>
                  <a:pt x="342900" y="209550"/>
                  <a:pt x="337018" y="216406"/>
                  <a:pt x="330200" y="222250"/>
                </a:cubicBezTo>
                <a:cubicBezTo>
                  <a:pt x="322165" y="229138"/>
                  <a:pt x="312765" y="234331"/>
                  <a:pt x="304800" y="241300"/>
                </a:cubicBezTo>
                <a:cubicBezTo>
                  <a:pt x="295789" y="249185"/>
                  <a:pt x="288411" y="258815"/>
                  <a:pt x="279400" y="266700"/>
                </a:cubicBezTo>
                <a:cubicBezTo>
                  <a:pt x="271435" y="273669"/>
                  <a:pt x="261484" y="278266"/>
                  <a:pt x="254000" y="285750"/>
                </a:cubicBezTo>
                <a:cubicBezTo>
                  <a:pt x="246516" y="293234"/>
                  <a:pt x="241838" y="303115"/>
                  <a:pt x="234950" y="311150"/>
                </a:cubicBezTo>
                <a:cubicBezTo>
                  <a:pt x="229106" y="317968"/>
                  <a:pt x="221649" y="323301"/>
                  <a:pt x="215900" y="330200"/>
                </a:cubicBezTo>
                <a:cubicBezTo>
                  <a:pt x="211014" y="336063"/>
                  <a:pt x="208086" y="343387"/>
                  <a:pt x="203200" y="349250"/>
                </a:cubicBezTo>
                <a:cubicBezTo>
                  <a:pt x="197451" y="356149"/>
                  <a:pt x="189538" y="361116"/>
                  <a:pt x="184150" y="368300"/>
                </a:cubicBezTo>
                <a:cubicBezTo>
                  <a:pt x="136809" y="431421"/>
                  <a:pt x="191050" y="374100"/>
                  <a:pt x="146050" y="419100"/>
                </a:cubicBezTo>
                <a:cubicBezTo>
                  <a:pt x="143933" y="425450"/>
                  <a:pt x="142337" y="431998"/>
                  <a:pt x="139700" y="438150"/>
                </a:cubicBezTo>
                <a:cubicBezTo>
                  <a:pt x="130032" y="460708"/>
                  <a:pt x="127055" y="463468"/>
                  <a:pt x="114300" y="482600"/>
                </a:cubicBezTo>
                <a:cubicBezTo>
                  <a:pt x="112183" y="493183"/>
                  <a:pt x="112777" y="504697"/>
                  <a:pt x="107950" y="514350"/>
                </a:cubicBezTo>
                <a:cubicBezTo>
                  <a:pt x="103934" y="522382"/>
                  <a:pt x="94649" y="526501"/>
                  <a:pt x="88900" y="533400"/>
                </a:cubicBezTo>
                <a:cubicBezTo>
                  <a:pt x="84014" y="539263"/>
                  <a:pt x="79986" y="545824"/>
                  <a:pt x="76200" y="552450"/>
                </a:cubicBezTo>
                <a:cubicBezTo>
                  <a:pt x="66524" y="569383"/>
                  <a:pt x="62239" y="579090"/>
                  <a:pt x="57150" y="596900"/>
                </a:cubicBezTo>
                <a:cubicBezTo>
                  <a:pt x="54752" y="605291"/>
                  <a:pt x="54238" y="614278"/>
                  <a:pt x="50800" y="622300"/>
                </a:cubicBezTo>
                <a:cubicBezTo>
                  <a:pt x="47794" y="629315"/>
                  <a:pt x="42333" y="635000"/>
                  <a:pt x="38100" y="641350"/>
                </a:cubicBezTo>
                <a:cubicBezTo>
                  <a:pt x="35983" y="649817"/>
                  <a:pt x="34148" y="658359"/>
                  <a:pt x="31750" y="666750"/>
                </a:cubicBezTo>
                <a:cubicBezTo>
                  <a:pt x="26773" y="684170"/>
                  <a:pt x="19410" y="700775"/>
                  <a:pt x="12700" y="717550"/>
                </a:cubicBezTo>
                <a:cubicBezTo>
                  <a:pt x="10583" y="736600"/>
                  <a:pt x="8883" y="755701"/>
                  <a:pt x="6350" y="774700"/>
                </a:cubicBezTo>
                <a:cubicBezTo>
                  <a:pt x="4648" y="787462"/>
                  <a:pt x="0" y="799925"/>
                  <a:pt x="0" y="812800"/>
                </a:cubicBezTo>
                <a:cubicBezTo>
                  <a:pt x="0" y="931352"/>
                  <a:pt x="2465" y="1049911"/>
                  <a:pt x="6350" y="1168400"/>
                </a:cubicBezTo>
                <a:cubicBezTo>
                  <a:pt x="7233" y="1195338"/>
                  <a:pt x="13491" y="1196966"/>
                  <a:pt x="19050" y="1219200"/>
                </a:cubicBezTo>
                <a:cubicBezTo>
                  <a:pt x="22067" y="1231270"/>
                  <a:pt x="26861" y="1263313"/>
                  <a:pt x="31750" y="1276350"/>
                </a:cubicBezTo>
                <a:cubicBezTo>
                  <a:pt x="35074" y="1285213"/>
                  <a:pt x="40934" y="1292961"/>
                  <a:pt x="44450" y="1301750"/>
                </a:cubicBezTo>
                <a:cubicBezTo>
                  <a:pt x="49422" y="1314179"/>
                  <a:pt x="52575" y="1327269"/>
                  <a:pt x="57150" y="1339850"/>
                </a:cubicBezTo>
                <a:cubicBezTo>
                  <a:pt x="61045" y="1350562"/>
                  <a:pt x="66575" y="1360682"/>
                  <a:pt x="69850" y="1371600"/>
                </a:cubicBezTo>
                <a:cubicBezTo>
                  <a:pt x="88314" y="1433148"/>
                  <a:pt x="62376" y="1375703"/>
                  <a:pt x="88900" y="1428750"/>
                </a:cubicBezTo>
                <a:cubicBezTo>
                  <a:pt x="91017" y="1439333"/>
                  <a:pt x="91460" y="1450394"/>
                  <a:pt x="95250" y="1460500"/>
                </a:cubicBezTo>
                <a:cubicBezTo>
                  <a:pt x="97930" y="1467646"/>
                  <a:pt x="104537" y="1472724"/>
                  <a:pt x="107950" y="1479550"/>
                </a:cubicBezTo>
                <a:cubicBezTo>
                  <a:pt x="110943" y="1485537"/>
                  <a:pt x="111307" y="1492613"/>
                  <a:pt x="114300" y="1498600"/>
                </a:cubicBezTo>
                <a:cubicBezTo>
                  <a:pt x="119461" y="1508922"/>
                  <a:pt x="141016" y="1535859"/>
                  <a:pt x="146050" y="1543050"/>
                </a:cubicBezTo>
                <a:cubicBezTo>
                  <a:pt x="154803" y="1555554"/>
                  <a:pt x="166623" y="1566670"/>
                  <a:pt x="171450" y="1581150"/>
                </a:cubicBezTo>
                <a:cubicBezTo>
                  <a:pt x="173567" y="1587500"/>
                  <a:pt x="173619" y="1594973"/>
                  <a:pt x="177800" y="1600200"/>
                </a:cubicBezTo>
                <a:cubicBezTo>
                  <a:pt x="190890" y="1616562"/>
                  <a:pt x="207433" y="1629833"/>
                  <a:pt x="222250" y="1644650"/>
                </a:cubicBezTo>
                <a:cubicBezTo>
                  <a:pt x="230717" y="1653117"/>
                  <a:pt x="238300" y="1662570"/>
                  <a:pt x="247650" y="1670050"/>
                </a:cubicBezTo>
                <a:cubicBezTo>
                  <a:pt x="258233" y="1678517"/>
                  <a:pt x="269326" y="1686383"/>
                  <a:pt x="279400" y="1695450"/>
                </a:cubicBezTo>
                <a:cubicBezTo>
                  <a:pt x="290525" y="1705462"/>
                  <a:pt x="300025" y="1717188"/>
                  <a:pt x="311150" y="1727200"/>
                </a:cubicBezTo>
                <a:cubicBezTo>
                  <a:pt x="337439" y="1750860"/>
                  <a:pt x="341581" y="1747886"/>
                  <a:pt x="361950" y="1771650"/>
                </a:cubicBezTo>
                <a:cubicBezTo>
                  <a:pt x="391589" y="1806229"/>
                  <a:pt x="369590" y="1792570"/>
                  <a:pt x="412750" y="1822450"/>
                </a:cubicBezTo>
                <a:cubicBezTo>
                  <a:pt x="429168" y="1833816"/>
                  <a:pt x="463550" y="1854200"/>
                  <a:pt x="463550" y="1854200"/>
                </a:cubicBezTo>
                <a:cubicBezTo>
                  <a:pt x="467783" y="1860550"/>
                  <a:pt x="470507" y="1868224"/>
                  <a:pt x="476250" y="1873250"/>
                </a:cubicBezTo>
                <a:cubicBezTo>
                  <a:pt x="529641" y="1919967"/>
                  <a:pt x="495606" y="1886103"/>
                  <a:pt x="533400" y="1905000"/>
                </a:cubicBezTo>
                <a:cubicBezTo>
                  <a:pt x="577003" y="1926801"/>
                  <a:pt x="522944" y="1911799"/>
                  <a:pt x="584200" y="1924050"/>
                </a:cubicBezTo>
                <a:cubicBezTo>
                  <a:pt x="592667" y="1930400"/>
                  <a:pt x="599774" y="1939169"/>
                  <a:pt x="609600" y="1943100"/>
                </a:cubicBezTo>
                <a:cubicBezTo>
                  <a:pt x="621554" y="1947882"/>
                  <a:pt x="635131" y="1946657"/>
                  <a:pt x="647700" y="1949450"/>
                </a:cubicBezTo>
                <a:cubicBezTo>
                  <a:pt x="654234" y="1950902"/>
                  <a:pt x="660148" y="1954700"/>
                  <a:pt x="666750" y="1955800"/>
                </a:cubicBezTo>
                <a:cubicBezTo>
                  <a:pt x="685656" y="1958951"/>
                  <a:pt x="704850" y="1960033"/>
                  <a:pt x="723900" y="1962150"/>
                </a:cubicBezTo>
                <a:cubicBezTo>
                  <a:pt x="734483" y="1966383"/>
                  <a:pt x="744836" y="1971245"/>
                  <a:pt x="755650" y="1974850"/>
                </a:cubicBezTo>
                <a:cubicBezTo>
                  <a:pt x="773860" y="1980920"/>
                  <a:pt x="810637" y="1991248"/>
                  <a:pt x="831850" y="1993900"/>
                </a:cubicBezTo>
                <a:cubicBezTo>
                  <a:pt x="855049" y="1996800"/>
                  <a:pt x="878417" y="1998133"/>
                  <a:pt x="901700" y="2000250"/>
                </a:cubicBezTo>
                <a:cubicBezTo>
                  <a:pt x="914400" y="2004483"/>
                  <a:pt x="928661" y="2005524"/>
                  <a:pt x="939800" y="2012950"/>
                </a:cubicBezTo>
                <a:lnTo>
                  <a:pt x="1016000" y="2063750"/>
                </a:lnTo>
                <a:lnTo>
                  <a:pt x="1035050" y="2076450"/>
                </a:lnTo>
                <a:cubicBezTo>
                  <a:pt x="1041400" y="2080683"/>
                  <a:pt x="1046860" y="2086737"/>
                  <a:pt x="1054100" y="2089150"/>
                </a:cubicBezTo>
                <a:cubicBezTo>
                  <a:pt x="1081429" y="2098260"/>
                  <a:pt x="1066656" y="2093877"/>
                  <a:pt x="1098550" y="2101850"/>
                </a:cubicBezTo>
                <a:cubicBezTo>
                  <a:pt x="1117088" y="2112973"/>
                  <a:pt x="1132247" y="2121384"/>
                  <a:pt x="1149350" y="2133600"/>
                </a:cubicBezTo>
                <a:cubicBezTo>
                  <a:pt x="1157962" y="2139751"/>
                  <a:pt x="1165284" y="2147917"/>
                  <a:pt x="1174750" y="2152650"/>
                </a:cubicBezTo>
                <a:cubicBezTo>
                  <a:pt x="1182556" y="2156553"/>
                  <a:pt x="1191683" y="2156883"/>
                  <a:pt x="1200150" y="2159000"/>
                </a:cubicBezTo>
                <a:cubicBezTo>
                  <a:pt x="1236133" y="2212975"/>
                  <a:pt x="1176867" y="2129367"/>
                  <a:pt x="1250950" y="2203450"/>
                </a:cubicBezTo>
                <a:cubicBezTo>
                  <a:pt x="1257300" y="2209800"/>
                  <a:pt x="1264251" y="2215601"/>
                  <a:pt x="1270000" y="2222500"/>
                </a:cubicBezTo>
                <a:cubicBezTo>
                  <a:pt x="1279578" y="2233994"/>
                  <a:pt x="1282851" y="2241852"/>
                  <a:pt x="1289050" y="2254250"/>
                </a:cubicBezTo>
              </a:path>
            </a:pathLst>
          </a:custGeom>
          <a:ln w="158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81446" y="4190133"/>
            <a:ext cx="5227154" cy="2007467"/>
          </a:xfrm>
          <a:custGeom>
            <a:avLst/>
            <a:gdLst>
              <a:gd name="connsiteX0" fmla="*/ 5227154 w 5227154"/>
              <a:gd name="connsiteY0" fmla="*/ 2007467 h 2007467"/>
              <a:gd name="connsiteX1" fmla="*/ 5208104 w 5227154"/>
              <a:gd name="connsiteY1" fmla="*/ 1956667 h 2007467"/>
              <a:gd name="connsiteX2" fmla="*/ 5182704 w 5227154"/>
              <a:gd name="connsiteY2" fmla="*/ 1924917 h 2007467"/>
              <a:gd name="connsiteX3" fmla="*/ 5138254 w 5227154"/>
              <a:gd name="connsiteY3" fmla="*/ 1867767 h 2007467"/>
              <a:gd name="connsiteX4" fmla="*/ 5074754 w 5227154"/>
              <a:gd name="connsiteY4" fmla="*/ 1823317 h 2007467"/>
              <a:gd name="connsiteX5" fmla="*/ 5049354 w 5227154"/>
              <a:gd name="connsiteY5" fmla="*/ 1810617 h 2007467"/>
              <a:gd name="connsiteX6" fmla="*/ 5011254 w 5227154"/>
              <a:gd name="connsiteY6" fmla="*/ 1785217 h 2007467"/>
              <a:gd name="connsiteX7" fmla="*/ 4884254 w 5227154"/>
              <a:gd name="connsiteY7" fmla="*/ 1747117 h 2007467"/>
              <a:gd name="connsiteX8" fmla="*/ 4839804 w 5227154"/>
              <a:gd name="connsiteY8" fmla="*/ 1740767 h 2007467"/>
              <a:gd name="connsiteX9" fmla="*/ 4712804 w 5227154"/>
              <a:gd name="connsiteY9" fmla="*/ 1696317 h 2007467"/>
              <a:gd name="connsiteX10" fmla="*/ 4662004 w 5227154"/>
              <a:gd name="connsiteY10" fmla="*/ 1683617 h 2007467"/>
              <a:gd name="connsiteX11" fmla="*/ 4592154 w 5227154"/>
              <a:gd name="connsiteY11" fmla="*/ 1677267 h 2007467"/>
              <a:gd name="connsiteX12" fmla="*/ 4503254 w 5227154"/>
              <a:gd name="connsiteY12" fmla="*/ 1658217 h 2007467"/>
              <a:gd name="connsiteX13" fmla="*/ 4344504 w 5227154"/>
              <a:gd name="connsiteY13" fmla="*/ 1645517 h 2007467"/>
              <a:gd name="connsiteX14" fmla="*/ 4217504 w 5227154"/>
              <a:gd name="connsiteY14" fmla="*/ 1620117 h 2007467"/>
              <a:gd name="connsiteX15" fmla="*/ 4071454 w 5227154"/>
              <a:gd name="connsiteY15" fmla="*/ 1601067 h 2007467"/>
              <a:gd name="connsiteX16" fmla="*/ 4014304 w 5227154"/>
              <a:gd name="connsiteY16" fmla="*/ 1588367 h 2007467"/>
              <a:gd name="connsiteX17" fmla="*/ 3900004 w 5227154"/>
              <a:gd name="connsiteY17" fmla="*/ 1575667 h 2007467"/>
              <a:gd name="connsiteX18" fmla="*/ 3830154 w 5227154"/>
              <a:gd name="connsiteY18" fmla="*/ 1562967 h 2007467"/>
              <a:gd name="connsiteX19" fmla="*/ 3798404 w 5227154"/>
              <a:gd name="connsiteY19" fmla="*/ 1556617 h 2007467"/>
              <a:gd name="connsiteX20" fmla="*/ 3715854 w 5227154"/>
              <a:gd name="connsiteY20" fmla="*/ 1550267 h 2007467"/>
              <a:gd name="connsiteX21" fmla="*/ 655154 w 5227154"/>
              <a:gd name="connsiteY21" fmla="*/ 1518517 h 2007467"/>
              <a:gd name="connsiteX22" fmla="*/ 578954 w 5227154"/>
              <a:gd name="connsiteY22" fmla="*/ 1505817 h 2007467"/>
              <a:gd name="connsiteX23" fmla="*/ 534504 w 5227154"/>
              <a:gd name="connsiteY23" fmla="*/ 1499467 h 2007467"/>
              <a:gd name="connsiteX24" fmla="*/ 458304 w 5227154"/>
              <a:gd name="connsiteY24" fmla="*/ 1486767 h 2007467"/>
              <a:gd name="connsiteX25" fmla="*/ 375754 w 5227154"/>
              <a:gd name="connsiteY25" fmla="*/ 1461367 h 2007467"/>
              <a:gd name="connsiteX26" fmla="*/ 350354 w 5227154"/>
              <a:gd name="connsiteY26" fmla="*/ 1448667 h 2007467"/>
              <a:gd name="connsiteX27" fmla="*/ 312254 w 5227154"/>
              <a:gd name="connsiteY27" fmla="*/ 1435967 h 2007467"/>
              <a:gd name="connsiteX28" fmla="*/ 293204 w 5227154"/>
              <a:gd name="connsiteY28" fmla="*/ 1423267 h 2007467"/>
              <a:gd name="connsiteX29" fmla="*/ 267804 w 5227154"/>
              <a:gd name="connsiteY29" fmla="*/ 1410567 h 2007467"/>
              <a:gd name="connsiteX30" fmla="*/ 242404 w 5227154"/>
              <a:gd name="connsiteY30" fmla="*/ 1385167 h 2007467"/>
              <a:gd name="connsiteX31" fmla="*/ 210654 w 5227154"/>
              <a:gd name="connsiteY31" fmla="*/ 1366117 h 2007467"/>
              <a:gd name="connsiteX32" fmla="*/ 166204 w 5227154"/>
              <a:gd name="connsiteY32" fmla="*/ 1334367 h 2007467"/>
              <a:gd name="connsiteX33" fmla="*/ 147154 w 5227154"/>
              <a:gd name="connsiteY33" fmla="*/ 1308967 h 2007467"/>
              <a:gd name="connsiteX34" fmla="*/ 121754 w 5227154"/>
              <a:gd name="connsiteY34" fmla="*/ 1296267 h 2007467"/>
              <a:gd name="connsiteX35" fmla="*/ 102704 w 5227154"/>
              <a:gd name="connsiteY35" fmla="*/ 1264517 h 2007467"/>
              <a:gd name="connsiteX36" fmla="*/ 83654 w 5227154"/>
              <a:gd name="connsiteY36" fmla="*/ 1226417 h 2007467"/>
              <a:gd name="connsiteX37" fmla="*/ 64604 w 5227154"/>
              <a:gd name="connsiteY37" fmla="*/ 1194667 h 2007467"/>
              <a:gd name="connsiteX38" fmla="*/ 39204 w 5227154"/>
              <a:gd name="connsiteY38" fmla="*/ 1118467 h 2007467"/>
              <a:gd name="connsiteX39" fmla="*/ 26504 w 5227154"/>
              <a:gd name="connsiteY39" fmla="*/ 1029567 h 2007467"/>
              <a:gd name="connsiteX40" fmla="*/ 7454 w 5227154"/>
              <a:gd name="connsiteY40" fmla="*/ 940667 h 2007467"/>
              <a:gd name="connsiteX41" fmla="*/ 1104 w 5227154"/>
              <a:gd name="connsiteY41" fmla="*/ 883517 h 2007467"/>
              <a:gd name="connsiteX42" fmla="*/ 13804 w 5227154"/>
              <a:gd name="connsiteY42" fmla="*/ 680317 h 2007467"/>
              <a:gd name="connsiteX43" fmla="*/ 20154 w 5227154"/>
              <a:gd name="connsiteY43" fmla="*/ 629517 h 2007467"/>
              <a:gd name="connsiteX44" fmla="*/ 39204 w 5227154"/>
              <a:gd name="connsiteY44" fmla="*/ 591417 h 2007467"/>
              <a:gd name="connsiteX45" fmla="*/ 58254 w 5227154"/>
              <a:gd name="connsiteY45" fmla="*/ 553317 h 2007467"/>
              <a:gd name="connsiteX46" fmla="*/ 64604 w 5227154"/>
              <a:gd name="connsiteY46" fmla="*/ 527917 h 2007467"/>
              <a:gd name="connsiteX47" fmla="*/ 109054 w 5227154"/>
              <a:gd name="connsiteY47" fmla="*/ 477117 h 2007467"/>
              <a:gd name="connsiteX48" fmla="*/ 115404 w 5227154"/>
              <a:gd name="connsiteY48" fmla="*/ 458067 h 2007467"/>
              <a:gd name="connsiteX49" fmla="*/ 185254 w 5227154"/>
              <a:gd name="connsiteY49" fmla="*/ 362817 h 2007467"/>
              <a:gd name="connsiteX50" fmla="*/ 204304 w 5227154"/>
              <a:gd name="connsiteY50" fmla="*/ 337417 h 2007467"/>
              <a:gd name="connsiteX51" fmla="*/ 223354 w 5227154"/>
              <a:gd name="connsiteY51" fmla="*/ 312017 h 2007467"/>
              <a:gd name="connsiteX52" fmla="*/ 236054 w 5227154"/>
              <a:gd name="connsiteY52" fmla="*/ 292967 h 2007467"/>
              <a:gd name="connsiteX53" fmla="*/ 274154 w 5227154"/>
              <a:gd name="connsiteY53" fmla="*/ 254867 h 2007467"/>
              <a:gd name="connsiteX54" fmla="*/ 293204 w 5227154"/>
              <a:gd name="connsiteY54" fmla="*/ 229467 h 2007467"/>
              <a:gd name="connsiteX55" fmla="*/ 350354 w 5227154"/>
              <a:gd name="connsiteY55" fmla="*/ 185017 h 2007467"/>
              <a:gd name="connsiteX56" fmla="*/ 369404 w 5227154"/>
              <a:gd name="connsiteY56" fmla="*/ 165967 h 2007467"/>
              <a:gd name="connsiteX57" fmla="*/ 413854 w 5227154"/>
              <a:gd name="connsiteY57" fmla="*/ 140567 h 2007467"/>
              <a:gd name="connsiteX58" fmla="*/ 451954 w 5227154"/>
              <a:gd name="connsiteY58" fmla="*/ 102467 h 2007467"/>
              <a:gd name="connsiteX59" fmla="*/ 515454 w 5227154"/>
              <a:gd name="connsiteY59" fmla="*/ 77067 h 2007467"/>
              <a:gd name="connsiteX60" fmla="*/ 534504 w 5227154"/>
              <a:gd name="connsiteY60" fmla="*/ 64367 h 2007467"/>
              <a:gd name="connsiteX61" fmla="*/ 578954 w 5227154"/>
              <a:gd name="connsiteY61" fmla="*/ 58017 h 2007467"/>
              <a:gd name="connsiteX62" fmla="*/ 617054 w 5227154"/>
              <a:gd name="connsiteY62" fmla="*/ 51667 h 2007467"/>
              <a:gd name="connsiteX63" fmla="*/ 674204 w 5227154"/>
              <a:gd name="connsiteY63" fmla="*/ 45317 h 2007467"/>
              <a:gd name="connsiteX64" fmla="*/ 705954 w 5227154"/>
              <a:gd name="connsiteY64" fmla="*/ 38967 h 2007467"/>
              <a:gd name="connsiteX65" fmla="*/ 775804 w 5227154"/>
              <a:gd name="connsiteY65" fmla="*/ 32617 h 2007467"/>
              <a:gd name="connsiteX66" fmla="*/ 801204 w 5227154"/>
              <a:gd name="connsiteY66" fmla="*/ 26267 h 2007467"/>
              <a:gd name="connsiteX67" fmla="*/ 1290154 w 5227154"/>
              <a:gd name="connsiteY67" fmla="*/ 19917 h 2007467"/>
              <a:gd name="connsiteX68" fmla="*/ 1315554 w 5227154"/>
              <a:gd name="connsiteY68" fmla="*/ 26267 h 2007467"/>
              <a:gd name="connsiteX69" fmla="*/ 1347304 w 5227154"/>
              <a:gd name="connsiteY69" fmla="*/ 32617 h 2007467"/>
              <a:gd name="connsiteX70" fmla="*/ 1391754 w 5227154"/>
              <a:gd name="connsiteY70" fmla="*/ 51667 h 2007467"/>
              <a:gd name="connsiteX71" fmla="*/ 1429854 w 5227154"/>
              <a:gd name="connsiteY71" fmla="*/ 64367 h 2007467"/>
              <a:gd name="connsiteX72" fmla="*/ 1474304 w 5227154"/>
              <a:gd name="connsiteY72" fmla="*/ 89767 h 2007467"/>
              <a:gd name="connsiteX73" fmla="*/ 1525104 w 5227154"/>
              <a:gd name="connsiteY73" fmla="*/ 115167 h 2007467"/>
              <a:gd name="connsiteX74" fmla="*/ 1544154 w 5227154"/>
              <a:gd name="connsiteY74" fmla="*/ 134217 h 2007467"/>
              <a:gd name="connsiteX75" fmla="*/ 1563204 w 5227154"/>
              <a:gd name="connsiteY75" fmla="*/ 146917 h 2007467"/>
              <a:gd name="connsiteX76" fmla="*/ 1594954 w 5227154"/>
              <a:gd name="connsiteY76" fmla="*/ 178667 h 2007467"/>
              <a:gd name="connsiteX77" fmla="*/ 1626704 w 5227154"/>
              <a:gd name="connsiteY77" fmla="*/ 216767 h 2007467"/>
              <a:gd name="connsiteX78" fmla="*/ 1639404 w 5227154"/>
              <a:gd name="connsiteY78" fmla="*/ 235817 h 200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227154" h="2007467">
                <a:moveTo>
                  <a:pt x="5227154" y="2007467"/>
                </a:moveTo>
                <a:cubicBezTo>
                  <a:pt x="5220804" y="1990534"/>
                  <a:pt x="5216678" y="1972590"/>
                  <a:pt x="5208104" y="1956667"/>
                </a:cubicBezTo>
                <a:cubicBezTo>
                  <a:pt x="5201678" y="1944734"/>
                  <a:pt x="5190836" y="1935760"/>
                  <a:pt x="5182704" y="1924917"/>
                </a:cubicBezTo>
                <a:cubicBezTo>
                  <a:pt x="5160046" y="1894707"/>
                  <a:pt x="5176596" y="1906109"/>
                  <a:pt x="5138254" y="1867767"/>
                </a:cubicBezTo>
                <a:cubicBezTo>
                  <a:pt x="5120254" y="1849767"/>
                  <a:pt x="5096828" y="1835581"/>
                  <a:pt x="5074754" y="1823317"/>
                </a:cubicBezTo>
                <a:cubicBezTo>
                  <a:pt x="5066479" y="1818720"/>
                  <a:pt x="5057471" y="1815487"/>
                  <a:pt x="5049354" y="1810617"/>
                </a:cubicBezTo>
                <a:cubicBezTo>
                  <a:pt x="5036266" y="1802764"/>
                  <a:pt x="5025283" y="1791230"/>
                  <a:pt x="5011254" y="1785217"/>
                </a:cubicBezTo>
                <a:cubicBezTo>
                  <a:pt x="4969607" y="1767368"/>
                  <a:pt x="4928233" y="1754447"/>
                  <a:pt x="4884254" y="1747117"/>
                </a:cubicBezTo>
                <a:cubicBezTo>
                  <a:pt x="4869491" y="1744656"/>
                  <a:pt x="4854621" y="1742884"/>
                  <a:pt x="4839804" y="1740767"/>
                </a:cubicBezTo>
                <a:cubicBezTo>
                  <a:pt x="4805974" y="1728081"/>
                  <a:pt x="4743923" y="1704097"/>
                  <a:pt x="4712804" y="1696317"/>
                </a:cubicBezTo>
                <a:cubicBezTo>
                  <a:pt x="4695871" y="1692084"/>
                  <a:pt x="4679245" y="1686339"/>
                  <a:pt x="4662004" y="1683617"/>
                </a:cubicBezTo>
                <a:cubicBezTo>
                  <a:pt x="4638911" y="1679971"/>
                  <a:pt x="4615437" y="1679384"/>
                  <a:pt x="4592154" y="1677267"/>
                </a:cubicBezTo>
                <a:cubicBezTo>
                  <a:pt x="4549705" y="1665139"/>
                  <a:pt x="4547037" y="1662197"/>
                  <a:pt x="4503254" y="1658217"/>
                </a:cubicBezTo>
                <a:cubicBezTo>
                  <a:pt x="4474775" y="1655628"/>
                  <a:pt x="4380840" y="1651573"/>
                  <a:pt x="4344504" y="1645517"/>
                </a:cubicBezTo>
                <a:cubicBezTo>
                  <a:pt x="4301920" y="1638420"/>
                  <a:pt x="4260088" y="1627214"/>
                  <a:pt x="4217504" y="1620117"/>
                </a:cubicBezTo>
                <a:cubicBezTo>
                  <a:pt x="4118243" y="1603573"/>
                  <a:pt x="4166949" y="1609748"/>
                  <a:pt x="4071454" y="1601067"/>
                </a:cubicBezTo>
                <a:cubicBezTo>
                  <a:pt x="4052404" y="1596834"/>
                  <a:pt x="4033522" y="1591758"/>
                  <a:pt x="4014304" y="1588367"/>
                </a:cubicBezTo>
                <a:cubicBezTo>
                  <a:pt x="3970187" y="1580582"/>
                  <a:pt x="3945842" y="1582215"/>
                  <a:pt x="3900004" y="1575667"/>
                </a:cubicBezTo>
                <a:cubicBezTo>
                  <a:pt x="3876577" y="1572320"/>
                  <a:pt x="3853414" y="1567328"/>
                  <a:pt x="3830154" y="1562967"/>
                </a:cubicBezTo>
                <a:cubicBezTo>
                  <a:pt x="3819546" y="1560978"/>
                  <a:pt x="3809131" y="1557809"/>
                  <a:pt x="3798404" y="1556617"/>
                </a:cubicBezTo>
                <a:cubicBezTo>
                  <a:pt x="3770975" y="1553569"/>
                  <a:pt x="3743371" y="1552384"/>
                  <a:pt x="3715854" y="1550267"/>
                </a:cubicBezTo>
                <a:cubicBezTo>
                  <a:pt x="2705378" y="1381854"/>
                  <a:pt x="1723968" y="1520861"/>
                  <a:pt x="655154" y="1518517"/>
                </a:cubicBezTo>
                <a:lnTo>
                  <a:pt x="578954" y="1505817"/>
                </a:lnTo>
                <a:cubicBezTo>
                  <a:pt x="564170" y="1503483"/>
                  <a:pt x="549288" y="1501801"/>
                  <a:pt x="534504" y="1499467"/>
                </a:cubicBezTo>
                <a:lnTo>
                  <a:pt x="458304" y="1486767"/>
                </a:lnTo>
                <a:cubicBezTo>
                  <a:pt x="401137" y="1458183"/>
                  <a:pt x="471652" y="1490874"/>
                  <a:pt x="375754" y="1461367"/>
                </a:cubicBezTo>
                <a:cubicBezTo>
                  <a:pt x="366707" y="1458583"/>
                  <a:pt x="359143" y="1452183"/>
                  <a:pt x="350354" y="1448667"/>
                </a:cubicBezTo>
                <a:cubicBezTo>
                  <a:pt x="337925" y="1443695"/>
                  <a:pt x="323393" y="1443393"/>
                  <a:pt x="312254" y="1435967"/>
                </a:cubicBezTo>
                <a:cubicBezTo>
                  <a:pt x="305904" y="1431734"/>
                  <a:pt x="299830" y="1427053"/>
                  <a:pt x="293204" y="1423267"/>
                </a:cubicBezTo>
                <a:cubicBezTo>
                  <a:pt x="284985" y="1418571"/>
                  <a:pt x="275377" y="1416247"/>
                  <a:pt x="267804" y="1410567"/>
                </a:cubicBezTo>
                <a:cubicBezTo>
                  <a:pt x="258225" y="1403383"/>
                  <a:pt x="251855" y="1392518"/>
                  <a:pt x="242404" y="1385167"/>
                </a:cubicBezTo>
                <a:cubicBezTo>
                  <a:pt x="232662" y="1377590"/>
                  <a:pt x="220528" y="1373522"/>
                  <a:pt x="210654" y="1366117"/>
                </a:cubicBezTo>
                <a:cubicBezTo>
                  <a:pt x="159167" y="1327502"/>
                  <a:pt x="226772" y="1364651"/>
                  <a:pt x="166204" y="1334367"/>
                </a:cubicBezTo>
                <a:cubicBezTo>
                  <a:pt x="159854" y="1325900"/>
                  <a:pt x="155189" y="1315855"/>
                  <a:pt x="147154" y="1308967"/>
                </a:cubicBezTo>
                <a:cubicBezTo>
                  <a:pt x="139967" y="1302807"/>
                  <a:pt x="128447" y="1302960"/>
                  <a:pt x="121754" y="1296267"/>
                </a:cubicBezTo>
                <a:cubicBezTo>
                  <a:pt x="113027" y="1287540"/>
                  <a:pt x="109245" y="1274983"/>
                  <a:pt x="102704" y="1264517"/>
                </a:cubicBezTo>
                <a:cubicBezTo>
                  <a:pt x="57208" y="1191724"/>
                  <a:pt x="117925" y="1294958"/>
                  <a:pt x="83654" y="1226417"/>
                </a:cubicBezTo>
                <a:cubicBezTo>
                  <a:pt x="78134" y="1215378"/>
                  <a:pt x="70954" y="1205250"/>
                  <a:pt x="64604" y="1194667"/>
                </a:cubicBezTo>
                <a:cubicBezTo>
                  <a:pt x="50501" y="1095947"/>
                  <a:pt x="70908" y="1197728"/>
                  <a:pt x="39204" y="1118467"/>
                </a:cubicBezTo>
                <a:cubicBezTo>
                  <a:pt x="32734" y="1102291"/>
                  <a:pt x="27584" y="1036408"/>
                  <a:pt x="26504" y="1029567"/>
                </a:cubicBezTo>
                <a:cubicBezTo>
                  <a:pt x="20328" y="990450"/>
                  <a:pt x="15710" y="973690"/>
                  <a:pt x="7454" y="940667"/>
                </a:cubicBezTo>
                <a:cubicBezTo>
                  <a:pt x="5337" y="921617"/>
                  <a:pt x="1104" y="902684"/>
                  <a:pt x="1104" y="883517"/>
                </a:cubicBezTo>
                <a:cubicBezTo>
                  <a:pt x="1104" y="687574"/>
                  <a:pt x="0" y="776945"/>
                  <a:pt x="13804" y="680317"/>
                </a:cubicBezTo>
                <a:cubicBezTo>
                  <a:pt x="16217" y="663423"/>
                  <a:pt x="17101" y="646307"/>
                  <a:pt x="20154" y="629517"/>
                </a:cubicBezTo>
                <a:cubicBezTo>
                  <a:pt x="24714" y="604436"/>
                  <a:pt x="27583" y="614658"/>
                  <a:pt x="39204" y="591417"/>
                </a:cubicBezTo>
                <a:cubicBezTo>
                  <a:pt x="65494" y="538837"/>
                  <a:pt x="21858" y="607912"/>
                  <a:pt x="58254" y="553317"/>
                </a:cubicBezTo>
                <a:cubicBezTo>
                  <a:pt x="60371" y="544850"/>
                  <a:pt x="60366" y="535546"/>
                  <a:pt x="64604" y="527917"/>
                </a:cubicBezTo>
                <a:cubicBezTo>
                  <a:pt x="74295" y="510474"/>
                  <a:pt x="94546" y="491625"/>
                  <a:pt x="109054" y="477117"/>
                </a:cubicBezTo>
                <a:cubicBezTo>
                  <a:pt x="111171" y="470767"/>
                  <a:pt x="112153" y="463918"/>
                  <a:pt x="115404" y="458067"/>
                </a:cubicBezTo>
                <a:cubicBezTo>
                  <a:pt x="131891" y="428390"/>
                  <a:pt x="166692" y="386948"/>
                  <a:pt x="185254" y="362817"/>
                </a:cubicBezTo>
                <a:cubicBezTo>
                  <a:pt x="191707" y="354428"/>
                  <a:pt x="197954" y="345884"/>
                  <a:pt x="204304" y="337417"/>
                </a:cubicBezTo>
                <a:cubicBezTo>
                  <a:pt x="210654" y="328950"/>
                  <a:pt x="217483" y="320823"/>
                  <a:pt x="223354" y="312017"/>
                </a:cubicBezTo>
                <a:cubicBezTo>
                  <a:pt x="227587" y="305667"/>
                  <a:pt x="230984" y="298671"/>
                  <a:pt x="236054" y="292967"/>
                </a:cubicBezTo>
                <a:cubicBezTo>
                  <a:pt x="247986" y="279543"/>
                  <a:pt x="263378" y="269235"/>
                  <a:pt x="274154" y="254867"/>
                </a:cubicBezTo>
                <a:cubicBezTo>
                  <a:pt x="280504" y="246400"/>
                  <a:pt x="285402" y="236618"/>
                  <a:pt x="293204" y="229467"/>
                </a:cubicBezTo>
                <a:cubicBezTo>
                  <a:pt x="310994" y="213159"/>
                  <a:pt x="333289" y="202082"/>
                  <a:pt x="350354" y="185017"/>
                </a:cubicBezTo>
                <a:cubicBezTo>
                  <a:pt x="356704" y="178667"/>
                  <a:pt x="362096" y="171187"/>
                  <a:pt x="369404" y="165967"/>
                </a:cubicBezTo>
                <a:cubicBezTo>
                  <a:pt x="398674" y="145060"/>
                  <a:pt x="389311" y="162383"/>
                  <a:pt x="413854" y="140567"/>
                </a:cubicBezTo>
                <a:cubicBezTo>
                  <a:pt x="427278" y="128635"/>
                  <a:pt x="434915" y="108147"/>
                  <a:pt x="451954" y="102467"/>
                </a:cubicBezTo>
                <a:cubicBezTo>
                  <a:pt x="483178" y="92059"/>
                  <a:pt x="489292" y="92016"/>
                  <a:pt x="515454" y="77067"/>
                </a:cubicBezTo>
                <a:cubicBezTo>
                  <a:pt x="522080" y="73281"/>
                  <a:pt x="527194" y="66560"/>
                  <a:pt x="534504" y="64367"/>
                </a:cubicBezTo>
                <a:cubicBezTo>
                  <a:pt x="548840" y="60066"/>
                  <a:pt x="564161" y="60293"/>
                  <a:pt x="578954" y="58017"/>
                </a:cubicBezTo>
                <a:cubicBezTo>
                  <a:pt x="591679" y="56059"/>
                  <a:pt x="604292" y="53369"/>
                  <a:pt x="617054" y="51667"/>
                </a:cubicBezTo>
                <a:cubicBezTo>
                  <a:pt x="636053" y="49134"/>
                  <a:pt x="655229" y="48028"/>
                  <a:pt x="674204" y="45317"/>
                </a:cubicBezTo>
                <a:cubicBezTo>
                  <a:pt x="684888" y="43791"/>
                  <a:pt x="695244" y="40306"/>
                  <a:pt x="705954" y="38967"/>
                </a:cubicBezTo>
                <a:cubicBezTo>
                  <a:pt x="729153" y="36067"/>
                  <a:pt x="752521" y="34734"/>
                  <a:pt x="775804" y="32617"/>
                </a:cubicBezTo>
                <a:cubicBezTo>
                  <a:pt x="784271" y="30500"/>
                  <a:pt x="792550" y="27396"/>
                  <a:pt x="801204" y="26267"/>
                </a:cubicBezTo>
                <a:cubicBezTo>
                  <a:pt x="1002585" y="0"/>
                  <a:pt x="1007060" y="15036"/>
                  <a:pt x="1290154" y="19917"/>
                </a:cubicBezTo>
                <a:cubicBezTo>
                  <a:pt x="1298621" y="22034"/>
                  <a:pt x="1307035" y="24374"/>
                  <a:pt x="1315554" y="26267"/>
                </a:cubicBezTo>
                <a:cubicBezTo>
                  <a:pt x="1326090" y="28608"/>
                  <a:pt x="1336833" y="29999"/>
                  <a:pt x="1347304" y="32617"/>
                </a:cubicBezTo>
                <a:cubicBezTo>
                  <a:pt x="1374558" y="39430"/>
                  <a:pt x="1361465" y="39552"/>
                  <a:pt x="1391754" y="51667"/>
                </a:cubicBezTo>
                <a:cubicBezTo>
                  <a:pt x="1404183" y="56639"/>
                  <a:pt x="1418715" y="56941"/>
                  <a:pt x="1429854" y="64367"/>
                </a:cubicBezTo>
                <a:cubicBezTo>
                  <a:pt x="1476266" y="95309"/>
                  <a:pt x="1417908" y="57541"/>
                  <a:pt x="1474304" y="89767"/>
                </a:cubicBezTo>
                <a:cubicBezTo>
                  <a:pt x="1518691" y="115131"/>
                  <a:pt x="1462591" y="90162"/>
                  <a:pt x="1525104" y="115167"/>
                </a:cubicBezTo>
                <a:cubicBezTo>
                  <a:pt x="1531454" y="121517"/>
                  <a:pt x="1537255" y="128468"/>
                  <a:pt x="1544154" y="134217"/>
                </a:cubicBezTo>
                <a:cubicBezTo>
                  <a:pt x="1550017" y="139103"/>
                  <a:pt x="1557808" y="141521"/>
                  <a:pt x="1563204" y="146917"/>
                </a:cubicBezTo>
                <a:cubicBezTo>
                  <a:pt x="1605537" y="189250"/>
                  <a:pt x="1544154" y="144800"/>
                  <a:pt x="1594954" y="178667"/>
                </a:cubicBezTo>
                <a:cubicBezTo>
                  <a:pt x="1626486" y="225965"/>
                  <a:pt x="1585960" y="167874"/>
                  <a:pt x="1626704" y="216767"/>
                </a:cubicBezTo>
                <a:cubicBezTo>
                  <a:pt x="1631590" y="222630"/>
                  <a:pt x="1639404" y="235817"/>
                  <a:pt x="1639404" y="23581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806700" y="4392369"/>
            <a:ext cx="5142089" cy="1805231"/>
          </a:xfrm>
          <a:custGeom>
            <a:avLst/>
            <a:gdLst>
              <a:gd name="connsiteX0" fmla="*/ 3994150 w 5142089"/>
              <a:gd name="connsiteY0" fmla="*/ 1805231 h 1805231"/>
              <a:gd name="connsiteX1" fmla="*/ 4451350 w 5142089"/>
              <a:gd name="connsiteY1" fmla="*/ 1792531 h 1805231"/>
              <a:gd name="connsiteX2" fmla="*/ 4495800 w 5142089"/>
              <a:gd name="connsiteY2" fmla="*/ 1773481 h 1805231"/>
              <a:gd name="connsiteX3" fmla="*/ 4584700 w 5142089"/>
              <a:gd name="connsiteY3" fmla="*/ 1735381 h 1805231"/>
              <a:gd name="connsiteX4" fmla="*/ 4641850 w 5142089"/>
              <a:gd name="connsiteY4" fmla="*/ 1709981 h 1805231"/>
              <a:gd name="connsiteX5" fmla="*/ 4724400 w 5142089"/>
              <a:gd name="connsiteY5" fmla="*/ 1678231 h 1805231"/>
              <a:gd name="connsiteX6" fmla="*/ 4781550 w 5142089"/>
              <a:gd name="connsiteY6" fmla="*/ 1640131 h 1805231"/>
              <a:gd name="connsiteX7" fmla="*/ 4819650 w 5142089"/>
              <a:gd name="connsiteY7" fmla="*/ 1614731 h 1805231"/>
              <a:gd name="connsiteX8" fmla="*/ 4845050 w 5142089"/>
              <a:gd name="connsiteY8" fmla="*/ 1608381 h 1805231"/>
              <a:gd name="connsiteX9" fmla="*/ 4870450 w 5142089"/>
              <a:gd name="connsiteY9" fmla="*/ 1582981 h 1805231"/>
              <a:gd name="connsiteX10" fmla="*/ 4895850 w 5142089"/>
              <a:gd name="connsiteY10" fmla="*/ 1563931 h 1805231"/>
              <a:gd name="connsiteX11" fmla="*/ 4946650 w 5142089"/>
              <a:gd name="connsiteY11" fmla="*/ 1519481 h 1805231"/>
              <a:gd name="connsiteX12" fmla="*/ 5010150 w 5142089"/>
              <a:gd name="connsiteY12" fmla="*/ 1417881 h 1805231"/>
              <a:gd name="connsiteX13" fmla="*/ 5016500 w 5142089"/>
              <a:gd name="connsiteY13" fmla="*/ 1392481 h 1805231"/>
              <a:gd name="connsiteX14" fmla="*/ 5029200 w 5142089"/>
              <a:gd name="connsiteY14" fmla="*/ 1367081 h 1805231"/>
              <a:gd name="connsiteX15" fmla="*/ 5035550 w 5142089"/>
              <a:gd name="connsiteY15" fmla="*/ 1341681 h 1805231"/>
              <a:gd name="connsiteX16" fmla="*/ 5054600 w 5142089"/>
              <a:gd name="connsiteY16" fmla="*/ 1309931 h 1805231"/>
              <a:gd name="connsiteX17" fmla="*/ 5060950 w 5142089"/>
              <a:gd name="connsiteY17" fmla="*/ 1290881 h 1805231"/>
              <a:gd name="connsiteX18" fmla="*/ 5080000 w 5142089"/>
              <a:gd name="connsiteY18" fmla="*/ 1240081 h 1805231"/>
              <a:gd name="connsiteX19" fmla="*/ 5092700 w 5142089"/>
              <a:gd name="connsiteY19" fmla="*/ 1182931 h 1805231"/>
              <a:gd name="connsiteX20" fmla="*/ 5111750 w 5142089"/>
              <a:gd name="connsiteY20" fmla="*/ 1151181 h 1805231"/>
              <a:gd name="connsiteX21" fmla="*/ 5111750 w 5142089"/>
              <a:gd name="connsiteY21" fmla="*/ 509831 h 1805231"/>
              <a:gd name="connsiteX22" fmla="*/ 5105400 w 5142089"/>
              <a:gd name="connsiteY22" fmla="*/ 471731 h 1805231"/>
              <a:gd name="connsiteX23" fmla="*/ 5086350 w 5142089"/>
              <a:gd name="connsiteY23" fmla="*/ 401881 h 1805231"/>
              <a:gd name="connsiteX24" fmla="*/ 5073650 w 5142089"/>
              <a:gd name="connsiteY24" fmla="*/ 370131 h 1805231"/>
              <a:gd name="connsiteX25" fmla="*/ 5054600 w 5142089"/>
              <a:gd name="connsiteY25" fmla="*/ 344731 h 1805231"/>
              <a:gd name="connsiteX26" fmla="*/ 5041900 w 5142089"/>
              <a:gd name="connsiteY26" fmla="*/ 306631 h 1805231"/>
              <a:gd name="connsiteX27" fmla="*/ 5035550 w 5142089"/>
              <a:gd name="connsiteY27" fmla="*/ 281231 h 1805231"/>
              <a:gd name="connsiteX28" fmla="*/ 5016500 w 5142089"/>
              <a:gd name="connsiteY28" fmla="*/ 255831 h 1805231"/>
              <a:gd name="connsiteX29" fmla="*/ 4997450 w 5142089"/>
              <a:gd name="connsiteY29" fmla="*/ 224081 h 1805231"/>
              <a:gd name="connsiteX30" fmla="*/ 4984750 w 5142089"/>
              <a:gd name="connsiteY30" fmla="*/ 205031 h 1805231"/>
              <a:gd name="connsiteX31" fmla="*/ 4978400 w 5142089"/>
              <a:gd name="connsiteY31" fmla="*/ 185981 h 1805231"/>
              <a:gd name="connsiteX32" fmla="*/ 4902200 w 5142089"/>
              <a:gd name="connsiteY32" fmla="*/ 116131 h 1805231"/>
              <a:gd name="connsiteX33" fmla="*/ 4883150 w 5142089"/>
              <a:gd name="connsiteY33" fmla="*/ 103431 h 1805231"/>
              <a:gd name="connsiteX34" fmla="*/ 4857750 w 5142089"/>
              <a:gd name="connsiteY34" fmla="*/ 90731 h 1805231"/>
              <a:gd name="connsiteX35" fmla="*/ 4832350 w 5142089"/>
              <a:gd name="connsiteY35" fmla="*/ 71681 h 1805231"/>
              <a:gd name="connsiteX36" fmla="*/ 4806950 w 5142089"/>
              <a:gd name="connsiteY36" fmla="*/ 65331 h 1805231"/>
              <a:gd name="connsiteX37" fmla="*/ 4743450 w 5142089"/>
              <a:gd name="connsiteY37" fmla="*/ 39931 h 1805231"/>
              <a:gd name="connsiteX38" fmla="*/ 4686300 w 5142089"/>
              <a:gd name="connsiteY38" fmla="*/ 27231 h 1805231"/>
              <a:gd name="connsiteX39" fmla="*/ 4654550 w 5142089"/>
              <a:gd name="connsiteY39" fmla="*/ 20881 h 1805231"/>
              <a:gd name="connsiteX40" fmla="*/ 4565650 w 5142089"/>
              <a:gd name="connsiteY40" fmla="*/ 1831 h 1805231"/>
              <a:gd name="connsiteX41" fmla="*/ 4464050 w 5142089"/>
              <a:gd name="connsiteY41" fmla="*/ 8181 h 1805231"/>
              <a:gd name="connsiteX42" fmla="*/ 4413250 w 5142089"/>
              <a:gd name="connsiteY42" fmla="*/ 33581 h 1805231"/>
              <a:gd name="connsiteX43" fmla="*/ 4387850 w 5142089"/>
              <a:gd name="connsiteY43" fmla="*/ 52631 h 1805231"/>
              <a:gd name="connsiteX44" fmla="*/ 4368800 w 5142089"/>
              <a:gd name="connsiteY44" fmla="*/ 58981 h 1805231"/>
              <a:gd name="connsiteX45" fmla="*/ 4356100 w 5142089"/>
              <a:gd name="connsiteY45" fmla="*/ 78031 h 1805231"/>
              <a:gd name="connsiteX46" fmla="*/ 4330700 w 5142089"/>
              <a:gd name="connsiteY46" fmla="*/ 90731 h 1805231"/>
              <a:gd name="connsiteX47" fmla="*/ 4305300 w 5142089"/>
              <a:gd name="connsiteY47" fmla="*/ 109781 h 1805231"/>
              <a:gd name="connsiteX48" fmla="*/ 4273550 w 5142089"/>
              <a:gd name="connsiteY48" fmla="*/ 160581 h 1805231"/>
              <a:gd name="connsiteX49" fmla="*/ 4248150 w 5142089"/>
              <a:gd name="connsiteY49" fmla="*/ 185981 h 1805231"/>
              <a:gd name="connsiteX50" fmla="*/ 4235450 w 5142089"/>
              <a:gd name="connsiteY50" fmla="*/ 205031 h 1805231"/>
              <a:gd name="connsiteX51" fmla="*/ 4197350 w 5142089"/>
              <a:gd name="connsiteY51" fmla="*/ 255831 h 1805231"/>
              <a:gd name="connsiteX52" fmla="*/ 4178300 w 5142089"/>
              <a:gd name="connsiteY52" fmla="*/ 281231 h 1805231"/>
              <a:gd name="connsiteX53" fmla="*/ 4159250 w 5142089"/>
              <a:gd name="connsiteY53" fmla="*/ 293931 h 1805231"/>
              <a:gd name="connsiteX54" fmla="*/ 4140200 w 5142089"/>
              <a:gd name="connsiteY54" fmla="*/ 319331 h 1805231"/>
              <a:gd name="connsiteX55" fmla="*/ 4102100 w 5142089"/>
              <a:gd name="connsiteY55" fmla="*/ 357431 h 1805231"/>
              <a:gd name="connsiteX56" fmla="*/ 4083050 w 5142089"/>
              <a:gd name="connsiteY56" fmla="*/ 382831 h 1805231"/>
              <a:gd name="connsiteX57" fmla="*/ 4070350 w 5142089"/>
              <a:gd name="connsiteY57" fmla="*/ 401881 h 1805231"/>
              <a:gd name="connsiteX58" fmla="*/ 4051300 w 5142089"/>
              <a:gd name="connsiteY58" fmla="*/ 420931 h 1805231"/>
              <a:gd name="connsiteX59" fmla="*/ 4032250 w 5142089"/>
              <a:gd name="connsiteY59" fmla="*/ 446331 h 1805231"/>
              <a:gd name="connsiteX60" fmla="*/ 4013200 w 5142089"/>
              <a:gd name="connsiteY60" fmla="*/ 459031 h 1805231"/>
              <a:gd name="connsiteX61" fmla="*/ 3994150 w 5142089"/>
              <a:gd name="connsiteY61" fmla="*/ 484431 h 1805231"/>
              <a:gd name="connsiteX62" fmla="*/ 3975100 w 5142089"/>
              <a:gd name="connsiteY62" fmla="*/ 497131 h 1805231"/>
              <a:gd name="connsiteX63" fmla="*/ 3956050 w 5142089"/>
              <a:gd name="connsiteY63" fmla="*/ 516181 h 1805231"/>
              <a:gd name="connsiteX64" fmla="*/ 3937000 w 5142089"/>
              <a:gd name="connsiteY64" fmla="*/ 528881 h 1805231"/>
              <a:gd name="connsiteX65" fmla="*/ 3898900 w 5142089"/>
              <a:gd name="connsiteY65" fmla="*/ 560631 h 1805231"/>
              <a:gd name="connsiteX66" fmla="*/ 3854450 w 5142089"/>
              <a:gd name="connsiteY66" fmla="*/ 592381 h 1805231"/>
              <a:gd name="connsiteX67" fmla="*/ 3829050 w 5142089"/>
              <a:gd name="connsiteY67" fmla="*/ 598731 h 1805231"/>
              <a:gd name="connsiteX68" fmla="*/ 3803650 w 5142089"/>
              <a:gd name="connsiteY68" fmla="*/ 617781 h 1805231"/>
              <a:gd name="connsiteX69" fmla="*/ 3784600 w 5142089"/>
              <a:gd name="connsiteY69" fmla="*/ 624131 h 1805231"/>
              <a:gd name="connsiteX70" fmla="*/ 3733800 w 5142089"/>
              <a:gd name="connsiteY70" fmla="*/ 643181 h 1805231"/>
              <a:gd name="connsiteX71" fmla="*/ 3714750 w 5142089"/>
              <a:gd name="connsiteY71" fmla="*/ 655881 h 1805231"/>
              <a:gd name="connsiteX72" fmla="*/ 3689350 w 5142089"/>
              <a:gd name="connsiteY72" fmla="*/ 662231 h 1805231"/>
              <a:gd name="connsiteX73" fmla="*/ 3670300 w 5142089"/>
              <a:gd name="connsiteY73" fmla="*/ 668581 h 1805231"/>
              <a:gd name="connsiteX74" fmla="*/ 3644900 w 5142089"/>
              <a:gd name="connsiteY74" fmla="*/ 681281 h 1805231"/>
              <a:gd name="connsiteX75" fmla="*/ 3594100 w 5142089"/>
              <a:gd name="connsiteY75" fmla="*/ 687631 h 1805231"/>
              <a:gd name="connsiteX76" fmla="*/ 3556000 w 5142089"/>
              <a:gd name="connsiteY76" fmla="*/ 693981 h 1805231"/>
              <a:gd name="connsiteX77" fmla="*/ 3530600 w 5142089"/>
              <a:gd name="connsiteY77" fmla="*/ 706681 h 1805231"/>
              <a:gd name="connsiteX78" fmla="*/ 3441700 w 5142089"/>
              <a:gd name="connsiteY78" fmla="*/ 719381 h 1805231"/>
              <a:gd name="connsiteX79" fmla="*/ 3384550 w 5142089"/>
              <a:gd name="connsiteY79" fmla="*/ 738431 h 1805231"/>
              <a:gd name="connsiteX80" fmla="*/ 3295650 w 5142089"/>
              <a:gd name="connsiteY80" fmla="*/ 751131 h 1805231"/>
              <a:gd name="connsiteX81" fmla="*/ 3238500 w 5142089"/>
              <a:gd name="connsiteY81" fmla="*/ 757481 h 1805231"/>
              <a:gd name="connsiteX82" fmla="*/ 3168650 w 5142089"/>
              <a:gd name="connsiteY82" fmla="*/ 763831 h 1805231"/>
              <a:gd name="connsiteX83" fmla="*/ 3130550 w 5142089"/>
              <a:gd name="connsiteY83" fmla="*/ 770181 h 1805231"/>
              <a:gd name="connsiteX84" fmla="*/ 2921000 w 5142089"/>
              <a:gd name="connsiteY84" fmla="*/ 782881 h 1805231"/>
              <a:gd name="connsiteX85" fmla="*/ 2819400 w 5142089"/>
              <a:gd name="connsiteY85" fmla="*/ 795581 h 1805231"/>
              <a:gd name="connsiteX86" fmla="*/ 2794000 w 5142089"/>
              <a:gd name="connsiteY86" fmla="*/ 801931 h 1805231"/>
              <a:gd name="connsiteX87" fmla="*/ 1873250 w 5142089"/>
              <a:gd name="connsiteY87" fmla="*/ 795581 h 1805231"/>
              <a:gd name="connsiteX88" fmla="*/ 1816100 w 5142089"/>
              <a:gd name="connsiteY88" fmla="*/ 789231 h 1805231"/>
              <a:gd name="connsiteX89" fmla="*/ 1695450 w 5142089"/>
              <a:gd name="connsiteY89" fmla="*/ 770181 h 1805231"/>
              <a:gd name="connsiteX90" fmla="*/ 1663700 w 5142089"/>
              <a:gd name="connsiteY90" fmla="*/ 763831 h 1805231"/>
              <a:gd name="connsiteX91" fmla="*/ 1587500 w 5142089"/>
              <a:gd name="connsiteY91" fmla="*/ 757481 h 1805231"/>
              <a:gd name="connsiteX92" fmla="*/ 1543050 w 5142089"/>
              <a:gd name="connsiteY92" fmla="*/ 744781 h 1805231"/>
              <a:gd name="connsiteX93" fmla="*/ 1397000 w 5142089"/>
              <a:gd name="connsiteY93" fmla="*/ 732081 h 1805231"/>
              <a:gd name="connsiteX94" fmla="*/ 1358900 w 5142089"/>
              <a:gd name="connsiteY94" fmla="*/ 719381 h 1805231"/>
              <a:gd name="connsiteX95" fmla="*/ 165100 w 5142089"/>
              <a:gd name="connsiteY95" fmla="*/ 719381 h 1805231"/>
              <a:gd name="connsiteX96" fmla="*/ 139700 w 5142089"/>
              <a:gd name="connsiteY96" fmla="*/ 725731 h 1805231"/>
              <a:gd name="connsiteX97" fmla="*/ 101600 w 5142089"/>
              <a:gd name="connsiteY97" fmla="*/ 751131 h 1805231"/>
              <a:gd name="connsiteX98" fmla="*/ 82550 w 5142089"/>
              <a:gd name="connsiteY98" fmla="*/ 757481 h 1805231"/>
              <a:gd name="connsiteX99" fmla="*/ 19050 w 5142089"/>
              <a:gd name="connsiteY99" fmla="*/ 789231 h 1805231"/>
              <a:gd name="connsiteX100" fmla="*/ 0 w 5142089"/>
              <a:gd name="connsiteY100" fmla="*/ 801931 h 180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5142089" h="1805231">
                <a:moveTo>
                  <a:pt x="3994150" y="1805231"/>
                </a:moveTo>
                <a:cubicBezTo>
                  <a:pt x="4146550" y="1800998"/>
                  <a:pt x="4299196" y="1802161"/>
                  <a:pt x="4451350" y="1792531"/>
                </a:cubicBezTo>
                <a:cubicBezTo>
                  <a:pt x="4467438" y="1791513"/>
                  <a:pt x="4480706" y="1779141"/>
                  <a:pt x="4495800" y="1773481"/>
                </a:cubicBezTo>
                <a:cubicBezTo>
                  <a:pt x="4651349" y="1715150"/>
                  <a:pt x="4482448" y="1786507"/>
                  <a:pt x="4584700" y="1735381"/>
                </a:cubicBezTo>
                <a:cubicBezTo>
                  <a:pt x="4603346" y="1726058"/>
                  <a:pt x="4622494" y="1717723"/>
                  <a:pt x="4641850" y="1709981"/>
                </a:cubicBezTo>
                <a:cubicBezTo>
                  <a:pt x="4697172" y="1687852"/>
                  <a:pt x="4665322" y="1707770"/>
                  <a:pt x="4724400" y="1678231"/>
                </a:cubicBezTo>
                <a:cubicBezTo>
                  <a:pt x="4755097" y="1662883"/>
                  <a:pt x="4754961" y="1658743"/>
                  <a:pt x="4781550" y="1640131"/>
                </a:cubicBezTo>
                <a:cubicBezTo>
                  <a:pt x="4794054" y="1631378"/>
                  <a:pt x="4805998" y="1621557"/>
                  <a:pt x="4819650" y="1614731"/>
                </a:cubicBezTo>
                <a:cubicBezTo>
                  <a:pt x="4827456" y="1610828"/>
                  <a:pt x="4836583" y="1610498"/>
                  <a:pt x="4845050" y="1608381"/>
                </a:cubicBezTo>
                <a:cubicBezTo>
                  <a:pt x="4853517" y="1599914"/>
                  <a:pt x="4861439" y="1590866"/>
                  <a:pt x="4870450" y="1582981"/>
                </a:cubicBezTo>
                <a:cubicBezTo>
                  <a:pt x="4878415" y="1576012"/>
                  <a:pt x="4888366" y="1571415"/>
                  <a:pt x="4895850" y="1563931"/>
                </a:cubicBezTo>
                <a:cubicBezTo>
                  <a:pt x="4944351" y="1515430"/>
                  <a:pt x="4880115" y="1559402"/>
                  <a:pt x="4946650" y="1519481"/>
                </a:cubicBezTo>
                <a:cubicBezTo>
                  <a:pt x="4954139" y="1508247"/>
                  <a:pt x="4998856" y="1447998"/>
                  <a:pt x="5010150" y="1417881"/>
                </a:cubicBezTo>
                <a:cubicBezTo>
                  <a:pt x="5013214" y="1409709"/>
                  <a:pt x="5013436" y="1400653"/>
                  <a:pt x="5016500" y="1392481"/>
                </a:cubicBezTo>
                <a:cubicBezTo>
                  <a:pt x="5019824" y="1383618"/>
                  <a:pt x="5025876" y="1375944"/>
                  <a:pt x="5029200" y="1367081"/>
                </a:cubicBezTo>
                <a:cubicBezTo>
                  <a:pt x="5032264" y="1358909"/>
                  <a:pt x="5032006" y="1349656"/>
                  <a:pt x="5035550" y="1341681"/>
                </a:cubicBezTo>
                <a:cubicBezTo>
                  <a:pt x="5040563" y="1330403"/>
                  <a:pt x="5049080" y="1320970"/>
                  <a:pt x="5054600" y="1309931"/>
                </a:cubicBezTo>
                <a:cubicBezTo>
                  <a:pt x="5057593" y="1303944"/>
                  <a:pt x="5058663" y="1297171"/>
                  <a:pt x="5060950" y="1290881"/>
                </a:cubicBezTo>
                <a:cubicBezTo>
                  <a:pt x="5067130" y="1273885"/>
                  <a:pt x="5074682" y="1257366"/>
                  <a:pt x="5080000" y="1240081"/>
                </a:cubicBezTo>
                <a:cubicBezTo>
                  <a:pt x="5082761" y="1231107"/>
                  <a:pt x="5088018" y="1193465"/>
                  <a:pt x="5092700" y="1182931"/>
                </a:cubicBezTo>
                <a:cubicBezTo>
                  <a:pt x="5097713" y="1171653"/>
                  <a:pt x="5105400" y="1161764"/>
                  <a:pt x="5111750" y="1151181"/>
                </a:cubicBezTo>
                <a:cubicBezTo>
                  <a:pt x="5142089" y="908468"/>
                  <a:pt x="5123226" y="1077903"/>
                  <a:pt x="5111750" y="509831"/>
                </a:cubicBezTo>
                <a:cubicBezTo>
                  <a:pt x="5111490" y="496958"/>
                  <a:pt x="5108098" y="484320"/>
                  <a:pt x="5105400" y="471731"/>
                </a:cubicBezTo>
                <a:cubicBezTo>
                  <a:pt x="5101010" y="451243"/>
                  <a:pt x="5094410" y="423375"/>
                  <a:pt x="5086350" y="401881"/>
                </a:cubicBezTo>
                <a:cubicBezTo>
                  <a:pt x="5082348" y="391208"/>
                  <a:pt x="5079186" y="380095"/>
                  <a:pt x="5073650" y="370131"/>
                </a:cubicBezTo>
                <a:cubicBezTo>
                  <a:pt x="5068510" y="360880"/>
                  <a:pt x="5060950" y="353198"/>
                  <a:pt x="5054600" y="344731"/>
                </a:cubicBezTo>
                <a:cubicBezTo>
                  <a:pt x="5050367" y="332031"/>
                  <a:pt x="5045747" y="319453"/>
                  <a:pt x="5041900" y="306631"/>
                </a:cubicBezTo>
                <a:cubicBezTo>
                  <a:pt x="5039392" y="298272"/>
                  <a:pt x="5039453" y="289037"/>
                  <a:pt x="5035550" y="281231"/>
                </a:cubicBezTo>
                <a:cubicBezTo>
                  <a:pt x="5030817" y="271765"/>
                  <a:pt x="5022371" y="264637"/>
                  <a:pt x="5016500" y="255831"/>
                </a:cubicBezTo>
                <a:cubicBezTo>
                  <a:pt x="5009654" y="245562"/>
                  <a:pt x="5003991" y="234547"/>
                  <a:pt x="4997450" y="224081"/>
                </a:cubicBezTo>
                <a:cubicBezTo>
                  <a:pt x="4993405" y="217609"/>
                  <a:pt x="4988163" y="211857"/>
                  <a:pt x="4984750" y="205031"/>
                </a:cubicBezTo>
                <a:cubicBezTo>
                  <a:pt x="4981757" y="199044"/>
                  <a:pt x="4982581" y="191208"/>
                  <a:pt x="4978400" y="185981"/>
                </a:cubicBezTo>
                <a:cubicBezTo>
                  <a:pt x="4958822" y="161508"/>
                  <a:pt x="4928026" y="135501"/>
                  <a:pt x="4902200" y="116131"/>
                </a:cubicBezTo>
                <a:cubicBezTo>
                  <a:pt x="4896095" y="111552"/>
                  <a:pt x="4889776" y="107217"/>
                  <a:pt x="4883150" y="103431"/>
                </a:cubicBezTo>
                <a:cubicBezTo>
                  <a:pt x="4874931" y="98735"/>
                  <a:pt x="4865777" y="95748"/>
                  <a:pt x="4857750" y="90731"/>
                </a:cubicBezTo>
                <a:cubicBezTo>
                  <a:pt x="4848775" y="85122"/>
                  <a:pt x="4841816" y="76414"/>
                  <a:pt x="4832350" y="71681"/>
                </a:cubicBezTo>
                <a:cubicBezTo>
                  <a:pt x="4824544" y="67778"/>
                  <a:pt x="4815122" y="68395"/>
                  <a:pt x="4806950" y="65331"/>
                </a:cubicBezTo>
                <a:cubicBezTo>
                  <a:pt x="4768245" y="50817"/>
                  <a:pt x="4792413" y="49724"/>
                  <a:pt x="4743450" y="39931"/>
                </a:cubicBezTo>
                <a:cubicBezTo>
                  <a:pt x="4647691" y="20779"/>
                  <a:pt x="4767009" y="45166"/>
                  <a:pt x="4686300" y="27231"/>
                </a:cubicBezTo>
                <a:cubicBezTo>
                  <a:pt x="4675764" y="24890"/>
                  <a:pt x="4664963" y="23721"/>
                  <a:pt x="4654550" y="20881"/>
                </a:cubicBezTo>
                <a:cubicBezTo>
                  <a:pt x="4577988" y="0"/>
                  <a:pt x="4658126" y="13390"/>
                  <a:pt x="4565650" y="1831"/>
                </a:cubicBezTo>
                <a:cubicBezTo>
                  <a:pt x="4531783" y="3948"/>
                  <a:pt x="4497642" y="3382"/>
                  <a:pt x="4464050" y="8181"/>
                </a:cubicBezTo>
                <a:cubicBezTo>
                  <a:pt x="4446242" y="10725"/>
                  <a:pt x="4427705" y="23256"/>
                  <a:pt x="4413250" y="33581"/>
                </a:cubicBezTo>
                <a:cubicBezTo>
                  <a:pt x="4404638" y="39732"/>
                  <a:pt x="4397039" y="47380"/>
                  <a:pt x="4387850" y="52631"/>
                </a:cubicBezTo>
                <a:cubicBezTo>
                  <a:pt x="4382038" y="55952"/>
                  <a:pt x="4375150" y="56864"/>
                  <a:pt x="4368800" y="58981"/>
                </a:cubicBezTo>
                <a:cubicBezTo>
                  <a:pt x="4364567" y="65331"/>
                  <a:pt x="4361963" y="73145"/>
                  <a:pt x="4356100" y="78031"/>
                </a:cubicBezTo>
                <a:cubicBezTo>
                  <a:pt x="4348828" y="84091"/>
                  <a:pt x="4338727" y="85714"/>
                  <a:pt x="4330700" y="90731"/>
                </a:cubicBezTo>
                <a:cubicBezTo>
                  <a:pt x="4321725" y="96340"/>
                  <a:pt x="4313767" y="103431"/>
                  <a:pt x="4305300" y="109781"/>
                </a:cubicBezTo>
                <a:cubicBezTo>
                  <a:pt x="4292782" y="134816"/>
                  <a:pt x="4292784" y="138599"/>
                  <a:pt x="4273550" y="160581"/>
                </a:cubicBezTo>
                <a:cubicBezTo>
                  <a:pt x="4265665" y="169592"/>
                  <a:pt x="4255942" y="176890"/>
                  <a:pt x="4248150" y="185981"/>
                </a:cubicBezTo>
                <a:cubicBezTo>
                  <a:pt x="4243183" y="191775"/>
                  <a:pt x="4239939" y="198859"/>
                  <a:pt x="4235450" y="205031"/>
                </a:cubicBezTo>
                <a:cubicBezTo>
                  <a:pt x="4223000" y="222149"/>
                  <a:pt x="4210050" y="238898"/>
                  <a:pt x="4197350" y="255831"/>
                </a:cubicBezTo>
                <a:cubicBezTo>
                  <a:pt x="4191000" y="264298"/>
                  <a:pt x="4187106" y="275360"/>
                  <a:pt x="4178300" y="281231"/>
                </a:cubicBezTo>
                <a:cubicBezTo>
                  <a:pt x="4171950" y="285464"/>
                  <a:pt x="4164646" y="288535"/>
                  <a:pt x="4159250" y="293931"/>
                </a:cubicBezTo>
                <a:cubicBezTo>
                  <a:pt x="4151766" y="301415"/>
                  <a:pt x="4147280" y="311464"/>
                  <a:pt x="4140200" y="319331"/>
                </a:cubicBezTo>
                <a:cubicBezTo>
                  <a:pt x="4128185" y="332681"/>
                  <a:pt x="4112876" y="343063"/>
                  <a:pt x="4102100" y="357431"/>
                </a:cubicBezTo>
                <a:cubicBezTo>
                  <a:pt x="4095750" y="365898"/>
                  <a:pt x="4089201" y="374219"/>
                  <a:pt x="4083050" y="382831"/>
                </a:cubicBezTo>
                <a:cubicBezTo>
                  <a:pt x="4078614" y="389041"/>
                  <a:pt x="4075236" y="396018"/>
                  <a:pt x="4070350" y="401881"/>
                </a:cubicBezTo>
                <a:cubicBezTo>
                  <a:pt x="4064601" y="408780"/>
                  <a:pt x="4057144" y="414113"/>
                  <a:pt x="4051300" y="420931"/>
                </a:cubicBezTo>
                <a:cubicBezTo>
                  <a:pt x="4044412" y="428966"/>
                  <a:pt x="4039734" y="438847"/>
                  <a:pt x="4032250" y="446331"/>
                </a:cubicBezTo>
                <a:cubicBezTo>
                  <a:pt x="4026854" y="451727"/>
                  <a:pt x="4018596" y="453635"/>
                  <a:pt x="4013200" y="459031"/>
                </a:cubicBezTo>
                <a:cubicBezTo>
                  <a:pt x="4005716" y="466515"/>
                  <a:pt x="4001634" y="476947"/>
                  <a:pt x="3994150" y="484431"/>
                </a:cubicBezTo>
                <a:cubicBezTo>
                  <a:pt x="3988754" y="489827"/>
                  <a:pt x="3980963" y="492245"/>
                  <a:pt x="3975100" y="497131"/>
                </a:cubicBezTo>
                <a:cubicBezTo>
                  <a:pt x="3968201" y="502880"/>
                  <a:pt x="3962949" y="510432"/>
                  <a:pt x="3956050" y="516181"/>
                </a:cubicBezTo>
                <a:cubicBezTo>
                  <a:pt x="3950187" y="521067"/>
                  <a:pt x="3942863" y="523995"/>
                  <a:pt x="3937000" y="528881"/>
                </a:cubicBezTo>
                <a:cubicBezTo>
                  <a:pt x="3865845" y="588177"/>
                  <a:pt x="3965117" y="513333"/>
                  <a:pt x="3898900" y="560631"/>
                </a:cubicBezTo>
                <a:cubicBezTo>
                  <a:pt x="3895647" y="562954"/>
                  <a:pt x="3861933" y="589174"/>
                  <a:pt x="3854450" y="592381"/>
                </a:cubicBezTo>
                <a:cubicBezTo>
                  <a:pt x="3846428" y="595819"/>
                  <a:pt x="3837517" y="596614"/>
                  <a:pt x="3829050" y="598731"/>
                </a:cubicBezTo>
                <a:cubicBezTo>
                  <a:pt x="3820583" y="605081"/>
                  <a:pt x="3812839" y="612530"/>
                  <a:pt x="3803650" y="617781"/>
                </a:cubicBezTo>
                <a:cubicBezTo>
                  <a:pt x="3797838" y="621102"/>
                  <a:pt x="3790752" y="621494"/>
                  <a:pt x="3784600" y="624131"/>
                </a:cubicBezTo>
                <a:cubicBezTo>
                  <a:pt x="3738112" y="644055"/>
                  <a:pt x="3780629" y="631474"/>
                  <a:pt x="3733800" y="643181"/>
                </a:cubicBezTo>
                <a:cubicBezTo>
                  <a:pt x="3727450" y="647414"/>
                  <a:pt x="3721765" y="652875"/>
                  <a:pt x="3714750" y="655881"/>
                </a:cubicBezTo>
                <a:cubicBezTo>
                  <a:pt x="3706728" y="659319"/>
                  <a:pt x="3697741" y="659833"/>
                  <a:pt x="3689350" y="662231"/>
                </a:cubicBezTo>
                <a:cubicBezTo>
                  <a:pt x="3682914" y="664070"/>
                  <a:pt x="3676452" y="665944"/>
                  <a:pt x="3670300" y="668581"/>
                </a:cubicBezTo>
                <a:cubicBezTo>
                  <a:pt x="3661599" y="672310"/>
                  <a:pt x="3654083" y="678985"/>
                  <a:pt x="3644900" y="681281"/>
                </a:cubicBezTo>
                <a:cubicBezTo>
                  <a:pt x="3628344" y="685420"/>
                  <a:pt x="3610994" y="685218"/>
                  <a:pt x="3594100" y="687631"/>
                </a:cubicBezTo>
                <a:cubicBezTo>
                  <a:pt x="3581354" y="689452"/>
                  <a:pt x="3568700" y="691864"/>
                  <a:pt x="3556000" y="693981"/>
                </a:cubicBezTo>
                <a:cubicBezTo>
                  <a:pt x="3547533" y="698214"/>
                  <a:pt x="3539856" y="704698"/>
                  <a:pt x="3530600" y="706681"/>
                </a:cubicBezTo>
                <a:cubicBezTo>
                  <a:pt x="3467669" y="720166"/>
                  <a:pt x="3483941" y="705301"/>
                  <a:pt x="3441700" y="719381"/>
                </a:cubicBezTo>
                <a:cubicBezTo>
                  <a:pt x="3399777" y="733355"/>
                  <a:pt x="3422593" y="730822"/>
                  <a:pt x="3384550" y="738431"/>
                </a:cubicBezTo>
                <a:cubicBezTo>
                  <a:pt x="3356135" y="744114"/>
                  <a:pt x="3324079" y="747786"/>
                  <a:pt x="3295650" y="751131"/>
                </a:cubicBezTo>
                <a:lnTo>
                  <a:pt x="3238500" y="757481"/>
                </a:lnTo>
                <a:cubicBezTo>
                  <a:pt x="3215237" y="759807"/>
                  <a:pt x="3191869" y="761099"/>
                  <a:pt x="3168650" y="763831"/>
                </a:cubicBezTo>
                <a:cubicBezTo>
                  <a:pt x="3155863" y="765335"/>
                  <a:pt x="3143367" y="768960"/>
                  <a:pt x="3130550" y="770181"/>
                </a:cubicBezTo>
                <a:cubicBezTo>
                  <a:pt x="3093219" y="773736"/>
                  <a:pt x="2951957" y="781161"/>
                  <a:pt x="2921000" y="782881"/>
                </a:cubicBezTo>
                <a:cubicBezTo>
                  <a:pt x="2861183" y="797835"/>
                  <a:pt x="2932596" y="781431"/>
                  <a:pt x="2819400" y="795581"/>
                </a:cubicBezTo>
                <a:cubicBezTo>
                  <a:pt x="2810740" y="796663"/>
                  <a:pt x="2802467" y="799814"/>
                  <a:pt x="2794000" y="801931"/>
                </a:cubicBezTo>
                <a:lnTo>
                  <a:pt x="1873250" y="795581"/>
                </a:lnTo>
                <a:cubicBezTo>
                  <a:pt x="1854084" y="795332"/>
                  <a:pt x="1835075" y="791942"/>
                  <a:pt x="1816100" y="789231"/>
                </a:cubicBezTo>
                <a:cubicBezTo>
                  <a:pt x="1775794" y="783473"/>
                  <a:pt x="1735374" y="778166"/>
                  <a:pt x="1695450" y="770181"/>
                </a:cubicBezTo>
                <a:cubicBezTo>
                  <a:pt x="1684867" y="768064"/>
                  <a:pt x="1674419" y="765092"/>
                  <a:pt x="1663700" y="763831"/>
                </a:cubicBezTo>
                <a:cubicBezTo>
                  <a:pt x="1638387" y="760853"/>
                  <a:pt x="1612900" y="759598"/>
                  <a:pt x="1587500" y="757481"/>
                </a:cubicBezTo>
                <a:cubicBezTo>
                  <a:pt x="1572683" y="753248"/>
                  <a:pt x="1558324" y="746818"/>
                  <a:pt x="1543050" y="744781"/>
                </a:cubicBezTo>
                <a:cubicBezTo>
                  <a:pt x="1494612" y="738323"/>
                  <a:pt x="1397000" y="732081"/>
                  <a:pt x="1397000" y="732081"/>
                </a:cubicBezTo>
                <a:cubicBezTo>
                  <a:pt x="1384300" y="727848"/>
                  <a:pt x="1372282" y="719760"/>
                  <a:pt x="1358900" y="719381"/>
                </a:cubicBezTo>
                <a:cubicBezTo>
                  <a:pt x="916569" y="706862"/>
                  <a:pt x="602093" y="714415"/>
                  <a:pt x="165100" y="719381"/>
                </a:cubicBezTo>
                <a:cubicBezTo>
                  <a:pt x="156633" y="721498"/>
                  <a:pt x="147506" y="721828"/>
                  <a:pt x="139700" y="725731"/>
                </a:cubicBezTo>
                <a:cubicBezTo>
                  <a:pt x="126048" y="732557"/>
                  <a:pt x="116080" y="746304"/>
                  <a:pt x="101600" y="751131"/>
                </a:cubicBezTo>
                <a:cubicBezTo>
                  <a:pt x="95250" y="753248"/>
                  <a:pt x="88401" y="754230"/>
                  <a:pt x="82550" y="757481"/>
                </a:cubicBezTo>
                <a:cubicBezTo>
                  <a:pt x="20693" y="791846"/>
                  <a:pt x="68689" y="776821"/>
                  <a:pt x="19050" y="789231"/>
                </a:cubicBezTo>
                <a:lnTo>
                  <a:pt x="0" y="801931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428</Words>
  <Application>Microsoft Office PowerPoint</Application>
  <PresentationFormat>화면 슬라이드 쇼(4:3)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24</cp:revision>
  <dcterms:created xsi:type="dcterms:W3CDTF">2023-11-09T03:01:03Z</dcterms:created>
  <dcterms:modified xsi:type="dcterms:W3CDTF">2023-11-10T00:15:10Z</dcterms:modified>
</cp:coreProperties>
</file>