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375" autoAdjust="0"/>
    <p:restoredTop sz="94660"/>
  </p:normalViewPr>
  <p:slideViewPr>
    <p:cSldViewPr>
      <p:cViewPr>
        <p:scale>
          <a:sx n="200" d="100"/>
          <a:sy n="200" d="100"/>
        </p:scale>
        <p:origin x="-78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2CD6-B037-4C74-AE56-E009F000F7E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3F296-074B-4866-B533-BF794B3841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783011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여러 개에 행 하나 조회</a:t>
            </a:r>
            <a:endParaRPr lang="en-US" altLang="ko-KR" dirty="0" smtClean="0"/>
          </a:p>
          <a:p>
            <a:r>
              <a:rPr lang="en-US" altLang="ko-KR" sz="1600" dirty="0" smtClean="0"/>
              <a:t> - domain class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&lt;select id=“</a:t>
            </a:r>
            <a:r>
              <a:rPr lang="en-US" altLang="ko-KR" sz="1600" dirty="0" err="1" smtClean="0"/>
              <a:t>mcsr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DeptDomain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”&gt;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select </a:t>
            </a:r>
            <a:r>
              <a:rPr lang="en-US" altLang="ko-KR" sz="1600" dirty="0" err="1" smtClean="0"/>
              <a:t>dname</a:t>
            </a:r>
            <a:r>
              <a:rPr lang="en-US" altLang="ko-KR" sz="1600" dirty="0" smtClean="0"/>
              <a:t>, loc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from  dept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where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&lt;/select&gt;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-Handler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DeptDomain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ss.selectOne</a:t>
            </a:r>
            <a:r>
              <a:rPr lang="en-US" altLang="ko-KR" sz="1600" dirty="0" smtClean="0"/>
              <a:t>( “</a:t>
            </a:r>
            <a:r>
              <a:rPr lang="en-US" altLang="ko-KR" sz="1600" dirty="0" err="1" smtClean="0"/>
              <a:t>mcsr</a:t>
            </a:r>
            <a:r>
              <a:rPr lang="en-US" altLang="ko-KR" sz="1600" dirty="0" smtClean="0"/>
              <a:t>”, 10 );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하나에 여러 행 조회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&lt;select id=“</a:t>
            </a:r>
            <a:r>
              <a:rPr lang="en-US" altLang="ko-KR" sz="1600" dirty="0" err="1" smtClean="0"/>
              <a:t>scmr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=“String” 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  </a:t>
            </a:r>
            <a:r>
              <a:rPr lang="en-US" altLang="ko-KR" sz="1600" dirty="0" err="1" smtClean="0"/>
              <a:t>ename</a:t>
            </a:r>
            <a:endParaRPr lang="en-US" altLang="ko-KR" sz="1600" dirty="0" smtClean="0"/>
          </a:p>
          <a:p>
            <a:r>
              <a:rPr lang="en-US" altLang="ko-KR" sz="1600" dirty="0" smtClean="0"/>
              <a:t>   from </a:t>
            </a:r>
            <a:r>
              <a:rPr lang="en-US" altLang="ko-KR" sz="1600" dirty="0" err="1" smtClean="0"/>
              <a:t>emp</a:t>
            </a:r>
            <a:endParaRPr lang="en-US" altLang="ko-KR" sz="1600" dirty="0" smtClean="0"/>
          </a:p>
          <a:p>
            <a:r>
              <a:rPr lang="en-US" altLang="ko-KR" sz="1600" dirty="0" smtClean="0"/>
              <a:t>   where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&lt;/select&gt;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-Handler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조회결과가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저장되어 반환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List&lt;String&gt; list=</a:t>
            </a:r>
            <a:r>
              <a:rPr lang="en-US" altLang="ko-KR" sz="1600" dirty="0" err="1" smtClean="0"/>
              <a:t>ss.selectList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scmr</a:t>
            </a:r>
            <a:r>
              <a:rPr lang="en-US" altLang="ko-KR" sz="1600" dirty="0" smtClean="0"/>
              <a:t>”, 10);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285852" y="1214422"/>
            <a:ext cx="107157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2428860" y="1357298"/>
            <a:ext cx="12858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4744" y="1357298"/>
            <a:ext cx="57021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조회되는 </a:t>
            </a:r>
            <a:r>
              <a:rPr lang="ko-KR" altLang="en-US" sz="1200" dirty="0" err="1" smtClean="0"/>
              <a:t>컬럼과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Domain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setter method</a:t>
            </a:r>
            <a:r>
              <a:rPr lang="ko-KR" altLang="en-US" sz="1200" dirty="0" smtClean="0"/>
              <a:t>가 일치할때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값을 </a:t>
            </a: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Domain</a:t>
            </a:r>
            <a:r>
              <a:rPr lang="ko-KR" altLang="en-US" sz="1200" dirty="0" smtClean="0"/>
              <a:t>객체를 생성하여 할당해준다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함수사용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컬럼과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Domain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setter</a:t>
            </a:r>
            <a:r>
              <a:rPr lang="ko-KR" altLang="en-US" sz="1200" dirty="0" smtClean="0"/>
              <a:t>가 달랐을 때는 값이 입력되지 않는다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1. </a:t>
            </a:r>
            <a:r>
              <a:rPr lang="ko-KR" altLang="en-US" sz="1200" dirty="0" err="1" smtClean="0"/>
              <a:t>컬럼에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alias</a:t>
            </a:r>
            <a:r>
              <a:rPr lang="ko-KR" altLang="en-US" sz="1200" dirty="0" smtClean="0"/>
              <a:t>를 사용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2. &lt;</a:t>
            </a:r>
            <a:r>
              <a:rPr lang="en-US" altLang="ko-KR" sz="1200" dirty="0" err="1" smtClean="0"/>
              <a:t>resultMap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정의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iBATIS</a:t>
            </a:r>
            <a:r>
              <a:rPr lang="ko-KR" altLang="en-US" sz="1200" dirty="0" smtClean="0"/>
              <a:t>에는 컬럼명과 </a:t>
            </a:r>
            <a:r>
              <a:rPr lang="en-US" altLang="ko-KR" sz="1200" dirty="0" smtClean="0"/>
              <a:t>setter</a:t>
            </a:r>
            <a:r>
              <a:rPr lang="ko-KR" altLang="en-US" sz="1200" dirty="0" smtClean="0"/>
              <a:t>가 달랐을 때 </a:t>
            </a:r>
            <a:r>
              <a:rPr lang="en-US" altLang="ko-KR" sz="1200" dirty="0" smtClean="0"/>
              <a:t>as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사용해야한다</a:t>
            </a:r>
            <a:r>
              <a:rPr lang="en-US" altLang="ko-KR" sz="1200" dirty="0" smtClean="0"/>
              <a:t>.  </a:t>
            </a:r>
            <a:r>
              <a:rPr lang="ko-KR" altLang="en-US" sz="1200" dirty="0" err="1" smtClean="0"/>
              <a:t>컬</a:t>
            </a:r>
            <a:r>
              <a:rPr lang="ko-KR" altLang="en-US" sz="1200" dirty="0" err="1"/>
              <a:t>럼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as setter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MyBatis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Oracle</a:t>
            </a:r>
            <a:r>
              <a:rPr lang="ko-KR" altLang="en-US" sz="1200" dirty="0" smtClean="0"/>
              <a:t>의 문법을 동일하게 사용할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40209" y="698500"/>
            <a:ext cx="3550741" cy="2032000"/>
          </a:xfrm>
          <a:custGeom>
            <a:avLst/>
            <a:gdLst>
              <a:gd name="connsiteX0" fmla="*/ 3550741 w 3550741"/>
              <a:gd name="connsiteY0" fmla="*/ 2032000 h 2032000"/>
              <a:gd name="connsiteX1" fmla="*/ 3544391 w 3550741"/>
              <a:gd name="connsiteY1" fmla="*/ 2012950 h 2032000"/>
              <a:gd name="connsiteX2" fmla="*/ 3525341 w 3550741"/>
              <a:gd name="connsiteY2" fmla="*/ 1987550 h 2032000"/>
              <a:gd name="connsiteX3" fmla="*/ 3468191 w 3550741"/>
              <a:gd name="connsiteY3" fmla="*/ 1936750 h 2032000"/>
              <a:gd name="connsiteX4" fmla="*/ 3442791 w 3550741"/>
              <a:gd name="connsiteY4" fmla="*/ 1924050 h 2032000"/>
              <a:gd name="connsiteX5" fmla="*/ 3398341 w 3550741"/>
              <a:gd name="connsiteY5" fmla="*/ 1898650 h 2032000"/>
              <a:gd name="connsiteX6" fmla="*/ 3353891 w 3550741"/>
              <a:gd name="connsiteY6" fmla="*/ 1885950 h 2032000"/>
              <a:gd name="connsiteX7" fmla="*/ 3303091 w 3550741"/>
              <a:gd name="connsiteY7" fmla="*/ 1866900 h 2032000"/>
              <a:gd name="connsiteX8" fmla="*/ 3264991 w 3550741"/>
              <a:gd name="connsiteY8" fmla="*/ 1847850 h 2032000"/>
              <a:gd name="connsiteX9" fmla="*/ 3201491 w 3550741"/>
              <a:gd name="connsiteY9" fmla="*/ 1835150 h 2032000"/>
              <a:gd name="connsiteX10" fmla="*/ 3144341 w 3550741"/>
              <a:gd name="connsiteY10" fmla="*/ 1816100 h 2032000"/>
              <a:gd name="connsiteX11" fmla="*/ 3099891 w 3550741"/>
              <a:gd name="connsiteY11" fmla="*/ 1797050 h 2032000"/>
              <a:gd name="connsiteX12" fmla="*/ 3010991 w 3550741"/>
              <a:gd name="connsiteY12" fmla="*/ 1784350 h 2032000"/>
              <a:gd name="connsiteX13" fmla="*/ 2953841 w 3550741"/>
              <a:gd name="connsiteY13" fmla="*/ 1765300 h 2032000"/>
              <a:gd name="connsiteX14" fmla="*/ 2909391 w 3550741"/>
              <a:gd name="connsiteY14" fmla="*/ 1758950 h 2032000"/>
              <a:gd name="connsiteX15" fmla="*/ 2871291 w 3550741"/>
              <a:gd name="connsiteY15" fmla="*/ 1752600 h 2032000"/>
              <a:gd name="connsiteX16" fmla="*/ 2826841 w 3550741"/>
              <a:gd name="connsiteY16" fmla="*/ 1746250 h 2032000"/>
              <a:gd name="connsiteX17" fmla="*/ 2788741 w 3550741"/>
              <a:gd name="connsiteY17" fmla="*/ 1739900 h 2032000"/>
              <a:gd name="connsiteX18" fmla="*/ 2668091 w 3550741"/>
              <a:gd name="connsiteY18" fmla="*/ 1733550 h 2032000"/>
              <a:gd name="connsiteX19" fmla="*/ 2541091 w 3550741"/>
              <a:gd name="connsiteY19" fmla="*/ 1720850 h 2032000"/>
              <a:gd name="connsiteX20" fmla="*/ 2522041 w 3550741"/>
              <a:gd name="connsiteY20" fmla="*/ 1714500 h 2032000"/>
              <a:gd name="connsiteX21" fmla="*/ 1734641 w 3550741"/>
              <a:gd name="connsiteY21" fmla="*/ 1708150 h 2032000"/>
              <a:gd name="connsiteX22" fmla="*/ 1232991 w 3550741"/>
              <a:gd name="connsiteY22" fmla="*/ 1701800 h 2032000"/>
              <a:gd name="connsiteX23" fmla="*/ 1131391 w 3550741"/>
              <a:gd name="connsiteY23" fmla="*/ 1689100 h 2032000"/>
              <a:gd name="connsiteX24" fmla="*/ 1086941 w 3550741"/>
              <a:gd name="connsiteY24" fmla="*/ 1682750 h 2032000"/>
              <a:gd name="connsiteX25" fmla="*/ 1004391 w 3550741"/>
              <a:gd name="connsiteY25" fmla="*/ 1676400 h 2032000"/>
              <a:gd name="connsiteX26" fmla="*/ 978991 w 3550741"/>
              <a:gd name="connsiteY26" fmla="*/ 1670050 h 2032000"/>
              <a:gd name="connsiteX27" fmla="*/ 959941 w 3550741"/>
              <a:gd name="connsiteY27" fmla="*/ 1663700 h 2032000"/>
              <a:gd name="connsiteX28" fmla="*/ 921841 w 3550741"/>
              <a:gd name="connsiteY28" fmla="*/ 1657350 h 2032000"/>
              <a:gd name="connsiteX29" fmla="*/ 826591 w 3550741"/>
              <a:gd name="connsiteY29" fmla="*/ 1644650 h 2032000"/>
              <a:gd name="connsiteX30" fmla="*/ 737691 w 3550741"/>
              <a:gd name="connsiteY30" fmla="*/ 1631950 h 2032000"/>
              <a:gd name="connsiteX31" fmla="*/ 705941 w 3550741"/>
              <a:gd name="connsiteY31" fmla="*/ 1625600 h 2032000"/>
              <a:gd name="connsiteX32" fmla="*/ 642441 w 3550741"/>
              <a:gd name="connsiteY32" fmla="*/ 1619250 h 2032000"/>
              <a:gd name="connsiteX33" fmla="*/ 509091 w 3550741"/>
              <a:gd name="connsiteY33" fmla="*/ 1593850 h 2032000"/>
              <a:gd name="connsiteX34" fmla="*/ 445591 w 3550741"/>
              <a:gd name="connsiteY34" fmla="*/ 1574800 h 2032000"/>
              <a:gd name="connsiteX35" fmla="*/ 420191 w 3550741"/>
              <a:gd name="connsiteY35" fmla="*/ 1568450 h 2032000"/>
              <a:gd name="connsiteX36" fmla="*/ 388441 w 3550741"/>
              <a:gd name="connsiteY36" fmla="*/ 1555750 h 2032000"/>
              <a:gd name="connsiteX37" fmla="*/ 363041 w 3550741"/>
              <a:gd name="connsiteY37" fmla="*/ 1543050 h 2032000"/>
              <a:gd name="connsiteX38" fmla="*/ 331291 w 3550741"/>
              <a:gd name="connsiteY38" fmla="*/ 1536700 h 2032000"/>
              <a:gd name="connsiteX39" fmla="*/ 261441 w 3550741"/>
              <a:gd name="connsiteY39" fmla="*/ 1492250 h 2032000"/>
              <a:gd name="connsiteX40" fmla="*/ 185241 w 3550741"/>
              <a:gd name="connsiteY40" fmla="*/ 1435100 h 2032000"/>
              <a:gd name="connsiteX41" fmla="*/ 147141 w 3550741"/>
              <a:gd name="connsiteY41" fmla="*/ 1409700 h 2032000"/>
              <a:gd name="connsiteX42" fmla="*/ 134441 w 3550741"/>
              <a:gd name="connsiteY42" fmla="*/ 1390650 h 2032000"/>
              <a:gd name="connsiteX43" fmla="*/ 115391 w 3550741"/>
              <a:gd name="connsiteY43" fmla="*/ 1371600 h 2032000"/>
              <a:gd name="connsiteX44" fmla="*/ 109041 w 3550741"/>
              <a:gd name="connsiteY44" fmla="*/ 1346200 h 2032000"/>
              <a:gd name="connsiteX45" fmla="*/ 89991 w 3550741"/>
              <a:gd name="connsiteY45" fmla="*/ 1320800 h 2032000"/>
              <a:gd name="connsiteX46" fmla="*/ 70941 w 3550741"/>
              <a:gd name="connsiteY46" fmla="*/ 1270000 h 2032000"/>
              <a:gd name="connsiteX47" fmla="*/ 45541 w 3550741"/>
              <a:gd name="connsiteY47" fmla="*/ 1219200 h 2032000"/>
              <a:gd name="connsiteX48" fmla="*/ 32841 w 3550741"/>
              <a:gd name="connsiteY48" fmla="*/ 1168400 h 2032000"/>
              <a:gd name="connsiteX49" fmla="*/ 13791 w 3550741"/>
              <a:gd name="connsiteY49" fmla="*/ 1066800 h 2032000"/>
              <a:gd name="connsiteX50" fmla="*/ 20141 w 3550741"/>
              <a:gd name="connsiteY50" fmla="*/ 508000 h 2032000"/>
              <a:gd name="connsiteX51" fmla="*/ 64591 w 3550741"/>
              <a:gd name="connsiteY51" fmla="*/ 450850 h 2032000"/>
              <a:gd name="connsiteX52" fmla="*/ 77291 w 3550741"/>
              <a:gd name="connsiteY52" fmla="*/ 431800 h 2032000"/>
              <a:gd name="connsiteX53" fmla="*/ 121741 w 3550741"/>
              <a:gd name="connsiteY53" fmla="*/ 387350 h 2032000"/>
              <a:gd name="connsiteX54" fmla="*/ 147141 w 3550741"/>
              <a:gd name="connsiteY54" fmla="*/ 361950 h 2032000"/>
              <a:gd name="connsiteX55" fmla="*/ 204291 w 3550741"/>
              <a:gd name="connsiteY55" fmla="*/ 298450 h 2032000"/>
              <a:gd name="connsiteX56" fmla="*/ 229691 w 3550741"/>
              <a:gd name="connsiteY56" fmla="*/ 279400 h 2032000"/>
              <a:gd name="connsiteX57" fmla="*/ 299541 w 3550741"/>
              <a:gd name="connsiteY57" fmla="*/ 222250 h 2032000"/>
              <a:gd name="connsiteX58" fmla="*/ 318591 w 3550741"/>
              <a:gd name="connsiteY58" fmla="*/ 203200 h 2032000"/>
              <a:gd name="connsiteX59" fmla="*/ 337641 w 3550741"/>
              <a:gd name="connsiteY59" fmla="*/ 196850 h 2032000"/>
              <a:gd name="connsiteX60" fmla="*/ 350341 w 3550741"/>
              <a:gd name="connsiteY60" fmla="*/ 177800 h 2032000"/>
              <a:gd name="connsiteX61" fmla="*/ 407491 w 3550741"/>
              <a:gd name="connsiteY61" fmla="*/ 146050 h 2032000"/>
              <a:gd name="connsiteX62" fmla="*/ 451941 w 3550741"/>
              <a:gd name="connsiteY62" fmla="*/ 114300 h 2032000"/>
              <a:gd name="connsiteX63" fmla="*/ 477341 w 3550741"/>
              <a:gd name="connsiteY63" fmla="*/ 101600 h 2032000"/>
              <a:gd name="connsiteX64" fmla="*/ 496391 w 3550741"/>
              <a:gd name="connsiteY64" fmla="*/ 95250 h 2032000"/>
              <a:gd name="connsiteX65" fmla="*/ 515441 w 3550741"/>
              <a:gd name="connsiteY65" fmla="*/ 82550 h 2032000"/>
              <a:gd name="connsiteX66" fmla="*/ 566241 w 3550741"/>
              <a:gd name="connsiteY66" fmla="*/ 69850 h 2032000"/>
              <a:gd name="connsiteX67" fmla="*/ 585291 w 3550741"/>
              <a:gd name="connsiteY67" fmla="*/ 57150 h 2032000"/>
              <a:gd name="connsiteX68" fmla="*/ 667841 w 3550741"/>
              <a:gd name="connsiteY68" fmla="*/ 38100 h 2032000"/>
              <a:gd name="connsiteX69" fmla="*/ 724991 w 3550741"/>
              <a:gd name="connsiteY69" fmla="*/ 19050 h 2032000"/>
              <a:gd name="connsiteX70" fmla="*/ 788491 w 3550741"/>
              <a:gd name="connsiteY70" fmla="*/ 12700 h 2032000"/>
              <a:gd name="connsiteX71" fmla="*/ 826591 w 3550741"/>
              <a:gd name="connsiteY71" fmla="*/ 6350 h 2032000"/>
              <a:gd name="connsiteX72" fmla="*/ 877391 w 3550741"/>
              <a:gd name="connsiteY72" fmla="*/ 0 h 2032000"/>
              <a:gd name="connsiteX73" fmla="*/ 1321891 w 3550741"/>
              <a:gd name="connsiteY73" fmla="*/ 6350 h 2032000"/>
              <a:gd name="connsiteX74" fmla="*/ 1340941 w 3550741"/>
              <a:gd name="connsiteY74" fmla="*/ 12700 h 2032000"/>
              <a:gd name="connsiteX75" fmla="*/ 1385391 w 3550741"/>
              <a:gd name="connsiteY75" fmla="*/ 25400 h 2032000"/>
              <a:gd name="connsiteX76" fmla="*/ 1423491 w 3550741"/>
              <a:gd name="connsiteY76" fmla="*/ 38100 h 2032000"/>
              <a:gd name="connsiteX77" fmla="*/ 1442541 w 3550741"/>
              <a:gd name="connsiteY77" fmla="*/ 57150 h 2032000"/>
              <a:gd name="connsiteX78" fmla="*/ 1461591 w 3550741"/>
              <a:gd name="connsiteY78" fmla="*/ 69850 h 2032000"/>
              <a:gd name="connsiteX79" fmla="*/ 1499691 w 3550741"/>
              <a:gd name="connsiteY79" fmla="*/ 107950 h 2032000"/>
              <a:gd name="connsiteX80" fmla="*/ 1537791 w 3550741"/>
              <a:gd name="connsiteY80" fmla="*/ 146050 h 2032000"/>
              <a:gd name="connsiteX81" fmla="*/ 1556841 w 3550741"/>
              <a:gd name="connsiteY81" fmla="*/ 165100 h 2032000"/>
              <a:gd name="connsiteX82" fmla="*/ 1582241 w 3550741"/>
              <a:gd name="connsiteY82" fmla="*/ 184150 h 2032000"/>
              <a:gd name="connsiteX83" fmla="*/ 1620341 w 3550741"/>
              <a:gd name="connsiteY83" fmla="*/ 222250 h 2032000"/>
              <a:gd name="connsiteX84" fmla="*/ 1626691 w 3550741"/>
              <a:gd name="connsiteY84" fmla="*/ 241300 h 2032000"/>
              <a:gd name="connsiteX85" fmla="*/ 1664791 w 3550741"/>
              <a:gd name="connsiteY85" fmla="*/ 2794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550741" h="2032000">
                <a:moveTo>
                  <a:pt x="3550741" y="2032000"/>
                </a:moveTo>
                <a:cubicBezTo>
                  <a:pt x="3548624" y="2025650"/>
                  <a:pt x="3547712" y="2018762"/>
                  <a:pt x="3544391" y="2012950"/>
                </a:cubicBezTo>
                <a:cubicBezTo>
                  <a:pt x="3539140" y="2003761"/>
                  <a:pt x="3532421" y="1995417"/>
                  <a:pt x="3525341" y="1987550"/>
                </a:cubicBezTo>
                <a:cubicBezTo>
                  <a:pt x="3504918" y="1964857"/>
                  <a:pt x="3492381" y="1950573"/>
                  <a:pt x="3468191" y="1936750"/>
                </a:cubicBezTo>
                <a:cubicBezTo>
                  <a:pt x="3459972" y="1932054"/>
                  <a:pt x="3451101" y="1928583"/>
                  <a:pt x="3442791" y="1924050"/>
                </a:cubicBezTo>
                <a:cubicBezTo>
                  <a:pt x="3427810" y="1915878"/>
                  <a:pt x="3414026" y="1905372"/>
                  <a:pt x="3398341" y="1898650"/>
                </a:cubicBezTo>
                <a:cubicBezTo>
                  <a:pt x="3384177" y="1892580"/>
                  <a:pt x="3368708" y="1890183"/>
                  <a:pt x="3353891" y="1885950"/>
                </a:cubicBezTo>
                <a:cubicBezTo>
                  <a:pt x="3310880" y="1857276"/>
                  <a:pt x="3363511" y="1888871"/>
                  <a:pt x="3303091" y="1866900"/>
                </a:cubicBezTo>
                <a:cubicBezTo>
                  <a:pt x="3289747" y="1862048"/>
                  <a:pt x="3277966" y="1853617"/>
                  <a:pt x="3264991" y="1847850"/>
                </a:cubicBezTo>
                <a:cubicBezTo>
                  <a:pt x="3243992" y="1838517"/>
                  <a:pt x="3225176" y="1838534"/>
                  <a:pt x="3201491" y="1835150"/>
                </a:cubicBezTo>
                <a:cubicBezTo>
                  <a:pt x="3182441" y="1828800"/>
                  <a:pt x="3162798" y="1824010"/>
                  <a:pt x="3144341" y="1816100"/>
                </a:cubicBezTo>
                <a:cubicBezTo>
                  <a:pt x="3129524" y="1809750"/>
                  <a:pt x="3115041" y="1802559"/>
                  <a:pt x="3099891" y="1797050"/>
                </a:cubicBezTo>
                <a:cubicBezTo>
                  <a:pt x="3073697" y="1787525"/>
                  <a:pt x="3034807" y="1786732"/>
                  <a:pt x="3010991" y="1784350"/>
                </a:cubicBezTo>
                <a:cubicBezTo>
                  <a:pt x="2991941" y="1778000"/>
                  <a:pt x="2973322" y="1770170"/>
                  <a:pt x="2953841" y="1765300"/>
                </a:cubicBezTo>
                <a:cubicBezTo>
                  <a:pt x="2939321" y="1761670"/>
                  <a:pt x="2924184" y="1761226"/>
                  <a:pt x="2909391" y="1758950"/>
                </a:cubicBezTo>
                <a:cubicBezTo>
                  <a:pt x="2896666" y="1756992"/>
                  <a:pt x="2884016" y="1754558"/>
                  <a:pt x="2871291" y="1752600"/>
                </a:cubicBezTo>
                <a:cubicBezTo>
                  <a:pt x="2856498" y="1750324"/>
                  <a:pt x="2841634" y="1748526"/>
                  <a:pt x="2826841" y="1746250"/>
                </a:cubicBezTo>
                <a:cubicBezTo>
                  <a:pt x="2814116" y="1744292"/>
                  <a:pt x="2801575" y="1740927"/>
                  <a:pt x="2788741" y="1739900"/>
                </a:cubicBezTo>
                <a:cubicBezTo>
                  <a:pt x="2748597" y="1736688"/>
                  <a:pt x="2708308" y="1735667"/>
                  <a:pt x="2668091" y="1733550"/>
                </a:cubicBezTo>
                <a:cubicBezTo>
                  <a:pt x="2587159" y="1717364"/>
                  <a:pt x="2700120" y="1738520"/>
                  <a:pt x="2541091" y="1720850"/>
                </a:cubicBezTo>
                <a:cubicBezTo>
                  <a:pt x="2534438" y="1720111"/>
                  <a:pt x="2528734" y="1714605"/>
                  <a:pt x="2522041" y="1714500"/>
                </a:cubicBezTo>
                <a:lnTo>
                  <a:pt x="1734641" y="1708150"/>
                </a:lnTo>
                <a:lnTo>
                  <a:pt x="1232991" y="1701800"/>
                </a:lnTo>
                <a:lnTo>
                  <a:pt x="1131391" y="1689100"/>
                </a:lnTo>
                <a:cubicBezTo>
                  <a:pt x="1116550" y="1687164"/>
                  <a:pt x="1101834" y="1684239"/>
                  <a:pt x="1086941" y="1682750"/>
                </a:cubicBezTo>
                <a:cubicBezTo>
                  <a:pt x="1059480" y="1680004"/>
                  <a:pt x="1031908" y="1678517"/>
                  <a:pt x="1004391" y="1676400"/>
                </a:cubicBezTo>
                <a:cubicBezTo>
                  <a:pt x="995924" y="1674283"/>
                  <a:pt x="987382" y="1672448"/>
                  <a:pt x="978991" y="1670050"/>
                </a:cubicBezTo>
                <a:cubicBezTo>
                  <a:pt x="972555" y="1668211"/>
                  <a:pt x="966475" y="1665152"/>
                  <a:pt x="959941" y="1663700"/>
                </a:cubicBezTo>
                <a:cubicBezTo>
                  <a:pt x="947372" y="1660907"/>
                  <a:pt x="934566" y="1659308"/>
                  <a:pt x="921841" y="1657350"/>
                </a:cubicBezTo>
                <a:cubicBezTo>
                  <a:pt x="861629" y="1648087"/>
                  <a:pt x="890952" y="1653427"/>
                  <a:pt x="826591" y="1644650"/>
                </a:cubicBezTo>
                <a:lnTo>
                  <a:pt x="737691" y="1631950"/>
                </a:lnTo>
                <a:cubicBezTo>
                  <a:pt x="727030" y="1630267"/>
                  <a:pt x="716639" y="1627026"/>
                  <a:pt x="705941" y="1625600"/>
                </a:cubicBezTo>
                <a:cubicBezTo>
                  <a:pt x="684855" y="1622789"/>
                  <a:pt x="663608" y="1621367"/>
                  <a:pt x="642441" y="1619250"/>
                </a:cubicBezTo>
                <a:cubicBezTo>
                  <a:pt x="563564" y="1585446"/>
                  <a:pt x="627192" y="1606972"/>
                  <a:pt x="509091" y="1593850"/>
                </a:cubicBezTo>
                <a:cubicBezTo>
                  <a:pt x="493594" y="1592128"/>
                  <a:pt x="456858" y="1578180"/>
                  <a:pt x="445591" y="1574800"/>
                </a:cubicBezTo>
                <a:cubicBezTo>
                  <a:pt x="437232" y="1572292"/>
                  <a:pt x="428470" y="1571210"/>
                  <a:pt x="420191" y="1568450"/>
                </a:cubicBezTo>
                <a:cubicBezTo>
                  <a:pt x="409377" y="1564845"/>
                  <a:pt x="398857" y="1560379"/>
                  <a:pt x="388441" y="1555750"/>
                </a:cubicBezTo>
                <a:cubicBezTo>
                  <a:pt x="379791" y="1551905"/>
                  <a:pt x="372021" y="1546043"/>
                  <a:pt x="363041" y="1543050"/>
                </a:cubicBezTo>
                <a:cubicBezTo>
                  <a:pt x="352802" y="1539637"/>
                  <a:pt x="341874" y="1538817"/>
                  <a:pt x="331291" y="1536700"/>
                </a:cubicBezTo>
                <a:cubicBezTo>
                  <a:pt x="304231" y="1520464"/>
                  <a:pt x="287824" y="1511305"/>
                  <a:pt x="261441" y="1492250"/>
                </a:cubicBezTo>
                <a:cubicBezTo>
                  <a:pt x="235702" y="1473661"/>
                  <a:pt x="211659" y="1452712"/>
                  <a:pt x="185241" y="1435100"/>
                </a:cubicBezTo>
                <a:lnTo>
                  <a:pt x="147141" y="1409700"/>
                </a:lnTo>
                <a:cubicBezTo>
                  <a:pt x="142908" y="1403350"/>
                  <a:pt x="139327" y="1396513"/>
                  <a:pt x="134441" y="1390650"/>
                </a:cubicBezTo>
                <a:cubicBezTo>
                  <a:pt x="128692" y="1383751"/>
                  <a:pt x="119846" y="1379397"/>
                  <a:pt x="115391" y="1371600"/>
                </a:cubicBezTo>
                <a:cubicBezTo>
                  <a:pt x="111061" y="1364023"/>
                  <a:pt x="112944" y="1354006"/>
                  <a:pt x="109041" y="1346200"/>
                </a:cubicBezTo>
                <a:cubicBezTo>
                  <a:pt x="104308" y="1336734"/>
                  <a:pt x="95131" y="1330051"/>
                  <a:pt x="89991" y="1320800"/>
                </a:cubicBezTo>
                <a:cubicBezTo>
                  <a:pt x="43196" y="1236569"/>
                  <a:pt x="99457" y="1327032"/>
                  <a:pt x="70941" y="1270000"/>
                </a:cubicBezTo>
                <a:cubicBezTo>
                  <a:pt x="50550" y="1229217"/>
                  <a:pt x="63120" y="1276330"/>
                  <a:pt x="45541" y="1219200"/>
                </a:cubicBezTo>
                <a:cubicBezTo>
                  <a:pt x="40408" y="1202517"/>
                  <a:pt x="36264" y="1185516"/>
                  <a:pt x="32841" y="1168400"/>
                </a:cubicBezTo>
                <a:cubicBezTo>
                  <a:pt x="17616" y="1092275"/>
                  <a:pt x="23690" y="1126192"/>
                  <a:pt x="13791" y="1066800"/>
                </a:cubicBezTo>
                <a:cubicBezTo>
                  <a:pt x="153" y="834957"/>
                  <a:pt x="0" y="885641"/>
                  <a:pt x="20141" y="508000"/>
                </a:cubicBezTo>
                <a:cubicBezTo>
                  <a:pt x="21282" y="486599"/>
                  <a:pt x="55007" y="461804"/>
                  <a:pt x="64591" y="450850"/>
                </a:cubicBezTo>
                <a:cubicBezTo>
                  <a:pt x="69617" y="445107"/>
                  <a:pt x="72186" y="437473"/>
                  <a:pt x="77291" y="431800"/>
                </a:cubicBezTo>
                <a:cubicBezTo>
                  <a:pt x="91308" y="416225"/>
                  <a:pt x="106924" y="402167"/>
                  <a:pt x="121741" y="387350"/>
                </a:cubicBezTo>
                <a:cubicBezTo>
                  <a:pt x="130208" y="378883"/>
                  <a:pt x="139476" y="371148"/>
                  <a:pt x="147141" y="361950"/>
                </a:cubicBezTo>
                <a:cubicBezTo>
                  <a:pt x="166861" y="338286"/>
                  <a:pt x="181467" y="318421"/>
                  <a:pt x="204291" y="298450"/>
                </a:cubicBezTo>
                <a:cubicBezTo>
                  <a:pt x="212256" y="291481"/>
                  <a:pt x="221889" y="286551"/>
                  <a:pt x="229691" y="279400"/>
                </a:cubicBezTo>
                <a:cubicBezTo>
                  <a:pt x="293157" y="221223"/>
                  <a:pt x="255555" y="236912"/>
                  <a:pt x="299541" y="222250"/>
                </a:cubicBezTo>
                <a:cubicBezTo>
                  <a:pt x="305891" y="215900"/>
                  <a:pt x="311119" y="208181"/>
                  <a:pt x="318591" y="203200"/>
                </a:cubicBezTo>
                <a:cubicBezTo>
                  <a:pt x="324160" y="199487"/>
                  <a:pt x="332414" y="201031"/>
                  <a:pt x="337641" y="196850"/>
                </a:cubicBezTo>
                <a:cubicBezTo>
                  <a:pt x="343600" y="192082"/>
                  <a:pt x="344598" y="182826"/>
                  <a:pt x="350341" y="177800"/>
                </a:cubicBezTo>
                <a:cubicBezTo>
                  <a:pt x="377214" y="154286"/>
                  <a:pt x="381326" y="154772"/>
                  <a:pt x="407491" y="146050"/>
                </a:cubicBezTo>
                <a:cubicBezTo>
                  <a:pt x="418394" y="137873"/>
                  <a:pt x="438942" y="121728"/>
                  <a:pt x="451941" y="114300"/>
                </a:cubicBezTo>
                <a:cubicBezTo>
                  <a:pt x="460160" y="109604"/>
                  <a:pt x="468640" y="105329"/>
                  <a:pt x="477341" y="101600"/>
                </a:cubicBezTo>
                <a:cubicBezTo>
                  <a:pt x="483493" y="98963"/>
                  <a:pt x="490404" y="98243"/>
                  <a:pt x="496391" y="95250"/>
                </a:cubicBezTo>
                <a:cubicBezTo>
                  <a:pt x="503217" y="91837"/>
                  <a:pt x="508615" y="85963"/>
                  <a:pt x="515441" y="82550"/>
                </a:cubicBezTo>
                <a:cubicBezTo>
                  <a:pt x="528458" y="76041"/>
                  <a:pt x="554165" y="72265"/>
                  <a:pt x="566241" y="69850"/>
                </a:cubicBezTo>
                <a:cubicBezTo>
                  <a:pt x="572591" y="65617"/>
                  <a:pt x="578119" y="59758"/>
                  <a:pt x="585291" y="57150"/>
                </a:cubicBezTo>
                <a:cubicBezTo>
                  <a:pt x="661334" y="29498"/>
                  <a:pt x="609841" y="55500"/>
                  <a:pt x="667841" y="38100"/>
                </a:cubicBezTo>
                <a:cubicBezTo>
                  <a:pt x="700588" y="28276"/>
                  <a:pt x="693973" y="23481"/>
                  <a:pt x="724991" y="19050"/>
                </a:cubicBezTo>
                <a:cubicBezTo>
                  <a:pt x="746049" y="16042"/>
                  <a:pt x="767383" y="15338"/>
                  <a:pt x="788491" y="12700"/>
                </a:cubicBezTo>
                <a:cubicBezTo>
                  <a:pt x="801267" y="11103"/>
                  <a:pt x="813845" y="8171"/>
                  <a:pt x="826591" y="6350"/>
                </a:cubicBezTo>
                <a:cubicBezTo>
                  <a:pt x="843485" y="3937"/>
                  <a:pt x="860458" y="2117"/>
                  <a:pt x="877391" y="0"/>
                </a:cubicBezTo>
                <a:lnTo>
                  <a:pt x="1321891" y="6350"/>
                </a:lnTo>
                <a:cubicBezTo>
                  <a:pt x="1328582" y="6533"/>
                  <a:pt x="1334530" y="10777"/>
                  <a:pt x="1340941" y="12700"/>
                </a:cubicBezTo>
                <a:cubicBezTo>
                  <a:pt x="1355701" y="17128"/>
                  <a:pt x="1370663" y="20868"/>
                  <a:pt x="1385391" y="25400"/>
                </a:cubicBezTo>
                <a:cubicBezTo>
                  <a:pt x="1398186" y="29337"/>
                  <a:pt x="1423491" y="38100"/>
                  <a:pt x="1423491" y="38100"/>
                </a:cubicBezTo>
                <a:cubicBezTo>
                  <a:pt x="1429841" y="44450"/>
                  <a:pt x="1435642" y="51401"/>
                  <a:pt x="1442541" y="57150"/>
                </a:cubicBezTo>
                <a:cubicBezTo>
                  <a:pt x="1448404" y="62036"/>
                  <a:pt x="1455887" y="64780"/>
                  <a:pt x="1461591" y="69850"/>
                </a:cubicBezTo>
                <a:cubicBezTo>
                  <a:pt x="1475015" y="81782"/>
                  <a:pt x="1486991" y="95250"/>
                  <a:pt x="1499691" y="107950"/>
                </a:cubicBezTo>
                <a:lnTo>
                  <a:pt x="1537791" y="146050"/>
                </a:lnTo>
                <a:cubicBezTo>
                  <a:pt x="1544141" y="152400"/>
                  <a:pt x="1549657" y="159712"/>
                  <a:pt x="1556841" y="165100"/>
                </a:cubicBezTo>
                <a:cubicBezTo>
                  <a:pt x="1565308" y="171450"/>
                  <a:pt x="1574374" y="177070"/>
                  <a:pt x="1582241" y="184150"/>
                </a:cubicBezTo>
                <a:cubicBezTo>
                  <a:pt x="1595591" y="196165"/>
                  <a:pt x="1620341" y="222250"/>
                  <a:pt x="1620341" y="222250"/>
                </a:cubicBezTo>
                <a:cubicBezTo>
                  <a:pt x="1622458" y="228600"/>
                  <a:pt x="1622582" y="236016"/>
                  <a:pt x="1626691" y="241300"/>
                </a:cubicBezTo>
                <a:cubicBezTo>
                  <a:pt x="1637718" y="255477"/>
                  <a:pt x="1664791" y="279400"/>
                  <a:pt x="1664791" y="279400"/>
                </a:cubicBezTo>
              </a:path>
            </a:pathLst>
          </a:cu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149600" y="908050"/>
            <a:ext cx="4806950" cy="1765300"/>
          </a:xfrm>
          <a:custGeom>
            <a:avLst/>
            <a:gdLst>
              <a:gd name="connsiteX0" fmla="*/ 1333500 w 4806950"/>
              <a:gd name="connsiteY0" fmla="*/ 1765300 h 1765300"/>
              <a:gd name="connsiteX1" fmla="*/ 1460500 w 4806950"/>
              <a:gd name="connsiteY1" fmla="*/ 1752600 h 1765300"/>
              <a:gd name="connsiteX2" fmla="*/ 1511300 w 4806950"/>
              <a:gd name="connsiteY2" fmla="*/ 1746250 h 1765300"/>
              <a:gd name="connsiteX3" fmla="*/ 1600200 w 4806950"/>
              <a:gd name="connsiteY3" fmla="*/ 1739900 h 1765300"/>
              <a:gd name="connsiteX4" fmla="*/ 2051050 w 4806950"/>
              <a:gd name="connsiteY4" fmla="*/ 1720850 h 1765300"/>
              <a:gd name="connsiteX5" fmla="*/ 2171700 w 4806950"/>
              <a:gd name="connsiteY5" fmla="*/ 1701800 h 1765300"/>
              <a:gd name="connsiteX6" fmla="*/ 2241550 w 4806950"/>
              <a:gd name="connsiteY6" fmla="*/ 1689100 h 1765300"/>
              <a:gd name="connsiteX7" fmla="*/ 2305050 w 4806950"/>
              <a:gd name="connsiteY7" fmla="*/ 1682750 h 1765300"/>
              <a:gd name="connsiteX8" fmla="*/ 2444750 w 4806950"/>
              <a:gd name="connsiteY8" fmla="*/ 1657350 h 1765300"/>
              <a:gd name="connsiteX9" fmla="*/ 2635250 w 4806950"/>
              <a:gd name="connsiteY9" fmla="*/ 1638300 h 1765300"/>
              <a:gd name="connsiteX10" fmla="*/ 2768600 w 4806950"/>
              <a:gd name="connsiteY10" fmla="*/ 1612900 h 1765300"/>
              <a:gd name="connsiteX11" fmla="*/ 2908300 w 4806950"/>
              <a:gd name="connsiteY11" fmla="*/ 1587500 h 1765300"/>
              <a:gd name="connsiteX12" fmla="*/ 3060700 w 4806950"/>
              <a:gd name="connsiteY12" fmla="*/ 1574800 h 1765300"/>
              <a:gd name="connsiteX13" fmla="*/ 3130550 w 4806950"/>
              <a:gd name="connsiteY13" fmla="*/ 1568450 h 1765300"/>
              <a:gd name="connsiteX14" fmla="*/ 3206750 w 4806950"/>
              <a:gd name="connsiteY14" fmla="*/ 1555750 h 1765300"/>
              <a:gd name="connsiteX15" fmla="*/ 3276600 w 4806950"/>
              <a:gd name="connsiteY15" fmla="*/ 1536700 h 1765300"/>
              <a:gd name="connsiteX16" fmla="*/ 3517900 w 4806950"/>
              <a:gd name="connsiteY16" fmla="*/ 1530350 h 1765300"/>
              <a:gd name="connsiteX17" fmla="*/ 3746500 w 4806950"/>
              <a:gd name="connsiteY17" fmla="*/ 1511300 h 1765300"/>
              <a:gd name="connsiteX18" fmla="*/ 3848100 w 4806950"/>
              <a:gd name="connsiteY18" fmla="*/ 1498600 h 1765300"/>
              <a:gd name="connsiteX19" fmla="*/ 3886200 w 4806950"/>
              <a:gd name="connsiteY19" fmla="*/ 1485900 h 1765300"/>
              <a:gd name="connsiteX20" fmla="*/ 3924300 w 4806950"/>
              <a:gd name="connsiteY20" fmla="*/ 1479550 h 1765300"/>
              <a:gd name="connsiteX21" fmla="*/ 3975100 w 4806950"/>
              <a:gd name="connsiteY21" fmla="*/ 1473200 h 1765300"/>
              <a:gd name="connsiteX22" fmla="*/ 4019550 w 4806950"/>
              <a:gd name="connsiteY22" fmla="*/ 1466850 h 1765300"/>
              <a:gd name="connsiteX23" fmla="*/ 4171950 w 4806950"/>
              <a:gd name="connsiteY23" fmla="*/ 1441450 h 1765300"/>
              <a:gd name="connsiteX24" fmla="*/ 4222750 w 4806950"/>
              <a:gd name="connsiteY24" fmla="*/ 1422400 h 1765300"/>
              <a:gd name="connsiteX25" fmla="*/ 4286250 w 4806950"/>
              <a:gd name="connsiteY25" fmla="*/ 1416050 h 1765300"/>
              <a:gd name="connsiteX26" fmla="*/ 4337050 w 4806950"/>
              <a:gd name="connsiteY26" fmla="*/ 1409700 h 1765300"/>
              <a:gd name="connsiteX27" fmla="*/ 4400550 w 4806950"/>
              <a:gd name="connsiteY27" fmla="*/ 1384300 h 1765300"/>
              <a:gd name="connsiteX28" fmla="*/ 4451350 w 4806950"/>
              <a:gd name="connsiteY28" fmla="*/ 1377950 h 1765300"/>
              <a:gd name="connsiteX29" fmla="*/ 4489450 w 4806950"/>
              <a:gd name="connsiteY29" fmla="*/ 1358900 h 1765300"/>
              <a:gd name="connsiteX30" fmla="*/ 4533900 w 4806950"/>
              <a:gd name="connsiteY30" fmla="*/ 1346200 h 1765300"/>
              <a:gd name="connsiteX31" fmla="*/ 4597400 w 4806950"/>
              <a:gd name="connsiteY31" fmla="*/ 1308100 h 1765300"/>
              <a:gd name="connsiteX32" fmla="*/ 4622800 w 4806950"/>
              <a:gd name="connsiteY32" fmla="*/ 1295400 h 1765300"/>
              <a:gd name="connsiteX33" fmla="*/ 4667250 w 4806950"/>
              <a:gd name="connsiteY33" fmla="*/ 1270000 h 1765300"/>
              <a:gd name="connsiteX34" fmla="*/ 4730750 w 4806950"/>
              <a:gd name="connsiteY34" fmla="*/ 1219200 h 1765300"/>
              <a:gd name="connsiteX35" fmla="*/ 4749800 w 4806950"/>
              <a:gd name="connsiteY35" fmla="*/ 1193800 h 1765300"/>
              <a:gd name="connsiteX36" fmla="*/ 4768850 w 4806950"/>
              <a:gd name="connsiteY36" fmla="*/ 1174750 h 1765300"/>
              <a:gd name="connsiteX37" fmla="*/ 4775200 w 4806950"/>
              <a:gd name="connsiteY37" fmla="*/ 1136650 h 1765300"/>
              <a:gd name="connsiteX38" fmla="*/ 4781550 w 4806950"/>
              <a:gd name="connsiteY38" fmla="*/ 1104900 h 1765300"/>
              <a:gd name="connsiteX39" fmla="*/ 4787900 w 4806950"/>
              <a:gd name="connsiteY39" fmla="*/ 1047750 h 1765300"/>
              <a:gd name="connsiteX40" fmla="*/ 4794250 w 4806950"/>
              <a:gd name="connsiteY40" fmla="*/ 1022350 h 1765300"/>
              <a:gd name="connsiteX41" fmla="*/ 4800600 w 4806950"/>
              <a:gd name="connsiteY41" fmla="*/ 977900 h 1765300"/>
              <a:gd name="connsiteX42" fmla="*/ 4806950 w 4806950"/>
              <a:gd name="connsiteY42" fmla="*/ 939800 h 1765300"/>
              <a:gd name="connsiteX43" fmla="*/ 4794250 w 4806950"/>
              <a:gd name="connsiteY43" fmla="*/ 635000 h 1765300"/>
              <a:gd name="connsiteX44" fmla="*/ 4787900 w 4806950"/>
              <a:gd name="connsiteY44" fmla="*/ 609600 h 1765300"/>
              <a:gd name="connsiteX45" fmla="*/ 4781550 w 4806950"/>
              <a:gd name="connsiteY45" fmla="*/ 577850 h 1765300"/>
              <a:gd name="connsiteX46" fmla="*/ 4749800 w 4806950"/>
              <a:gd name="connsiteY46" fmla="*/ 520700 h 1765300"/>
              <a:gd name="connsiteX47" fmla="*/ 4724400 w 4806950"/>
              <a:gd name="connsiteY47" fmla="*/ 482600 h 1765300"/>
              <a:gd name="connsiteX48" fmla="*/ 4705350 w 4806950"/>
              <a:gd name="connsiteY48" fmla="*/ 444500 h 1765300"/>
              <a:gd name="connsiteX49" fmla="*/ 4673600 w 4806950"/>
              <a:gd name="connsiteY49" fmla="*/ 374650 h 1765300"/>
              <a:gd name="connsiteX50" fmla="*/ 4654550 w 4806950"/>
              <a:gd name="connsiteY50" fmla="*/ 355600 h 1765300"/>
              <a:gd name="connsiteX51" fmla="*/ 4635500 w 4806950"/>
              <a:gd name="connsiteY51" fmla="*/ 323850 h 1765300"/>
              <a:gd name="connsiteX52" fmla="*/ 4610100 w 4806950"/>
              <a:gd name="connsiteY52" fmla="*/ 311150 h 1765300"/>
              <a:gd name="connsiteX53" fmla="*/ 4584700 w 4806950"/>
              <a:gd name="connsiteY53" fmla="*/ 292100 h 1765300"/>
              <a:gd name="connsiteX54" fmla="*/ 4565650 w 4806950"/>
              <a:gd name="connsiteY54" fmla="*/ 273050 h 1765300"/>
              <a:gd name="connsiteX55" fmla="*/ 4552950 w 4806950"/>
              <a:gd name="connsiteY55" fmla="*/ 254000 h 1765300"/>
              <a:gd name="connsiteX56" fmla="*/ 4495800 w 4806950"/>
              <a:gd name="connsiteY56" fmla="*/ 215900 h 1765300"/>
              <a:gd name="connsiteX57" fmla="*/ 4476750 w 4806950"/>
              <a:gd name="connsiteY57" fmla="*/ 203200 h 1765300"/>
              <a:gd name="connsiteX58" fmla="*/ 4457700 w 4806950"/>
              <a:gd name="connsiteY58" fmla="*/ 196850 h 1765300"/>
              <a:gd name="connsiteX59" fmla="*/ 4438650 w 4806950"/>
              <a:gd name="connsiteY59" fmla="*/ 184150 h 1765300"/>
              <a:gd name="connsiteX60" fmla="*/ 4400550 w 4806950"/>
              <a:gd name="connsiteY60" fmla="*/ 177800 h 1765300"/>
              <a:gd name="connsiteX61" fmla="*/ 4375150 w 4806950"/>
              <a:gd name="connsiteY61" fmla="*/ 146050 h 1765300"/>
              <a:gd name="connsiteX62" fmla="*/ 4349750 w 4806950"/>
              <a:gd name="connsiteY62" fmla="*/ 139700 h 1765300"/>
              <a:gd name="connsiteX63" fmla="*/ 4311650 w 4806950"/>
              <a:gd name="connsiteY63" fmla="*/ 127000 h 1765300"/>
              <a:gd name="connsiteX64" fmla="*/ 4292600 w 4806950"/>
              <a:gd name="connsiteY64" fmla="*/ 114300 h 1765300"/>
              <a:gd name="connsiteX65" fmla="*/ 4273550 w 4806950"/>
              <a:gd name="connsiteY65" fmla="*/ 107950 h 1765300"/>
              <a:gd name="connsiteX66" fmla="*/ 4191000 w 4806950"/>
              <a:gd name="connsiteY66" fmla="*/ 88900 h 1765300"/>
              <a:gd name="connsiteX67" fmla="*/ 4133850 w 4806950"/>
              <a:gd name="connsiteY67" fmla="*/ 69850 h 1765300"/>
              <a:gd name="connsiteX68" fmla="*/ 4064000 w 4806950"/>
              <a:gd name="connsiteY68" fmla="*/ 57150 h 1765300"/>
              <a:gd name="connsiteX69" fmla="*/ 4032250 w 4806950"/>
              <a:gd name="connsiteY69" fmla="*/ 44450 h 1765300"/>
              <a:gd name="connsiteX70" fmla="*/ 4006850 w 4806950"/>
              <a:gd name="connsiteY70" fmla="*/ 38100 h 1765300"/>
              <a:gd name="connsiteX71" fmla="*/ 3917950 w 4806950"/>
              <a:gd name="connsiteY71" fmla="*/ 25400 h 1765300"/>
              <a:gd name="connsiteX72" fmla="*/ 3835400 w 4806950"/>
              <a:gd name="connsiteY72" fmla="*/ 12700 h 1765300"/>
              <a:gd name="connsiteX73" fmla="*/ 3790950 w 4806950"/>
              <a:gd name="connsiteY73" fmla="*/ 6350 h 1765300"/>
              <a:gd name="connsiteX74" fmla="*/ 3733800 w 4806950"/>
              <a:gd name="connsiteY74" fmla="*/ 0 h 1765300"/>
              <a:gd name="connsiteX75" fmla="*/ 3562350 w 4806950"/>
              <a:gd name="connsiteY75" fmla="*/ 6350 h 1765300"/>
              <a:gd name="connsiteX76" fmla="*/ 3543300 w 4806950"/>
              <a:gd name="connsiteY76" fmla="*/ 19050 h 1765300"/>
              <a:gd name="connsiteX77" fmla="*/ 3517900 w 4806950"/>
              <a:gd name="connsiteY77" fmla="*/ 25400 h 1765300"/>
              <a:gd name="connsiteX78" fmla="*/ 3486150 w 4806950"/>
              <a:gd name="connsiteY78" fmla="*/ 38100 h 1765300"/>
              <a:gd name="connsiteX79" fmla="*/ 3467100 w 4806950"/>
              <a:gd name="connsiteY79" fmla="*/ 44450 h 1765300"/>
              <a:gd name="connsiteX80" fmla="*/ 3441700 w 4806950"/>
              <a:gd name="connsiteY80" fmla="*/ 63500 h 1765300"/>
              <a:gd name="connsiteX81" fmla="*/ 3416300 w 4806950"/>
              <a:gd name="connsiteY81" fmla="*/ 69850 h 1765300"/>
              <a:gd name="connsiteX82" fmla="*/ 3352800 w 4806950"/>
              <a:gd name="connsiteY82" fmla="*/ 107950 h 1765300"/>
              <a:gd name="connsiteX83" fmla="*/ 3333750 w 4806950"/>
              <a:gd name="connsiteY83" fmla="*/ 127000 h 1765300"/>
              <a:gd name="connsiteX84" fmla="*/ 3295650 w 4806950"/>
              <a:gd name="connsiteY84" fmla="*/ 152400 h 1765300"/>
              <a:gd name="connsiteX85" fmla="*/ 3270250 w 4806950"/>
              <a:gd name="connsiteY85" fmla="*/ 184150 h 1765300"/>
              <a:gd name="connsiteX86" fmla="*/ 3257550 w 4806950"/>
              <a:gd name="connsiteY86" fmla="*/ 203200 h 1765300"/>
              <a:gd name="connsiteX87" fmla="*/ 3219450 w 4806950"/>
              <a:gd name="connsiteY87" fmla="*/ 241300 h 1765300"/>
              <a:gd name="connsiteX88" fmla="*/ 3206750 w 4806950"/>
              <a:gd name="connsiteY88" fmla="*/ 260350 h 1765300"/>
              <a:gd name="connsiteX89" fmla="*/ 3187700 w 4806950"/>
              <a:gd name="connsiteY89" fmla="*/ 266700 h 1765300"/>
              <a:gd name="connsiteX90" fmla="*/ 3143250 w 4806950"/>
              <a:gd name="connsiteY90" fmla="*/ 292100 h 1765300"/>
              <a:gd name="connsiteX91" fmla="*/ 3117850 w 4806950"/>
              <a:gd name="connsiteY91" fmla="*/ 298450 h 1765300"/>
              <a:gd name="connsiteX92" fmla="*/ 3098800 w 4806950"/>
              <a:gd name="connsiteY92" fmla="*/ 304800 h 1765300"/>
              <a:gd name="connsiteX93" fmla="*/ 3073400 w 4806950"/>
              <a:gd name="connsiteY93" fmla="*/ 311150 h 1765300"/>
              <a:gd name="connsiteX94" fmla="*/ 3016250 w 4806950"/>
              <a:gd name="connsiteY94" fmla="*/ 330200 h 1765300"/>
              <a:gd name="connsiteX95" fmla="*/ 2971800 w 4806950"/>
              <a:gd name="connsiteY95" fmla="*/ 336550 h 1765300"/>
              <a:gd name="connsiteX96" fmla="*/ 2832100 w 4806950"/>
              <a:gd name="connsiteY96" fmla="*/ 355600 h 1765300"/>
              <a:gd name="connsiteX97" fmla="*/ 2114550 w 4806950"/>
              <a:gd name="connsiteY97" fmla="*/ 361950 h 1765300"/>
              <a:gd name="connsiteX98" fmla="*/ 1968500 w 4806950"/>
              <a:gd name="connsiteY98" fmla="*/ 368300 h 1765300"/>
              <a:gd name="connsiteX99" fmla="*/ 1943100 w 4806950"/>
              <a:gd name="connsiteY99" fmla="*/ 374650 h 1765300"/>
              <a:gd name="connsiteX100" fmla="*/ 1504950 w 4806950"/>
              <a:gd name="connsiteY100" fmla="*/ 387350 h 1765300"/>
              <a:gd name="connsiteX101" fmla="*/ 1460500 w 4806950"/>
              <a:gd name="connsiteY101" fmla="*/ 393700 h 1765300"/>
              <a:gd name="connsiteX102" fmla="*/ 1346200 w 4806950"/>
              <a:gd name="connsiteY102" fmla="*/ 412750 h 1765300"/>
              <a:gd name="connsiteX103" fmla="*/ 1308100 w 4806950"/>
              <a:gd name="connsiteY103" fmla="*/ 419100 h 1765300"/>
              <a:gd name="connsiteX104" fmla="*/ 1270000 w 4806950"/>
              <a:gd name="connsiteY104" fmla="*/ 425450 h 1765300"/>
              <a:gd name="connsiteX105" fmla="*/ 1244600 w 4806950"/>
              <a:gd name="connsiteY105" fmla="*/ 431800 h 1765300"/>
              <a:gd name="connsiteX106" fmla="*/ 1193800 w 4806950"/>
              <a:gd name="connsiteY106" fmla="*/ 450850 h 1765300"/>
              <a:gd name="connsiteX107" fmla="*/ 1168400 w 4806950"/>
              <a:gd name="connsiteY107" fmla="*/ 469900 h 1765300"/>
              <a:gd name="connsiteX108" fmla="*/ 1130300 w 4806950"/>
              <a:gd name="connsiteY108" fmla="*/ 482600 h 1765300"/>
              <a:gd name="connsiteX109" fmla="*/ 1111250 w 4806950"/>
              <a:gd name="connsiteY109" fmla="*/ 495300 h 1765300"/>
              <a:gd name="connsiteX110" fmla="*/ 1073150 w 4806950"/>
              <a:gd name="connsiteY110" fmla="*/ 501650 h 1765300"/>
              <a:gd name="connsiteX111" fmla="*/ 1035050 w 4806950"/>
              <a:gd name="connsiteY111" fmla="*/ 520700 h 1765300"/>
              <a:gd name="connsiteX112" fmla="*/ 1016000 w 4806950"/>
              <a:gd name="connsiteY112" fmla="*/ 539750 h 1765300"/>
              <a:gd name="connsiteX113" fmla="*/ 965200 w 4806950"/>
              <a:gd name="connsiteY113" fmla="*/ 558800 h 1765300"/>
              <a:gd name="connsiteX114" fmla="*/ 933450 w 4806950"/>
              <a:gd name="connsiteY114" fmla="*/ 577850 h 1765300"/>
              <a:gd name="connsiteX115" fmla="*/ 895350 w 4806950"/>
              <a:gd name="connsiteY115" fmla="*/ 590550 h 1765300"/>
              <a:gd name="connsiteX116" fmla="*/ 876300 w 4806950"/>
              <a:gd name="connsiteY116" fmla="*/ 596900 h 1765300"/>
              <a:gd name="connsiteX117" fmla="*/ 838200 w 4806950"/>
              <a:gd name="connsiteY117" fmla="*/ 609600 h 1765300"/>
              <a:gd name="connsiteX118" fmla="*/ 774700 w 4806950"/>
              <a:gd name="connsiteY118" fmla="*/ 622300 h 1765300"/>
              <a:gd name="connsiteX119" fmla="*/ 755650 w 4806950"/>
              <a:gd name="connsiteY119" fmla="*/ 635000 h 1765300"/>
              <a:gd name="connsiteX120" fmla="*/ 692150 w 4806950"/>
              <a:gd name="connsiteY120" fmla="*/ 654050 h 1765300"/>
              <a:gd name="connsiteX121" fmla="*/ 673100 w 4806950"/>
              <a:gd name="connsiteY121" fmla="*/ 660400 h 1765300"/>
              <a:gd name="connsiteX122" fmla="*/ 577850 w 4806950"/>
              <a:gd name="connsiteY122" fmla="*/ 673100 h 1765300"/>
              <a:gd name="connsiteX123" fmla="*/ 425450 w 4806950"/>
              <a:gd name="connsiteY123" fmla="*/ 692150 h 1765300"/>
              <a:gd name="connsiteX124" fmla="*/ 298450 w 4806950"/>
              <a:gd name="connsiteY124" fmla="*/ 711200 h 1765300"/>
              <a:gd name="connsiteX125" fmla="*/ 266700 w 4806950"/>
              <a:gd name="connsiteY125" fmla="*/ 723900 h 1765300"/>
              <a:gd name="connsiteX126" fmla="*/ 171450 w 4806950"/>
              <a:gd name="connsiteY126" fmla="*/ 736600 h 1765300"/>
              <a:gd name="connsiteX127" fmla="*/ 120650 w 4806950"/>
              <a:gd name="connsiteY127" fmla="*/ 755650 h 1765300"/>
              <a:gd name="connsiteX128" fmla="*/ 50800 w 4806950"/>
              <a:gd name="connsiteY128" fmla="*/ 774700 h 1765300"/>
              <a:gd name="connsiteX129" fmla="*/ 31750 w 4806950"/>
              <a:gd name="connsiteY129" fmla="*/ 781050 h 1765300"/>
              <a:gd name="connsiteX130" fmla="*/ 12700 w 4806950"/>
              <a:gd name="connsiteY130" fmla="*/ 787400 h 1765300"/>
              <a:gd name="connsiteX131" fmla="*/ 0 w 4806950"/>
              <a:gd name="connsiteY131" fmla="*/ 8001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806950" h="1765300">
                <a:moveTo>
                  <a:pt x="1333500" y="1765300"/>
                </a:moveTo>
                <a:cubicBezTo>
                  <a:pt x="1402907" y="1751419"/>
                  <a:pt x="1335452" y="1763474"/>
                  <a:pt x="1460500" y="1752600"/>
                </a:cubicBezTo>
                <a:cubicBezTo>
                  <a:pt x="1477501" y="1751122"/>
                  <a:pt x="1494305" y="1747795"/>
                  <a:pt x="1511300" y="1746250"/>
                </a:cubicBezTo>
                <a:cubicBezTo>
                  <a:pt x="1540887" y="1743560"/>
                  <a:pt x="1570606" y="1742511"/>
                  <a:pt x="1600200" y="1739900"/>
                </a:cubicBezTo>
                <a:cubicBezTo>
                  <a:pt x="1874824" y="1715668"/>
                  <a:pt x="1582671" y="1730034"/>
                  <a:pt x="2051050" y="1720850"/>
                </a:cubicBezTo>
                <a:cubicBezTo>
                  <a:pt x="2170042" y="1694407"/>
                  <a:pt x="2044007" y="1720042"/>
                  <a:pt x="2171700" y="1701800"/>
                </a:cubicBezTo>
                <a:cubicBezTo>
                  <a:pt x="2195127" y="1698453"/>
                  <a:pt x="2218123" y="1692447"/>
                  <a:pt x="2241550" y="1689100"/>
                </a:cubicBezTo>
                <a:cubicBezTo>
                  <a:pt x="2262608" y="1686092"/>
                  <a:pt x="2284033" y="1686034"/>
                  <a:pt x="2305050" y="1682750"/>
                </a:cubicBezTo>
                <a:cubicBezTo>
                  <a:pt x="2351813" y="1675443"/>
                  <a:pt x="2397614" y="1661635"/>
                  <a:pt x="2444750" y="1657350"/>
                </a:cubicBezTo>
                <a:cubicBezTo>
                  <a:pt x="2483672" y="1653812"/>
                  <a:pt x="2614505" y="1642252"/>
                  <a:pt x="2635250" y="1638300"/>
                </a:cubicBezTo>
                <a:lnTo>
                  <a:pt x="2768600" y="1612900"/>
                </a:lnTo>
                <a:cubicBezTo>
                  <a:pt x="2806272" y="1605366"/>
                  <a:pt x="2871740" y="1591562"/>
                  <a:pt x="2908300" y="1587500"/>
                </a:cubicBezTo>
                <a:cubicBezTo>
                  <a:pt x="2958964" y="1581871"/>
                  <a:pt x="3009910" y="1579153"/>
                  <a:pt x="3060700" y="1574800"/>
                </a:cubicBezTo>
                <a:cubicBezTo>
                  <a:pt x="3083994" y="1572803"/>
                  <a:pt x="3107489" y="1572294"/>
                  <a:pt x="3130550" y="1568450"/>
                </a:cubicBezTo>
                <a:cubicBezTo>
                  <a:pt x="3155950" y="1564217"/>
                  <a:pt x="3181587" y="1561220"/>
                  <a:pt x="3206750" y="1555750"/>
                </a:cubicBezTo>
                <a:cubicBezTo>
                  <a:pt x="3230333" y="1550623"/>
                  <a:pt x="3252546" y="1538664"/>
                  <a:pt x="3276600" y="1536700"/>
                </a:cubicBezTo>
                <a:cubicBezTo>
                  <a:pt x="3356794" y="1530154"/>
                  <a:pt x="3437467" y="1532467"/>
                  <a:pt x="3517900" y="1530350"/>
                </a:cubicBezTo>
                <a:cubicBezTo>
                  <a:pt x="3677057" y="1503824"/>
                  <a:pt x="3503598" y="1529518"/>
                  <a:pt x="3746500" y="1511300"/>
                </a:cubicBezTo>
                <a:cubicBezTo>
                  <a:pt x="3780535" y="1508747"/>
                  <a:pt x="3848100" y="1498600"/>
                  <a:pt x="3848100" y="1498600"/>
                </a:cubicBezTo>
                <a:cubicBezTo>
                  <a:pt x="3860800" y="1494367"/>
                  <a:pt x="3873213" y="1489147"/>
                  <a:pt x="3886200" y="1485900"/>
                </a:cubicBezTo>
                <a:cubicBezTo>
                  <a:pt x="3898691" y="1482777"/>
                  <a:pt x="3911554" y="1481371"/>
                  <a:pt x="3924300" y="1479550"/>
                </a:cubicBezTo>
                <a:cubicBezTo>
                  <a:pt x="3941194" y="1477137"/>
                  <a:pt x="3958185" y="1475455"/>
                  <a:pt x="3975100" y="1473200"/>
                </a:cubicBezTo>
                <a:lnTo>
                  <a:pt x="4019550" y="1466850"/>
                </a:lnTo>
                <a:cubicBezTo>
                  <a:pt x="4105355" y="1423947"/>
                  <a:pt x="4006992" y="1466828"/>
                  <a:pt x="4171950" y="1441450"/>
                </a:cubicBezTo>
                <a:cubicBezTo>
                  <a:pt x="4189825" y="1438700"/>
                  <a:pt x="4205096" y="1426323"/>
                  <a:pt x="4222750" y="1422400"/>
                </a:cubicBezTo>
                <a:cubicBezTo>
                  <a:pt x="4243516" y="1417785"/>
                  <a:pt x="4265108" y="1418399"/>
                  <a:pt x="4286250" y="1416050"/>
                </a:cubicBezTo>
                <a:cubicBezTo>
                  <a:pt x="4303211" y="1414165"/>
                  <a:pt x="4320117" y="1411817"/>
                  <a:pt x="4337050" y="1409700"/>
                </a:cubicBezTo>
                <a:cubicBezTo>
                  <a:pt x="4358217" y="1401233"/>
                  <a:pt x="4378584" y="1390402"/>
                  <a:pt x="4400550" y="1384300"/>
                </a:cubicBezTo>
                <a:cubicBezTo>
                  <a:pt x="4416993" y="1379733"/>
                  <a:pt x="4434941" y="1382638"/>
                  <a:pt x="4451350" y="1377950"/>
                </a:cubicBezTo>
                <a:cubicBezTo>
                  <a:pt x="4465003" y="1374049"/>
                  <a:pt x="4476475" y="1364667"/>
                  <a:pt x="4489450" y="1358900"/>
                </a:cubicBezTo>
                <a:cubicBezTo>
                  <a:pt x="4517083" y="1346619"/>
                  <a:pt x="4501611" y="1358308"/>
                  <a:pt x="4533900" y="1346200"/>
                </a:cubicBezTo>
                <a:cubicBezTo>
                  <a:pt x="4571918" y="1331943"/>
                  <a:pt x="4553092" y="1330254"/>
                  <a:pt x="4597400" y="1308100"/>
                </a:cubicBezTo>
                <a:cubicBezTo>
                  <a:pt x="4605867" y="1303867"/>
                  <a:pt x="4615097" y="1300902"/>
                  <a:pt x="4622800" y="1295400"/>
                </a:cubicBezTo>
                <a:cubicBezTo>
                  <a:pt x="4663542" y="1266299"/>
                  <a:pt x="4618054" y="1282299"/>
                  <a:pt x="4667250" y="1270000"/>
                </a:cubicBezTo>
                <a:cubicBezTo>
                  <a:pt x="4710796" y="1211939"/>
                  <a:pt x="4654123" y="1280502"/>
                  <a:pt x="4730750" y="1219200"/>
                </a:cubicBezTo>
                <a:cubicBezTo>
                  <a:pt x="4739014" y="1212589"/>
                  <a:pt x="4742912" y="1201835"/>
                  <a:pt x="4749800" y="1193800"/>
                </a:cubicBezTo>
                <a:cubicBezTo>
                  <a:pt x="4755644" y="1186982"/>
                  <a:pt x="4762500" y="1181100"/>
                  <a:pt x="4768850" y="1174750"/>
                </a:cubicBezTo>
                <a:cubicBezTo>
                  <a:pt x="4770967" y="1162050"/>
                  <a:pt x="4772897" y="1149318"/>
                  <a:pt x="4775200" y="1136650"/>
                </a:cubicBezTo>
                <a:cubicBezTo>
                  <a:pt x="4777131" y="1126031"/>
                  <a:pt x="4780024" y="1115584"/>
                  <a:pt x="4781550" y="1104900"/>
                </a:cubicBezTo>
                <a:cubicBezTo>
                  <a:pt x="4784261" y="1085925"/>
                  <a:pt x="4784985" y="1066694"/>
                  <a:pt x="4787900" y="1047750"/>
                </a:cubicBezTo>
                <a:cubicBezTo>
                  <a:pt x="4789227" y="1039124"/>
                  <a:pt x="4792689" y="1030936"/>
                  <a:pt x="4794250" y="1022350"/>
                </a:cubicBezTo>
                <a:cubicBezTo>
                  <a:pt x="4796927" y="1007624"/>
                  <a:pt x="4798324" y="992693"/>
                  <a:pt x="4800600" y="977900"/>
                </a:cubicBezTo>
                <a:cubicBezTo>
                  <a:pt x="4802558" y="965175"/>
                  <a:pt x="4804833" y="952500"/>
                  <a:pt x="4806950" y="939800"/>
                </a:cubicBezTo>
                <a:cubicBezTo>
                  <a:pt x="4802717" y="838200"/>
                  <a:pt x="4800107" y="736519"/>
                  <a:pt x="4794250" y="635000"/>
                </a:cubicBezTo>
                <a:cubicBezTo>
                  <a:pt x="4793747" y="626287"/>
                  <a:pt x="4789793" y="618119"/>
                  <a:pt x="4787900" y="609600"/>
                </a:cubicBezTo>
                <a:cubicBezTo>
                  <a:pt x="4785559" y="599064"/>
                  <a:pt x="4784963" y="588089"/>
                  <a:pt x="4781550" y="577850"/>
                </a:cubicBezTo>
                <a:cubicBezTo>
                  <a:pt x="4777307" y="565122"/>
                  <a:pt x="4755497" y="529652"/>
                  <a:pt x="4749800" y="520700"/>
                </a:cubicBezTo>
                <a:cubicBezTo>
                  <a:pt x="4741605" y="507823"/>
                  <a:pt x="4729227" y="497080"/>
                  <a:pt x="4724400" y="482600"/>
                </a:cubicBezTo>
                <a:cubicBezTo>
                  <a:pt x="4708439" y="434717"/>
                  <a:pt x="4729969" y="493739"/>
                  <a:pt x="4705350" y="444500"/>
                </a:cubicBezTo>
                <a:cubicBezTo>
                  <a:pt x="4690715" y="415230"/>
                  <a:pt x="4708494" y="409544"/>
                  <a:pt x="4673600" y="374650"/>
                </a:cubicBezTo>
                <a:cubicBezTo>
                  <a:pt x="4667250" y="368300"/>
                  <a:pt x="4659938" y="362784"/>
                  <a:pt x="4654550" y="355600"/>
                </a:cubicBezTo>
                <a:cubicBezTo>
                  <a:pt x="4647145" y="345726"/>
                  <a:pt x="4644227" y="332577"/>
                  <a:pt x="4635500" y="323850"/>
                </a:cubicBezTo>
                <a:cubicBezTo>
                  <a:pt x="4628807" y="317157"/>
                  <a:pt x="4618127" y="316167"/>
                  <a:pt x="4610100" y="311150"/>
                </a:cubicBezTo>
                <a:cubicBezTo>
                  <a:pt x="4601125" y="305541"/>
                  <a:pt x="4592735" y="298988"/>
                  <a:pt x="4584700" y="292100"/>
                </a:cubicBezTo>
                <a:cubicBezTo>
                  <a:pt x="4577882" y="286256"/>
                  <a:pt x="4571399" y="279949"/>
                  <a:pt x="4565650" y="273050"/>
                </a:cubicBezTo>
                <a:cubicBezTo>
                  <a:pt x="4560764" y="267187"/>
                  <a:pt x="4558693" y="259026"/>
                  <a:pt x="4552950" y="254000"/>
                </a:cubicBezTo>
                <a:lnTo>
                  <a:pt x="4495800" y="215900"/>
                </a:lnTo>
                <a:cubicBezTo>
                  <a:pt x="4489450" y="211667"/>
                  <a:pt x="4483990" y="205613"/>
                  <a:pt x="4476750" y="203200"/>
                </a:cubicBezTo>
                <a:cubicBezTo>
                  <a:pt x="4470400" y="201083"/>
                  <a:pt x="4463687" y="199843"/>
                  <a:pt x="4457700" y="196850"/>
                </a:cubicBezTo>
                <a:cubicBezTo>
                  <a:pt x="4450874" y="193437"/>
                  <a:pt x="4445890" y="186563"/>
                  <a:pt x="4438650" y="184150"/>
                </a:cubicBezTo>
                <a:cubicBezTo>
                  <a:pt x="4426436" y="180079"/>
                  <a:pt x="4413250" y="179917"/>
                  <a:pt x="4400550" y="177800"/>
                </a:cubicBezTo>
                <a:cubicBezTo>
                  <a:pt x="4392083" y="167217"/>
                  <a:pt x="4385993" y="154182"/>
                  <a:pt x="4375150" y="146050"/>
                </a:cubicBezTo>
                <a:cubicBezTo>
                  <a:pt x="4368168" y="140814"/>
                  <a:pt x="4358109" y="142208"/>
                  <a:pt x="4349750" y="139700"/>
                </a:cubicBezTo>
                <a:cubicBezTo>
                  <a:pt x="4336928" y="135853"/>
                  <a:pt x="4322789" y="134426"/>
                  <a:pt x="4311650" y="127000"/>
                </a:cubicBezTo>
                <a:cubicBezTo>
                  <a:pt x="4305300" y="122767"/>
                  <a:pt x="4299426" y="117713"/>
                  <a:pt x="4292600" y="114300"/>
                </a:cubicBezTo>
                <a:cubicBezTo>
                  <a:pt x="4286613" y="111307"/>
                  <a:pt x="4279961" y="109873"/>
                  <a:pt x="4273550" y="107950"/>
                </a:cubicBezTo>
                <a:cubicBezTo>
                  <a:pt x="4203575" y="86957"/>
                  <a:pt x="4255283" y="101757"/>
                  <a:pt x="4191000" y="88900"/>
                </a:cubicBezTo>
                <a:cubicBezTo>
                  <a:pt x="4152957" y="81291"/>
                  <a:pt x="4175773" y="83824"/>
                  <a:pt x="4133850" y="69850"/>
                </a:cubicBezTo>
                <a:cubicBezTo>
                  <a:pt x="4111395" y="62365"/>
                  <a:pt x="4087137" y="60455"/>
                  <a:pt x="4064000" y="57150"/>
                </a:cubicBezTo>
                <a:cubicBezTo>
                  <a:pt x="4053417" y="52917"/>
                  <a:pt x="4043064" y="48055"/>
                  <a:pt x="4032250" y="44450"/>
                </a:cubicBezTo>
                <a:cubicBezTo>
                  <a:pt x="4023971" y="41690"/>
                  <a:pt x="4015369" y="39993"/>
                  <a:pt x="4006850" y="38100"/>
                </a:cubicBezTo>
                <a:cubicBezTo>
                  <a:pt x="3966414" y="29114"/>
                  <a:pt x="3967874" y="30947"/>
                  <a:pt x="3917950" y="25400"/>
                </a:cubicBezTo>
                <a:cubicBezTo>
                  <a:pt x="3870625" y="13569"/>
                  <a:pt x="3908538" y="21842"/>
                  <a:pt x="3835400" y="12700"/>
                </a:cubicBezTo>
                <a:cubicBezTo>
                  <a:pt x="3820548" y="10844"/>
                  <a:pt x="3805802" y="8206"/>
                  <a:pt x="3790950" y="6350"/>
                </a:cubicBezTo>
                <a:cubicBezTo>
                  <a:pt x="3771931" y="3973"/>
                  <a:pt x="3752850" y="2117"/>
                  <a:pt x="3733800" y="0"/>
                </a:cubicBezTo>
                <a:cubicBezTo>
                  <a:pt x="3676650" y="2117"/>
                  <a:pt x="3619255" y="659"/>
                  <a:pt x="3562350" y="6350"/>
                </a:cubicBezTo>
                <a:cubicBezTo>
                  <a:pt x="3554756" y="7109"/>
                  <a:pt x="3550315" y="16044"/>
                  <a:pt x="3543300" y="19050"/>
                </a:cubicBezTo>
                <a:cubicBezTo>
                  <a:pt x="3535278" y="22488"/>
                  <a:pt x="3526179" y="22640"/>
                  <a:pt x="3517900" y="25400"/>
                </a:cubicBezTo>
                <a:cubicBezTo>
                  <a:pt x="3507086" y="29005"/>
                  <a:pt x="3496823" y="34098"/>
                  <a:pt x="3486150" y="38100"/>
                </a:cubicBezTo>
                <a:cubicBezTo>
                  <a:pt x="3479883" y="40450"/>
                  <a:pt x="3473450" y="42333"/>
                  <a:pt x="3467100" y="44450"/>
                </a:cubicBezTo>
                <a:cubicBezTo>
                  <a:pt x="3458633" y="50800"/>
                  <a:pt x="3451166" y="58767"/>
                  <a:pt x="3441700" y="63500"/>
                </a:cubicBezTo>
                <a:cubicBezTo>
                  <a:pt x="3433894" y="67403"/>
                  <a:pt x="3424472" y="66786"/>
                  <a:pt x="3416300" y="69850"/>
                </a:cubicBezTo>
                <a:cubicBezTo>
                  <a:pt x="3400265" y="75863"/>
                  <a:pt x="3361662" y="99088"/>
                  <a:pt x="3352800" y="107950"/>
                </a:cubicBezTo>
                <a:cubicBezTo>
                  <a:pt x="3346450" y="114300"/>
                  <a:pt x="3340839" y="121487"/>
                  <a:pt x="3333750" y="127000"/>
                </a:cubicBezTo>
                <a:cubicBezTo>
                  <a:pt x="3321702" y="136371"/>
                  <a:pt x="3295650" y="152400"/>
                  <a:pt x="3295650" y="152400"/>
                </a:cubicBezTo>
                <a:cubicBezTo>
                  <a:pt x="3283288" y="189486"/>
                  <a:pt x="3298973" y="155427"/>
                  <a:pt x="3270250" y="184150"/>
                </a:cubicBezTo>
                <a:cubicBezTo>
                  <a:pt x="3264854" y="189546"/>
                  <a:pt x="3262620" y="197496"/>
                  <a:pt x="3257550" y="203200"/>
                </a:cubicBezTo>
                <a:cubicBezTo>
                  <a:pt x="3245618" y="216624"/>
                  <a:pt x="3229413" y="226356"/>
                  <a:pt x="3219450" y="241300"/>
                </a:cubicBezTo>
                <a:cubicBezTo>
                  <a:pt x="3215217" y="247650"/>
                  <a:pt x="3212709" y="255582"/>
                  <a:pt x="3206750" y="260350"/>
                </a:cubicBezTo>
                <a:cubicBezTo>
                  <a:pt x="3201523" y="264531"/>
                  <a:pt x="3193687" y="263707"/>
                  <a:pt x="3187700" y="266700"/>
                </a:cubicBezTo>
                <a:cubicBezTo>
                  <a:pt x="3150854" y="285123"/>
                  <a:pt x="3187780" y="275401"/>
                  <a:pt x="3143250" y="292100"/>
                </a:cubicBezTo>
                <a:cubicBezTo>
                  <a:pt x="3135078" y="295164"/>
                  <a:pt x="3126241" y="296052"/>
                  <a:pt x="3117850" y="298450"/>
                </a:cubicBezTo>
                <a:cubicBezTo>
                  <a:pt x="3111414" y="300289"/>
                  <a:pt x="3105236" y="302961"/>
                  <a:pt x="3098800" y="304800"/>
                </a:cubicBezTo>
                <a:cubicBezTo>
                  <a:pt x="3090409" y="307198"/>
                  <a:pt x="3081741" y="308583"/>
                  <a:pt x="3073400" y="311150"/>
                </a:cubicBezTo>
                <a:cubicBezTo>
                  <a:pt x="3054208" y="317055"/>
                  <a:pt x="3036129" y="327360"/>
                  <a:pt x="3016250" y="330200"/>
                </a:cubicBezTo>
                <a:lnTo>
                  <a:pt x="2971800" y="336550"/>
                </a:lnTo>
                <a:cubicBezTo>
                  <a:pt x="2908215" y="357745"/>
                  <a:pt x="2930062" y="354081"/>
                  <a:pt x="2832100" y="355600"/>
                </a:cubicBezTo>
                <a:lnTo>
                  <a:pt x="2114550" y="361950"/>
                </a:lnTo>
                <a:cubicBezTo>
                  <a:pt x="2065867" y="364067"/>
                  <a:pt x="2017096" y="364700"/>
                  <a:pt x="1968500" y="368300"/>
                </a:cubicBezTo>
                <a:cubicBezTo>
                  <a:pt x="1959797" y="368945"/>
                  <a:pt x="1951803" y="374005"/>
                  <a:pt x="1943100" y="374650"/>
                </a:cubicBezTo>
                <a:cubicBezTo>
                  <a:pt x="1842017" y="382138"/>
                  <a:pt x="1561440" y="386122"/>
                  <a:pt x="1504950" y="387350"/>
                </a:cubicBezTo>
                <a:lnTo>
                  <a:pt x="1460500" y="393700"/>
                </a:lnTo>
                <a:lnTo>
                  <a:pt x="1346200" y="412750"/>
                </a:lnTo>
                <a:lnTo>
                  <a:pt x="1308100" y="419100"/>
                </a:lnTo>
                <a:cubicBezTo>
                  <a:pt x="1295400" y="421217"/>
                  <a:pt x="1282491" y="422327"/>
                  <a:pt x="1270000" y="425450"/>
                </a:cubicBezTo>
                <a:cubicBezTo>
                  <a:pt x="1261533" y="427567"/>
                  <a:pt x="1252772" y="428736"/>
                  <a:pt x="1244600" y="431800"/>
                </a:cubicBezTo>
                <a:cubicBezTo>
                  <a:pt x="1178188" y="456704"/>
                  <a:pt x="1258998" y="434551"/>
                  <a:pt x="1193800" y="450850"/>
                </a:cubicBezTo>
                <a:cubicBezTo>
                  <a:pt x="1185333" y="457200"/>
                  <a:pt x="1177866" y="465167"/>
                  <a:pt x="1168400" y="469900"/>
                </a:cubicBezTo>
                <a:cubicBezTo>
                  <a:pt x="1156426" y="475887"/>
                  <a:pt x="1141439" y="475174"/>
                  <a:pt x="1130300" y="482600"/>
                </a:cubicBezTo>
                <a:cubicBezTo>
                  <a:pt x="1123950" y="486833"/>
                  <a:pt x="1118490" y="492887"/>
                  <a:pt x="1111250" y="495300"/>
                </a:cubicBezTo>
                <a:cubicBezTo>
                  <a:pt x="1099036" y="499371"/>
                  <a:pt x="1085850" y="499533"/>
                  <a:pt x="1073150" y="501650"/>
                </a:cubicBezTo>
                <a:cubicBezTo>
                  <a:pt x="1060450" y="508000"/>
                  <a:pt x="1046864" y="512824"/>
                  <a:pt x="1035050" y="520700"/>
                </a:cubicBezTo>
                <a:cubicBezTo>
                  <a:pt x="1027578" y="525681"/>
                  <a:pt x="1023615" y="534990"/>
                  <a:pt x="1016000" y="539750"/>
                </a:cubicBezTo>
                <a:cubicBezTo>
                  <a:pt x="978564" y="563148"/>
                  <a:pt x="994753" y="544023"/>
                  <a:pt x="965200" y="558800"/>
                </a:cubicBezTo>
                <a:cubicBezTo>
                  <a:pt x="954161" y="564320"/>
                  <a:pt x="944686" y="572743"/>
                  <a:pt x="933450" y="577850"/>
                </a:cubicBezTo>
                <a:cubicBezTo>
                  <a:pt x="921263" y="583390"/>
                  <a:pt x="908050" y="586317"/>
                  <a:pt x="895350" y="590550"/>
                </a:cubicBezTo>
                <a:lnTo>
                  <a:pt x="876300" y="596900"/>
                </a:lnTo>
                <a:cubicBezTo>
                  <a:pt x="863600" y="601133"/>
                  <a:pt x="851187" y="606353"/>
                  <a:pt x="838200" y="609600"/>
                </a:cubicBezTo>
                <a:cubicBezTo>
                  <a:pt x="800309" y="619073"/>
                  <a:pt x="821408" y="614515"/>
                  <a:pt x="774700" y="622300"/>
                </a:cubicBezTo>
                <a:cubicBezTo>
                  <a:pt x="768350" y="626533"/>
                  <a:pt x="762624" y="631900"/>
                  <a:pt x="755650" y="635000"/>
                </a:cubicBezTo>
                <a:cubicBezTo>
                  <a:pt x="728487" y="647072"/>
                  <a:pt x="718009" y="646662"/>
                  <a:pt x="692150" y="654050"/>
                </a:cubicBezTo>
                <a:cubicBezTo>
                  <a:pt x="685714" y="655889"/>
                  <a:pt x="679664" y="659087"/>
                  <a:pt x="673100" y="660400"/>
                </a:cubicBezTo>
                <a:cubicBezTo>
                  <a:pt x="644942" y="666032"/>
                  <a:pt x="605665" y="668464"/>
                  <a:pt x="577850" y="673100"/>
                </a:cubicBezTo>
                <a:cubicBezTo>
                  <a:pt x="452797" y="693942"/>
                  <a:pt x="580503" y="681075"/>
                  <a:pt x="425450" y="692150"/>
                </a:cubicBezTo>
                <a:cubicBezTo>
                  <a:pt x="359166" y="714245"/>
                  <a:pt x="400703" y="703896"/>
                  <a:pt x="298450" y="711200"/>
                </a:cubicBezTo>
                <a:cubicBezTo>
                  <a:pt x="287867" y="715433"/>
                  <a:pt x="277877" y="721665"/>
                  <a:pt x="266700" y="723900"/>
                </a:cubicBezTo>
                <a:cubicBezTo>
                  <a:pt x="221911" y="732858"/>
                  <a:pt x="209117" y="725300"/>
                  <a:pt x="171450" y="736600"/>
                </a:cubicBezTo>
                <a:cubicBezTo>
                  <a:pt x="142316" y="745340"/>
                  <a:pt x="145328" y="749480"/>
                  <a:pt x="120650" y="755650"/>
                </a:cubicBezTo>
                <a:cubicBezTo>
                  <a:pt x="48847" y="773601"/>
                  <a:pt x="132537" y="747454"/>
                  <a:pt x="50800" y="774700"/>
                </a:cubicBezTo>
                <a:lnTo>
                  <a:pt x="31750" y="781050"/>
                </a:lnTo>
                <a:cubicBezTo>
                  <a:pt x="25400" y="783167"/>
                  <a:pt x="17433" y="782667"/>
                  <a:pt x="12700" y="787400"/>
                </a:cubicBezTo>
                <a:lnTo>
                  <a:pt x="0" y="800100"/>
                </a:lnTo>
              </a:path>
            </a:pathLst>
          </a:cu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07950" y="539750"/>
            <a:ext cx="3600450" cy="2190750"/>
          </a:xfrm>
          <a:custGeom>
            <a:avLst/>
            <a:gdLst>
              <a:gd name="connsiteX0" fmla="*/ 2311400 w 3600450"/>
              <a:gd name="connsiteY0" fmla="*/ 952500 h 2190750"/>
              <a:gd name="connsiteX1" fmla="*/ 2387600 w 3600450"/>
              <a:gd name="connsiteY1" fmla="*/ 952500 h 2190750"/>
              <a:gd name="connsiteX2" fmla="*/ 2794000 w 3600450"/>
              <a:gd name="connsiteY2" fmla="*/ 946150 h 2190750"/>
              <a:gd name="connsiteX3" fmla="*/ 2819400 w 3600450"/>
              <a:gd name="connsiteY3" fmla="*/ 939800 h 2190750"/>
              <a:gd name="connsiteX4" fmla="*/ 2863850 w 3600450"/>
              <a:gd name="connsiteY4" fmla="*/ 927100 h 2190750"/>
              <a:gd name="connsiteX5" fmla="*/ 3060700 w 3600450"/>
              <a:gd name="connsiteY5" fmla="*/ 914400 h 2190750"/>
              <a:gd name="connsiteX6" fmla="*/ 3092450 w 3600450"/>
              <a:gd name="connsiteY6" fmla="*/ 901700 h 2190750"/>
              <a:gd name="connsiteX7" fmla="*/ 3149600 w 3600450"/>
              <a:gd name="connsiteY7" fmla="*/ 895350 h 2190750"/>
              <a:gd name="connsiteX8" fmla="*/ 3175000 w 3600450"/>
              <a:gd name="connsiteY8" fmla="*/ 889000 h 2190750"/>
              <a:gd name="connsiteX9" fmla="*/ 3206750 w 3600450"/>
              <a:gd name="connsiteY9" fmla="*/ 882650 h 2190750"/>
              <a:gd name="connsiteX10" fmla="*/ 3244850 w 3600450"/>
              <a:gd name="connsiteY10" fmla="*/ 869950 h 2190750"/>
              <a:gd name="connsiteX11" fmla="*/ 3276600 w 3600450"/>
              <a:gd name="connsiteY11" fmla="*/ 857250 h 2190750"/>
              <a:gd name="connsiteX12" fmla="*/ 3327400 w 3600450"/>
              <a:gd name="connsiteY12" fmla="*/ 850900 h 2190750"/>
              <a:gd name="connsiteX13" fmla="*/ 3365500 w 3600450"/>
              <a:gd name="connsiteY13" fmla="*/ 831850 h 2190750"/>
              <a:gd name="connsiteX14" fmla="*/ 3429000 w 3600450"/>
              <a:gd name="connsiteY14" fmla="*/ 819150 h 2190750"/>
              <a:gd name="connsiteX15" fmla="*/ 3505200 w 3600450"/>
              <a:gd name="connsiteY15" fmla="*/ 800100 h 2190750"/>
              <a:gd name="connsiteX16" fmla="*/ 3530600 w 3600450"/>
              <a:gd name="connsiteY16" fmla="*/ 793750 h 2190750"/>
              <a:gd name="connsiteX17" fmla="*/ 3549650 w 3600450"/>
              <a:gd name="connsiteY17" fmla="*/ 781050 h 2190750"/>
              <a:gd name="connsiteX18" fmla="*/ 3575050 w 3600450"/>
              <a:gd name="connsiteY18" fmla="*/ 768350 h 2190750"/>
              <a:gd name="connsiteX19" fmla="*/ 3587750 w 3600450"/>
              <a:gd name="connsiteY19" fmla="*/ 749300 h 2190750"/>
              <a:gd name="connsiteX20" fmla="*/ 3594100 w 3600450"/>
              <a:gd name="connsiteY20" fmla="*/ 717550 h 2190750"/>
              <a:gd name="connsiteX21" fmla="*/ 3600450 w 3600450"/>
              <a:gd name="connsiteY21" fmla="*/ 692150 h 2190750"/>
              <a:gd name="connsiteX22" fmla="*/ 3594100 w 3600450"/>
              <a:gd name="connsiteY22" fmla="*/ 546100 h 2190750"/>
              <a:gd name="connsiteX23" fmla="*/ 3575050 w 3600450"/>
              <a:gd name="connsiteY23" fmla="*/ 508000 h 2190750"/>
              <a:gd name="connsiteX24" fmla="*/ 3543300 w 3600450"/>
              <a:gd name="connsiteY24" fmla="*/ 450850 h 2190750"/>
              <a:gd name="connsiteX25" fmla="*/ 3498850 w 3600450"/>
              <a:gd name="connsiteY25" fmla="*/ 406400 h 2190750"/>
              <a:gd name="connsiteX26" fmla="*/ 3479800 w 3600450"/>
              <a:gd name="connsiteY26" fmla="*/ 400050 h 2190750"/>
              <a:gd name="connsiteX27" fmla="*/ 3429000 w 3600450"/>
              <a:gd name="connsiteY27" fmla="*/ 374650 h 2190750"/>
              <a:gd name="connsiteX28" fmla="*/ 3333750 w 3600450"/>
              <a:gd name="connsiteY28" fmla="*/ 336550 h 2190750"/>
              <a:gd name="connsiteX29" fmla="*/ 3270250 w 3600450"/>
              <a:gd name="connsiteY29" fmla="*/ 304800 h 2190750"/>
              <a:gd name="connsiteX30" fmla="*/ 3232150 w 3600450"/>
              <a:gd name="connsiteY30" fmla="*/ 285750 h 2190750"/>
              <a:gd name="connsiteX31" fmla="*/ 3105150 w 3600450"/>
              <a:gd name="connsiteY31" fmla="*/ 234950 h 2190750"/>
              <a:gd name="connsiteX32" fmla="*/ 3060700 w 3600450"/>
              <a:gd name="connsiteY32" fmla="*/ 215900 h 2190750"/>
              <a:gd name="connsiteX33" fmla="*/ 3009900 w 3600450"/>
              <a:gd name="connsiteY33" fmla="*/ 190500 h 2190750"/>
              <a:gd name="connsiteX34" fmla="*/ 2908300 w 3600450"/>
              <a:gd name="connsiteY34" fmla="*/ 158750 h 2190750"/>
              <a:gd name="connsiteX35" fmla="*/ 2857500 w 3600450"/>
              <a:gd name="connsiteY35" fmla="*/ 146050 h 2190750"/>
              <a:gd name="connsiteX36" fmla="*/ 2794000 w 3600450"/>
              <a:gd name="connsiteY36" fmla="*/ 127000 h 2190750"/>
              <a:gd name="connsiteX37" fmla="*/ 2743200 w 3600450"/>
              <a:gd name="connsiteY37" fmla="*/ 114300 h 2190750"/>
              <a:gd name="connsiteX38" fmla="*/ 2679700 w 3600450"/>
              <a:gd name="connsiteY38" fmla="*/ 95250 h 2190750"/>
              <a:gd name="connsiteX39" fmla="*/ 2590800 w 3600450"/>
              <a:gd name="connsiteY39" fmla="*/ 82550 h 2190750"/>
              <a:gd name="connsiteX40" fmla="*/ 2559050 w 3600450"/>
              <a:gd name="connsiteY40" fmla="*/ 76200 h 2190750"/>
              <a:gd name="connsiteX41" fmla="*/ 2520950 w 3600450"/>
              <a:gd name="connsiteY41" fmla="*/ 57150 h 2190750"/>
              <a:gd name="connsiteX42" fmla="*/ 2406650 w 3600450"/>
              <a:gd name="connsiteY42" fmla="*/ 44450 h 2190750"/>
              <a:gd name="connsiteX43" fmla="*/ 2362200 w 3600450"/>
              <a:gd name="connsiteY43" fmla="*/ 31750 h 2190750"/>
              <a:gd name="connsiteX44" fmla="*/ 2292350 w 3600450"/>
              <a:gd name="connsiteY44" fmla="*/ 25400 h 2190750"/>
              <a:gd name="connsiteX45" fmla="*/ 2133600 w 3600450"/>
              <a:gd name="connsiteY45" fmla="*/ 12700 h 2190750"/>
              <a:gd name="connsiteX46" fmla="*/ 1860550 w 3600450"/>
              <a:gd name="connsiteY46" fmla="*/ 0 h 2190750"/>
              <a:gd name="connsiteX47" fmla="*/ 711200 w 3600450"/>
              <a:gd name="connsiteY47" fmla="*/ 6350 h 2190750"/>
              <a:gd name="connsiteX48" fmla="*/ 647700 w 3600450"/>
              <a:gd name="connsiteY48" fmla="*/ 19050 h 2190750"/>
              <a:gd name="connsiteX49" fmla="*/ 590550 w 3600450"/>
              <a:gd name="connsiteY49" fmla="*/ 38100 h 2190750"/>
              <a:gd name="connsiteX50" fmla="*/ 565150 w 3600450"/>
              <a:gd name="connsiteY50" fmla="*/ 50800 h 2190750"/>
              <a:gd name="connsiteX51" fmla="*/ 533400 w 3600450"/>
              <a:gd name="connsiteY51" fmla="*/ 57150 h 2190750"/>
              <a:gd name="connsiteX52" fmla="*/ 514350 w 3600450"/>
              <a:gd name="connsiteY52" fmla="*/ 69850 h 2190750"/>
              <a:gd name="connsiteX53" fmla="*/ 488950 w 3600450"/>
              <a:gd name="connsiteY53" fmla="*/ 82550 h 2190750"/>
              <a:gd name="connsiteX54" fmla="*/ 463550 w 3600450"/>
              <a:gd name="connsiteY54" fmla="*/ 101600 h 2190750"/>
              <a:gd name="connsiteX55" fmla="*/ 425450 w 3600450"/>
              <a:gd name="connsiteY55" fmla="*/ 127000 h 2190750"/>
              <a:gd name="connsiteX56" fmla="*/ 406400 w 3600450"/>
              <a:gd name="connsiteY56" fmla="*/ 146050 h 2190750"/>
              <a:gd name="connsiteX57" fmla="*/ 374650 w 3600450"/>
              <a:gd name="connsiteY57" fmla="*/ 165100 h 2190750"/>
              <a:gd name="connsiteX58" fmla="*/ 349250 w 3600450"/>
              <a:gd name="connsiteY58" fmla="*/ 177800 h 2190750"/>
              <a:gd name="connsiteX59" fmla="*/ 304800 w 3600450"/>
              <a:gd name="connsiteY59" fmla="*/ 222250 h 2190750"/>
              <a:gd name="connsiteX60" fmla="*/ 260350 w 3600450"/>
              <a:gd name="connsiteY60" fmla="*/ 260350 h 2190750"/>
              <a:gd name="connsiteX61" fmla="*/ 247650 w 3600450"/>
              <a:gd name="connsiteY61" fmla="*/ 285750 h 2190750"/>
              <a:gd name="connsiteX62" fmla="*/ 228600 w 3600450"/>
              <a:gd name="connsiteY62" fmla="*/ 311150 h 2190750"/>
              <a:gd name="connsiteX63" fmla="*/ 196850 w 3600450"/>
              <a:gd name="connsiteY63" fmla="*/ 361950 h 2190750"/>
              <a:gd name="connsiteX64" fmla="*/ 184150 w 3600450"/>
              <a:gd name="connsiteY64" fmla="*/ 381000 h 2190750"/>
              <a:gd name="connsiteX65" fmla="*/ 171450 w 3600450"/>
              <a:gd name="connsiteY65" fmla="*/ 406400 h 2190750"/>
              <a:gd name="connsiteX66" fmla="*/ 158750 w 3600450"/>
              <a:gd name="connsiteY66" fmla="*/ 425450 h 2190750"/>
              <a:gd name="connsiteX67" fmla="*/ 133350 w 3600450"/>
              <a:gd name="connsiteY67" fmla="*/ 476250 h 2190750"/>
              <a:gd name="connsiteX68" fmla="*/ 120650 w 3600450"/>
              <a:gd name="connsiteY68" fmla="*/ 501650 h 2190750"/>
              <a:gd name="connsiteX69" fmla="*/ 107950 w 3600450"/>
              <a:gd name="connsiteY69" fmla="*/ 520700 h 2190750"/>
              <a:gd name="connsiteX70" fmla="*/ 95250 w 3600450"/>
              <a:gd name="connsiteY70" fmla="*/ 546100 h 2190750"/>
              <a:gd name="connsiteX71" fmla="*/ 88900 w 3600450"/>
              <a:gd name="connsiteY71" fmla="*/ 565150 h 2190750"/>
              <a:gd name="connsiteX72" fmla="*/ 63500 w 3600450"/>
              <a:gd name="connsiteY72" fmla="*/ 603250 h 2190750"/>
              <a:gd name="connsiteX73" fmla="*/ 38100 w 3600450"/>
              <a:gd name="connsiteY73" fmla="*/ 647700 h 2190750"/>
              <a:gd name="connsiteX74" fmla="*/ 31750 w 3600450"/>
              <a:gd name="connsiteY74" fmla="*/ 692150 h 2190750"/>
              <a:gd name="connsiteX75" fmla="*/ 19050 w 3600450"/>
              <a:gd name="connsiteY75" fmla="*/ 711200 h 2190750"/>
              <a:gd name="connsiteX76" fmla="*/ 12700 w 3600450"/>
              <a:gd name="connsiteY76" fmla="*/ 755650 h 2190750"/>
              <a:gd name="connsiteX77" fmla="*/ 6350 w 3600450"/>
              <a:gd name="connsiteY77" fmla="*/ 774700 h 2190750"/>
              <a:gd name="connsiteX78" fmla="*/ 0 w 3600450"/>
              <a:gd name="connsiteY78" fmla="*/ 800100 h 2190750"/>
              <a:gd name="connsiteX79" fmla="*/ 6350 w 3600450"/>
              <a:gd name="connsiteY79" fmla="*/ 1155700 h 2190750"/>
              <a:gd name="connsiteX80" fmla="*/ 19050 w 3600450"/>
              <a:gd name="connsiteY80" fmla="*/ 1193800 h 2190750"/>
              <a:gd name="connsiteX81" fmla="*/ 25400 w 3600450"/>
              <a:gd name="connsiteY81" fmla="*/ 1231900 h 2190750"/>
              <a:gd name="connsiteX82" fmla="*/ 38100 w 3600450"/>
              <a:gd name="connsiteY82" fmla="*/ 1270000 h 2190750"/>
              <a:gd name="connsiteX83" fmla="*/ 63500 w 3600450"/>
              <a:gd name="connsiteY83" fmla="*/ 1339850 h 2190750"/>
              <a:gd name="connsiteX84" fmla="*/ 69850 w 3600450"/>
              <a:gd name="connsiteY84" fmla="*/ 1377950 h 2190750"/>
              <a:gd name="connsiteX85" fmla="*/ 82550 w 3600450"/>
              <a:gd name="connsiteY85" fmla="*/ 1397000 h 2190750"/>
              <a:gd name="connsiteX86" fmla="*/ 88900 w 3600450"/>
              <a:gd name="connsiteY86" fmla="*/ 1416050 h 2190750"/>
              <a:gd name="connsiteX87" fmla="*/ 95250 w 3600450"/>
              <a:gd name="connsiteY87" fmla="*/ 1441450 h 2190750"/>
              <a:gd name="connsiteX88" fmla="*/ 101600 w 3600450"/>
              <a:gd name="connsiteY88" fmla="*/ 1460500 h 2190750"/>
              <a:gd name="connsiteX89" fmla="*/ 107950 w 3600450"/>
              <a:gd name="connsiteY89" fmla="*/ 1485900 h 2190750"/>
              <a:gd name="connsiteX90" fmla="*/ 120650 w 3600450"/>
              <a:gd name="connsiteY90" fmla="*/ 1504950 h 2190750"/>
              <a:gd name="connsiteX91" fmla="*/ 139700 w 3600450"/>
              <a:gd name="connsiteY91" fmla="*/ 1543050 h 2190750"/>
              <a:gd name="connsiteX92" fmla="*/ 152400 w 3600450"/>
              <a:gd name="connsiteY92" fmla="*/ 1587500 h 2190750"/>
              <a:gd name="connsiteX93" fmla="*/ 190500 w 3600450"/>
              <a:gd name="connsiteY93" fmla="*/ 1638300 h 2190750"/>
              <a:gd name="connsiteX94" fmla="*/ 203200 w 3600450"/>
              <a:gd name="connsiteY94" fmla="*/ 1676400 h 2190750"/>
              <a:gd name="connsiteX95" fmla="*/ 260350 w 3600450"/>
              <a:gd name="connsiteY95" fmla="*/ 1733550 h 2190750"/>
              <a:gd name="connsiteX96" fmla="*/ 285750 w 3600450"/>
              <a:gd name="connsiteY96" fmla="*/ 1758950 h 2190750"/>
              <a:gd name="connsiteX97" fmla="*/ 330200 w 3600450"/>
              <a:gd name="connsiteY97" fmla="*/ 1784350 h 2190750"/>
              <a:gd name="connsiteX98" fmla="*/ 355600 w 3600450"/>
              <a:gd name="connsiteY98" fmla="*/ 1797050 h 2190750"/>
              <a:gd name="connsiteX99" fmla="*/ 457200 w 3600450"/>
              <a:gd name="connsiteY99" fmla="*/ 1854200 h 2190750"/>
              <a:gd name="connsiteX100" fmla="*/ 539750 w 3600450"/>
              <a:gd name="connsiteY100" fmla="*/ 1873250 h 2190750"/>
              <a:gd name="connsiteX101" fmla="*/ 565150 w 3600450"/>
              <a:gd name="connsiteY101" fmla="*/ 1879600 h 2190750"/>
              <a:gd name="connsiteX102" fmla="*/ 603250 w 3600450"/>
              <a:gd name="connsiteY102" fmla="*/ 1892300 h 2190750"/>
              <a:gd name="connsiteX103" fmla="*/ 647700 w 3600450"/>
              <a:gd name="connsiteY103" fmla="*/ 1898650 h 2190750"/>
              <a:gd name="connsiteX104" fmla="*/ 698500 w 3600450"/>
              <a:gd name="connsiteY104" fmla="*/ 1905000 h 2190750"/>
              <a:gd name="connsiteX105" fmla="*/ 831850 w 3600450"/>
              <a:gd name="connsiteY105" fmla="*/ 1924050 h 2190750"/>
              <a:gd name="connsiteX106" fmla="*/ 901700 w 3600450"/>
              <a:gd name="connsiteY106" fmla="*/ 1930400 h 2190750"/>
              <a:gd name="connsiteX107" fmla="*/ 939800 w 3600450"/>
              <a:gd name="connsiteY107" fmla="*/ 1936750 h 2190750"/>
              <a:gd name="connsiteX108" fmla="*/ 990600 w 3600450"/>
              <a:gd name="connsiteY108" fmla="*/ 1943100 h 2190750"/>
              <a:gd name="connsiteX109" fmla="*/ 1060450 w 3600450"/>
              <a:gd name="connsiteY109" fmla="*/ 1955800 h 2190750"/>
              <a:gd name="connsiteX110" fmla="*/ 1092200 w 3600450"/>
              <a:gd name="connsiteY110" fmla="*/ 1962150 h 2190750"/>
              <a:gd name="connsiteX111" fmla="*/ 1181100 w 3600450"/>
              <a:gd name="connsiteY111" fmla="*/ 1974850 h 2190750"/>
              <a:gd name="connsiteX112" fmla="*/ 1257300 w 3600450"/>
              <a:gd name="connsiteY112" fmla="*/ 1987550 h 2190750"/>
              <a:gd name="connsiteX113" fmla="*/ 1352550 w 3600450"/>
              <a:gd name="connsiteY113" fmla="*/ 2000250 h 2190750"/>
              <a:gd name="connsiteX114" fmla="*/ 1384300 w 3600450"/>
              <a:gd name="connsiteY114" fmla="*/ 2012950 h 2190750"/>
              <a:gd name="connsiteX115" fmla="*/ 1454150 w 3600450"/>
              <a:gd name="connsiteY115" fmla="*/ 2025650 h 2190750"/>
              <a:gd name="connsiteX116" fmla="*/ 1479550 w 3600450"/>
              <a:gd name="connsiteY116" fmla="*/ 2038350 h 2190750"/>
              <a:gd name="connsiteX117" fmla="*/ 1530350 w 3600450"/>
              <a:gd name="connsiteY117" fmla="*/ 2051050 h 2190750"/>
              <a:gd name="connsiteX118" fmla="*/ 1587500 w 3600450"/>
              <a:gd name="connsiteY118" fmla="*/ 2070100 h 2190750"/>
              <a:gd name="connsiteX119" fmla="*/ 1606550 w 3600450"/>
              <a:gd name="connsiteY119" fmla="*/ 2076450 h 2190750"/>
              <a:gd name="connsiteX120" fmla="*/ 1631950 w 3600450"/>
              <a:gd name="connsiteY120" fmla="*/ 2082800 h 2190750"/>
              <a:gd name="connsiteX121" fmla="*/ 1676400 w 3600450"/>
              <a:gd name="connsiteY121" fmla="*/ 2108200 h 2190750"/>
              <a:gd name="connsiteX122" fmla="*/ 1701800 w 3600450"/>
              <a:gd name="connsiteY122" fmla="*/ 2114550 h 2190750"/>
              <a:gd name="connsiteX123" fmla="*/ 1758950 w 3600450"/>
              <a:gd name="connsiteY123" fmla="*/ 2152650 h 2190750"/>
              <a:gd name="connsiteX124" fmla="*/ 1809750 w 3600450"/>
              <a:gd name="connsiteY124" fmla="*/ 2178050 h 2190750"/>
              <a:gd name="connsiteX125" fmla="*/ 1835150 w 3600450"/>
              <a:gd name="connsiteY125" fmla="*/ 2184400 h 2190750"/>
              <a:gd name="connsiteX126" fmla="*/ 1854200 w 3600450"/>
              <a:gd name="connsiteY12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600450" h="2190750">
                <a:moveTo>
                  <a:pt x="2311400" y="952500"/>
                </a:moveTo>
                <a:cubicBezTo>
                  <a:pt x="2368560" y="938210"/>
                  <a:pt x="2298410" y="952500"/>
                  <a:pt x="2387600" y="952500"/>
                </a:cubicBezTo>
                <a:cubicBezTo>
                  <a:pt x="2523083" y="952500"/>
                  <a:pt x="2658533" y="948267"/>
                  <a:pt x="2794000" y="946150"/>
                </a:cubicBezTo>
                <a:cubicBezTo>
                  <a:pt x="2802467" y="944033"/>
                  <a:pt x="2810980" y="942096"/>
                  <a:pt x="2819400" y="939800"/>
                </a:cubicBezTo>
                <a:cubicBezTo>
                  <a:pt x="2834267" y="935745"/>
                  <a:pt x="2848525" y="928713"/>
                  <a:pt x="2863850" y="927100"/>
                </a:cubicBezTo>
                <a:cubicBezTo>
                  <a:pt x="2929242" y="920217"/>
                  <a:pt x="3060700" y="914400"/>
                  <a:pt x="3060700" y="914400"/>
                </a:cubicBezTo>
                <a:cubicBezTo>
                  <a:pt x="3071283" y="910167"/>
                  <a:pt x="3081304" y="904088"/>
                  <a:pt x="3092450" y="901700"/>
                </a:cubicBezTo>
                <a:cubicBezTo>
                  <a:pt x="3111192" y="897684"/>
                  <a:pt x="3130656" y="898265"/>
                  <a:pt x="3149600" y="895350"/>
                </a:cubicBezTo>
                <a:cubicBezTo>
                  <a:pt x="3158226" y="894023"/>
                  <a:pt x="3166481" y="890893"/>
                  <a:pt x="3175000" y="889000"/>
                </a:cubicBezTo>
                <a:cubicBezTo>
                  <a:pt x="3185536" y="886659"/>
                  <a:pt x="3196337" y="885490"/>
                  <a:pt x="3206750" y="882650"/>
                </a:cubicBezTo>
                <a:cubicBezTo>
                  <a:pt x="3219665" y="879128"/>
                  <a:pt x="3232269" y="874525"/>
                  <a:pt x="3244850" y="869950"/>
                </a:cubicBezTo>
                <a:cubicBezTo>
                  <a:pt x="3255562" y="866055"/>
                  <a:pt x="3265493" y="859813"/>
                  <a:pt x="3276600" y="857250"/>
                </a:cubicBezTo>
                <a:cubicBezTo>
                  <a:pt x="3293228" y="853413"/>
                  <a:pt x="3310467" y="853017"/>
                  <a:pt x="3327400" y="850900"/>
                </a:cubicBezTo>
                <a:cubicBezTo>
                  <a:pt x="3340100" y="844550"/>
                  <a:pt x="3352317" y="837123"/>
                  <a:pt x="3365500" y="831850"/>
                </a:cubicBezTo>
                <a:cubicBezTo>
                  <a:pt x="3381314" y="825524"/>
                  <a:pt x="3414860" y="822292"/>
                  <a:pt x="3429000" y="819150"/>
                </a:cubicBezTo>
                <a:cubicBezTo>
                  <a:pt x="3454558" y="813470"/>
                  <a:pt x="3479800" y="806450"/>
                  <a:pt x="3505200" y="800100"/>
                </a:cubicBezTo>
                <a:lnTo>
                  <a:pt x="3530600" y="793750"/>
                </a:lnTo>
                <a:cubicBezTo>
                  <a:pt x="3536950" y="789517"/>
                  <a:pt x="3543024" y="784836"/>
                  <a:pt x="3549650" y="781050"/>
                </a:cubicBezTo>
                <a:cubicBezTo>
                  <a:pt x="3557869" y="776354"/>
                  <a:pt x="3567778" y="774410"/>
                  <a:pt x="3575050" y="768350"/>
                </a:cubicBezTo>
                <a:cubicBezTo>
                  <a:pt x="3580913" y="763464"/>
                  <a:pt x="3583517" y="755650"/>
                  <a:pt x="3587750" y="749300"/>
                </a:cubicBezTo>
                <a:cubicBezTo>
                  <a:pt x="3589867" y="738717"/>
                  <a:pt x="3591759" y="728086"/>
                  <a:pt x="3594100" y="717550"/>
                </a:cubicBezTo>
                <a:cubicBezTo>
                  <a:pt x="3595993" y="709031"/>
                  <a:pt x="3600450" y="700877"/>
                  <a:pt x="3600450" y="692150"/>
                </a:cubicBezTo>
                <a:cubicBezTo>
                  <a:pt x="3600450" y="643421"/>
                  <a:pt x="3597837" y="594686"/>
                  <a:pt x="3594100" y="546100"/>
                </a:cubicBezTo>
                <a:cubicBezTo>
                  <a:pt x="3592806" y="529283"/>
                  <a:pt x="3582946" y="521818"/>
                  <a:pt x="3575050" y="508000"/>
                </a:cubicBezTo>
                <a:cubicBezTo>
                  <a:pt x="3564115" y="488864"/>
                  <a:pt x="3557722" y="468157"/>
                  <a:pt x="3543300" y="450850"/>
                </a:cubicBezTo>
                <a:cubicBezTo>
                  <a:pt x="3529886" y="434753"/>
                  <a:pt x="3518729" y="413026"/>
                  <a:pt x="3498850" y="406400"/>
                </a:cubicBezTo>
                <a:lnTo>
                  <a:pt x="3479800" y="400050"/>
                </a:lnTo>
                <a:cubicBezTo>
                  <a:pt x="3423389" y="357742"/>
                  <a:pt x="3484483" y="398428"/>
                  <a:pt x="3429000" y="374650"/>
                </a:cubicBezTo>
                <a:cubicBezTo>
                  <a:pt x="3332986" y="333501"/>
                  <a:pt x="3399131" y="349626"/>
                  <a:pt x="3333750" y="336550"/>
                </a:cubicBezTo>
                <a:lnTo>
                  <a:pt x="3270250" y="304800"/>
                </a:lnTo>
                <a:cubicBezTo>
                  <a:pt x="3257550" y="298450"/>
                  <a:pt x="3245620" y="290240"/>
                  <a:pt x="3232150" y="285750"/>
                </a:cubicBezTo>
                <a:cubicBezTo>
                  <a:pt x="3163464" y="262855"/>
                  <a:pt x="3206355" y="278323"/>
                  <a:pt x="3105150" y="234950"/>
                </a:cubicBezTo>
                <a:cubicBezTo>
                  <a:pt x="3090333" y="228600"/>
                  <a:pt x="3075118" y="223109"/>
                  <a:pt x="3060700" y="215900"/>
                </a:cubicBezTo>
                <a:cubicBezTo>
                  <a:pt x="3043767" y="207433"/>
                  <a:pt x="3027406" y="197708"/>
                  <a:pt x="3009900" y="190500"/>
                </a:cubicBezTo>
                <a:cubicBezTo>
                  <a:pt x="2987832" y="181413"/>
                  <a:pt x="2933918" y="165581"/>
                  <a:pt x="2908300" y="158750"/>
                </a:cubicBezTo>
                <a:cubicBezTo>
                  <a:pt x="2891435" y="154253"/>
                  <a:pt x="2874318" y="150722"/>
                  <a:pt x="2857500" y="146050"/>
                </a:cubicBezTo>
                <a:cubicBezTo>
                  <a:pt x="2836208" y="140135"/>
                  <a:pt x="2815292" y="132915"/>
                  <a:pt x="2794000" y="127000"/>
                </a:cubicBezTo>
                <a:cubicBezTo>
                  <a:pt x="2777182" y="122328"/>
                  <a:pt x="2760018" y="118972"/>
                  <a:pt x="2743200" y="114300"/>
                </a:cubicBezTo>
                <a:cubicBezTo>
                  <a:pt x="2721908" y="108385"/>
                  <a:pt x="2701139" y="100610"/>
                  <a:pt x="2679700" y="95250"/>
                </a:cubicBezTo>
                <a:cubicBezTo>
                  <a:pt x="2657986" y="89821"/>
                  <a:pt x="2610347" y="85557"/>
                  <a:pt x="2590800" y="82550"/>
                </a:cubicBezTo>
                <a:cubicBezTo>
                  <a:pt x="2580133" y="80909"/>
                  <a:pt x="2569633" y="78317"/>
                  <a:pt x="2559050" y="76200"/>
                </a:cubicBezTo>
                <a:cubicBezTo>
                  <a:pt x="2546350" y="69850"/>
                  <a:pt x="2534844" y="60075"/>
                  <a:pt x="2520950" y="57150"/>
                </a:cubicBezTo>
                <a:cubicBezTo>
                  <a:pt x="2302304" y="11119"/>
                  <a:pt x="2514478" y="71407"/>
                  <a:pt x="2406650" y="44450"/>
                </a:cubicBezTo>
                <a:cubicBezTo>
                  <a:pt x="2391701" y="40713"/>
                  <a:pt x="2377400" y="34283"/>
                  <a:pt x="2362200" y="31750"/>
                </a:cubicBezTo>
                <a:cubicBezTo>
                  <a:pt x="2339139" y="27906"/>
                  <a:pt x="2315586" y="27982"/>
                  <a:pt x="2292350" y="25400"/>
                </a:cubicBezTo>
                <a:cubicBezTo>
                  <a:pt x="2149185" y="9493"/>
                  <a:pt x="2418211" y="30488"/>
                  <a:pt x="2133600" y="12700"/>
                </a:cubicBezTo>
                <a:cubicBezTo>
                  <a:pt x="1935582" y="324"/>
                  <a:pt x="2173325" y="10785"/>
                  <a:pt x="1860550" y="0"/>
                </a:cubicBezTo>
                <a:lnTo>
                  <a:pt x="711200" y="6350"/>
                </a:lnTo>
                <a:cubicBezTo>
                  <a:pt x="671804" y="6769"/>
                  <a:pt x="675726" y="11043"/>
                  <a:pt x="647700" y="19050"/>
                </a:cubicBezTo>
                <a:cubicBezTo>
                  <a:pt x="611582" y="29369"/>
                  <a:pt x="629958" y="20585"/>
                  <a:pt x="590550" y="38100"/>
                </a:cubicBezTo>
                <a:cubicBezTo>
                  <a:pt x="581900" y="41945"/>
                  <a:pt x="574130" y="47807"/>
                  <a:pt x="565150" y="50800"/>
                </a:cubicBezTo>
                <a:cubicBezTo>
                  <a:pt x="554911" y="54213"/>
                  <a:pt x="543983" y="55033"/>
                  <a:pt x="533400" y="57150"/>
                </a:cubicBezTo>
                <a:cubicBezTo>
                  <a:pt x="527050" y="61383"/>
                  <a:pt x="520976" y="66064"/>
                  <a:pt x="514350" y="69850"/>
                </a:cubicBezTo>
                <a:cubicBezTo>
                  <a:pt x="506131" y="74546"/>
                  <a:pt x="496977" y="77533"/>
                  <a:pt x="488950" y="82550"/>
                </a:cubicBezTo>
                <a:cubicBezTo>
                  <a:pt x="479975" y="88159"/>
                  <a:pt x="472220" y="95531"/>
                  <a:pt x="463550" y="101600"/>
                </a:cubicBezTo>
                <a:cubicBezTo>
                  <a:pt x="451046" y="110353"/>
                  <a:pt x="436243" y="116207"/>
                  <a:pt x="425450" y="127000"/>
                </a:cubicBezTo>
                <a:cubicBezTo>
                  <a:pt x="419100" y="133350"/>
                  <a:pt x="413584" y="140662"/>
                  <a:pt x="406400" y="146050"/>
                </a:cubicBezTo>
                <a:cubicBezTo>
                  <a:pt x="396526" y="153455"/>
                  <a:pt x="385439" y="159106"/>
                  <a:pt x="374650" y="165100"/>
                </a:cubicBezTo>
                <a:cubicBezTo>
                  <a:pt x="366375" y="169697"/>
                  <a:pt x="356576" y="171806"/>
                  <a:pt x="349250" y="177800"/>
                </a:cubicBezTo>
                <a:cubicBezTo>
                  <a:pt x="333033" y="191069"/>
                  <a:pt x="322235" y="210627"/>
                  <a:pt x="304800" y="222250"/>
                </a:cubicBezTo>
                <a:cubicBezTo>
                  <a:pt x="285602" y="235049"/>
                  <a:pt x="275748" y="239819"/>
                  <a:pt x="260350" y="260350"/>
                </a:cubicBezTo>
                <a:cubicBezTo>
                  <a:pt x="254670" y="267923"/>
                  <a:pt x="252667" y="277723"/>
                  <a:pt x="247650" y="285750"/>
                </a:cubicBezTo>
                <a:cubicBezTo>
                  <a:pt x="242041" y="294725"/>
                  <a:pt x="234751" y="302538"/>
                  <a:pt x="228600" y="311150"/>
                </a:cubicBezTo>
                <a:cubicBezTo>
                  <a:pt x="214091" y="331462"/>
                  <a:pt x="211680" y="338222"/>
                  <a:pt x="196850" y="361950"/>
                </a:cubicBezTo>
                <a:cubicBezTo>
                  <a:pt x="192805" y="368422"/>
                  <a:pt x="187936" y="374374"/>
                  <a:pt x="184150" y="381000"/>
                </a:cubicBezTo>
                <a:cubicBezTo>
                  <a:pt x="179454" y="389219"/>
                  <a:pt x="176146" y="398181"/>
                  <a:pt x="171450" y="406400"/>
                </a:cubicBezTo>
                <a:cubicBezTo>
                  <a:pt x="167664" y="413026"/>
                  <a:pt x="162404" y="418750"/>
                  <a:pt x="158750" y="425450"/>
                </a:cubicBezTo>
                <a:cubicBezTo>
                  <a:pt x="149684" y="442070"/>
                  <a:pt x="141817" y="459317"/>
                  <a:pt x="133350" y="476250"/>
                </a:cubicBezTo>
                <a:cubicBezTo>
                  <a:pt x="129117" y="484717"/>
                  <a:pt x="125901" y="493774"/>
                  <a:pt x="120650" y="501650"/>
                </a:cubicBezTo>
                <a:cubicBezTo>
                  <a:pt x="116417" y="508000"/>
                  <a:pt x="111736" y="514074"/>
                  <a:pt x="107950" y="520700"/>
                </a:cubicBezTo>
                <a:cubicBezTo>
                  <a:pt x="103254" y="528919"/>
                  <a:pt x="98979" y="537399"/>
                  <a:pt x="95250" y="546100"/>
                </a:cubicBezTo>
                <a:cubicBezTo>
                  <a:pt x="92613" y="552252"/>
                  <a:pt x="92151" y="559299"/>
                  <a:pt x="88900" y="565150"/>
                </a:cubicBezTo>
                <a:cubicBezTo>
                  <a:pt x="81487" y="578493"/>
                  <a:pt x="68327" y="588770"/>
                  <a:pt x="63500" y="603250"/>
                </a:cubicBezTo>
                <a:cubicBezTo>
                  <a:pt x="53803" y="632340"/>
                  <a:pt x="61166" y="616945"/>
                  <a:pt x="38100" y="647700"/>
                </a:cubicBezTo>
                <a:cubicBezTo>
                  <a:pt x="35983" y="662517"/>
                  <a:pt x="36051" y="677814"/>
                  <a:pt x="31750" y="692150"/>
                </a:cubicBezTo>
                <a:cubicBezTo>
                  <a:pt x="29557" y="699460"/>
                  <a:pt x="21243" y="703890"/>
                  <a:pt x="19050" y="711200"/>
                </a:cubicBezTo>
                <a:cubicBezTo>
                  <a:pt x="14749" y="725536"/>
                  <a:pt x="15635" y="740974"/>
                  <a:pt x="12700" y="755650"/>
                </a:cubicBezTo>
                <a:cubicBezTo>
                  <a:pt x="11387" y="762214"/>
                  <a:pt x="8189" y="768264"/>
                  <a:pt x="6350" y="774700"/>
                </a:cubicBezTo>
                <a:cubicBezTo>
                  <a:pt x="3952" y="783091"/>
                  <a:pt x="2117" y="791633"/>
                  <a:pt x="0" y="800100"/>
                </a:cubicBezTo>
                <a:cubicBezTo>
                  <a:pt x="2117" y="918633"/>
                  <a:pt x="620" y="1037286"/>
                  <a:pt x="6350" y="1155700"/>
                </a:cubicBezTo>
                <a:cubicBezTo>
                  <a:pt x="6997" y="1169071"/>
                  <a:pt x="15803" y="1180813"/>
                  <a:pt x="19050" y="1193800"/>
                </a:cubicBezTo>
                <a:cubicBezTo>
                  <a:pt x="22173" y="1206291"/>
                  <a:pt x="22277" y="1219409"/>
                  <a:pt x="25400" y="1231900"/>
                </a:cubicBezTo>
                <a:cubicBezTo>
                  <a:pt x="28647" y="1244887"/>
                  <a:pt x="34853" y="1257013"/>
                  <a:pt x="38100" y="1270000"/>
                </a:cubicBezTo>
                <a:cubicBezTo>
                  <a:pt x="52651" y="1328204"/>
                  <a:pt x="41118" y="1306277"/>
                  <a:pt x="63500" y="1339850"/>
                </a:cubicBezTo>
                <a:cubicBezTo>
                  <a:pt x="65617" y="1352550"/>
                  <a:pt x="65779" y="1365736"/>
                  <a:pt x="69850" y="1377950"/>
                </a:cubicBezTo>
                <a:cubicBezTo>
                  <a:pt x="72263" y="1385190"/>
                  <a:pt x="79137" y="1390174"/>
                  <a:pt x="82550" y="1397000"/>
                </a:cubicBezTo>
                <a:cubicBezTo>
                  <a:pt x="85543" y="1402987"/>
                  <a:pt x="87061" y="1409614"/>
                  <a:pt x="88900" y="1416050"/>
                </a:cubicBezTo>
                <a:cubicBezTo>
                  <a:pt x="91298" y="1424441"/>
                  <a:pt x="92852" y="1433059"/>
                  <a:pt x="95250" y="1441450"/>
                </a:cubicBezTo>
                <a:cubicBezTo>
                  <a:pt x="97089" y="1447886"/>
                  <a:pt x="99761" y="1454064"/>
                  <a:pt x="101600" y="1460500"/>
                </a:cubicBezTo>
                <a:cubicBezTo>
                  <a:pt x="103998" y="1468891"/>
                  <a:pt x="104512" y="1477878"/>
                  <a:pt x="107950" y="1485900"/>
                </a:cubicBezTo>
                <a:cubicBezTo>
                  <a:pt x="110956" y="1492915"/>
                  <a:pt x="117237" y="1498124"/>
                  <a:pt x="120650" y="1504950"/>
                </a:cubicBezTo>
                <a:cubicBezTo>
                  <a:pt x="146940" y="1557530"/>
                  <a:pt x="103304" y="1488455"/>
                  <a:pt x="139700" y="1543050"/>
                </a:cubicBezTo>
                <a:cubicBezTo>
                  <a:pt x="140687" y="1546996"/>
                  <a:pt x="148649" y="1581605"/>
                  <a:pt x="152400" y="1587500"/>
                </a:cubicBezTo>
                <a:cubicBezTo>
                  <a:pt x="163764" y="1605358"/>
                  <a:pt x="190500" y="1638300"/>
                  <a:pt x="190500" y="1638300"/>
                </a:cubicBezTo>
                <a:cubicBezTo>
                  <a:pt x="194733" y="1651000"/>
                  <a:pt x="193734" y="1666934"/>
                  <a:pt x="203200" y="1676400"/>
                </a:cubicBezTo>
                <a:lnTo>
                  <a:pt x="260350" y="1733550"/>
                </a:lnTo>
                <a:cubicBezTo>
                  <a:pt x="268817" y="1742017"/>
                  <a:pt x="275040" y="1753595"/>
                  <a:pt x="285750" y="1758950"/>
                </a:cubicBezTo>
                <a:cubicBezTo>
                  <a:pt x="362507" y="1797328"/>
                  <a:pt x="267372" y="1748448"/>
                  <a:pt x="330200" y="1784350"/>
                </a:cubicBezTo>
                <a:cubicBezTo>
                  <a:pt x="338419" y="1789046"/>
                  <a:pt x="347423" y="1792280"/>
                  <a:pt x="355600" y="1797050"/>
                </a:cubicBezTo>
                <a:cubicBezTo>
                  <a:pt x="385317" y="1814385"/>
                  <a:pt x="423749" y="1843050"/>
                  <a:pt x="457200" y="1854200"/>
                </a:cubicBezTo>
                <a:cubicBezTo>
                  <a:pt x="499335" y="1868245"/>
                  <a:pt x="461279" y="1856435"/>
                  <a:pt x="539750" y="1873250"/>
                </a:cubicBezTo>
                <a:cubicBezTo>
                  <a:pt x="548284" y="1875079"/>
                  <a:pt x="556791" y="1877092"/>
                  <a:pt x="565150" y="1879600"/>
                </a:cubicBezTo>
                <a:cubicBezTo>
                  <a:pt x="577972" y="1883447"/>
                  <a:pt x="589998" y="1890407"/>
                  <a:pt x="603250" y="1892300"/>
                </a:cubicBezTo>
                <a:lnTo>
                  <a:pt x="647700" y="1898650"/>
                </a:lnTo>
                <a:lnTo>
                  <a:pt x="698500" y="1905000"/>
                </a:lnTo>
                <a:cubicBezTo>
                  <a:pt x="800232" y="1919533"/>
                  <a:pt x="644136" y="1902391"/>
                  <a:pt x="831850" y="1924050"/>
                </a:cubicBezTo>
                <a:cubicBezTo>
                  <a:pt x="855075" y="1926730"/>
                  <a:pt x="878481" y="1927668"/>
                  <a:pt x="901700" y="1930400"/>
                </a:cubicBezTo>
                <a:cubicBezTo>
                  <a:pt x="914487" y="1931904"/>
                  <a:pt x="927054" y="1934929"/>
                  <a:pt x="939800" y="1936750"/>
                </a:cubicBezTo>
                <a:cubicBezTo>
                  <a:pt x="956694" y="1939163"/>
                  <a:pt x="973744" y="1940438"/>
                  <a:pt x="990600" y="1943100"/>
                </a:cubicBezTo>
                <a:cubicBezTo>
                  <a:pt x="1013975" y="1946791"/>
                  <a:pt x="1037190" y="1951439"/>
                  <a:pt x="1060450" y="1955800"/>
                </a:cubicBezTo>
                <a:cubicBezTo>
                  <a:pt x="1071058" y="1957789"/>
                  <a:pt x="1081539" y="1960467"/>
                  <a:pt x="1092200" y="1962150"/>
                </a:cubicBezTo>
                <a:cubicBezTo>
                  <a:pt x="1121768" y="1966819"/>
                  <a:pt x="1151573" y="1969929"/>
                  <a:pt x="1181100" y="1974850"/>
                </a:cubicBezTo>
                <a:cubicBezTo>
                  <a:pt x="1206500" y="1979083"/>
                  <a:pt x="1231707" y="1984706"/>
                  <a:pt x="1257300" y="1987550"/>
                </a:cubicBezTo>
                <a:cubicBezTo>
                  <a:pt x="1327246" y="1995322"/>
                  <a:pt x="1295544" y="1990749"/>
                  <a:pt x="1352550" y="2000250"/>
                </a:cubicBezTo>
                <a:cubicBezTo>
                  <a:pt x="1363133" y="2004483"/>
                  <a:pt x="1373382" y="2009675"/>
                  <a:pt x="1384300" y="2012950"/>
                </a:cubicBezTo>
                <a:cubicBezTo>
                  <a:pt x="1395394" y="2016278"/>
                  <a:pt x="1445106" y="2024143"/>
                  <a:pt x="1454150" y="2025650"/>
                </a:cubicBezTo>
                <a:cubicBezTo>
                  <a:pt x="1462617" y="2029883"/>
                  <a:pt x="1470849" y="2034621"/>
                  <a:pt x="1479550" y="2038350"/>
                </a:cubicBezTo>
                <a:cubicBezTo>
                  <a:pt x="1496635" y="2045672"/>
                  <a:pt x="1511714" y="2047323"/>
                  <a:pt x="1530350" y="2051050"/>
                </a:cubicBezTo>
                <a:cubicBezTo>
                  <a:pt x="1563494" y="2073146"/>
                  <a:pt x="1536169" y="2058693"/>
                  <a:pt x="1587500" y="2070100"/>
                </a:cubicBezTo>
                <a:cubicBezTo>
                  <a:pt x="1594034" y="2071552"/>
                  <a:pt x="1600114" y="2074611"/>
                  <a:pt x="1606550" y="2076450"/>
                </a:cubicBezTo>
                <a:cubicBezTo>
                  <a:pt x="1614941" y="2078848"/>
                  <a:pt x="1623483" y="2080683"/>
                  <a:pt x="1631950" y="2082800"/>
                </a:cubicBezTo>
                <a:cubicBezTo>
                  <a:pt x="1647741" y="2093328"/>
                  <a:pt x="1657985" y="2101294"/>
                  <a:pt x="1676400" y="2108200"/>
                </a:cubicBezTo>
                <a:cubicBezTo>
                  <a:pt x="1684572" y="2111264"/>
                  <a:pt x="1693333" y="2112433"/>
                  <a:pt x="1701800" y="2114550"/>
                </a:cubicBezTo>
                <a:cubicBezTo>
                  <a:pt x="1726890" y="2133367"/>
                  <a:pt x="1730001" y="2137062"/>
                  <a:pt x="1758950" y="2152650"/>
                </a:cubicBezTo>
                <a:cubicBezTo>
                  <a:pt x="1775619" y="2161626"/>
                  <a:pt x="1791383" y="2173458"/>
                  <a:pt x="1809750" y="2178050"/>
                </a:cubicBezTo>
                <a:cubicBezTo>
                  <a:pt x="1818217" y="2180167"/>
                  <a:pt x="1826759" y="2182002"/>
                  <a:pt x="1835150" y="2184400"/>
                </a:cubicBezTo>
                <a:cubicBezTo>
                  <a:pt x="1841586" y="2186239"/>
                  <a:pt x="1854200" y="2190750"/>
                  <a:pt x="1854200" y="2190750"/>
                </a:cubicBezTo>
              </a:path>
            </a:pathLst>
          </a:cu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31255" y="3441022"/>
            <a:ext cx="3459670" cy="2007278"/>
          </a:xfrm>
          <a:custGeom>
            <a:avLst/>
            <a:gdLst>
              <a:gd name="connsiteX0" fmla="*/ 3459670 w 3459670"/>
              <a:gd name="connsiteY0" fmla="*/ 2007278 h 2007278"/>
              <a:gd name="connsiteX1" fmla="*/ 3450145 w 3459670"/>
              <a:gd name="connsiteY1" fmla="*/ 1988228 h 2007278"/>
              <a:gd name="connsiteX2" fmla="*/ 3431095 w 3459670"/>
              <a:gd name="connsiteY2" fmla="*/ 1969178 h 2007278"/>
              <a:gd name="connsiteX3" fmla="*/ 3412045 w 3459670"/>
              <a:gd name="connsiteY3" fmla="*/ 1945366 h 2007278"/>
              <a:gd name="connsiteX4" fmla="*/ 3388233 w 3459670"/>
              <a:gd name="connsiteY4" fmla="*/ 1912028 h 2007278"/>
              <a:gd name="connsiteX5" fmla="*/ 3373945 w 3459670"/>
              <a:gd name="connsiteY5" fmla="*/ 1897741 h 2007278"/>
              <a:gd name="connsiteX6" fmla="*/ 3354895 w 3459670"/>
              <a:gd name="connsiteY6" fmla="*/ 1873928 h 2007278"/>
              <a:gd name="connsiteX7" fmla="*/ 3335845 w 3459670"/>
              <a:gd name="connsiteY7" fmla="*/ 1864403 h 2007278"/>
              <a:gd name="connsiteX8" fmla="*/ 3292983 w 3459670"/>
              <a:gd name="connsiteY8" fmla="*/ 1831066 h 2007278"/>
              <a:gd name="connsiteX9" fmla="*/ 3264408 w 3459670"/>
              <a:gd name="connsiteY9" fmla="*/ 1816778 h 2007278"/>
              <a:gd name="connsiteX10" fmla="*/ 3235833 w 3459670"/>
              <a:gd name="connsiteY10" fmla="*/ 1807253 h 2007278"/>
              <a:gd name="connsiteX11" fmla="*/ 3212020 w 3459670"/>
              <a:gd name="connsiteY11" fmla="*/ 1792966 h 2007278"/>
              <a:gd name="connsiteX12" fmla="*/ 3183445 w 3459670"/>
              <a:gd name="connsiteY12" fmla="*/ 1788203 h 2007278"/>
              <a:gd name="connsiteX13" fmla="*/ 3145345 w 3459670"/>
              <a:gd name="connsiteY13" fmla="*/ 1769153 h 2007278"/>
              <a:gd name="connsiteX14" fmla="*/ 3107245 w 3459670"/>
              <a:gd name="connsiteY14" fmla="*/ 1764391 h 2007278"/>
              <a:gd name="connsiteX15" fmla="*/ 3073908 w 3459670"/>
              <a:gd name="connsiteY15" fmla="*/ 1750103 h 2007278"/>
              <a:gd name="connsiteX16" fmla="*/ 3050095 w 3459670"/>
              <a:gd name="connsiteY16" fmla="*/ 1745341 h 2007278"/>
              <a:gd name="connsiteX17" fmla="*/ 3021520 w 3459670"/>
              <a:gd name="connsiteY17" fmla="*/ 1731053 h 2007278"/>
              <a:gd name="connsiteX18" fmla="*/ 2997708 w 3459670"/>
              <a:gd name="connsiteY18" fmla="*/ 1726291 h 2007278"/>
              <a:gd name="connsiteX19" fmla="*/ 2935795 w 3459670"/>
              <a:gd name="connsiteY19" fmla="*/ 1712003 h 2007278"/>
              <a:gd name="connsiteX20" fmla="*/ 2921508 w 3459670"/>
              <a:gd name="connsiteY20" fmla="*/ 1707241 h 2007278"/>
              <a:gd name="connsiteX21" fmla="*/ 2883408 w 3459670"/>
              <a:gd name="connsiteY21" fmla="*/ 1702478 h 2007278"/>
              <a:gd name="connsiteX22" fmla="*/ 2745295 w 3459670"/>
              <a:gd name="connsiteY22" fmla="*/ 1683428 h 2007278"/>
              <a:gd name="connsiteX23" fmla="*/ 2659570 w 3459670"/>
              <a:gd name="connsiteY23" fmla="*/ 1673903 h 2007278"/>
              <a:gd name="connsiteX24" fmla="*/ 2630995 w 3459670"/>
              <a:gd name="connsiteY24" fmla="*/ 1669141 h 2007278"/>
              <a:gd name="connsiteX25" fmla="*/ 1378458 w 3459670"/>
              <a:gd name="connsiteY25" fmla="*/ 1654853 h 2007278"/>
              <a:gd name="connsiteX26" fmla="*/ 1164145 w 3459670"/>
              <a:gd name="connsiteY26" fmla="*/ 1645328 h 2007278"/>
              <a:gd name="connsiteX27" fmla="*/ 968883 w 3459670"/>
              <a:gd name="connsiteY27" fmla="*/ 1631041 h 2007278"/>
              <a:gd name="connsiteX28" fmla="*/ 883158 w 3459670"/>
              <a:gd name="connsiteY28" fmla="*/ 1621516 h 2007278"/>
              <a:gd name="connsiteX29" fmla="*/ 864108 w 3459670"/>
              <a:gd name="connsiteY29" fmla="*/ 1616753 h 2007278"/>
              <a:gd name="connsiteX30" fmla="*/ 806958 w 3459670"/>
              <a:gd name="connsiteY30" fmla="*/ 1607228 h 2007278"/>
              <a:gd name="connsiteX31" fmla="*/ 754570 w 3459670"/>
              <a:gd name="connsiteY31" fmla="*/ 1597703 h 2007278"/>
              <a:gd name="connsiteX32" fmla="*/ 649795 w 3459670"/>
              <a:gd name="connsiteY32" fmla="*/ 1592941 h 2007278"/>
              <a:gd name="connsiteX33" fmla="*/ 587883 w 3459670"/>
              <a:gd name="connsiteY33" fmla="*/ 1578653 h 2007278"/>
              <a:gd name="connsiteX34" fmla="*/ 564070 w 3459670"/>
              <a:gd name="connsiteY34" fmla="*/ 1573891 h 2007278"/>
              <a:gd name="connsiteX35" fmla="*/ 511683 w 3459670"/>
              <a:gd name="connsiteY35" fmla="*/ 1569128 h 2007278"/>
              <a:gd name="connsiteX36" fmla="*/ 487870 w 3459670"/>
              <a:gd name="connsiteY36" fmla="*/ 1564366 h 2007278"/>
              <a:gd name="connsiteX37" fmla="*/ 445008 w 3459670"/>
              <a:gd name="connsiteY37" fmla="*/ 1550078 h 2007278"/>
              <a:gd name="connsiteX38" fmla="*/ 397383 w 3459670"/>
              <a:gd name="connsiteY38" fmla="*/ 1540553 h 2007278"/>
              <a:gd name="connsiteX39" fmla="*/ 340233 w 3459670"/>
              <a:gd name="connsiteY39" fmla="*/ 1511978 h 2007278"/>
              <a:gd name="connsiteX40" fmla="*/ 316420 w 3459670"/>
              <a:gd name="connsiteY40" fmla="*/ 1492928 h 2007278"/>
              <a:gd name="connsiteX41" fmla="*/ 259270 w 3459670"/>
              <a:gd name="connsiteY41" fmla="*/ 1459591 h 2007278"/>
              <a:gd name="connsiteX42" fmla="*/ 206883 w 3459670"/>
              <a:gd name="connsiteY42" fmla="*/ 1416728 h 2007278"/>
              <a:gd name="connsiteX43" fmla="*/ 173545 w 3459670"/>
              <a:gd name="connsiteY43" fmla="*/ 1397678 h 2007278"/>
              <a:gd name="connsiteX44" fmla="*/ 130683 w 3459670"/>
              <a:gd name="connsiteY44" fmla="*/ 1350053 h 2007278"/>
              <a:gd name="connsiteX45" fmla="*/ 125920 w 3459670"/>
              <a:gd name="connsiteY45" fmla="*/ 1335766 h 2007278"/>
              <a:gd name="connsiteX46" fmla="*/ 102108 w 3459670"/>
              <a:gd name="connsiteY46" fmla="*/ 1302428 h 2007278"/>
              <a:gd name="connsiteX47" fmla="*/ 92583 w 3459670"/>
              <a:gd name="connsiteY47" fmla="*/ 1278616 h 2007278"/>
              <a:gd name="connsiteX48" fmla="*/ 49720 w 3459670"/>
              <a:gd name="connsiteY48" fmla="*/ 1188128 h 2007278"/>
              <a:gd name="connsiteX49" fmla="*/ 30670 w 3459670"/>
              <a:gd name="connsiteY49" fmla="*/ 1126216 h 2007278"/>
              <a:gd name="connsiteX50" fmla="*/ 25908 w 3459670"/>
              <a:gd name="connsiteY50" fmla="*/ 1097641 h 2007278"/>
              <a:gd name="connsiteX51" fmla="*/ 16383 w 3459670"/>
              <a:gd name="connsiteY51" fmla="*/ 1059541 h 2007278"/>
              <a:gd name="connsiteX52" fmla="*/ 16383 w 3459670"/>
              <a:gd name="connsiteY52" fmla="*/ 688066 h 2007278"/>
              <a:gd name="connsiteX53" fmla="*/ 21145 w 3459670"/>
              <a:gd name="connsiteY53" fmla="*/ 673778 h 2007278"/>
              <a:gd name="connsiteX54" fmla="*/ 49720 w 3459670"/>
              <a:gd name="connsiteY54" fmla="*/ 621391 h 2007278"/>
              <a:gd name="connsiteX55" fmla="*/ 54483 w 3459670"/>
              <a:gd name="connsiteY55" fmla="*/ 602341 h 2007278"/>
              <a:gd name="connsiteX56" fmla="*/ 97345 w 3459670"/>
              <a:gd name="connsiteY56" fmla="*/ 540428 h 2007278"/>
              <a:gd name="connsiteX57" fmla="*/ 106870 w 3459670"/>
              <a:gd name="connsiteY57" fmla="*/ 526141 h 2007278"/>
              <a:gd name="connsiteX58" fmla="*/ 121158 w 3459670"/>
              <a:gd name="connsiteY58" fmla="*/ 507091 h 2007278"/>
              <a:gd name="connsiteX59" fmla="*/ 173545 w 3459670"/>
              <a:gd name="connsiteY59" fmla="*/ 435653 h 2007278"/>
              <a:gd name="connsiteX60" fmla="*/ 187833 w 3459670"/>
              <a:gd name="connsiteY60" fmla="*/ 416603 h 2007278"/>
              <a:gd name="connsiteX61" fmla="*/ 197358 w 3459670"/>
              <a:gd name="connsiteY61" fmla="*/ 397553 h 2007278"/>
              <a:gd name="connsiteX62" fmla="*/ 211645 w 3459670"/>
              <a:gd name="connsiteY62" fmla="*/ 383266 h 2007278"/>
              <a:gd name="connsiteX63" fmla="*/ 221170 w 3459670"/>
              <a:gd name="connsiteY63" fmla="*/ 368978 h 2007278"/>
              <a:gd name="connsiteX64" fmla="*/ 268795 w 3459670"/>
              <a:gd name="connsiteY64" fmla="*/ 321353 h 2007278"/>
              <a:gd name="connsiteX65" fmla="*/ 287845 w 3459670"/>
              <a:gd name="connsiteY65" fmla="*/ 302303 h 2007278"/>
              <a:gd name="connsiteX66" fmla="*/ 306895 w 3459670"/>
              <a:gd name="connsiteY66" fmla="*/ 278491 h 2007278"/>
              <a:gd name="connsiteX67" fmla="*/ 354520 w 3459670"/>
              <a:gd name="connsiteY67" fmla="*/ 240391 h 2007278"/>
              <a:gd name="connsiteX68" fmla="*/ 383095 w 3459670"/>
              <a:gd name="connsiteY68" fmla="*/ 216578 h 2007278"/>
              <a:gd name="connsiteX69" fmla="*/ 392620 w 3459670"/>
              <a:gd name="connsiteY69" fmla="*/ 202291 h 2007278"/>
              <a:gd name="connsiteX70" fmla="*/ 411670 w 3459670"/>
              <a:gd name="connsiteY70" fmla="*/ 192766 h 2007278"/>
              <a:gd name="connsiteX71" fmla="*/ 421195 w 3459670"/>
              <a:gd name="connsiteY71" fmla="*/ 173716 h 2007278"/>
              <a:gd name="connsiteX72" fmla="*/ 445008 w 3459670"/>
              <a:gd name="connsiteY72" fmla="*/ 159428 h 2007278"/>
              <a:gd name="connsiteX73" fmla="*/ 459295 w 3459670"/>
              <a:gd name="connsiteY73" fmla="*/ 149903 h 2007278"/>
              <a:gd name="connsiteX74" fmla="*/ 506920 w 3459670"/>
              <a:gd name="connsiteY74" fmla="*/ 107041 h 2007278"/>
              <a:gd name="connsiteX75" fmla="*/ 525970 w 3459670"/>
              <a:gd name="connsiteY75" fmla="*/ 102278 h 2007278"/>
              <a:gd name="connsiteX76" fmla="*/ 545020 w 3459670"/>
              <a:gd name="connsiteY76" fmla="*/ 87991 h 2007278"/>
              <a:gd name="connsiteX77" fmla="*/ 559308 w 3459670"/>
              <a:gd name="connsiteY77" fmla="*/ 73703 h 2007278"/>
              <a:gd name="connsiteX78" fmla="*/ 583120 w 3459670"/>
              <a:gd name="connsiteY78" fmla="*/ 68941 h 2007278"/>
              <a:gd name="connsiteX79" fmla="*/ 606933 w 3459670"/>
              <a:gd name="connsiteY79" fmla="*/ 59416 h 2007278"/>
              <a:gd name="connsiteX80" fmla="*/ 635508 w 3459670"/>
              <a:gd name="connsiteY80" fmla="*/ 54653 h 2007278"/>
              <a:gd name="connsiteX81" fmla="*/ 659320 w 3459670"/>
              <a:gd name="connsiteY81" fmla="*/ 49891 h 2007278"/>
              <a:gd name="connsiteX82" fmla="*/ 687895 w 3459670"/>
              <a:gd name="connsiteY82" fmla="*/ 40366 h 2007278"/>
              <a:gd name="connsiteX83" fmla="*/ 830770 w 3459670"/>
              <a:gd name="connsiteY83" fmla="*/ 35603 h 2007278"/>
              <a:gd name="connsiteX84" fmla="*/ 1426083 w 3459670"/>
              <a:gd name="connsiteY84" fmla="*/ 35603 h 2007278"/>
              <a:gd name="connsiteX85" fmla="*/ 1468945 w 3459670"/>
              <a:gd name="connsiteY85" fmla="*/ 59416 h 2007278"/>
              <a:gd name="connsiteX86" fmla="*/ 1483233 w 3459670"/>
              <a:gd name="connsiteY86" fmla="*/ 73703 h 2007278"/>
              <a:gd name="connsiteX87" fmla="*/ 1502283 w 3459670"/>
              <a:gd name="connsiteY87" fmla="*/ 78466 h 2007278"/>
              <a:gd name="connsiteX88" fmla="*/ 1549908 w 3459670"/>
              <a:gd name="connsiteY88" fmla="*/ 121328 h 2007278"/>
              <a:gd name="connsiteX89" fmla="*/ 1559433 w 3459670"/>
              <a:gd name="connsiteY89" fmla="*/ 135616 h 2007278"/>
              <a:gd name="connsiteX90" fmla="*/ 1573720 w 3459670"/>
              <a:gd name="connsiteY90" fmla="*/ 145141 h 2007278"/>
              <a:gd name="connsiteX91" fmla="*/ 1592770 w 3459670"/>
              <a:gd name="connsiteY91" fmla="*/ 173716 h 2007278"/>
              <a:gd name="connsiteX92" fmla="*/ 1602295 w 3459670"/>
              <a:gd name="connsiteY92" fmla="*/ 188003 h 2007278"/>
              <a:gd name="connsiteX93" fmla="*/ 1607058 w 3459670"/>
              <a:gd name="connsiteY93" fmla="*/ 202291 h 2007278"/>
              <a:gd name="connsiteX94" fmla="*/ 1621345 w 3459670"/>
              <a:gd name="connsiteY94" fmla="*/ 211816 h 2007278"/>
              <a:gd name="connsiteX95" fmla="*/ 1635633 w 3459670"/>
              <a:gd name="connsiteY95" fmla="*/ 245153 h 2007278"/>
              <a:gd name="connsiteX96" fmla="*/ 1645158 w 3459670"/>
              <a:gd name="connsiteY96" fmla="*/ 249916 h 20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459670" h="2007278">
                <a:moveTo>
                  <a:pt x="3459670" y="2007278"/>
                </a:moveTo>
                <a:cubicBezTo>
                  <a:pt x="3456495" y="2000928"/>
                  <a:pt x="3454405" y="1993908"/>
                  <a:pt x="3450145" y="1988228"/>
                </a:cubicBezTo>
                <a:cubicBezTo>
                  <a:pt x="3444757" y="1981044"/>
                  <a:pt x="3437061" y="1975890"/>
                  <a:pt x="3431095" y="1969178"/>
                </a:cubicBezTo>
                <a:cubicBezTo>
                  <a:pt x="3424342" y="1961581"/>
                  <a:pt x="3418144" y="1953498"/>
                  <a:pt x="3412045" y="1945366"/>
                </a:cubicBezTo>
                <a:cubicBezTo>
                  <a:pt x="3396970" y="1925265"/>
                  <a:pt x="3407546" y="1934559"/>
                  <a:pt x="3388233" y="1912028"/>
                </a:cubicBezTo>
                <a:cubicBezTo>
                  <a:pt x="3383850" y="1906914"/>
                  <a:pt x="3378380" y="1902810"/>
                  <a:pt x="3373945" y="1897741"/>
                </a:cubicBezTo>
                <a:cubicBezTo>
                  <a:pt x="3367251" y="1890091"/>
                  <a:pt x="3362545" y="1880622"/>
                  <a:pt x="3354895" y="1873928"/>
                </a:cubicBezTo>
                <a:cubicBezTo>
                  <a:pt x="3349552" y="1869253"/>
                  <a:pt x="3341682" y="1868444"/>
                  <a:pt x="3335845" y="1864403"/>
                </a:cubicBezTo>
                <a:cubicBezTo>
                  <a:pt x="3320963" y="1854100"/>
                  <a:pt x="3310154" y="1836790"/>
                  <a:pt x="3292983" y="1831066"/>
                </a:cubicBezTo>
                <a:cubicBezTo>
                  <a:pt x="3240867" y="1813693"/>
                  <a:pt x="3319809" y="1841401"/>
                  <a:pt x="3264408" y="1816778"/>
                </a:cubicBezTo>
                <a:cubicBezTo>
                  <a:pt x="3255233" y="1812700"/>
                  <a:pt x="3244973" y="1811408"/>
                  <a:pt x="3235833" y="1807253"/>
                </a:cubicBezTo>
                <a:cubicBezTo>
                  <a:pt x="3227406" y="1803423"/>
                  <a:pt x="3220719" y="1796129"/>
                  <a:pt x="3212020" y="1792966"/>
                </a:cubicBezTo>
                <a:cubicBezTo>
                  <a:pt x="3202945" y="1789666"/>
                  <a:pt x="3192871" y="1790298"/>
                  <a:pt x="3183445" y="1788203"/>
                </a:cubicBezTo>
                <a:cubicBezTo>
                  <a:pt x="3138208" y="1778150"/>
                  <a:pt x="3214342" y="1790383"/>
                  <a:pt x="3145345" y="1769153"/>
                </a:cubicBezTo>
                <a:cubicBezTo>
                  <a:pt x="3133112" y="1765389"/>
                  <a:pt x="3119945" y="1765978"/>
                  <a:pt x="3107245" y="1764391"/>
                </a:cubicBezTo>
                <a:cubicBezTo>
                  <a:pt x="3096133" y="1759628"/>
                  <a:pt x="3085378" y="1753926"/>
                  <a:pt x="3073908" y="1750103"/>
                </a:cubicBezTo>
                <a:cubicBezTo>
                  <a:pt x="3066229" y="1747543"/>
                  <a:pt x="3057702" y="1748107"/>
                  <a:pt x="3050095" y="1745341"/>
                </a:cubicBezTo>
                <a:cubicBezTo>
                  <a:pt x="3040087" y="1741702"/>
                  <a:pt x="3031528" y="1734692"/>
                  <a:pt x="3021520" y="1731053"/>
                </a:cubicBezTo>
                <a:cubicBezTo>
                  <a:pt x="3013913" y="1728287"/>
                  <a:pt x="3005610" y="1728047"/>
                  <a:pt x="2997708" y="1726291"/>
                </a:cubicBezTo>
                <a:lnTo>
                  <a:pt x="2935795" y="1712003"/>
                </a:lnTo>
                <a:cubicBezTo>
                  <a:pt x="2930925" y="1710785"/>
                  <a:pt x="2926447" y="1708139"/>
                  <a:pt x="2921508" y="1707241"/>
                </a:cubicBezTo>
                <a:cubicBezTo>
                  <a:pt x="2908916" y="1704951"/>
                  <a:pt x="2896046" y="1704500"/>
                  <a:pt x="2883408" y="1702478"/>
                </a:cubicBezTo>
                <a:cubicBezTo>
                  <a:pt x="2762188" y="1683083"/>
                  <a:pt x="2844705" y="1691713"/>
                  <a:pt x="2745295" y="1683428"/>
                </a:cubicBezTo>
                <a:cubicBezTo>
                  <a:pt x="2693000" y="1672970"/>
                  <a:pt x="2750487" y="1683473"/>
                  <a:pt x="2659570" y="1673903"/>
                </a:cubicBezTo>
                <a:cubicBezTo>
                  <a:pt x="2649967" y="1672892"/>
                  <a:pt x="2640650" y="1669285"/>
                  <a:pt x="2630995" y="1669141"/>
                </a:cubicBezTo>
                <a:lnTo>
                  <a:pt x="1378458" y="1654853"/>
                </a:lnTo>
                <a:cubicBezTo>
                  <a:pt x="1296680" y="1652033"/>
                  <a:pt x="1241145" y="1651407"/>
                  <a:pt x="1164145" y="1645328"/>
                </a:cubicBezTo>
                <a:cubicBezTo>
                  <a:pt x="968025" y="1629844"/>
                  <a:pt x="1147157" y="1640423"/>
                  <a:pt x="968883" y="1631041"/>
                </a:cubicBezTo>
                <a:cubicBezTo>
                  <a:pt x="940308" y="1627866"/>
                  <a:pt x="911645" y="1625401"/>
                  <a:pt x="883158" y="1621516"/>
                </a:cubicBezTo>
                <a:cubicBezTo>
                  <a:pt x="876673" y="1620632"/>
                  <a:pt x="870541" y="1617959"/>
                  <a:pt x="864108" y="1616753"/>
                </a:cubicBezTo>
                <a:cubicBezTo>
                  <a:pt x="845126" y="1613194"/>
                  <a:pt x="825985" y="1610537"/>
                  <a:pt x="806958" y="1607228"/>
                </a:cubicBezTo>
                <a:cubicBezTo>
                  <a:pt x="789472" y="1604187"/>
                  <a:pt x="772301" y="1598509"/>
                  <a:pt x="754570" y="1597703"/>
                </a:cubicBezTo>
                <a:lnTo>
                  <a:pt x="649795" y="1592941"/>
                </a:lnTo>
                <a:lnTo>
                  <a:pt x="587883" y="1578653"/>
                </a:lnTo>
                <a:cubicBezTo>
                  <a:pt x="579981" y="1576897"/>
                  <a:pt x="572102" y="1574895"/>
                  <a:pt x="564070" y="1573891"/>
                </a:cubicBezTo>
                <a:cubicBezTo>
                  <a:pt x="546671" y="1571716"/>
                  <a:pt x="529145" y="1570716"/>
                  <a:pt x="511683" y="1569128"/>
                </a:cubicBezTo>
                <a:cubicBezTo>
                  <a:pt x="503745" y="1567541"/>
                  <a:pt x="495653" y="1566590"/>
                  <a:pt x="487870" y="1564366"/>
                </a:cubicBezTo>
                <a:cubicBezTo>
                  <a:pt x="473389" y="1560229"/>
                  <a:pt x="459776" y="1553032"/>
                  <a:pt x="445008" y="1550078"/>
                </a:cubicBezTo>
                <a:lnTo>
                  <a:pt x="397383" y="1540553"/>
                </a:lnTo>
                <a:cubicBezTo>
                  <a:pt x="371978" y="1529666"/>
                  <a:pt x="361824" y="1527092"/>
                  <a:pt x="340233" y="1511978"/>
                </a:cubicBezTo>
                <a:cubicBezTo>
                  <a:pt x="331905" y="1506149"/>
                  <a:pt x="324954" y="1498450"/>
                  <a:pt x="316420" y="1492928"/>
                </a:cubicBezTo>
                <a:cubicBezTo>
                  <a:pt x="297904" y="1480947"/>
                  <a:pt x="276339" y="1473557"/>
                  <a:pt x="259270" y="1459591"/>
                </a:cubicBezTo>
                <a:cubicBezTo>
                  <a:pt x="241808" y="1445303"/>
                  <a:pt x="226473" y="1427922"/>
                  <a:pt x="206883" y="1416728"/>
                </a:cubicBezTo>
                <a:cubicBezTo>
                  <a:pt x="195770" y="1410378"/>
                  <a:pt x="183896" y="1405206"/>
                  <a:pt x="173545" y="1397678"/>
                </a:cubicBezTo>
                <a:cubicBezTo>
                  <a:pt x="161776" y="1389118"/>
                  <a:pt x="138088" y="1358939"/>
                  <a:pt x="130683" y="1350053"/>
                </a:cubicBezTo>
                <a:cubicBezTo>
                  <a:pt x="129095" y="1345291"/>
                  <a:pt x="128411" y="1340125"/>
                  <a:pt x="125920" y="1335766"/>
                </a:cubicBezTo>
                <a:cubicBezTo>
                  <a:pt x="117291" y="1320665"/>
                  <a:pt x="109479" y="1317170"/>
                  <a:pt x="102108" y="1302428"/>
                </a:cubicBezTo>
                <a:cubicBezTo>
                  <a:pt x="98285" y="1294782"/>
                  <a:pt x="96223" y="1286351"/>
                  <a:pt x="92583" y="1278616"/>
                </a:cubicBezTo>
                <a:cubicBezTo>
                  <a:pt x="38211" y="1163076"/>
                  <a:pt x="83973" y="1268049"/>
                  <a:pt x="49720" y="1188128"/>
                </a:cubicBezTo>
                <a:cubicBezTo>
                  <a:pt x="38155" y="1118728"/>
                  <a:pt x="54792" y="1204611"/>
                  <a:pt x="30670" y="1126216"/>
                </a:cubicBezTo>
                <a:cubicBezTo>
                  <a:pt x="27830" y="1116987"/>
                  <a:pt x="27931" y="1107083"/>
                  <a:pt x="25908" y="1097641"/>
                </a:cubicBezTo>
                <a:cubicBezTo>
                  <a:pt x="23165" y="1084841"/>
                  <a:pt x="16383" y="1059541"/>
                  <a:pt x="16383" y="1059541"/>
                </a:cubicBezTo>
                <a:cubicBezTo>
                  <a:pt x="0" y="912104"/>
                  <a:pt x="7767" y="998251"/>
                  <a:pt x="16383" y="688066"/>
                </a:cubicBezTo>
                <a:cubicBezTo>
                  <a:pt x="16522" y="683048"/>
                  <a:pt x="19068" y="678348"/>
                  <a:pt x="21145" y="673778"/>
                </a:cubicBezTo>
                <a:cubicBezTo>
                  <a:pt x="36579" y="639821"/>
                  <a:pt x="34808" y="643758"/>
                  <a:pt x="49720" y="621391"/>
                </a:cubicBezTo>
                <a:cubicBezTo>
                  <a:pt x="51308" y="615041"/>
                  <a:pt x="51774" y="608300"/>
                  <a:pt x="54483" y="602341"/>
                </a:cubicBezTo>
                <a:cubicBezTo>
                  <a:pt x="70378" y="567372"/>
                  <a:pt x="74354" y="569987"/>
                  <a:pt x="97345" y="540428"/>
                </a:cubicBezTo>
                <a:cubicBezTo>
                  <a:pt x="100859" y="535910"/>
                  <a:pt x="103543" y="530798"/>
                  <a:pt x="106870" y="526141"/>
                </a:cubicBezTo>
                <a:cubicBezTo>
                  <a:pt x="111484" y="519682"/>
                  <a:pt x="116606" y="513594"/>
                  <a:pt x="121158" y="507091"/>
                </a:cubicBezTo>
                <a:cubicBezTo>
                  <a:pt x="169251" y="438388"/>
                  <a:pt x="103134" y="527188"/>
                  <a:pt x="173545" y="435653"/>
                </a:cubicBezTo>
                <a:cubicBezTo>
                  <a:pt x="178385" y="429361"/>
                  <a:pt x="184283" y="423703"/>
                  <a:pt x="187833" y="416603"/>
                </a:cubicBezTo>
                <a:cubicBezTo>
                  <a:pt x="191008" y="410253"/>
                  <a:pt x="193232" y="403330"/>
                  <a:pt x="197358" y="397553"/>
                </a:cubicBezTo>
                <a:cubicBezTo>
                  <a:pt x="201273" y="392073"/>
                  <a:pt x="207333" y="388440"/>
                  <a:pt x="211645" y="383266"/>
                </a:cubicBezTo>
                <a:cubicBezTo>
                  <a:pt x="215309" y="378869"/>
                  <a:pt x="217288" y="373184"/>
                  <a:pt x="221170" y="368978"/>
                </a:cubicBezTo>
                <a:cubicBezTo>
                  <a:pt x="236398" y="352481"/>
                  <a:pt x="252920" y="337228"/>
                  <a:pt x="268795" y="321353"/>
                </a:cubicBezTo>
                <a:cubicBezTo>
                  <a:pt x="275145" y="315003"/>
                  <a:pt x="282235" y="309315"/>
                  <a:pt x="287845" y="302303"/>
                </a:cubicBezTo>
                <a:cubicBezTo>
                  <a:pt x="294195" y="294366"/>
                  <a:pt x="299446" y="285408"/>
                  <a:pt x="306895" y="278491"/>
                </a:cubicBezTo>
                <a:cubicBezTo>
                  <a:pt x="321793" y="264658"/>
                  <a:pt x="338742" y="253211"/>
                  <a:pt x="354520" y="240391"/>
                </a:cubicBezTo>
                <a:cubicBezTo>
                  <a:pt x="364143" y="232572"/>
                  <a:pt x="376217" y="226894"/>
                  <a:pt x="383095" y="216578"/>
                </a:cubicBezTo>
                <a:cubicBezTo>
                  <a:pt x="386270" y="211816"/>
                  <a:pt x="388223" y="205955"/>
                  <a:pt x="392620" y="202291"/>
                </a:cubicBezTo>
                <a:cubicBezTo>
                  <a:pt x="398074" y="197746"/>
                  <a:pt x="405320" y="195941"/>
                  <a:pt x="411670" y="192766"/>
                </a:cubicBezTo>
                <a:cubicBezTo>
                  <a:pt x="414845" y="186416"/>
                  <a:pt x="416175" y="178736"/>
                  <a:pt x="421195" y="173716"/>
                </a:cubicBezTo>
                <a:cubicBezTo>
                  <a:pt x="427741" y="167170"/>
                  <a:pt x="437158" y="164334"/>
                  <a:pt x="445008" y="159428"/>
                </a:cubicBezTo>
                <a:cubicBezTo>
                  <a:pt x="449862" y="156394"/>
                  <a:pt x="455017" y="153706"/>
                  <a:pt x="459295" y="149903"/>
                </a:cubicBezTo>
                <a:cubicBezTo>
                  <a:pt x="470714" y="139753"/>
                  <a:pt x="490510" y="115246"/>
                  <a:pt x="506920" y="107041"/>
                </a:cubicBezTo>
                <a:cubicBezTo>
                  <a:pt x="512774" y="104114"/>
                  <a:pt x="519620" y="103866"/>
                  <a:pt x="525970" y="102278"/>
                </a:cubicBezTo>
                <a:cubicBezTo>
                  <a:pt x="532320" y="97516"/>
                  <a:pt x="538993" y="93157"/>
                  <a:pt x="545020" y="87991"/>
                </a:cubicBezTo>
                <a:cubicBezTo>
                  <a:pt x="550134" y="83608"/>
                  <a:pt x="553284" y="76715"/>
                  <a:pt x="559308" y="73703"/>
                </a:cubicBezTo>
                <a:cubicBezTo>
                  <a:pt x="566548" y="70083"/>
                  <a:pt x="575183" y="70528"/>
                  <a:pt x="583120" y="68941"/>
                </a:cubicBezTo>
                <a:cubicBezTo>
                  <a:pt x="591058" y="65766"/>
                  <a:pt x="598685" y="61665"/>
                  <a:pt x="606933" y="59416"/>
                </a:cubicBezTo>
                <a:cubicBezTo>
                  <a:pt x="616249" y="56875"/>
                  <a:pt x="626007" y="56380"/>
                  <a:pt x="635508" y="54653"/>
                </a:cubicBezTo>
                <a:cubicBezTo>
                  <a:pt x="643472" y="53205"/>
                  <a:pt x="651511" y="52021"/>
                  <a:pt x="659320" y="49891"/>
                </a:cubicBezTo>
                <a:cubicBezTo>
                  <a:pt x="669006" y="47249"/>
                  <a:pt x="677889" y="41200"/>
                  <a:pt x="687895" y="40366"/>
                </a:cubicBezTo>
                <a:cubicBezTo>
                  <a:pt x="735382" y="36409"/>
                  <a:pt x="783145" y="37191"/>
                  <a:pt x="830770" y="35603"/>
                </a:cubicBezTo>
                <a:cubicBezTo>
                  <a:pt x="1044408" y="0"/>
                  <a:pt x="874852" y="26566"/>
                  <a:pt x="1426083" y="35603"/>
                </a:cubicBezTo>
                <a:cubicBezTo>
                  <a:pt x="1438259" y="35803"/>
                  <a:pt x="1465773" y="56244"/>
                  <a:pt x="1468945" y="59416"/>
                </a:cubicBezTo>
                <a:cubicBezTo>
                  <a:pt x="1473708" y="64178"/>
                  <a:pt x="1477385" y="70361"/>
                  <a:pt x="1483233" y="73703"/>
                </a:cubicBezTo>
                <a:cubicBezTo>
                  <a:pt x="1488916" y="76950"/>
                  <a:pt x="1495933" y="76878"/>
                  <a:pt x="1502283" y="78466"/>
                </a:cubicBezTo>
                <a:cubicBezTo>
                  <a:pt x="1539667" y="115850"/>
                  <a:pt x="1522544" y="103086"/>
                  <a:pt x="1549908" y="121328"/>
                </a:cubicBezTo>
                <a:cubicBezTo>
                  <a:pt x="1553083" y="126091"/>
                  <a:pt x="1555386" y="131568"/>
                  <a:pt x="1559433" y="135616"/>
                </a:cubicBezTo>
                <a:cubicBezTo>
                  <a:pt x="1563480" y="139663"/>
                  <a:pt x="1569951" y="140833"/>
                  <a:pt x="1573720" y="145141"/>
                </a:cubicBezTo>
                <a:cubicBezTo>
                  <a:pt x="1581258" y="153756"/>
                  <a:pt x="1586420" y="164191"/>
                  <a:pt x="1592770" y="173716"/>
                </a:cubicBezTo>
                <a:cubicBezTo>
                  <a:pt x="1595945" y="178478"/>
                  <a:pt x="1600485" y="182573"/>
                  <a:pt x="1602295" y="188003"/>
                </a:cubicBezTo>
                <a:cubicBezTo>
                  <a:pt x="1603883" y="192766"/>
                  <a:pt x="1603922" y="198371"/>
                  <a:pt x="1607058" y="202291"/>
                </a:cubicBezTo>
                <a:cubicBezTo>
                  <a:pt x="1610634" y="206760"/>
                  <a:pt x="1616583" y="208641"/>
                  <a:pt x="1621345" y="211816"/>
                </a:cubicBezTo>
                <a:cubicBezTo>
                  <a:pt x="1624989" y="226390"/>
                  <a:pt x="1624670" y="234190"/>
                  <a:pt x="1635633" y="245153"/>
                </a:cubicBezTo>
                <a:cubicBezTo>
                  <a:pt x="1638143" y="247663"/>
                  <a:pt x="1641983" y="248328"/>
                  <a:pt x="1645158" y="249916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800350" y="3487602"/>
            <a:ext cx="3671888" cy="1903548"/>
          </a:xfrm>
          <a:custGeom>
            <a:avLst/>
            <a:gdLst>
              <a:gd name="connsiteX0" fmla="*/ 1366838 w 3671888"/>
              <a:gd name="connsiteY0" fmla="*/ 1903548 h 1903548"/>
              <a:gd name="connsiteX1" fmla="*/ 1390650 w 3671888"/>
              <a:gd name="connsiteY1" fmla="*/ 1874973 h 1903548"/>
              <a:gd name="connsiteX2" fmla="*/ 1423988 w 3671888"/>
              <a:gd name="connsiteY2" fmla="*/ 1865448 h 1903548"/>
              <a:gd name="connsiteX3" fmla="*/ 1476375 w 3671888"/>
              <a:gd name="connsiteY3" fmla="*/ 1846398 h 1903548"/>
              <a:gd name="connsiteX4" fmla="*/ 1514475 w 3671888"/>
              <a:gd name="connsiteY4" fmla="*/ 1841636 h 1903548"/>
              <a:gd name="connsiteX5" fmla="*/ 1562100 w 3671888"/>
              <a:gd name="connsiteY5" fmla="*/ 1832111 h 1903548"/>
              <a:gd name="connsiteX6" fmla="*/ 1647825 w 3671888"/>
              <a:gd name="connsiteY6" fmla="*/ 1822586 h 1903548"/>
              <a:gd name="connsiteX7" fmla="*/ 1690688 w 3671888"/>
              <a:gd name="connsiteY7" fmla="*/ 1817823 h 1903548"/>
              <a:gd name="connsiteX8" fmla="*/ 1776413 w 3671888"/>
              <a:gd name="connsiteY8" fmla="*/ 1803536 h 1903548"/>
              <a:gd name="connsiteX9" fmla="*/ 2133600 w 3671888"/>
              <a:gd name="connsiteY9" fmla="*/ 1798773 h 1903548"/>
              <a:gd name="connsiteX10" fmla="*/ 2185988 w 3671888"/>
              <a:gd name="connsiteY10" fmla="*/ 1784486 h 1903548"/>
              <a:gd name="connsiteX11" fmla="*/ 2262188 w 3671888"/>
              <a:gd name="connsiteY11" fmla="*/ 1779723 h 1903548"/>
              <a:gd name="connsiteX12" fmla="*/ 2314575 w 3671888"/>
              <a:gd name="connsiteY12" fmla="*/ 1774961 h 1903548"/>
              <a:gd name="connsiteX13" fmla="*/ 2362200 w 3671888"/>
              <a:gd name="connsiteY13" fmla="*/ 1755911 h 1903548"/>
              <a:gd name="connsiteX14" fmla="*/ 2405063 w 3671888"/>
              <a:gd name="connsiteY14" fmla="*/ 1751148 h 1903548"/>
              <a:gd name="connsiteX15" fmla="*/ 2447925 w 3671888"/>
              <a:gd name="connsiteY15" fmla="*/ 1741623 h 1903548"/>
              <a:gd name="connsiteX16" fmla="*/ 2490788 w 3671888"/>
              <a:gd name="connsiteY16" fmla="*/ 1727336 h 1903548"/>
              <a:gd name="connsiteX17" fmla="*/ 2528888 w 3671888"/>
              <a:gd name="connsiteY17" fmla="*/ 1717811 h 1903548"/>
              <a:gd name="connsiteX18" fmla="*/ 2557463 w 3671888"/>
              <a:gd name="connsiteY18" fmla="*/ 1708286 h 1903548"/>
              <a:gd name="connsiteX19" fmla="*/ 2595563 w 3671888"/>
              <a:gd name="connsiteY19" fmla="*/ 1698761 h 1903548"/>
              <a:gd name="connsiteX20" fmla="*/ 2633663 w 3671888"/>
              <a:gd name="connsiteY20" fmla="*/ 1684473 h 1903548"/>
              <a:gd name="connsiteX21" fmla="*/ 2662238 w 3671888"/>
              <a:gd name="connsiteY21" fmla="*/ 1674948 h 1903548"/>
              <a:gd name="connsiteX22" fmla="*/ 2700338 w 3671888"/>
              <a:gd name="connsiteY22" fmla="*/ 1660661 h 1903548"/>
              <a:gd name="connsiteX23" fmla="*/ 2743200 w 3671888"/>
              <a:gd name="connsiteY23" fmla="*/ 1646373 h 1903548"/>
              <a:gd name="connsiteX24" fmla="*/ 2776538 w 3671888"/>
              <a:gd name="connsiteY24" fmla="*/ 1627323 h 1903548"/>
              <a:gd name="connsiteX25" fmla="*/ 2938463 w 3671888"/>
              <a:gd name="connsiteY25" fmla="*/ 1560648 h 1903548"/>
              <a:gd name="connsiteX26" fmla="*/ 2990850 w 3671888"/>
              <a:gd name="connsiteY26" fmla="*/ 1541598 h 1903548"/>
              <a:gd name="connsiteX27" fmla="*/ 3038475 w 3671888"/>
              <a:gd name="connsiteY27" fmla="*/ 1522548 h 1903548"/>
              <a:gd name="connsiteX28" fmla="*/ 3081338 w 3671888"/>
              <a:gd name="connsiteY28" fmla="*/ 1503498 h 1903548"/>
              <a:gd name="connsiteX29" fmla="*/ 3124200 w 3671888"/>
              <a:gd name="connsiteY29" fmla="*/ 1493973 h 1903548"/>
              <a:gd name="connsiteX30" fmla="*/ 3162300 w 3671888"/>
              <a:gd name="connsiteY30" fmla="*/ 1470161 h 1903548"/>
              <a:gd name="connsiteX31" fmla="*/ 3205163 w 3671888"/>
              <a:gd name="connsiteY31" fmla="*/ 1446348 h 1903548"/>
              <a:gd name="connsiteX32" fmla="*/ 3300413 w 3671888"/>
              <a:gd name="connsiteY32" fmla="*/ 1379673 h 1903548"/>
              <a:gd name="connsiteX33" fmla="*/ 3338513 w 3671888"/>
              <a:gd name="connsiteY33" fmla="*/ 1351098 h 1903548"/>
              <a:gd name="connsiteX34" fmla="*/ 3414713 w 3671888"/>
              <a:gd name="connsiteY34" fmla="*/ 1265373 h 1903548"/>
              <a:gd name="connsiteX35" fmla="*/ 3457575 w 3671888"/>
              <a:gd name="connsiteY35" fmla="*/ 1198698 h 1903548"/>
              <a:gd name="connsiteX36" fmla="*/ 3529013 w 3671888"/>
              <a:gd name="connsiteY36" fmla="*/ 1103448 h 1903548"/>
              <a:gd name="connsiteX37" fmla="*/ 3562350 w 3671888"/>
              <a:gd name="connsiteY37" fmla="*/ 1041536 h 1903548"/>
              <a:gd name="connsiteX38" fmla="*/ 3600450 w 3671888"/>
              <a:gd name="connsiteY38" fmla="*/ 970098 h 1903548"/>
              <a:gd name="connsiteX39" fmla="*/ 3629025 w 3671888"/>
              <a:gd name="connsiteY39" fmla="*/ 865323 h 1903548"/>
              <a:gd name="connsiteX40" fmla="*/ 3652838 w 3671888"/>
              <a:gd name="connsiteY40" fmla="*/ 784361 h 1903548"/>
              <a:gd name="connsiteX41" fmla="*/ 3657600 w 3671888"/>
              <a:gd name="connsiteY41" fmla="*/ 746261 h 1903548"/>
              <a:gd name="connsiteX42" fmla="*/ 3671888 w 3671888"/>
              <a:gd name="connsiteY42" fmla="*/ 660536 h 1903548"/>
              <a:gd name="connsiteX43" fmla="*/ 3662363 w 3671888"/>
              <a:gd name="connsiteY43" fmla="*/ 389073 h 1903548"/>
              <a:gd name="connsiteX44" fmla="*/ 3643313 w 3671888"/>
              <a:gd name="connsiteY44" fmla="*/ 341448 h 1903548"/>
              <a:gd name="connsiteX45" fmla="*/ 3624263 w 3671888"/>
              <a:gd name="connsiteY45" fmla="*/ 279536 h 1903548"/>
              <a:gd name="connsiteX46" fmla="*/ 3614738 w 3671888"/>
              <a:gd name="connsiteY46" fmla="*/ 241436 h 1903548"/>
              <a:gd name="connsiteX47" fmla="*/ 3595688 w 3671888"/>
              <a:gd name="connsiteY47" fmla="*/ 217623 h 1903548"/>
              <a:gd name="connsiteX48" fmla="*/ 3586163 w 3671888"/>
              <a:gd name="connsiteY48" fmla="*/ 198573 h 1903548"/>
              <a:gd name="connsiteX49" fmla="*/ 3576638 w 3671888"/>
              <a:gd name="connsiteY49" fmla="*/ 184286 h 1903548"/>
              <a:gd name="connsiteX50" fmla="*/ 3562350 w 3671888"/>
              <a:gd name="connsiteY50" fmla="*/ 160473 h 1903548"/>
              <a:gd name="connsiteX51" fmla="*/ 3538538 w 3671888"/>
              <a:gd name="connsiteY51" fmla="*/ 131898 h 1903548"/>
              <a:gd name="connsiteX52" fmla="*/ 3505200 w 3671888"/>
              <a:gd name="connsiteY52" fmla="*/ 89036 h 1903548"/>
              <a:gd name="connsiteX53" fmla="*/ 3452813 w 3671888"/>
              <a:gd name="connsiteY53" fmla="*/ 41411 h 1903548"/>
              <a:gd name="connsiteX54" fmla="*/ 3424238 w 3671888"/>
              <a:gd name="connsiteY54" fmla="*/ 22361 h 1903548"/>
              <a:gd name="connsiteX55" fmla="*/ 3371850 w 3671888"/>
              <a:gd name="connsiteY55" fmla="*/ 17598 h 1903548"/>
              <a:gd name="connsiteX56" fmla="*/ 3343275 w 3671888"/>
              <a:gd name="connsiteY56" fmla="*/ 12836 h 1903548"/>
              <a:gd name="connsiteX57" fmla="*/ 3271838 w 3671888"/>
              <a:gd name="connsiteY57" fmla="*/ 3311 h 1903548"/>
              <a:gd name="connsiteX58" fmla="*/ 3209925 w 3671888"/>
              <a:gd name="connsiteY58" fmla="*/ 17598 h 1903548"/>
              <a:gd name="connsiteX59" fmla="*/ 3181350 w 3671888"/>
              <a:gd name="connsiteY59" fmla="*/ 46173 h 1903548"/>
              <a:gd name="connsiteX60" fmla="*/ 3171825 w 3671888"/>
              <a:gd name="connsiteY60" fmla="*/ 65223 h 1903548"/>
              <a:gd name="connsiteX61" fmla="*/ 3143250 w 3671888"/>
              <a:gd name="connsiteY61" fmla="*/ 103323 h 1903548"/>
              <a:gd name="connsiteX62" fmla="*/ 3133725 w 3671888"/>
              <a:gd name="connsiteY62" fmla="*/ 117611 h 1903548"/>
              <a:gd name="connsiteX63" fmla="*/ 3105150 w 3671888"/>
              <a:gd name="connsiteY63" fmla="*/ 155711 h 1903548"/>
              <a:gd name="connsiteX64" fmla="*/ 3081338 w 3671888"/>
              <a:gd name="connsiteY64" fmla="*/ 184286 h 1903548"/>
              <a:gd name="connsiteX65" fmla="*/ 3071813 w 3671888"/>
              <a:gd name="connsiteY65" fmla="*/ 198573 h 1903548"/>
              <a:gd name="connsiteX66" fmla="*/ 3043238 w 3671888"/>
              <a:gd name="connsiteY66" fmla="*/ 227148 h 1903548"/>
              <a:gd name="connsiteX67" fmla="*/ 3033713 w 3671888"/>
              <a:gd name="connsiteY67" fmla="*/ 241436 h 1903548"/>
              <a:gd name="connsiteX68" fmla="*/ 2981325 w 3671888"/>
              <a:gd name="connsiteY68" fmla="*/ 279536 h 1903548"/>
              <a:gd name="connsiteX69" fmla="*/ 2962275 w 3671888"/>
              <a:gd name="connsiteY69" fmla="*/ 293823 h 1903548"/>
              <a:gd name="connsiteX70" fmla="*/ 2947988 w 3671888"/>
              <a:gd name="connsiteY70" fmla="*/ 298586 h 1903548"/>
              <a:gd name="connsiteX71" fmla="*/ 2933700 w 3671888"/>
              <a:gd name="connsiteY71" fmla="*/ 308111 h 1903548"/>
              <a:gd name="connsiteX72" fmla="*/ 2900363 w 3671888"/>
              <a:gd name="connsiteY72" fmla="*/ 322398 h 1903548"/>
              <a:gd name="connsiteX73" fmla="*/ 2867025 w 3671888"/>
              <a:gd name="connsiteY73" fmla="*/ 336686 h 1903548"/>
              <a:gd name="connsiteX74" fmla="*/ 2828925 w 3671888"/>
              <a:gd name="connsiteY74" fmla="*/ 355736 h 1903548"/>
              <a:gd name="connsiteX75" fmla="*/ 2805113 w 3671888"/>
              <a:gd name="connsiteY75" fmla="*/ 365261 h 1903548"/>
              <a:gd name="connsiteX76" fmla="*/ 2786063 w 3671888"/>
              <a:gd name="connsiteY76" fmla="*/ 374786 h 1903548"/>
              <a:gd name="connsiteX77" fmla="*/ 2767013 w 3671888"/>
              <a:gd name="connsiteY77" fmla="*/ 379548 h 1903548"/>
              <a:gd name="connsiteX78" fmla="*/ 2724150 w 3671888"/>
              <a:gd name="connsiteY78" fmla="*/ 393836 h 1903548"/>
              <a:gd name="connsiteX79" fmla="*/ 2700338 w 3671888"/>
              <a:gd name="connsiteY79" fmla="*/ 398598 h 1903548"/>
              <a:gd name="connsiteX80" fmla="*/ 2671763 w 3671888"/>
              <a:gd name="connsiteY80" fmla="*/ 408123 h 1903548"/>
              <a:gd name="connsiteX81" fmla="*/ 2628900 w 3671888"/>
              <a:gd name="connsiteY81" fmla="*/ 417648 h 1903548"/>
              <a:gd name="connsiteX82" fmla="*/ 2609850 w 3671888"/>
              <a:gd name="connsiteY82" fmla="*/ 427173 h 1903548"/>
              <a:gd name="connsiteX83" fmla="*/ 2562225 w 3671888"/>
              <a:gd name="connsiteY83" fmla="*/ 441461 h 1903548"/>
              <a:gd name="connsiteX84" fmla="*/ 2519363 w 3671888"/>
              <a:gd name="connsiteY84" fmla="*/ 450986 h 1903548"/>
              <a:gd name="connsiteX85" fmla="*/ 2505075 w 3671888"/>
              <a:gd name="connsiteY85" fmla="*/ 455748 h 1903548"/>
              <a:gd name="connsiteX86" fmla="*/ 2452688 w 3671888"/>
              <a:gd name="connsiteY86" fmla="*/ 465273 h 1903548"/>
              <a:gd name="connsiteX87" fmla="*/ 2371725 w 3671888"/>
              <a:gd name="connsiteY87" fmla="*/ 479561 h 1903548"/>
              <a:gd name="connsiteX88" fmla="*/ 2343150 w 3671888"/>
              <a:gd name="connsiteY88" fmla="*/ 484323 h 1903548"/>
              <a:gd name="connsiteX89" fmla="*/ 2266950 w 3671888"/>
              <a:gd name="connsiteY89" fmla="*/ 493848 h 1903548"/>
              <a:gd name="connsiteX90" fmla="*/ 2228850 w 3671888"/>
              <a:gd name="connsiteY90" fmla="*/ 498611 h 1903548"/>
              <a:gd name="connsiteX91" fmla="*/ 2152650 w 3671888"/>
              <a:gd name="connsiteY91" fmla="*/ 512898 h 1903548"/>
              <a:gd name="connsiteX92" fmla="*/ 2128838 w 3671888"/>
              <a:gd name="connsiteY92" fmla="*/ 517661 h 1903548"/>
              <a:gd name="connsiteX93" fmla="*/ 2071688 w 3671888"/>
              <a:gd name="connsiteY93" fmla="*/ 522423 h 1903548"/>
              <a:gd name="connsiteX94" fmla="*/ 1866900 w 3671888"/>
              <a:gd name="connsiteY94" fmla="*/ 536711 h 1903548"/>
              <a:gd name="connsiteX95" fmla="*/ 1838325 w 3671888"/>
              <a:gd name="connsiteY95" fmla="*/ 541473 h 1903548"/>
              <a:gd name="connsiteX96" fmla="*/ 1719263 w 3671888"/>
              <a:gd name="connsiteY96" fmla="*/ 555761 h 1903548"/>
              <a:gd name="connsiteX97" fmla="*/ 1695450 w 3671888"/>
              <a:gd name="connsiteY97" fmla="*/ 560523 h 1903548"/>
              <a:gd name="connsiteX98" fmla="*/ 1047750 w 3671888"/>
              <a:gd name="connsiteY98" fmla="*/ 565286 h 1903548"/>
              <a:gd name="connsiteX99" fmla="*/ 966788 w 3671888"/>
              <a:gd name="connsiteY99" fmla="*/ 570048 h 1903548"/>
              <a:gd name="connsiteX100" fmla="*/ 942975 w 3671888"/>
              <a:gd name="connsiteY100" fmla="*/ 574811 h 1903548"/>
              <a:gd name="connsiteX101" fmla="*/ 909638 w 3671888"/>
              <a:gd name="connsiteY101" fmla="*/ 579573 h 1903548"/>
              <a:gd name="connsiteX102" fmla="*/ 866775 w 3671888"/>
              <a:gd name="connsiteY102" fmla="*/ 584336 h 1903548"/>
              <a:gd name="connsiteX103" fmla="*/ 842963 w 3671888"/>
              <a:gd name="connsiteY103" fmla="*/ 589098 h 1903548"/>
              <a:gd name="connsiteX104" fmla="*/ 795338 w 3671888"/>
              <a:gd name="connsiteY104" fmla="*/ 593861 h 1903548"/>
              <a:gd name="connsiteX105" fmla="*/ 747713 w 3671888"/>
              <a:gd name="connsiteY105" fmla="*/ 603386 h 1903548"/>
              <a:gd name="connsiteX106" fmla="*/ 681038 w 3671888"/>
              <a:gd name="connsiteY106" fmla="*/ 612911 h 1903548"/>
              <a:gd name="connsiteX107" fmla="*/ 652463 w 3671888"/>
              <a:gd name="connsiteY107" fmla="*/ 622436 h 1903548"/>
              <a:gd name="connsiteX108" fmla="*/ 623888 w 3671888"/>
              <a:gd name="connsiteY108" fmla="*/ 631961 h 1903548"/>
              <a:gd name="connsiteX109" fmla="*/ 600075 w 3671888"/>
              <a:gd name="connsiteY109" fmla="*/ 641486 h 1903548"/>
              <a:gd name="connsiteX110" fmla="*/ 557213 w 3671888"/>
              <a:gd name="connsiteY110" fmla="*/ 655773 h 1903548"/>
              <a:gd name="connsiteX111" fmla="*/ 542925 w 3671888"/>
              <a:gd name="connsiteY111" fmla="*/ 660536 h 1903548"/>
              <a:gd name="connsiteX112" fmla="*/ 519113 w 3671888"/>
              <a:gd name="connsiteY112" fmla="*/ 670061 h 1903548"/>
              <a:gd name="connsiteX113" fmla="*/ 466725 w 3671888"/>
              <a:gd name="connsiteY113" fmla="*/ 693873 h 1903548"/>
              <a:gd name="connsiteX114" fmla="*/ 447675 w 3671888"/>
              <a:gd name="connsiteY114" fmla="*/ 698636 h 1903548"/>
              <a:gd name="connsiteX115" fmla="*/ 428625 w 3671888"/>
              <a:gd name="connsiteY115" fmla="*/ 708161 h 1903548"/>
              <a:gd name="connsiteX116" fmla="*/ 395288 w 3671888"/>
              <a:gd name="connsiteY116" fmla="*/ 722448 h 1903548"/>
              <a:gd name="connsiteX117" fmla="*/ 376238 w 3671888"/>
              <a:gd name="connsiteY117" fmla="*/ 731973 h 1903548"/>
              <a:gd name="connsiteX118" fmla="*/ 361950 w 3671888"/>
              <a:gd name="connsiteY118" fmla="*/ 736736 h 1903548"/>
              <a:gd name="connsiteX119" fmla="*/ 333375 w 3671888"/>
              <a:gd name="connsiteY119" fmla="*/ 751023 h 1903548"/>
              <a:gd name="connsiteX120" fmla="*/ 309563 w 3671888"/>
              <a:gd name="connsiteY120" fmla="*/ 760548 h 1903548"/>
              <a:gd name="connsiteX121" fmla="*/ 290513 w 3671888"/>
              <a:gd name="connsiteY121" fmla="*/ 770073 h 1903548"/>
              <a:gd name="connsiteX122" fmla="*/ 271463 w 3671888"/>
              <a:gd name="connsiteY122" fmla="*/ 774836 h 1903548"/>
              <a:gd name="connsiteX123" fmla="*/ 252413 w 3671888"/>
              <a:gd name="connsiteY123" fmla="*/ 784361 h 1903548"/>
              <a:gd name="connsiteX124" fmla="*/ 209550 w 3671888"/>
              <a:gd name="connsiteY124" fmla="*/ 798648 h 1903548"/>
              <a:gd name="connsiteX125" fmla="*/ 185738 w 3671888"/>
              <a:gd name="connsiteY125" fmla="*/ 812936 h 1903548"/>
              <a:gd name="connsiteX126" fmla="*/ 157163 w 3671888"/>
              <a:gd name="connsiteY126" fmla="*/ 827223 h 1903548"/>
              <a:gd name="connsiteX127" fmla="*/ 128588 w 3671888"/>
              <a:gd name="connsiteY127" fmla="*/ 836748 h 1903548"/>
              <a:gd name="connsiteX128" fmla="*/ 114300 w 3671888"/>
              <a:gd name="connsiteY128" fmla="*/ 846273 h 1903548"/>
              <a:gd name="connsiteX129" fmla="*/ 95250 w 3671888"/>
              <a:gd name="connsiteY129" fmla="*/ 855798 h 1903548"/>
              <a:gd name="connsiteX130" fmla="*/ 66675 w 3671888"/>
              <a:gd name="connsiteY130" fmla="*/ 874848 h 1903548"/>
              <a:gd name="connsiteX131" fmla="*/ 38100 w 3671888"/>
              <a:gd name="connsiteY131" fmla="*/ 893898 h 1903548"/>
              <a:gd name="connsiteX132" fmla="*/ 4763 w 3671888"/>
              <a:gd name="connsiteY132" fmla="*/ 912948 h 1903548"/>
              <a:gd name="connsiteX133" fmla="*/ 0 w 3671888"/>
              <a:gd name="connsiteY133" fmla="*/ 917711 h 19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671888" h="1903548">
                <a:moveTo>
                  <a:pt x="1366838" y="1903548"/>
                </a:moveTo>
                <a:cubicBezTo>
                  <a:pt x="1373865" y="1893008"/>
                  <a:pt x="1379652" y="1882305"/>
                  <a:pt x="1390650" y="1874973"/>
                </a:cubicBezTo>
                <a:cubicBezTo>
                  <a:pt x="1395580" y="1871687"/>
                  <a:pt x="1420366" y="1866806"/>
                  <a:pt x="1423988" y="1865448"/>
                </a:cubicBezTo>
                <a:cubicBezTo>
                  <a:pt x="1462277" y="1851089"/>
                  <a:pt x="1421721" y="1857328"/>
                  <a:pt x="1476375" y="1846398"/>
                </a:cubicBezTo>
                <a:cubicBezTo>
                  <a:pt x="1488925" y="1843888"/>
                  <a:pt x="1501850" y="1843740"/>
                  <a:pt x="1514475" y="1841636"/>
                </a:cubicBezTo>
                <a:cubicBezTo>
                  <a:pt x="1530444" y="1838975"/>
                  <a:pt x="1546131" y="1834773"/>
                  <a:pt x="1562100" y="1832111"/>
                </a:cubicBezTo>
                <a:cubicBezTo>
                  <a:pt x="1583603" y="1828527"/>
                  <a:pt x="1627887" y="1824685"/>
                  <a:pt x="1647825" y="1822586"/>
                </a:cubicBezTo>
                <a:cubicBezTo>
                  <a:pt x="1662122" y="1821081"/>
                  <a:pt x="1676488" y="1820065"/>
                  <a:pt x="1690688" y="1817823"/>
                </a:cubicBezTo>
                <a:cubicBezTo>
                  <a:pt x="1718137" y="1813489"/>
                  <a:pt x="1748121" y="1804218"/>
                  <a:pt x="1776413" y="1803536"/>
                </a:cubicBezTo>
                <a:cubicBezTo>
                  <a:pt x="1895451" y="1800668"/>
                  <a:pt x="2014538" y="1800361"/>
                  <a:pt x="2133600" y="1798773"/>
                </a:cubicBezTo>
                <a:cubicBezTo>
                  <a:pt x="2151063" y="1794011"/>
                  <a:pt x="2168083" y="1787139"/>
                  <a:pt x="2185988" y="1784486"/>
                </a:cubicBezTo>
                <a:cubicBezTo>
                  <a:pt x="2211163" y="1780756"/>
                  <a:pt x="2236808" y="1781603"/>
                  <a:pt x="2262188" y="1779723"/>
                </a:cubicBezTo>
                <a:cubicBezTo>
                  <a:pt x="2279674" y="1778428"/>
                  <a:pt x="2297113" y="1776548"/>
                  <a:pt x="2314575" y="1774961"/>
                </a:cubicBezTo>
                <a:cubicBezTo>
                  <a:pt x="2330450" y="1768611"/>
                  <a:pt x="2345665" y="1760262"/>
                  <a:pt x="2362200" y="1755911"/>
                </a:cubicBezTo>
                <a:cubicBezTo>
                  <a:pt x="2376102" y="1752252"/>
                  <a:pt x="2390883" y="1753511"/>
                  <a:pt x="2405063" y="1751148"/>
                </a:cubicBezTo>
                <a:cubicBezTo>
                  <a:pt x="2419500" y="1748742"/>
                  <a:pt x="2433823" y="1745540"/>
                  <a:pt x="2447925" y="1741623"/>
                </a:cubicBezTo>
                <a:cubicBezTo>
                  <a:pt x="2462436" y="1737592"/>
                  <a:pt x="2476339" y="1731585"/>
                  <a:pt x="2490788" y="1727336"/>
                </a:cubicBezTo>
                <a:cubicBezTo>
                  <a:pt x="2503347" y="1723642"/>
                  <a:pt x="2516301" y="1721407"/>
                  <a:pt x="2528888" y="1717811"/>
                </a:cubicBezTo>
                <a:cubicBezTo>
                  <a:pt x="2538542" y="1715053"/>
                  <a:pt x="2547809" y="1711044"/>
                  <a:pt x="2557463" y="1708286"/>
                </a:cubicBezTo>
                <a:cubicBezTo>
                  <a:pt x="2570050" y="1704690"/>
                  <a:pt x="2583068" y="1702666"/>
                  <a:pt x="2595563" y="1698761"/>
                </a:cubicBezTo>
                <a:cubicBezTo>
                  <a:pt x="2608509" y="1694715"/>
                  <a:pt x="2620890" y="1689035"/>
                  <a:pt x="2633663" y="1684473"/>
                </a:cubicBezTo>
                <a:cubicBezTo>
                  <a:pt x="2643118" y="1681096"/>
                  <a:pt x="2652783" y="1678325"/>
                  <a:pt x="2662238" y="1674948"/>
                </a:cubicBezTo>
                <a:cubicBezTo>
                  <a:pt x="2675011" y="1670386"/>
                  <a:pt x="2687548" y="1665175"/>
                  <a:pt x="2700338" y="1660661"/>
                </a:cubicBezTo>
                <a:cubicBezTo>
                  <a:pt x="2714540" y="1655649"/>
                  <a:pt x="2729402" y="1652410"/>
                  <a:pt x="2743200" y="1646373"/>
                </a:cubicBezTo>
                <a:cubicBezTo>
                  <a:pt x="2754926" y="1641243"/>
                  <a:pt x="2764992" y="1632845"/>
                  <a:pt x="2776538" y="1627323"/>
                </a:cubicBezTo>
                <a:cubicBezTo>
                  <a:pt x="2828095" y="1602666"/>
                  <a:pt x="2885214" y="1580846"/>
                  <a:pt x="2938463" y="1560648"/>
                </a:cubicBezTo>
                <a:cubicBezTo>
                  <a:pt x="2955836" y="1554058"/>
                  <a:pt x="2973486" y="1548213"/>
                  <a:pt x="2990850" y="1541598"/>
                </a:cubicBezTo>
                <a:cubicBezTo>
                  <a:pt x="3006828" y="1535511"/>
                  <a:pt x="3022851" y="1529492"/>
                  <a:pt x="3038475" y="1522548"/>
                </a:cubicBezTo>
                <a:cubicBezTo>
                  <a:pt x="3052763" y="1516198"/>
                  <a:pt x="3066505" y="1508442"/>
                  <a:pt x="3081338" y="1503498"/>
                </a:cubicBezTo>
                <a:cubicBezTo>
                  <a:pt x="3095223" y="1498870"/>
                  <a:pt x="3109913" y="1497148"/>
                  <a:pt x="3124200" y="1493973"/>
                </a:cubicBezTo>
                <a:cubicBezTo>
                  <a:pt x="3136900" y="1486036"/>
                  <a:pt x="3149391" y="1477754"/>
                  <a:pt x="3162300" y="1470161"/>
                </a:cubicBezTo>
                <a:cubicBezTo>
                  <a:pt x="3176388" y="1461874"/>
                  <a:pt x="3191202" y="1454846"/>
                  <a:pt x="3205163" y="1446348"/>
                </a:cubicBezTo>
                <a:cubicBezTo>
                  <a:pt x="3295410" y="1391415"/>
                  <a:pt x="3245373" y="1422919"/>
                  <a:pt x="3300413" y="1379673"/>
                </a:cubicBezTo>
                <a:cubicBezTo>
                  <a:pt x="3312896" y="1369865"/>
                  <a:pt x="3326460" y="1361429"/>
                  <a:pt x="3338513" y="1351098"/>
                </a:cubicBezTo>
                <a:cubicBezTo>
                  <a:pt x="3358423" y="1334032"/>
                  <a:pt x="3406695" y="1279405"/>
                  <a:pt x="3414713" y="1265373"/>
                </a:cubicBezTo>
                <a:cubicBezTo>
                  <a:pt x="3432725" y="1233852"/>
                  <a:pt x="3434661" y="1227862"/>
                  <a:pt x="3457575" y="1198698"/>
                </a:cubicBezTo>
                <a:cubicBezTo>
                  <a:pt x="3486234" y="1162223"/>
                  <a:pt x="3505691" y="1150092"/>
                  <a:pt x="3529013" y="1103448"/>
                </a:cubicBezTo>
                <a:cubicBezTo>
                  <a:pt x="3579806" y="1001863"/>
                  <a:pt x="3522763" y="1113513"/>
                  <a:pt x="3562350" y="1041536"/>
                </a:cubicBezTo>
                <a:cubicBezTo>
                  <a:pt x="3575356" y="1017889"/>
                  <a:pt x="3593036" y="996047"/>
                  <a:pt x="3600450" y="970098"/>
                </a:cubicBezTo>
                <a:cubicBezTo>
                  <a:pt x="3623096" y="890836"/>
                  <a:pt x="3613894" y="925847"/>
                  <a:pt x="3629025" y="865323"/>
                </a:cubicBezTo>
                <a:cubicBezTo>
                  <a:pt x="3641065" y="744932"/>
                  <a:pt x="3621056" y="879708"/>
                  <a:pt x="3652838" y="784361"/>
                </a:cubicBezTo>
                <a:cubicBezTo>
                  <a:pt x="3656885" y="772219"/>
                  <a:pt x="3656105" y="758972"/>
                  <a:pt x="3657600" y="746261"/>
                </a:cubicBezTo>
                <a:cubicBezTo>
                  <a:pt x="3664775" y="685270"/>
                  <a:pt x="3658434" y="721078"/>
                  <a:pt x="3671888" y="660536"/>
                </a:cubicBezTo>
                <a:cubicBezTo>
                  <a:pt x="3668713" y="570048"/>
                  <a:pt x="3670439" y="479255"/>
                  <a:pt x="3662363" y="389073"/>
                </a:cubicBezTo>
                <a:cubicBezTo>
                  <a:pt x="3660838" y="372043"/>
                  <a:pt x="3643313" y="341448"/>
                  <a:pt x="3643313" y="341448"/>
                </a:cubicBezTo>
                <a:cubicBezTo>
                  <a:pt x="3633351" y="281681"/>
                  <a:pt x="3646375" y="345871"/>
                  <a:pt x="3624263" y="279536"/>
                </a:cubicBezTo>
                <a:cubicBezTo>
                  <a:pt x="3622115" y="273091"/>
                  <a:pt x="3619828" y="249580"/>
                  <a:pt x="3614738" y="241436"/>
                </a:cubicBezTo>
                <a:cubicBezTo>
                  <a:pt x="3609351" y="232816"/>
                  <a:pt x="3601327" y="226081"/>
                  <a:pt x="3595688" y="217623"/>
                </a:cubicBezTo>
                <a:cubicBezTo>
                  <a:pt x="3591750" y="211716"/>
                  <a:pt x="3589685" y="204737"/>
                  <a:pt x="3586163" y="198573"/>
                </a:cubicBezTo>
                <a:cubicBezTo>
                  <a:pt x="3583323" y="193603"/>
                  <a:pt x="3579672" y="189140"/>
                  <a:pt x="3576638" y="184286"/>
                </a:cubicBezTo>
                <a:cubicBezTo>
                  <a:pt x="3571732" y="176436"/>
                  <a:pt x="3567795" y="167959"/>
                  <a:pt x="3562350" y="160473"/>
                </a:cubicBezTo>
                <a:cubicBezTo>
                  <a:pt x="3555058" y="150446"/>
                  <a:pt x="3546283" y="141580"/>
                  <a:pt x="3538538" y="131898"/>
                </a:cubicBezTo>
                <a:cubicBezTo>
                  <a:pt x="3527231" y="117764"/>
                  <a:pt x="3516236" y="103383"/>
                  <a:pt x="3505200" y="89036"/>
                </a:cubicBezTo>
                <a:cubicBezTo>
                  <a:pt x="3483057" y="60251"/>
                  <a:pt x="3493925" y="68819"/>
                  <a:pt x="3452813" y="41411"/>
                </a:cubicBezTo>
                <a:cubicBezTo>
                  <a:pt x="3443288" y="35061"/>
                  <a:pt x="3435639" y="23398"/>
                  <a:pt x="3424238" y="22361"/>
                </a:cubicBezTo>
                <a:cubicBezTo>
                  <a:pt x="3406775" y="20773"/>
                  <a:pt x="3389265" y="19647"/>
                  <a:pt x="3371850" y="17598"/>
                </a:cubicBezTo>
                <a:cubicBezTo>
                  <a:pt x="3362260" y="16470"/>
                  <a:pt x="3352834" y="14202"/>
                  <a:pt x="3343275" y="12836"/>
                </a:cubicBezTo>
                <a:lnTo>
                  <a:pt x="3271838" y="3311"/>
                </a:lnTo>
                <a:cubicBezTo>
                  <a:pt x="3240159" y="6479"/>
                  <a:pt x="3229723" y="0"/>
                  <a:pt x="3209925" y="17598"/>
                </a:cubicBezTo>
                <a:cubicBezTo>
                  <a:pt x="3199857" y="26547"/>
                  <a:pt x="3181350" y="46173"/>
                  <a:pt x="3181350" y="46173"/>
                </a:cubicBezTo>
                <a:cubicBezTo>
                  <a:pt x="3178175" y="52523"/>
                  <a:pt x="3175347" y="59059"/>
                  <a:pt x="3171825" y="65223"/>
                </a:cubicBezTo>
                <a:cubicBezTo>
                  <a:pt x="3163209" y="80301"/>
                  <a:pt x="3154248" y="88659"/>
                  <a:pt x="3143250" y="103323"/>
                </a:cubicBezTo>
                <a:cubicBezTo>
                  <a:pt x="3139816" y="107902"/>
                  <a:pt x="3137092" y="112982"/>
                  <a:pt x="3133725" y="117611"/>
                </a:cubicBezTo>
                <a:cubicBezTo>
                  <a:pt x="3124388" y="130450"/>
                  <a:pt x="3113956" y="142502"/>
                  <a:pt x="3105150" y="155711"/>
                </a:cubicBezTo>
                <a:cubicBezTo>
                  <a:pt x="3081501" y="191183"/>
                  <a:pt x="3111895" y="147617"/>
                  <a:pt x="3081338" y="184286"/>
                </a:cubicBezTo>
                <a:cubicBezTo>
                  <a:pt x="3077674" y="188683"/>
                  <a:pt x="3075616" y="194295"/>
                  <a:pt x="3071813" y="198573"/>
                </a:cubicBezTo>
                <a:cubicBezTo>
                  <a:pt x="3062864" y="208641"/>
                  <a:pt x="3050710" y="215940"/>
                  <a:pt x="3043238" y="227148"/>
                </a:cubicBezTo>
                <a:cubicBezTo>
                  <a:pt x="3040063" y="231911"/>
                  <a:pt x="3037968" y="237607"/>
                  <a:pt x="3033713" y="241436"/>
                </a:cubicBezTo>
                <a:cubicBezTo>
                  <a:pt x="3005952" y="266421"/>
                  <a:pt x="3003443" y="263738"/>
                  <a:pt x="2981325" y="279536"/>
                </a:cubicBezTo>
                <a:cubicBezTo>
                  <a:pt x="2974866" y="284149"/>
                  <a:pt x="2969167" y="289885"/>
                  <a:pt x="2962275" y="293823"/>
                </a:cubicBezTo>
                <a:cubicBezTo>
                  <a:pt x="2957916" y="296314"/>
                  <a:pt x="2952478" y="296341"/>
                  <a:pt x="2947988" y="298586"/>
                </a:cubicBezTo>
                <a:cubicBezTo>
                  <a:pt x="2942868" y="301146"/>
                  <a:pt x="2938670" y="305271"/>
                  <a:pt x="2933700" y="308111"/>
                </a:cubicBezTo>
                <a:cubicBezTo>
                  <a:pt x="2917221" y="317528"/>
                  <a:pt x="2916393" y="317055"/>
                  <a:pt x="2900363" y="322398"/>
                </a:cubicBezTo>
                <a:cubicBezTo>
                  <a:pt x="2866285" y="345116"/>
                  <a:pt x="2908030" y="319600"/>
                  <a:pt x="2867025" y="336686"/>
                </a:cubicBezTo>
                <a:cubicBezTo>
                  <a:pt x="2853918" y="342147"/>
                  <a:pt x="2842108" y="350463"/>
                  <a:pt x="2828925" y="355736"/>
                </a:cubicBezTo>
                <a:cubicBezTo>
                  <a:pt x="2820988" y="358911"/>
                  <a:pt x="2812925" y="361789"/>
                  <a:pt x="2805113" y="365261"/>
                </a:cubicBezTo>
                <a:cubicBezTo>
                  <a:pt x="2798625" y="368144"/>
                  <a:pt x="2792711" y="372293"/>
                  <a:pt x="2786063" y="374786"/>
                </a:cubicBezTo>
                <a:cubicBezTo>
                  <a:pt x="2779934" y="377084"/>
                  <a:pt x="2773269" y="377623"/>
                  <a:pt x="2767013" y="379548"/>
                </a:cubicBezTo>
                <a:cubicBezTo>
                  <a:pt x="2752618" y="383977"/>
                  <a:pt x="2738918" y="390883"/>
                  <a:pt x="2724150" y="393836"/>
                </a:cubicBezTo>
                <a:cubicBezTo>
                  <a:pt x="2716213" y="395423"/>
                  <a:pt x="2708147" y="396468"/>
                  <a:pt x="2700338" y="398598"/>
                </a:cubicBezTo>
                <a:cubicBezTo>
                  <a:pt x="2690652" y="401240"/>
                  <a:pt x="2681503" y="405688"/>
                  <a:pt x="2671763" y="408123"/>
                </a:cubicBezTo>
                <a:cubicBezTo>
                  <a:pt x="2644860" y="414849"/>
                  <a:pt x="2659131" y="411602"/>
                  <a:pt x="2628900" y="417648"/>
                </a:cubicBezTo>
                <a:cubicBezTo>
                  <a:pt x="2622550" y="420823"/>
                  <a:pt x="2616442" y="424536"/>
                  <a:pt x="2609850" y="427173"/>
                </a:cubicBezTo>
                <a:cubicBezTo>
                  <a:pt x="2593792" y="433596"/>
                  <a:pt x="2578807" y="437634"/>
                  <a:pt x="2562225" y="441461"/>
                </a:cubicBezTo>
                <a:cubicBezTo>
                  <a:pt x="2547964" y="444752"/>
                  <a:pt x="2533562" y="447436"/>
                  <a:pt x="2519363" y="450986"/>
                </a:cubicBezTo>
                <a:cubicBezTo>
                  <a:pt x="2514493" y="452204"/>
                  <a:pt x="2509945" y="454530"/>
                  <a:pt x="2505075" y="455748"/>
                </a:cubicBezTo>
                <a:cubicBezTo>
                  <a:pt x="2491748" y="459080"/>
                  <a:pt x="2465443" y="463147"/>
                  <a:pt x="2452688" y="465273"/>
                </a:cubicBezTo>
                <a:cubicBezTo>
                  <a:pt x="2414815" y="477898"/>
                  <a:pt x="2453595" y="465917"/>
                  <a:pt x="2371725" y="479561"/>
                </a:cubicBezTo>
                <a:lnTo>
                  <a:pt x="2343150" y="484323"/>
                </a:lnTo>
                <a:cubicBezTo>
                  <a:pt x="2307978" y="496049"/>
                  <a:pt x="2339017" y="486985"/>
                  <a:pt x="2266950" y="493848"/>
                </a:cubicBezTo>
                <a:cubicBezTo>
                  <a:pt x="2254209" y="495061"/>
                  <a:pt x="2241550" y="497023"/>
                  <a:pt x="2228850" y="498611"/>
                </a:cubicBezTo>
                <a:cubicBezTo>
                  <a:pt x="2179094" y="515196"/>
                  <a:pt x="2219871" y="503935"/>
                  <a:pt x="2152650" y="512898"/>
                </a:cubicBezTo>
                <a:cubicBezTo>
                  <a:pt x="2144626" y="513968"/>
                  <a:pt x="2136877" y="516715"/>
                  <a:pt x="2128838" y="517661"/>
                </a:cubicBezTo>
                <a:cubicBezTo>
                  <a:pt x="2109853" y="519895"/>
                  <a:pt x="2090738" y="520836"/>
                  <a:pt x="2071688" y="522423"/>
                </a:cubicBezTo>
                <a:cubicBezTo>
                  <a:pt x="1970392" y="544933"/>
                  <a:pt x="2064558" y="526828"/>
                  <a:pt x="1866900" y="536711"/>
                </a:cubicBezTo>
                <a:cubicBezTo>
                  <a:pt x="1857256" y="537193"/>
                  <a:pt x="1847902" y="540237"/>
                  <a:pt x="1838325" y="541473"/>
                </a:cubicBezTo>
                <a:cubicBezTo>
                  <a:pt x="1798682" y="546588"/>
                  <a:pt x="1758459" y="547923"/>
                  <a:pt x="1719263" y="555761"/>
                </a:cubicBezTo>
                <a:cubicBezTo>
                  <a:pt x="1711325" y="557348"/>
                  <a:pt x="1703544" y="560408"/>
                  <a:pt x="1695450" y="560523"/>
                </a:cubicBezTo>
                <a:lnTo>
                  <a:pt x="1047750" y="565286"/>
                </a:lnTo>
                <a:cubicBezTo>
                  <a:pt x="1020763" y="566873"/>
                  <a:pt x="993711" y="567600"/>
                  <a:pt x="966788" y="570048"/>
                </a:cubicBezTo>
                <a:cubicBezTo>
                  <a:pt x="958726" y="570781"/>
                  <a:pt x="950960" y="573480"/>
                  <a:pt x="942975" y="574811"/>
                </a:cubicBezTo>
                <a:cubicBezTo>
                  <a:pt x="931903" y="576656"/>
                  <a:pt x="920776" y="578181"/>
                  <a:pt x="909638" y="579573"/>
                </a:cubicBezTo>
                <a:cubicBezTo>
                  <a:pt x="895373" y="581356"/>
                  <a:pt x="881006" y="582303"/>
                  <a:pt x="866775" y="584336"/>
                </a:cubicBezTo>
                <a:cubicBezTo>
                  <a:pt x="858762" y="585481"/>
                  <a:pt x="850986" y="588028"/>
                  <a:pt x="842963" y="589098"/>
                </a:cubicBezTo>
                <a:cubicBezTo>
                  <a:pt x="827149" y="591207"/>
                  <a:pt x="811213" y="592273"/>
                  <a:pt x="795338" y="593861"/>
                </a:cubicBezTo>
                <a:cubicBezTo>
                  <a:pt x="769353" y="602521"/>
                  <a:pt x="788362" y="597132"/>
                  <a:pt x="747713" y="603386"/>
                </a:cubicBezTo>
                <a:cubicBezTo>
                  <a:pt x="688221" y="612539"/>
                  <a:pt x="752964" y="603919"/>
                  <a:pt x="681038" y="612911"/>
                </a:cubicBezTo>
                <a:lnTo>
                  <a:pt x="652463" y="622436"/>
                </a:lnTo>
                <a:cubicBezTo>
                  <a:pt x="642938" y="625611"/>
                  <a:pt x="633210" y="628232"/>
                  <a:pt x="623888" y="631961"/>
                </a:cubicBezTo>
                <a:cubicBezTo>
                  <a:pt x="615950" y="635136"/>
                  <a:pt x="608126" y="638611"/>
                  <a:pt x="600075" y="641486"/>
                </a:cubicBezTo>
                <a:cubicBezTo>
                  <a:pt x="585892" y="646551"/>
                  <a:pt x="571500" y="651011"/>
                  <a:pt x="557213" y="655773"/>
                </a:cubicBezTo>
                <a:cubicBezTo>
                  <a:pt x="552450" y="657361"/>
                  <a:pt x="547586" y="658671"/>
                  <a:pt x="542925" y="660536"/>
                </a:cubicBezTo>
                <a:cubicBezTo>
                  <a:pt x="534988" y="663711"/>
                  <a:pt x="526925" y="666589"/>
                  <a:pt x="519113" y="670061"/>
                </a:cubicBezTo>
                <a:cubicBezTo>
                  <a:pt x="487525" y="684100"/>
                  <a:pt x="509524" y="678310"/>
                  <a:pt x="466725" y="693873"/>
                </a:cubicBezTo>
                <a:cubicBezTo>
                  <a:pt x="460574" y="696110"/>
                  <a:pt x="453804" y="696338"/>
                  <a:pt x="447675" y="698636"/>
                </a:cubicBezTo>
                <a:cubicBezTo>
                  <a:pt x="441028" y="701129"/>
                  <a:pt x="435088" y="705223"/>
                  <a:pt x="428625" y="708161"/>
                </a:cubicBezTo>
                <a:cubicBezTo>
                  <a:pt x="417619" y="713164"/>
                  <a:pt x="406294" y="717445"/>
                  <a:pt x="395288" y="722448"/>
                </a:cubicBezTo>
                <a:cubicBezTo>
                  <a:pt x="388825" y="725386"/>
                  <a:pt x="382763" y="729176"/>
                  <a:pt x="376238" y="731973"/>
                </a:cubicBezTo>
                <a:cubicBezTo>
                  <a:pt x="371624" y="733951"/>
                  <a:pt x="366538" y="734697"/>
                  <a:pt x="361950" y="736736"/>
                </a:cubicBezTo>
                <a:cubicBezTo>
                  <a:pt x="352219" y="741061"/>
                  <a:pt x="343070" y="746616"/>
                  <a:pt x="333375" y="751023"/>
                </a:cubicBezTo>
                <a:cubicBezTo>
                  <a:pt x="325592" y="754560"/>
                  <a:pt x="317375" y="757076"/>
                  <a:pt x="309563" y="760548"/>
                </a:cubicBezTo>
                <a:cubicBezTo>
                  <a:pt x="303075" y="763431"/>
                  <a:pt x="297160" y="767580"/>
                  <a:pt x="290513" y="770073"/>
                </a:cubicBezTo>
                <a:cubicBezTo>
                  <a:pt x="284384" y="772371"/>
                  <a:pt x="277592" y="772538"/>
                  <a:pt x="271463" y="774836"/>
                </a:cubicBezTo>
                <a:cubicBezTo>
                  <a:pt x="264816" y="777329"/>
                  <a:pt x="259039" y="781812"/>
                  <a:pt x="252413" y="784361"/>
                </a:cubicBezTo>
                <a:cubicBezTo>
                  <a:pt x="238356" y="789767"/>
                  <a:pt x="222464" y="790899"/>
                  <a:pt x="209550" y="798648"/>
                </a:cubicBezTo>
                <a:cubicBezTo>
                  <a:pt x="201613" y="803411"/>
                  <a:pt x="193864" y="808503"/>
                  <a:pt x="185738" y="812936"/>
                </a:cubicBezTo>
                <a:cubicBezTo>
                  <a:pt x="176389" y="818035"/>
                  <a:pt x="166993" y="823127"/>
                  <a:pt x="157163" y="827223"/>
                </a:cubicBezTo>
                <a:cubicBezTo>
                  <a:pt x="147895" y="831085"/>
                  <a:pt x="128588" y="836748"/>
                  <a:pt x="128588" y="836748"/>
                </a:cubicBezTo>
                <a:cubicBezTo>
                  <a:pt x="123825" y="839923"/>
                  <a:pt x="119270" y="843433"/>
                  <a:pt x="114300" y="846273"/>
                </a:cubicBezTo>
                <a:cubicBezTo>
                  <a:pt x="108136" y="849795"/>
                  <a:pt x="101027" y="851671"/>
                  <a:pt x="95250" y="855798"/>
                </a:cubicBezTo>
                <a:cubicBezTo>
                  <a:pt x="64036" y="878094"/>
                  <a:pt x="97324" y="864633"/>
                  <a:pt x="66675" y="874848"/>
                </a:cubicBezTo>
                <a:cubicBezTo>
                  <a:pt x="57150" y="881198"/>
                  <a:pt x="48339" y="888778"/>
                  <a:pt x="38100" y="893898"/>
                </a:cubicBezTo>
                <a:cubicBezTo>
                  <a:pt x="22279" y="901808"/>
                  <a:pt x="18226" y="902850"/>
                  <a:pt x="4763" y="912948"/>
                </a:cubicBezTo>
                <a:cubicBezTo>
                  <a:pt x="2967" y="914295"/>
                  <a:pt x="1588" y="916123"/>
                  <a:pt x="0" y="917711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9525" y="3249982"/>
            <a:ext cx="3378024" cy="2160218"/>
          </a:xfrm>
          <a:custGeom>
            <a:avLst/>
            <a:gdLst>
              <a:gd name="connsiteX0" fmla="*/ 1847850 w 3378024"/>
              <a:gd name="connsiteY0" fmla="*/ 793381 h 2160218"/>
              <a:gd name="connsiteX1" fmla="*/ 3090863 w 3378024"/>
              <a:gd name="connsiteY1" fmla="*/ 793381 h 2160218"/>
              <a:gd name="connsiteX2" fmla="*/ 3114675 w 3378024"/>
              <a:gd name="connsiteY2" fmla="*/ 783856 h 2160218"/>
              <a:gd name="connsiteX3" fmla="*/ 3152775 w 3378024"/>
              <a:gd name="connsiteY3" fmla="*/ 779093 h 2160218"/>
              <a:gd name="connsiteX4" fmla="*/ 3209925 w 3378024"/>
              <a:gd name="connsiteY4" fmla="*/ 764806 h 2160218"/>
              <a:gd name="connsiteX5" fmla="*/ 3228975 w 3378024"/>
              <a:gd name="connsiteY5" fmla="*/ 760043 h 2160218"/>
              <a:gd name="connsiteX6" fmla="*/ 3257550 w 3378024"/>
              <a:gd name="connsiteY6" fmla="*/ 750518 h 2160218"/>
              <a:gd name="connsiteX7" fmla="*/ 3271838 w 3378024"/>
              <a:gd name="connsiteY7" fmla="*/ 736231 h 2160218"/>
              <a:gd name="connsiteX8" fmla="*/ 3290888 w 3378024"/>
              <a:gd name="connsiteY8" fmla="*/ 726706 h 2160218"/>
              <a:gd name="connsiteX9" fmla="*/ 3324225 w 3378024"/>
              <a:gd name="connsiteY9" fmla="*/ 702893 h 2160218"/>
              <a:gd name="connsiteX10" fmla="*/ 3362325 w 3378024"/>
              <a:gd name="connsiteY10" fmla="*/ 650506 h 2160218"/>
              <a:gd name="connsiteX11" fmla="*/ 3367088 w 3378024"/>
              <a:gd name="connsiteY11" fmla="*/ 621931 h 2160218"/>
              <a:gd name="connsiteX12" fmla="*/ 3376613 w 3378024"/>
              <a:gd name="connsiteY12" fmla="*/ 607643 h 2160218"/>
              <a:gd name="connsiteX13" fmla="*/ 3371850 w 3378024"/>
              <a:gd name="connsiteY13" fmla="*/ 493343 h 2160218"/>
              <a:gd name="connsiteX14" fmla="*/ 3367088 w 3378024"/>
              <a:gd name="connsiteY14" fmla="*/ 479056 h 2160218"/>
              <a:gd name="connsiteX15" fmla="*/ 3348038 w 3378024"/>
              <a:gd name="connsiteY15" fmla="*/ 455243 h 2160218"/>
              <a:gd name="connsiteX16" fmla="*/ 3338513 w 3378024"/>
              <a:gd name="connsiteY16" fmla="*/ 440956 h 2160218"/>
              <a:gd name="connsiteX17" fmla="*/ 3290888 w 3378024"/>
              <a:gd name="connsiteY17" fmla="*/ 398093 h 2160218"/>
              <a:gd name="connsiteX18" fmla="*/ 3267075 w 3378024"/>
              <a:gd name="connsiteY18" fmla="*/ 388568 h 2160218"/>
              <a:gd name="connsiteX19" fmla="*/ 3248025 w 3378024"/>
              <a:gd name="connsiteY19" fmla="*/ 374281 h 2160218"/>
              <a:gd name="connsiteX20" fmla="*/ 3224213 w 3378024"/>
              <a:gd name="connsiteY20" fmla="*/ 364756 h 2160218"/>
              <a:gd name="connsiteX21" fmla="*/ 3195638 w 3378024"/>
              <a:gd name="connsiteY21" fmla="*/ 350468 h 2160218"/>
              <a:gd name="connsiteX22" fmla="*/ 3167063 w 3378024"/>
              <a:gd name="connsiteY22" fmla="*/ 340943 h 2160218"/>
              <a:gd name="connsiteX23" fmla="*/ 3138488 w 3378024"/>
              <a:gd name="connsiteY23" fmla="*/ 326656 h 2160218"/>
              <a:gd name="connsiteX24" fmla="*/ 3100388 w 3378024"/>
              <a:gd name="connsiteY24" fmla="*/ 312368 h 2160218"/>
              <a:gd name="connsiteX25" fmla="*/ 3043238 w 3378024"/>
              <a:gd name="connsiteY25" fmla="*/ 288556 h 2160218"/>
              <a:gd name="connsiteX26" fmla="*/ 3024188 w 3378024"/>
              <a:gd name="connsiteY26" fmla="*/ 274268 h 2160218"/>
              <a:gd name="connsiteX27" fmla="*/ 2962275 w 3378024"/>
              <a:gd name="connsiteY27" fmla="*/ 250456 h 2160218"/>
              <a:gd name="connsiteX28" fmla="*/ 2905125 w 3378024"/>
              <a:gd name="connsiteY28" fmla="*/ 231406 h 2160218"/>
              <a:gd name="connsiteX29" fmla="*/ 2847975 w 3378024"/>
              <a:gd name="connsiteY29" fmla="*/ 207593 h 2160218"/>
              <a:gd name="connsiteX30" fmla="*/ 2814638 w 3378024"/>
              <a:gd name="connsiteY30" fmla="*/ 193306 h 2160218"/>
              <a:gd name="connsiteX31" fmla="*/ 2795588 w 3378024"/>
              <a:gd name="connsiteY31" fmla="*/ 183781 h 2160218"/>
              <a:gd name="connsiteX32" fmla="*/ 2767013 w 3378024"/>
              <a:gd name="connsiteY32" fmla="*/ 179018 h 2160218"/>
              <a:gd name="connsiteX33" fmla="*/ 2695575 w 3378024"/>
              <a:gd name="connsiteY33" fmla="*/ 159968 h 2160218"/>
              <a:gd name="connsiteX34" fmla="*/ 2652713 w 3378024"/>
              <a:gd name="connsiteY34" fmla="*/ 145681 h 2160218"/>
              <a:gd name="connsiteX35" fmla="*/ 2576513 w 3378024"/>
              <a:gd name="connsiteY35" fmla="*/ 136156 h 2160218"/>
              <a:gd name="connsiteX36" fmla="*/ 2538413 w 3378024"/>
              <a:gd name="connsiteY36" fmla="*/ 131393 h 2160218"/>
              <a:gd name="connsiteX37" fmla="*/ 2476500 w 3378024"/>
              <a:gd name="connsiteY37" fmla="*/ 117106 h 2160218"/>
              <a:gd name="connsiteX38" fmla="*/ 2390775 w 3378024"/>
              <a:gd name="connsiteY38" fmla="*/ 98056 h 2160218"/>
              <a:gd name="connsiteX39" fmla="*/ 2343150 w 3378024"/>
              <a:gd name="connsiteY39" fmla="*/ 93293 h 2160218"/>
              <a:gd name="connsiteX40" fmla="*/ 2271713 w 3378024"/>
              <a:gd name="connsiteY40" fmla="*/ 74243 h 2160218"/>
              <a:gd name="connsiteX41" fmla="*/ 2200275 w 3378024"/>
              <a:gd name="connsiteY41" fmla="*/ 69481 h 2160218"/>
              <a:gd name="connsiteX42" fmla="*/ 1905000 w 3378024"/>
              <a:gd name="connsiteY42" fmla="*/ 64718 h 2160218"/>
              <a:gd name="connsiteX43" fmla="*/ 723900 w 3378024"/>
              <a:gd name="connsiteY43" fmla="*/ 69481 h 2160218"/>
              <a:gd name="connsiteX44" fmla="*/ 704850 w 3378024"/>
              <a:gd name="connsiteY44" fmla="*/ 79006 h 2160218"/>
              <a:gd name="connsiteX45" fmla="*/ 633413 w 3378024"/>
              <a:gd name="connsiteY45" fmla="*/ 98056 h 2160218"/>
              <a:gd name="connsiteX46" fmla="*/ 609600 w 3378024"/>
              <a:gd name="connsiteY46" fmla="*/ 112343 h 2160218"/>
              <a:gd name="connsiteX47" fmla="*/ 595313 w 3378024"/>
              <a:gd name="connsiteY47" fmla="*/ 121868 h 2160218"/>
              <a:gd name="connsiteX48" fmla="*/ 581025 w 3378024"/>
              <a:gd name="connsiteY48" fmla="*/ 126631 h 2160218"/>
              <a:gd name="connsiteX49" fmla="*/ 542925 w 3378024"/>
              <a:gd name="connsiteY49" fmla="*/ 140918 h 2160218"/>
              <a:gd name="connsiteX50" fmla="*/ 504825 w 3378024"/>
              <a:gd name="connsiteY50" fmla="*/ 159968 h 2160218"/>
              <a:gd name="connsiteX51" fmla="*/ 452438 w 3378024"/>
              <a:gd name="connsiteY51" fmla="*/ 193306 h 2160218"/>
              <a:gd name="connsiteX52" fmla="*/ 433388 w 3378024"/>
              <a:gd name="connsiteY52" fmla="*/ 212356 h 2160218"/>
              <a:gd name="connsiteX53" fmla="*/ 400050 w 3378024"/>
              <a:gd name="connsiteY53" fmla="*/ 236168 h 2160218"/>
              <a:gd name="connsiteX54" fmla="*/ 385763 w 3378024"/>
              <a:gd name="connsiteY54" fmla="*/ 255218 h 2160218"/>
              <a:gd name="connsiteX55" fmla="*/ 366713 w 3378024"/>
              <a:gd name="connsiteY55" fmla="*/ 264743 h 2160218"/>
              <a:gd name="connsiteX56" fmla="*/ 328613 w 3378024"/>
              <a:gd name="connsiteY56" fmla="*/ 298081 h 2160218"/>
              <a:gd name="connsiteX57" fmla="*/ 314325 w 3378024"/>
              <a:gd name="connsiteY57" fmla="*/ 302843 h 2160218"/>
              <a:gd name="connsiteX58" fmla="*/ 266700 w 3378024"/>
              <a:gd name="connsiteY58" fmla="*/ 340943 h 2160218"/>
              <a:gd name="connsiteX59" fmla="*/ 252413 w 3378024"/>
              <a:gd name="connsiteY59" fmla="*/ 355231 h 2160218"/>
              <a:gd name="connsiteX60" fmla="*/ 204788 w 3378024"/>
              <a:gd name="connsiteY60" fmla="*/ 388568 h 2160218"/>
              <a:gd name="connsiteX61" fmla="*/ 185738 w 3378024"/>
              <a:gd name="connsiteY61" fmla="*/ 407618 h 2160218"/>
              <a:gd name="connsiteX62" fmla="*/ 119063 w 3378024"/>
              <a:gd name="connsiteY62" fmla="*/ 469531 h 2160218"/>
              <a:gd name="connsiteX63" fmla="*/ 90488 w 3378024"/>
              <a:gd name="connsiteY63" fmla="*/ 512393 h 2160218"/>
              <a:gd name="connsiteX64" fmla="*/ 71438 w 3378024"/>
              <a:gd name="connsiteY64" fmla="*/ 550493 h 2160218"/>
              <a:gd name="connsiteX65" fmla="*/ 61913 w 3378024"/>
              <a:gd name="connsiteY65" fmla="*/ 569543 h 2160218"/>
              <a:gd name="connsiteX66" fmla="*/ 47625 w 3378024"/>
              <a:gd name="connsiteY66" fmla="*/ 612406 h 2160218"/>
              <a:gd name="connsiteX67" fmla="*/ 28575 w 3378024"/>
              <a:gd name="connsiteY67" fmla="*/ 683843 h 2160218"/>
              <a:gd name="connsiteX68" fmla="*/ 23813 w 3378024"/>
              <a:gd name="connsiteY68" fmla="*/ 721943 h 2160218"/>
              <a:gd name="connsiteX69" fmla="*/ 14288 w 3378024"/>
              <a:gd name="connsiteY69" fmla="*/ 740993 h 2160218"/>
              <a:gd name="connsiteX70" fmla="*/ 4763 w 3378024"/>
              <a:gd name="connsiteY70" fmla="*/ 860056 h 2160218"/>
              <a:gd name="connsiteX71" fmla="*/ 0 w 3378024"/>
              <a:gd name="connsiteY71" fmla="*/ 912443 h 2160218"/>
              <a:gd name="connsiteX72" fmla="*/ 4763 w 3378024"/>
              <a:gd name="connsiteY72" fmla="*/ 1274393 h 2160218"/>
              <a:gd name="connsiteX73" fmla="*/ 14288 w 3378024"/>
              <a:gd name="connsiteY73" fmla="*/ 1288681 h 2160218"/>
              <a:gd name="connsiteX74" fmla="*/ 19050 w 3378024"/>
              <a:gd name="connsiteY74" fmla="*/ 1341068 h 2160218"/>
              <a:gd name="connsiteX75" fmla="*/ 23813 w 3378024"/>
              <a:gd name="connsiteY75" fmla="*/ 1360118 h 2160218"/>
              <a:gd name="connsiteX76" fmla="*/ 33338 w 3378024"/>
              <a:gd name="connsiteY76" fmla="*/ 1402981 h 2160218"/>
              <a:gd name="connsiteX77" fmla="*/ 52388 w 3378024"/>
              <a:gd name="connsiteY77" fmla="*/ 1455368 h 2160218"/>
              <a:gd name="connsiteX78" fmla="*/ 61913 w 3378024"/>
              <a:gd name="connsiteY78" fmla="*/ 1493468 h 2160218"/>
              <a:gd name="connsiteX79" fmla="*/ 76200 w 3378024"/>
              <a:gd name="connsiteY79" fmla="*/ 1531568 h 2160218"/>
              <a:gd name="connsiteX80" fmla="*/ 80963 w 3378024"/>
              <a:gd name="connsiteY80" fmla="*/ 1545856 h 2160218"/>
              <a:gd name="connsiteX81" fmla="*/ 90488 w 3378024"/>
              <a:gd name="connsiteY81" fmla="*/ 1564906 h 2160218"/>
              <a:gd name="connsiteX82" fmla="*/ 104775 w 3378024"/>
              <a:gd name="connsiteY82" fmla="*/ 1612531 h 2160218"/>
              <a:gd name="connsiteX83" fmla="*/ 119063 w 3378024"/>
              <a:gd name="connsiteY83" fmla="*/ 1641106 h 2160218"/>
              <a:gd name="connsiteX84" fmla="*/ 142875 w 3378024"/>
              <a:gd name="connsiteY84" fmla="*/ 1674443 h 2160218"/>
              <a:gd name="connsiteX85" fmla="*/ 161925 w 3378024"/>
              <a:gd name="connsiteY85" fmla="*/ 1712543 h 2160218"/>
              <a:gd name="connsiteX86" fmla="*/ 190500 w 3378024"/>
              <a:gd name="connsiteY86" fmla="*/ 1741118 h 2160218"/>
              <a:gd name="connsiteX87" fmla="*/ 204788 w 3378024"/>
              <a:gd name="connsiteY87" fmla="*/ 1755406 h 2160218"/>
              <a:gd name="connsiteX88" fmla="*/ 223838 w 3378024"/>
              <a:gd name="connsiteY88" fmla="*/ 1764931 h 2160218"/>
              <a:gd name="connsiteX89" fmla="*/ 252413 w 3378024"/>
              <a:gd name="connsiteY89" fmla="*/ 1783981 h 2160218"/>
              <a:gd name="connsiteX90" fmla="*/ 271463 w 3378024"/>
              <a:gd name="connsiteY90" fmla="*/ 1798268 h 2160218"/>
              <a:gd name="connsiteX91" fmla="*/ 285750 w 3378024"/>
              <a:gd name="connsiteY91" fmla="*/ 1803031 h 2160218"/>
              <a:gd name="connsiteX92" fmla="*/ 304800 w 3378024"/>
              <a:gd name="connsiteY92" fmla="*/ 1822081 h 2160218"/>
              <a:gd name="connsiteX93" fmla="*/ 338138 w 3378024"/>
              <a:gd name="connsiteY93" fmla="*/ 1836368 h 2160218"/>
              <a:gd name="connsiteX94" fmla="*/ 361950 w 3378024"/>
              <a:gd name="connsiteY94" fmla="*/ 1850656 h 2160218"/>
              <a:gd name="connsiteX95" fmla="*/ 385763 w 3378024"/>
              <a:gd name="connsiteY95" fmla="*/ 1860181 h 2160218"/>
              <a:gd name="connsiteX96" fmla="*/ 404813 w 3378024"/>
              <a:gd name="connsiteY96" fmla="*/ 1869706 h 2160218"/>
              <a:gd name="connsiteX97" fmla="*/ 419100 w 3378024"/>
              <a:gd name="connsiteY97" fmla="*/ 1874468 h 2160218"/>
              <a:gd name="connsiteX98" fmla="*/ 457200 w 3378024"/>
              <a:gd name="connsiteY98" fmla="*/ 1898281 h 2160218"/>
              <a:gd name="connsiteX99" fmla="*/ 471488 w 3378024"/>
              <a:gd name="connsiteY99" fmla="*/ 1903043 h 2160218"/>
              <a:gd name="connsiteX100" fmla="*/ 509588 w 3378024"/>
              <a:gd name="connsiteY100" fmla="*/ 1917331 h 2160218"/>
              <a:gd name="connsiteX101" fmla="*/ 566738 w 3378024"/>
              <a:gd name="connsiteY101" fmla="*/ 1931618 h 2160218"/>
              <a:gd name="connsiteX102" fmla="*/ 619125 w 3378024"/>
              <a:gd name="connsiteY102" fmla="*/ 1936381 h 2160218"/>
              <a:gd name="connsiteX103" fmla="*/ 647700 w 3378024"/>
              <a:gd name="connsiteY103" fmla="*/ 1941143 h 2160218"/>
              <a:gd name="connsiteX104" fmla="*/ 681038 w 3378024"/>
              <a:gd name="connsiteY104" fmla="*/ 1945906 h 2160218"/>
              <a:gd name="connsiteX105" fmla="*/ 719138 w 3378024"/>
              <a:gd name="connsiteY105" fmla="*/ 1950668 h 2160218"/>
              <a:gd name="connsiteX106" fmla="*/ 766763 w 3378024"/>
              <a:gd name="connsiteY106" fmla="*/ 1955431 h 2160218"/>
              <a:gd name="connsiteX107" fmla="*/ 795338 w 3378024"/>
              <a:gd name="connsiteY107" fmla="*/ 1960193 h 2160218"/>
              <a:gd name="connsiteX108" fmla="*/ 952500 w 3378024"/>
              <a:gd name="connsiteY108" fmla="*/ 1969718 h 2160218"/>
              <a:gd name="connsiteX109" fmla="*/ 1042988 w 3378024"/>
              <a:gd name="connsiteY109" fmla="*/ 1984006 h 2160218"/>
              <a:gd name="connsiteX110" fmla="*/ 1076325 w 3378024"/>
              <a:gd name="connsiteY110" fmla="*/ 1988768 h 2160218"/>
              <a:gd name="connsiteX111" fmla="*/ 1185863 w 3378024"/>
              <a:gd name="connsiteY111" fmla="*/ 1998293 h 2160218"/>
              <a:gd name="connsiteX112" fmla="*/ 1214438 w 3378024"/>
              <a:gd name="connsiteY112" fmla="*/ 2003056 h 2160218"/>
              <a:gd name="connsiteX113" fmla="*/ 1309688 w 3378024"/>
              <a:gd name="connsiteY113" fmla="*/ 2007818 h 2160218"/>
              <a:gd name="connsiteX114" fmla="*/ 1347788 w 3378024"/>
              <a:gd name="connsiteY114" fmla="*/ 2017343 h 2160218"/>
              <a:gd name="connsiteX115" fmla="*/ 1428750 w 3378024"/>
              <a:gd name="connsiteY115" fmla="*/ 2026868 h 2160218"/>
              <a:gd name="connsiteX116" fmla="*/ 1462088 w 3378024"/>
              <a:gd name="connsiteY116" fmla="*/ 2036393 h 2160218"/>
              <a:gd name="connsiteX117" fmla="*/ 1562100 w 3378024"/>
              <a:gd name="connsiteY117" fmla="*/ 2045918 h 2160218"/>
              <a:gd name="connsiteX118" fmla="*/ 1581150 w 3378024"/>
              <a:gd name="connsiteY118" fmla="*/ 2050681 h 2160218"/>
              <a:gd name="connsiteX119" fmla="*/ 1609725 w 3378024"/>
              <a:gd name="connsiteY119" fmla="*/ 2055443 h 2160218"/>
              <a:gd name="connsiteX120" fmla="*/ 1652588 w 3378024"/>
              <a:gd name="connsiteY120" fmla="*/ 2069731 h 2160218"/>
              <a:gd name="connsiteX121" fmla="*/ 1666875 w 3378024"/>
              <a:gd name="connsiteY121" fmla="*/ 2074493 h 2160218"/>
              <a:gd name="connsiteX122" fmla="*/ 1695450 w 3378024"/>
              <a:gd name="connsiteY122" fmla="*/ 2079256 h 2160218"/>
              <a:gd name="connsiteX123" fmla="*/ 1714500 w 3378024"/>
              <a:gd name="connsiteY123" fmla="*/ 2088781 h 2160218"/>
              <a:gd name="connsiteX124" fmla="*/ 1785938 w 3378024"/>
              <a:gd name="connsiteY124" fmla="*/ 2098306 h 2160218"/>
              <a:gd name="connsiteX125" fmla="*/ 1804988 w 3378024"/>
              <a:gd name="connsiteY125" fmla="*/ 2107831 h 2160218"/>
              <a:gd name="connsiteX126" fmla="*/ 1828800 w 3378024"/>
              <a:gd name="connsiteY126" fmla="*/ 2112593 h 2160218"/>
              <a:gd name="connsiteX127" fmla="*/ 1843088 w 3378024"/>
              <a:gd name="connsiteY127" fmla="*/ 2117356 h 2160218"/>
              <a:gd name="connsiteX128" fmla="*/ 1890713 w 3378024"/>
              <a:gd name="connsiteY128" fmla="*/ 2131643 h 2160218"/>
              <a:gd name="connsiteX129" fmla="*/ 1909763 w 3378024"/>
              <a:gd name="connsiteY129" fmla="*/ 2141168 h 2160218"/>
              <a:gd name="connsiteX130" fmla="*/ 1938338 w 3378024"/>
              <a:gd name="connsiteY130" fmla="*/ 2160218 h 21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378024" h="2160218">
                <a:moveTo>
                  <a:pt x="1847850" y="793381"/>
                </a:moveTo>
                <a:cubicBezTo>
                  <a:pt x="2299223" y="825619"/>
                  <a:pt x="2005253" y="806304"/>
                  <a:pt x="3090863" y="793381"/>
                </a:cubicBezTo>
                <a:cubicBezTo>
                  <a:pt x="3099411" y="793279"/>
                  <a:pt x="3106345" y="785778"/>
                  <a:pt x="3114675" y="783856"/>
                </a:cubicBezTo>
                <a:cubicBezTo>
                  <a:pt x="3127146" y="780978"/>
                  <a:pt x="3140225" y="781603"/>
                  <a:pt x="3152775" y="779093"/>
                </a:cubicBezTo>
                <a:cubicBezTo>
                  <a:pt x="3172030" y="775242"/>
                  <a:pt x="3190875" y="769568"/>
                  <a:pt x="3209925" y="764806"/>
                </a:cubicBezTo>
                <a:cubicBezTo>
                  <a:pt x="3216275" y="763218"/>
                  <a:pt x="3222765" y="762113"/>
                  <a:pt x="3228975" y="760043"/>
                </a:cubicBezTo>
                <a:lnTo>
                  <a:pt x="3257550" y="750518"/>
                </a:lnTo>
                <a:cubicBezTo>
                  <a:pt x="3262313" y="745756"/>
                  <a:pt x="3266357" y="740146"/>
                  <a:pt x="3271838" y="736231"/>
                </a:cubicBezTo>
                <a:cubicBezTo>
                  <a:pt x="3277615" y="732105"/>
                  <a:pt x="3284724" y="730228"/>
                  <a:pt x="3290888" y="726706"/>
                </a:cubicBezTo>
                <a:cubicBezTo>
                  <a:pt x="3296733" y="723366"/>
                  <a:pt x="3321463" y="705932"/>
                  <a:pt x="3324225" y="702893"/>
                </a:cubicBezTo>
                <a:cubicBezTo>
                  <a:pt x="3337560" y="688224"/>
                  <a:pt x="3350727" y="667903"/>
                  <a:pt x="3362325" y="650506"/>
                </a:cubicBezTo>
                <a:cubicBezTo>
                  <a:pt x="3363913" y="640981"/>
                  <a:pt x="3364034" y="631092"/>
                  <a:pt x="3367088" y="621931"/>
                </a:cubicBezTo>
                <a:cubicBezTo>
                  <a:pt x="3368898" y="616501"/>
                  <a:pt x="3376401" y="613363"/>
                  <a:pt x="3376613" y="607643"/>
                </a:cubicBezTo>
                <a:cubicBezTo>
                  <a:pt x="3378024" y="569536"/>
                  <a:pt x="3374667" y="531372"/>
                  <a:pt x="3371850" y="493343"/>
                </a:cubicBezTo>
                <a:cubicBezTo>
                  <a:pt x="3371479" y="488337"/>
                  <a:pt x="3369749" y="483313"/>
                  <a:pt x="3367088" y="479056"/>
                </a:cubicBezTo>
                <a:cubicBezTo>
                  <a:pt x="3361701" y="470436"/>
                  <a:pt x="3354137" y="463375"/>
                  <a:pt x="3348038" y="455243"/>
                </a:cubicBezTo>
                <a:cubicBezTo>
                  <a:pt x="3344604" y="450664"/>
                  <a:pt x="3342282" y="445263"/>
                  <a:pt x="3338513" y="440956"/>
                </a:cubicBezTo>
                <a:cubicBezTo>
                  <a:pt x="3328926" y="430000"/>
                  <a:pt x="3304075" y="406005"/>
                  <a:pt x="3290888" y="398093"/>
                </a:cubicBezTo>
                <a:cubicBezTo>
                  <a:pt x="3283557" y="393695"/>
                  <a:pt x="3274548" y="392720"/>
                  <a:pt x="3267075" y="388568"/>
                </a:cubicBezTo>
                <a:cubicBezTo>
                  <a:pt x="3260136" y="384713"/>
                  <a:pt x="3254964" y="378136"/>
                  <a:pt x="3248025" y="374281"/>
                </a:cubicBezTo>
                <a:cubicBezTo>
                  <a:pt x="3240552" y="370129"/>
                  <a:pt x="3231995" y="368294"/>
                  <a:pt x="3224213" y="364756"/>
                </a:cubicBezTo>
                <a:cubicBezTo>
                  <a:pt x="3214518" y="360349"/>
                  <a:pt x="3205468" y="354564"/>
                  <a:pt x="3195638" y="350468"/>
                </a:cubicBezTo>
                <a:cubicBezTo>
                  <a:pt x="3186370" y="346606"/>
                  <a:pt x="3176331" y="344805"/>
                  <a:pt x="3167063" y="340943"/>
                </a:cubicBezTo>
                <a:cubicBezTo>
                  <a:pt x="3157233" y="336847"/>
                  <a:pt x="3148276" y="330851"/>
                  <a:pt x="3138488" y="326656"/>
                </a:cubicBezTo>
                <a:cubicBezTo>
                  <a:pt x="3126021" y="321313"/>
                  <a:pt x="3112855" y="317711"/>
                  <a:pt x="3100388" y="312368"/>
                </a:cubicBezTo>
                <a:cubicBezTo>
                  <a:pt x="3034673" y="284204"/>
                  <a:pt x="3108465" y="310298"/>
                  <a:pt x="3043238" y="288556"/>
                </a:cubicBezTo>
                <a:cubicBezTo>
                  <a:pt x="3036888" y="283793"/>
                  <a:pt x="3031156" y="278069"/>
                  <a:pt x="3024188" y="274268"/>
                </a:cubicBezTo>
                <a:cubicBezTo>
                  <a:pt x="2989055" y="255105"/>
                  <a:pt x="2996147" y="264570"/>
                  <a:pt x="2962275" y="250456"/>
                </a:cubicBezTo>
                <a:cubicBezTo>
                  <a:pt x="2912659" y="229782"/>
                  <a:pt x="2955452" y="239793"/>
                  <a:pt x="2905125" y="231406"/>
                </a:cubicBezTo>
                <a:cubicBezTo>
                  <a:pt x="2832569" y="189945"/>
                  <a:pt x="2904698" y="226501"/>
                  <a:pt x="2847975" y="207593"/>
                </a:cubicBezTo>
                <a:cubicBezTo>
                  <a:pt x="2836506" y="203770"/>
                  <a:pt x="2825644" y="198309"/>
                  <a:pt x="2814638" y="193306"/>
                </a:cubicBezTo>
                <a:cubicBezTo>
                  <a:pt x="2808175" y="190368"/>
                  <a:pt x="2802388" y="185821"/>
                  <a:pt x="2795588" y="183781"/>
                </a:cubicBezTo>
                <a:cubicBezTo>
                  <a:pt x="2786339" y="181006"/>
                  <a:pt x="2776538" y="180606"/>
                  <a:pt x="2767013" y="179018"/>
                </a:cubicBezTo>
                <a:cubicBezTo>
                  <a:pt x="2669970" y="142628"/>
                  <a:pt x="2782424" y="181680"/>
                  <a:pt x="2695575" y="159968"/>
                </a:cubicBezTo>
                <a:cubicBezTo>
                  <a:pt x="2680965" y="156315"/>
                  <a:pt x="2667481" y="148634"/>
                  <a:pt x="2652713" y="145681"/>
                </a:cubicBezTo>
                <a:cubicBezTo>
                  <a:pt x="2627612" y="140661"/>
                  <a:pt x="2601913" y="139331"/>
                  <a:pt x="2576513" y="136156"/>
                </a:cubicBezTo>
                <a:lnTo>
                  <a:pt x="2538413" y="131393"/>
                </a:lnTo>
                <a:cubicBezTo>
                  <a:pt x="2482598" y="112788"/>
                  <a:pt x="2538326" y="129471"/>
                  <a:pt x="2476500" y="117106"/>
                </a:cubicBezTo>
                <a:cubicBezTo>
                  <a:pt x="2417762" y="105359"/>
                  <a:pt x="2457336" y="108040"/>
                  <a:pt x="2390775" y="98056"/>
                </a:cubicBezTo>
                <a:cubicBezTo>
                  <a:pt x="2374997" y="95689"/>
                  <a:pt x="2358964" y="95402"/>
                  <a:pt x="2343150" y="93293"/>
                </a:cubicBezTo>
                <a:cubicBezTo>
                  <a:pt x="2261215" y="82368"/>
                  <a:pt x="2412823" y="96821"/>
                  <a:pt x="2271713" y="74243"/>
                </a:cubicBezTo>
                <a:cubicBezTo>
                  <a:pt x="2248147" y="70472"/>
                  <a:pt x="2224132" y="70101"/>
                  <a:pt x="2200275" y="69481"/>
                </a:cubicBezTo>
                <a:lnTo>
                  <a:pt x="1905000" y="64718"/>
                </a:lnTo>
                <a:cubicBezTo>
                  <a:pt x="1516652" y="0"/>
                  <a:pt x="1117551" y="63080"/>
                  <a:pt x="723900" y="69481"/>
                </a:cubicBezTo>
                <a:cubicBezTo>
                  <a:pt x="716801" y="69596"/>
                  <a:pt x="711536" y="76618"/>
                  <a:pt x="704850" y="79006"/>
                </a:cubicBezTo>
                <a:cubicBezTo>
                  <a:pt x="669615" y="91590"/>
                  <a:pt x="663639" y="92010"/>
                  <a:pt x="633413" y="98056"/>
                </a:cubicBezTo>
                <a:cubicBezTo>
                  <a:pt x="625475" y="102818"/>
                  <a:pt x="617450" y="107437"/>
                  <a:pt x="609600" y="112343"/>
                </a:cubicBezTo>
                <a:cubicBezTo>
                  <a:pt x="604746" y="115376"/>
                  <a:pt x="600432" y="119308"/>
                  <a:pt x="595313" y="121868"/>
                </a:cubicBezTo>
                <a:cubicBezTo>
                  <a:pt x="590823" y="124113"/>
                  <a:pt x="585726" y="124868"/>
                  <a:pt x="581025" y="126631"/>
                </a:cubicBezTo>
                <a:cubicBezTo>
                  <a:pt x="535496" y="143705"/>
                  <a:pt x="575339" y="130115"/>
                  <a:pt x="542925" y="140918"/>
                </a:cubicBezTo>
                <a:cubicBezTo>
                  <a:pt x="514478" y="169367"/>
                  <a:pt x="545382" y="143745"/>
                  <a:pt x="504825" y="159968"/>
                </a:cubicBezTo>
                <a:cubicBezTo>
                  <a:pt x="498705" y="162416"/>
                  <a:pt x="454696" y="191048"/>
                  <a:pt x="452438" y="193306"/>
                </a:cubicBezTo>
                <a:cubicBezTo>
                  <a:pt x="446088" y="199656"/>
                  <a:pt x="440338" y="206669"/>
                  <a:pt x="433388" y="212356"/>
                </a:cubicBezTo>
                <a:cubicBezTo>
                  <a:pt x="422819" y="221004"/>
                  <a:pt x="410201" y="227033"/>
                  <a:pt x="400050" y="236168"/>
                </a:cubicBezTo>
                <a:cubicBezTo>
                  <a:pt x="394150" y="241478"/>
                  <a:pt x="391789" y="250052"/>
                  <a:pt x="385763" y="255218"/>
                </a:cubicBezTo>
                <a:cubicBezTo>
                  <a:pt x="380373" y="259838"/>
                  <a:pt x="372490" y="260616"/>
                  <a:pt x="366713" y="264743"/>
                </a:cubicBezTo>
                <a:cubicBezTo>
                  <a:pt x="314285" y="302192"/>
                  <a:pt x="404396" y="250717"/>
                  <a:pt x="328613" y="298081"/>
                </a:cubicBezTo>
                <a:cubicBezTo>
                  <a:pt x="324356" y="300742"/>
                  <a:pt x="319088" y="301256"/>
                  <a:pt x="314325" y="302843"/>
                </a:cubicBezTo>
                <a:cubicBezTo>
                  <a:pt x="282177" y="334993"/>
                  <a:pt x="322154" y="296579"/>
                  <a:pt x="266700" y="340943"/>
                </a:cubicBezTo>
                <a:cubicBezTo>
                  <a:pt x="261441" y="345150"/>
                  <a:pt x="257482" y="350796"/>
                  <a:pt x="252413" y="355231"/>
                </a:cubicBezTo>
                <a:cubicBezTo>
                  <a:pt x="180012" y="418583"/>
                  <a:pt x="274979" y="333975"/>
                  <a:pt x="204788" y="388568"/>
                </a:cubicBezTo>
                <a:cubicBezTo>
                  <a:pt x="197699" y="394081"/>
                  <a:pt x="192450" y="401652"/>
                  <a:pt x="185738" y="407618"/>
                </a:cubicBezTo>
                <a:cubicBezTo>
                  <a:pt x="165640" y="425483"/>
                  <a:pt x="130366" y="446926"/>
                  <a:pt x="119063" y="469531"/>
                </a:cubicBezTo>
                <a:cubicBezTo>
                  <a:pt x="88589" y="530479"/>
                  <a:pt x="137458" y="436067"/>
                  <a:pt x="90488" y="512393"/>
                </a:cubicBezTo>
                <a:cubicBezTo>
                  <a:pt x="83046" y="524486"/>
                  <a:pt x="77788" y="537793"/>
                  <a:pt x="71438" y="550493"/>
                </a:cubicBezTo>
                <a:cubicBezTo>
                  <a:pt x="68263" y="556843"/>
                  <a:pt x="64158" y="562808"/>
                  <a:pt x="61913" y="569543"/>
                </a:cubicBezTo>
                <a:cubicBezTo>
                  <a:pt x="57150" y="583831"/>
                  <a:pt x="51762" y="597925"/>
                  <a:pt x="47625" y="612406"/>
                </a:cubicBezTo>
                <a:cubicBezTo>
                  <a:pt x="16626" y="720904"/>
                  <a:pt x="43510" y="639046"/>
                  <a:pt x="28575" y="683843"/>
                </a:cubicBezTo>
                <a:cubicBezTo>
                  <a:pt x="26988" y="696543"/>
                  <a:pt x="26917" y="709526"/>
                  <a:pt x="23813" y="721943"/>
                </a:cubicBezTo>
                <a:cubicBezTo>
                  <a:pt x="22091" y="728831"/>
                  <a:pt x="15258" y="733960"/>
                  <a:pt x="14288" y="740993"/>
                </a:cubicBezTo>
                <a:cubicBezTo>
                  <a:pt x="8848" y="780434"/>
                  <a:pt x="8070" y="820379"/>
                  <a:pt x="4763" y="860056"/>
                </a:cubicBezTo>
                <a:cubicBezTo>
                  <a:pt x="3307" y="877530"/>
                  <a:pt x="0" y="912443"/>
                  <a:pt x="0" y="912443"/>
                </a:cubicBezTo>
                <a:cubicBezTo>
                  <a:pt x="1588" y="1033093"/>
                  <a:pt x="184" y="1153819"/>
                  <a:pt x="4763" y="1274393"/>
                </a:cubicBezTo>
                <a:cubicBezTo>
                  <a:pt x="4980" y="1280113"/>
                  <a:pt x="13089" y="1283084"/>
                  <a:pt x="14288" y="1288681"/>
                </a:cubicBezTo>
                <a:cubicBezTo>
                  <a:pt x="17962" y="1305826"/>
                  <a:pt x="16733" y="1323687"/>
                  <a:pt x="19050" y="1341068"/>
                </a:cubicBezTo>
                <a:cubicBezTo>
                  <a:pt x="19915" y="1347556"/>
                  <a:pt x="22393" y="1353728"/>
                  <a:pt x="23813" y="1360118"/>
                </a:cubicBezTo>
                <a:cubicBezTo>
                  <a:pt x="28729" y="1382238"/>
                  <a:pt x="27525" y="1382636"/>
                  <a:pt x="33338" y="1402981"/>
                </a:cubicBezTo>
                <a:cubicBezTo>
                  <a:pt x="37873" y="1418854"/>
                  <a:pt x="48538" y="1443050"/>
                  <a:pt x="52388" y="1455368"/>
                </a:cubicBezTo>
                <a:cubicBezTo>
                  <a:pt x="56293" y="1467863"/>
                  <a:pt x="57774" y="1481049"/>
                  <a:pt x="61913" y="1493468"/>
                </a:cubicBezTo>
                <a:cubicBezTo>
                  <a:pt x="72716" y="1525882"/>
                  <a:pt x="59126" y="1486039"/>
                  <a:pt x="76200" y="1531568"/>
                </a:cubicBezTo>
                <a:cubicBezTo>
                  <a:pt x="77963" y="1536269"/>
                  <a:pt x="78985" y="1541242"/>
                  <a:pt x="80963" y="1545856"/>
                </a:cubicBezTo>
                <a:cubicBezTo>
                  <a:pt x="83760" y="1552381"/>
                  <a:pt x="87691" y="1558380"/>
                  <a:pt x="90488" y="1564906"/>
                </a:cubicBezTo>
                <a:cubicBezTo>
                  <a:pt x="97060" y="1580241"/>
                  <a:pt x="97999" y="1597286"/>
                  <a:pt x="104775" y="1612531"/>
                </a:cubicBezTo>
                <a:cubicBezTo>
                  <a:pt x="109100" y="1622263"/>
                  <a:pt x="113584" y="1631974"/>
                  <a:pt x="119063" y="1641106"/>
                </a:cubicBezTo>
                <a:cubicBezTo>
                  <a:pt x="133587" y="1665313"/>
                  <a:pt x="131252" y="1653135"/>
                  <a:pt x="142875" y="1674443"/>
                </a:cubicBezTo>
                <a:cubicBezTo>
                  <a:pt x="149674" y="1686908"/>
                  <a:pt x="151885" y="1702503"/>
                  <a:pt x="161925" y="1712543"/>
                </a:cubicBezTo>
                <a:lnTo>
                  <a:pt x="190500" y="1741118"/>
                </a:lnTo>
                <a:cubicBezTo>
                  <a:pt x="195263" y="1745881"/>
                  <a:pt x="198764" y="1752394"/>
                  <a:pt x="204788" y="1755406"/>
                </a:cubicBezTo>
                <a:cubicBezTo>
                  <a:pt x="211138" y="1758581"/>
                  <a:pt x="217750" y="1761278"/>
                  <a:pt x="223838" y="1764931"/>
                </a:cubicBezTo>
                <a:cubicBezTo>
                  <a:pt x="233654" y="1770821"/>
                  <a:pt x="243255" y="1777113"/>
                  <a:pt x="252413" y="1783981"/>
                </a:cubicBezTo>
                <a:cubicBezTo>
                  <a:pt x="258763" y="1788743"/>
                  <a:pt x="264571" y="1794330"/>
                  <a:pt x="271463" y="1798268"/>
                </a:cubicBezTo>
                <a:cubicBezTo>
                  <a:pt x="275822" y="1800759"/>
                  <a:pt x="280988" y="1801443"/>
                  <a:pt x="285750" y="1803031"/>
                </a:cubicBezTo>
                <a:cubicBezTo>
                  <a:pt x="292100" y="1809381"/>
                  <a:pt x="297616" y="1816693"/>
                  <a:pt x="304800" y="1822081"/>
                </a:cubicBezTo>
                <a:cubicBezTo>
                  <a:pt x="324626" y="1836951"/>
                  <a:pt x="319741" y="1827170"/>
                  <a:pt x="338138" y="1836368"/>
                </a:cubicBezTo>
                <a:cubicBezTo>
                  <a:pt x="346417" y="1840508"/>
                  <a:pt x="353671" y="1846516"/>
                  <a:pt x="361950" y="1850656"/>
                </a:cubicBezTo>
                <a:cubicBezTo>
                  <a:pt x="369597" y="1854479"/>
                  <a:pt x="377951" y="1856709"/>
                  <a:pt x="385763" y="1860181"/>
                </a:cubicBezTo>
                <a:cubicBezTo>
                  <a:pt x="392251" y="1863064"/>
                  <a:pt x="398287" y="1866909"/>
                  <a:pt x="404813" y="1869706"/>
                </a:cubicBezTo>
                <a:cubicBezTo>
                  <a:pt x="409427" y="1871683"/>
                  <a:pt x="414486" y="1872491"/>
                  <a:pt x="419100" y="1874468"/>
                </a:cubicBezTo>
                <a:cubicBezTo>
                  <a:pt x="459827" y="1891922"/>
                  <a:pt x="416173" y="1874837"/>
                  <a:pt x="457200" y="1898281"/>
                </a:cubicBezTo>
                <a:cubicBezTo>
                  <a:pt x="461559" y="1900772"/>
                  <a:pt x="466725" y="1901456"/>
                  <a:pt x="471488" y="1903043"/>
                </a:cubicBezTo>
                <a:cubicBezTo>
                  <a:pt x="495006" y="1918722"/>
                  <a:pt x="476633" y="1909092"/>
                  <a:pt x="509588" y="1917331"/>
                </a:cubicBezTo>
                <a:cubicBezTo>
                  <a:pt x="549401" y="1927284"/>
                  <a:pt x="485034" y="1919362"/>
                  <a:pt x="566738" y="1931618"/>
                </a:cubicBezTo>
                <a:cubicBezTo>
                  <a:pt x="584078" y="1934219"/>
                  <a:pt x="601711" y="1934332"/>
                  <a:pt x="619125" y="1936381"/>
                </a:cubicBezTo>
                <a:cubicBezTo>
                  <a:pt x="628715" y="1937509"/>
                  <a:pt x="638156" y="1939675"/>
                  <a:pt x="647700" y="1941143"/>
                </a:cubicBezTo>
                <a:cubicBezTo>
                  <a:pt x="658795" y="1942850"/>
                  <a:pt x="669911" y="1944422"/>
                  <a:pt x="681038" y="1945906"/>
                </a:cubicBezTo>
                <a:lnTo>
                  <a:pt x="719138" y="1950668"/>
                </a:lnTo>
                <a:cubicBezTo>
                  <a:pt x="734995" y="1952430"/>
                  <a:pt x="750932" y="1953452"/>
                  <a:pt x="766763" y="1955431"/>
                </a:cubicBezTo>
                <a:cubicBezTo>
                  <a:pt x="776345" y="1956629"/>
                  <a:pt x="785748" y="1959065"/>
                  <a:pt x="795338" y="1960193"/>
                </a:cubicBezTo>
                <a:cubicBezTo>
                  <a:pt x="850259" y="1966654"/>
                  <a:pt x="894578" y="1967085"/>
                  <a:pt x="952500" y="1969718"/>
                </a:cubicBezTo>
                <a:cubicBezTo>
                  <a:pt x="1004161" y="1986938"/>
                  <a:pt x="963953" y="1976103"/>
                  <a:pt x="1042988" y="1984006"/>
                </a:cubicBezTo>
                <a:cubicBezTo>
                  <a:pt x="1054157" y="1985123"/>
                  <a:pt x="1065156" y="1987651"/>
                  <a:pt x="1076325" y="1988768"/>
                </a:cubicBezTo>
                <a:cubicBezTo>
                  <a:pt x="1112794" y="1992415"/>
                  <a:pt x="1149407" y="1994522"/>
                  <a:pt x="1185863" y="1998293"/>
                </a:cubicBezTo>
                <a:cubicBezTo>
                  <a:pt x="1195468" y="1999287"/>
                  <a:pt x="1204810" y="2002315"/>
                  <a:pt x="1214438" y="2003056"/>
                </a:cubicBezTo>
                <a:cubicBezTo>
                  <a:pt x="1246134" y="2005494"/>
                  <a:pt x="1277938" y="2006231"/>
                  <a:pt x="1309688" y="2007818"/>
                </a:cubicBezTo>
                <a:cubicBezTo>
                  <a:pt x="1322388" y="2010993"/>
                  <a:pt x="1334951" y="2014776"/>
                  <a:pt x="1347788" y="2017343"/>
                </a:cubicBezTo>
                <a:cubicBezTo>
                  <a:pt x="1368854" y="2021556"/>
                  <a:pt x="1409844" y="2024978"/>
                  <a:pt x="1428750" y="2026868"/>
                </a:cubicBezTo>
                <a:cubicBezTo>
                  <a:pt x="1439863" y="2030043"/>
                  <a:pt x="1450647" y="2034759"/>
                  <a:pt x="1462088" y="2036393"/>
                </a:cubicBezTo>
                <a:cubicBezTo>
                  <a:pt x="1495240" y="2041129"/>
                  <a:pt x="1562100" y="2045918"/>
                  <a:pt x="1562100" y="2045918"/>
                </a:cubicBezTo>
                <a:cubicBezTo>
                  <a:pt x="1568450" y="2047506"/>
                  <a:pt x="1574732" y="2049397"/>
                  <a:pt x="1581150" y="2050681"/>
                </a:cubicBezTo>
                <a:cubicBezTo>
                  <a:pt x="1590619" y="2052575"/>
                  <a:pt x="1600357" y="2053101"/>
                  <a:pt x="1609725" y="2055443"/>
                </a:cubicBezTo>
                <a:cubicBezTo>
                  <a:pt x="1609738" y="2055446"/>
                  <a:pt x="1645438" y="2067348"/>
                  <a:pt x="1652588" y="2069731"/>
                </a:cubicBezTo>
                <a:cubicBezTo>
                  <a:pt x="1657350" y="2071318"/>
                  <a:pt x="1661923" y="2073668"/>
                  <a:pt x="1666875" y="2074493"/>
                </a:cubicBezTo>
                <a:lnTo>
                  <a:pt x="1695450" y="2079256"/>
                </a:lnTo>
                <a:cubicBezTo>
                  <a:pt x="1701800" y="2082431"/>
                  <a:pt x="1707700" y="2086741"/>
                  <a:pt x="1714500" y="2088781"/>
                </a:cubicBezTo>
                <a:cubicBezTo>
                  <a:pt x="1727070" y="2092552"/>
                  <a:pt x="1778415" y="2097470"/>
                  <a:pt x="1785938" y="2098306"/>
                </a:cubicBezTo>
                <a:cubicBezTo>
                  <a:pt x="1792288" y="2101481"/>
                  <a:pt x="1798253" y="2105586"/>
                  <a:pt x="1804988" y="2107831"/>
                </a:cubicBezTo>
                <a:cubicBezTo>
                  <a:pt x="1812667" y="2110391"/>
                  <a:pt x="1820947" y="2110630"/>
                  <a:pt x="1828800" y="2112593"/>
                </a:cubicBezTo>
                <a:cubicBezTo>
                  <a:pt x="1833670" y="2113811"/>
                  <a:pt x="1838261" y="2115977"/>
                  <a:pt x="1843088" y="2117356"/>
                </a:cubicBezTo>
                <a:cubicBezTo>
                  <a:pt x="1859043" y="2121914"/>
                  <a:pt x="1875618" y="2124095"/>
                  <a:pt x="1890713" y="2131643"/>
                </a:cubicBezTo>
                <a:cubicBezTo>
                  <a:pt x="1897063" y="2134818"/>
                  <a:pt x="1903675" y="2137515"/>
                  <a:pt x="1909763" y="2141168"/>
                </a:cubicBezTo>
                <a:cubicBezTo>
                  <a:pt x="1919579" y="2147058"/>
                  <a:pt x="1938338" y="2160218"/>
                  <a:pt x="1938338" y="2160218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66908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여러 개에 여러 행 조회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&lt;select id=“</a:t>
            </a:r>
            <a:r>
              <a:rPr lang="en-US" altLang="ko-KR" sz="1600" dirty="0" err="1" smtClean="0"/>
              <a:t>mcmr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EmpDomain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select </a:t>
            </a:r>
            <a:r>
              <a:rPr lang="en-US" altLang="ko-KR" sz="1600" dirty="0" err="1" smtClean="0"/>
              <a:t>ename,empno,sal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</a:t>
            </a:r>
            <a:r>
              <a:rPr lang="en-US" altLang="ko-KR" sz="1600" dirty="0" err="1" smtClean="0"/>
              <a:t>emp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deptno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&lt;/select&gt;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-Handler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List&lt;E&gt; list=</a:t>
            </a:r>
            <a:r>
              <a:rPr lang="en-US" altLang="ko-KR" sz="1600" dirty="0" err="1" smtClean="0"/>
              <a:t>ss.selectList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mcmr</a:t>
            </a:r>
            <a:r>
              <a:rPr lang="en-US" altLang="ko-KR" sz="1600" dirty="0" smtClean="0"/>
              <a:t>” , 10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typeAlias</a:t>
            </a:r>
            <a:endParaRPr lang="en-US" altLang="ko-KR" sz="1600" b="1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클래스를 </a:t>
            </a:r>
            <a:r>
              <a:rPr lang="en-US" altLang="ko-KR" sz="1600" dirty="0" err="1" smtClean="0"/>
              <a:t>config</a:t>
            </a:r>
            <a:r>
              <a:rPr lang="ko-KR" altLang="en-US" sz="1600" dirty="0" smtClean="0"/>
              <a:t>파일에서 미리 연결해 두고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필요한 </a:t>
            </a:r>
            <a:r>
              <a:rPr lang="en-US" altLang="ko-KR" sz="1600" dirty="0" err="1" smtClean="0"/>
              <a:t>mapper</a:t>
            </a:r>
            <a:r>
              <a:rPr lang="ko-KR" altLang="en-US" sz="1600" dirty="0" smtClean="0"/>
              <a:t>에서 </a:t>
            </a:r>
            <a:r>
              <a:rPr lang="ko-KR" altLang="en-US" sz="1600" b="1" dirty="0" smtClean="0"/>
              <a:t>짧은 이름</a:t>
            </a:r>
            <a:r>
              <a:rPr lang="ko-KR" altLang="en-US" sz="1600" dirty="0" smtClean="0"/>
              <a:t>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사용할때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설정된 </a:t>
            </a:r>
            <a:r>
              <a:rPr lang="en-US" altLang="ko-KR" sz="1600" dirty="0" smtClean="0"/>
              <a:t>alias</a:t>
            </a:r>
            <a:r>
              <a:rPr lang="ko-KR" altLang="en-US" sz="1600" dirty="0" smtClean="0"/>
              <a:t>는 모든 </a:t>
            </a:r>
            <a:r>
              <a:rPr lang="en-US" altLang="ko-KR" sz="1600" dirty="0" err="1" smtClean="0"/>
              <a:t>mapper</a:t>
            </a:r>
            <a:r>
              <a:rPr lang="ko-KR" altLang="en-US" sz="1600" dirty="0" smtClean="0"/>
              <a:t>에서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iBATIS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mapper</a:t>
            </a:r>
            <a:r>
              <a:rPr lang="ko-KR" altLang="en-US" sz="1600" dirty="0" smtClean="0"/>
              <a:t>에 정의하므로 해당 </a:t>
            </a:r>
            <a:r>
              <a:rPr lang="en-US" altLang="ko-KR" sz="1600" dirty="0" err="1" smtClean="0"/>
              <a:t>mapper</a:t>
            </a:r>
            <a:r>
              <a:rPr lang="ko-KR" altLang="en-US" sz="1600" dirty="0" smtClean="0"/>
              <a:t>에서만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typeAliases</a:t>
            </a:r>
            <a:r>
              <a:rPr lang="en-US" altLang="ko-KR" sz="1600" dirty="0" smtClean="0"/>
              <a:t>&gt;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자식 </a:t>
            </a:r>
            <a:r>
              <a:rPr lang="ko-KR" altLang="en-US" sz="1600" dirty="0" err="1" smtClean="0"/>
              <a:t>노드로</a:t>
            </a:r>
            <a:r>
              <a:rPr lang="ko-KR" altLang="en-US" sz="1600" dirty="0" smtClean="0"/>
              <a:t> 등록하여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typeAliases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typeAlias</a:t>
            </a:r>
            <a:r>
              <a:rPr lang="en-US" altLang="ko-KR" sz="1600" dirty="0" smtClean="0"/>
              <a:t> type=“Domain, VO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” alias=“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”/&gt;</a:t>
            </a:r>
          </a:p>
          <a:p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parameterType</a:t>
            </a:r>
            <a:r>
              <a:rPr lang="ko-KR" altLang="en-US" sz="1600" dirty="0" smtClean="0"/>
              <a:t>에서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&lt;select id=“” 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”&gt;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714744" y="5929330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H="1">
            <a:off x="5179223" y="603648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5357818" y="857232"/>
            <a:ext cx="57150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857232"/>
            <a:ext cx="178595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5714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357290" y="2000240"/>
            <a:ext cx="178595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2976" y="172324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MyBatis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357290" y="3071810"/>
            <a:ext cx="178595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2976" y="279481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0" name="원통 9"/>
          <p:cNvSpPr/>
          <p:nvPr/>
        </p:nvSpPr>
        <p:spPr>
          <a:xfrm>
            <a:off x="1500166" y="1000108"/>
            <a:ext cx="428628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2214546" y="1000108"/>
            <a:ext cx="428628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52" y="2000240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Reader r=</a:t>
            </a:r>
          </a:p>
          <a:p>
            <a:r>
              <a:rPr lang="en-US" altLang="ko-KR" sz="1000" dirty="0" err="1" smtClean="0"/>
              <a:t>Resoures.getResoureAsReader</a:t>
            </a:r>
            <a:endParaRPr lang="en-US" altLang="ko-KR" sz="1000" dirty="0" smtClean="0"/>
          </a:p>
          <a:p>
            <a:r>
              <a:rPr lang="en-US" altLang="ko-KR" sz="1000" dirty="0" smtClean="0"/>
              <a:t>(“</a:t>
            </a:r>
            <a:r>
              <a:rPr lang="ko-KR" altLang="en-US" sz="1000" dirty="0" smtClean="0"/>
              <a:t>설정파일</a:t>
            </a:r>
            <a:r>
              <a:rPr lang="en-US" altLang="ko-KR" sz="1000" dirty="0" smtClean="0"/>
              <a:t>”)</a:t>
            </a:r>
          </a:p>
          <a:p>
            <a:r>
              <a:rPr lang="en-US" altLang="ko-KR" sz="1000" dirty="0" err="1" smtClean="0"/>
              <a:t>SqlSessionFactory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ssf</a:t>
            </a:r>
            <a:r>
              <a:rPr lang="en-US" altLang="ko-KR" sz="1000" dirty="0" smtClean="0"/>
              <a:t>=</a:t>
            </a:r>
          </a:p>
          <a:p>
            <a:r>
              <a:rPr lang="en-US" altLang="ko-KR" sz="1000" dirty="0" smtClean="0"/>
              <a:t>mew </a:t>
            </a:r>
            <a:r>
              <a:rPr lang="en-US" altLang="ko-KR" sz="1000" dirty="0" err="1" smtClean="0"/>
              <a:t>SqlSessionFactoryBuilder</a:t>
            </a:r>
            <a:r>
              <a:rPr lang="en-US" altLang="ko-KR" sz="1000" dirty="0" smtClean="0"/>
              <a:t>().build( r);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3080563"/>
            <a:ext cx="1504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SqlSession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ss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ssf.openSession</a:t>
            </a:r>
            <a:r>
              <a:rPr lang="en-US" altLang="ko-KR" sz="1200" dirty="0" smtClean="0"/>
              <a:t>();</a:t>
            </a:r>
          </a:p>
          <a:p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714744" y="1428736"/>
            <a:ext cx="57150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0430" y="2071678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mybatis-config.xml</a:t>
            </a:r>
          </a:p>
          <a:p>
            <a:r>
              <a:rPr lang="en-US" altLang="ko-KR" sz="1200" dirty="0" smtClean="0"/>
              <a:t>DBMS</a:t>
            </a:r>
            <a:r>
              <a:rPr lang="ko-KR" altLang="en-US" sz="1200" dirty="0" smtClean="0"/>
              <a:t>연동정보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mapper</a:t>
            </a:r>
            <a:r>
              <a:rPr lang="ko-KR" altLang="en-US" sz="1200" dirty="0" smtClean="0"/>
              <a:t>연결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714744" y="2714620"/>
            <a:ext cx="57150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2830" y="3324525"/>
            <a:ext cx="157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Database.properties</a:t>
            </a:r>
            <a:endParaRPr lang="en-US" altLang="ko-KR" sz="1200" dirty="0" smtClean="0"/>
          </a:p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연동정보만 정의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00628" y="1071546"/>
            <a:ext cx="571504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86380" y="1714488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xxxMapper.xml</a:t>
            </a:r>
          </a:p>
          <a:p>
            <a:r>
              <a:rPr lang="ko-KR" altLang="en-US" sz="1200" dirty="0" err="1" smtClean="0"/>
              <a:t>쿼리문을</a:t>
            </a:r>
            <a:r>
              <a:rPr lang="ko-KR" altLang="en-US" sz="1200" dirty="0" smtClean="0"/>
              <a:t> 정의</a:t>
            </a:r>
            <a:endParaRPr lang="ko-KR" altLang="en-US" sz="1200" dirty="0"/>
          </a:p>
        </p:txBody>
      </p:sp>
      <p:sp>
        <p:nvSpPr>
          <p:cNvPr id="20" name="자유형 19"/>
          <p:cNvSpPr/>
          <p:nvPr/>
        </p:nvSpPr>
        <p:spPr>
          <a:xfrm>
            <a:off x="3152775" y="1661611"/>
            <a:ext cx="571939" cy="481514"/>
          </a:xfrm>
          <a:custGeom>
            <a:avLst/>
            <a:gdLst>
              <a:gd name="connsiteX0" fmla="*/ 0 w 571939"/>
              <a:gd name="connsiteY0" fmla="*/ 481514 h 481514"/>
              <a:gd name="connsiteX1" fmla="*/ 14288 w 571939"/>
              <a:gd name="connsiteY1" fmla="*/ 467227 h 481514"/>
              <a:gd name="connsiteX2" fmla="*/ 38100 w 571939"/>
              <a:gd name="connsiteY2" fmla="*/ 452939 h 481514"/>
              <a:gd name="connsiteX3" fmla="*/ 52388 w 571939"/>
              <a:gd name="connsiteY3" fmla="*/ 443414 h 481514"/>
              <a:gd name="connsiteX4" fmla="*/ 71438 w 571939"/>
              <a:gd name="connsiteY4" fmla="*/ 433889 h 481514"/>
              <a:gd name="connsiteX5" fmla="*/ 109538 w 571939"/>
              <a:gd name="connsiteY5" fmla="*/ 405314 h 481514"/>
              <a:gd name="connsiteX6" fmla="*/ 119063 w 571939"/>
              <a:gd name="connsiteY6" fmla="*/ 391027 h 481514"/>
              <a:gd name="connsiteX7" fmla="*/ 142875 w 571939"/>
              <a:gd name="connsiteY7" fmla="*/ 376739 h 481514"/>
              <a:gd name="connsiteX8" fmla="*/ 180975 w 571939"/>
              <a:gd name="connsiteY8" fmla="*/ 343402 h 481514"/>
              <a:gd name="connsiteX9" fmla="*/ 204788 w 571939"/>
              <a:gd name="connsiteY9" fmla="*/ 329114 h 481514"/>
              <a:gd name="connsiteX10" fmla="*/ 233363 w 571939"/>
              <a:gd name="connsiteY10" fmla="*/ 300539 h 481514"/>
              <a:gd name="connsiteX11" fmla="*/ 247650 w 571939"/>
              <a:gd name="connsiteY11" fmla="*/ 286252 h 481514"/>
              <a:gd name="connsiteX12" fmla="*/ 266700 w 571939"/>
              <a:gd name="connsiteY12" fmla="*/ 267202 h 481514"/>
              <a:gd name="connsiteX13" fmla="*/ 276225 w 571939"/>
              <a:gd name="connsiteY13" fmla="*/ 252914 h 481514"/>
              <a:gd name="connsiteX14" fmla="*/ 290513 w 571939"/>
              <a:gd name="connsiteY14" fmla="*/ 238627 h 481514"/>
              <a:gd name="connsiteX15" fmla="*/ 323850 w 571939"/>
              <a:gd name="connsiteY15" fmla="*/ 195764 h 481514"/>
              <a:gd name="connsiteX16" fmla="*/ 342900 w 571939"/>
              <a:gd name="connsiteY16" fmla="*/ 171952 h 481514"/>
              <a:gd name="connsiteX17" fmla="*/ 361950 w 571939"/>
              <a:gd name="connsiteY17" fmla="*/ 143377 h 481514"/>
              <a:gd name="connsiteX18" fmla="*/ 390525 w 571939"/>
              <a:gd name="connsiteY18" fmla="*/ 100514 h 481514"/>
              <a:gd name="connsiteX19" fmla="*/ 423863 w 571939"/>
              <a:gd name="connsiteY19" fmla="*/ 67177 h 481514"/>
              <a:gd name="connsiteX20" fmla="*/ 438150 w 571939"/>
              <a:gd name="connsiteY20" fmla="*/ 52889 h 481514"/>
              <a:gd name="connsiteX21" fmla="*/ 466725 w 571939"/>
              <a:gd name="connsiteY21" fmla="*/ 33839 h 481514"/>
              <a:gd name="connsiteX22" fmla="*/ 481013 w 571939"/>
              <a:gd name="connsiteY22" fmla="*/ 29077 h 481514"/>
              <a:gd name="connsiteX23" fmla="*/ 504825 w 571939"/>
              <a:gd name="connsiteY23" fmla="*/ 19552 h 481514"/>
              <a:gd name="connsiteX24" fmla="*/ 523875 w 571939"/>
              <a:gd name="connsiteY24" fmla="*/ 14789 h 481514"/>
              <a:gd name="connsiteX25" fmla="*/ 571500 w 571939"/>
              <a:gd name="connsiteY25" fmla="*/ 502 h 48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1939" h="481514">
                <a:moveTo>
                  <a:pt x="0" y="481514"/>
                </a:moveTo>
                <a:cubicBezTo>
                  <a:pt x="4763" y="476752"/>
                  <a:pt x="8900" y="471268"/>
                  <a:pt x="14288" y="467227"/>
                </a:cubicBezTo>
                <a:cubicBezTo>
                  <a:pt x="21693" y="461673"/>
                  <a:pt x="30250" y="457845"/>
                  <a:pt x="38100" y="452939"/>
                </a:cubicBezTo>
                <a:cubicBezTo>
                  <a:pt x="42954" y="449905"/>
                  <a:pt x="47418" y="446254"/>
                  <a:pt x="52388" y="443414"/>
                </a:cubicBezTo>
                <a:cubicBezTo>
                  <a:pt x="58552" y="439892"/>
                  <a:pt x="65531" y="437827"/>
                  <a:pt x="71438" y="433889"/>
                </a:cubicBezTo>
                <a:cubicBezTo>
                  <a:pt x="84647" y="425083"/>
                  <a:pt x="100732" y="418523"/>
                  <a:pt x="109538" y="405314"/>
                </a:cubicBezTo>
                <a:cubicBezTo>
                  <a:pt x="112713" y="400552"/>
                  <a:pt x="114717" y="394752"/>
                  <a:pt x="119063" y="391027"/>
                </a:cubicBezTo>
                <a:cubicBezTo>
                  <a:pt x="126091" y="385003"/>
                  <a:pt x="135173" y="381874"/>
                  <a:pt x="142875" y="376739"/>
                </a:cubicBezTo>
                <a:cubicBezTo>
                  <a:pt x="193039" y="343296"/>
                  <a:pt x="129238" y="383642"/>
                  <a:pt x="180975" y="343402"/>
                </a:cubicBezTo>
                <a:cubicBezTo>
                  <a:pt x="188282" y="337719"/>
                  <a:pt x="197624" y="334976"/>
                  <a:pt x="204788" y="329114"/>
                </a:cubicBezTo>
                <a:cubicBezTo>
                  <a:pt x="215213" y="320584"/>
                  <a:pt x="223838" y="310064"/>
                  <a:pt x="233363" y="300539"/>
                </a:cubicBezTo>
                <a:lnTo>
                  <a:pt x="247650" y="286252"/>
                </a:lnTo>
                <a:cubicBezTo>
                  <a:pt x="254000" y="279902"/>
                  <a:pt x="261719" y="274674"/>
                  <a:pt x="266700" y="267202"/>
                </a:cubicBezTo>
                <a:cubicBezTo>
                  <a:pt x="269875" y="262439"/>
                  <a:pt x="272561" y="257311"/>
                  <a:pt x="276225" y="252914"/>
                </a:cubicBezTo>
                <a:cubicBezTo>
                  <a:pt x="280537" y="247740"/>
                  <a:pt x="286201" y="243801"/>
                  <a:pt x="290513" y="238627"/>
                </a:cubicBezTo>
                <a:cubicBezTo>
                  <a:pt x="302101" y="224722"/>
                  <a:pt x="312667" y="209997"/>
                  <a:pt x="323850" y="195764"/>
                </a:cubicBezTo>
                <a:cubicBezTo>
                  <a:pt x="330130" y="187771"/>
                  <a:pt x="337262" y="180410"/>
                  <a:pt x="342900" y="171952"/>
                </a:cubicBezTo>
                <a:cubicBezTo>
                  <a:pt x="349250" y="162427"/>
                  <a:pt x="356060" y="153193"/>
                  <a:pt x="361950" y="143377"/>
                </a:cubicBezTo>
                <a:cubicBezTo>
                  <a:pt x="370791" y="128642"/>
                  <a:pt x="378856" y="113350"/>
                  <a:pt x="390525" y="100514"/>
                </a:cubicBezTo>
                <a:cubicBezTo>
                  <a:pt x="401096" y="88886"/>
                  <a:pt x="412750" y="78290"/>
                  <a:pt x="423863" y="67177"/>
                </a:cubicBezTo>
                <a:cubicBezTo>
                  <a:pt x="428626" y="62414"/>
                  <a:pt x="432546" y="56625"/>
                  <a:pt x="438150" y="52889"/>
                </a:cubicBezTo>
                <a:cubicBezTo>
                  <a:pt x="447675" y="46539"/>
                  <a:pt x="455865" y="37459"/>
                  <a:pt x="466725" y="33839"/>
                </a:cubicBezTo>
                <a:cubicBezTo>
                  <a:pt x="471488" y="32252"/>
                  <a:pt x="476312" y="30840"/>
                  <a:pt x="481013" y="29077"/>
                </a:cubicBezTo>
                <a:cubicBezTo>
                  <a:pt x="489018" y="26075"/>
                  <a:pt x="496715" y="22255"/>
                  <a:pt x="504825" y="19552"/>
                </a:cubicBezTo>
                <a:cubicBezTo>
                  <a:pt x="511035" y="17482"/>
                  <a:pt x="517619" y="16714"/>
                  <a:pt x="523875" y="14789"/>
                </a:cubicBezTo>
                <a:cubicBezTo>
                  <a:pt x="571939" y="0"/>
                  <a:pt x="551288" y="502"/>
                  <a:pt x="571500" y="5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3"/>
            <a:endCxn id="18" idx="1"/>
          </p:cNvCxnSpPr>
          <p:nvPr/>
        </p:nvCxnSpPr>
        <p:spPr>
          <a:xfrm flipV="1">
            <a:off x="4286248" y="1393017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2"/>
            <a:endCxn id="16" idx="0"/>
          </p:cNvCxnSpPr>
          <p:nvPr/>
        </p:nvCxnSpPr>
        <p:spPr>
          <a:xfrm rot="5400000">
            <a:off x="3679025" y="239314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1868" y="142873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typeAlias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3643306" y="121442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8992" y="500042"/>
            <a:ext cx="198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typeAlias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config.xml</a:t>
            </a:r>
            <a:r>
              <a:rPr lang="ko-KR" altLang="en-US" sz="1200" b="1" dirty="0" smtClean="0"/>
              <a:t>에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정의되므로 모든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Mapper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alias</a:t>
            </a:r>
            <a:r>
              <a:rPr lang="ko-KR" altLang="en-US" sz="1200" b="1" dirty="0" smtClean="0"/>
              <a:t>를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0800000" flipV="1">
            <a:off x="5857884" y="928670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 flipV="1">
            <a:off x="5429256" y="92867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57950" y="714356"/>
            <a:ext cx="210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resultType</a:t>
            </a:r>
            <a:r>
              <a:rPr lang="en-US" altLang="ko-KR" sz="1200" dirty="0" smtClean="0"/>
              <a:t>=“alias”</a:t>
            </a:r>
          </a:p>
          <a:p>
            <a:r>
              <a:rPr lang="en-US" altLang="ko-KR" sz="1200" dirty="0" err="1" smtClean="0"/>
              <a:t>parameterType</a:t>
            </a:r>
            <a:r>
              <a:rPr lang="en-US" altLang="ko-KR" sz="1200" dirty="0" smtClean="0"/>
              <a:t>=“alias”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resultMap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노드에서</a:t>
            </a:r>
            <a:r>
              <a:rPr lang="ko-KR" altLang="en-US" sz="1200" dirty="0" smtClean="0"/>
              <a:t> 사용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39907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&lt;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sz="1600" dirty="0" smtClean="0"/>
              <a:t> - &lt;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작성규칙에 위배된다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&lt;select id=“</a:t>
            </a:r>
            <a:r>
              <a:rPr lang="en-US" altLang="ko-KR" sz="1600" dirty="0" err="1" smtClean="0"/>
              <a:t>lessThan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 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 select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sal</a:t>
            </a:r>
            <a:endParaRPr lang="en-US" altLang="ko-KR" sz="1600" dirty="0"/>
          </a:p>
          <a:p>
            <a:r>
              <a:rPr lang="en-US" altLang="ko-KR" sz="1600" dirty="0" smtClean="0"/>
              <a:t>    from </a:t>
            </a:r>
            <a:r>
              <a:rPr lang="en-US" altLang="ko-KR" sz="1600" dirty="0" err="1" smtClean="0"/>
              <a:t>emp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where  </a:t>
            </a:r>
            <a:r>
              <a:rPr lang="en-US" altLang="ko-KR" sz="1600" dirty="0" err="1" smtClean="0"/>
              <a:t>sa</a:t>
            </a:r>
            <a:r>
              <a:rPr lang="en-US" altLang="ko-KR" sz="1600" dirty="0" err="1"/>
              <a:t>l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 smtClean="0"/>
              <a:t> #{ </a:t>
            </a:r>
            <a:r>
              <a:rPr lang="en-US" altLang="ko-KR" sz="1600" dirty="0" err="1" smtClean="0"/>
              <a:t>sal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&lt;/select&gt;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-Handler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List&lt;</a:t>
            </a:r>
            <a:r>
              <a:rPr lang="en-US" altLang="ko-KR" sz="1600" dirty="0" err="1" smtClean="0"/>
              <a:t>EmpDomain</a:t>
            </a:r>
            <a:r>
              <a:rPr lang="en-US" altLang="ko-KR" sz="1600" dirty="0" smtClean="0"/>
              <a:t>&gt; list=</a:t>
            </a:r>
            <a:r>
              <a:rPr lang="en-US" altLang="ko-KR" sz="1600" dirty="0" err="1" smtClean="0"/>
              <a:t>ss.selectList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lessThan</a:t>
            </a:r>
            <a:r>
              <a:rPr lang="en-US" altLang="ko-KR" sz="1600" dirty="0" smtClean="0"/>
              <a:t>”, 3000 );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*like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문자열 검색을 수행하는  </a:t>
            </a:r>
            <a:r>
              <a:rPr lang="en-US" altLang="ko-KR" sz="1600" dirty="0" smtClean="0"/>
              <a:t>like</a:t>
            </a:r>
            <a:r>
              <a:rPr lang="ko-KR" altLang="en-US" sz="1600" dirty="0" smtClean="0"/>
              <a:t>의 특수문자인 </a:t>
            </a:r>
            <a:r>
              <a:rPr lang="en-US" altLang="ko-KR" sz="1600" dirty="0" smtClean="0"/>
              <a:t>%</a:t>
            </a:r>
            <a:r>
              <a:rPr lang="ko-KR" altLang="en-US" sz="1600" dirty="0" smtClean="0"/>
              <a:t>와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#{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}</a:t>
            </a:r>
            <a:r>
              <a:rPr lang="ko-KR" altLang="en-US" sz="1600" dirty="0" smtClean="0"/>
              <a:t>이 연결되면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#{ </a:t>
            </a:r>
            <a:r>
              <a:rPr lang="ko-KR" altLang="en-US" sz="1600" dirty="0" smtClean="0"/>
              <a:t>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} java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bind</a:t>
            </a:r>
            <a:r>
              <a:rPr lang="ko-KR" altLang="en-US" sz="1600" dirty="0" smtClean="0"/>
              <a:t>변수로 변경되므로  </a:t>
            </a:r>
            <a:r>
              <a:rPr lang="en-US" altLang="ko-KR" sz="1600" dirty="0" err="1" smtClean="0"/>
              <a:t>PreparedStatement</a:t>
            </a:r>
            <a:r>
              <a:rPr lang="ko-KR" altLang="en-US" sz="1600" dirty="0" smtClean="0"/>
              <a:t>의 인식을 못하는</a:t>
            </a:r>
            <a:endParaRPr lang="en-US" altLang="ko-KR" sz="1600" dirty="0" smtClean="0"/>
          </a:p>
          <a:p>
            <a:r>
              <a:rPr lang="ko-KR" altLang="en-US" sz="1600" dirty="0" smtClean="0"/>
              <a:t> 특징을 그대로 </a:t>
            </a:r>
            <a:r>
              <a:rPr lang="ko-KR" altLang="en-US" sz="1600" dirty="0" smtClean="0"/>
              <a:t>가지게 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where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 %#{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}%             </a:t>
            </a:r>
            <a:r>
              <a:rPr lang="en-US" altLang="ko-KR" sz="1600" dirty="0" smtClean="0"/>
              <a:t>where like ‘%’ || #{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 ||’%’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3536149" y="89295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642918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클래스명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typeAlias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785918" y="200024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1670" y="2071678"/>
            <a:ext cx="4254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/>
              <a:t>마크업</a:t>
            </a:r>
            <a:r>
              <a:rPr lang="ko-KR" altLang="en-US" sz="1200" dirty="0" smtClean="0"/>
              <a:t> 언어의 특수문자 </a:t>
            </a:r>
            <a:r>
              <a:rPr lang="en-US" altLang="ko-KR" sz="1200" dirty="0" smtClean="0"/>
              <a:t>: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lt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  <a:r>
              <a:rPr lang="en-US" altLang="ko-KR" sz="1200" b="1" dirty="0" smtClean="0"/>
              <a:t> - </a:t>
            </a:r>
            <a:r>
              <a:rPr lang="ko-KR" altLang="en-US" sz="1200" b="1" dirty="0" err="1" smtClean="0"/>
              <a:t>가독성문제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CDATA section </a:t>
            </a:r>
            <a:r>
              <a:rPr lang="ko-KR" altLang="en-US" sz="1200" b="1" dirty="0" smtClean="0"/>
              <a:t>사용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노드가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아닌 문자열로 처리된다</a:t>
            </a:r>
            <a:r>
              <a:rPr lang="en-US" altLang="ko-KR" sz="1200" b="1" dirty="0" smtClean="0"/>
              <a:t>.</a:t>
            </a:r>
          </a:p>
          <a:p>
            <a:pPr marL="228600" indent="-228600"/>
            <a:r>
              <a:rPr lang="en-US" altLang="ko-KR" sz="1200" b="1" dirty="0" smtClean="0"/>
              <a:t>   </a:t>
            </a:r>
          </a:p>
          <a:p>
            <a:pPr marL="228600" indent="-228600"/>
            <a:r>
              <a:rPr lang="en-US" altLang="ko-KR" sz="1200" b="1" dirty="0"/>
              <a:t> </a:t>
            </a:r>
            <a:r>
              <a:rPr lang="en-US" altLang="ko-KR" sz="1200" b="1" dirty="0" smtClean="0"/>
              <a:t> &lt;![CDATA[</a:t>
            </a:r>
          </a:p>
          <a:p>
            <a:pPr marL="228600" indent="-228600"/>
            <a:r>
              <a:rPr lang="en-US" altLang="ko-KR" sz="1200" b="1" dirty="0" smtClean="0"/>
              <a:t>      </a:t>
            </a:r>
            <a:r>
              <a:rPr lang="ko-KR" altLang="en-US" sz="1200" b="1" dirty="0" smtClean="0"/>
              <a:t>영역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단순문자열로만 인식</a:t>
            </a:r>
            <a:endParaRPr lang="en-US" altLang="ko-KR" sz="1200" b="1" dirty="0"/>
          </a:p>
          <a:p>
            <a:pPr marL="228600" indent="-228600"/>
            <a:r>
              <a:rPr lang="en-US" altLang="ko-KR" sz="1200" b="1" dirty="0" smtClean="0"/>
              <a:t>    ]]&gt;</a:t>
            </a:r>
            <a:endParaRPr lang="en-US" altLang="ko-KR" sz="12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14546" y="5429264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1736" y="5572140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where </a:t>
            </a:r>
            <a:r>
              <a:rPr lang="ko-KR" altLang="en-US" sz="1400" dirty="0" err="1" smtClean="0"/>
              <a:t>컬럼명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like </a:t>
            </a:r>
            <a:r>
              <a:rPr lang="en-US" altLang="ko-KR" sz="1400" dirty="0" smtClean="0"/>
              <a:t>%</a:t>
            </a:r>
            <a:r>
              <a:rPr lang="en-US" altLang="ko-KR" sz="1400" b="1" dirty="0" smtClean="0"/>
              <a:t>?</a:t>
            </a:r>
            <a:r>
              <a:rPr lang="en-US" altLang="ko-KR" sz="1400" dirty="0" smtClean="0"/>
              <a:t>%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4630313" y="5429264"/>
            <a:ext cx="227439" cy="29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563</Words>
  <Application>Microsoft Office PowerPoint</Application>
  <PresentationFormat>화면 슬라이드 쇼(4:3)</PresentationFormat>
  <Paragraphs>110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42</cp:revision>
  <dcterms:created xsi:type="dcterms:W3CDTF">2023-11-10T00:15:11Z</dcterms:created>
  <dcterms:modified xsi:type="dcterms:W3CDTF">2023-11-13T00:27:11Z</dcterms:modified>
</cp:coreProperties>
</file>