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711" autoAdjust="0"/>
    <p:restoredTop sz="95486" autoAdjust="0"/>
  </p:normalViewPr>
  <p:slideViewPr>
    <p:cSldViewPr>
      <p:cViewPr>
        <p:scale>
          <a:sx n="150" d="100"/>
          <a:sy n="150" d="100"/>
        </p:scale>
        <p:origin x="-75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A651A-1A08-4498-910E-29862A06642A}" type="datetimeFigureOut">
              <a:rPr lang="ko-KR" altLang="en-US" smtClean="0"/>
              <a:pPr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EEEE7-30B4-46D7-A57A-1047039937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A651A-1A08-4498-910E-29862A06642A}" type="datetimeFigureOut">
              <a:rPr lang="ko-KR" altLang="en-US" smtClean="0"/>
              <a:pPr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EEEE7-30B4-46D7-A57A-1047039937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A651A-1A08-4498-910E-29862A06642A}" type="datetimeFigureOut">
              <a:rPr lang="ko-KR" altLang="en-US" smtClean="0"/>
              <a:pPr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EEEE7-30B4-46D7-A57A-1047039937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A651A-1A08-4498-910E-29862A06642A}" type="datetimeFigureOut">
              <a:rPr lang="ko-KR" altLang="en-US" smtClean="0"/>
              <a:pPr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EEEE7-30B4-46D7-A57A-1047039937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A651A-1A08-4498-910E-29862A06642A}" type="datetimeFigureOut">
              <a:rPr lang="ko-KR" altLang="en-US" smtClean="0"/>
              <a:pPr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EEEE7-30B4-46D7-A57A-1047039937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A651A-1A08-4498-910E-29862A06642A}" type="datetimeFigureOut">
              <a:rPr lang="ko-KR" altLang="en-US" smtClean="0"/>
              <a:pPr/>
              <a:t>2023-10-17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EEEE7-30B4-46D7-A57A-1047039937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A651A-1A08-4498-910E-29862A06642A}" type="datetimeFigureOut">
              <a:rPr lang="ko-KR" altLang="en-US" smtClean="0"/>
              <a:pPr/>
              <a:t>2023-10-17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EEEE7-30B4-46D7-A57A-1047039937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A651A-1A08-4498-910E-29862A06642A}" type="datetimeFigureOut">
              <a:rPr lang="ko-KR" altLang="en-US" smtClean="0"/>
              <a:pPr/>
              <a:t>2023-10-17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EEEE7-30B4-46D7-A57A-1047039937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A651A-1A08-4498-910E-29862A06642A}" type="datetimeFigureOut">
              <a:rPr lang="ko-KR" altLang="en-US" smtClean="0"/>
              <a:pPr/>
              <a:t>2023-10-17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EEEE7-30B4-46D7-A57A-1047039937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A651A-1A08-4498-910E-29862A06642A}" type="datetimeFigureOut">
              <a:rPr lang="ko-KR" altLang="en-US" smtClean="0"/>
              <a:pPr/>
              <a:t>2023-10-17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EEEE7-30B4-46D7-A57A-1047039937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A651A-1A08-4498-910E-29862A06642A}" type="datetimeFigureOut">
              <a:rPr lang="ko-KR" altLang="en-US" smtClean="0"/>
              <a:pPr/>
              <a:t>2023-10-17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EEEE7-30B4-46D7-A57A-1047039937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A651A-1A08-4498-910E-29862A06642A}" type="datetimeFigureOut">
              <a:rPr lang="ko-KR" altLang="en-US" smtClean="0"/>
              <a:pPr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EEEE7-30B4-46D7-A57A-1047039937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85728"/>
            <a:ext cx="8128251" cy="652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*EL(Expression Language)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표현언어 </a:t>
            </a:r>
            <a:r>
              <a:rPr lang="en-US" altLang="ko-KR" sz="1600" dirty="0" smtClean="0"/>
              <a:t>: JSP</a:t>
            </a:r>
            <a:r>
              <a:rPr lang="ko-KR" altLang="en-US" sz="1600" dirty="0" smtClean="0"/>
              <a:t>에서 화면 출력을 하기 위해 만들어진 언어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page directive</a:t>
            </a:r>
            <a:r>
              <a:rPr lang="ko-KR" altLang="en-US" sz="1600" dirty="0" smtClean="0"/>
              <a:t>에 </a:t>
            </a:r>
            <a:r>
              <a:rPr lang="en-US" altLang="ko-KR" sz="1600" dirty="0" err="1" smtClean="0"/>
              <a:t>isELIgnored</a:t>
            </a:r>
            <a:r>
              <a:rPr lang="en-US" altLang="ko-KR" sz="1600" dirty="0" smtClean="0"/>
              <a:t>=“false” </a:t>
            </a:r>
            <a:r>
              <a:rPr lang="ko-KR" altLang="en-US" sz="1600" dirty="0" smtClean="0"/>
              <a:t>인 상태로 사용할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변수의 값</a:t>
            </a:r>
            <a:r>
              <a:rPr lang="en-US" altLang="ko-KR" sz="1600" dirty="0" smtClean="0"/>
              <a:t>, scope </a:t>
            </a:r>
            <a:r>
              <a:rPr lang="ko-KR" altLang="en-US" sz="1600" dirty="0" smtClean="0"/>
              <a:t>객체의 값</a:t>
            </a:r>
            <a:r>
              <a:rPr lang="en-US" altLang="ko-KR" sz="1600" dirty="0" smtClean="0"/>
              <a:t>, web parameter 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간단한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연산결과를 출력 할 수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b="1" dirty="0"/>
              <a:t> </a:t>
            </a:r>
            <a:r>
              <a:rPr lang="en-US" altLang="ko-KR" sz="1600" b="1" dirty="0" smtClean="0"/>
              <a:t>${ </a:t>
            </a:r>
            <a:r>
              <a:rPr lang="ko-KR" altLang="en-US" sz="1600" b="1" dirty="0" smtClean="0"/>
              <a:t>코드 </a:t>
            </a:r>
            <a:r>
              <a:rPr lang="en-US" altLang="ko-KR" sz="1600" b="1" dirty="0" smtClean="0"/>
              <a:t>}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연산자의 사용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b="1" dirty="0" smtClean="0"/>
              <a:t>${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값 연산자 값 </a:t>
            </a:r>
            <a:r>
              <a:rPr lang="en-US" altLang="ko-KR" sz="1600" b="1" dirty="0" smtClean="0"/>
              <a:t>}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-EL</a:t>
            </a:r>
            <a:r>
              <a:rPr lang="ko-KR" altLang="en-US" sz="1600" dirty="0" smtClean="0"/>
              <a:t>에서는 문자가 없다</a:t>
            </a:r>
            <a:r>
              <a:rPr lang="en-US" altLang="ko-KR" sz="1600" dirty="0" smtClean="0"/>
              <a:t>. (</a:t>
            </a:r>
            <a:r>
              <a:rPr lang="en-US" altLang="ko-KR" sz="1600" b="1" dirty="0" smtClean="0"/>
              <a:t>“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나 </a:t>
            </a:r>
            <a:r>
              <a:rPr lang="en-US" altLang="ko-KR" sz="1600" b="1" dirty="0" smtClean="0"/>
              <a:t>‘</a:t>
            </a:r>
            <a:r>
              <a:rPr lang="ko-KR" altLang="en-US" sz="1600" dirty="0" smtClean="0"/>
              <a:t>로 문자열을 표현할 수 </a:t>
            </a:r>
            <a:r>
              <a:rPr lang="ko-KR" altLang="en-US" sz="1600" dirty="0" smtClean="0"/>
              <a:t>있다 </a:t>
            </a:r>
            <a:r>
              <a:rPr lang="en-US" altLang="ko-KR" sz="1600" dirty="0" smtClean="0"/>
              <a:t>)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b="1" dirty="0" smtClean="0"/>
              <a:t>“</a:t>
            </a:r>
            <a:r>
              <a:rPr lang="ko-KR" altLang="en-US" sz="1600" dirty="0" smtClean="0"/>
              <a:t>안녕하세요</a:t>
            </a:r>
            <a:r>
              <a:rPr lang="en-US" altLang="ko-KR" sz="1600" b="1" dirty="0" smtClean="0"/>
              <a:t>”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/>
              <a:t>‘</a:t>
            </a:r>
            <a:r>
              <a:rPr lang="ko-KR" altLang="en-US" sz="1600" dirty="0" smtClean="0"/>
              <a:t>안녕하세요</a:t>
            </a:r>
            <a:r>
              <a:rPr lang="en-US" altLang="ko-KR" sz="1600" b="1" dirty="0" smtClean="0"/>
              <a:t>’</a:t>
            </a:r>
          </a:p>
          <a:p>
            <a:pPr>
              <a:buFontTx/>
              <a:buChar char="-"/>
            </a:pPr>
            <a:r>
              <a:rPr lang="en-US" altLang="ko-KR" sz="1600" dirty="0" smtClean="0"/>
              <a:t>null</a:t>
            </a:r>
            <a:r>
              <a:rPr lang="ko-KR" altLang="en-US" sz="1600" dirty="0" smtClean="0"/>
              <a:t>은 출력하지 않는다</a:t>
            </a:r>
            <a:r>
              <a:rPr lang="en-US" altLang="ko-KR" sz="1600" dirty="0" smtClean="0"/>
              <a:t>.</a:t>
            </a:r>
          </a:p>
          <a:p>
            <a:pPr>
              <a:buFontTx/>
              <a:buChar char="-"/>
            </a:pPr>
            <a:endParaRPr lang="en-US" altLang="ko-KR" sz="1600" dirty="0"/>
          </a:p>
          <a:p>
            <a:r>
              <a:rPr lang="en-US" altLang="ko-KR" sz="1600" b="1" dirty="0" smtClean="0"/>
              <a:t>*web parameter</a:t>
            </a:r>
            <a:r>
              <a:rPr lang="ko-KR" altLang="en-US" sz="1600" b="1" dirty="0"/>
              <a:t> </a:t>
            </a:r>
            <a:r>
              <a:rPr lang="ko-KR" altLang="en-US" sz="1600" b="1" dirty="0" smtClean="0"/>
              <a:t>출력</a:t>
            </a:r>
            <a:endParaRPr lang="en-US" altLang="ko-KR" sz="1600" b="1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en-US" altLang="ko-KR" sz="1600" b="1" dirty="0" err="1" smtClean="0"/>
              <a:t>param</a:t>
            </a:r>
            <a:r>
              <a:rPr lang="ko-KR" altLang="en-US" sz="1600" dirty="0" smtClean="0"/>
              <a:t>객체를 사용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ko-KR" altLang="en-US" sz="1600" dirty="0" smtClean="0"/>
              <a:t>이름이 유일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${ </a:t>
            </a:r>
            <a:r>
              <a:rPr lang="en-US" altLang="ko-KR" sz="1600" b="1" dirty="0" err="1" smtClean="0"/>
              <a:t>param</a:t>
            </a:r>
            <a:r>
              <a:rPr lang="en-US" altLang="ko-KR" sz="1600" dirty="0" smtClean="0"/>
              <a:t>.</a:t>
            </a:r>
            <a:r>
              <a:rPr lang="ko-KR" altLang="en-US" sz="1600" dirty="0" err="1" smtClean="0"/>
              <a:t>폼컨트롤명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}</a:t>
            </a:r>
          </a:p>
          <a:p>
            <a:r>
              <a:rPr lang="en-US" altLang="ko-KR" sz="1600" dirty="0"/>
              <a:t> 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이름이 중복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${ </a:t>
            </a:r>
            <a:r>
              <a:rPr lang="en-US" altLang="ko-KR" sz="1600" b="1" dirty="0" err="1" smtClean="0"/>
              <a:t>paramValues</a:t>
            </a:r>
            <a:r>
              <a:rPr lang="en-US" altLang="ko-KR" sz="1600" b="1" dirty="0" smtClean="0"/>
              <a:t>.</a:t>
            </a:r>
            <a:r>
              <a:rPr lang="ko-KR" altLang="en-US" sz="1600" dirty="0" err="1" smtClean="0"/>
              <a:t>폼컨트롤명</a:t>
            </a:r>
            <a:r>
              <a:rPr lang="en-US" altLang="ko-KR" sz="1600" dirty="0" smtClean="0"/>
              <a:t>[</a:t>
            </a:r>
            <a:r>
              <a:rPr lang="ko-KR" altLang="en-US" sz="1600" dirty="0" smtClean="0"/>
              <a:t>인덱스</a:t>
            </a:r>
            <a:r>
              <a:rPr lang="en-US" altLang="ko-KR" sz="1600" dirty="0" smtClean="0"/>
              <a:t>] }</a:t>
            </a:r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10800000" flipV="1">
            <a:off x="1571604" y="2500306"/>
            <a:ext cx="857256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00298" y="2357430"/>
            <a:ext cx="457849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연산자</a:t>
            </a:r>
            <a:endParaRPr lang="en-US" altLang="ko-KR" sz="1400" dirty="0" smtClean="0"/>
          </a:p>
          <a:p>
            <a:r>
              <a:rPr lang="ko-KR" altLang="en-US" sz="1400" dirty="0" err="1" smtClean="0"/>
              <a:t>단항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!(not), +, -</a:t>
            </a:r>
          </a:p>
          <a:p>
            <a:r>
              <a:rPr lang="ko-KR" altLang="en-US" sz="1400" dirty="0" smtClean="0"/>
              <a:t>산술 </a:t>
            </a:r>
            <a:r>
              <a:rPr lang="en-US" altLang="ko-KR" sz="1400" dirty="0" smtClean="0"/>
              <a:t>: +, -, *, /, % (mod)</a:t>
            </a:r>
          </a:p>
          <a:p>
            <a:r>
              <a:rPr lang="ko-KR" altLang="en-US" sz="1400" dirty="0" smtClean="0"/>
              <a:t>관계 </a:t>
            </a:r>
            <a:r>
              <a:rPr lang="en-US" altLang="ko-KR" sz="1400" dirty="0" smtClean="0"/>
              <a:t>: &gt; (</a:t>
            </a:r>
            <a:r>
              <a:rPr lang="en-US" altLang="ko-KR" sz="1400" dirty="0" err="1" smtClean="0"/>
              <a:t>gt</a:t>
            </a:r>
            <a:r>
              <a:rPr lang="en-US" altLang="ko-KR" sz="1400" dirty="0"/>
              <a:t>)</a:t>
            </a:r>
            <a:r>
              <a:rPr lang="en-US" altLang="ko-KR" sz="1400" dirty="0" smtClean="0"/>
              <a:t>, &lt; (</a:t>
            </a:r>
            <a:r>
              <a:rPr lang="en-US" altLang="ko-KR" sz="1400" dirty="0" err="1" smtClean="0"/>
              <a:t>lt</a:t>
            </a:r>
            <a:r>
              <a:rPr lang="en-US" altLang="ko-KR" sz="1400" dirty="0" smtClean="0"/>
              <a:t>), &gt;= (</a:t>
            </a:r>
            <a:r>
              <a:rPr lang="en-US" altLang="ko-KR" sz="1400" dirty="0" err="1" smtClean="0"/>
              <a:t>ge</a:t>
            </a:r>
            <a:r>
              <a:rPr lang="en-US" altLang="ko-KR" sz="1400" dirty="0" smtClean="0"/>
              <a:t>), &lt;= (le), == </a:t>
            </a:r>
            <a:r>
              <a:rPr lang="en-US" altLang="ko-KR" sz="1400" dirty="0" smtClean="0"/>
              <a:t>( </a:t>
            </a:r>
            <a:r>
              <a:rPr lang="en-US" altLang="ko-KR" sz="1400" dirty="0" err="1" smtClean="0"/>
              <a:t>eq</a:t>
            </a:r>
            <a:r>
              <a:rPr lang="en-US" altLang="ko-KR" sz="1400" dirty="0" smtClean="0"/>
              <a:t> </a:t>
            </a:r>
            <a:r>
              <a:rPr lang="en-US" altLang="ko-KR" sz="1400" dirty="0" smtClean="0"/>
              <a:t>), != (ne)</a:t>
            </a:r>
          </a:p>
          <a:p>
            <a:r>
              <a:rPr lang="ko-KR" altLang="en-US" sz="1400" dirty="0" smtClean="0"/>
              <a:t>논리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일반논리  </a:t>
            </a:r>
            <a:r>
              <a:rPr lang="en-US" altLang="ko-KR" sz="1400" dirty="0" smtClean="0"/>
              <a:t>&amp;&amp; (and) , || (or)</a:t>
            </a:r>
          </a:p>
          <a:p>
            <a:r>
              <a:rPr lang="ko-KR" altLang="en-US" sz="1400" dirty="0" err="1" smtClean="0"/>
              <a:t>삼항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? :</a:t>
            </a:r>
          </a:p>
          <a:p>
            <a:r>
              <a:rPr lang="en-US" altLang="ko-KR" sz="1400" dirty="0"/>
              <a:t>e</a:t>
            </a:r>
            <a:r>
              <a:rPr lang="en-US" altLang="ko-KR" sz="1400" dirty="0" smtClean="0"/>
              <a:t>mpty : </a:t>
            </a:r>
            <a:r>
              <a:rPr lang="ko-KR" altLang="en-US" sz="1400" dirty="0" smtClean="0"/>
              <a:t>비어있는 값을 비교하여 </a:t>
            </a:r>
            <a:r>
              <a:rPr lang="en-US" altLang="ko-KR" sz="1400" dirty="0" smtClean="0"/>
              <a:t>true | false</a:t>
            </a:r>
            <a:r>
              <a:rPr lang="ko-KR" altLang="en-US" sz="1400" dirty="0" smtClean="0"/>
              <a:t>로 반환</a:t>
            </a:r>
            <a:endParaRPr lang="en-US" altLang="ko-KR" sz="1400" dirty="0" smtClean="0"/>
          </a:p>
          <a:p>
            <a:endParaRPr lang="en-US" altLang="ko-KR" sz="1400" dirty="0"/>
          </a:p>
        </p:txBody>
      </p:sp>
      <p:cxnSp>
        <p:nvCxnSpPr>
          <p:cNvPr id="9" name="직선 화살표 연결선 8"/>
          <p:cNvCxnSpPr/>
          <p:nvPr/>
        </p:nvCxnSpPr>
        <p:spPr>
          <a:xfrm rot="10800000" flipV="1">
            <a:off x="3786182" y="2500306"/>
            <a:ext cx="714380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0" y="2285992"/>
            <a:ext cx="1385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정수 </a:t>
            </a:r>
            <a:r>
              <a:rPr lang="en-US" altLang="ko-KR" sz="1100" dirty="0" smtClean="0"/>
              <a:t>/ </a:t>
            </a:r>
            <a:r>
              <a:rPr lang="ko-KR" altLang="en-US" sz="1100" dirty="0" smtClean="0"/>
              <a:t>정수 </a:t>
            </a:r>
            <a:r>
              <a:rPr lang="en-US" altLang="ko-KR" sz="1100" dirty="0" smtClean="0"/>
              <a:t>= </a:t>
            </a:r>
            <a:r>
              <a:rPr lang="ko-KR" altLang="en-US" sz="1100" b="1" dirty="0" smtClean="0"/>
              <a:t>실수</a:t>
            </a:r>
            <a:endParaRPr lang="ko-KR" altLang="en-US" sz="1100" b="1" dirty="0"/>
          </a:p>
        </p:txBody>
      </p:sp>
      <p:cxnSp>
        <p:nvCxnSpPr>
          <p:cNvPr id="12" name="직선 화살표 연결선 11"/>
          <p:cNvCxnSpPr/>
          <p:nvPr/>
        </p:nvCxnSpPr>
        <p:spPr>
          <a:xfrm rot="10800000">
            <a:off x="1357290" y="1357298"/>
            <a:ext cx="28575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71604" y="1428736"/>
            <a:ext cx="16129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직접 출력할 수 없다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15" name="직선 화살표 연결선 14"/>
          <p:cNvCxnSpPr/>
          <p:nvPr/>
        </p:nvCxnSpPr>
        <p:spPr>
          <a:xfrm rot="10800000" flipV="1">
            <a:off x="3929058" y="3571876"/>
            <a:ext cx="21431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14810" y="3429000"/>
            <a:ext cx="1989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null, “”, list size</a:t>
            </a:r>
            <a:r>
              <a:rPr lang="ko-KR" altLang="en-US" sz="1200" dirty="0" smtClean="0"/>
              <a:t>가 </a:t>
            </a:r>
            <a:r>
              <a:rPr lang="en-US" altLang="ko-KR" sz="1200" dirty="0" smtClean="0"/>
              <a:t>0</a:t>
            </a:r>
            <a:r>
              <a:rPr lang="ko-KR" altLang="en-US" sz="1200" dirty="0" err="1" smtClean="0"/>
              <a:t>인경우</a:t>
            </a:r>
            <a:endParaRPr lang="ko-KR" altLang="en-US" sz="1200" dirty="0"/>
          </a:p>
        </p:txBody>
      </p:sp>
      <p:cxnSp>
        <p:nvCxnSpPr>
          <p:cNvPr id="18" name="직선 화살표 연결선 17"/>
          <p:cNvCxnSpPr/>
          <p:nvPr/>
        </p:nvCxnSpPr>
        <p:spPr>
          <a:xfrm rot="10800000" flipV="1">
            <a:off x="1071538" y="5429264"/>
            <a:ext cx="2000264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14678" y="5143512"/>
            <a:ext cx="2611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&lt;input type=“text” </a:t>
            </a:r>
            <a:r>
              <a:rPr lang="en-US" altLang="ko-KR" sz="1200" b="1" dirty="0" smtClean="0"/>
              <a:t>name=“name”</a:t>
            </a:r>
          </a:p>
          <a:p>
            <a:r>
              <a:rPr lang="en-US" altLang="ko-KR" sz="1200" dirty="0" smtClean="0"/>
              <a:t>&lt;a </a:t>
            </a:r>
            <a:r>
              <a:rPr lang="en-US" altLang="ko-KR" sz="1200" dirty="0" err="1" smtClean="0"/>
              <a:t>href</a:t>
            </a:r>
            <a:r>
              <a:rPr lang="en-US" altLang="ko-KR" sz="1200" dirty="0" smtClean="0"/>
              <a:t>=“</a:t>
            </a:r>
            <a:r>
              <a:rPr lang="en-US" altLang="ko-KR" sz="1200" dirty="0" err="1" smtClean="0"/>
              <a:t>xx.jsp?</a:t>
            </a:r>
            <a:r>
              <a:rPr lang="en-US" altLang="ko-KR" sz="1200" b="1" dirty="0" err="1" smtClean="0"/>
              <a:t>name</a:t>
            </a:r>
            <a:r>
              <a:rPr lang="en-US" altLang="ko-KR" sz="1200" b="1" dirty="0" smtClean="0"/>
              <a:t>=</a:t>
            </a:r>
            <a:r>
              <a:rPr lang="ko-KR" altLang="en-US" sz="1200" b="1" dirty="0" smtClean="0"/>
              <a:t>값</a:t>
            </a:r>
            <a:endParaRPr lang="ko-KR" altLang="en-US" sz="12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4235455" cy="6278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*EL</a:t>
            </a:r>
            <a:r>
              <a:rPr lang="ko-KR" altLang="en-US" dirty="0" smtClean="0"/>
              <a:t>에서 변수 출력</a:t>
            </a:r>
            <a:endParaRPr lang="en-US" altLang="ko-KR" dirty="0" smtClean="0"/>
          </a:p>
          <a:p>
            <a:r>
              <a:rPr lang="en-US" altLang="ko-KR" sz="1600" dirty="0" smtClean="0"/>
              <a:t> - EL</a:t>
            </a:r>
            <a:r>
              <a:rPr lang="ko-KR" altLang="en-US" sz="1600" dirty="0" smtClean="0"/>
              <a:t>에서는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변수를 직접 출력할 수 없다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*scope</a:t>
            </a:r>
            <a:r>
              <a:rPr lang="ko-KR" altLang="en-US" sz="1600" dirty="0" smtClean="0"/>
              <a:t>객체의 사용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-scope </a:t>
            </a:r>
            <a:r>
              <a:rPr lang="ko-KR" altLang="en-US" sz="1600" dirty="0" smtClean="0"/>
              <a:t>객체에 저장된 값은 출력할 수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scope</a:t>
            </a:r>
            <a:r>
              <a:rPr lang="ko-KR" altLang="en-US" sz="1600" dirty="0" smtClean="0"/>
              <a:t>객체  </a:t>
            </a:r>
            <a:r>
              <a:rPr lang="en-US" altLang="ko-KR" sz="1600" dirty="0" smtClean="0"/>
              <a:t>=&gt; EL</a:t>
            </a:r>
            <a:r>
              <a:rPr lang="ko-KR" altLang="en-US" sz="1600" dirty="0" smtClean="0"/>
              <a:t>에서 사용하는 </a:t>
            </a:r>
            <a:r>
              <a:rPr lang="en-US" altLang="ko-KR" sz="1600" dirty="0" smtClean="0"/>
              <a:t>scope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-page        =&gt; </a:t>
            </a:r>
            <a:r>
              <a:rPr lang="en-US" altLang="ko-KR" sz="1600" dirty="0" err="1" smtClean="0"/>
              <a:t>pageScope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-request    =&gt; </a:t>
            </a:r>
            <a:r>
              <a:rPr lang="en-US" altLang="ko-KR" sz="1600" dirty="0" err="1" smtClean="0"/>
              <a:t>requestScope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-session    =&gt;  </a:t>
            </a:r>
            <a:r>
              <a:rPr lang="en-US" altLang="ko-KR" sz="1600" dirty="0" err="1" smtClean="0"/>
              <a:t>sessionScope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-application =&gt; </a:t>
            </a:r>
            <a:r>
              <a:rPr lang="en-US" altLang="ko-KR" sz="1600" dirty="0" err="1" smtClean="0"/>
              <a:t>applicationScope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1.scope</a:t>
            </a:r>
            <a:r>
              <a:rPr lang="ko-KR" altLang="en-US" sz="1600" dirty="0" smtClean="0"/>
              <a:t>객체에 값 설정</a:t>
            </a:r>
            <a:endParaRPr lang="en-US" altLang="ko-KR" sz="1600" dirty="0" smtClean="0"/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pageContext.setAttribute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”, </a:t>
            </a:r>
            <a:r>
              <a:rPr lang="ko-KR" altLang="en-US" sz="1600" dirty="0" smtClean="0"/>
              <a:t>값 </a:t>
            </a:r>
            <a:r>
              <a:rPr lang="en-US" altLang="ko-KR" sz="1600" dirty="0" smtClean="0"/>
              <a:t>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request.setAttribute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”,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session.setAttribute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”,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application.setAttribute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”,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);</a:t>
            </a:r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2. EL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scope</a:t>
            </a:r>
            <a:r>
              <a:rPr lang="ko-KR" altLang="en-US" sz="1600" dirty="0" smtClean="0"/>
              <a:t>객체 값 얻기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${ </a:t>
            </a:r>
            <a:r>
              <a:rPr lang="en-US" altLang="ko-KR" sz="1600" dirty="0" err="1" smtClean="0"/>
              <a:t>pageScope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이름 </a:t>
            </a:r>
            <a:r>
              <a:rPr lang="en-US" altLang="ko-KR" sz="1600" dirty="0" smtClean="0"/>
              <a:t>}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${ </a:t>
            </a:r>
            <a:r>
              <a:rPr lang="en-US" altLang="ko-KR" sz="1600" dirty="0" err="1" smtClean="0"/>
              <a:t>requestScope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이름 </a:t>
            </a:r>
            <a:r>
              <a:rPr lang="en-US" altLang="ko-KR" sz="1600" dirty="0" smtClean="0"/>
              <a:t>}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${ </a:t>
            </a:r>
            <a:r>
              <a:rPr lang="en-US" altLang="ko-KR" sz="1600" dirty="0" err="1" smtClean="0"/>
              <a:t>sessionScope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이름 </a:t>
            </a:r>
            <a:r>
              <a:rPr lang="en-US" altLang="ko-KR" sz="1600" dirty="0" smtClean="0"/>
              <a:t>}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${ </a:t>
            </a:r>
            <a:r>
              <a:rPr lang="en-US" altLang="ko-KR" sz="1600" dirty="0" err="1" smtClean="0"/>
              <a:t>applicationScope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이름 </a:t>
            </a:r>
            <a:r>
              <a:rPr lang="en-US" altLang="ko-KR" sz="1600" dirty="0" smtClean="0"/>
              <a:t>} </a:t>
            </a:r>
            <a:endParaRPr lang="ko-KR" altLang="en-US" sz="1600" dirty="0"/>
          </a:p>
        </p:txBody>
      </p:sp>
      <p:sp>
        <p:nvSpPr>
          <p:cNvPr id="5" name="자유형 4"/>
          <p:cNvSpPr/>
          <p:nvPr/>
        </p:nvSpPr>
        <p:spPr>
          <a:xfrm>
            <a:off x="1757363" y="642938"/>
            <a:ext cx="2390775" cy="357187"/>
          </a:xfrm>
          <a:custGeom>
            <a:avLst/>
            <a:gdLst>
              <a:gd name="connsiteX0" fmla="*/ 2233612 w 2390775"/>
              <a:gd name="connsiteY0" fmla="*/ 0 h 357187"/>
              <a:gd name="connsiteX1" fmla="*/ 2362200 w 2390775"/>
              <a:gd name="connsiteY1" fmla="*/ 4762 h 357187"/>
              <a:gd name="connsiteX2" fmla="*/ 2376487 w 2390775"/>
              <a:gd name="connsiteY2" fmla="*/ 14287 h 357187"/>
              <a:gd name="connsiteX3" fmla="*/ 2381250 w 2390775"/>
              <a:gd name="connsiteY3" fmla="*/ 33337 h 357187"/>
              <a:gd name="connsiteX4" fmla="*/ 2390775 w 2390775"/>
              <a:gd name="connsiteY4" fmla="*/ 57150 h 357187"/>
              <a:gd name="connsiteX5" fmla="*/ 2381250 w 2390775"/>
              <a:gd name="connsiteY5" fmla="*/ 180975 h 357187"/>
              <a:gd name="connsiteX6" fmla="*/ 2376487 w 2390775"/>
              <a:gd name="connsiteY6" fmla="*/ 195262 h 357187"/>
              <a:gd name="connsiteX7" fmla="*/ 2357437 w 2390775"/>
              <a:gd name="connsiteY7" fmla="*/ 214312 h 357187"/>
              <a:gd name="connsiteX8" fmla="*/ 2324100 w 2390775"/>
              <a:gd name="connsiteY8" fmla="*/ 252412 h 357187"/>
              <a:gd name="connsiteX9" fmla="*/ 2309812 w 2390775"/>
              <a:gd name="connsiteY9" fmla="*/ 257175 h 357187"/>
              <a:gd name="connsiteX10" fmla="*/ 2276475 w 2390775"/>
              <a:gd name="connsiteY10" fmla="*/ 280987 h 357187"/>
              <a:gd name="connsiteX11" fmla="*/ 2252662 w 2390775"/>
              <a:gd name="connsiteY11" fmla="*/ 295275 h 357187"/>
              <a:gd name="connsiteX12" fmla="*/ 2195512 w 2390775"/>
              <a:gd name="connsiteY12" fmla="*/ 314325 h 357187"/>
              <a:gd name="connsiteX13" fmla="*/ 2166937 w 2390775"/>
              <a:gd name="connsiteY13" fmla="*/ 319087 h 357187"/>
              <a:gd name="connsiteX14" fmla="*/ 2147887 w 2390775"/>
              <a:gd name="connsiteY14" fmla="*/ 323850 h 357187"/>
              <a:gd name="connsiteX15" fmla="*/ 2133600 w 2390775"/>
              <a:gd name="connsiteY15" fmla="*/ 328612 h 357187"/>
              <a:gd name="connsiteX16" fmla="*/ 2095500 w 2390775"/>
              <a:gd name="connsiteY16" fmla="*/ 333375 h 357187"/>
              <a:gd name="connsiteX17" fmla="*/ 2047875 w 2390775"/>
              <a:gd name="connsiteY17" fmla="*/ 342900 h 357187"/>
              <a:gd name="connsiteX18" fmla="*/ 1538287 w 2390775"/>
              <a:gd name="connsiteY18" fmla="*/ 333375 h 357187"/>
              <a:gd name="connsiteX19" fmla="*/ 1509712 w 2390775"/>
              <a:gd name="connsiteY19" fmla="*/ 328612 h 357187"/>
              <a:gd name="connsiteX20" fmla="*/ 1428750 w 2390775"/>
              <a:gd name="connsiteY20" fmla="*/ 319087 h 357187"/>
              <a:gd name="connsiteX21" fmla="*/ 1395412 w 2390775"/>
              <a:gd name="connsiteY21" fmla="*/ 309562 h 357187"/>
              <a:gd name="connsiteX22" fmla="*/ 1314450 w 2390775"/>
              <a:gd name="connsiteY22" fmla="*/ 300037 h 357187"/>
              <a:gd name="connsiteX23" fmla="*/ 1276350 w 2390775"/>
              <a:gd name="connsiteY23" fmla="*/ 295275 h 357187"/>
              <a:gd name="connsiteX24" fmla="*/ 1223962 w 2390775"/>
              <a:gd name="connsiteY24" fmla="*/ 290512 h 357187"/>
              <a:gd name="connsiteX25" fmla="*/ 1171575 w 2390775"/>
              <a:gd name="connsiteY25" fmla="*/ 280987 h 357187"/>
              <a:gd name="connsiteX26" fmla="*/ 1100137 w 2390775"/>
              <a:gd name="connsiteY26" fmla="*/ 276225 h 357187"/>
              <a:gd name="connsiteX27" fmla="*/ 1014412 w 2390775"/>
              <a:gd name="connsiteY27" fmla="*/ 261937 h 357187"/>
              <a:gd name="connsiteX28" fmla="*/ 985837 w 2390775"/>
              <a:gd name="connsiteY28" fmla="*/ 257175 h 357187"/>
              <a:gd name="connsiteX29" fmla="*/ 933450 w 2390775"/>
              <a:gd name="connsiteY29" fmla="*/ 252412 h 357187"/>
              <a:gd name="connsiteX30" fmla="*/ 904875 w 2390775"/>
              <a:gd name="connsiteY30" fmla="*/ 242887 h 357187"/>
              <a:gd name="connsiteX31" fmla="*/ 871537 w 2390775"/>
              <a:gd name="connsiteY31" fmla="*/ 238125 h 357187"/>
              <a:gd name="connsiteX32" fmla="*/ 476250 w 2390775"/>
              <a:gd name="connsiteY32" fmla="*/ 242887 h 357187"/>
              <a:gd name="connsiteX33" fmla="*/ 404812 w 2390775"/>
              <a:gd name="connsiteY33" fmla="*/ 247650 h 357187"/>
              <a:gd name="connsiteX34" fmla="*/ 381000 w 2390775"/>
              <a:gd name="connsiteY34" fmla="*/ 252412 h 357187"/>
              <a:gd name="connsiteX35" fmla="*/ 352425 w 2390775"/>
              <a:gd name="connsiteY35" fmla="*/ 257175 h 357187"/>
              <a:gd name="connsiteX36" fmla="*/ 314325 w 2390775"/>
              <a:gd name="connsiteY36" fmla="*/ 261937 h 357187"/>
              <a:gd name="connsiteX37" fmla="*/ 290512 w 2390775"/>
              <a:gd name="connsiteY37" fmla="*/ 266700 h 357187"/>
              <a:gd name="connsiteX38" fmla="*/ 257175 w 2390775"/>
              <a:gd name="connsiteY38" fmla="*/ 271462 h 357187"/>
              <a:gd name="connsiteX39" fmla="*/ 223837 w 2390775"/>
              <a:gd name="connsiteY39" fmla="*/ 285750 h 357187"/>
              <a:gd name="connsiteX40" fmla="*/ 200025 w 2390775"/>
              <a:gd name="connsiteY40" fmla="*/ 295275 h 357187"/>
              <a:gd name="connsiteX41" fmla="*/ 166687 w 2390775"/>
              <a:gd name="connsiteY41" fmla="*/ 300037 h 357187"/>
              <a:gd name="connsiteX42" fmla="*/ 138112 w 2390775"/>
              <a:gd name="connsiteY42" fmla="*/ 314325 h 357187"/>
              <a:gd name="connsiteX43" fmla="*/ 104775 w 2390775"/>
              <a:gd name="connsiteY43" fmla="*/ 323850 h 357187"/>
              <a:gd name="connsiteX44" fmla="*/ 90487 w 2390775"/>
              <a:gd name="connsiteY44" fmla="*/ 333375 h 357187"/>
              <a:gd name="connsiteX45" fmla="*/ 71437 w 2390775"/>
              <a:gd name="connsiteY45" fmla="*/ 338137 h 357187"/>
              <a:gd name="connsiteX46" fmla="*/ 14287 w 2390775"/>
              <a:gd name="connsiteY46" fmla="*/ 352425 h 357187"/>
              <a:gd name="connsiteX47" fmla="*/ 0 w 2390775"/>
              <a:gd name="connsiteY47" fmla="*/ 357187 h 357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390775" h="357187">
                <a:moveTo>
                  <a:pt x="2233612" y="0"/>
                </a:moveTo>
                <a:cubicBezTo>
                  <a:pt x="2276475" y="1587"/>
                  <a:pt x="2319521" y="494"/>
                  <a:pt x="2362200" y="4762"/>
                </a:cubicBezTo>
                <a:cubicBezTo>
                  <a:pt x="2367895" y="5332"/>
                  <a:pt x="2373312" y="9525"/>
                  <a:pt x="2376487" y="14287"/>
                </a:cubicBezTo>
                <a:cubicBezTo>
                  <a:pt x="2380118" y="19733"/>
                  <a:pt x="2379180" y="27127"/>
                  <a:pt x="2381250" y="33337"/>
                </a:cubicBezTo>
                <a:cubicBezTo>
                  <a:pt x="2383954" y="41447"/>
                  <a:pt x="2387600" y="49212"/>
                  <a:pt x="2390775" y="57150"/>
                </a:cubicBezTo>
                <a:cubicBezTo>
                  <a:pt x="2387600" y="98425"/>
                  <a:pt x="2385510" y="139798"/>
                  <a:pt x="2381250" y="180975"/>
                </a:cubicBezTo>
                <a:cubicBezTo>
                  <a:pt x="2380733" y="185968"/>
                  <a:pt x="2379405" y="191177"/>
                  <a:pt x="2376487" y="195262"/>
                </a:cubicBezTo>
                <a:cubicBezTo>
                  <a:pt x="2371267" y="202569"/>
                  <a:pt x="2363350" y="207554"/>
                  <a:pt x="2357437" y="214312"/>
                </a:cubicBezTo>
                <a:cubicBezTo>
                  <a:pt x="2343548" y="230185"/>
                  <a:pt x="2342216" y="239472"/>
                  <a:pt x="2324100" y="252412"/>
                </a:cubicBezTo>
                <a:cubicBezTo>
                  <a:pt x="2320015" y="255330"/>
                  <a:pt x="2314575" y="255587"/>
                  <a:pt x="2309812" y="257175"/>
                </a:cubicBezTo>
                <a:cubicBezTo>
                  <a:pt x="2295846" y="267650"/>
                  <a:pt x="2290399" y="272285"/>
                  <a:pt x="2276475" y="280987"/>
                </a:cubicBezTo>
                <a:cubicBezTo>
                  <a:pt x="2268625" y="285893"/>
                  <a:pt x="2261067" y="291396"/>
                  <a:pt x="2252662" y="295275"/>
                </a:cubicBezTo>
                <a:cubicBezTo>
                  <a:pt x="2235836" y="303041"/>
                  <a:pt x="2214497" y="310528"/>
                  <a:pt x="2195512" y="314325"/>
                </a:cubicBezTo>
                <a:cubicBezTo>
                  <a:pt x="2186043" y="316219"/>
                  <a:pt x="2176406" y="317193"/>
                  <a:pt x="2166937" y="319087"/>
                </a:cubicBezTo>
                <a:cubicBezTo>
                  <a:pt x="2160519" y="320371"/>
                  <a:pt x="2154181" y="322052"/>
                  <a:pt x="2147887" y="323850"/>
                </a:cubicBezTo>
                <a:cubicBezTo>
                  <a:pt x="2143060" y="325229"/>
                  <a:pt x="2138539" y="327714"/>
                  <a:pt x="2133600" y="328612"/>
                </a:cubicBezTo>
                <a:cubicBezTo>
                  <a:pt x="2121008" y="330902"/>
                  <a:pt x="2108170" y="331565"/>
                  <a:pt x="2095500" y="333375"/>
                </a:cubicBezTo>
                <a:cubicBezTo>
                  <a:pt x="2068246" y="337268"/>
                  <a:pt x="2071021" y="337113"/>
                  <a:pt x="2047875" y="342900"/>
                </a:cubicBezTo>
                <a:lnTo>
                  <a:pt x="1538287" y="333375"/>
                </a:lnTo>
                <a:cubicBezTo>
                  <a:pt x="1528634" y="333119"/>
                  <a:pt x="1519271" y="329978"/>
                  <a:pt x="1509712" y="328612"/>
                </a:cubicBezTo>
                <a:cubicBezTo>
                  <a:pt x="1486836" y="325344"/>
                  <a:pt x="1451212" y="321583"/>
                  <a:pt x="1428750" y="319087"/>
                </a:cubicBezTo>
                <a:cubicBezTo>
                  <a:pt x="1417637" y="315912"/>
                  <a:pt x="1406673" y="312161"/>
                  <a:pt x="1395412" y="309562"/>
                </a:cubicBezTo>
                <a:cubicBezTo>
                  <a:pt x="1369072" y="303484"/>
                  <a:pt x="1340990" y="302831"/>
                  <a:pt x="1314450" y="300037"/>
                </a:cubicBezTo>
                <a:cubicBezTo>
                  <a:pt x="1301722" y="298697"/>
                  <a:pt x="1289078" y="296615"/>
                  <a:pt x="1276350" y="295275"/>
                </a:cubicBezTo>
                <a:cubicBezTo>
                  <a:pt x="1258912" y="293439"/>
                  <a:pt x="1241425" y="292100"/>
                  <a:pt x="1223962" y="290512"/>
                </a:cubicBezTo>
                <a:cubicBezTo>
                  <a:pt x="1211585" y="288037"/>
                  <a:pt x="1183197" y="282094"/>
                  <a:pt x="1171575" y="280987"/>
                </a:cubicBezTo>
                <a:cubicBezTo>
                  <a:pt x="1147817" y="278724"/>
                  <a:pt x="1123950" y="277812"/>
                  <a:pt x="1100137" y="276225"/>
                </a:cubicBezTo>
                <a:cubicBezTo>
                  <a:pt x="1005128" y="258950"/>
                  <a:pt x="1085292" y="272842"/>
                  <a:pt x="1014412" y="261937"/>
                </a:cubicBezTo>
                <a:cubicBezTo>
                  <a:pt x="1004868" y="260469"/>
                  <a:pt x="995427" y="258303"/>
                  <a:pt x="985837" y="257175"/>
                </a:cubicBezTo>
                <a:cubicBezTo>
                  <a:pt x="968423" y="255126"/>
                  <a:pt x="950912" y="254000"/>
                  <a:pt x="933450" y="252412"/>
                </a:cubicBezTo>
                <a:cubicBezTo>
                  <a:pt x="923925" y="249237"/>
                  <a:pt x="914658" y="245145"/>
                  <a:pt x="904875" y="242887"/>
                </a:cubicBezTo>
                <a:cubicBezTo>
                  <a:pt x="893937" y="240363"/>
                  <a:pt x="882762" y="238125"/>
                  <a:pt x="871537" y="238125"/>
                </a:cubicBezTo>
                <a:cubicBezTo>
                  <a:pt x="739765" y="238125"/>
                  <a:pt x="608012" y="241300"/>
                  <a:pt x="476250" y="242887"/>
                </a:cubicBezTo>
                <a:cubicBezTo>
                  <a:pt x="452437" y="244475"/>
                  <a:pt x="428559" y="245275"/>
                  <a:pt x="404812" y="247650"/>
                </a:cubicBezTo>
                <a:cubicBezTo>
                  <a:pt x="396758" y="248455"/>
                  <a:pt x="388964" y="250964"/>
                  <a:pt x="381000" y="252412"/>
                </a:cubicBezTo>
                <a:cubicBezTo>
                  <a:pt x="371499" y="254139"/>
                  <a:pt x="361984" y="255809"/>
                  <a:pt x="352425" y="257175"/>
                </a:cubicBezTo>
                <a:cubicBezTo>
                  <a:pt x="339755" y="258985"/>
                  <a:pt x="326975" y="259991"/>
                  <a:pt x="314325" y="261937"/>
                </a:cubicBezTo>
                <a:cubicBezTo>
                  <a:pt x="306324" y="263168"/>
                  <a:pt x="298497" y="265369"/>
                  <a:pt x="290512" y="266700"/>
                </a:cubicBezTo>
                <a:cubicBezTo>
                  <a:pt x="279440" y="268545"/>
                  <a:pt x="268287" y="269875"/>
                  <a:pt x="257175" y="271462"/>
                </a:cubicBezTo>
                <a:cubicBezTo>
                  <a:pt x="223726" y="288186"/>
                  <a:pt x="251867" y="275238"/>
                  <a:pt x="223837" y="285750"/>
                </a:cubicBezTo>
                <a:cubicBezTo>
                  <a:pt x="215833" y="288752"/>
                  <a:pt x="208319" y="293202"/>
                  <a:pt x="200025" y="295275"/>
                </a:cubicBezTo>
                <a:cubicBezTo>
                  <a:pt x="189135" y="297997"/>
                  <a:pt x="177800" y="298450"/>
                  <a:pt x="166687" y="300037"/>
                </a:cubicBezTo>
                <a:cubicBezTo>
                  <a:pt x="106456" y="320117"/>
                  <a:pt x="202772" y="286615"/>
                  <a:pt x="138112" y="314325"/>
                </a:cubicBezTo>
                <a:cubicBezTo>
                  <a:pt x="116735" y="323486"/>
                  <a:pt x="123321" y="314577"/>
                  <a:pt x="104775" y="323850"/>
                </a:cubicBezTo>
                <a:cubicBezTo>
                  <a:pt x="99655" y="326410"/>
                  <a:pt x="95748" y="331120"/>
                  <a:pt x="90487" y="333375"/>
                </a:cubicBezTo>
                <a:cubicBezTo>
                  <a:pt x="84471" y="335953"/>
                  <a:pt x="77647" y="336067"/>
                  <a:pt x="71437" y="338137"/>
                </a:cubicBezTo>
                <a:cubicBezTo>
                  <a:pt x="25216" y="353544"/>
                  <a:pt x="71827" y="344204"/>
                  <a:pt x="14287" y="352425"/>
                </a:cubicBezTo>
                <a:lnTo>
                  <a:pt x="0" y="357187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200025" y="3905250"/>
            <a:ext cx="238125" cy="1609725"/>
          </a:xfrm>
          <a:custGeom>
            <a:avLst/>
            <a:gdLst>
              <a:gd name="connsiteX0" fmla="*/ 142875 w 238125"/>
              <a:gd name="connsiteY0" fmla="*/ 1609725 h 1609725"/>
              <a:gd name="connsiteX1" fmla="*/ 123825 w 238125"/>
              <a:gd name="connsiteY1" fmla="*/ 1600200 h 1609725"/>
              <a:gd name="connsiteX2" fmla="*/ 95250 w 238125"/>
              <a:gd name="connsiteY2" fmla="*/ 1571625 h 1609725"/>
              <a:gd name="connsiteX3" fmla="*/ 85725 w 238125"/>
              <a:gd name="connsiteY3" fmla="*/ 1552575 h 1609725"/>
              <a:gd name="connsiteX4" fmla="*/ 61913 w 238125"/>
              <a:gd name="connsiteY4" fmla="*/ 1519238 h 1609725"/>
              <a:gd name="connsiteX5" fmla="*/ 47625 w 238125"/>
              <a:gd name="connsiteY5" fmla="*/ 1490663 h 1609725"/>
              <a:gd name="connsiteX6" fmla="*/ 38100 w 238125"/>
              <a:gd name="connsiteY6" fmla="*/ 1462088 h 1609725"/>
              <a:gd name="connsiteX7" fmla="*/ 28575 w 238125"/>
              <a:gd name="connsiteY7" fmla="*/ 1443038 h 1609725"/>
              <a:gd name="connsiteX8" fmla="*/ 23813 w 238125"/>
              <a:gd name="connsiteY8" fmla="*/ 1423988 h 1609725"/>
              <a:gd name="connsiteX9" fmla="*/ 14288 w 238125"/>
              <a:gd name="connsiteY9" fmla="*/ 1366838 h 1609725"/>
              <a:gd name="connsiteX10" fmla="*/ 9525 w 238125"/>
              <a:gd name="connsiteY10" fmla="*/ 1352550 h 1609725"/>
              <a:gd name="connsiteX11" fmla="*/ 4763 w 238125"/>
              <a:gd name="connsiteY11" fmla="*/ 1276350 h 1609725"/>
              <a:gd name="connsiteX12" fmla="*/ 0 w 238125"/>
              <a:gd name="connsiteY12" fmla="*/ 1219200 h 1609725"/>
              <a:gd name="connsiteX13" fmla="*/ 4763 w 238125"/>
              <a:gd name="connsiteY13" fmla="*/ 447675 h 1609725"/>
              <a:gd name="connsiteX14" fmla="*/ 9525 w 238125"/>
              <a:gd name="connsiteY14" fmla="*/ 419100 h 1609725"/>
              <a:gd name="connsiteX15" fmla="*/ 23813 w 238125"/>
              <a:gd name="connsiteY15" fmla="*/ 366713 h 1609725"/>
              <a:gd name="connsiteX16" fmla="*/ 33338 w 238125"/>
              <a:gd name="connsiteY16" fmla="*/ 333375 h 1609725"/>
              <a:gd name="connsiteX17" fmla="*/ 38100 w 238125"/>
              <a:gd name="connsiteY17" fmla="*/ 319088 h 1609725"/>
              <a:gd name="connsiteX18" fmla="*/ 47625 w 238125"/>
              <a:gd name="connsiteY18" fmla="*/ 300038 h 1609725"/>
              <a:gd name="connsiteX19" fmla="*/ 61913 w 238125"/>
              <a:gd name="connsiteY19" fmla="*/ 266700 h 1609725"/>
              <a:gd name="connsiteX20" fmla="*/ 76200 w 238125"/>
              <a:gd name="connsiteY20" fmla="*/ 233363 h 1609725"/>
              <a:gd name="connsiteX21" fmla="*/ 80963 w 238125"/>
              <a:gd name="connsiteY21" fmla="*/ 219075 h 1609725"/>
              <a:gd name="connsiteX22" fmla="*/ 90488 w 238125"/>
              <a:gd name="connsiteY22" fmla="*/ 204788 h 1609725"/>
              <a:gd name="connsiteX23" fmla="*/ 100013 w 238125"/>
              <a:gd name="connsiteY23" fmla="*/ 185738 h 1609725"/>
              <a:gd name="connsiteX24" fmla="*/ 119063 w 238125"/>
              <a:gd name="connsiteY24" fmla="*/ 157163 h 1609725"/>
              <a:gd name="connsiteX25" fmla="*/ 123825 w 238125"/>
              <a:gd name="connsiteY25" fmla="*/ 142875 h 1609725"/>
              <a:gd name="connsiteX26" fmla="*/ 142875 w 238125"/>
              <a:gd name="connsiteY26" fmla="*/ 114300 h 1609725"/>
              <a:gd name="connsiteX27" fmla="*/ 147638 w 238125"/>
              <a:gd name="connsiteY27" fmla="*/ 100013 h 1609725"/>
              <a:gd name="connsiteX28" fmla="*/ 161925 w 238125"/>
              <a:gd name="connsiteY28" fmla="*/ 85725 h 1609725"/>
              <a:gd name="connsiteX29" fmla="*/ 180975 w 238125"/>
              <a:gd name="connsiteY29" fmla="*/ 52388 h 1609725"/>
              <a:gd name="connsiteX30" fmla="*/ 195263 w 238125"/>
              <a:gd name="connsiteY30" fmla="*/ 38100 h 1609725"/>
              <a:gd name="connsiteX31" fmla="*/ 214313 w 238125"/>
              <a:gd name="connsiteY31" fmla="*/ 19050 h 1609725"/>
              <a:gd name="connsiteX32" fmla="*/ 228600 w 238125"/>
              <a:gd name="connsiteY32" fmla="*/ 4763 h 1609725"/>
              <a:gd name="connsiteX33" fmla="*/ 238125 w 238125"/>
              <a:gd name="connsiteY33" fmla="*/ 0 h 160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38125" h="1609725">
                <a:moveTo>
                  <a:pt x="142875" y="1609725"/>
                </a:moveTo>
                <a:cubicBezTo>
                  <a:pt x="136525" y="1606550"/>
                  <a:pt x="129369" y="1604635"/>
                  <a:pt x="123825" y="1600200"/>
                </a:cubicBezTo>
                <a:cubicBezTo>
                  <a:pt x="113306" y="1591785"/>
                  <a:pt x="101274" y="1583673"/>
                  <a:pt x="95250" y="1571625"/>
                </a:cubicBezTo>
                <a:cubicBezTo>
                  <a:pt x="92075" y="1565275"/>
                  <a:pt x="89247" y="1558739"/>
                  <a:pt x="85725" y="1552575"/>
                </a:cubicBezTo>
                <a:cubicBezTo>
                  <a:pt x="80156" y="1542830"/>
                  <a:pt x="68042" y="1527410"/>
                  <a:pt x="61913" y="1519238"/>
                </a:cubicBezTo>
                <a:cubicBezTo>
                  <a:pt x="44540" y="1467122"/>
                  <a:pt x="72248" y="1546064"/>
                  <a:pt x="47625" y="1490663"/>
                </a:cubicBezTo>
                <a:cubicBezTo>
                  <a:pt x="43547" y="1481488"/>
                  <a:pt x="42590" y="1471068"/>
                  <a:pt x="38100" y="1462088"/>
                </a:cubicBezTo>
                <a:lnTo>
                  <a:pt x="28575" y="1443038"/>
                </a:lnTo>
                <a:cubicBezTo>
                  <a:pt x="26988" y="1436688"/>
                  <a:pt x="24984" y="1430428"/>
                  <a:pt x="23813" y="1423988"/>
                </a:cubicBezTo>
                <a:cubicBezTo>
                  <a:pt x="18441" y="1394439"/>
                  <a:pt x="20865" y="1393147"/>
                  <a:pt x="14288" y="1366838"/>
                </a:cubicBezTo>
                <a:cubicBezTo>
                  <a:pt x="13070" y="1361968"/>
                  <a:pt x="11113" y="1357313"/>
                  <a:pt x="9525" y="1352550"/>
                </a:cubicBezTo>
                <a:cubicBezTo>
                  <a:pt x="7938" y="1327150"/>
                  <a:pt x="6576" y="1301735"/>
                  <a:pt x="4763" y="1276350"/>
                </a:cubicBezTo>
                <a:cubicBezTo>
                  <a:pt x="3401" y="1257283"/>
                  <a:pt x="0" y="1238316"/>
                  <a:pt x="0" y="1219200"/>
                </a:cubicBezTo>
                <a:cubicBezTo>
                  <a:pt x="0" y="962020"/>
                  <a:pt x="1702" y="704837"/>
                  <a:pt x="4763" y="447675"/>
                </a:cubicBezTo>
                <a:cubicBezTo>
                  <a:pt x="4878" y="438019"/>
                  <a:pt x="7798" y="428601"/>
                  <a:pt x="9525" y="419100"/>
                </a:cubicBezTo>
                <a:cubicBezTo>
                  <a:pt x="15842" y="384356"/>
                  <a:pt x="12243" y="404315"/>
                  <a:pt x="23813" y="366713"/>
                </a:cubicBezTo>
                <a:cubicBezTo>
                  <a:pt x="27212" y="355667"/>
                  <a:pt x="30017" y="344445"/>
                  <a:pt x="33338" y="333375"/>
                </a:cubicBezTo>
                <a:cubicBezTo>
                  <a:pt x="34780" y="328567"/>
                  <a:pt x="36123" y="323702"/>
                  <a:pt x="38100" y="319088"/>
                </a:cubicBezTo>
                <a:cubicBezTo>
                  <a:pt x="40897" y="312562"/>
                  <a:pt x="45132" y="306685"/>
                  <a:pt x="47625" y="300038"/>
                </a:cubicBezTo>
                <a:cubicBezTo>
                  <a:pt x="60806" y="264891"/>
                  <a:pt x="42610" y="295655"/>
                  <a:pt x="61913" y="266700"/>
                </a:cubicBezTo>
                <a:cubicBezTo>
                  <a:pt x="73079" y="233200"/>
                  <a:pt x="58548" y="274550"/>
                  <a:pt x="76200" y="233363"/>
                </a:cubicBezTo>
                <a:cubicBezTo>
                  <a:pt x="78178" y="228749"/>
                  <a:pt x="78718" y="223565"/>
                  <a:pt x="80963" y="219075"/>
                </a:cubicBezTo>
                <a:cubicBezTo>
                  <a:pt x="83523" y="213956"/>
                  <a:pt x="87648" y="209758"/>
                  <a:pt x="90488" y="204788"/>
                </a:cubicBezTo>
                <a:cubicBezTo>
                  <a:pt x="94010" y="198624"/>
                  <a:pt x="96360" y="191826"/>
                  <a:pt x="100013" y="185738"/>
                </a:cubicBezTo>
                <a:cubicBezTo>
                  <a:pt x="105903" y="175922"/>
                  <a:pt x="119063" y="157163"/>
                  <a:pt x="119063" y="157163"/>
                </a:cubicBezTo>
                <a:cubicBezTo>
                  <a:pt x="120650" y="152400"/>
                  <a:pt x="121387" y="147263"/>
                  <a:pt x="123825" y="142875"/>
                </a:cubicBezTo>
                <a:cubicBezTo>
                  <a:pt x="129384" y="132868"/>
                  <a:pt x="139254" y="125160"/>
                  <a:pt x="142875" y="114300"/>
                </a:cubicBezTo>
                <a:cubicBezTo>
                  <a:pt x="144463" y="109538"/>
                  <a:pt x="144853" y="104190"/>
                  <a:pt x="147638" y="100013"/>
                </a:cubicBezTo>
                <a:cubicBezTo>
                  <a:pt x="151374" y="94409"/>
                  <a:pt x="157613" y="90899"/>
                  <a:pt x="161925" y="85725"/>
                </a:cubicBezTo>
                <a:cubicBezTo>
                  <a:pt x="184429" y="58720"/>
                  <a:pt x="157676" y="85006"/>
                  <a:pt x="180975" y="52388"/>
                </a:cubicBezTo>
                <a:cubicBezTo>
                  <a:pt x="184890" y="46907"/>
                  <a:pt x="190500" y="42863"/>
                  <a:pt x="195263" y="38100"/>
                </a:cubicBezTo>
                <a:cubicBezTo>
                  <a:pt x="204333" y="10887"/>
                  <a:pt x="192542" y="33564"/>
                  <a:pt x="214313" y="19050"/>
                </a:cubicBezTo>
                <a:cubicBezTo>
                  <a:pt x="219917" y="15314"/>
                  <a:pt x="223341" y="8970"/>
                  <a:pt x="228600" y="4763"/>
                </a:cubicBezTo>
                <a:cubicBezTo>
                  <a:pt x="231372" y="2545"/>
                  <a:pt x="234950" y="1588"/>
                  <a:pt x="238125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2190750" y="3914775"/>
            <a:ext cx="1921750" cy="1590675"/>
          </a:xfrm>
          <a:custGeom>
            <a:avLst/>
            <a:gdLst>
              <a:gd name="connsiteX0" fmla="*/ 1423988 w 1921750"/>
              <a:gd name="connsiteY0" fmla="*/ 0 h 1590675"/>
              <a:gd name="connsiteX1" fmla="*/ 1438275 w 1921750"/>
              <a:gd name="connsiteY1" fmla="*/ 9525 h 1590675"/>
              <a:gd name="connsiteX2" fmla="*/ 1514475 w 1921750"/>
              <a:gd name="connsiteY2" fmla="*/ 28575 h 1590675"/>
              <a:gd name="connsiteX3" fmla="*/ 1533525 w 1921750"/>
              <a:gd name="connsiteY3" fmla="*/ 42863 h 1590675"/>
              <a:gd name="connsiteX4" fmla="*/ 1562100 w 1921750"/>
              <a:gd name="connsiteY4" fmla="*/ 61913 h 1590675"/>
              <a:gd name="connsiteX5" fmla="*/ 1590675 w 1921750"/>
              <a:gd name="connsiteY5" fmla="*/ 90488 h 1590675"/>
              <a:gd name="connsiteX6" fmla="*/ 1614488 w 1921750"/>
              <a:gd name="connsiteY6" fmla="*/ 123825 h 1590675"/>
              <a:gd name="connsiteX7" fmla="*/ 1662113 w 1921750"/>
              <a:gd name="connsiteY7" fmla="*/ 190500 h 1590675"/>
              <a:gd name="connsiteX8" fmla="*/ 1681163 w 1921750"/>
              <a:gd name="connsiteY8" fmla="*/ 214313 h 1590675"/>
              <a:gd name="connsiteX9" fmla="*/ 1733550 w 1921750"/>
              <a:gd name="connsiteY9" fmla="*/ 280988 h 1590675"/>
              <a:gd name="connsiteX10" fmla="*/ 1752600 w 1921750"/>
              <a:gd name="connsiteY10" fmla="*/ 309563 h 1590675"/>
              <a:gd name="connsiteX11" fmla="*/ 1757363 w 1921750"/>
              <a:gd name="connsiteY11" fmla="*/ 333375 h 1590675"/>
              <a:gd name="connsiteX12" fmla="*/ 1790700 w 1921750"/>
              <a:gd name="connsiteY12" fmla="*/ 385763 h 1590675"/>
              <a:gd name="connsiteX13" fmla="*/ 1809750 w 1921750"/>
              <a:gd name="connsiteY13" fmla="*/ 428625 h 1590675"/>
              <a:gd name="connsiteX14" fmla="*/ 1819275 w 1921750"/>
              <a:gd name="connsiteY14" fmla="*/ 452438 h 1590675"/>
              <a:gd name="connsiteX15" fmla="*/ 1833563 w 1921750"/>
              <a:gd name="connsiteY15" fmla="*/ 481013 h 1590675"/>
              <a:gd name="connsiteX16" fmla="*/ 1843088 w 1921750"/>
              <a:gd name="connsiteY16" fmla="*/ 509588 h 1590675"/>
              <a:gd name="connsiteX17" fmla="*/ 1862138 w 1921750"/>
              <a:gd name="connsiteY17" fmla="*/ 547688 h 1590675"/>
              <a:gd name="connsiteX18" fmla="*/ 1871663 w 1921750"/>
              <a:gd name="connsiteY18" fmla="*/ 576263 h 1590675"/>
              <a:gd name="connsiteX19" fmla="*/ 1885950 w 1921750"/>
              <a:gd name="connsiteY19" fmla="*/ 604838 h 1590675"/>
              <a:gd name="connsiteX20" fmla="*/ 1905000 w 1921750"/>
              <a:gd name="connsiteY20" fmla="*/ 652463 h 1590675"/>
              <a:gd name="connsiteX21" fmla="*/ 1885950 w 1921750"/>
              <a:gd name="connsiteY21" fmla="*/ 885825 h 1590675"/>
              <a:gd name="connsiteX22" fmla="*/ 1881188 w 1921750"/>
              <a:gd name="connsiteY22" fmla="*/ 900113 h 1590675"/>
              <a:gd name="connsiteX23" fmla="*/ 1866900 w 1921750"/>
              <a:gd name="connsiteY23" fmla="*/ 919163 h 1590675"/>
              <a:gd name="connsiteX24" fmla="*/ 1833563 w 1921750"/>
              <a:gd name="connsiteY24" fmla="*/ 962025 h 1590675"/>
              <a:gd name="connsiteX25" fmla="*/ 1833563 w 1921750"/>
              <a:gd name="connsiteY25" fmla="*/ 962025 h 1590675"/>
              <a:gd name="connsiteX26" fmla="*/ 1824038 w 1921750"/>
              <a:gd name="connsiteY26" fmla="*/ 981075 h 1590675"/>
              <a:gd name="connsiteX27" fmla="*/ 1804988 w 1921750"/>
              <a:gd name="connsiteY27" fmla="*/ 995363 h 1590675"/>
              <a:gd name="connsiteX28" fmla="*/ 1790700 w 1921750"/>
              <a:gd name="connsiteY28" fmla="*/ 1004888 h 1590675"/>
              <a:gd name="connsiteX29" fmla="*/ 1771650 w 1921750"/>
              <a:gd name="connsiteY29" fmla="*/ 1019175 h 1590675"/>
              <a:gd name="connsiteX30" fmla="*/ 1743075 w 1921750"/>
              <a:gd name="connsiteY30" fmla="*/ 1038225 h 1590675"/>
              <a:gd name="connsiteX31" fmla="*/ 1728788 w 1921750"/>
              <a:gd name="connsiteY31" fmla="*/ 1052513 h 1590675"/>
              <a:gd name="connsiteX32" fmla="*/ 1700213 w 1921750"/>
              <a:gd name="connsiteY32" fmla="*/ 1062038 h 1590675"/>
              <a:gd name="connsiteX33" fmla="*/ 1633538 w 1921750"/>
              <a:gd name="connsiteY33" fmla="*/ 1071563 h 1590675"/>
              <a:gd name="connsiteX34" fmla="*/ 1576388 w 1921750"/>
              <a:gd name="connsiteY34" fmla="*/ 1081088 h 1590675"/>
              <a:gd name="connsiteX35" fmla="*/ 1295400 w 1921750"/>
              <a:gd name="connsiteY35" fmla="*/ 1085850 h 1590675"/>
              <a:gd name="connsiteX36" fmla="*/ 1223963 w 1921750"/>
              <a:gd name="connsiteY36" fmla="*/ 1100138 h 1590675"/>
              <a:gd name="connsiteX37" fmla="*/ 1185863 w 1921750"/>
              <a:gd name="connsiteY37" fmla="*/ 1104900 h 1590675"/>
              <a:gd name="connsiteX38" fmla="*/ 1143000 w 1921750"/>
              <a:gd name="connsiteY38" fmla="*/ 1114425 h 1590675"/>
              <a:gd name="connsiteX39" fmla="*/ 1090613 w 1921750"/>
              <a:gd name="connsiteY39" fmla="*/ 1123950 h 1590675"/>
              <a:gd name="connsiteX40" fmla="*/ 1057275 w 1921750"/>
              <a:gd name="connsiteY40" fmla="*/ 1133475 h 1590675"/>
              <a:gd name="connsiteX41" fmla="*/ 1028700 w 1921750"/>
              <a:gd name="connsiteY41" fmla="*/ 1143000 h 1590675"/>
              <a:gd name="connsiteX42" fmla="*/ 990600 w 1921750"/>
              <a:gd name="connsiteY42" fmla="*/ 1152525 h 1590675"/>
              <a:gd name="connsiteX43" fmla="*/ 966788 w 1921750"/>
              <a:gd name="connsiteY43" fmla="*/ 1157288 h 1590675"/>
              <a:gd name="connsiteX44" fmla="*/ 919163 w 1921750"/>
              <a:gd name="connsiteY44" fmla="*/ 1171575 h 1590675"/>
              <a:gd name="connsiteX45" fmla="*/ 900113 w 1921750"/>
              <a:gd name="connsiteY45" fmla="*/ 1181100 h 1590675"/>
              <a:gd name="connsiteX46" fmla="*/ 881063 w 1921750"/>
              <a:gd name="connsiteY46" fmla="*/ 1185863 h 1590675"/>
              <a:gd name="connsiteX47" fmla="*/ 833438 w 1921750"/>
              <a:gd name="connsiteY47" fmla="*/ 1209675 h 1590675"/>
              <a:gd name="connsiteX48" fmla="*/ 785813 w 1921750"/>
              <a:gd name="connsiteY48" fmla="*/ 1238250 h 1590675"/>
              <a:gd name="connsiteX49" fmla="*/ 771525 w 1921750"/>
              <a:gd name="connsiteY49" fmla="*/ 1243013 h 1590675"/>
              <a:gd name="connsiteX50" fmla="*/ 742950 w 1921750"/>
              <a:gd name="connsiteY50" fmla="*/ 1257300 h 1590675"/>
              <a:gd name="connsiteX51" fmla="*/ 695325 w 1921750"/>
              <a:gd name="connsiteY51" fmla="*/ 1276350 h 1590675"/>
              <a:gd name="connsiteX52" fmla="*/ 671513 w 1921750"/>
              <a:gd name="connsiteY52" fmla="*/ 1295400 h 1590675"/>
              <a:gd name="connsiteX53" fmla="*/ 647700 w 1921750"/>
              <a:gd name="connsiteY53" fmla="*/ 1300163 h 1590675"/>
              <a:gd name="connsiteX54" fmla="*/ 633413 w 1921750"/>
              <a:gd name="connsiteY54" fmla="*/ 1304925 h 1590675"/>
              <a:gd name="connsiteX55" fmla="*/ 595313 w 1921750"/>
              <a:gd name="connsiteY55" fmla="*/ 1323975 h 1590675"/>
              <a:gd name="connsiteX56" fmla="*/ 552450 w 1921750"/>
              <a:gd name="connsiteY56" fmla="*/ 1338263 h 1590675"/>
              <a:gd name="connsiteX57" fmla="*/ 514350 w 1921750"/>
              <a:gd name="connsiteY57" fmla="*/ 1357313 h 1590675"/>
              <a:gd name="connsiteX58" fmla="*/ 500063 w 1921750"/>
              <a:gd name="connsiteY58" fmla="*/ 1362075 h 1590675"/>
              <a:gd name="connsiteX59" fmla="*/ 476250 w 1921750"/>
              <a:gd name="connsiteY59" fmla="*/ 1376363 h 1590675"/>
              <a:gd name="connsiteX60" fmla="*/ 461963 w 1921750"/>
              <a:gd name="connsiteY60" fmla="*/ 1381125 h 1590675"/>
              <a:gd name="connsiteX61" fmla="*/ 400050 w 1921750"/>
              <a:gd name="connsiteY61" fmla="*/ 1404938 h 1590675"/>
              <a:gd name="connsiteX62" fmla="*/ 376238 w 1921750"/>
              <a:gd name="connsiteY62" fmla="*/ 1419225 h 1590675"/>
              <a:gd name="connsiteX63" fmla="*/ 338138 w 1921750"/>
              <a:gd name="connsiteY63" fmla="*/ 1433513 h 1590675"/>
              <a:gd name="connsiteX64" fmla="*/ 295275 w 1921750"/>
              <a:gd name="connsiteY64" fmla="*/ 1447800 h 1590675"/>
              <a:gd name="connsiteX65" fmla="*/ 257175 w 1921750"/>
              <a:gd name="connsiteY65" fmla="*/ 1466850 h 1590675"/>
              <a:gd name="connsiteX66" fmla="*/ 242888 w 1921750"/>
              <a:gd name="connsiteY66" fmla="*/ 1476375 h 1590675"/>
              <a:gd name="connsiteX67" fmla="*/ 166688 w 1921750"/>
              <a:gd name="connsiteY67" fmla="*/ 1504950 h 1590675"/>
              <a:gd name="connsiteX68" fmla="*/ 123825 w 1921750"/>
              <a:gd name="connsiteY68" fmla="*/ 1524000 h 1590675"/>
              <a:gd name="connsiteX69" fmla="*/ 109538 w 1921750"/>
              <a:gd name="connsiteY69" fmla="*/ 1528763 h 1590675"/>
              <a:gd name="connsiteX70" fmla="*/ 66675 w 1921750"/>
              <a:gd name="connsiteY70" fmla="*/ 1547813 h 1590675"/>
              <a:gd name="connsiteX71" fmla="*/ 52388 w 1921750"/>
              <a:gd name="connsiteY71" fmla="*/ 1557338 h 1590675"/>
              <a:gd name="connsiteX72" fmla="*/ 38100 w 1921750"/>
              <a:gd name="connsiteY72" fmla="*/ 1562100 h 1590675"/>
              <a:gd name="connsiteX73" fmla="*/ 19050 w 1921750"/>
              <a:gd name="connsiteY73" fmla="*/ 1571625 h 1590675"/>
              <a:gd name="connsiteX74" fmla="*/ 0 w 1921750"/>
              <a:gd name="connsiteY74" fmla="*/ 1590675 h 1590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921750" h="1590675">
                <a:moveTo>
                  <a:pt x="1423988" y="0"/>
                </a:moveTo>
                <a:cubicBezTo>
                  <a:pt x="1428750" y="3175"/>
                  <a:pt x="1432885" y="7600"/>
                  <a:pt x="1438275" y="9525"/>
                </a:cubicBezTo>
                <a:cubicBezTo>
                  <a:pt x="1466140" y="19477"/>
                  <a:pt x="1487373" y="23155"/>
                  <a:pt x="1514475" y="28575"/>
                </a:cubicBezTo>
                <a:cubicBezTo>
                  <a:pt x="1520825" y="33338"/>
                  <a:pt x="1527022" y="38311"/>
                  <a:pt x="1533525" y="42863"/>
                </a:cubicBezTo>
                <a:cubicBezTo>
                  <a:pt x="1542903" y="49428"/>
                  <a:pt x="1553544" y="54308"/>
                  <a:pt x="1562100" y="61913"/>
                </a:cubicBezTo>
                <a:cubicBezTo>
                  <a:pt x="1615269" y="109174"/>
                  <a:pt x="1544223" y="59519"/>
                  <a:pt x="1590675" y="90488"/>
                </a:cubicBezTo>
                <a:cubicBezTo>
                  <a:pt x="1608302" y="125742"/>
                  <a:pt x="1590351" y="94861"/>
                  <a:pt x="1614488" y="123825"/>
                </a:cubicBezTo>
                <a:cubicBezTo>
                  <a:pt x="1686930" y="210756"/>
                  <a:pt x="1621420" y="132368"/>
                  <a:pt x="1662113" y="190500"/>
                </a:cubicBezTo>
                <a:cubicBezTo>
                  <a:pt x="1667942" y="198828"/>
                  <a:pt x="1675301" y="206008"/>
                  <a:pt x="1681163" y="214313"/>
                </a:cubicBezTo>
                <a:cubicBezTo>
                  <a:pt x="1727024" y="279283"/>
                  <a:pt x="1699067" y="257998"/>
                  <a:pt x="1733550" y="280988"/>
                </a:cubicBezTo>
                <a:cubicBezTo>
                  <a:pt x="1739900" y="290513"/>
                  <a:pt x="1747863" y="299142"/>
                  <a:pt x="1752600" y="309563"/>
                </a:cubicBezTo>
                <a:cubicBezTo>
                  <a:pt x="1755950" y="316932"/>
                  <a:pt x="1753743" y="326135"/>
                  <a:pt x="1757363" y="333375"/>
                </a:cubicBezTo>
                <a:cubicBezTo>
                  <a:pt x="1783390" y="385429"/>
                  <a:pt x="1765054" y="283188"/>
                  <a:pt x="1790700" y="385763"/>
                </a:cubicBezTo>
                <a:cubicBezTo>
                  <a:pt x="1799790" y="422117"/>
                  <a:pt x="1789152" y="387428"/>
                  <a:pt x="1809750" y="428625"/>
                </a:cubicBezTo>
                <a:cubicBezTo>
                  <a:pt x="1813573" y="436272"/>
                  <a:pt x="1815737" y="444655"/>
                  <a:pt x="1819275" y="452438"/>
                </a:cubicBezTo>
                <a:cubicBezTo>
                  <a:pt x="1823682" y="462133"/>
                  <a:pt x="1829467" y="471183"/>
                  <a:pt x="1833563" y="481013"/>
                </a:cubicBezTo>
                <a:cubicBezTo>
                  <a:pt x="1837425" y="490281"/>
                  <a:pt x="1839133" y="500360"/>
                  <a:pt x="1843088" y="509588"/>
                </a:cubicBezTo>
                <a:cubicBezTo>
                  <a:pt x="1848681" y="522639"/>
                  <a:pt x="1856545" y="534637"/>
                  <a:pt x="1862138" y="547688"/>
                </a:cubicBezTo>
                <a:cubicBezTo>
                  <a:pt x="1866093" y="556916"/>
                  <a:pt x="1867801" y="566995"/>
                  <a:pt x="1871663" y="576263"/>
                </a:cubicBezTo>
                <a:cubicBezTo>
                  <a:pt x="1875759" y="586093"/>
                  <a:pt x="1881854" y="595008"/>
                  <a:pt x="1885950" y="604838"/>
                </a:cubicBezTo>
                <a:cubicBezTo>
                  <a:pt x="1915371" y="675451"/>
                  <a:pt x="1878503" y="599470"/>
                  <a:pt x="1905000" y="652463"/>
                </a:cubicBezTo>
                <a:cubicBezTo>
                  <a:pt x="1892582" y="925660"/>
                  <a:pt x="1921750" y="790355"/>
                  <a:pt x="1885950" y="885825"/>
                </a:cubicBezTo>
                <a:cubicBezTo>
                  <a:pt x="1884187" y="890526"/>
                  <a:pt x="1883679" y="895754"/>
                  <a:pt x="1881188" y="900113"/>
                </a:cubicBezTo>
                <a:cubicBezTo>
                  <a:pt x="1877250" y="907005"/>
                  <a:pt x="1871663" y="912813"/>
                  <a:pt x="1866900" y="919163"/>
                </a:cubicBezTo>
                <a:cubicBezTo>
                  <a:pt x="1857879" y="946229"/>
                  <a:pt x="1865688" y="929900"/>
                  <a:pt x="1833563" y="962025"/>
                </a:cubicBezTo>
                <a:lnTo>
                  <a:pt x="1833563" y="962025"/>
                </a:lnTo>
                <a:cubicBezTo>
                  <a:pt x="1830388" y="968375"/>
                  <a:pt x="1828658" y="975685"/>
                  <a:pt x="1824038" y="981075"/>
                </a:cubicBezTo>
                <a:cubicBezTo>
                  <a:pt x="1818872" y="987102"/>
                  <a:pt x="1811447" y="990749"/>
                  <a:pt x="1804988" y="995363"/>
                </a:cubicBezTo>
                <a:cubicBezTo>
                  <a:pt x="1800330" y="998690"/>
                  <a:pt x="1795358" y="1001561"/>
                  <a:pt x="1790700" y="1004888"/>
                </a:cubicBezTo>
                <a:cubicBezTo>
                  <a:pt x="1784241" y="1009501"/>
                  <a:pt x="1778153" y="1014623"/>
                  <a:pt x="1771650" y="1019175"/>
                </a:cubicBezTo>
                <a:cubicBezTo>
                  <a:pt x="1762272" y="1025740"/>
                  <a:pt x="1751169" y="1030130"/>
                  <a:pt x="1743075" y="1038225"/>
                </a:cubicBezTo>
                <a:cubicBezTo>
                  <a:pt x="1738313" y="1042988"/>
                  <a:pt x="1734676" y="1049242"/>
                  <a:pt x="1728788" y="1052513"/>
                </a:cubicBezTo>
                <a:cubicBezTo>
                  <a:pt x="1720011" y="1057389"/>
                  <a:pt x="1709830" y="1059153"/>
                  <a:pt x="1700213" y="1062038"/>
                </a:cubicBezTo>
                <a:cubicBezTo>
                  <a:pt x="1671304" y="1070710"/>
                  <a:pt x="1673979" y="1066048"/>
                  <a:pt x="1633538" y="1071563"/>
                </a:cubicBezTo>
                <a:cubicBezTo>
                  <a:pt x="1614402" y="1074173"/>
                  <a:pt x="1595684" y="1080273"/>
                  <a:pt x="1576388" y="1081088"/>
                </a:cubicBezTo>
                <a:cubicBezTo>
                  <a:pt x="1482795" y="1085042"/>
                  <a:pt x="1389063" y="1084263"/>
                  <a:pt x="1295400" y="1085850"/>
                </a:cubicBezTo>
                <a:cubicBezTo>
                  <a:pt x="1190255" y="1100873"/>
                  <a:pt x="1341583" y="1078085"/>
                  <a:pt x="1223963" y="1100138"/>
                </a:cubicBezTo>
                <a:cubicBezTo>
                  <a:pt x="1211383" y="1102497"/>
                  <a:pt x="1198563" y="1103313"/>
                  <a:pt x="1185863" y="1104900"/>
                </a:cubicBezTo>
                <a:cubicBezTo>
                  <a:pt x="1160669" y="1113299"/>
                  <a:pt x="1179884" y="1107719"/>
                  <a:pt x="1143000" y="1114425"/>
                </a:cubicBezTo>
                <a:cubicBezTo>
                  <a:pt x="1069781" y="1127738"/>
                  <a:pt x="1174816" y="1109918"/>
                  <a:pt x="1090613" y="1123950"/>
                </a:cubicBezTo>
                <a:cubicBezTo>
                  <a:pt x="1042614" y="1139951"/>
                  <a:pt x="1117051" y="1115543"/>
                  <a:pt x="1057275" y="1133475"/>
                </a:cubicBezTo>
                <a:cubicBezTo>
                  <a:pt x="1047658" y="1136360"/>
                  <a:pt x="1038354" y="1140242"/>
                  <a:pt x="1028700" y="1143000"/>
                </a:cubicBezTo>
                <a:cubicBezTo>
                  <a:pt x="1016113" y="1146596"/>
                  <a:pt x="1003437" y="1149957"/>
                  <a:pt x="990600" y="1152525"/>
                </a:cubicBezTo>
                <a:cubicBezTo>
                  <a:pt x="982663" y="1154113"/>
                  <a:pt x="974541" y="1154962"/>
                  <a:pt x="966788" y="1157288"/>
                </a:cubicBezTo>
                <a:cubicBezTo>
                  <a:pt x="904145" y="1176081"/>
                  <a:pt x="981007" y="1159207"/>
                  <a:pt x="919163" y="1171575"/>
                </a:cubicBezTo>
                <a:cubicBezTo>
                  <a:pt x="912813" y="1174750"/>
                  <a:pt x="906760" y="1178607"/>
                  <a:pt x="900113" y="1181100"/>
                </a:cubicBezTo>
                <a:cubicBezTo>
                  <a:pt x="893984" y="1183398"/>
                  <a:pt x="887079" y="1183285"/>
                  <a:pt x="881063" y="1185863"/>
                </a:cubicBezTo>
                <a:cubicBezTo>
                  <a:pt x="864749" y="1192855"/>
                  <a:pt x="848206" y="1199830"/>
                  <a:pt x="833438" y="1209675"/>
                </a:cubicBezTo>
                <a:cubicBezTo>
                  <a:pt x="815844" y="1221404"/>
                  <a:pt x="807700" y="1227306"/>
                  <a:pt x="785813" y="1238250"/>
                </a:cubicBezTo>
                <a:cubicBezTo>
                  <a:pt x="781323" y="1240495"/>
                  <a:pt x="776113" y="1240974"/>
                  <a:pt x="771525" y="1243013"/>
                </a:cubicBezTo>
                <a:cubicBezTo>
                  <a:pt x="761794" y="1247338"/>
                  <a:pt x="752706" y="1253032"/>
                  <a:pt x="742950" y="1257300"/>
                </a:cubicBezTo>
                <a:cubicBezTo>
                  <a:pt x="727286" y="1264153"/>
                  <a:pt x="695325" y="1276350"/>
                  <a:pt x="695325" y="1276350"/>
                </a:cubicBezTo>
                <a:cubicBezTo>
                  <a:pt x="687388" y="1282700"/>
                  <a:pt x="680605" y="1290854"/>
                  <a:pt x="671513" y="1295400"/>
                </a:cubicBezTo>
                <a:cubicBezTo>
                  <a:pt x="664273" y="1299020"/>
                  <a:pt x="655553" y="1298200"/>
                  <a:pt x="647700" y="1300163"/>
                </a:cubicBezTo>
                <a:cubicBezTo>
                  <a:pt x="642830" y="1301381"/>
                  <a:pt x="638113" y="1303162"/>
                  <a:pt x="633413" y="1304925"/>
                </a:cubicBezTo>
                <a:cubicBezTo>
                  <a:pt x="567491" y="1329645"/>
                  <a:pt x="641347" y="1300958"/>
                  <a:pt x="595313" y="1323975"/>
                </a:cubicBezTo>
                <a:cubicBezTo>
                  <a:pt x="529870" y="1356697"/>
                  <a:pt x="607014" y="1315527"/>
                  <a:pt x="552450" y="1338263"/>
                </a:cubicBezTo>
                <a:cubicBezTo>
                  <a:pt x="539343" y="1343724"/>
                  <a:pt x="527820" y="1352823"/>
                  <a:pt x="514350" y="1357313"/>
                </a:cubicBezTo>
                <a:cubicBezTo>
                  <a:pt x="509588" y="1358900"/>
                  <a:pt x="504553" y="1359830"/>
                  <a:pt x="500063" y="1362075"/>
                </a:cubicBezTo>
                <a:cubicBezTo>
                  <a:pt x="491783" y="1366215"/>
                  <a:pt x="484530" y="1372223"/>
                  <a:pt x="476250" y="1376363"/>
                </a:cubicBezTo>
                <a:cubicBezTo>
                  <a:pt x="471760" y="1378608"/>
                  <a:pt x="466550" y="1379086"/>
                  <a:pt x="461963" y="1381125"/>
                </a:cubicBezTo>
                <a:cubicBezTo>
                  <a:pt x="409429" y="1404474"/>
                  <a:pt x="458410" y="1388264"/>
                  <a:pt x="400050" y="1404938"/>
                </a:cubicBezTo>
                <a:cubicBezTo>
                  <a:pt x="392113" y="1409700"/>
                  <a:pt x="384517" y="1415085"/>
                  <a:pt x="376238" y="1419225"/>
                </a:cubicBezTo>
                <a:cubicBezTo>
                  <a:pt x="336778" y="1438954"/>
                  <a:pt x="366986" y="1421149"/>
                  <a:pt x="338138" y="1433513"/>
                </a:cubicBezTo>
                <a:cubicBezTo>
                  <a:pt x="303636" y="1448300"/>
                  <a:pt x="335412" y="1439774"/>
                  <a:pt x="295275" y="1447800"/>
                </a:cubicBezTo>
                <a:cubicBezTo>
                  <a:pt x="282575" y="1454150"/>
                  <a:pt x="269640" y="1460051"/>
                  <a:pt x="257175" y="1466850"/>
                </a:cubicBezTo>
                <a:cubicBezTo>
                  <a:pt x="252150" y="1469591"/>
                  <a:pt x="248075" y="1473954"/>
                  <a:pt x="242888" y="1476375"/>
                </a:cubicBezTo>
                <a:cubicBezTo>
                  <a:pt x="194277" y="1499061"/>
                  <a:pt x="201135" y="1496339"/>
                  <a:pt x="166688" y="1504950"/>
                </a:cubicBezTo>
                <a:cubicBezTo>
                  <a:pt x="145037" y="1515775"/>
                  <a:pt x="148153" y="1514877"/>
                  <a:pt x="123825" y="1524000"/>
                </a:cubicBezTo>
                <a:cubicBezTo>
                  <a:pt x="119125" y="1525763"/>
                  <a:pt x="114028" y="1526518"/>
                  <a:pt x="109538" y="1528763"/>
                </a:cubicBezTo>
                <a:cubicBezTo>
                  <a:pt x="68345" y="1549360"/>
                  <a:pt x="103026" y="1538724"/>
                  <a:pt x="66675" y="1547813"/>
                </a:cubicBezTo>
                <a:cubicBezTo>
                  <a:pt x="61913" y="1550988"/>
                  <a:pt x="57507" y="1554778"/>
                  <a:pt x="52388" y="1557338"/>
                </a:cubicBezTo>
                <a:cubicBezTo>
                  <a:pt x="47898" y="1559583"/>
                  <a:pt x="42714" y="1560123"/>
                  <a:pt x="38100" y="1562100"/>
                </a:cubicBezTo>
                <a:cubicBezTo>
                  <a:pt x="31574" y="1564897"/>
                  <a:pt x="25400" y="1568450"/>
                  <a:pt x="19050" y="1571625"/>
                </a:cubicBezTo>
                <a:lnTo>
                  <a:pt x="0" y="1590675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571472" y="6357958"/>
            <a:ext cx="164307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rot="10800000">
            <a:off x="1428728" y="6429396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43042" y="6429396"/>
            <a:ext cx="2007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scope</a:t>
            </a:r>
            <a:r>
              <a:rPr lang="ko-KR" altLang="en-US" sz="1100" dirty="0" smtClean="0"/>
              <a:t>객체는 생략할 수 있다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4429132"/>
            <a:ext cx="3857652" cy="1600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자유형 16"/>
          <p:cNvSpPr/>
          <p:nvPr/>
        </p:nvSpPr>
        <p:spPr>
          <a:xfrm>
            <a:off x="5386388" y="5686425"/>
            <a:ext cx="790575" cy="223838"/>
          </a:xfrm>
          <a:custGeom>
            <a:avLst/>
            <a:gdLst>
              <a:gd name="connsiteX0" fmla="*/ 0 w 790575"/>
              <a:gd name="connsiteY0" fmla="*/ 223838 h 223838"/>
              <a:gd name="connsiteX1" fmla="*/ 9525 w 790575"/>
              <a:gd name="connsiteY1" fmla="*/ 176213 h 223838"/>
              <a:gd name="connsiteX2" fmla="*/ 38100 w 790575"/>
              <a:gd name="connsiteY2" fmla="*/ 147638 h 223838"/>
              <a:gd name="connsiteX3" fmla="*/ 52387 w 790575"/>
              <a:gd name="connsiteY3" fmla="*/ 138113 h 223838"/>
              <a:gd name="connsiteX4" fmla="*/ 90487 w 790575"/>
              <a:gd name="connsiteY4" fmla="*/ 128588 h 223838"/>
              <a:gd name="connsiteX5" fmla="*/ 128587 w 790575"/>
              <a:gd name="connsiteY5" fmla="*/ 119063 h 223838"/>
              <a:gd name="connsiteX6" fmla="*/ 252412 w 790575"/>
              <a:gd name="connsiteY6" fmla="*/ 123825 h 223838"/>
              <a:gd name="connsiteX7" fmla="*/ 300037 w 790575"/>
              <a:gd name="connsiteY7" fmla="*/ 133350 h 223838"/>
              <a:gd name="connsiteX8" fmla="*/ 652462 w 790575"/>
              <a:gd name="connsiteY8" fmla="*/ 128588 h 223838"/>
              <a:gd name="connsiteX9" fmla="*/ 671512 w 790575"/>
              <a:gd name="connsiteY9" fmla="*/ 119063 h 223838"/>
              <a:gd name="connsiteX10" fmla="*/ 685800 w 790575"/>
              <a:gd name="connsiteY10" fmla="*/ 114300 h 223838"/>
              <a:gd name="connsiteX11" fmla="*/ 714375 w 790575"/>
              <a:gd name="connsiteY11" fmla="*/ 95250 h 223838"/>
              <a:gd name="connsiteX12" fmla="*/ 757237 w 790575"/>
              <a:gd name="connsiteY12" fmla="*/ 57150 h 223838"/>
              <a:gd name="connsiteX13" fmla="*/ 776287 w 790575"/>
              <a:gd name="connsiteY13" fmla="*/ 28575 h 223838"/>
              <a:gd name="connsiteX14" fmla="*/ 781050 w 790575"/>
              <a:gd name="connsiteY14" fmla="*/ 14288 h 223838"/>
              <a:gd name="connsiteX15" fmla="*/ 790575 w 790575"/>
              <a:gd name="connsiteY15" fmla="*/ 0 h 223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0575" h="223838">
                <a:moveTo>
                  <a:pt x="0" y="223838"/>
                </a:moveTo>
                <a:cubicBezTo>
                  <a:pt x="3175" y="207963"/>
                  <a:pt x="4764" y="191686"/>
                  <a:pt x="9525" y="176213"/>
                </a:cubicBezTo>
                <a:cubicBezTo>
                  <a:pt x="13601" y="162966"/>
                  <a:pt x="28132" y="154758"/>
                  <a:pt x="38100" y="147638"/>
                </a:cubicBezTo>
                <a:cubicBezTo>
                  <a:pt x="42758" y="144311"/>
                  <a:pt x="47268" y="140673"/>
                  <a:pt x="52387" y="138113"/>
                </a:cubicBezTo>
                <a:cubicBezTo>
                  <a:pt x="62794" y="132909"/>
                  <a:pt x="80390" y="130918"/>
                  <a:pt x="90487" y="128588"/>
                </a:cubicBezTo>
                <a:cubicBezTo>
                  <a:pt x="103243" y="125644"/>
                  <a:pt x="115887" y="122238"/>
                  <a:pt x="128587" y="119063"/>
                </a:cubicBezTo>
                <a:cubicBezTo>
                  <a:pt x="169862" y="120650"/>
                  <a:pt x="211249" y="120395"/>
                  <a:pt x="252412" y="123825"/>
                </a:cubicBezTo>
                <a:cubicBezTo>
                  <a:pt x="268545" y="125169"/>
                  <a:pt x="283849" y="133157"/>
                  <a:pt x="300037" y="133350"/>
                </a:cubicBezTo>
                <a:lnTo>
                  <a:pt x="652462" y="128588"/>
                </a:lnTo>
                <a:cubicBezTo>
                  <a:pt x="658812" y="125413"/>
                  <a:pt x="664987" y="121860"/>
                  <a:pt x="671512" y="119063"/>
                </a:cubicBezTo>
                <a:cubicBezTo>
                  <a:pt x="676126" y="117085"/>
                  <a:pt x="681411" y="116738"/>
                  <a:pt x="685800" y="114300"/>
                </a:cubicBezTo>
                <a:cubicBezTo>
                  <a:pt x="695807" y="108741"/>
                  <a:pt x="704850" y="101600"/>
                  <a:pt x="714375" y="95250"/>
                </a:cubicBezTo>
                <a:cubicBezTo>
                  <a:pt x="731552" y="83798"/>
                  <a:pt x="744189" y="76721"/>
                  <a:pt x="757237" y="57150"/>
                </a:cubicBezTo>
                <a:cubicBezTo>
                  <a:pt x="763587" y="47625"/>
                  <a:pt x="772666" y="39435"/>
                  <a:pt x="776287" y="28575"/>
                </a:cubicBezTo>
                <a:cubicBezTo>
                  <a:pt x="777875" y="23813"/>
                  <a:pt x="778805" y="18778"/>
                  <a:pt x="781050" y="14288"/>
                </a:cubicBezTo>
                <a:cubicBezTo>
                  <a:pt x="783610" y="9168"/>
                  <a:pt x="790575" y="0"/>
                  <a:pt x="790575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6296025" y="5477801"/>
            <a:ext cx="333375" cy="108612"/>
          </a:xfrm>
          <a:custGeom>
            <a:avLst/>
            <a:gdLst>
              <a:gd name="connsiteX0" fmla="*/ 4763 w 333375"/>
              <a:gd name="connsiteY0" fmla="*/ 108612 h 108612"/>
              <a:gd name="connsiteX1" fmla="*/ 0 w 333375"/>
              <a:gd name="connsiteY1" fmla="*/ 94324 h 108612"/>
              <a:gd name="connsiteX2" fmla="*/ 4763 w 333375"/>
              <a:gd name="connsiteY2" fmla="*/ 70512 h 108612"/>
              <a:gd name="connsiteX3" fmla="*/ 23813 w 333375"/>
              <a:gd name="connsiteY3" fmla="*/ 41937 h 108612"/>
              <a:gd name="connsiteX4" fmla="*/ 42863 w 333375"/>
              <a:gd name="connsiteY4" fmla="*/ 32412 h 108612"/>
              <a:gd name="connsiteX5" fmla="*/ 57150 w 333375"/>
              <a:gd name="connsiteY5" fmla="*/ 22887 h 108612"/>
              <a:gd name="connsiteX6" fmla="*/ 80963 w 333375"/>
              <a:gd name="connsiteY6" fmla="*/ 18124 h 108612"/>
              <a:gd name="connsiteX7" fmla="*/ 133350 w 333375"/>
              <a:gd name="connsiteY7" fmla="*/ 3837 h 108612"/>
              <a:gd name="connsiteX8" fmla="*/ 233363 w 333375"/>
              <a:gd name="connsiteY8" fmla="*/ 8599 h 108612"/>
              <a:gd name="connsiteX9" fmla="*/ 266700 w 333375"/>
              <a:gd name="connsiteY9" fmla="*/ 22887 h 108612"/>
              <a:gd name="connsiteX10" fmla="*/ 280988 w 333375"/>
              <a:gd name="connsiteY10" fmla="*/ 27649 h 108612"/>
              <a:gd name="connsiteX11" fmla="*/ 309563 w 333375"/>
              <a:gd name="connsiteY11" fmla="*/ 51462 h 108612"/>
              <a:gd name="connsiteX12" fmla="*/ 333375 w 333375"/>
              <a:gd name="connsiteY12" fmla="*/ 80037 h 10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3375" h="108612">
                <a:moveTo>
                  <a:pt x="4763" y="108612"/>
                </a:moveTo>
                <a:cubicBezTo>
                  <a:pt x="3175" y="103849"/>
                  <a:pt x="0" y="99344"/>
                  <a:pt x="0" y="94324"/>
                </a:cubicBezTo>
                <a:cubicBezTo>
                  <a:pt x="0" y="86229"/>
                  <a:pt x="2800" y="78365"/>
                  <a:pt x="4763" y="70512"/>
                </a:cubicBezTo>
                <a:cubicBezTo>
                  <a:pt x="8402" y="55956"/>
                  <a:pt x="10339" y="51561"/>
                  <a:pt x="23813" y="41937"/>
                </a:cubicBezTo>
                <a:cubicBezTo>
                  <a:pt x="29590" y="37811"/>
                  <a:pt x="36699" y="35934"/>
                  <a:pt x="42863" y="32412"/>
                </a:cubicBezTo>
                <a:cubicBezTo>
                  <a:pt x="47833" y="29572"/>
                  <a:pt x="51791" y="24897"/>
                  <a:pt x="57150" y="22887"/>
                </a:cubicBezTo>
                <a:cubicBezTo>
                  <a:pt x="64729" y="20045"/>
                  <a:pt x="73153" y="20254"/>
                  <a:pt x="80963" y="18124"/>
                </a:cubicBezTo>
                <a:cubicBezTo>
                  <a:pt x="147416" y="0"/>
                  <a:pt x="75347" y="15437"/>
                  <a:pt x="133350" y="3837"/>
                </a:cubicBezTo>
                <a:cubicBezTo>
                  <a:pt x="166688" y="5424"/>
                  <a:pt x="200103" y="5827"/>
                  <a:pt x="233363" y="8599"/>
                </a:cubicBezTo>
                <a:cubicBezTo>
                  <a:pt x="242603" y="9369"/>
                  <a:pt x="259822" y="19939"/>
                  <a:pt x="266700" y="22887"/>
                </a:cubicBezTo>
                <a:cubicBezTo>
                  <a:pt x="271314" y="24864"/>
                  <a:pt x="276225" y="26062"/>
                  <a:pt x="280988" y="27649"/>
                </a:cubicBezTo>
                <a:cubicBezTo>
                  <a:pt x="293688" y="36116"/>
                  <a:pt x="299690" y="38769"/>
                  <a:pt x="309563" y="51462"/>
                </a:cubicBezTo>
                <a:cubicBezTo>
                  <a:pt x="332815" y="81358"/>
                  <a:pt x="316705" y="80037"/>
                  <a:pt x="333375" y="80037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5238750" y="4695825"/>
            <a:ext cx="1600200" cy="893515"/>
          </a:xfrm>
          <a:custGeom>
            <a:avLst/>
            <a:gdLst>
              <a:gd name="connsiteX0" fmla="*/ 1509713 w 1600200"/>
              <a:gd name="connsiteY0" fmla="*/ 885825 h 893515"/>
              <a:gd name="connsiteX1" fmla="*/ 1528763 w 1600200"/>
              <a:gd name="connsiteY1" fmla="*/ 890588 h 893515"/>
              <a:gd name="connsiteX2" fmla="*/ 1557338 w 1600200"/>
              <a:gd name="connsiteY2" fmla="*/ 862013 h 893515"/>
              <a:gd name="connsiteX3" fmla="*/ 1576388 w 1600200"/>
              <a:gd name="connsiteY3" fmla="*/ 828675 h 893515"/>
              <a:gd name="connsiteX4" fmla="*/ 1585913 w 1600200"/>
              <a:gd name="connsiteY4" fmla="*/ 804863 h 893515"/>
              <a:gd name="connsiteX5" fmla="*/ 1595438 w 1600200"/>
              <a:gd name="connsiteY5" fmla="*/ 747713 h 893515"/>
              <a:gd name="connsiteX6" fmla="*/ 1600200 w 1600200"/>
              <a:gd name="connsiteY6" fmla="*/ 728663 h 893515"/>
              <a:gd name="connsiteX7" fmla="*/ 1595438 w 1600200"/>
              <a:gd name="connsiteY7" fmla="*/ 614363 h 893515"/>
              <a:gd name="connsiteX8" fmla="*/ 1585913 w 1600200"/>
              <a:gd name="connsiteY8" fmla="*/ 600075 h 893515"/>
              <a:gd name="connsiteX9" fmla="*/ 1571625 w 1600200"/>
              <a:gd name="connsiteY9" fmla="*/ 581025 h 893515"/>
              <a:gd name="connsiteX10" fmla="*/ 1547813 w 1600200"/>
              <a:gd name="connsiteY10" fmla="*/ 561975 h 893515"/>
              <a:gd name="connsiteX11" fmla="*/ 1533525 w 1600200"/>
              <a:gd name="connsiteY11" fmla="*/ 557213 h 893515"/>
              <a:gd name="connsiteX12" fmla="*/ 1514475 w 1600200"/>
              <a:gd name="connsiteY12" fmla="*/ 547688 h 893515"/>
              <a:gd name="connsiteX13" fmla="*/ 1481138 w 1600200"/>
              <a:gd name="connsiteY13" fmla="*/ 528638 h 893515"/>
              <a:gd name="connsiteX14" fmla="*/ 1428750 w 1600200"/>
              <a:gd name="connsiteY14" fmla="*/ 519113 h 893515"/>
              <a:gd name="connsiteX15" fmla="*/ 1414463 w 1600200"/>
              <a:gd name="connsiteY15" fmla="*/ 509588 h 893515"/>
              <a:gd name="connsiteX16" fmla="*/ 1338263 w 1600200"/>
              <a:gd name="connsiteY16" fmla="*/ 500063 h 893515"/>
              <a:gd name="connsiteX17" fmla="*/ 1300163 w 1600200"/>
              <a:gd name="connsiteY17" fmla="*/ 495300 h 893515"/>
              <a:gd name="connsiteX18" fmla="*/ 1252538 w 1600200"/>
              <a:gd name="connsiteY18" fmla="*/ 485775 h 893515"/>
              <a:gd name="connsiteX19" fmla="*/ 833438 w 1600200"/>
              <a:gd name="connsiteY19" fmla="*/ 481013 h 893515"/>
              <a:gd name="connsiteX20" fmla="*/ 785813 w 1600200"/>
              <a:gd name="connsiteY20" fmla="*/ 471488 h 893515"/>
              <a:gd name="connsiteX21" fmla="*/ 723900 w 1600200"/>
              <a:gd name="connsiteY21" fmla="*/ 466725 h 893515"/>
              <a:gd name="connsiteX22" fmla="*/ 681038 w 1600200"/>
              <a:gd name="connsiteY22" fmla="*/ 461963 h 893515"/>
              <a:gd name="connsiteX23" fmla="*/ 609600 w 1600200"/>
              <a:gd name="connsiteY23" fmla="*/ 447675 h 893515"/>
              <a:gd name="connsiteX24" fmla="*/ 571500 w 1600200"/>
              <a:gd name="connsiteY24" fmla="*/ 433388 h 893515"/>
              <a:gd name="connsiteX25" fmla="*/ 533400 w 1600200"/>
              <a:gd name="connsiteY25" fmla="*/ 428625 h 893515"/>
              <a:gd name="connsiteX26" fmla="*/ 495300 w 1600200"/>
              <a:gd name="connsiteY26" fmla="*/ 414338 h 893515"/>
              <a:gd name="connsiteX27" fmla="*/ 481013 w 1600200"/>
              <a:gd name="connsiteY27" fmla="*/ 409575 h 893515"/>
              <a:gd name="connsiteX28" fmla="*/ 461963 w 1600200"/>
              <a:gd name="connsiteY28" fmla="*/ 400050 h 893515"/>
              <a:gd name="connsiteX29" fmla="*/ 447675 w 1600200"/>
              <a:gd name="connsiteY29" fmla="*/ 395288 h 893515"/>
              <a:gd name="connsiteX30" fmla="*/ 428625 w 1600200"/>
              <a:gd name="connsiteY30" fmla="*/ 385763 h 893515"/>
              <a:gd name="connsiteX31" fmla="*/ 400050 w 1600200"/>
              <a:gd name="connsiteY31" fmla="*/ 376238 h 893515"/>
              <a:gd name="connsiteX32" fmla="*/ 376238 w 1600200"/>
              <a:gd name="connsiteY32" fmla="*/ 361950 h 893515"/>
              <a:gd name="connsiteX33" fmla="*/ 357188 w 1600200"/>
              <a:gd name="connsiteY33" fmla="*/ 352425 h 893515"/>
              <a:gd name="connsiteX34" fmla="*/ 342900 w 1600200"/>
              <a:gd name="connsiteY34" fmla="*/ 342900 h 893515"/>
              <a:gd name="connsiteX35" fmla="*/ 323850 w 1600200"/>
              <a:gd name="connsiteY35" fmla="*/ 333375 h 893515"/>
              <a:gd name="connsiteX36" fmla="*/ 295275 w 1600200"/>
              <a:gd name="connsiteY36" fmla="*/ 314325 h 893515"/>
              <a:gd name="connsiteX37" fmla="*/ 285750 w 1600200"/>
              <a:gd name="connsiteY37" fmla="*/ 300038 h 893515"/>
              <a:gd name="connsiteX38" fmla="*/ 271463 w 1600200"/>
              <a:gd name="connsiteY38" fmla="*/ 295275 h 893515"/>
              <a:gd name="connsiteX39" fmla="*/ 242888 w 1600200"/>
              <a:gd name="connsiteY39" fmla="*/ 276225 h 893515"/>
              <a:gd name="connsiteX40" fmla="*/ 242888 w 1600200"/>
              <a:gd name="connsiteY40" fmla="*/ 276225 h 893515"/>
              <a:gd name="connsiteX41" fmla="*/ 214313 w 1600200"/>
              <a:gd name="connsiteY41" fmla="*/ 247650 h 893515"/>
              <a:gd name="connsiteX42" fmla="*/ 200025 w 1600200"/>
              <a:gd name="connsiteY42" fmla="*/ 238125 h 893515"/>
              <a:gd name="connsiteX43" fmla="*/ 166688 w 1600200"/>
              <a:gd name="connsiteY43" fmla="*/ 214313 h 893515"/>
              <a:gd name="connsiteX44" fmla="*/ 147638 w 1600200"/>
              <a:gd name="connsiteY44" fmla="*/ 185738 h 893515"/>
              <a:gd name="connsiteX45" fmla="*/ 133350 w 1600200"/>
              <a:gd name="connsiteY45" fmla="*/ 171450 h 893515"/>
              <a:gd name="connsiteX46" fmla="*/ 123825 w 1600200"/>
              <a:gd name="connsiteY46" fmla="*/ 152400 h 893515"/>
              <a:gd name="connsiteX47" fmla="*/ 100013 w 1600200"/>
              <a:gd name="connsiteY47" fmla="*/ 119063 h 893515"/>
              <a:gd name="connsiteX48" fmla="*/ 80963 w 1600200"/>
              <a:gd name="connsiteY48" fmla="*/ 90488 h 893515"/>
              <a:gd name="connsiteX49" fmla="*/ 66675 w 1600200"/>
              <a:gd name="connsiteY49" fmla="*/ 71438 h 893515"/>
              <a:gd name="connsiteX50" fmla="*/ 57150 w 1600200"/>
              <a:gd name="connsiteY50" fmla="*/ 57150 h 893515"/>
              <a:gd name="connsiteX51" fmla="*/ 42863 w 1600200"/>
              <a:gd name="connsiteY51" fmla="*/ 47625 h 893515"/>
              <a:gd name="connsiteX52" fmla="*/ 33338 w 1600200"/>
              <a:gd name="connsiteY52" fmla="*/ 33338 h 893515"/>
              <a:gd name="connsiteX53" fmla="*/ 0 w 1600200"/>
              <a:gd name="connsiteY53" fmla="*/ 0 h 893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600200" h="893515">
                <a:moveTo>
                  <a:pt x="1509713" y="885825"/>
                </a:moveTo>
                <a:cubicBezTo>
                  <a:pt x="1516063" y="887413"/>
                  <a:pt x="1522909" y="893515"/>
                  <a:pt x="1528763" y="890588"/>
                </a:cubicBezTo>
                <a:cubicBezTo>
                  <a:pt x="1540811" y="884564"/>
                  <a:pt x="1557338" y="862013"/>
                  <a:pt x="1557338" y="862013"/>
                </a:cubicBezTo>
                <a:cubicBezTo>
                  <a:pt x="1568863" y="827433"/>
                  <a:pt x="1552363" y="871919"/>
                  <a:pt x="1576388" y="828675"/>
                </a:cubicBezTo>
                <a:cubicBezTo>
                  <a:pt x="1580540" y="821202"/>
                  <a:pt x="1583210" y="812973"/>
                  <a:pt x="1585913" y="804863"/>
                </a:cubicBezTo>
                <a:cubicBezTo>
                  <a:pt x="1593056" y="783434"/>
                  <a:pt x="1591277" y="772680"/>
                  <a:pt x="1595438" y="747713"/>
                </a:cubicBezTo>
                <a:cubicBezTo>
                  <a:pt x="1596514" y="741257"/>
                  <a:pt x="1598613" y="735013"/>
                  <a:pt x="1600200" y="728663"/>
                </a:cubicBezTo>
                <a:cubicBezTo>
                  <a:pt x="1598613" y="690563"/>
                  <a:pt x="1599649" y="652263"/>
                  <a:pt x="1595438" y="614363"/>
                </a:cubicBezTo>
                <a:cubicBezTo>
                  <a:pt x="1594806" y="608674"/>
                  <a:pt x="1589240" y="604733"/>
                  <a:pt x="1585913" y="600075"/>
                </a:cubicBezTo>
                <a:cubicBezTo>
                  <a:pt x="1581299" y="593616"/>
                  <a:pt x="1577238" y="586638"/>
                  <a:pt x="1571625" y="581025"/>
                </a:cubicBezTo>
                <a:cubicBezTo>
                  <a:pt x="1564437" y="573837"/>
                  <a:pt x="1556433" y="567362"/>
                  <a:pt x="1547813" y="561975"/>
                </a:cubicBezTo>
                <a:cubicBezTo>
                  <a:pt x="1543556" y="559314"/>
                  <a:pt x="1538139" y="559190"/>
                  <a:pt x="1533525" y="557213"/>
                </a:cubicBezTo>
                <a:cubicBezTo>
                  <a:pt x="1526999" y="554416"/>
                  <a:pt x="1520639" y="551210"/>
                  <a:pt x="1514475" y="547688"/>
                </a:cubicBezTo>
                <a:cubicBezTo>
                  <a:pt x="1499841" y="539326"/>
                  <a:pt x="1498411" y="534396"/>
                  <a:pt x="1481138" y="528638"/>
                </a:cubicBezTo>
                <a:cubicBezTo>
                  <a:pt x="1474476" y="526417"/>
                  <a:pt x="1433555" y="519914"/>
                  <a:pt x="1428750" y="519113"/>
                </a:cubicBezTo>
                <a:cubicBezTo>
                  <a:pt x="1423988" y="515938"/>
                  <a:pt x="1419582" y="512148"/>
                  <a:pt x="1414463" y="509588"/>
                </a:cubicBezTo>
                <a:cubicBezTo>
                  <a:pt x="1393772" y="499242"/>
                  <a:pt x="1350623" y="501240"/>
                  <a:pt x="1338263" y="500063"/>
                </a:cubicBezTo>
                <a:cubicBezTo>
                  <a:pt x="1325522" y="498850"/>
                  <a:pt x="1312863" y="496888"/>
                  <a:pt x="1300163" y="495300"/>
                </a:cubicBezTo>
                <a:cubicBezTo>
                  <a:pt x="1281910" y="489216"/>
                  <a:pt x="1275899" y="486267"/>
                  <a:pt x="1252538" y="485775"/>
                </a:cubicBezTo>
                <a:lnTo>
                  <a:pt x="833438" y="481013"/>
                </a:lnTo>
                <a:cubicBezTo>
                  <a:pt x="817563" y="477838"/>
                  <a:pt x="801866" y="473582"/>
                  <a:pt x="785813" y="471488"/>
                </a:cubicBezTo>
                <a:cubicBezTo>
                  <a:pt x="765288" y="468811"/>
                  <a:pt x="744514" y="468599"/>
                  <a:pt x="723900" y="466725"/>
                </a:cubicBezTo>
                <a:cubicBezTo>
                  <a:pt x="709584" y="465424"/>
                  <a:pt x="695325" y="463550"/>
                  <a:pt x="681038" y="461963"/>
                </a:cubicBezTo>
                <a:cubicBezTo>
                  <a:pt x="610919" y="441929"/>
                  <a:pt x="686272" y="461615"/>
                  <a:pt x="609600" y="447675"/>
                </a:cubicBezTo>
                <a:cubicBezTo>
                  <a:pt x="598719" y="445697"/>
                  <a:pt x="580361" y="435433"/>
                  <a:pt x="571500" y="433388"/>
                </a:cubicBezTo>
                <a:cubicBezTo>
                  <a:pt x="559029" y="430510"/>
                  <a:pt x="546100" y="430213"/>
                  <a:pt x="533400" y="428625"/>
                </a:cubicBezTo>
                <a:cubicBezTo>
                  <a:pt x="500988" y="417822"/>
                  <a:pt x="540829" y="431412"/>
                  <a:pt x="495300" y="414338"/>
                </a:cubicBezTo>
                <a:cubicBezTo>
                  <a:pt x="490600" y="412575"/>
                  <a:pt x="485627" y="411553"/>
                  <a:pt x="481013" y="409575"/>
                </a:cubicBezTo>
                <a:cubicBezTo>
                  <a:pt x="474488" y="406778"/>
                  <a:pt x="468489" y="402847"/>
                  <a:pt x="461963" y="400050"/>
                </a:cubicBezTo>
                <a:cubicBezTo>
                  <a:pt x="457349" y="398073"/>
                  <a:pt x="452289" y="397265"/>
                  <a:pt x="447675" y="395288"/>
                </a:cubicBezTo>
                <a:cubicBezTo>
                  <a:pt x="441149" y="392491"/>
                  <a:pt x="435217" y="388400"/>
                  <a:pt x="428625" y="385763"/>
                </a:cubicBezTo>
                <a:cubicBezTo>
                  <a:pt x="419303" y="382034"/>
                  <a:pt x="409190" y="380393"/>
                  <a:pt x="400050" y="376238"/>
                </a:cubicBezTo>
                <a:cubicBezTo>
                  <a:pt x="391623" y="372408"/>
                  <a:pt x="384330" y="366446"/>
                  <a:pt x="376238" y="361950"/>
                </a:cubicBezTo>
                <a:cubicBezTo>
                  <a:pt x="370032" y="358502"/>
                  <a:pt x="363352" y="355947"/>
                  <a:pt x="357188" y="352425"/>
                </a:cubicBezTo>
                <a:cubicBezTo>
                  <a:pt x="352218" y="349585"/>
                  <a:pt x="347870" y="345740"/>
                  <a:pt x="342900" y="342900"/>
                </a:cubicBezTo>
                <a:cubicBezTo>
                  <a:pt x="336736" y="339378"/>
                  <a:pt x="329938" y="337028"/>
                  <a:pt x="323850" y="333375"/>
                </a:cubicBezTo>
                <a:cubicBezTo>
                  <a:pt x="314034" y="327485"/>
                  <a:pt x="295275" y="314325"/>
                  <a:pt x="295275" y="314325"/>
                </a:cubicBezTo>
                <a:cubicBezTo>
                  <a:pt x="292100" y="309563"/>
                  <a:pt x="290219" y="303614"/>
                  <a:pt x="285750" y="300038"/>
                </a:cubicBezTo>
                <a:cubicBezTo>
                  <a:pt x="281830" y="296902"/>
                  <a:pt x="275851" y="297713"/>
                  <a:pt x="271463" y="295275"/>
                </a:cubicBezTo>
                <a:cubicBezTo>
                  <a:pt x="261456" y="289715"/>
                  <a:pt x="252413" y="282575"/>
                  <a:pt x="242888" y="276225"/>
                </a:cubicBezTo>
                <a:lnTo>
                  <a:pt x="242888" y="276225"/>
                </a:lnTo>
                <a:cubicBezTo>
                  <a:pt x="233363" y="266700"/>
                  <a:pt x="225521" y="255122"/>
                  <a:pt x="214313" y="247650"/>
                </a:cubicBezTo>
                <a:cubicBezTo>
                  <a:pt x="209550" y="244475"/>
                  <a:pt x="204683" y="241452"/>
                  <a:pt x="200025" y="238125"/>
                </a:cubicBezTo>
                <a:cubicBezTo>
                  <a:pt x="158656" y="208577"/>
                  <a:pt x="200371" y="236769"/>
                  <a:pt x="166688" y="214313"/>
                </a:cubicBezTo>
                <a:cubicBezTo>
                  <a:pt x="160338" y="204788"/>
                  <a:pt x="155733" y="193833"/>
                  <a:pt x="147638" y="185738"/>
                </a:cubicBezTo>
                <a:cubicBezTo>
                  <a:pt x="142875" y="180975"/>
                  <a:pt x="137265" y="176931"/>
                  <a:pt x="133350" y="171450"/>
                </a:cubicBezTo>
                <a:cubicBezTo>
                  <a:pt x="129223" y="165673"/>
                  <a:pt x="127347" y="158564"/>
                  <a:pt x="123825" y="152400"/>
                </a:cubicBezTo>
                <a:cubicBezTo>
                  <a:pt x="116947" y="140363"/>
                  <a:pt x="107958" y="130413"/>
                  <a:pt x="100013" y="119063"/>
                </a:cubicBezTo>
                <a:cubicBezTo>
                  <a:pt x="93448" y="109685"/>
                  <a:pt x="87832" y="99646"/>
                  <a:pt x="80963" y="90488"/>
                </a:cubicBezTo>
                <a:cubicBezTo>
                  <a:pt x="76200" y="84138"/>
                  <a:pt x="71289" y="77897"/>
                  <a:pt x="66675" y="71438"/>
                </a:cubicBezTo>
                <a:cubicBezTo>
                  <a:pt x="63348" y="66780"/>
                  <a:pt x="61197" y="61198"/>
                  <a:pt x="57150" y="57150"/>
                </a:cubicBezTo>
                <a:cubicBezTo>
                  <a:pt x="53103" y="53103"/>
                  <a:pt x="47625" y="50800"/>
                  <a:pt x="42863" y="47625"/>
                </a:cubicBezTo>
                <a:cubicBezTo>
                  <a:pt x="39688" y="42863"/>
                  <a:pt x="37141" y="37616"/>
                  <a:pt x="33338" y="33338"/>
                </a:cubicBezTo>
                <a:lnTo>
                  <a:pt x="0" y="0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rot="10800000" flipV="1">
            <a:off x="3643306" y="3429000"/>
            <a:ext cx="35719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29058" y="3192661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변수명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상수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객체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142852"/>
            <a:ext cx="820077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*JSTL(JSP Standard Tag Library)</a:t>
            </a:r>
          </a:p>
          <a:p>
            <a:pPr>
              <a:buFontTx/>
              <a:buChar char="-"/>
            </a:pPr>
            <a:r>
              <a:rPr lang="en-US" altLang="ko-KR" sz="1600" dirty="0" smtClean="0"/>
              <a:t>Java</a:t>
            </a:r>
            <a:r>
              <a:rPr lang="ko-KR" altLang="en-US" sz="1600" dirty="0" smtClean="0"/>
              <a:t>가 아닌 다른 개발자나 단체에서 제작 배포하는 액션태그</a:t>
            </a:r>
            <a:r>
              <a:rPr lang="en-US" altLang="ko-KR" sz="1600" dirty="0" smtClean="0"/>
              <a:t>.</a:t>
            </a:r>
          </a:p>
          <a:p>
            <a:pPr>
              <a:buFontTx/>
              <a:buChar char="-"/>
            </a:pPr>
            <a:r>
              <a:rPr lang="ko-KR" altLang="en-US" sz="1600" dirty="0" smtClean="0"/>
              <a:t>표준액션에서 지원하지 않는 기능으로 태그를 만들어 제공</a:t>
            </a:r>
            <a:r>
              <a:rPr lang="en-US" altLang="ko-KR" sz="1600" dirty="0" smtClean="0"/>
              <a:t>.</a:t>
            </a:r>
          </a:p>
          <a:p>
            <a:pPr>
              <a:buFontTx/>
              <a:buChar char="-"/>
            </a:pPr>
            <a:r>
              <a:rPr lang="en-US" altLang="ko-KR" sz="1600" dirty="0" smtClean="0"/>
              <a:t>Tag Lib</a:t>
            </a:r>
            <a:r>
              <a:rPr lang="ko-KR" altLang="en-US" sz="1600" dirty="0" smtClean="0"/>
              <a:t>라고 한다</a:t>
            </a:r>
            <a:r>
              <a:rPr lang="en-US" altLang="ko-KR" sz="1600" dirty="0" smtClean="0"/>
              <a:t>.</a:t>
            </a:r>
          </a:p>
          <a:p>
            <a:pPr>
              <a:buFontTx/>
              <a:buChar char="-"/>
            </a:pPr>
            <a:r>
              <a:rPr lang="ko-KR" altLang="en-US" sz="1600" dirty="0" smtClean="0"/>
              <a:t>배포는 </a:t>
            </a:r>
            <a:r>
              <a:rPr lang="en-US" altLang="ko-KR" sz="1600" dirty="0" smtClean="0"/>
              <a:t>.jar</a:t>
            </a:r>
            <a:r>
              <a:rPr lang="ko-KR" altLang="en-US" sz="1600" dirty="0" smtClean="0"/>
              <a:t>로 되고</a:t>
            </a:r>
            <a:r>
              <a:rPr lang="en-US" altLang="ko-KR" sz="1600" dirty="0" smtClean="0"/>
              <a:t>, Web Application</a:t>
            </a:r>
            <a:r>
              <a:rPr lang="ko-KR" altLang="en-US" sz="1600" dirty="0" smtClean="0"/>
              <a:t>에서 사용하려면 </a:t>
            </a:r>
            <a:r>
              <a:rPr lang="en-US" altLang="ko-KR" sz="1600" b="1" dirty="0" smtClean="0"/>
              <a:t>WEB-INF/lib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폴더에 넣으면 된다</a:t>
            </a:r>
            <a:r>
              <a:rPr lang="en-US" altLang="ko-KR" sz="1600" dirty="0" smtClean="0"/>
              <a:t>.</a:t>
            </a:r>
          </a:p>
          <a:p>
            <a:pPr>
              <a:buFontTx/>
              <a:buChar char="-"/>
            </a:pPr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10800000" flipV="1">
            <a:off x="5143504" y="357166"/>
            <a:ext cx="28575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429256" y="142852"/>
            <a:ext cx="681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Tag Lib</a:t>
            </a:r>
            <a:endParaRPr lang="ko-KR" alt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643050"/>
            <a:ext cx="3286148" cy="2405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직선 화살표 연결선 9"/>
          <p:cNvCxnSpPr/>
          <p:nvPr/>
        </p:nvCxnSpPr>
        <p:spPr>
          <a:xfrm rot="10800000" flipV="1">
            <a:off x="1357290" y="3357562"/>
            <a:ext cx="928694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14546" y="3071810"/>
            <a:ext cx="4221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배포된 </a:t>
            </a:r>
            <a:r>
              <a:rPr lang="en-US" altLang="ko-KR" sz="1200" dirty="0" smtClean="0"/>
              <a:t>jar </a:t>
            </a:r>
            <a:r>
              <a:rPr lang="ko-KR" altLang="en-US" sz="1200" dirty="0" smtClean="0"/>
              <a:t>배치</a:t>
            </a:r>
            <a:r>
              <a:rPr lang="en-US" altLang="ko-KR" sz="1200" dirty="0" smtClean="0"/>
              <a:t>( </a:t>
            </a:r>
            <a:r>
              <a:rPr lang="ko-KR" altLang="en-US" sz="1200" dirty="0" err="1" smtClean="0"/>
              <a:t>붙여넣기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Source code </a:t>
            </a:r>
            <a:r>
              <a:rPr lang="ko-KR" altLang="en-US" sz="1200" dirty="0" smtClean="0"/>
              <a:t>개발 및 서비스 운영가능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Eclipse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Web App Libraries</a:t>
            </a:r>
            <a:r>
              <a:rPr lang="ko-KR" altLang="en-US" sz="1200" dirty="0" smtClean="0"/>
              <a:t>에 </a:t>
            </a:r>
            <a:r>
              <a:rPr lang="en-US" altLang="ko-KR" sz="1200" dirty="0" err="1" smtClean="0"/>
              <a:t>buildpath</a:t>
            </a:r>
            <a:r>
              <a:rPr lang="ko-KR" altLang="en-US" sz="1200" dirty="0" smtClean="0"/>
              <a:t>를 자동 설정한다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14" name="직선 화살표 연결선 13"/>
          <p:cNvCxnSpPr/>
          <p:nvPr/>
        </p:nvCxnSpPr>
        <p:spPr>
          <a:xfrm rot="10800000" flipV="1">
            <a:off x="1500166" y="1857364"/>
            <a:ext cx="1143008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49613" y="1681451"/>
            <a:ext cx="2117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build path</a:t>
            </a:r>
            <a:r>
              <a:rPr lang="ko-KR" altLang="en-US" sz="1200" dirty="0" smtClean="0"/>
              <a:t>로 설정</a:t>
            </a:r>
            <a:endParaRPr lang="en-US" altLang="ko-KR" sz="1200" dirty="0" smtClean="0"/>
          </a:p>
          <a:p>
            <a:r>
              <a:rPr lang="en-US" altLang="ko-KR" sz="1200" dirty="0" smtClean="0"/>
              <a:t>Source code</a:t>
            </a:r>
            <a:r>
              <a:rPr lang="ko-KR" altLang="en-US" sz="1200" dirty="0" smtClean="0"/>
              <a:t>의 개발만 가능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500034" y="4286256"/>
            <a:ext cx="737932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600" dirty="0" smtClean="0"/>
              <a:t>apache.org</a:t>
            </a:r>
            <a:r>
              <a:rPr lang="ko-KR" altLang="en-US" sz="1600" dirty="0" smtClean="0"/>
              <a:t>에서 배포한다</a:t>
            </a:r>
            <a:r>
              <a:rPr lang="en-US" altLang="ko-KR" sz="1600" dirty="0" smtClean="0"/>
              <a:t>.</a:t>
            </a:r>
          </a:p>
          <a:p>
            <a:pPr>
              <a:buFontTx/>
              <a:buChar char="-"/>
            </a:pPr>
            <a:r>
              <a:rPr lang="en-US" altLang="ko-KR" sz="1600" dirty="0" smtClean="0"/>
              <a:t>core, </a:t>
            </a:r>
            <a:r>
              <a:rPr lang="en-US" altLang="ko-KR" sz="1600" dirty="0" err="1" smtClean="0"/>
              <a:t>fmt</a:t>
            </a:r>
            <a:r>
              <a:rPr lang="en-US" altLang="ko-KR" sz="1600" dirty="0" smtClean="0"/>
              <a:t>, xml, </a:t>
            </a:r>
            <a:r>
              <a:rPr lang="en-US" altLang="ko-KR" sz="1600" dirty="0" err="1" smtClean="0"/>
              <a:t>jdbc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의 기능 제공</a:t>
            </a:r>
            <a:r>
              <a:rPr lang="en-US" altLang="ko-KR" sz="1600" dirty="0" smtClean="0"/>
              <a:t>.</a:t>
            </a:r>
          </a:p>
          <a:p>
            <a:pPr>
              <a:buFontTx/>
              <a:buChar char="-"/>
            </a:pPr>
            <a:endParaRPr lang="en-US" altLang="ko-KR" sz="1600" dirty="0"/>
          </a:p>
          <a:p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pPr marL="342900" indent="-342900"/>
            <a:r>
              <a:rPr lang="en-US" altLang="ko-KR" sz="1600" b="1" dirty="0" smtClean="0"/>
              <a:t>1.</a:t>
            </a:r>
            <a:r>
              <a:rPr lang="ko-KR" altLang="en-US" sz="1600" b="1" dirty="0" smtClean="0"/>
              <a:t>지시자 선언</a:t>
            </a:r>
            <a:r>
              <a:rPr lang="en-US" altLang="ko-KR" sz="1600" b="1" dirty="0" smtClean="0"/>
              <a:t>)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외부 </a:t>
            </a:r>
            <a:r>
              <a:rPr lang="en-US" altLang="ko-KR" sz="1600" dirty="0" err="1" smtClean="0"/>
              <a:t>TagLib</a:t>
            </a:r>
            <a:r>
              <a:rPr lang="ko-KR" altLang="en-US" sz="1600" dirty="0" smtClean="0"/>
              <a:t>를 연결하기 위해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   &lt;%@ </a:t>
            </a:r>
            <a:r>
              <a:rPr lang="en-US" altLang="ko-KR" sz="1600" dirty="0" err="1" smtClean="0"/>
              <a:t>taglib</a:t>
            </a:r>
            <a:r>
              <a:rPr lang="en-US" altLang="ko-KR" sz="1600" dirty="0" smtClean="0"/>
              <a:t> prefix=“</a:t>
            </a:r>
            <a:r>
              <a:rPr lang="ko-KR" altLang="en-US" sz="1600" dirty="0" err="1" smtClean="0"/>
              <a:t>접두어</a:t>
            </a:r>
            <a:r>
              <a:rPr lang="en-US" altLang="ko-KR" sz="1600" dirty="0" smtClean="0"/>
              <a:t>” </a:t>
            </a:r>
            <a:r>
              <a:rPr lang="en-US" altLang="ko-KR" sz="1600" dirty="0" err="1" smtClean="0"/>
              <a:t>uri</a:t>
            </a:r>
            <a:r>
              <a:rPr lang="en-US" altLang="ko-KR" sz="1600" dirty="0" smtClean="0"/>
              <a:t>=“</a:t>
            </a:r>
            <a:r>
              <a:rPr lang="en-US" altLang="ko-KR" sz="1600" dirty="0" err="1" smtClean="0"/>
              <a:t>TagLib</a:t>
            </a:r>
            <a:r>
              <a:rPr lang="ko-KR" altLang="en-US" sz="1600" dirty="0" smtClean="0"/>
              <a:t>를 </a:t>
            </a:r>
            <a:r>
              <a:rPr lang="ko-KR" altLang="en-US" sz="1600" dirty="0" err="1" smtClean="0"/>
              <a:t>사용하기위해</a:t>
            </a:r>
            <a:r>
              <a:rPr lang="ko-KR" altLang="en-US" sz="1600" dirty="0" smtClean="0"/>
              <a:t> 제공하는 </a:t>
            </a:r>
            <a:r>
              <a:rPr lang="en-US" altLang="ko-KR" sz="1600" dirty="0" smtClean="0"/>
              <a:t>URL”%&gt;</a:t>
            </a:r>
          </a:p>
          <a:p>
            <a:pPr marL="342900" indent="-342900"/>
            <a:endParaRPr lang="en-US" altLang="ko-KR" sz="1600" dirty="0"/>
          </a:p>
          <a:p>
            <a:pPr marL="342900" indent="-342900"/>
            <a:r>
              <a:rPr lang="en-US" altLang="ko-KR" sz="1600" b="1" dirty="0" smtClean="0"/>
              <a:t>2.</a:t>
            </a:r>
            <a:r>
              <a:rPr lang="ko-KR" altLang="en-US" sz="1600" b="1" dirty="0" smtClean="0"/>
              <a:t>태그 사용</a:t>
            </a:r>
            <a:r>
              <a:rPr lang="en-US" altLang="ko-KR" sz="1600" dirty="0" smtClean="0"/>
              <a:t>.</a:t>
            </a:r>
          </a:p>
          <a:p>
            <a:pPr marL="342900" indent="-342900"/>
            <a:r>
              <a:rPr lang="en-US" altLang="ko-KR" sz="1600" dirty="0" smtClean="0"/>
              <a:t> &lt;prefix:</a:t>
            </a:r>
            <a:r>
              <a:rPr lang="ko-KR" altLang="en-US" sz="1600" dirty="0" err="1" smtClean="0"/>
              <a:t>태그명</a:t>
            </a:r>
            <a:r>
              <a:rPr lang="ko-KR" altLang="en-US" sz="1600" dirty="0" smtClean="0"/>
              <a:t> 속성</a:t>
            </a:r>
            <a:r>
              <a:rPr lang="en-US" altLang="ko-KR" sz="1600" dirty="0" smtClean="0"/>
              <a:t>=“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” &gt; </a:t>
            </a:r>
            <a:r>
              <a:rPr lang="ko-KR" altLang="en-US" sz="1600" dirty="0" smtClean="0"/>
              <a:t>내용</a:t>
            </a:r>
            <a:r>
              <a:rPr lang="en-US" altLang="ko-KR" sz="1600" dirty="0" smtClean="0"/>
              <a:t>&lt;/prefix:</a:t>
            </a:r>
            <a:r>
              <a:rPr lang="ko-KR" altLang="en-US" sz="1600" dirty="0" err="1" smtClean="0"/>
              <a:t>태그명</a:t>
            </a:r>
            <a:r>
              <a:rPr lang="en-US" altLang="ko-KR" sz="1600" dirty="0" smtClean="0"/>
              <a:t>&gt;</a:t>
            </a:r>
            <a:endParaRPr lang="ko-KR" altLang="en-US" sz="1600" dirty="0"/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1285852" y="5786454"/>
            <a:ext cx="1500198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rot="10800000">
            <a:off x="3000364" y="5786454"/>
            <a:ext cx="1071570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7043147" cy="5786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*core</a:t>
            </a:r>
          </a:p>
          <a:p>
            <a:r>
              <a:rPr lang="en-US" altLang="ko-KR" sz="1600" dirty="0" smtClean="0"/>
              <a:t> - core </a:t>
            </a:r>
            <a:r>
              <a:rPr lang="ko-KR" altLang="en-US" sz="1600" dirty="0" smtClean="0"/>
              <a:t>제공 기능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변수선언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화면출력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제어문</a:t>
            </a:r>
            <a:r>
              <a:rPr lang="en-US" altLang="ko-KR" sz="1600" dirty="0" smtClean="0"/>
              <a:t>, import, redirect, exception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pPr marL="342900" indent="-342900">
              <a:buAutoNum type="arabicPeriod"/>
            </a:pPr>
            <a:r>
              <a:rPr lang="en-US" altLang="ko-KR" sz="1600" dirty="0" smtClean="0"/>
              <a:t>JSTL</a:t>
            </a:r>
            <a:r>
              <a:rPr lang="ko-KR" altLang="en-US" sz="1600" dirty="0" smtClean="0"/>
              <a:t>의 기능을 사용하기위한 지시자 선언</a:t>
            </a:r>
            <a:r>
              <a:rPr lang="en-US" altLang="ko-KR" sz="1600" dirty="0" smtClean="0"/>
              <a:t>)</a:t>
            </a:r>
          </a:p>
          <a:p>
            <a:pPr marL="342900" indent="-342900"/>
            <a:r>
              <a:rPr lang="en-US" altLang="ko-KR" sz="1600" dirty="0" smtClean="0"/>
              <a:t>  &lt;%@ </a:t>
            </a:r>
            <a:r>
              <a:rPr lang="en-US" altLang="ko-KR" sz="1600" dirty="0" err="1" smtClean="0"/>
              <a:t>taglib</a:t>
            </a:r>
            <a:r>
              <a:rPr lang="en-US" altLang="ko-KR" sz="1600" dirty="0" smtClean="0"/>
              <a:t> prefix=“</a:t>
            </a:r>
            <a:r>
              <a:rPr lang="en-US" altLang="ko-KR" sz="1600" b="1" dirty="0" smtClean="0"/>
              <a:t>c</a:t>
            </a:r>
            <a:r>
              <a:rPr lang="en-US" altLang="ko-KR" sz="1600" dirty="0" smtClean="0"/>
              <a:t>” </a:t>
            </a:r>
            <a:r>
              <a:rPr lang="en-US" altLang="ko-KR" sz="1600" dirty="0" err="1" smtClean="0"/>
              <a:t>uri</a:t>
            </a:r>
            <a:r>
              <a:rPr lang="en-US" altLang="ko-KR" sz="1600" dirty="0" smtClean="0"/>
              <a:t>=“http://java.sun.com/</a:t>
            </a:r>
            <a:r>
              <a:rPr lang="en-US" altLang="ko-KR" sz="1600" b="1" dirty="0" smtClean="0"/>
              <a:t>jsp</a:t>
            </a:r>
            <a:r>
              <a:rPr lang="en-US" altLang="ko-KR" sz="1600" dirty="0" smtClean="0"/>
              <a:t>/jstl/core”%&gt;</a:t>
            </a:r>
          </a:p>
          <a:p>
            <a:pPr marL="342900" indent="-342900"/>
            <a:endParaRPr lang="en-US" altLang="ko-KR" sz="1600" dirty="0"/>
          </a:p>
          <a:p>
            <a:pPr marL="342900" indent="-342900"/>
            <a:r>
              <a:rPr lang="en-US" altLang="ko-KR" sz="1600" dirty="0" smtClean="0"/>
              <a:t>2. </a:t>
            </a:r>
            <a:r>
              <a:rPr lang="en-US" altLang="ko-KR" sz="1600" dirty="0" err="1" smtClean="0"/>
              <a:t>TagLib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기능사용</a:t>
            </a:r>
            <a:r>
              <a:rPr lang="en-US" altLang="ko-KR" sz="1600" dirty="0" smtClean="0"/>
              <a:t>)</a:t>
            </a:r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&lt;</a:t>
            </a:r>
            <a:r>
              <a:rPr lang="en-US" altLang="ko-KR" sz="1600" b="1" dirty="0" smtClean="0"/>
              <a:t>c</a:t>
            </a:r>
            <a:r>
              <a:rPr lang="en-US" altLang="ko-KR" sz="1600" dirty="0" smtClean="0"/>
              <a:t>:</a:t>
            </a:r>
            <a:r>
              <a:rPr lang="ko-KR" altLang="en-US" sz="1600" dirty="0" err="1" smtClean="0"/>
              <a:t>태그명</a:t>
            </a:r>
            <a:r>
              <a:rPr lang="en-US" altLang="ko-KR" sz="1600" dirty="0" smtClean="0"/>
              <a:t>&gt;</a:t>
            </a:r>
            <a:r>
              <a:rPr lang="ko-KR" altLang="en-US" sz="1600" dirty="0" smtClean="0"/>
              <a:t>내용</a:t>
            </a:r>
            <a:r>
              <a:rPr lang="en-US" altLang="ko-KR" sz="1600" dirty="0" smtClean="0"/>
              <a:t>&lt;/</a:t>
            </a:r>
            <a:r>
              <a:rPr lang="en-US" altLang="ko-KR" sz="1600" b="1" dirty="0" smtClean="0"/>
              <a:t>c</a:t>
            </a:r>
            <a:r>
              <a:rPr lang="en-US" altLang="ko-KR" sz="1600" dirty="0" smtClean="0"/>
              <a:t>:</a:t>
            </a:r>
            <a:r>
              <a:rPr lang="ko-KR" altLang="en-US" sz="1600" dirty="0" err="1" smtClean="0"/>
              <a:t>태그명</a:t>
            </a:r>
            <a:r>
              <a:rPr lang="en-US" altLang="ko-KR" sz="1600" dirty="0" smtClean="0"/>
              <a:t>&gt;</a:t>
            </a:r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  &lt;c:</a:t>
            </a:r>
            <a:r>
              <a:rPr lang="ko-KR" altLang="en-US" sz="1600" dirty="0" err="1" smtClean="0"/>
              <a:t>태그명</a:t>
            </a:r>
            <a:r>
              <a:rPr lang="ko-KR" altLang="en-US" sz="1600" dirty="0" smtClean="0"/>
              <a:t> 속성</a:t>
            </a:r>
            <a:r>
              <a:rPr lang="en-US" altLang="ko-KR" sz="1600" dirty="0" smtClean="0"/>
              <a:t>=“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” ,,,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/</a:t>
            </a:r>
            <a:r>
              <a:rPr lang="en-US" altLang="ko-KR" sz="1600" dirty="0" smtClean="0"/>
              <a:t>&gt;</a:t>
            </a:r>
          </a:p>
          <a:p>
            <a:pPr marL="342900" indent="-342900"/>
            <a:endParaRPr lang="en-US" altLang="ko-KR" sz="1600" dirty="0"/>
          </a:p>
          <a:p>
            <a:pPr marL="342900" indent="-342900"/>
            <a:r>
              <a:rPr lang="en-US" altLang="ko-KR" sz="1600" b="1" dirty="0" smtClean="0"/>
              <a:t>-</a:t>
            </a:r>
            <a:r>
              <a:rPr lang="ko-KR" altLang="en-US" sz="1600" b="1" dirty="0" smtClean="0"/>
              <a:t>변수관련</a:t>
            </a:r>
            <a:endParaRPr lang="en-US" altLang="ko-KR" sz="1600" b="1" dirty="0" smtClean="0"/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변수선언</a:t>
            </a:r>
            <a:r>
              <a:rPr lang="en-US" altLang="ko-KR" sz="1600" dirty="0" smtClean="0"/>
              <a:t>)</a:t>
            </a:r>
          </a:p>
          <a:p>
            <a:pPr marL="342900" indent="-342900"/>
            <a:r>
              <a:rPr lang="en-US" altLang="ko-KR" sz="1600" dirty="0" smtClean="0"/>
              <a:t> &lt;c:set </a:t>
            </a: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=“</a:t>
            </a:r>
            <a:r>
              <a:rPr lang="ko-KR" altLang="en-US" sz="1600" dirty="0" err="1" smtClean="0"/>
              <a:t>변수명</a:t>
            </a:r>
            <a:r>
              <a:rPr lang="en-US" altLang="ko-KR" sz="1600" dirty="0" smtClean="0"/>
              <a:t>” value=“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”/&gt;</a:t>
            </a:r>
          </a:p>
          <a:p>
            <a:pPr marL="342900" indent="-342900"/>
            <a:endParaRPr lang="en-US" altLang="ko-KR" sz="1600" dirty="0"/>
          </a:p>
          <a:p>
            <a:pPr marL="342900" indent="-342900"/>
            <a:endParaRPr lang="en-US" altLang="ko-KR" sz="1600" dirty="0" smtClean="0"/>
          </a:p>
          <a:p>
            <a:pPr marL="342900" indent="-342900"/>
            <a:endParaRPr lang="en-US" altLang="ko-KR" sz="1600" dirty="0"/>
          </a:p>
          <a:p>
            <a:pPr marL="342900" indent="-342900"/>
            <a:r>
              <a:rPr lang="en-US" altLang="ko-KR" sz="1600" dirty="0" smtClean="0"/>
              <a:t> -</a:t>
            </a:r>
            <a:r>
              <a:rPr lang="ko-KR" altLang="en-US" sz="1600" dirty="0" smtClean="0"/>
              <a:t>변수삭제</a:t>
            </a:r>
            <a:r>
              <a:rPr lang="en-US" altLang="ko-KR" sz="1600" dirty="0" smtClean="0"/>
              <a:t>)</a:t>
            </a:r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&lt;c:remove </a:t>
            </a: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=“</a:t>
            </a:r>
            <a:r>
              <a:rPr lang="ko-KR" altLang="en-US" sz="1600" dirty="0" err="1" smtClean="0"/>
              <a:t>변수명</a:t>
            </a:r>
            <a:r>
              <a:rPr lang="en-US" altLang="ko-KR" sz="1600" dirty="0" smtClean="0"/>
              <a:t>”&gt;</a:t>
            </a:r>
          </a:p>
          <a:p>
            <a:pPr marL="342900" indent="-342900"/>
            <a:endParaRPr lang="en-US" altLang="ko-KR" sz="1600" dirty="0"/>
          </a:p>
          <a:p>
            <a:pPr marL="342900" indent="-342900"/>
            <a:r>
              <a:rPr lang="en-US" altLang="ko-KR" sz="1600" dirty="0" smtClean="0"/>
              <a:t> - </a:t>
            </a:r>
            <a:r>
              <a:rPr lang="ko-KR" altLang="en-US" sz="1600" dirty="0" smtClean="0"/>
              <a:t>출력</a:t>
            </a:r>
            <a:r>
              <a:rPr lang="en-US" altLang="ko-KR" sz="1600" dirty="0" smtClean="0"/>
              <a:t>)</a:t>
            </a:r>
          </a:p>
          <a:p>
            <a:pPr marL="342900" indent="-342900"/>
            <a:r>
              <a:rPr lang="en-US" altLang="ko-KR" sz="1600" dirty="0" smtClean="0"/>
              <a:t> &lt;c:out value=“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” </a:t>
            </a:r>
            <a:r>
              <a:rPr lang="en-US" altLang="ko-KR" sz="1600" dirty="0" err="1" smtClean="0"/>
              <a:t>escapeXml</a:t>
            </a:r>
            <a:r>
              <a:rPr lang="en-US" altLang="ko-KR" sz="1600" dirty="0" smtClean="0"/>
              <a:t>=“</a:t>
            </a:r>
            <a:r>
              <a:rPr lang="en-US" altLang="ko-KR" sz="1600" b="1" dirty="0" err="1" smtClean="0"/>
              <a:t>true</a:t>
            </a:r>
            <a:r>
              <a:rPr lang="en-US" altLang="ko-KR" sz="1600" dirty="0" err="1" smtClean="0"/>
              <a:t>|false</a:t>
            </a:r>
            <a:r>
              <a:rPr lang="en-US" altLang="ko-KR" sz="1600" dirty="0" smtClean="0"/>
              <a:t>”/&gt;</a:t>
            </a:r>
            <a:endParaRPr lang="ko-KR" altLang="en-US" sz="1600" dirty="0"/>
          </a:p>
        </p:txBody>
      </p:sp>
      <p:cxnSp>
        <p:nvCxnSpPr>
          <p:cNvPr id="6" name="직선 연결선 5"/>
          <p:cNvCxnSpPr/>
          <p:nvPr/>
        </p:nvCxnSpPr>
        <p:spPr>
          <a:xfrm rot="10800000">
            <a:off x="3214678" y="1571612"/>
            <a:ext cx="285752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rot="10800000" flipV="1">
            <a:off x="4857752" y="1285860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57752" y="857232"/>
            <a:ext cx="294022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URL</a:t>
            </a:r>
            <a:r>
              <a:rPr lang="ko-KR" altLang="en-US" sz="1100" dirty="0" smtClean="0"/>
              <a:t>로 접근해도 아무 것도 없고</a:t>
            </a:r>
            <a:endParaRPr lang="en-US" altLang="ko-KR" sz="1100" dirty="0" smtClean="0"/>
          </a:p>
          <a:p>
            <a:r>
              <a:rPr lang="ko-KR" altLang="en-US" sz="1100" dirty="0" smtClean="0"/>
              <a:t>배포된 </a:t>
            </a:r>
            <a:r>
              <a:rPr lang="en-US" altLang="ko-KR" sz="1100" dirty="0" smtClean="0"/>
              <a:t>jar</a:t>
            </a:r>
            <a:r>
              <a:rPr lang="ko-KR" altLang="en-US" sz="1100" dirty="0" smtClean="0"/>
              <a:t>안에서 </a:t>
            </a:r>
            <a:r>
              <a:rPr lang="ko-KR" altLang="en-US" sz="1100" dirty="0" err="1" smtClean="0"/>
              <a:t>식별하기위해</a:t>
            </a:r>
            <a:r>
              <a:rPr lang="ko-KR" altLang="en-US" sz="1100" dirty="0" smtClean="0"/>
              <a:t> 사용하는 </a:t>
            </a:r>
            <a:r>
              <a:rPr lang="ko-KR" altLang="en-US" sz="1100" dirty="0"/>
              <a:t>값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</a:t>
            </a:r>
            <a:endParaRPr lang="ko-KR" altLang="en-US" sz="11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642910" y="2500306"/>
            <a:ext cx="228601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1428728" y="4000504"/>
            <a:ext cx="35719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7158" y="4143380"/>
            <a:ext cx="3315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선언된 </a:t>
            </a:r>
            <a:r>
              <a:rPr lang="ko-KR" altLang="en-US" sz="1200" dirty="0" err="1" smtClean="0"/>
              <a:t>변수명은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EL</a:t>
            </a:r>
            <a:r>
              <a:rPr lang="ko-KR" altLang="en-US" sz="1200" dirty="0" smtClean="0"/>
              <a:t>에서 직접 사용할 수 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${ </a:t>
            </a:r>
            <a:r>
              <a:rPr lang="ko-KR" altLang="en-US" sz="1200" dirty="0" err="1" smtClean="0"/>
              <a:t>변수명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cxnSp>
        <p:nvCxnSpPr>
          <p:cNvPr id="16" name="직선 화살표 연결선 15"/>
          <p:cNvCxnSpPr/>
          <p:nvPr/>
        </p:nvCxnSpPr>
        <p:spPr>
          <a:xfrm rot="5400000">
            <a:off x="2071670" y="5500702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214546" y="5143512"/>
            <a:ext cx="2919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입력된 값이 그대로 웹 브라우저에 출력</a:t>
            </a:r>
            <a:endParaRPr lang="en-US" altLang="ko-KR" sz="1200" dirty="0" smtClean="0"/>
          </a:p>
          <a:p>
            <a:r>
              <a:rPr lang="ko-KR" altLang="en-US" sz="1200" dirty="0" smtClean="0"/>
              <a:t>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19" name="직선 화살표 연결선 18"/>
          <p:cNvCxnSpPr/>
          <p:nvPr/>
        </p:nvCxnSpPr>
        <p:spPr>
          <a:xfrm rot="5400000" flipH="1" flipV="1">
            <a:off x="2285984" y="6000768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00166" y="6215082"/>
            <a:ext cx="4039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입력된 값이 </a:t>
            </a:r>
            <a:r>
              <a:rPr lang="en-US" altLang="ko-KR" sz="1200" dirty="0" smtClean="0"/>
              <a:t>HTML</a:t>
            </a:r>
            <a:r>
              <a:rPr lang="ko-KR" altLang="en-US" sz="1200" dirty="0" smtClean="0"/>
              <a:t>태그를 가지고 있다면</a:t>
            </a:r>
            <a:endParaRPr lang="en-US" altLang="ko-KR" sz="1200" dirty="0" smtClean="0"/>
          </a:p>
          <a:p>
            <a:r>
              <a:rPr lang="ko-KR" altLang="en-US" sz="1200" dirty="0" smtClean="0"/>
              <a:t>그대로 보여줄 것인지 해석을 하여 그릴 것 인지를 </a:t>
            </a:r>
            <a:r>
              <a:rPr lang="ko-KR" altLang="en-US" sz="1200" dirty="0" smtClean="0"/>
              <a:t>설정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 </a:t>
            </a:r>
            <a:r>
              <a:rPr lang="en-US" altLang="ko-KR" sz="1200" dirty="0" smtClean="0"/>
              <a:t>true – </a:t>
            </a:r>
            <a:r>
              <a:rPr lang="ko-KR" altLang="en-US" sz="1200" dirty="0" smtClean="0"/>
              <a:t>문자열로 출력</a:t>
            </a:r>
            <a:r>
              <a:rPr lang="en-US" altLang="ko-KR" sz="1200" dirty="0" smtClean="0"/>
              <a:t>, false – </a:t>
            </a:r>
            <a:r>
              <a:rPr lang="ko-KR" altLang="en-US" sz="1200" dirty="0" smtClean="0"/>
              <a:t>태그로 출력</a:t>
            </a:r>
            <a:endParaRPr lang="ko-KR" altLang="en-US" sz="1200" dirty="0"/>
          </a:p>
        </p:txBody>
      </p:sp>
      <p:cxnSp>
        <p:nvCxnSpPr>
          <p:cNvPr id="22" name="직선 연결선 21"/>
          <p:cNvCxnSpPr/>
          <p:nvPr/>
        </p:nvCxnSpPr>
        <p:spPr>
          <a:xfrm rot="5400000">
            <a:off x="3750463" y="4750603"/>
            <a:ext cx="264320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14942" y="4000504"/>
            <a:ext cx="400430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&lt;c:set </a:t>
            </a:r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=“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” value=“10”/&gt;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&lt;c:out value=“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”/&gt; </a:t>
            </a:r>
            <a:r>
              <a:rPr lang="ko-KR" altLang="en-US" sz="1400" dirty="0" smtClean="0"/>
              <a:t>웹 브라우저에 </a:t>
            </a:r>
            <a:r>
              <a:rPr lang="en-US" altLang="ko-KR" sz="1400" dirty="0" err="1" smtClean="0"/>
              <a:t>i</a:t>
            </a:r>
            <a:r>
              <a:rPr lang="ko-KR" altLang="en-US" sz="1400" dirty="0" smtClean="0"/>
              <a:t>가 출력된다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err="1" smtClean="0"/>
              <a:t>i</a:t>
            </a:r>
            <a:r>
              <a:rPr lang="ko-KR" altLang="en-US" sz="1400" dirty="0" smtClean="0"/>
              <a:t>가 가진 값을 출력할려면 </a:t>
            </a:r>
            <a:r>
              <a:rPr lang="en-US" altLang="ko-KR" sz="1400" dirty="0" smtClean="0"/>
              <a:t>EL</a:t>
            </a:r>
            <a:r>
              <a:rPr lang="ko-KR" altLang="en-US" sz="1400" dirty="0" smtClean="0"/>
              <a:t>을 사용한다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&lt;c:out value=“${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 }”/&gt;</a:t>
            </a:r>
            <a:endParaRPr lang="ko-KR" altLang="en-US" sz="1400" dirty="0"/>
          </a:p>
        </p:txBody>
      </p:sp>
      <p:cxnSp>
        <p:nvCxnSpPr>
          <p:cNvPr id="25" name="직선 화살표 연결선 24"/>
          <p:cNvCxnSpPr/>
          <p:nvPr/>
        </p:nvCxnSpPr>
        <p:spPr>
          <a:xfrm rot="16200000" flipV="1">
            <a:off x="6072198" y="4500570"/>
            <a:ext cx="857256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rot="10800000">
            <a:off x="5214942" y="1785926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572132" y="1857364"/>
            <a:ext cx="2270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JSP</a:t>
            </a:r>
            <a:r>
              <a:rPr lang="ko-KR" altLang="en-US" sz="1200" dirty="0" smtClean="0"/>
              <a:t>가 빠진 </a:t>
            </a:r>
            <a:r>
              <a:rPr lang="en-US" altLang="ko-KR" sz="1200" dirty="0" smtClean="0"/>
              <a:t>URL</a:t>
            </a:r>
            <a:r>
              <a:rPr lang="ko-KR" altLang="en-US" sz="1200" dirty="0" smtClean="0"/>
              <a:t>을 사용하면</a:t>
            </a:r>
            <a:endParaRPr lang="en-US" altLang="ko-KR" sz="1200" dirty="0" smtClean="0"/>
          </a:p>
          <a:p>
            <a:r>
              <a:rPr lang="en-US" altLang="ko-KR" sz="1200" dirty="0" smtClean="0"/>
              <a:t>JSTL</a:t>
            </a:r>
            <a:r>
              <a:rPr lang="ko-KR" altLang="en-US" sz="1200" dirty="0" smtClean="0"/>
              <a:t>에서 </a:t>
            </a:r>
            <a:r>
              <a:rPr lang="en-US" altLang="ko-KR" sz="1200" dirty="0" smtClean="0"/>
              <a:t>EL</a:t>
            </a:r>
            <a:r>
              <a:rPr lang="ko-KR" altLang="en-US" sz="1200" dirty="0" smtClean="0"/>
              <a:t>을 사용할 수 없다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28" name="직선 화살표 연결선 27"/>
          <p:cNvCxnSpPr/>
          <p:nvPr/>
        </p:nvCxnSpPr>
        <p:spPr>
          <a:xfrm rot="10800000" flipV="1">
            <a:off x="2357422" y="2428868"/>
            <a:ext cx="114300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428992" y="2181517"/>
            <a:ext cx="1612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EL</a:t>
            </a:r>
            <a:r>
              <a:rPr lang="ko-KR" altLang="en-US" sz="1200" dirty="0" smtClean="0"/>
              <a:t>을 사용할 수 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&lt;%= %&gt;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5025735" cy="6771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err="1" smtClean="0"/>
              <a:t>제어문</a:t>
            </a:r>
            <a:endParaRPr lang="en-US" altLang="ko-KR" dirty="0" smtClean="0"/>
          </a:p>
          <a:p>
            <a:r>
              <a:rPr lang="en-US" altLang="ko-KR" sz="1600" dirty="0" smtClean="0"/>
              <a:t> - </a:t>
            </a:r>
            <a:r>
              <a:rPr lang="en-US" altLang="ko-KR" sz="1600" dirty="0" err="1" smtClean="0"/>
              <a:t>scriptlet</a:t>
            </a:r>
            <a:r>
              <a:rPr lang="ko-KR" altLang="en-US" sz="1600" dirty="0" smtClean="0"/>
              <a:t>없이 </a:t>
            </a:r>
            <a:r>
              <a:rPr lang="en-US" altLang="ko-KR" sz="1600" dirty="0" smtClean="0"/>
              <a:t>JSTL</a:t>
            </a:r>
            <a:r>
              <a:rPr lang="ko-KR" altLang="en-US" sz="1600" dirty="0" smtClean="0"/>
              <a:t>에서는 제어문을 사용할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조건문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if, choose, when, otherwise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반복문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forEach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forTokens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ko-KR" altLang="en-US" sz="1600" dirty="0" err="1" smtClean="0"/>
              <a:t>조건문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if – </a:t>
            </a:r>
            <a:r>
              <a:rPr lang="ko-KR" altLang="en-US" sz="1600" dirty="0" smtClean="0"/>
              <a:t>단일 </a:t>
            </a:r>
            <a:r>
              <a:rPr lang="en-US" altLang="ko-KR" sz="1600" dirty="0" smtClean="0"/>
              <a:t>if</a:t>
            </a:r>
            <a:r>
              <a:rPr lang="ko-KR" altLang="en-US" sz="1600" dirty="0" smtClean="0"/>
              <a:t>만 지원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 </a:t>
            </a:r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&lt;c:if test=“</a:t>
            </a:r>
            <a:r>
              <a:rPr lang="ko-KR" altLang="en-US" sz="1600" dirty="0" err="1" smtClean="0"/>
              <a:t>조건식</a:t>
            </a:r>
            <a:r>
              <a:rPr lang="en-US" altLang="ko-KR" sz="1600" dirty="0" smtClean="0"/>
              <a:t>”&gt;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조건에 맞을 때 실행될 문장들</a:t>
            </a:r>
            <a:r>
              <a:rPr lang="en-US" altLang="ko-KR" sz="1600" dirty="0" smtClean="0"/>
              <a:t>…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&lt;/c:if&gt;</a:t>
            </a:r>
          </a:p>
          <a:p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choose – </a:t>
            </a:r>
            <a:r>
              <a:rPr lang="ko-KR" altLang="en-US" sz="1600" dirty="0" smtClean="0"/>
              <a:t>여러 조건을 비교할 때 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&lt;c:choose&gt;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&lt;c:when test=“</a:t>
            </a:r>
            <a:r>
              <a:rPr lang="ko-KR" altLang="en-US" sz="1600" dirty="0" err="1" smtClean="0"/>
              <a:t>조건식</a:t>
            </a:r>
            <a:r>
              <a:rPr lang="en-US" altLang="ko-KR" sz="1600" dirty="0" smtClean="0"/>
              <a:t>”&gt;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조건에 맞을 때 실행될 문장들</a:t>
            </a:r>
            <a:r>
              <a:rPr lang="en-US" altLang="ko-KR" sz="1600" dirty="0" smtClean="0"/>
              <a:t>…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&lt;/c:when&gt;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.</a:t>
            </a:r>
          </a:p>
          <a:p>
            <a:r>
              <a:rPr lang="en-US" altLang="ko-KR" sz="1600" dirty="0" smtClean="0"/>
              <a:t>  &lt;c:otherwise&gt;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모든 조건에 맞지 않을 때 실행될 문장들</a:t>
            </a:r>
            <a:r>
              <a:rPr lang="en-US" altLang="ko-KR" sz="1600" dirty="0" smtClean="0"/>
              <a:t>..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&lt;/c:otherwise&gt;</a:t>
            </a:r>
          </a:p>
          <a:p>
            <a:r>
              <a:rPr lang="en-US" altLang="ko-KR" sz="1600" dirty="0" smtClean="0"/>
              <a:t>&lt;/c:choose&gt;</a:t>
            </a:r>
          </a:p>
          <a:p>
            <a:r>
              <a:rPr lang="en-US" altLang="ko-KR" sz="1600" dirty="0"/>
              <a:t> </a:t>
            </a:r>
            <a:endParaRPr lang="en-US" altLang="ko-KR" sz="1600" dirty="0" smtClean="0"/>
          </a:p>
        </p:txBody>
      </p:sp>
      <p:cxnSp>
        <p:nvCxnSpPr>
          <p:cNvPr id="6" name="직선 화살표 연결선 5"/>
          <p:cNvCxnSpPr/>
          <p:nvPr/>
        </p:nvCxnSpPr>
        <p:spPr>
          <a:xfrm rot="10800000" flipV="1">
            <a:off x="2000232" y="2285992"/>
            <a:ext cx="1071570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43240" y="2143116"/>
            <a:ext cx="26100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true | false</a:t>
            </a:r>
            <a:r>
              <a:rPr lang="ko-KR" altLang="en-US" sz="1400" dirty="0" smtClean="0"/>
              <a:t>가 반환되는 </a:t>
            </a:r>
            <a:r>
              <a:rPr lang="en-US" altLang="ko-KR" sz="1400" dirty="0" smtClean="0"/>
              <a:t>EL</a:t>
            </a:r>
            <a:r>
              <a:rPr lang="ko-KR" altLang="en-US" sz="1400" dirty="0" smtClean="0"/>
              <a:t>사용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715369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err="1" smtClean="0"/>
              <a:t>반복문</a:t>
            </a:r>
            <a:endParaRPr lang="en-US" altLang="ko-KR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-</a:t>
            </a:r>
            <a:r>
              <a:rPr lang="en-US" altLang="ko-KR" sz="1600" dirty="0" err="1" smtClean="0"/>
              <a:t>forEach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인덱스를 출력하거나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배열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java.util.Collection</a:t>
            </a:r>
            <a:r>
              <a:rPr lang="ko-KR" altLang="en-US" sz="1600" dirty="0" smtClean="0"/>
              <a:t>를 </a:t>
            </a:r>
            <a:r>
              <a:rPr lang="ko-KR" altLang="en-US" sz="1600" dirty="0" smtClean="0"/>
              <a:t>출력할 때 사용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인덱스 출력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&lt;c:forEach </a:t>
            </a: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=“</a:t>
            </a:r>
            <a:r>
              <a:rPr lang="ko-KR" altLang="en-US" sz="1600" dirty="0" err="1" smtClean="0"/>
              <a:t>변수명</a:t>
            </a:r>
            <a:r>
              <a:rPr lang="en-US" altLang="ko-KR" sz="1600" dirty="0" smtClean="0"/>
              <a:t>” begin=“</a:t>
            </a:r>
            <a:r>
              <a:rPr lang="ko-KR" altLang="en-US" sz="1600" dirty="0" err="1" smtClean="0"/>
              <a:t>시작값</a:t>
            </a:r>
            <a:r>
              <a:rPr lang="en-US" altLang="ko-KR" sz="1600" dirty="0" smtClean="0"/>
              <a:t>” end=“</a:t>
            </a:r>
            <a:r>
              <a:rPr lang="ko-KR" altLang="en-US" sz="1600" dirty="0" err="1" smtClean="0"/>
              <a:t>끝값</a:t>
            </a:r>
            <a:r>
              <a:rPr lang="en-US" altLang="ko-KR" sz="1600" dirty="0" smtClean="0"/>
              <a:t>”  step=“</a:t>
            </a:r>
            <a:r>
              <a:rPr lang="ko-KR" altLang="en-US" sz="1600" dirty="0" err="1" smtClean="0"/>
              <a:t>증가값</a:t>
            </a:r>
            <a:r>
              <a:rPr lang="en-US" altLang="ko-KR" sz="1600" dirty="0" smtClean="0"/>
              <a:t>”&gt;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반복수행 문장들</a:t>
            </a:r>
            <a:r>
              <a:rPr lang="en-US" altLang="ko-KR" sz="1600" dirty="0" smtClean="0"/>
              <a:t>…</a:t>
            </a:r>
          </a:p>
          <a:p>
            <a:r>
              <a:rPr lang="en-US" altLang="ko-KR" sz="1600" dirty="0" smtClean="0"/>
              <a:t>   EL</a:t>
            </a:r>
            <a:r>
              <a:rPr lang="ko-KR" altLang="en-US" sz="1600" dirty="0" smtClean="0"/>
              <a:t>에서 </a:t>
            </a:r>
            <a:r>
              <a:rPr lang="en-US" altLang="ko-KR" sz="1600" dirty="0" err="1" smtClean="0"/>
              <a:t>var</a:t>
            </a:r>
            <a:r>
              <a:rPr lang="ko-KR" altLang="en-US" sz="1600" dirty="0" smtClean="0"/>
              <a:t>를 사용하며 시작에서부터 끝 값까지 출력할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&lt;/c:forEach&gt;</a:t>
            </a:r>
            <a:endParaRPr lang="ko-KR" altLang="en-US" sz="1600" dirty="0"/>
          </a:p>
        </p:txBody>
      </p:sp>
      <p:cxnSp>
        <p:nvCxnSpPr>
          <p:cNvPr id="5" name="직선 화살표 연결선 4"/>
          <p:cNvCxnSpPr/>
          <p:nvPr/>
        </p:nvCxnSpPr>
        <p:spPr>
          <a:xfrm rot="10800000" flipV="1">
            <a:off x="5214942" y="714356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286380" y="500042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List, Set</a:t>
            </a:r>
            <a:endParaRPr lang="ko-KR" alt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937</Words>
  <Application>Microsoft Office PowerPoint</Application>
  <PresentationFormat>화면 슬라이드 쇼(4:3)</PresentationFormat>
  <Paragraphs>168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35</cp:revision>
  <dcterms:created xsi:type="dcterms:W3CDTF">2023-10-16T00:09:25Z</dcterms:created>
  <dcterms:modified xsi:type="dcterms:W3CDTF">2023-10-17T00:44:27Z</dcterms:modified>
</cp:coreProperties>
</file>