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621" autoAdjust="0"/>
    <p:restoredTop sz="94660"/>
  </p:normalViewPr>
  <p:slideViewPr>
    <p:cSldViewPr>
      <p:cViewPr>
        <p:scale>
          <a:sx n="150" d="100"/>
          <a:sy n="150" d="100"/>
        </p:scale>
        <p:origin x="-876" y="13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452-2F85-45B3-B825-B7FC6426FF5A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6DD-0C4E-41A8-BDB2-FAD8FD7DBC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452-2F85-45B3-B825-B7FC6426FF5A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6DD-0C4E-41A8-BDB2-FAD8FD7DBC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452-2F85-45B3-B825-B7FC6426FF5A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6DD-0C4E-41A8-BDB2-FAD8FD7DBC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452-2F85-45B3-B825-B7FC6426FF5A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6DD-0C4E-41A8-BDB2-FAD8FD7DBC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452-2F85-45B3-B825-B7FC6426FF5A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6DD-0C4E-41A8-BDB2-FAD8FD7DBC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452-2F85-45B3-B825-B7FC6426FF5A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6DD-0C4E-41A8-BDB2-FAD8FD7DBC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452-2F85-45B3-B825-B7FC6426FF5A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6DD-0C4E-41A8-BDB2-FAD8FD7DBC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452-2F85-45B3-B825-B7FC6426FF5A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6DD-0C4E-41A8-BDB2-FAD8FD7DBC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452-2F85-45B3-B825-B7FC6426FF5A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6DD-0C4E-41A8-BDB2-FAD8FD7DBC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452-2F85-45B3-B825-B7FC6426FF5A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6DD-0C4E-41A8-BDB2-FAD8FD7DBC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452-2F85-45B3-B825-B7FC6426FF5A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6DD-0C4E-41A8-BDB2-FAD8FD7DBC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2E452-2F85-45B3-B825-B7FC6426FF5A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746DD-0C4E-41A8-BDB2-FAD8FD7DBC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95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웹의 </a:t>
            </a:r>
            <a:r>
              <a:rPr lang="ko-KR" altLang="en-US" dirty="0" smtClean="0"/>
              <a:t>비 연결성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문제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클라이언트의 현재 상태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알 수 없다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서버의 변경데이터를 전달할 수 없다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428736"/>
            <a:ext cx="785818" cy="501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14612" y="1071546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서버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멱등성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 연결성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786058"/>
            <a:ext cx="896376" cy="52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857496"/>
            <a:ext cx="896376" cy="52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14348" y="2580497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 </a:t>
            </a:r>
            <a:r>
              <a:rPr lang="ko-KR" altLang="en-US" sz="1200" dirty="0" smtClean="0"/>
              <a:t>클라이언트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먼저 접속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3695" y="2643182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 </a:t>
            </a:r>
            <a:r>
              <a:rPr lang="ko-KR" altLang="en-US" sz="1200" dirty="0" smtClean="0"/>
              <a:t>클라이언트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나중 접속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286124"/>
            <a:ext cx="539075" cy="3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3214686"/>
            <a:ext cx="568593" cy="42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3429000"/>
            <a:ext cx="929117" cy="69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자유형 13"/>
          <p:cNvSpPr/>
          <p:nvPr/>
        </p:nvSpPr>
        <p:spPr>
          <a:xfrm>
            <a:off x="1617794" y="1957388"/>
            <a:ext cx="1320669" cy="838200"/>
          </a:xfrm>
          <a:custGeom>
            <a:avLst/>
            <a:gdLst>
              <a:gd name="connsiteX0" fmla="*/ 15744 w 1320669"/>
              <a:gd name="connsiteY0" fmla="*/ 838200 h 838200"/>
              <a:gd name="connsiteX1" fmla="*/ 20506 w 1320669"/>
              <a:gd name="connsiteY1" fmla="*/ 719137 h 838200"/>
              <a:gd name="connsiteX2" fmla="*/ 25269 w 1320669"/>
              <a:gd name="connsiteY2" fmla="*/ 681037 h 838200"/>
              <a:gd name="connsiteX3" fmla="*/ 44319 w 1320669"/>
              <a:gd name="connsiteY3" fmla="*/ 647700 h 838200"/>
              <a:gd name="connsiteX4" fmla="*/ 53844 w 1320669"/>
              <a:gd name="connsiteY4" fmla="*/ 623887 h 838200"/>
              <a:gd name="connsiteX5" fmla="*/ 77656 w 1320669"/>
              <a:gd name="connsiteY5" fmla="*/ 561975 h 838200"/>
              <a:gd name="connsiteX6" fmla="*/ 91944 w 1320669"/>
              <a:gd name="connsiteY6" fmla="*/ 552450 h 838200"/>
              <a:gd name="connsiteX7" fmla="*/ 110994 w 1320669"/>
              <a:gd name="connsiteY7" fmla="*/ 519112 h 838200"/>
              <a:gd name="connsiteX8" fmla="*/ 115756 w 1320669"/>
              <a:gd name="connsiteY8" fmla="*/ 504825 h 838200"/>
              <a:gd name="connsiteX9" fmla="*/ 134806 w 1320669"/>
              <a:gd name="connsiteY9" fmla="*/ 485775 h 838200"/>
              <a:gd name="connsiteX10" fmla="*/ 144331 w 1320669"/>
              <a:gd name="connsiteY10" fmla="*/ 466725 h 838200"/>
              <a:gd name="connsiteX11" fmla="*/ 177669 w 1320669"/>
              <a:gd name="connsiteY11" fmla="*/ 423862 h 838200"/>
              <a:gd name="connsiteX12" fmla="*/ 187194 w 1320669"/>
              <a:gd name="connsiteY12" fmla="*/ 409575 h 838200"/>
              <a:gd name="connsiteX13" fmla="*/ 234819 w 1320669"/>
              <a:gd name="connsiteY13" fmla="*/ 371475 h 838200"/>
              <a:gd name="connsiteX14" fmla="*/ 277681 w 1320669"/>
              <a:gd name="connsiteY14" fmla="*/ 333375 h 838200"/>
              <a:gd name="connsiteX15" fmla="*/ 291969 w 1320669"/>
              <a:gd name="connsiteY15" fmla="*/ 328612 h 838200"/>
              <a:gd name="connsiteX16" fmla="*/ 325306 w 1320669"/>
              <a:gd name="connsiteY16" fmla="*/ 304800 h 838200"/>
              <a:gd name="connsiteX17" fmla="*/ 344356 w 1320669"/>
              <a:gd name="connsiteY17" fmla="*/ 290512 h 838200"/>
              <a:gd name="connsiteX18" fmla="*/ 358644 w 1320669"/>
              <a:gd name="connsiteY18" fmla="*/ 285750 h 838200"/>
              <a:gd name="connsiteX19" fmla="*/ 734881 w 1320669"/>
              <a:gd name="connsiteY19" fmla="*/ 280987 h 838200"/>
              <a:gd name="connsiteX20" fmla="*/ 763456 w 1320669"/>
              <a:gd name="connsiteY20" fmla="*/ 271462 h 838200"/>
              <a:gd name="connsiteX21" fmla="*/ 806319 w 1320669"/>
              <a:gd name="connsiteY21" fmla="*/ 261937 h 838200"/>
              <a:gd name="connsiteX22" fmla="*/ 830131 w 1320669"/>
              <a:gd name="connsiteY22" fmla="*/ 257175 h 838200"/>
              <a:gd name="connsiteX23" fmla="*/ 844419 w 1320669"/>
              <a:gd name="connsiteY23" fmla="*/ 252412 h 838200"/>
              <a:gd name="connsiteX24" fmla="*/ 863469 w 1320669"/>
              <a:gd name="connsiteY24" fmla="*/ 247650 h 838200"/>
              <a:gd name="connsiteX25" fmla="*/ 877756 w 1320669"/>
              <a:gd name="connsiteY25" fmla="*/ 242887 h 838200"/>
              <a:gd name="connsiteX26" fmla="*/ 901569 w 1320669"/>
              <a:gd name="connsiteY26" fmla="*/ 238125 h 838200"/>
              <a:gd name="connsiteX27" fmla="*/ 934906 w 1320669"/>
              <a:gd name="connsiteY27" fmla="*/ 219075 h 838200"/>
              <a:gd name="connsiteX28" fmla="*/ 953956 w 1320669"/>
              <a:gd name="connsiteY28" fmla="*/ 209550 h 838200"/>
              <a:gd name="connsiteX29" fmla="*/ 968244 w 1320669"/>
              <a:gd name="connsiteY29" fmla="*/ 200025 h 838200"/>
              <a:gd name="connsiteX30" fmla="*/ 992056 w 1320669"/>
              <a:gd name="connsiteY30" fmla="*/ 190500 h 838200"/>
              <a:gd name="connsiteX31" fmla="*/ 1025394 w 1320669"/>
              <a:gd name="connsiteY31" fmla="*/ 166687 h 838200"/>
              <a:gd name="connsiteX32" fmla="*/ 1039681 w 1320669"/>
              <a:gd name="connsiteY32" fmla="*/ 161925 h 838200"/>
              <a:gd name="connsiteX33" fmla="*/ 1068256 w 1320669"/>
              <a:gd name="connsiteY33" fmla="*/ 142875 h 838200"/>
              <a:gd name="connsiteX34" fmla="*/ 1082544 w 1320669"/>
              <a:gd name="connsiteY34" fmla="*/ 138112 h 838200"/>
              <a:gd name="connsiteX35" fmla="*/ 1111119 w 1320669"/>
              <a:gd name="connsiteY35" fmla="*/ 119062 h 838200"/>
              <a:gd name="connsiteX36" fmla="*/ 1149219 w 1320669"/>
              <a:gd name="connsiteY36" fmla="*/ 100012 h 838200"/>
              <a:gd name="connsiteX37" fmla="*/ 1173031 w 1320669"/>
              <a:gd name="connsiteY37" fmla="*/ 85725 h 838200"/>
              <a:gd name="connsiteX38" fmla="*/ 1187319 w 1320669"/>
              <a:gd name="connsiteY38" fmla="*/ 80962 h 838200"/>
              <a:gd name="connsiteX39" fmla="*/ 1201606 w 1320669"/>
              <a:gd name="connsiteY39" fmla="*/ 71437 h 838200"/>
              <a:gd name="connsiteX40" fmla="*/ 1239706 w 1320669"/>
              <a:gd name="connsiteY40" fmla="*/ 47625 h 838200"/>
              <a:gd name="connsiteX41" fmla="*/ 1258756 w 1320669"/>
              <a:gd name="connsiteY41" fmla="*/ 33337 h 838200"/>
              <a:gd name="connsiteX42" fmla="*/ 1277806 w 1320669"/>
              <a:gd name="connsiteY42" fmla="*/ 28575 h 838200"/>
              <a:gd name="connsiteX43" fmla="*/ 1301619 w 1320669"/>
              <a:gd name="connsiteY43" fmla="*/ 14287 h 838200"/>
              <a:gd name="connsiteX44" fmla="*/ 1315906 w 1320669"/>
              <a:gd name="connsiteY44" fmla="*/ 9525 h 838200"/>
              <a:gd name="connsiteX45" fmla="*/ 1320669 w 1320669"/>
              <a:gd name="connsiteY45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320669" h="838200">
                <a:moveTo>
                  <a:pt x="15744" y="838200"/>
                </a:moveTo>
                <a:cubicBezTo>
                  <a:pt x="0" y="790973"/>
                  <a:pt x="9759" y="826608"/>
                  <a:pt x="20506" y="719137"/>
                </a:cubicBezTo>
                <a:cubicBezTo>
                  <a:pt x="21780" y="706402"/>
                  <a:pt x="22165" y="693454"/>
                  <a:pt x="25269" y="681037"/>
                </a:cubicBezTo>
                <a:cubicBezTo>
                  <a:pt x="29445" y="664335"/>
                  <a:pt x="37232" y="661874"/>
                  <a:pt x="44319" y="647700"/>
                </a:cubicBezTo>
                <a:cubicBezTo>
                  <a:pt x="48142" y="640053"/>
                  <a:pt x="50669" y="631825"/>
                  <a:pt x="53844" y="623887"/>
                </a:cubicBezTo>
                <a:cubicBezTo>
                  <a:pt x="57414" y="606034"/>
                  <a:pt x="61961" y="572438"/>
                  <a:pt x="77656" y="561975"/>
                </a:cubicBezTo>
                <a:lnTo>
                  <a:pt x="91944" y="552450"/>
                </a:lnTo>
                <a:cubicBezTo>
                  <a:pt x="102862" y="519692"/>
                  <a:pt x="87929" y="559475"/>
                  <a:pt x="110994" y="519112"/>
                </a:cubicBezTo>
                <a:cubicBezTo>
                  <a:pt x="113485" y="514754"/>
                  <a:pt x="112838" y="508910"/>
                  <a:pt x="115756" y="504825"/>
                </a:cubicBezTo>
                <a:cubicBezTo>
                  <a:pt x="120976" y="497517"/>
                  <a:pt x="129418" y="492959"/>
                  <a:pt x="134806" y="485775"/>
                </a:cubicBezTo>
                <a:cubicBezTo>
                  <a:pt x="139066" y="480095"/>
                  <a:pt x="140290" y="472562"/>
                  <a:pt x="144331" y="466725"/>
                </a:cubicBezTo>
                <a:cubicBezTo>
                  <a:pt x="154634" y="451843"/>
                  <a:pt x="167628" y="438922"/>
                  <a:pt x="177669" y="423862"/>
                </a:cubicBezTo>
                <a:cubicBezTo>
                  <a:pt x="180844" y="419100"/>
                  <a:pt x="183469" y="413921"/>
                  <a:pt x="187194" y="409575"/>
                </a:cubicBezTo>
                <a:cubicBezTo>
                  <a:pt x="243755" y="343588"/>
                  <a:pt x="161273" y="445021"/>
                  <a:pt x="234819" y="371475"/>
                </a:cubicBezTo>
                <a:cubicBezTo>
                  <a:pt x="247440" y="358854"/>
                  <a:pt x="260685" y="341873"/>
                  <a:pt x="277681" y="333375"/>
                </a:cubicBezTo>
                <a:cubicBezTo>
                  <a:pt x="282171" y="331130"/>
                  <a:pt x="287206" y="330200"/>
                  <a:pt x="291969" y="328612"/>
                </a:cubicBezTo>
                <a:cubicBezTo>
                  <a:pt x="319206" y="301375"/>
                  <a:pt x="291873" y="325696"/>
                  <a:pt x="325306" y="304800"/>
                </a:cubicBezTo>
                <a:cubicBezTo>
                  <a:pt x="332037" y="300593"/>
                  <a:pt x="337464" y="294450"/>
                  <a:pt x="344356" y="290512"/>
                </a:cubicBezTo>
                <a:cubicBezTo>
                  <a:pt x="348715" y="288021"/>
                  <a:pt x="353625" y="285872"/>
                  <a:pt x="358644" y="285750"/>
                </a:cubicBezTo>
                <a:cubicBezTo>
                  <a:pt x="484029" y="282692"/>
                  <a:pt x="609469" y="282575"/>
                  <a:pt x="734881" y="280987"/>
                </a:cubicBezTo>
                <a:cubicBezTo>
                  <a:pt x="744406" y="277812"/>
                  <a:pt x="753611" y="273431"/>
                  <a:pt x="763456" y="271462"/>
                </a:cubicBezTo>
                <a:cubicBezTo>
                  <a:pt x="835260" y="257103"/>
                  <a:pt x="745800" y="275386"/>
                  <a:pt x="806319" y="261937"/>
                </a:cubicBezTo>
                <a:cubicBezTo>
                  <a:pt x="814221" y="260181"/>
                  <a:pt x="822278" y="259138"/>
                  <a:pt x="830131" y="257175"/>
                </a:cubicBezTo>
                <a:cubicBezTo>
                  <a:pt x="835001" y="255957"/>
                  <a:pt x="839592" y="253791"/>
                  <a:pt x="844419" y="252412"/>
                </a:cubicBezTo>
                <a:cubicBezTo>
                  <a:pt x="850713" y="250614"/>
                  <a:pt x="857175" y="249448"/>
                  <a:pt x="863469" y="247650"/>
                </a:cubicBezTo>
                <a:cubicBezTo>
                  <a:pt x="868296" y="246271"/>
                  <a:pt x="872886" y="244105"/>
                  <a:pt x="877756" y="242887"/>
                </a:cubicBezTo>
                <a:cubicBezTo>
                  <a:pt x="885609" y="240924"/>
                  <a:pt x="893631" y="239712"/>
                  <a:pt x="901569" y="238125"/>
                </a:cubicBezTo>
                <a:cubicBezTo>
                  <a:pt x="959137" y="209341"/>
                  <a:pt x="887786" y="246001"/>
                  <a:pt x="934906" y="219075"/>
                </a:cubicBezTo>
                <a:cubicBezTo>
                  <a:pt x="941070" y="215553"/>
                  <a:pt x="947792" y="213072"/>
                  <a:pt x="953956" y="209550"/>
                </a:cubicBezTo>
                <a:cubicBezTo>
                  <a:pt x="958926" y="206710"/>
                  <a:pt x="963124" y="202585"/>
                  <a:pt x="968244" y="200025"/>
                </a:cubicBezTo>
                <a:cubicBezTo>
                  <a:pt x="975890" y="196202"/>
                  <a:pt x="984583" y="194652"/>
                  <a:pt x="992056" y="190500"/>
                </a:cubicBezTo>
                <a:cubicBezTo>
                  <a:pt x="1011479" y="179709"/>
                  <a:pt x="1007535" y="175616"/>
                  <a:pt x="1025394" y="166687"/>
                </a:cubicBezTo>
                <a:cubicBezTo>
                  <a:pt x="1029884" y="164442"/>
                  <a:pt x="1034919" y="163512"/>
                  <a:pt x="1039681" y="161925"/>
                </a:cubicBezTo>
                <a:cubicBezTo>
                  <a:pt x="1049206" y="155575"/>
                  <a:pt x="1057396" y="146495"/>
                  <a:pt x="1068256" y="142875"/>
                </a:cubicBezTo>
                <a:cubicBezTo>
                  <a:pt x="1073019" y="141287"/>
                  <a:pt x="1078155" y="140550"/>
                  <a:pt x="1082544" y="138112"/>
                </a:cubicBezTo>
                <a:cubicBezTo>
                  <a:pt x="1092551" y="132553"/>
                  <a:pt x="1100880" y="124182"/>
                  <a:pt x="1111119" y="119062"/>
                </a:cubicBezTo>
                <a:cubicBezTo>
                  <a:pt x="1123819" y="112712"/>
                  <a:pt x="1137043" y="107317"/>
                  <a:pt x="1149219" y="100012"/>
                </a:cubicBezTo>
                <a:cubicBezTo>
                  <a:pt x="1157156" y="95250"/>
                  <a:pt x="1164752" y="89865"/>
                  <a:pt x="1173031" y="85725"/>
                </a:cubicBezTo>
                <a:cubicBezTo>
                  <a:pt x="1177521" y="83480"/>
                  <a:pt x="1182829" y="83207"/>
                  <a:pt x="1187319" y="80962"/>
                </a:cubicBezTo>
                <a:cubicBezTo>
                  <a:pt x="1192438" y="78402"/>
                  <a:pt x="1196752" y="74470"/>
                  <a:pt x="1201606" y="71437"/>
                </a:cubicBezTo>
                <a:cubicBezTo>
                  <a:pt x="1219413" y="60308"/>
                  <a:pt x="1224466" y="58511"/>
                  <a:pt x="1239706" y="47625"/>
                </a:cubicBezTo>
                <a:cubicBezTo>
                  <a:pt x="1246165" y="43011"/>
                  <a:pt x="1251656" y="36887"/>
                  <a:pt x="1258756" y="33337"/>
                </a:cubicBezTo>
                <a:cubicBezTo>
                  <a:pt x="1264610" y="30410"/>
                  <a:pt x="1271456" y="30162"/>
                  <a:pt x="1277806" y="28575"/>
                </a:cubicBezTo>
                <a:cubicBezTo>
                  <a:pt x="1285744" y="23812"/>
                  <a:pt x="1293339" y="18427"/>
                  <a:pt x="1301619" y="14287"/>
                </a:cubicBezTo>
                <a:cubicBezTo>
                  <a:pt x="1306109" y="12042"/>
                  <a:pt x="1311890" y="12537"/>
                  <a:pt x="1315906" y="9525"/>
                </a:cubicBezTo>
                <a:cubicBezTo>
                  <a:pt x="1318746" y="7395"/>
                  <a:pt x="1319081" y="3175"/>
                  <a:pt x="1320669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14480" y="2143116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5400000">
            <a:off x="1714480" y="2143116"/>
            <a:ext cx="1500198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8860" y="23661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14414" y="35091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아이디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714480" y="3571876"/>
            <a:ext cx="42862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14546" y="3571876"/>
            <a:ext cx="6429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중복확인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1500166" y="4071942"/>
            <a:ext cx="57150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가입</a:t>
            </a:r>
            <a:endParaRPr lang="ko-KR" altLang="en-US" sz="800" dirty="0"/>
          </a:p>
        </p:txBody>
      </p:sp>
      <p:sp>
        <p:nvSpPr>
          <p:cNvPr id="23" name="자유형 22"/>
          <p:cNvSpPr/>
          <p:nvPr/>
        </p:nvSpPr>
        <p:spPr>
          <a:xfrm>
            <a:off x="3624263" y="1995488"/>
            <a:ext cx="1492257" cy="862012"/>
          </a:xfrm>
          <a:custGeom>
            <a:avLst/>
            <a:gdLst>
              <a:gd name="connsiteX0" fmla="*/ 1481137 w 1492257"/>
              <a:gd name="connsiteY0" fmla="*/ 862012 h 862012"/>
              <a:gd name="connsiteX1" fmla="*/ 1476375 w 1492257"/>
              <a:gd name="connsiteY1" fmla="*/ 709612 h 862012"/>
              <a:gd name="connsiteX2" fmla="*/ 1471612 w 1492257"/>
              <a:gd name="connsiteY2" fmla="*/ 690562 h 862012"/>
              <a:gd name="connsiteX3" fmla="*/ 1457325 w 1492257"/>
              <a:gd name="connsiteY3" fmla="*/ 666750 h 862012"/>
              <a:gd name="connsiteX4" fmla="*/ 1447800 w 1492257"/>
              <a:gd name="connsiteY4" fmla="*/ 642937 h 862012"/>
              <a:gd name="connsiteX5" fmla="*/ 1438275 w 1492257"/>
              <a:gd name="connsiteY5" fmla="*/ 623887 h 862012"/>
              <a:gd name="connsiteX6" fmla="*/ 1414462 w 1492257"/>
              <a:gd name="connsiteY6" fmla="*/ 576262 h 862012"/>
              <a:gd name="connsiteX7" fmla="*/ 1404937 w 1492257"/>
              <a:gd name="connsiteY7" fmla="*/ 557212 h 862012"/>
              <a:gd name="connsiteX8" fmla="*/ 1347787 w 1492257"/>
              <a:gd name="connsiteY8" fmla="*/ 504825 h 862012"/>
              <a:gd name="connsiteX9" fmla="*/ 1309687 w 1492257"/>
              <a:gd name="connsiteY9" fmla="*/ 495300 h 862012"/>
              <a:gd name="connsiteX10" fmla="*/ 1295400 w 1492257"/>
              <a:gd name="connsiteY10" fmla="*/ 485775 h 862012"/>
              <a:gd name="connsiteX11" fmla="*/ 1252537 w 1492257"/>
              <a:gd name="connsiteY11" fmla="*/ 476250 h 862012"/>
              <a:gd name="connsiteX12" fmla="*/ 842962 w 1492257"/>
              <a:gd name="connsiteY12" fmla="*/ 466725 h 862012"/>
              <a:gd name="connsiteX13" fmla="*/ 790575 w 1492257"/>
              <a:gd name="connsiteY13" fmla="*/ 461962 h 862012"/>
              <a:gd name="connsiteX14" fmla="*/ 738187 w 1492257"/>
              <a:gd name="connsiteY14" fmla="*/ 452437 h 862012"/>
              <a:gd name="connsiteX15" fmla="*/ 695325 w 1492257"/>
              <a:gd name="connsiteY15" fmla="*/ 442912 h 862012"/>
              <a:gd name="connsiteX16" fmla="*/ 652462 w 1492257"/>
              <a:gd name="connsiteY16" fmla="*/ 428625 h 862012"/>
              <a:gd name="connsiteX17" fmla="*/ 604837 w 1492257"/>
              <a:gd name="connsiteY17" fmla="*/ 419100 h 862012"/>
              <a:gd name="connsiteX18" fmla="*/ 585787 w 1492257"/>
              <a:gd name="connsiteY18" fmla="*/ 409575 h 862012"/>
              <a:gd name="connsiteX19" fmla="*/ 561975 w 1492257"/>
              <a:gd name="connsiteY19" fmla="*/ 395287 h 862012"/>
              <a:gd name="connsiteX20" fmla="*/ 538162 w 1492257"/>
              <a:gd name="connsiteY20" fmla="*/ 385762 h 862012"/>
              <a:gd name="connsiteX21" fmla="*/ 519112 w 1492257"/>
              <a:gd name="connsiteY21" fmla="*/ 376237 h 862012"/>
              <a:gd name="connsiteX22" fmla="*/ 495300 w 1492257"/>
              <a:gd name="connsiteY22" fmla="*/ 366712 h 862012"/>
              <a:gd name="connsiteX23" fmla="*/ 404812 w 1492257"/>
              <a:gd name="connsiteY23" fmla="*/ 319087 h 862012"/>
              <a:gd name="connsiteX24" fmla="*/ 338137 w 1492257"/>
              <a:gd name="connsiteY24" fmla="*/ 271462 h 862012"/>
              <a:gd name="connsiteX25" fmla="*/ 290512 w 1492257"/>
              <a:gd name="connsiteY25" fmla="*/ 242887 h 862012"/>
              <a:gd name="connsiteX26" fmla="*/ 271462 w 1492257"/>
              <a:gd name="connsiteY26" fmla="*/ 238125 h 862012"/>
              <a:gd name="connsiteX27" fmla="*/ 252412 w 1492257"/>
              <a:gd name="connsiteY27" fmla="*/ 228600 h 862012"/>
              <a:gd name="connsiteX28" fmla="*/ 195262 w 1492257"/>
              <a:gd name="connsiteY28" fmla="*/ 176212 h 862012"/>
              <a:gd name="connsiteX29" fmla="*/ 176212 w 1492257"/>
              <a:gd name="connsiteY29" fmla="*/ 157162 h 862012"/>
              <a:gd name="connsiteX30" fmla="*/ 152400 w 1492257"/>
              <a:gd name="connsiteY30" fmla="*/ 133350 h 862012"/>
              <a:gd name="connsiteX31" fmla="*/ 133350 w 1492257"/>
              <a:gd name="connsiteY31" fmla="*/ 114300 h 862012"/>
              <a:gd name="connsiteX32" fmla="*/ 104775 w 1492257"/>
              <a:gd name="connsiteY32" fmla="*/ 90487 h 862012"/>
              <a:gd name="connsiteX33" fmla="*/ 90487 w 1492257"/>
              <a:gd name="connsiteY33" fmla="*/ 80962 h 862012"/>
              <a:gd name="connsiteX34" fmla="*/ 71437 w 1492257"/>
              <a:gd name="connsiteY34" fmla="*/ 61912 h 862012"/>
              <a:gd name="connsiteX35" fmla="*/ 52387 w 1492257"/>
              <a:gd name="connsiteY35" fmla="*/ 47625 h 862012"/>
              <a:gd name="connsiteX36" fmla="*/ 23812 w 1492257"/>
              <a:gd name="connsiteY36" fmla="*/ 23812 h 862012"/>
              <a:gd name="connsiteX37" fmla="*/ 14287 w 1492257"/>
              <a:gd name="connsiteY37" fmla="*/ 9525 h 862012"/>
              <a:gd name="connsiteX38" fmla="*/ 0 w 1492257"/>
              <a:gd name="connsiteY38" fmla="*/ 0 h 86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92257" h="862012">
                <a:moveTo>
                  <a:pt x="1481137" y="862012"/>
                </a:moveTo>
                <a:cubicBezTo>
                  <a:pt x="1492257" y="795298"/>
                  <a:pt x="1488566" y="831515"/>
                  <a:pt x="1476375" y="709612"/>
                </a:cubicBezTo>
                <a:cubicBezTo>
                  <a:pt x="1475724" y="703099"/>
                  <a:pt x="1474270" y="696543"/>
                  <a:pt x="1471612" y="690562"/>
                </a:cubicBezTo>
                <a:cubicBezTo>
                  <a:pt x="1467853" y="682103"/>
                  <a:pt x="1461465" y="675029"/>
                  <a:pt x="1457325" y="666750"/>
                </a:cubicBezTo>
                <a:cubicBezTo>
                  <a:pt x="1453502" y="659103"/>
                  <a:pt x="1451272" y="650749"/>
                  <a:pt x="1447800" y="642937"/>
                </a:cubicBezTo>
                <a:cubicBezTo>
                  <a:pt x="1444917" y="636449"/>
                  <a:pt x="1440768" y="630534"/>
                  <a:pt x="1438275" y="623887"/>
                </a:cubicBezTo>
                <a:cubicBezTo>
                  <a:pt x="1418522" y="571215"/>
                  <a:pt x="1458503" y="649663"/>
                  <a:pt x="1414462" y="576262"/>
                </a:cubicBezTo>
                <a:cubicBezTo>
                  <a:pt x="1410809" y="570174"/>
                  <a:pt x="1409372" y="562756"/>
                  <a:pt x="1404937" y="557212"/>
                </a:cubicBezTo>
                <a:cubicBezTo>
                  <a:pt x="1398836" y="549586"/>
                  <a:pt x="1357955" y="509909"/>
                  <a:pt x="1347787" y="504825"/>
                </a:cubicBezTo>
                <a:cubicBezTo>
                  <a:pt x="1336078" y="498971"/>
                  <a:pt x="1309687" y="495300"/>
                  <a:pt x="1309687" y="495300"/>
                </a:cubicBezTo>
                <a:cubicBezTo>
                  <a:pt x="1304925" y="492125"/>
                  <a:pt x="1300661" y="488030"/>
                  <a:pt x="1295400" y="485775"/>
                </a:cubicBezTo>
                <a:cubicBezTo>
                  <a:pt x="1290959" y="483872"/>
                  <a:pt x="1254990" y="476331"/>
                  <a:pt x="1252537" y="476250"/>
                </a:cubicBezTo>
                <a:lnTo>
                  <a:pt x="842962" y="466725"/>
                </a:lnTo>
                <a:cubicBezTo>
                  <a:pt x="825500" y="465137"/>
                  <a:pt x="807989" y="464011"/>
                  <a:pt x="790575" y="461962"/>
                </a:cubicBezTo>
                <a:cubicBezTo>
                  <a:pt x="778417" y="460532"/>
                  <a:pt x="751013" y="455186"/>
                  <a:pt x="738187" y="452437"/>
                </a:cubicBezTo>
                <a:cubicBezTo>
                  <a:pt x="723876" y="449370"/>
                  <a:pt x="709427" y="446829"/>
                  <a:pt x="695325" y="442912"/>
                </a:cubicBezTo>
                <a:cubicBezTo>
                  <a:pt x="680814" y="438881"/>
                  <a:pt x="667317" y="431101"/>
                  <a:pt x="652462" y="428625"/>
                </a:cubicBezTo>
                <a:cubicBezTo>
                  <a:pt x="617431" y="422786"/>
                  <a:pt x="633255" y="426204"/>
                  <a:pt x="604837" y="419100"/>
                </a:cubicBezTo>
                <a:cubicBezTo>
                  <a:pt x="598487" y="415925"/>
                  <a:pt x="591993" y="413023"/>
                  <a:pt x="585787" y="409575"/>
                </a:cubicBezTo>
                <a:cubicBezTo>
                  <a:pt x="577695" y="405079"/>
                  <a:pt x="570254" y="399427"/>
                  <a:pt x="561975" y="395287"/>
                </a:cubicBezTo>
                <a:cubicBezTo>
                  <a:pt x="554328" y="391464"/>
                  <a:pt x="545974" y="389234"/>
                  <a:pt x="538162" y="385762"/>
                </a:cubicBezTo>
                <a:cubicBezTo>
                  <a:pt x="531674" y="382879"/>
                  <a:pt x="525600" y="379120"/>
                  <a:pt x="519112" y="376237"/>
                </a:cubicBezTo>
                <a:cubicBezTo>
                  <a:pt x="511300" y="372765"/>
                  <a:pt x="502698" y="370995"/>
                  <a:pt x="495300" y="366712"/>
                </a:cubicBezTo>
                <a:cubicBezTo>
                  <a:pt x="409423" y="316994"/>
                  <a:pt x="458330" y="329791"/>
                  <a:pt x="404812" y="319087"/>
                </a:cubicBezTo>
                <a:cubicBezTo>
                  <a:pt x="352184" y="273976"/>
                  <a:pt x="392555" y="304949"/>
                  <a:pt x="338137" y="271462"/>
                </a:cubicBezTo>
                <a:cubicBezTo>
                  <a:pt x="320858" y="260829"/>
                  <a:pt x="309132" y="249869"/>
                  <a:pt x="290512" y="242887"/>
                </a:cubicBezTo>
                <a:cubicBezTo>
                  <a:pt x="284383" y="240589"/>
                  <a:pt x="277812" y="239712"/>
                  <a:pt x="271462" y="238125"/>
                </a:cubicBezTo>
                <a:cubicBezTo>
                  <a:pt x="265112" y="234950"/>
                  <a:pt x="258432" y="232363"/>
                  <a:pt x="252412" y="228600"/>
                </a:cubicBezTo>
                <a:cubicBezTo>
                  <a:pt x="230135" y="214676"/>
                  <a:pt x="213766" y="194716"/>
                  <a:pt x="195262" y="176212"/>
                </a:cubicBezTo>
                <a:lnTo>
                  <a:pt x="176212" y="157162"/>
                </a:lnTo>
                <a:lnTo>
                  <a:pt x="152400" y="133350"/>
                </a:lnTo>
                <a:cubicBezTo>
                  <a:pt x="146050" y="127000"/>
                  <a:pt x="140249" y="120049"/>
                  <a:pt x="133350" y="114300"/>
                </a:cubicBezTo>
                <a:cubicBezTo>
                  <a:pt x="123825" y="106362"/>
                  <a:pt x="114562" y="98099"/>
                  <a:pt x="104775" y="90487"/>
                </a:cubicBezTo>
                <a:cubicBezTo>
                  <a:pt x="100257" y="86973"/>
                  <a:pt x="94833" y="84687"/>
                  <a:pt x="90487" y="80962"/>
                </a:cubicBezTo>
                <a:cubicBezTo>
                  <a:pt x="83669" y="75118"/>
                  <a:pt x="78195" y="67825"/>
                  <a:pt x="71437" y="61912"/>
                </a:cubicBezTo>
                <a:cubicBezTo>
                  <a:pt x="65463" y="56685"/>
                  <a:pt x="58413" y="52791"/>
                  <a:pt x="52387" y="47625"/>
                </a:cubicBezTo>
                <a:cubicBezTo>
                  <a:pt x="20299" y="20121"/>
                  <a:pt x="55393" y="44865"/>
                  <a:pt x="23812" y="23812"/>
                </a:cubicBezTo>
                <a:cubicBezTo>
                  <a:pt x="20637" y="19050"/>
                  <a:pt x="18334" y="13572"/>
                  <a:pt x="14287" y="9525"/>
                </a:cubicBezTo>
                <a:cubicBezTo>
                  <a:pt x="10240" y="5478"/>
                  <a:pt x="0" y="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29058" y="22859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endCxn id="28" idx="0"/>
          </p:cNvCxnSpPr>
          <p:nvPr/>
        </p:nvCxnSpPr>
        <p:spPr>
          <a:xfrm rot="16200000" flipH="1">
            <a:off x="3383606" y="2117064"/>
            <a:ext cx="1661351" cy="1427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3581400"/>
            <a:ext cx="929117" cy="69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4643438" y="36615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아이디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5143504" y="3724276"/>
            <a:ext cx="42862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43570" y="3724276"/>
            <a:ext cx="6429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중복확인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4929190" y="4224342"/>
            <a:ext cx="57150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가입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643042" y="3500438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hong</a:t>
            </a:r>
            <a:endParaRPr lang="ko-KR" altLang="en-US" sz="900" dirty="0"/>
          </a:p>
        </p:txBody>
      </p:sp>
      <p:sp>
        <p:nvSpPr>
          <p:cNvPr id="33" name="폭발 2 32"/>
          <p:cNvSpPr/>
          <p:nvPr/>
        </p:nvSpPr>
        <p:spPr>
          <a:xfrm>
            <a:off x="2643174" y="3429000"/>
            <a:ext cx="357190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720269" y="2019300"/>
            <a:ext cx="399965" cy="1466850"/>
          </a:xfrm>
          <a:custGeom>
            <a:avLst/>
            <a:gdLst>
              <a:gd name="connsiteX0" fmla="*/ 32456 w 399965"/>
              <a:gd name="connsiteY0" fmla="*/ 1466850 h 1466850"/>
              <a:gd name="connsiteX1" fmla="*/ 27694 w 399965"/>
              <a:gd name="connsiteY1" fmla="*/ 1438275 h 1466850"/>
              <a:gd name="connsiteX2" fmla="*/ 22931 w 399965"/>
              <a:gd name="connsiteY2" fmla="*/ 1419225 h 1466850"/>
              <a:gd name="connsiteX3" fmla="*/ 13406 w 399965"/>
              <a:gd name="connsiteY3" fmla="*/ 1376363 h 1466850"/>
              <a:gd name="connsiteX4" fmla="*/ 13406 w 399965"/>
              <a:gd name="connsiteY4" fmla="*/ 1071563 h 1466850"/>
              <a:gd name="connsiteX5" fmla="*/ 22931 w 399965"/>
              <a:gd name="connsiteY5" fmla="*/ 1047750 h 1466850"/>
              <a:gd name="connsiteX6" fmla="*/ 32456 w 399965"/>
              <a:gd name="connsiteY6" fmla="*/ 1014413 h 1466850"/>
              <a:gd name="connsiteX7" fmla="*/ 37219 w 399965"/>
              <a:gd name="connsiteY7" fmla="*/ 1000125 h 1466850"/>
              <a:gd name="connsiteX8" fmla="*/ 51506 w 399965"/>
              <a:gd name="connsiteY8" fmla="*/ 957263 h 1466850"/>
              <a:gd name="connsiteX9" fmla="*/ 56269 w 399965"/>
              <a:gd name="connsiteY9" fmla="*/ 942975 h 1466850"/>
              <a:gd name="connsiteX10" fmla="*/ 65794 w 399965"/>
              <a:gd name="connsiteY10" fmla="*/ 928688 h 1466850"/>
              <a:gd name="connsiteX11" fmla="*/ 80081 w 399965"/>
              <a:gd name="connsiteY11" fmla="*/ 900113 h 1466850"/>
              <a:gd name="connsiteX12" fmla="*/ 94369 w 399965"/>
              <a:gd name="connsiteY12" fmla="*/ 866775 h 1466850"/>
              <a:gd name="connsiteX13" fmla="*/ 113419 w 399965"/>
              <a:gd name="connsiteY13" fmla="*/ 828675 h 1466850"/>
              <a:gd name="connsiteX14" fmla="*/ 127706 w 399965"/>
              <a:gd name="connsiteY14" fmla="*/ 790575 h 1466850"/>
              <a:gd name="connsiteX15" fmla="*/ 146756 w 399965"/>
              <a:gd name="connsiteY15" fmla="*/ 776288 h 1466850"/>
              <a:gd name="connsiteX16" fmla="*/ 175331 w 399965"/>
              <a:gd name="connsiteY16" fmla="*/ 738188 h 1466850"/>
              <a:gd name="connsiteX17" fmla="*/ 180094 w 399965"/>
              <a:gd name="connsiteY17" fmla="*/ 723900 h 1466850"/>
              <a:gd name="connsiteX18" fmla="*/ 213431 w 399965"/>
              <a:gd name="connsiteY18" fmla="*/ 671513 h 1466850"/>
              <a:gd name="connsiteX19" fmla="*/ 222956 w 399965"/>
              <a:gd name="connsiteY19" fmla="*/ 647700 h 1466850"/>
              <a:gd name="connsiteX20" fmla="*/ 232481 w 399965"/>
              <a:gd name="connsiteY20" fmla="*/ 628650 h 1466850"/>
              <a:gd name="connsiteX21" fmla="*/ 242006 w 399965"/>
              <a:gd name="connsiteY21" fmla="*/ 600075 h 1466850"/>
              <a:gd name="connsiteX22" fmla="*/ 261056 w 399965"/>
              <a:gd name="connsiteY22" fmla="*/ 576263 h 1466850"/>
              <a:gd name="connsiteX23" fmla="*/ 289631 w 399965"/>
              <a:gd name="connsiteY23" fmla="*/ 533400 h 1466850"/>
              <a:gd name="connsiteX24" fmla="*/ 303919 w 399965"/>
              <a:gd name="connsiteY24" fmla="*/ 495300 h 1466850"/>
              <a:gd name="connsiteX25" fmla="*/ 308681 w 399965"/>
              <a:gd name="connsiteY25" fmla="*/ 476250 h 1466850"/>
              <a:gd name="connsiteX26" fmla="*/ 318206 w 399965"/>
              <a:gd name="connsiteY26" fmla="*/ 461963 h 1466850"/>
              <a:gd name="connsiteX27" fmla="*/ 337256 w 399965"/>
              <a:gd name="connsiteY27" fmla="*/ 390525 h 1466850"/>
              <a:gd name="connsiteX28" fmla="*/ 342019 w 399965"/>
              <a:gd name="connsiteY28" fmla="*/ 371475 h 1466850"/>
              <a:gd name="connsiteX29" fmla="*/ 356306 w 399965"/>
              <a:gd name="connsiteY29" fmla="*/ 338138 h 1466850"/>
              <a:gd name="connsiteX30" fmla="*/ 365831 w 399965"/>
              <a:gd name="connsiteY30" fmla="*/ 290513 h 1466850"/>
              <a:gd name="connsiteX31" fmla="*/ 380119 w 399965"/>
              <a:gd name="connsiteY31" fmla="*/ 200025 h 1466850"/>
              <a:gd name="connsiteX32" fmla="*/ 394406 w 399965"/>
              <a:gd name="connsiteY32" fmla="*/ 114300 h 1466850"/>
              <a:gd name="connsiteX33" fmla="*/ 399169 w 399965"/>
              <a:gd name="connsiteY33" fmla="*/ 57150 h 1466850"/>
              <a:gd name="connsiteX34" fmla="*/ 389644 w 399965"/>
              <a:gd name="connsiteY34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99965" h="1466850">
                <a:moveTo>
                  <a:pt x="32456" y="1466850"/>
                </a:moveTo>
                <a:cubicBezTo>
                  <a:pt x="30869" y="1457325"/>
                  <a:pt x="29588" y="1447744"/>
                  <a:pt x="27694" y="1438275"/>
                </a:cubicBezTo>
                <a:cubicBezTo>
                  <a:pt x="26410" y="1431857"/>
                  <a:pt x="24403" y="1425603"/>
                  <a:pt x="22931" y="1419225"/>
                </a:cubicBezTo>
                <a:cubicBezTo>
                  <a:pt x="19640" y="1404964"/>
                  <a:pt x="16581" y="1390650"/>
                  <a:pt x="13406" y="1376363"/>
                </a:cubicBezTo>
                <a:cubicBezTo>
                  <a:pt x="0" y="1255691"/>
                  <a:pt x="2320" y="1293299"/>
                  <a:pt x="13406" y="1071563"/>
                </a:cubicBezTo>
                <a:cubicBezTo>
                  <a:pt x="13833" y="1063025"/>
                  <a:pt x="20228" y="1055860"/>
                  <a:pt x="22931" y="1047750"/>
                </a:cubicBezTo>
                <a:cubicBezTo>
                  <a:pt x="26586" y="1036786"/>
                  <a:pt x="29135" y="1025483"/>
                  <a:pt x="32456" y="1014413"/>
                </a:cubicBezTo>
                <a:cubicBezTo>
                  <a:pt x="33899" y="1009604"/>
                  <a:pt x="35840" y="1004952"/>
                  <a:pt x="37219" y="1000125"/>
                </a:cubicBezTo>
                <a:cubicBezTo>
                  <a:pt x="49988" y="955434"/>
                  <a:pt x="31801" y="1009809"/>
                  <a:pt x="51506" y="957263"/>
                </a:cubicBezTo>
                <a:cubicBezTo>
                  <a:pt x="53269" y="952562"/>
                  <a:pt x="54024" y="947465"/>
                  <a:pt x="56269" y="942975"/>
                </a:cubicBezTo>
                <a:cubicBezTo>
                  <a:pt x="58829" y="937856"/>
                  <a:pt x="63014" y="933691"/>
                  <a:pt x="65794" y="928688"/>
                </a:cubicBezTo>
                <a:cubicBezTo>
                  <a:pt x="70966" y="919379"/>
                  <a:pt x="76126" y="910001"/>
                  <a:pt x="80081" y="900113"/>
                </a:cubicBezTo>
                <a:cubicBezTo>
                  <a:pt x="95457" y="861672"/>
                  <a:pt x="73146" y="898610"/>
                  <a:pt x="94369" y="866775"/>
                </a:cubicBezTo>
                <a:cubicBezTo>
                  <a:pt x="107547" y="827240"/>
                  <a:pt x="86427" y="887157"/>
                  <a:pt x="113419" y="828675"/>
                </a:cubicBezTo>
                <a:cubicBezTo>
                  <a:pt x="119103" y="816360"/>
                  <a:pt x="120424" y="802018"/>
                  <a:pt x="127706" y="790575"/>
                </a:cubicBezTo>
                <a:cubicBezTo>
                  <a:pt x="131967" y="783879"/>
                  <a:pt x="141417" y="782161"/>
                  <a:pt x="146756" y="776288"/>
                </a:cubicBezTo>
                <a:cubicBezTo>
                  <a:pt x="157435" y="764542"/>
                  <a:pt x="175331" y="738188"/>
                  <a:pt x="175331" y="738188"/>
                </a:cubicBezTo>
                <a:cubicBezTo>
                  <a:pt x="176919" y="733425"/>
                  <a:pt x="177656" y="728289"/>
                  <a:pt x="180094" y="723900"/>
                </a:cubicBezTo>
                <a:cubicBezTo>
                  <a:pt x="198964" y="689934"/>
                  <a:pt x="197551" y="703273"/>
                  <a:pt x="213431" y="671513"/>
                </a:cubicBezTo>
                <a:cubicBezTo>
                  <a:pt x="217254" y="663866"/>
                  <a:pt x="219484" y="655512"/>
                  <a:pt x="222956" y="647700"/>
                </a:cubicBezTo>
                <a:cubicBezTo>
                  <a:pt x="225839" y="641212"/>
                  <a:pt x="229844" y="635242"/>
                  <a:pt x="232481" y="628650"/>
                </a:cubicBezTo>
                <a:cubicBezTo>
                  <a:pt x="236210" y="619328"/>
                  <a:pt x="237198" y="608889"/>
                  <a:pt x="242006" y="600075"/>
                </a:cubicBezTo>
                <a:cubicBezTo>
                  <a:pt x="246873" y="591151"/>
                  <a:pt x="255599" y="584839"/>
                  <a:pt x="261056" y="576263"/>
                </a:cubicBezTo>
                <a:cubicBezTo>
                  <a:pt x="291333" y="528686"/>
                  <a:pt x="259607" y="563426"/>
                  <a:pt x="289631" y="533400"/>
                </a:cubicBezTo>
                <a:cubicBezTo>
                  <a:pt x="294661" y="520826"/>
                  <a:pt x="300187" y="508361"/>
                  <a:pt x="303919" y="495300"/>
                </a:cubicBezTo>
                <a:cubicBezTo>
                  <a:pt x="305717" y="489006"/>
                  <a:pt x="306103" y="482266"/>
                  <a:pt x="308681" y="476250"/>
                </a:cubicBezTo>
                <a:cubicBezTo>
                  <a:pt x="310936" y="470989"/>
                  <a:pt x="315031" y="466725"/>
                  <a:pt x="318206" y="461963"/>
                </a:cubicBezTo>
                <a:cubicBezTo>
                  <a:pt x="326093" y="398877"/>
                  <a:pt x="316394" y="447897"/>
                  <a:pt x="337256" y="390525"/>
                </a:cubicBezTo>
                <a:cubicBezTo>
                  <a:pt x="339493" y="384374"/>
                  <a:pt x="340221" y="377769"/>
                  <a:pt x="342019" y="371475"/>
                </a:cubicBezTo>
                <a:cubicBezTo>
                  <a:pt x="346691" y="355122"/>
                  <a:pt x="347838" y="355075"/>
                  <a:pt x="356306" y="338138"/>
                </a:cubicBezTo>
                <a:cubicBezTo>
                  <a:pt x="359481" y="322263"/>
                  <a:pt x="363541" y="306540"/>
                  <a:pt x="365831" y="290513"/>
                </a:cubicBezTo>
                <a:cubicBezTo>
                  <a:pt x="375530" y="222626"/>
                  <a:pt x="364956" y="294795"/>
                  <a:pt x="380119" y="200025"/>
                </a:cubicBezTo>
                <a:cubicBezTo>
                  <a:pt x="393027" y="119351"/>
                  <a:pt x="384715" y="162760"/>
                  <a:pt x="394406" y="114300"/>
                </a:cubicBezTo>
                <a:cubicBezTo>
                  <a:pt x="395994" y="95250"/>
                  <a:pt x="399965" y="76249"/>
                  <a:pt x="399169" y="57150"/>
                </a:cubicBezTo>
                <a:cubicBezTo>
                  <a:pt x="398365" y="37854"/>
                  <a:pt x="389644" y="0"/>
                  <a:pt x="389644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32175" y="272337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36" name="자유형 35"/>
          <p:cNvSpPr/>
          <p:nvPr/>
        </p:nvSpPr>
        <p:spPr>
          <a:xfrm>
            <a:off x="2557463" y="2038350"/>
            <a:ext cx="681037" cy="1853357"/>
          </a:xfrm>
          <a:custGeom>
            <a:avLst/>
            <a:gdLst>
              <a:gd name="connsiteX0" fmla="*/ 681037 w 681037"/>
              <a:gd name="connsiteY0" fmla="*/ 0 h 1853357"/>
              <a:gd name="connsiteX1" fmla="*/ 666750 w 681037"/>
              <a:gd name="connsiteY1" fmla="*/ 9525 h 1853357"/>
              <a:gd name="connsiteX2" fmla="*/ 647700 w 681037"/>
              <a:gd name="connsiteY2" fmla="*/ 38100 h 1853357"/>
              <a:gd name="connsiteX3" fmla="*/ 642937 w 681037"/>
              <a:gd name="connsiteY3" fmla="*/ 61913 h 1853357"/>
              <a:gd name="connsiteX4" fmla="*/ 633412 w 681037"/>
              <a:gd name="connsiteY4" fmla="*/ 95250 h 1853357"/>
              <a:gd name="connsiteX5" fmla="*/ 628650 w 681037"/>
              <a:gd name="connsiteY5" fmla="*/ 728663 h 1853357"/>
              <a:gd name="connsiteX6" fmla="*/ 623887 w 681037"/>
              <a:gd name="connsiteY6" fmla="*/ 866775 h 1853357"/>
              <a:gd name="connsiteX7" fmla="*/ 614362 w 681037"/>
              <a:gd name="connsiteY7" fmla="*/ 1219200 h 1853357"/>
              <a:gd name="connsiteX8" fmla="*/ 604837 w 681037"/>
              <a:gd name="connsiteY8" fmla="*/ 1319213 h 1853357"/>
              <a:gd name="connsiteX9" fmla="*/ 595312 w 681037"/>
              <a:gd name="connsiteY9" fmla="*/ 1362075 h 1853357"/>
              <a:gd name="connsiteX10" fmla="*/ 590550 w 681037"/>
              <a:gd name="connsiteY10" fmla="*/ 1400175 h 1853357"/>
              <a:gd name="connsiteX11" fmla="*/ 585787 w 681037"/>
              <a:gd name="connsiteY11" fmla="*/ 1452563 h 1853357"/>
              <a:gd name="connsiteX12" fmla="*/ 571500 w 681037"/>
              <a:gd name="connsiteY12" fmla="*/ 1476375 h 1853357"/>
              <a:gd name="connsiteX13" fmla="*/ 561975 w 681037"/>
              <a:gd name="connsiteY13" fmla="*/ 1509713 h 1853357"/>
              <a:gd name="connsiteX14" fmla="*/ 533400 w 681037"/>
              <a:gd name="connsiteY14" fmla="*/ 1547813 h 1853357"/>
              <a:gd name="connsiteX15" fmla="*/ 514350 w 681037"/>
              <a:gd name="connsiteY15" fmla="*/ 1576388 h 1853357"/>
              <a:gd name="connsiteX16" fmla="*/ 500062 w 681037"/>
              <a:gd name="connsiteY16" fmla="*/ 1600200 h 1853357"/>
              <a:gd name="connsiteX17" fmla="*/ 481012 w 681037"/>
              <a:gd name="connsiteY17" fmla="*/ 1614488 h 1853357"/>
              <a:gd name="connsiteX18" fmla="*/ 461962 w 681037"/>
              <a:gd name="connsiteY18" fmla="*/ 1638300 h 1853357"/>
              <a:gd name="connsiteX19" fmla="*/ 447675 w 681037"/>
              <a:gd name="connsiteY19" fmla="*/ 1647825 h 1853357"/>
              <a:gd name="connsiteX20" fmla="*/ 423862 w 681037"/>
              <a:gd name="connsiteY20" fmla="*/ 1676400 h 1853357"/>
              <a:gd name="connsiteX21" fmla="*/ 409575 w 681037"/>
              <a:gd name="connsiteY21" fmla="*/ 1685925 h 1853357"/>
              <a:gd name="connsiteX22" fmla="*/ 395287 w 681037"/>
              <a:gd name="connsiteY22" fmla="*/ 1700213 h 1853357"/>
              <a:gd name="connsiteX23" fmla="*/ 357187 w 681037"/>
              <a:gd name="connsiteY23" fmla="*/ 1728788 h 1853357"/>
              <a:gd name="connsiteX24" fmla="*/ 333375 w 681037"/>
              <a:gd name="connsiteY24" fmla="*/ 1747838 h 1853357"/>
              <a:gd name="connsiteX25" fmla="*/ 319087 w 681037"/>
              <a:gd name="connsiteY25" fmla="*/ 1752600 h 1853357"/>
              <a:gd name="connsiteX26" fmla="*/ 295275 w 681037"/>
              <a:gd name="connsiteY26" fmla="*/ 1766888 h 1853357"/>
              <a:gd name="connsiteX27" fmla="*/ 276225 w 681037"/>
              <a:gd name="connsiteY27" fmla="*/ 1776413 h 1853357"/>
              <a:gd name="connsiteX28" fmla="*/ 261937 w 681037"/>
              <a:gd name="connsiteY28" fmla="*/ 1785938 h 1853357"/>
              <a:gd name="connsiteX29" fmla="*/ 233362 w 681037"/>
              <a:gd name="connsiteY29" fmla="*/ 1795463 h 1853357"/>
              <a:gd name="connsiteX30" fmla="*/ 219075 w 681037"/>
              <a:gd name="connsiteY30" fmla="*/ 1804988 h 1853357"/>
              <a:gd name="connsiteX31" fmla="*/ 195262 w 681037"/>
              <a:gd name="connsiteY31" fmla="*/ 1809750 h 1853357"/>
              <a:gd name="connsiteX32" fmla="*/ 161925 w 681037"/>
              <a:gd name="connsiteY32" fmla="*/ 1819275 h 1853357"/>
              <a:gd name="connsiteX33" fmla="*/ 147637 w 681037"/>
              <a:gd name="connsiteY33" fmla="*/ 1824038 h 1853357"/>
              <a:gd name="connsiteX34" fmla="*/ 114300 w 681037"/>
              <a:gd name="connsiteY34" fmla="*/ 1828800 h 1853357"/>
              <a:gd name="connsiteX35" fmla="*/ 28575 w 681037"/>
              <a:gd name="connsiteY35" fmla="*/ 1843088 h 1853357"/>
              <a:gd name="connsiteX36" fmla="*/ 0 w 681037"/>
              <a:gd name="connsiteY36" fmla="*/ 1852613 h 185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81037" h="1853357">
                <a:moveTo>
                  <a:pt x="681037" y="0"/>
                </a:moveTo>
                <a:cubicBezTo>
                  <a:pt x="676275" y="3175"/>
                  <a:pt x="670519" y="5217"/>
                  <a:pt x="666750" y="9525"/>
                </a:cubicBezTo>
                <a:cubicBezTo>
                  <a:pt x="659212" y="18140"/>
                  <a:pt x="647700" y="38100"/>
                  <a:pt x="647700" y="38100"/>
                </a:cubicBezTo>
                <a:cubicBezTo>
                  <a:pt x="646112" y="46038"/>
                  <a:pt x="644900" y="54060"/>
                  <a:pt x="642937" y="61913"/>
                </a:cubicBezTo>
                <a:cubicBezTo>
                  <a:pt x="640134" y="73125"/>
                  <a:pt x="633660" y="83696"/>
                  <a:pt x="633412" y="95250"/>
                </a:cubicBezTo>
                <a:cubicBezTo>
                  <a:pt x="628889" y="306345"/>
                  <a:pt x="631257" y="517535"/>
                  <a:pt x="628650" y="728663"/>
                </a:cubicBezTo>
                <a:cubicBezTo>
                  <a:pt x="628081" y="774724"/>
                  <a:pt x="625228" y="820730"/>
                  <a:pt x="623887" y="866775"/>
                </a:cubicBezTo>
                <a:cubicBezTo>
                  <a:pt x="620465" y="984243"/>
                  <a:pt x="618412" y="1101752"/>
                  <a:pt x="614362" y="1219200"/>
                </a:cubicBezTo>
                <a:cubicBezTo>
                  <a:pt x="613742" y="1237189"/>
                  <a:pt x="609000" y="1295625"/>
                  <a:pt x="604837" y="1319213"/>
                </a:cubicBezTo>
                <a:cubicBezTo>
                  <a:pt x="602293" y="1333626"/>
                  <a:pt x="597855" y="1347662"/>
                  <a:pt x="595312" y="1362075"/>
                </a:cubicBezTo>
                <a:cubicBezTo>
                  <a:pt x="593088" y="1374679"/>
                  <a:pt x="591890" y="1387447"/>
                  <a:pt x="590550" y="1400175"/>
                </a:cubicBezTo>
                <a:cubicBezTo>
                  <a:pt x="588714" y="1417613"/>
                  <a:pt x="590040" y="1435552"/>
                  <a:pt x="585787" y="1452563"/>
                </a:cubicBezTo>
                <a:cubicBezTo>
                  <a:pt x="583542" y="1461543"/>
                  <a:pt x="575640" y="1468096"/>
                  <a:pt x="571500" y="1476375"/>
                </a:cubicBezTo>
                <a:cubicBezTo>
                  <a:pt x="562225" y="1494924"/>
                  <a:pt x="571138" y="1488333"/>
                  <a:pt x="561975" y="1509713"/>
                </a:cubicBezTo>
                <a:cubicBezTo>
                  <a:pt x="558477" y="1517876"/>
                  <a:pt x="535308" y="1545428"/>
                  <a:pt x="533400" y="1547813"/>
                </a:cubicBezTo>
                <a:cubicBezTo>
                  <a:pt x="523266" y="1588344"/>
                  <a:pt x="537566" y="1549304"/>
                  <a:pt x="514350" y="1576388"/>
                </a:cubicBezTo>
                <a:cubicBezTo>
                  <a:pt x="508326" y="1583416"/>
                  <a:pt x="506158" y="1593234"/>
                  <a:pt x="500062" y="1600200"/>
                </a:cubicBezTo>
                <a:cubicBezTo>
                  <a:pt x="494835" y="1606174"/>
                  <a:pt x="486625" y="1608875"/>
                  <a:pt x="481012" y="1614488"/>
                </a:cubicBezTo>
                <a:cubicBezTo>
                  <a:pt x="473824" y="1621676"/>
                  <a:pt x="469150" y="1631112"/>
                  <a:pt x="461962" y="1638300"/>
                </a:cubicBezTo>
                <a:cubicBezTo>
                  <a:pt x="457915" y="1642347"/>
                  <a:pt x="452072" y="1644161"/>
                  <a:pt x="447675" y="1647825"/>
                </a:cubicBezTo>
                <a:cubicBezTo>
                  <a:pt x="400859" y="1686839"/>
                  <a:pt x="461326" y="1638936"/>
                  <a:pt x="423862" y="1676400"/>
                </a:cubicBezTo>
                <a:cubicBezTo>
                  <a:pt x="419815" y="1680447"/>
                  <a:pt x="413972" y="1682261"/>
                  <a:pt x="409575" y="1685925"/>
                </a:cubicBezTo>
                <a:cubicBezTo>
                  <a:pt x="404401" y="1690237"/>
                  <a:pt x="400356" y="1695778"/>
                  <a:pt x="395287" y="1700213"/>
                </a:cubicBezTo>
                <a:cubicBezTo>
                  <a:pt x="357038" y="1733681"/>
                  <a:pt x="385545" y="1707519"/>
                  <a:pt x="357187" y="1728788"/>
                </a:cubicBezTo>
                <a:cubicBezTo>
                  <a:pt x="349055" y="1734887"/>
                  <a:pt x="341995" y="1742451"/>
                  <a:pt x="333375" y="1747838"/>
                </a:cubicBezTo>
                <a:cubicBezTo>
                  <a:pt x="329118" y="1750499"/>
                  <a:pt x="323577" y="1750355"/>
                  <a:pt x="319087" y="1752600"/>
                </a:cubicBezTo>
                <a:cubicBezTo>
                  <a:pt x="310808" y="1756740"/>
                  <a:pt x="303367" y="1762392"/>
                  <a:pt x="295275" y="1766888"/>
                </a:cubicBezTo>
                <a:cubicBezTo>
                  <a:pt x="289069" y="1770336"/>
                  <a:pt x="282389" y="1772891"/>
                  <a:pt x="276225" y="1776413"/>
                </a:cubicBezTo>
                <a:cubicBezTo>
                  <a:pt x="271255" y="1779253"/>
                  <a:pt x="267168" y="1783613"/>
                  <a:pt x="261937" y="1785938"/>
                </a:cubicBezTo>
                <a:cubicBezTo>
                  <a:pt x="252762" y="1790016"/>
                  <a:pt x="241716" y="1789894"/>
                  <a:pt x="233362" y="1795463"/>
                </a:cubicBezTo>
                <a:cubicBezTo>
                  <a:pt x="228600" y="1798638"/>
                  <a:pt x="224434" y="1802978"/>
                  <a:pt x="219075" y="1804988"/>
                </a:cubicBezTo>
                <a:cubicBezTo>
                  <a:pt x="211496" y="1807830"/>
                  <a:pt x="203115" y="1807787"/>
                  <a:pt x="195262" y="1809750"/>
                </a:cubicBezTo>
                <a:cubicBezTo>
                  <a:pt x="184050" y="1812553"/>
                  <a:pt x="172995" y="1815954"/>
                  <a:pt x="161925" y="1819275"/>
                </a:cubicBezTo>
                <a:cubicBezTo>
                  <a:pt x="157116" y="1820718"/>
                  <a:pt x="152560" y="1823053"/>
                  <a:pt x="147637" y="1824038"/>
                </a:cubicBezTo>
                <a:cubicBezTo>
                  <a:pt x="136630" y="1826239"/>
                  <a:pt x="125412" y="1827213"/>
                  <a:pt x="114300" y="1828800"/>
                </a:cubicBezTo>
                <a:cubicBezTo>
                  <a:pt x="77463" y="1853357"/>
                  <a:pt x="116945" y="1830463"/>
                  <a:pt x="28575" y="1843088"/>
                </a:cubicBezTo>
                <a:cubicBezTo>
                  <a:pt x="18636" y="1844508"/>
                  <a:pt x="0" y="1852613"/>
                  <a:pt x="0" y="185261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28926" y="30003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71670" y="3769672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hong</a:t>
            </a:r>
            <a:r>
              <a:rPr lang="ko-KR" altLang="en-US" sz="900" dirty="0" smtClean="0"/>
              <a:t>사용가능</a:t>
            </a:r>
            <a:endParaRPr lang="ko-KR" altLang="en-US" sz="900" dirty="0"/>
          </a:p>
        </p:txBody>
      </p:sp>
      <p:sp>
        <p:nvSpPr>
          <p:cNvPr id="39" name="자유형 38"/>
          <p:cNvSpPr/>
          <p:nvPr/>
        </p:nvSpPr>
        <p:spPr>
          <a:xfrm>
            <a:off x="1572013" y="3775066"/>
            <a:ext cx="75812" cy="239853"/>
          </a:xfrm>
          <a:custGeom>
            <a:avLst/>
            <a:gdLst>
              <a:gd name="connsiteX0" fmla="*/ 47237 w 75812"/>
              <a:gd name="connsiteY0" fmla="*/ 1597 h 239853"/>
              <a:gd name="connsiteX1" fmla="*/ 18662 w 75812"/>
              <a:gd name="connsiteY1" fmla="*/ 6359 h 239853"/>
              <a:gd name="connsiteX2" fmla="*/ 9137 w 75812"/>
              <a:gd name="connsiteY2" fmla="*/ 34934 h 239853"/>
              <a:gd name="connsiteX3" fmla="*/ 4375 w 75812"/>
              <a:gd name="connsiteY3" fmla="*/ 49222 h 239853"/>
              <a:gd name="connsiteX4" fmla="*/ 18662 w 75812"/>
              <a:gd name="connsiteY4" fmla="*/ 115897 h 239853"/>
              <a:gd name="connsiteX5" fmla="*/ 32950 w 75812"/>
              <a:gd name="connsiteY5" fmla="*/ 130184 h 239853"/>
              <a:gd name="connsiteX6" fmla="*/ 42475 w 75812"/>
              <a:gd name="connsiteY6" fmla="*/ 149234 h 239853"/>
              <a:gd name="connsiteX7" fmla="*/ 66287 w 75812"/>
              <a:gd name="connsiteY7" fmla="*/ 173047 h 239853"/>
              <a:gd name="connsiteX8" fmla="*/ 75812 w 75812"/>
              <a:gd name="connsiteY8" fmla="*/ 201622 h 239853"/>
              <a:gd name="connsiteX9" fmla="*/ 71050 w 75812"/>
              <a:gd name="connsiteY9" fmla="*/ 220672 h 23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12" h="239853">
                <a:moveTo>
                  <a:pt x="47237" y="1597"/>
                </a:moveTo>
                <a:cubicBezTo>
                  <a:pt x="37712" y="3184"/>
                  <a:pt x="25929" y="0"/>
                  <a:pt x="18662" y="6359"/>
                </a:cubicBezTo>
                <a:cubicBezTo>
                  <a:pt x="11106" y="12970"/>
                  <a:pt x="12312" y="25409"/>
                  <a:pt x="9137" y="34934"/>
                </a:cubicBezTo>
                <a:lnTo>
                  <a:pt x="4375" y="49222"/>
                </a:lnTo>
                <a:cubicBezTo>
                  <a:pt x="7850" y="87447"/>
                  <a:pt x="0" y="93503"/>
                  <a:pt x="18662" y="115897"/>
                </a:cubicBezTo>
                <a:cubicBezTo>
                  <a:pt x="22974" y="121071"/>
                  <a:pt x="28187" y="125422"/>
                  <a:pt x="32950" y="130184"/>
                </a:cubicBezTo>
                <a:cubicBezTo>
                  <a:pt x="36125" y="136534"/>
                  <a:pt x="37930" y="143780"/>
                  <a:pt x="42475" y="149234"/>
                </a:cubicBezTo>
                <a:cubicBezTo>
                  <a:pt x="62130" y="172821"/>
                  <a:pt x="52982" y="143110"/>
                  <a:pt x="66287" y="173047"/>
                </a:cubicBezTo>
                <a:cubicBezTo>
                  <a:pt x="70365" y="182222"/>
                  <a:pt x="75812" y="201622"/>
                  <a:pt x="75812" y="201622"/>
                </a:cubicBezTo>
                <a:cubicBezTo>
                  <a:pt x="70528" y="233329"/>
                  <a:pt x="71050" y="239853"/>
                  <a:pt x="71050" y="22067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rot="10800000">
            <a:off x="357158" y="3714752"/>
            <a:ext cx="121444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321471" y="3500438"/>
            <a:ext cx="642942" cy="33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5072066" y="3652838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hong</a:t>
            </a:r>
            <a:endParaRPr lang="ko-KR" altLang="en-US" sz="900" dirty="0"/>
          </a:p>
        </p:txBody>
      </p:sp>
      <p:sp>
        <p:nvSpPr>
          <p:cNvPr id="44" name="폭발 2 43"/>
          <p:cNvSpPr/>
          <p:nvPr/>
        </p:nvSpPr>
        <p:spPr>
          <a:xfrm>
            <a:off x="6143636" y="3581400"/>
            <a:ext cx="357190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3414713" y="1981200"/>
            <a:ext cx="2905125" cy="1762125"/>
          </a:xfrm>
          <a:custGeom>
            <a:avLst/>
            <a:gdLst>
              <a:gd name="connsiteX0" fmla="*/ 2905125 w 2905125"/>
              <a:gd name="connsiteY0" fmla="*/ 1762125 h 1762125"/>
              <a:gd name="connsiteX1" fmla="*/ 2895600 w 2905125"/>
              <a:gd name="connsiteY1" fmla="*/ 1738313 h 1762125"/>
              <a:gd name="connsiteX2" fmla="*/ 2890837 w 2905125"/>
              <a:gd name="connsiteY2" fmla="*/ 1724025 h 1762125"/>
              <a:gd name="connsiteX3" fmla="*/ 2867025 w 2905125"/>
              <a:gd name="connsiteY3" fmla="*/ 1690688 h 1762125"/>
              <a:gd name="connsiteX4" fmla="*/ 2843212 w 2905125"/>
              <a:gd name="connsiteY4" fmla="*/ 1662113 h 1762125"/>
              <a:gd name="connsiteX5" fmla="*/ 2828925 w 2905125"/>
              <a:gd name="connsiteY5" fmla="*/ 1657350 h 1762125"/>
              <a:gd name="connsiteX6" fmla="*/ 2800350 w 2905125"/>
              <a:gd name="connsiteY6" fmla="*/ 1638300 h 1762125"/>
              <a:gd name="connsiteX7" fmla="*/ 2771775 w 2905125"/>
              <a:gd name="connsiteY7" fmla="*/ 1628775 h 1762125"/>
              <a:gd name="connsiteX8" fmla="*/ 2757487 w 2905125"/>
              <a:gd name="connsiteY8" fmla="*/ 1619250 h 1762125"/>
              <a:gd name="connsiteX9" fmla="*/ 2724150 w 2905125"/>
              <a:gd name="connsiteY9" fmla="*/ 1604963 h 1762125"/>
              <a:gd name="connsiteX10" fmla="*/ 2690812 w 2905125"/>
              <a:gd name="connsiteY10" fmla="*/ 1585913 h 1762125"/>
              <a:gd name="connsiteX11" fmla="*/ 2657475 w 2905125"/>
              <a:gd name="connsiteY11" fmla="*/ 1576388 h 1762125"/>
              <a:gd name="connsiteX12" fmla="*/ 2614612 w 2905125"/>
              <a:gd name="connsiteY12" fmla="*/ 1557338 h 1762125"/>
              <a:gd name="connsiteX13" fmla="*/ 2576512 w 2905125"/>
              <a:gd name="connsiteY13" fmla="*/ 1547813 h 1762125"/>
              <a:gd name="connsiteX14" fmla="*/ 2543175 w 2905125"/>
              <a:gd name="connsiteY14" fmla="*/ 1538288 h 1762125"/>
              <a:gd name="connsiteX15" fmla="*/ 2519362 w 2905125"/>
              <a:gd name="connsiteY15" fmla="*/ 1533525 h 1762125"/>
              <a:gd name="connsiteX16" fmla="*/ 2500312 w 2905125"/>
              <a:gd name="connsiteY16" fmla="*/ 1528763 h 1762125"/>
              <a:gd name="connsiteX17" fmla="*/ 2457450 w 2905125"/>
              <a:gd name="connsiteY17" fmla="*/ 1524000 h 1762125"/>
              <a:gd name="connsiteX18" fmla="*/ 2395537 w 2905125"/>
              <a:gd name="connsiteY18" fmla="*/ 1514475 h 1762125"/>
              <a:gd name="connsiteX19" fmla="*/ 1466850 w 2905125"/>
              <a:gd name="connsiteY19" fmla="*/ 1509713 h 1762125"/>
              <a:gd name="connsiteX20" fmla="*/ 1428750 w 2905125"/>
              <a:gd name="connsiteY20" fmla="*/ 1500188 h 1762125"/>
              <a:gd name="connsiteX21" fmla="*/ 1414462 w 2905125"/>
              <a:gd name="connsiteY21" fmla="*/ 1495425 h 1762125"/>
              <a:gd name="connsiteX22" fmla="*/ 1390650 w 2905125"/>
              <a:gd name="connsiteY22" fmla="*/ 1490663 h 1762125"/>
              <a:gd name="connsiteX23" fmla="*/ 1343025 w 2905125"/>
              <a:gd name="connsiteY23" fmla="*/ 1476375 h 1762125"/>
              <a:gd name="connsiteX24" fmla="*/ 1300162 w 2905125"/>
              <a:gd name="connsiteY24" fmla="*/ 1452563 h 1762125"/>
              <a:gd name="connsiteX25" fmla="*/ 1285875 w 2905125"/>
              <a:gd name="connsiteY25" fmla="*/ 1447800 h 1762125"/>
              <a:gd name="connsiteX26" fmla="*/ 1257300 w 2905125"/>
              <a:gd name="connsiteY26" fmla="*/ 1433513 h 1762125"/>
              <a:gd name="connsiteX27" fmla="*/ 1238250 w 2905125"/>
              <a:gd name="connsiteY27" fmla="*/ 1428750 h 1762125"/>
              <a:gd name="connsiteX28" fmla="*/ 1209675 w 2905125"/>
              <a:gd name="connsiteY28" fmla="*/ 1414463 h 1762125"/>
              <a:gd name="connsiteX29" fmla="*/ 1185862 w 2905125"/>
              <a:gd name="connsiteY29" fmla="*/ 1404938 h 1762125"/>
              <a:gd name="connsiteX30" fmla="*/ 1171575 w 2905125"/>
              <a:gd name="connsiteY30" fmla="*/ 1390650 h 1762125"/>
              <a:gd name="connsiteX31" fmla="*/ 1109662 w 2905125"/>
              <a:gd name="connsiteY31" fmla="*/ 1362075 h 1762125"/>
              <a:gd name="connsiteX32" fmla="*/ 1057275 w 2905125"/>
              <a:gd name="connsiteY32" fmla="*/ 1328738 h 1762125"/>
              <a:gd name="connsiteX33" fmla="*/ 1042987 w 2905125"/>
              <a:gd name="connsiteY33" fmla="*/ 1314450 h 1762125"/>
              <a:gd name="connsiteX34" fmla="*/ 1000125 w 2905125"/>
              <a:gd name="connsiteY34" fmla="*/ 1281113 h 1762125"/>
              <a:gd name="connsiteX35" fmla="*/ 981075 w 2905125"/>
              <a:gd name="connsiteY35" fmla="*/ 1271588 h 1762125"/>
              <a:gd name="connsiteX36" fmla="*/ 966787 w 2905125"/>
              <a:gd name="connsiteY36" fmla="*/ 1257300 h 1762125"/>
              <a:gd name="connsiteX37" fmla="*/ 952500 w 2905125"/>
              <a:gd name="connsiteY37" fmla="*/ 1247775 h 1762125"/>
              <a:gd name="connsiteX38" fmla="*/ 933450 w 2905125"/>
              <a:gd name="connsiteY38" fmla="*/ 1228725 h 1762125"/>
              <a:gd name="connsiteX39" fmla="*/ 919162 w 2905125"/>
              <a:gd name="connsiteY39" fmla="*/ 1219200 h 1762125"/>
              <a:gd name="connsiteX40" fmla="*/ 900112 w 2905125"/>
              <a:gd name="connsiteY40" fmla="*/ 1204913 h 1762125"/>
              <a:gd name="connsiteX41" fmla="*/ 885825 w 2905125"/>
              <a:gd name="connsiteY41" fmla="*/ 1190625 h 1762125"/>
              <a:gd name="connsiteX42" fmla="*/ 871537 w 2905125"/>
              <a:gd name="connsiteY42" fmla="*/ 1181100 h 1762125"/>
              <a:gd name="connsiteX43" fmla="*/ 838200 w 2905125"/>
              <a:gd name="connsiteY43" fmla="*/ 1152525 h 1762125"/>
              <a:gd name="connsiteX44" fmla="*/ 814387 w 2905125"/>
              <a:gd name="connsiteY44" fmla="*/ 1123950 h 1762125"/>
              <a:gd name="connsiteX45" fmla="*/ 804862 w 2905125"/>
              <a:gd name="connsiteY45" fmla="*/ 1109663 h 1762125"/>
              <a:gd name="connsiteX46" fmla="*/ 785812 w 2905125"/>
              <a:gd name="connsiteY46" fmla="*/ 1090613 h 1762125"/>
              <a:gd name="connsiteX47" fmla="*/ 771525 w 2905125"/>
              <a:gd name="connsiteY47" fmla="*/ 1071563 h 1762125"/>
              <a:gd name="connsiteX48" fmla="*/ 757237 w 2905125"/>
              <a:gd name="connsiteY48" fmla="*/ 1057275 h 1762125"/>
              <a:gd name="connsiteX49" fmla="*/ 738187 w 2905125"/>
              <a:gd name="connsiteY49" fmla="*/ 1023938 h 1762125"/>
              <a:gd name="connsiteX50" fmla="*/ 700087 w 2905125"/>
              <a:gd name="connsiteY50" fmla="*/ 985838 h 1762125"/>
              <a:gd name="connsiteX51" fmla="*/ 666750 w 2905125"/>
              <a:gd name="connsiteY51" fmla="*/ 938213 h 1762125"/>
              <a:gd name="connsiteX52" fmla="*/ 642937 w 2905125"/>
              <a:gd name="connsiteY52" fmla="*/ 909638 h 1762125"/>
              <a:gd name="connsiteX53" fmla="*/ 623887 w 2905125"/>
              <a:gd name="connsiteY53" fmla="*/ 890588 h 1762125"/>
              <a:gd name="connsiteX54" fmla="*/ 590550 w 2905125"/>
              <a:gd name="connsiteY54" fmla="*/ 847725 h 1762125"/>
              <a:gd name="connsiteX55" fmla="*/ 576262 w 2905125"/>
              <a:gd name="connsiteY55" fmla="*/ 828675 h 1762125"/>
              <a:gd name="connsiteX56" fmla="*/ 552450 w 2905125"/>
              <a:gd name="connsiteY56" fmla="*/ 795338 h 1762125"/>
              <a:gd name="connsiteX57" fmla="*/ 542925 w 2905125"/>
              <a:gd name="connsiteY57" fmla="*/ 776288 h 1762125"/>
              <a:gd name="connsiteX58" fmla="*/ 523875 w 2905125"/>
              <a:gd name="connsiteY58" fmla="*/ 757238 h 1762125"/>
              <a:gd name="connsiteX59" fmla="*/ 514350 w 2905125"/>
              <a:gd name="connsiteY59" fmla="*/ 738188 h 1762125"/>
              <a:gd name="connsiteX60" fmla="*/ 495300 w 2905125"/>
              <a:gd name="connsiteY60" fmla="*/ 723900 h 1762125"/>
              <a:gd name="connsiteX61" fmla="*/ 466725 w 2905125"/>
              <a:gd name="connsiteY61" fmla="*/ 685800 h 1762125"/>
              <a:gd name="connsiteX62" fmla="*/ 409575 w 2905125"/>
              <a:gd name="connsiteY62" fmla="*/ 609600 h 1762125"/>
              <a:gd name="connsiteX63" fmla="*/ 395287 w 2905125"/>
              <a:gd name="connsiteY63" fmla="*/ 585788 h 1762125"/>
              <a:gd name="connsiteX64" fmla="*/ 361950 w 2905125"/>
              <a:gd name="connsiteY64" fmla="*/ 547688 h 1762125"/>
              <a:gd name="connsiteX65" fmla="*/ 352425 w 2905125"/>
              <a:gd name="connsiteY65" fmla="*/ 528638 h 1762125"/>
              <a:gd name="connsiteX66" fmla="*/ 328612 w 2905125"/>
              <a:gd name="connsiteY66" fmla="*/ 500063 h 1762125"/>
              <a:gd name="connsiteX67" fmla="*/ 314325 w 2905125"/>
              <a:gd name="connsiteY67" fmla="*/ 481013 h 1762125"/>
              <a:gd name="connsiteX68" fmla="*/ 261937 w 2905125"/>
              <a:gd name="connsiteY68" fmla="*/ 433388 h 1762125"/>
              <a:gd name="connsiteX69" fmla="*/ 219075 w 2905125"/>
              <a:gd name="connsiteY69" fmla="*/ 390525 h 1762125"/>
              <a:gd name="connsiteX70" fmla="*/ 200025 w 2905125"/>
              <a:gd name="connsiteY70" fmla="*/ 376238 h 1762125"/>
              <a:gd name="connsiteX71" fmla="*/ 166687 w 2905125"/>
              <a:gd name="connsiteY71" fmla="*/ 352425 h 1762125"/>
              <a:gd name="connsiteX72" fmla="*/ 147637 w 2905125"/>
              <a:gd name="connsiteY72" fmla="*/ 323850 h 1762125"/>
              <a:gd name="connsiteX73" fmla="*/ 119062 w 2905125"/>
              <a:gd name="connsiteY73" fmla="*/ 290513 h 1762125"/>
              <a:gd name="connsiteX74" fmla="*/ 100012 w 2905125"/>
              <a:gd name="connsiteY74" fmla="*/ 261938 h 1762125"/>
              <a:gd name="connsiteX75" fmla="*/ 95250 w 2905125"/>
              <a:gd name="connsiteY75" fmla="*/ 247650 h 1762125"/>
              <a:gd name="connsiteX76" fmla="*/ 80962 w 2905125"/>
              <a:gd name="connsiteY76" fmla="*/ 233363 h 1762125"/>
              <a:gd name="connsiteX77" fmla="*/ 71437 w 2905125"/>
              <a:gd name="connsiteY77" fmla="*/ 219075 h 1762125"/>
              <a:gd name="connsiteX78" fmla="*/ 66675 w 2905125"/>
              <a:gd name="connsiteY78" fmla="*/ 204788 h 1762125"/>
              <a:gd name="connsiteX79" fmla="*/ 61912 w 2905125"/>
              <a:gd name="connsiteY79" fmla="*/ 185738 h 1762125"/>
              <a:gd name="connsiteX80" fmla="*/ 47625 w 2905125"/>
              <a:gd name="connsiteY80" fmla="*/ 176213 h 1762125"/>
              <a:gd name="connsiteX81" fmla="*/ 38100 w 2905125"/>
              <a:gd name="connsiteY81" fmla="*/ 128588 h 1762125"/>
              <a:gd name="connsiteX82" fmla="*/ 23812 w 2905125"/>
              <a:gd name="connsiteY82" fmla="*/ 85725 h 1762125"/>
              <a:gd name="connsiteX83" fmla="*/ 19050 w 2905125"/>
              <a:gd name="connsiteY83" fmla="*/ 71438 h 1762125"/>
              <a:gd name="connsiteX84" fmla="*/ 9525 w 2905125"/>
              <a:gd name="connsiteY84" fmla="*/ 28575 h 1762125"/>
              <a:gd name="connsiteX85" fmla="*/ 0 w 2905125"/>
              <a:gd name="connsiteY85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905125" h="1762125">
                <a:moveTo>
                  <a:pt x="2905125" y="1762125"/>
                </a:moveTo>
                <a:cubicBezTo>
                  <a:pt x="2901950" y="1754188"/>
                  <a:pt x="2898602" y="1746317"/>
                  <a:pt x="2895600" y="1738313"/>
                </a:cubicBezTo>
                <a:cubicBezTo>
                  <a:pt x="2893837" y="1733612"/>
                  <a:pt x="2893082" y="1728515"/>
                  <a:pt x="2890837" y="1724025"/>
                </a:cubicBezTo>
                <a:cubicBezTo>
                  <a:pt x="2887097" y="1716546"/>
                  <a:pt x="2870617" y="1695717"/>
                  <a:pt x="2867025" y="1690688"/>
                </a:cubicBezTo>
                <a:cubicBezTo>
                  <a:pt x="2859037" y="1679504"/>
                  <a:pt x="2855343" y="1670200"/>
                  <a:pt x="2843212" y="1662113"/>
                </a:cubicBezTo>
                <a:cubicBezTo>
                  <a:pt x="2839035" y="1659328"/>
                  <a:pt x="2833313" y="1659788"/>
                  <a:pt x="2828925" y="1657350"/>
                </a:cubicBezTo>
                <a:cubicBezTo>
                  <a:pt x="2818918" y="1651790"/>
                  <a:pt x="2811210" y="1641920"/>
                  <a:pt x="2800350" y="1638300"/>
                </a:cubicBezTo>
                <a:cubicBezTo>
                  <a:pt x="2790825" y="1635125"/>
                  <a:pt x="2780129" y="1634344"/>
                  <a:pt x="2771775" y="1628775"/>
                </a:cubicBezTo>
                <a:cubicBezTo>
                  <a:pt x="2767012" y="1625600"/>
                  <a:pt x="2762607" y="1621810"/>
                  <a:pt x="2757487" y="1619250"/>
                </a:cubicBezTo>
                <a:cubicBezTo>
                  <a:pt x="2704058" y="1592536"/>
                  <a:pt x="2793522" y="1644604"/>
                  <a:pt x="2724150" y="1604963"/>
                </a:cubicBezTo>
                <a:cubicBezTo>
                  <a:pt x="2707488" y="1595442"/>
                  <a:pt x="2710599" y="1593108"/>
                  <a:pt x="2690812" y="1585913"/>
                </a:cubicBezTo>
                <a:cubicBezTo>
                  <a:pt x="2679951" y="1581963"/>
                  <a:pt x="2668336" y="1580338"/>
                  <a:pt x="2657475" y="1576388"/>
                </a:cubicBezTo>
                <a:cubicBezTo>
                  <a:pt x="2607368" y="1558167"/>
                  <a:pt x="2673207" y="1575367"/>
                  <a:pt x="2614612" y="1557338"/>
                </a:cubicBezTo>
                <a:cubicBezTo>
                  <a:pt x="2602100" y="1553488"/>
                  <a:pt x="2588931" y="1551953"/>
                  <a:pt x="2576512" y="1547813"/>
                </a:cubicBezTo>
                <a:cubicBezTo>
                  <a:pt x="2560596" y="1542507"/>
                  <a:pt x="2561123" y="1542276"/>
                  <a:pt x="2543175" y="1538288"/>
                </a:cubicBezTo>
                <a:cubicBezTo>
                  <a:pt x="2535273" y="1536532"/>
                  <a:pt x="2527264" y="1535281"/>
                  <a:pt x="2519362" y="1533525"/>
                </a:cubicBezTo>
                <a:cubicBezTo>
                  <a:pt x="2512972" y="1532105"/>
                  <a:pt x="2506781" y="1529758"/>
                  <a:pt x="2500312" y="1528763"/>
                </a:cubicBezTo>
                <a:cubicBezTo>
                  <a:pt x="2486104" y="1526577"/>
                  <a:pt x="2471737" y="1525588"/>
                  <a:pt x="2457450" y="1524000"/>
                </a:cubicBezTo>
                <a:cubicBezTo>
                  <a:pt x="2432645" y="1515733"/>
                  <a:pt x="2433478" y="1514845"/>
                  <a:pt x="2395537" y="1514475"/>
                </a:cubicBezTo>
                <a:lnTo>
                  <a:pt x="1466850" y="1509713"/>
                </a:lnTo>
                <a:cubicBezTo>
                  <a:pt x="1454150" y="1506538"/>
                  <a:pt x="1441380" y="1503633"/>
                  <a:pt x="1428750" y="1500188"/>
                </a:cubicBezTo>
                <a:cubicBezTo>
                  <a:pt x="1423907" y="1498867"/>
                  <a:pt x="1419332" y="1496643"/>
                  <a:pt x="1414462" y="1495425"/>
                </a:cubicBezTo>
                <a:cubicBezTo>
                  <a:pt x="1406609" y="1493462"/>
                  <a:pt x="1398587" y="1492250"/>
                  <a:pt x="1390650" y="1490663"/>
                </a:cubicBezTo>
                <a:cubicBezTo>
                  <a:pt x="1360465" y="1470540"/>
                  <a:pt x="1394887" y="1490520"/>
                  <a:pt x="1343025" y="1476375"/>
                </a:cubicBezTo>
                <a:cubicBezTo>
                  <a:pt x="1332937" y="1473624"/>
                  <a:pt x="1307582" y="1456273"/>
                  <a:pt x="1300162" y="1452563"/>
                </a:cubicBezTo>
                <a:cubicBezTo>
                  <a:pt x="1295672" y="1450318"/>
                  <a:pt x="1290462" y="1449839"/>
                  <a:pt x="1285875" y="1447800"/>
                </a:cubicBezTo>
                <a:cubicBezTo>
                  <a:pt x="1276144" y="1443475"/>
                  <a:pt x="1267188" y="1437468"/>
                  <a:pt x="1257300" y="1433513"/>
                </a:cubicBezTo>
                <a:cubicBezTo>
                  <a:pt x="1251223" y="1431082"/>
                  <a:pt x="1244327" y="1431181"/>
                  <a:pt x="1238250" y="1428750"/>
                </a:cubicBezTo>
                <a:cubicBezTo>
                  <a:pt x="1228362" y="1424795"/>
                  <a:pt x="1219370" y="1418870"/>
                  <a:pt x="1209675" y="1414463"/>
                </a:cubicBezTo>
                <a:cubicBezTo>
                  <a:pt x="1201892" y="1410925"/>
                  <a:pt x="1193800" y="1408113"/>
                  <a:pt x="1185862" y="1404938"/>
                </a:cubicBezTo>
                <a:cubicBezTo>
                  <a:pt x="1181100" y="1400175"/>
                  <a:pt x="1177286" y="1394220"/>
                  <a:pt x="1171575" y="1390650"/>
                </a:cubicBezTo>
                <a:cubicBezTo>
                  <a:pt x="1149104" y="1376605"/>
                  <a:pt x="1131284" y="1383697"/>
                  <a:pt x="1109662" y="1362075"/>
                </a:cubicBezTo>
                <a:cubicBezTo>
                  <a:pt x="1077486" y="1329899"/>
                  <a:pt x="1117946" y="1367347"/>
                  <a:pt x="1057275" y="1328738"/>
                </a:cubicBezTo>
                <a:cubicBezTo>
                  <a:pt x="1051593" y="1325122"/>
                  <a:pt x="1048161" y="1318762"/>
                  <a:pt x="1042987" y="1314450"/>
                </a:cubicBezTo>
                <a:cubicBezTo>
                  <a:pt x="1029082" y="1302863"/>
                  <a:pt x="1016314" y="1289208"/>
                  <a:pt x="1000125" y="1281113"/>
                </a:cubicBezTo>
                <a:cubicBezTo>
                  <a:pt x="993775" y="1277938"/>
                  <a:pt x="986852" y="1275715"/>
                  <a:pt x="981075" y="1271588"/>
                </a:cubicBezTo>
                <a:cubicBezTo>
                  <a:pt x="975594" y="1267673"/>
                  <a:pt x="971961" y="1261612"/>
                  <a:pt x="966787" y="1257300"/>
                </a:cubicBezTo>
                <a:cubicBezTo>
                  <a:pt x="962390" y="1253636"/>
                  <a:pt x="956846" y="1251500"/>
                  <a:pt x="952500" y="1247775"/>
                </a:cubicBezTo>
                <a:cubicBezTo>
                  <a:pt x="945682" y="1241931"/>
                  <a:pt x="940268" y="1234569"/>
                  <a:pt x="933450" y="1228725"/>
                </a:cubicBezTo>
                <a:cubicBezTo>
                  <a:pt x="929104" y="1225000"/>
                  <a:pt x="923820" y="1222527"/>
                  <a:pt x="919162" y="1219200"/>
                </a:cubicBezTo>
                <a:cubicBezTo>
                  <a:pt x="912703" y="1214587"/>
                  <a:pt x="906138" y="1210079"/>
                  <a:pt x="900112" y="1204913"/>
                </a:cubicBezTo>
                <a:cubicBezTo>
                  <a:pt x="894998" y="1200530"/>
                  <a:pt x="890999" y="1194937"/>
                  <a:pt x="885825" y="1190625"/>
                </a:cubicBezTo>
                <a:cubicBezTo>
                  <a:pt x="881428" y="1186961"/>
                  <a:pt x="876007" y="1184676"/>
                  <a:pt x="871537" y="1181100"/>
                </a:cubicBezTo>
                <a:cubicBezTo>
                  <a:pt x="860108" y="1171957"/>
                  <a:pt x="849312" y="1162050"/>
                  <a:pt x="838200" y="1152525"/>
                </a:cubicBezTo>
                <a:cubicBezTo>
                  <a:pt x="817766" y="1111658"/>
                  <a:pt x="841313" y="1150875"/>
                  <a:pt x="814387" y="1123950"/>
                </a:cubicBezTo>
                <a:cubicBezTo>
                  <a:pt x="810340" y="1119903"/>
                  <a:pt x="808587" y="1114009"/>
                  <a:pt x="804862" y="1109663"/>
                </a:cubicBezTo>
                <a:cubicBezTo>
                  <a:pt x="799018" y="1102845"/>
                  <a:pt x="791725" y="1097371"/>
                  <a:pt x="785812" y="1090613"/>
                </a:cubicBezTo>
                <a:cubicBezTo>
                  <a:pt x="780585" y="1084639"/>
                  <a:pt x="776691" y="1077590"/>
                  <a:pt x="771525" y="1071563"/>
                </a:cubicBezTo>
                <a:cubicBezTo>
                  <a:pt x="767142" y="1066449"/>
                  <a:pt x="761152" y="1062756"/>
                  <a:pt x="757237" y="1057275"/>
                </a:cubicBezTo>
                <a:cubicBezTo>
                  <a:pt x="743246" y="1037688"/>
                  <a:pt x="753187" y="1040438"/>
                  <a:pt x="738187" y="1023938"/>
                </a:cubicBezTo>
                <a:cubicBezTo>
                  <a:pt x="726105" y="1010648"/>
                  <a:pt x="710050" y="1000782"/>
                  <a:pt x="700087" y="985838"/>
                </a:cubicBezTo>
                <a:cubicBezTo>
                  <a:pt x="686810" y="965923"/>
                  <a:pt x="680850" y="955838"/>
                  <a:pt x="666750" y="938213"/>
                </a:cubicBezTo>
                <a:cubicBezTo>
                  <a:pt x="659004" y="928531"/>
                  <a:pt x="651231" y="918854"/>
                  <a:pt x="642937" y="909638"/>
                </a:cubicBezTo>
                <a:cubicBezTo>
                  <a:pt x="636929" y="902963"/>
                  <a:pt x="629688" y="897443"/>
                  <a:pt x="623887" y="890588"/>
                </a:cubicBezTo>
                <a:cubicBezTo>
                  <a:pt x="612195" y="876770"/>
                  <a:pt x="601586" y="862072"/>
                  <a:pt x="590550" y="847725"/>
                </a:cubicBezTo>
                <a:cubicBezTo>
                  <a:pt x="585710" y="841433"/>
                  <a:pt x="581025" y="835025"/>
                  <a:pt x="576262" y="828675"/>
                </a:cubicBezTo>
                <a:cubicBezTo>
                  <a:pt x="570134" y="820504"/>
                  <a:pt x="558018" y="805082"/>
                  <a:pt x="552450" y="795338"/>
                </a:cubicBezTo>
                <a:cubicBezTo>
                  <a:pt x="548928" y="789174"/>
                  <a:pt x="547185" y="781968"/>
                  <a:pt x="542925" y="776288"/>
                </a:cubicBezTo>
                <a:cubicBezTo>
                  <a:pt x="537537" y="769104"/>
                  <a:pt x="529263" y="764422"/>
                  <a:pt x="523875" y="757238"/>
                </a:cubicBezTo>
                <a:cubicBezTo>
                  <a:pt x="519615" y="751558"/>
                  <a:pt x="518970" y="743578"/>
                  <a:pt x="514350" y="738188"/>
                </a:cubicBezTo>
                <a:cubicBezTo>
                  <a:pt x="509184" y="732161"/>
                  <a:pt x="500913" y="729513"/>
                  <a:pt x="495300" y="723900"/>
                </a:cubicBezTo>
                <a:cubicBezTo>
                  <a:pt x="476173" y="704773"/>
                  <a:pt x="479918" y="703391"/>
                  <a:pt x="466725" y="685800"/>
                </a:cubicBezTo>
                <a:cubicBezTo>
                  <a:pt x="440365" y="650654"/>
                  <a:pt x="432317" y="643713"/>
                  <a:pt x="409575" y="609600"/>
                </a:cubicBezTo>
                <a:cubicBezTo>
                  <a:pt x="404440" y="601898"/>
                  <a:pt x="400422" y="593490"/>
                  <a:pt x="395287" y="585788"/>
                </a:cubicBezTo>
                <a:cubicBezTo>
                  <a:pt x="351680" y="520378"/>
                  <a:pt x="413689" y="616674"/>
                  <a:pt x="361950" y="547688"/>
                </a:cubicBezTo>
                <a:cubicBezTo>
                  <a:pt x="357690" y="542008"/>
                  <a:pt x="356496" y="534454"/>
                  <a:pt x="352425" y="528638"/>
                </a:cubicBezTo>
                <a:cubicBezTo>
                  <a:pt x="345315" y="518480"/>
                  <a:pt x="336358" y="509745"/>
                  <a:pt x="328612" y="500063"/>
                </a:cubicBezTo>
                <a:cubicBezTo>
                  <a:pt x="323654" y="493865"/>
                  <a:pt x="319598" y="486946"/>
                  <a:pt x="314325" y="481013"/>
                </a:cubicBezTo>
                <a:cubicBezTo>
                  <a:pt x="285419" y="448493"/>
                  <a:pt x="295078" y="464320"/>
                  <a:pt x="261937" y="433388"/>
                </a:cubicBezTo>
                <a:cubicBezTo>
                  <a:pt x="247166" y="419601"/>
                  <a:pt x="235240" y="402648"/>
                  <a:pt x="219075" y="390525"/>
                </a:cubicBezTo>
                <a:cubicBezTo>
                  <a:pt x="212725" y="385763"/>
                  <a:pt x="205999" y="381465"/>
                  <a:pt x="200025" y="376238"/>
                </a:cubicBezTo>
                <a:cubicBezTo>
                  <a:pt x="172209" y="351899"/>
                  <a:pt x="192410" y="361000"/>
                  <a:pt x="166687" y="352425"/>
                </a:cubicBezTo>
                <a:cubicBezTo>
                  <a:pt x="160337" y="342900"/>
                  <a:pt x="155732" y="331945"/>
                  <a:pt x="147637" y="323850"/>
                </a:cubicBezTo>
                <a:cubicBezTo>
                  <a:pt x="131194" y="307407"/>
                  <a:pt x="133317" y="310876"/>
                  <a:pt x="119062" y="290513"/>
                </a:cubicBezTo>
                <a:cubicBezTo>
                  <a:pt x="112497" y="281135"/>
                  <a:pt x="100012" y="261938"/>
                  <a:pt x="100012" y="261938"/>
                </a:cubicBezTo>
                <a:cubicBezTo>
                  <a:pt x="98425" y="257175"/>
                  <a:pt x="98035" y="251827"/>
                  <a:pt x="95250" y="247650"/>
                </a:cubicBezTo>
                <a:cubicBezTo>
                  <a:pt x="91514" y="242046"/>
                  <a:pt x="85274" y="238537"/>
                  <a:pt x="80962" y="233363"/>
                </a:cubicBezTo>
                <a:cubicBezTo>
                  <a:pt x="77298" y="228966"/>
                  <a:pt x="74612" y="223838"/>
                  <a:pt x="71437" y="219075"/>
                </a:cubicBezTo>
                <a:cubicBezTo>
                  <a:pt x="69850" y="214313"/>
                  <a:pt x="68054" y="209615"/>
                  <a:pt x="66675" y="204788"/>
                </a:cubicBezTo>
                <a:cubicBezTo>
                  <a:pt x="64877" y="198494"/>
                  <a:pt x="65543" y="191184"/>
                  <a:pt x="61912" y="185738"/>
                </a:cubicBezTo>
                <a:cubicBezTo>
                  <a:pt x="58737" y="180976"/>
                  <a:pt x="52387" y="179388"/>
                  <a:pt x="47625" y="176213"/>
                </a:cubicBezTo>
                <a:cubicBezTo>
                  <a:pt x="44450" y="160338"/>
                  <a:pt x="43220" y="143947"/>
                  <a:pt x="38100" y="128588"/>
                </a:cubicBezTo>
                <a:lnTo>
                  <a:pt x="23812" y="85725"/>
                </a:lnTo>
                <a:cubicBezTo>
                  <a:pt x="22225" y="80963"/>
                  <a:pt x="19875" y="76390"/>
                  <a:pt x="19050" y="71438"/>
                </a:cubicBezTo>
                <a:cubicBezTo>
                  <a:pt x="10456" y="19882"/>
                  <a:pt x="18903" y="61397"/>
                  <a:pt x="9525" y="28575"/>
                </a:cubicBezTo>
                <a:cubicBezTo>
                  <a:pt x="2028" y="2335"/>
                  <a:pt x="8705" y="17411"/>
                  <a:pt x="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3346324" y="1981200"/>
            <a:ext cx="1444836" cy="1995990"/>
          </a:xfrm>
          <a:custGeom>
            <a:avLst/>
            <a:gdLst>
              <a:gd name="connsiteX0" fmla="*/ 39814 w 1444836"/>
              <a:gd name="connsiteY0" fmla="*/ 0 h 1995990"/>
              <a:gd name="connsiteX1" fmla="*/ 25526 w 1444836"/>
              <a:gd name="connsiteY1" fmla="*/ 9525 h 1995990"/>
              <a:gd name="connsiteX2" fmla="*/ 16001 w 1444836"/>
              <a:gd name="connsiteY2" fmla="*/ 42863 h 1995990"/>
              <a:gd name="connsiteX3" fmla="*/ 6476 w 1444836"/>
              <a:gd name="connsiteY3" fmla="*/ 66675 h 1995990"/>
              <a:gd name="connsiteX4" fmla="*/ 1714 w 1444836"/>
              <a:gd name="connsiteY4" fmla="*/ 95250 h 1995990"/>
              <a:gd name="connsiteX5" fmla="*/ 11239 w 1444836"/>
              <a:gd name="connsiteY5" fmla="*/ 180975 h 1995990"/>
              <a:gd name="connsiteX6" fmla="*/ 20764 w 1444836"/>
              <a:gd name="connsiteY6" fmla="*/ 214313 h 1995990"/>
              <a:gd name="connsiteX7" fmla="*/ 39814 w 1444836"/>
              <a:gd name="connsiteY7" fmla="*/ 247650 h 1995990"/>
              <a:gd name="connsiteX8" fmla="*/ 58864 w 1444836"/>
              <a:gd name="connsiteY8" fmla="*/ 285750 h 1995990"/>
              <a:gd name="connsiteX9" fmla="*/ 63626 w 1444836"/>
              <a:gd name="connsiteY9" fmla="*/ 300038 h 1995990"/>
              <a:gd name="connsiteX10" fmla="*/ 92201 w 1444836"/>
              <a:gd name="connsiteY10" fmla="*/ 338138 h 1995990"/>
              <a:gd name="connsiteX11" fmla="*/ 96964 w 1444836"/>
              <a:gd name="connsiteY11" fmla="*/ 352425 h 1995990"/>
              <a:gd name="connsiteX12" fmla="*/ 106489 w 1444836"/>
              <a:gd name="connsiteY12" fmla="*/ 366713 h 1995990"/>
              <a:gd name="connsiteX13" fmla="*/ 116014 w 1444836"/>
              <a:gd name="connsiteY13" fmla="*/ 385763 h 1995990"/>
              <a:gd name="connsiteX14" fmla="*/ 120776 w 1444836"/>
              <a:gd name="connsiteY14" fmla="*/ 409575 h 1995990"/>
              <a:gd name="connsiteX15" fmla="*/ 135064 w 1444836"/>
              <a:gd name="connsiteY15" fmla="*/ 428625 h 1995990"/>
              <a:gd name="connsiteX16" fmla="*/ 144589 w 1444836"/>
              <a:gd name="connsiteY16" fmla="*/ 442913 h 1995990"/>
              <a:gd name="connsiteX17" fmla="*/ 158876 w 1444836"/>
              <a:gd name="connsiteY17" fmla="*/ 481013 h 1995990"/>
              <a:gd name="connsiteX18" fmla="*/ 163639 w 1444836"/>
              <a:gd name="connsiteY18" fmla="*/ 495300 h 1995990"/>
              <a:gd name="connsiteX19" fmla="*/ 182689 w 1444836"/>
              <a:gd name="connsiteY19" fmla="*/ 523875 h 1995990"/>
              <a:gd name="connsiteX20" fmla="*/ 192214 w 1444836"/>
              <a:gd name="connsiteY20" fmla="*/ 538163 h 1995990"/>
              <a:gd name="connsiteX21" fmla="*/ 216026 w 1444836"/>
              <a:gd name="connsiteY21" fmla="*/ 581025 h 1995990"/>
              <a:gd name="connsiteX22" fmla="*/ 225551 w 1444836"/>
              <a:gd name="connsiteY22" fmla="*/ 600075 h 1995990"/>
              <a:gd name="connsiteX23" fmla="*/ 230314 w 1444836"/>
              <a:gd name="connsiteY23" fmla="*/ 614363 h 1995990"/>
              <a:gd name="connsiteX24" fmla="*/ 244601 w 1444836"/>
              <a:gd name="connsiteY24" fmla="*/ 633413 h 1995990"/>
              <a:gd name="connsiteX25" fmla="*/ 254126 w 1444836"/>
              <a:gd name="connsiteY25" fmla="*/ 647700 h 1995990"/>
              <a:gd name="connsiteX26" fmla="*/ 263651 w 1444836"/>
              <a:gd name="connsiteY26" fmla="*/ 666750 h 1995990"/>
              <a:gd name="connsiteX27" fmla="*/ 277939 w 1444836"/>
              <a:gd name="connsiteY27" fmla="*/ 690563 h 1995990"/>
              <a:gd name="connsiteX28" fmla="*/ 296989 w 1444836"/>
              <a:gd name="connsiteY28" fmla="*/ 728663 h 1995990"/>
              <a:gd name="connsiteX29" fmla="*/ 301751 w 1444836"/>
              <a:gd name="connsiteY29" fmla="*/ 742950 h 1995990"/>
              <a:gd name="connsiteX30" fmla="*/ 306514 w 1444836"/>
              <a:gd name="connsiteY30" fmla="*/ 762000 h 1995990"/>
              <a:gd name="connsiteX31" fmla="*/ 316039 w 1444836"/>
              <a:gd name="connsiteY31" fmla="*/ 776288 h 1995990"/>
              <a:gd name="connsiteX32" fmla="*/ 335089 w 1444836"/>
              <a:gd name="connsiteY32" fmla="*/ 814388 h 1995990"/>
              <a:gd name="connsiteX33" fmla="*/ 354139 w 1444836"/>
              <a:gd name="connsiteY33" fmla="*/ 852488 h 1995990"/>
              <a:gd name="connsiteX34" fmla="*/ 373189 w 1444836"/>
              <a:gd name="connsiteY34" fmla="*/ 895350 h 1995990"/>
              <a:gd name="connsiteX35" fmla="*/ 387476 w 1444836"/>
              <a:gd name="connsiteY35" fmla="*/ 928688 h 1995990"/>
              <a:gd name="connsiteX36" fmla="*/ 411289 w 1444836"/>
              <a:gd name="connsiteY36" fmla="*/ 962025 h 1995990"/>
              <a:gd name="connsiteX37" fmla="*/ 435101 w 1444836"/>
              <a:gd name="connsiteY37" fmla="*/ 1000125 h 1995990"/>
              <a:gd name="connsiteX38" fmla="*/ 449389 w 1444836"/>
              <a:gd name="connsiteY38" fmla="*/ 1028700 h 1995990"/>
              <a:gd name="connsiteX39" fmla="*/ 454151 w 1444836"/>
              <a:gd name="connsiteY39" fmla="*/ 1042988 h 1995990"/>
              <a:gd name="connsiteX40" fmla="*/ 473201 w 1444836"/>
              <a:gd name="connsiteY40" fmla="*/ 1062038 h 1995990"/>
              <a:gd name="connsiteX41" fmla="*/ 487489 w 1444836"/>
              <a:gd name="connsiteY41" fmla="*/ 1085850 h 1995990"/>
              <a:gd name="connsiteX42" fmla="*/ 525589 w 1444836"/>
              <a:gd name="connsiteY42" fmla="*/ 1123950 h 1995990"/>
              <a:gd name="connsiteX43" fmla="*/ 592264 w 1444836"/>
              <a:gd name="connsiteY43" fmla="*/ 1190625 h 1995990"/>
              <a:gd name="connsiteX44" fmla="*/ 663701 w 1444836"/>
              <a:gd name="connsiteY44" fmla="*/ 1238250 h 1995990"/>
              <a:gd name="connsiteX45" fmla="*/ 706564 w 1444836"/>
              <a:gd name="connsiteY45" fmla="*/ 1266825 h 1995990"/>
              <a:gd name="connsiteX46" fmla="*/ 730376 w 1444836"/>
              <a:gd name="connsiteY46" fmla="*/ 1281113 h 1995990"/>
              <a:gd name="connsiteX47" fmla="*/ 749426 w 1444836"/>
              <a:gd name="connsiteY47" fmla="*/ 1300163 h 1995990"/>
              <a:gd name="connsiteX48" fmla="*/ 787526 w 1444836"/>
              <a:gd name="connsiteY48" fmla="*/ 1328738 h 1995990"/>
              <a:gd name="connsiteX49" fmla="*/ 849439 w 1444836"/>
              <a:gd name="connsiteY49" fmla="*/ 1404938 h 1995990"/>
              <a:gd name="connsiteX50" fmla="*/ 868489 w 1444836"/>
              <a:gd name="connsiteY50" fmla="*/ 1428750 h 1995990"/>
              <a:gd name="connsiteX51" fmla="*/ 878014 w 1444836"/>
              <a:gd name="connsiteY51" fmla="*/ 1447800 h 1995990"/>
              <a:gd name="connsiteX52" fmla="*/ 892301 w 1444836"/>
              <a:gd name="connsiteY52" fmla="*/ 1462088 h 1995990"/>
              <a:gd name="connsiteX53" fmla="*/ 906589 w 1444836"/>
              <a:gd name="connsiteY53" fmla="*/ 1485900 h 1995990"/>
              <a:gd name="connsiteX54" fmla="*/ 925639 w 1444836"/>
              <a:gd name="connsiteY54" fmla="*/ 1509713 h 1995990"/>
              <a:gd name="connsiteX55" fmla="*/ 935164 w 1444836"/>
              <a:gd name="connsiteY55" fmla="*/ 1524000 h 1995990"/>
              <a:gd name="connsiteX56" fmla="*/ 949451 w 1444836"/>
              <a:gd name="connsiteY56" fmla="*/ 1543050 h 1995990"/>
              <a:gd name="connsiteX57" fmla="*/ 992314 w 1444836"/>
              <a:gd name="connsiteY57" fmla="*/ 1600200 h 1995990"/>
              <a:gd name="connsiteX58" fmla="*/ 1006601 w 1444836"/>
              <a:gd name="connsiteY58" fmla="*/ 1614488 h 1995990"/>
              <a:gd name="connsiteX59" fmla="*/ 1030414 w 1444836"/>
              <a:gd name="connsiteY59" fmla="*/ 1662113 h 1995990"/>
              <a:gd name="connsiteX60" fmla="*/ 1044701 w 1444836"/>
              <a:gd name="connsiteY60" fmla="*/ 1671638 h 1995990"/>
              <a:gd name="connsiteX61" fmla="*/ 1058989 w 1444836"/>
              <a:gd name="connsiteY61" fmla="*/ 1695450 h 1995990"/>
              <a:gd name="connsiteX62" fmla="*/ 1073276 w 1444836"/>
              <a:gd name="connsiteY62" fmla="*/ 1709738 h 1995990"/>
              <a:gd name="connsiteX63" fmla="*/ 1078039 w 1444836"/>
              <a:gd name="connsiteY63" fmla="*/ 1724025 h 1995990"/>
              <a:gd name="connsiteX64" fmla="*/ 1101851 w 1444836"/>
              <a:gd name="connsiteY64" fmla="*/ 1752600 h 1995990"/>
              <a:gd name="connsiteX65" fmla="*/ 1135189 w 1444836"/>
              <a:gd name="connsiteY65" fmla="*/ 1785938 h 1995990"/>
              <a:gd name="connsiteX66" fmla="*/ 1173289 w 1444836"/>
              <a:gd name="connsiteY66" fmla="*/ 1838325 h 1995990"/>
              <a:gd name="connsiteX67" fmla="*/ 1178051 w 1444836"/>
              <a:gd name="connsiteY67" fmla="*/ 1852613 h 1995990"/>
              <a:gd name="connsiteX68" fmla="*/ 1197101 w 1444836"/>
              <a:gd name="connsiteY68" fmla="*/ 1866900 h 1995990"/>
              <a:gd name="connsiteX69" fmla="*/ 1244726 w 1444836"/>
              <a:gd name="connsiteY69" fmla="*/ 1900238 h 1995990"/>
              <a:gd name="connsiteX70" fmla="*/ 1273301 w 1444836"/>
              <a:gd name="connsiteY70" fmla="*/ 1919288 h 1995990"/>
              <a:gd name="connsiteX71" fmla="*/ 1287589 w 1444836"/>
              <a:gd name="connsiteY71" fmla="*/ 1933575 h 1995990"/>
              <a:gd name="connsiteX72" fmla="*/ 1335214 w 1444836"/>
              <a:gd name="connsiteY72" fmla="*/ 1952625 h 1995990"/>
              <a:gd name="connsiteX73" fmla="*/ 1363789 w 1444836"/>
              <a:gd name="connsiteY73" fmla="*/ 1966913 h 1995990"/>
              <a:gd name="connsiteX74" fmla="*/ 1411414 w 1444836"/>
              <a:gd name="connsiteY74" fmla="*/ 1985963 h 1995990"/>
              <a:gd name="connsiteX75" fmla="*/ 1444751 w 1444836"/>
              <a:gd name="connsiteY75" fmla="*/ 1995488 h 199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444836" h="1995990">
                <a:moveTo>
                  <a:pt x="39814" y="0"/>
                </a:moveTo>
                <a:cubicBezTo>
                  <a:pt x="35051" y="3175"/>
                  <a:pt x="29102" y="5055"/>
                  <a:pt x="25526" y="9525"/>
                </a:cubicBezTo>
                <a:cubicBezTo>
                  <a:pt x="22907" y="12798"/>
                  <a:pt x="16489" y="41400"/>
                  <a:pt x="16001" y="42863"/>
                </a:cubicBezTo>
                <a:cubicBezTo>
                  <a:pt x="13298" y="50973"/>
                  <a:pt x="9651" y="58738"/>
                  <a:pt x="6476" y="66675"/>
                </a:cubicBezTo>
                <a:cubicBezTo>
                  <a:pt x="4889" y="76200"/>
                  <a:pt x="1714" y="85594"/>
                  <a:pt x="1714" y="95250"/>
                </a:cubicBezTo>
                <a:cubicBezTo>
                  <a:pt x="1714" y="183147"/>
                  <a:pt x="0" y="141639"/>
                  <a:pt x="11239" y="180975"/>
                </a:cubicBezTo>
                <a:cubicBezTo>
                  <a:pt x="14694" y="193068"/>
                  <a:pt x="15867" y="202887"/>
                  <a:pt x="20764" y="214313"/>
                </a:cubicBezTo>
                <a:cubicBezTo>
                  <a:pt x="45819" y="272774"/>
                  <a:pt x="15894" y="199810"/>
                  <a:pt x="39814" y="247650"/>
                </a:cubicBezTo>
                <a:cubicBezTo>
                  <a:pt x="63115" y="294253"/>
                  <a:pt x="36796" y="252650"/>
                  <a:pt x="58864" y="285750"/>
                </a:cubicBezTo>
                <a:cubicBezTo>
                  <a:pt x="60451" y="290513"/>
                  <a:pt x="60931" y="295803"/>
                  <a:pt x="63626" y="300038"/>
                </a:cubicBezTo>
                <a:cubicBezTo>
                  <a:pt x="72149" y="313431"/>
                  <a:pt x="92201" y="338138"/>
                  <a:pt x="92201" y="338138"/>
                </a:cubicBezTo>
                <a:cubicBezTo>
                  <a:pt x="93789" y="342900"/>
                  <a:pt x="94719" y="347935"/>
                  <a:pt x="96964" y="352425"/>
                </a:cubicBezTo>
                <a:cubicBezTo>
                  <a:pt x="99524" y="357545"/>
                  <a:pt x="103649" y="361743"/>
                  <a:pt x="106489" y="366713"/>
                </a:cubicBezTo>
                <a:cubicBezTo>
                  <a:pt x="110011" y="372877"/>
                  <a:pt x="112839" y="379413"/>
                  <a:pt x="116014" y="385763"/>
                </a:cubicBezTo>
                <a:cubicBezTo>
                  <a:pt x="117601" y="393700"/>
                  <a:pt x="117488" y="402178"/>
                  <a:pt x="120776" y="409575"/>
                </a:cubicBezTo>
                <a:cubicBezTo>
                  <a:pt x="124000" y="416828"/>
                  <a:pt x="130450" y="422166"/>
                  <a:pt x="135064" y="428625"/>
                </a:cubicBezTo>
                <a:cubicBezTo>
                  <a:pt x="138391" y="433283"/>
                  <a:pt x="141414" y="438150"/>
                  <a:pt x="144589" y="442913"/>
                </a:cubicBezTo>
                <a:cubicBezTo>
                  <a:pt x="153367" y="478030"/>
                  <a:pt x="143935" y="446153"/>
                  <a:pt x="158876" y="481013"/>
                </a:cubicBezTo>
                <a:cubicBezTo>
                  <a:pt x="160854" y="485627"/>
                  <a:pt x="161201" y="490912"/>
                  <a:pt x="163639" y="495300"/>
                </a:cubicBezTo>
                <a:cubicBezTo>
                  <a:pt x="169199" y="505307"/>
                  <a:pt x="176339" y="514350"/>
                  <a:pt x="182689" y="523875"/>
                </a:cubicBezTo>
                <a:lnTo>
                  <a:pt x="192214" y="538163"/>
                </a:lnTo>
                <a:cubicBezTo>
                  <a:pt x="205382" y="577670"/>
                  <a:pt x="183276" y="515526"/>
                  <a:pt x="216026" y="581025"/>
                </a:cubicBezTo>
                <a:cubicBezTo>
                  <a:pt x="219201" y="587375"/>
                  <a:pt x="222754" y="593550"/>
                  <a:pt x="225551" y="600075"/>
                </a:cubicBezTo>
                <a:cubicBezTo>
                  <a:pt x="227529" y="604689"/>
                  <a:pt x="227823" y="610004"/>
                  <a:pt x="230314" y="614363"/>
                </a:cubicBezTo>
                <a:cubicBezTo>
                  <a:pt x="234252" y="621255"/>
                  <a:pt x="239987" y="626954"/>
                  <a:pt x="244601" y="633413"/>
                </a:cubicBezTo>
                <a:cubicBezTo>
                  <a:pt x="247928" y="638071"/>
                  <a:pt x="251286" y="642730"/>
                  <a:pt x="254126" y="647700"/>
                </a:cubicBezTo>
                <a:cubicBezTo>
                  <a:pt x="257648" y="653864"/>
                  <a:pt x="260203" y="660544"/>
                  <a:pt x="263651" y="666750"/>
                </a:cubicBezTo>
                <a:cubicBezTo>
                  <a:pt x="268147" y="674842"/>
                  <a:pt x="273799" y="682283"/>
                  <a:pt x="277939" y="690563"/>
                </a:cubicBezTo>
                <a:cubicBezTo>
                  <a:pt x="301243" y="737169"/>
                  <a:pt x="274920" y="695558"/>
                  <a:pt x="296989" y="728663"/>
                </a:cubicBezTo>
                <a:cubicBezTo>
                  <a:pt x="298576" y="733425"/>
                  <a:pt x="300372" y="738123"/>
                  <a:pt x="301751" y="742950"/>
                </a:cubicBezTo>
                <a:cubicBezTo>
                  <a:pt x="303549" y="749244"/>
                  <a:pt x="303936" y="755984"/>
                  <a:pt x="306514" y="762000"/>
                </a:cubicBezTo>
                <a:cubicBezTo>
                  <a:pt x="308769" y="767261"/>
                  <a:pt x="312864" y="771525"/>
                  <a:pt x="316039" y="776288"/>
                </a:cubicBezTo>
                <a:cubicBezTo>
                  <a:pt x="325229" y="813052"/>
                  <a:pt x="313838" y="777959"/>
                  <a:pt x="335089" y="814388"/>
                </a:cubicBezTo>
                <a:cubicBezTo>
                  <a:pt x="342244" y="826653"/>
                  <a:pt x="354139" y="852488"/>
                  <a:pt x="354139" y="852488"/>
                </a:cubicBezTo>
                <a:cubicBezTo>
                  <a:pt x="364666" y="915654"/>
                  <a:pt x="348824" y="854742"/>
                  <a:pt x="373189" y="895350"/>
                </a:cubicBezTo>
                <a:cubicBezTo>
                  <a:pt x="379409" y="905717"/>
                  <a:pt x="382069" y="917874"/>
                  <a:pt x="387476" y="928688"/>
                </a:cubicBezTo>
                <a:cubicBezTo>
                  <a:pt x="392512" y="938761"/>
                  <a:pt x="405898" y="953399"/>
                  <a:pt x="411289" y="962025"/>
                </a:cubicBezTo>
                <a:cubicBezTo>
                  <a:pt x="443983" y="1014335"/>
                  <a:pt x="394619" y="946147"/>
                  <a:pt x="435101" y="1000125"/>
                </a:cubicBezTo>
                <a:cubicBezTo>
                  <a:pt x="447076" y="1036046"/>
                  <a:pt x="430921" y="991763"/>
                  <a:pt x="449389" y="1028700"/>
                </a:cubicBezTo>
                <a:cubicBezTo>
                  <a:pt x="451634" y="1033190"/>
                  <a:pt x="451233" y="1038903"/>
                  <a:pt x="454151" y="1042988"/>
                </a:cubicBezTo>
                <a:cubicBezTo>
                  <a:pt x="459371" y="1050296"/>
                  <a:pt x="467688" y="1054949"/>
                  <a:pt x="473201" y="1062038"/>
                </a:cubicBezTo>
                <a:cubicBezTo>
                  <a:pt x="478884" y="1069345"/>
                  <a:pt x="481510" y="1078784"/>
                  <a:pt x="487489" y="1085850"/>
                </a:cubicBezTo>
                <a:cubicBezTo>
                  <a:pt x="499091" y="1099561"/>
                  <a:pt x="525589" y="1123950"/>
                  <a:pt x="525589" y="1123950"/>
                </a:cubicBezTo>
                <a:cubicBezTo>
                  <a:pt x="546055" y="1164881"/>
                  <a:pt x="530181" y="1139498"/>
                  <a:pt x="592264" y="1190625"/>
                </a:cubicBezTo>
                <a:cubicBezTo>
                  <a:pt x="637940" y="1228241"/>
                  <a:pt x="593868" y="1191695"/>
                  <a:pt x="663701" y="1238250"/>
                </a:cubicBezTo>
                <a:cubicBezTo>
                  <a:pt x="677989" y="1247775"/>
                  <a:pt x="692120" y="1257539"/>
                  <a:pt x="706564" y="1266825"/>
                </a:cubicBezTo>
                <a:cubicBezTo>
                  <a:pt x="714350" y="1271831"/>
                  <a:pt x="723831" y="1274568"/>
                  <a:pt x="730376" y="1281113"/>
                </a:cubicBezTo>
                <a:cubicBezTo>
                  <a:pt x="736726" y="1287463"/>
                  <a:pt x="742527" y="1294414"/>
                  <a:pt x="749426" y="1300163"/>
                </a:cubicBezTo>
                <a:cubicBezTo>
                  <a:pt x="761622" y="1310326"/>
                  <a:pt x="776301" y="1317513"/>
                  <a:pt x="787526" y="1328738"/>
                </a:cubicBezTo>
                <a:cubicBezTo>
                  <a:pt x="867142" y="1408351"/>
                  <a:pt x="774848" y="1311702"/>
                  <a:pt x="849439" y="1404938"/>
                </a:cubicBezTo>
                <a:cubicBezTo>
                  <a:pt x="855789" y="1412875"/>
                  <a:pt x="862851" y="1420292"/>
                  <a:pt x="868489" y="1428750"/>
                </a:cubicBezTo>
                <a:cubicBezTo>
                  <a:pt x="872427" y="1434657"/>
                  <a:pt x="873888" y="1442023"/>
                  <a:pt x="878014" y="1447800"/>
                </a:cubicBezTo>
                <a:cubicBezTo>
                  <a:pt x="881929" y="1453281"/>
                  <a:pt x="888260" y="1456700"/>
                  <a:pt x="892301" y="1462088"/>
                </a:cubicBezTo>
                <a:cubicBezTo>
                  <a:pt x="897855" y="1469493"/>
                  <a:pt x="901281" y="1478317"/>
                  <a:pt x="906589" y="1485900"/>
                </a:cubicBezTo>
                <a:cubicBezTo>
                  <a:pt x="912418" y="1494228"/>
                  <a:pt x="919540" y="1501581"/>
                  <a:pt x="925639" y="1509713"/>
                </a:cubicBezTo>
                <a:cubicBezTo>
                  <a:pt x="929073" y="1514292"/>
                  <a:pt x="931837" y="1519342"/>
                  <a:pt x="935164" y="1524000"/>
                </a:cubicBezTo>
                <a:cubicBezTo>
                  <a:pt x="939778" y="1530459"/>
                  <a:pt x="944838" y="1536591"/>
                  <a:pt x="949451" y="1543050"/>
                </a:cubicBezTo>
                <a:cubicBezTo>
                  <a:pt x="965586" y="1565640"/>
                  <a:pt x="966308" y="1574193"/>
                  <a:pt x="992314" y="1600200"/>
                </a:cubicBezTo>
                <a:lnTo>
                  <a:pt x="1006601" y="1614488"/>
                </a:lnTo>
                <a:cubicBezTo>
                  <a:pt x="1013093" y="1630717"/>
                  <a:pt x="1018735" y="1648487"/>
                  <a:pt x="1030414" y="1662113"/>
                </a:cubicBezTo>
                <a:cubicBezTo>
                  <a:pt x="1034139" y="1666459"/>
                  <a:pt x="1039939" y="1668463"/>
                  <a:pt x="1044701" y="1671638"/>
                </a:cubicBezTo>
                <a:cubicBezTo>
                  <a:pt x="1049464" y="1679575"/>
                  <a:pt x="1053435" y="1688045"/>
                  <a:pt x="1058989" y="1695450"/>
                </a:cubicBezTo>
                <a:cubicBezTo>
                  <a:pt x="1063030" y="1700838"/>
                  <a:pt x="1069540" y="1704134"/>
                  <a:pt x="1073276" y="1709738"/>
                </a:cubicBezTo>
                <a:cubicBezTo>
                  <a:pt x="1076061" y="1713915"/>
                  <a:pt x="1075794" y="1719535"/>
                  <a:pt x="1078039" y="1724025"/>
                </a:cubicBezTo>
                <a:cubicBezTo>
                  <a:pt x="1086461" y="1740869"/>
                  <a:pt x="1089210" y="1737852"/>
                  <a:pt x="1101851" y="1752600"/>
                </a:cubicBezTo>
                <a:cubicBezTo>
                  <a:pt x="1128521" y="1783715"/>
                  <a:pt x="1102169" y="1761172"/>
                  <a:pt x="1135189" y="1785938"/>
                </a:cubicBezTo>
                <a:cubicBezTo>
                  <a:pt x="1162571" y="1829749"/>
                  <a:pt x="1148411" y="1813448"/>
                  <a:pt x="1173289" y="1838325"/>
                </a:cubicBezTo>
                <a:cubicBezTo>
                  <a:pt x="1174876" y="1843088"/>
                  <a:pt x="1174837" y="1848756"/>
                  <a:pt x="1178051" y="1852613"/>
                </a:cubicBezTo>
                <a:cubicBezTo>
                  <a:pt x="1183132" y="1858711"/>
                  <a:pt x="1190642" y="1862286"/>
                  <a:pt x="1197101" y="1866900"/>
                </a:cubicBezTo>
                <a:cubicBezTo>
                  <a:pt x="1212870" y="1878163"/>
                  <a:pt x="1228794" y="1889208"/>
                  <a:pt x="1244726" y="1900238"/>
                </a:cubicBezTo>
                <a:lnTo>
                  <a:pt x="1273301" y="1919288"/>
                </a:lnTo>
                <a:cubicBezTo>
                  <a:pt x="1278064" y="1924050"/>
                  <a:pt x="1281659" y="1930382"/>
                  <a:pt x="1287589" y="1933575"/>
                </a:cubicBezTo>
                <a:cubicBezTo>
                  <a:pt x="1302643" y="1941681"/>
                  <a:pt x="1320988" y="1943141"/>
                  <a:pt x="1335214" y="1952625"/>
                </a:cubicBezTo>
                <a:cubicBezTo>
                  <a:pt x="1364914" y="1972426"/>
                  <a:pt x="1334216" y="1953770"/>
                  <a:pt x="1363789" y="1966913"/>
                </a:cubicBezTo>
                <a:cubicBezTo>
                  <a:pt x="1428003" y="1995452"/>
                  <a:pt x="1363726" y="1971656"/>
                  <a:pt x="1411414" y="1985963"/>
                </a:cubicBezTo>
                <a:cubicBezTo>
                  <a:pt x="1444836" y="1995990"/>
                  <a:pt x="1429421" y="1995488"/>
                  <a:pt x="1444751" y="1995488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572000" y="3929066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hong</a:t>
            </a:r>
            <a:r>
              <a:rPr lang="ko-KR" altLang="en-US" sz="900" dirty="0" smtClean="0"/>
              <a:t>사용가능</a:t>
            </a:r>
            <a:endParaRPr lang="ko-KR" altLang="en-US" sz="900" dirty="0"/>
          </a:p>
        </p:txBody>
      </p:sp>
      <p:sp>
        <p:nvSpPr>
          <p:cNvPr id="49" name="자유형 48"/>
          <p:cNvSpPr/>
          <p:nvPr/>
        </p:nvSpPr>
        <p:spPr>
          <a:xfrm>
            <a:off x="5456690" y="3957638"/>
            <a:ext cx="58278" cy="209550"/>
          </a:xfrm>
          <a:custGeom>
            <a:avLst/>
            <a:gdLst>
              <a:gd name="connsiteX0" fmla="*/ 24948 w 58278"/>
              <a:gd name="connsiteY0" fmla="*/ 0 h 209550"/>
              <a:gd name="connsiteX1" fmla="*/ 10660 w 58278"/>
              <a:gd name="connsiteY1" fmla="*/ 4762 h 209550"/>
              <a:gd name="connsiteX2" fmla="*/ 1135 w 58278"/>
              <a:gd name="connsiteY2" fmla="*/ 38100 h 209550"/>
              <a:gd name="connsiteX3" fmla="*/ 5898 w 58278"/>
              <a:gd name="connsiteY3" fmla="*/ 90487 h 209550"/>
              <a:gd name="connsiteX4" fmla="*/ 24948 w 58278"/>
              <a:gd name="connsiteY4" fmla="*/ 104775 h 209550"/>
              <a:gd name="connsiteX5" fmla="*/ 48760 w 58278"/>
              <a:gd name="connsiteY5" fmla="*/ 128587 h 209550"/>
              <a:gd name="connsiteX6" fmla="*/ 48760 w 58278"/>
              <a:gd name="connsiteY6" fmla="*/ 176212 h 209550"/>
              <a:gd name="connsiteX7" fmla="*/ 34473 w 58278"/>
              <a:gd name="connsiteY7" fmla="*/ 195262 h 209550"/>
              <a:gd name="connsiteX8" fmla="*/ 20185 w 58278"/>
              <a:gd name="connsiteY8" fmla="*/ 204787 h 209550"/>
              <a:gd name="connsiteX9" fmla="*/ 34473 w 58278"/>
              <a:gd name="connsiteY9" fmla="*/ 204787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78" h="209550">
                <a:moveTo>
                  <a:pt x="24948" y="0"/>
                </a:moveTo>
                <a:cubicBezTo>
                  <a:pt x="20185" y="1587"/>
                  <a:pt x="14210" y="1212"/>
                  <a:pt x="10660" y="4762"/>
                </a:cubicBezTo>
                <a:cubicBezTo>
                  <a:pt x="8384" y="7038"/>
                  <a:pt x="1176" y="37938"/>
                  <a:pt x="1135" y="38100"/>
                </a:cubicBezTo>
                <a:cubicBezTo>
                  <a:pt x="2723" y="55562"/>
                  <a:pt x="0" y="73974"/>
                  <a:pt x="5898" y="90487"/>
                </a:cubicBezTo>
                <a:cubicBezTo>
                  <a:pt x="8568" y="97962"/>
                  <a:pt x="19335" y="99162"/>
                  <a:pt x="24948" y="104775"/>
                </a:cubicBezTo>
                <a:cubicBezTo>
                  <a:pt x="56697" y="136524"/>
                  <a:pt x="10661" y="103187"/>
                  <a:pt x="48760" y="128587"/>
                </a:cubicBezTo>
                <a:cubicBezTo>
                  <a:pt x="55264" y="148098"/>
                  <a:pt x="58278" y="150038"/>
                  <a:pt x="48760" y="176212"/>
                </a:cubicBezTo>
                <a:cubicBezTo>
                  <a:pt x="46047" y="183672"/>
                  <a:pt x="40086" y="189649"/>
                  <a:pt x="34473" y="195262"/>
                </a:cubicBezTo>
                <a:cubicBezTo>
                  <a:pt x="30426" y="199309"/>
                  <a:pt x="20185" y="199063"/>
                  <a:pt x="20185" y="204787"/>
                </a:cubicBezTo>
                <a:cubicBezTo>
                  <a:pt x="20185" y="209550"/>
                  <a:pt x="29710" y="204787"/>
                  <a:pt x="34473" y="20478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폭발 2 49"/>
          <p:cNvSpPr/>
          <p:nvPr/>
        </p:nvSpPr>
        <p:spPr>
          <a:xfrm>
            <a:off x="4929190" y="4357694"/>
            <a:ext cx="357190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3295386" y="1943100"/>
            <a:ext cx="1809216" cy="2568273"/>
          </a:xfrm>
          <a:custGeom>
            <a:avLst/>
            <a:gdLst>
              <a:gd name="connsiteX0" fmla="*/ 1795727 w 1809216"/>
              <a:gd name="connsiteY0" fmla="*/ 2566988 h 2568273"/>
              <a:gd name="connsiteX1" fmla="*/ 1695714 w 1809216"/>
              <a:gd name="connsiteY1" fmla="*/ 2557463 h 2568273"/>
              <a:gd name="connsiteX2" fmla="*/ 1619514 w 1809216"/>
              <a:gd name="connsiteY2" fmla="*/ 2543175 h 2568273"/>
              <a:gd name="connsiteX3" fmla="*/ 1595702 w 1809216"/>
              <a:gd name="connsiteY3" fmla="*/ 2538413 h 2568273"/>
              <a:gd name="connsiteX4" fmla="*/ 1562364 w 1809216"/>
              <a:gd name="connsiteY4" fmla="*/ 2528888 h 2568273"/>
              <a:gd name="connsiteX5" fmla="*/ 1533789 w 1809216"/>
              <a:gd name="connsiteY5" fmla="*/ 2519363 h 2568273"/>
              <a:gd name="connsiteX6" fmla="*/ 1514739 w 1809216"/>
              <a:gd name="connsiteY6" fmla="*/ 2514600 h 2568273"/>
              <a:gd name="connsiteX7" fmla="*/ 1457589 w 1809216"/>
              <a:gd name="connsiteY7" fmla="*/ 2490788 h 2568273"/>
              <a:gd name="connsiteX8" fmla="*/ 1414727 w 1809216"/>
              <a:gd name="connsiteY8" fmla="*/ 2471738 h 2568273"/>
              <a:gd name="connsiteX9" fmla="*/ 1390914 w 1809216"/>
              <a:gd name="connsiteY9" fmla="*/ 2457450 h 2568273"/>
              <a:gd name="connsiteX10" fmla="*/ 1376627 w 1809216"/>
              <a:gd name="connsiteY10" fmla="*/ 2452688 h 2568273"/>
              <a:gd name="connsiteX11" fmla="*/ 1357577 w 1809216"/>
              <a:gd name="connsiteY11" fmla="*/ 2438400 h 2568273"/>
              <a:gd name="connsiteX12" fmla="*/ 1295664 w 1809216"/>
              <a:gd name="connsiteY12" fmla="*/ 2414588 h 2568273"/>
              <a:gd name="connsiteX13" fmla="*/ 1267089 w 1809216"/>
              <a:gd name="connsiteY13" fmla="*/ 2400300 h 2568273"/>
              <a:gd name="connsiteX14" fmla="*/ 1252802 w 1809216"/>
              <a:gd name="connsiteY14" fmla="*/ 2395538 h 2568273"/>
              <a:gd name="connsiteX15" fmla="*/ 1205177 w 1809216"/>
              <a:gd name="connsiteY15" fmla="*/ 2371725 h 2568273"/>
              <a:gd name="connsiteX16" fmla="*/ 1152789 w 1809216"/>
              <a:gd name="connsiteY16" fmla="*/ 2352675 h 2568273"/>
              <a:gd name="connsiteX17" fmla="*/ 1109927 w 1809216"/>
              <a:gd name="connsiteY17" fmla="*/ 2328863 h 2568273"/>
              <a:gd name="connsiteX18" fmla="*/ 1086114 w 1809216"/>
              <a:gd name="connsiteY18" fmla="*/ 2314575 h 2568273"/>
              <a:gd name="connsiteX19" fmla="*/ 1052777 w 1809216"/>
              <a:gd name="connsiteY19" fmla="*/ 2300288 h 2568273"/>
              <a:gd name="connsiteX20" fmla="*/ 1005152 w 1809216"/>
              <a:gd name="connsiteY20" fmla="*/ 2262188 h 2568273"/>
              <a:gd name="connsiteX21" fmla="*/ 943239 w 1809216"/>
              <a:gd name="connsiteY21" fmla="*/ 2228850 h 2568273"/>
              <a:gd name="connsiteX22" fmla="*/ 900377 w 1809216"/>
              <a:gd name="connsiteY22" fmla="*/ 2195513 h 2568273"/>
              <a:gd name="connsiteX23" fmla="*/ 876564 w 1809216"/>
              <a:gd name="connsiteY23" fmla="*/ 2176463 h 2568273"/>
              <a:gd name="connsiteX24" fmla="*/ 828939 w 1809216"/>
              <a:gd name="connsiteY24" fmla="*/ 2128838 h 2568273"/>
              <a:gd name="connsiteX25" fmla="*/ 800364 w 1809216"/>
              <a:gd name="connsiteY25" fmla="*/ 2100263 h 2568273"/>
              <a:gd name="connsiteX26" fmla="*/ 771789 w 1809216"/>
              <a:gd name="connsiteY26" fmla="*/ 2076450 h 2568273"/>
              <a:gd name="connsiteX27" fmla="*/ 743214 w 1809216"/>
              <a:gd name="connsiteY27" fmla="*/ 2047875 h 2568273"/>
              <a:gd name="connsiteX28" fmla="*/ 724164 w 1809216"/>
              <a:gd name="connsiteY28" fmla="*/ 2024063 h 2568273"/>
              <a:gd name="connsiteX29" fmla="*/ 709877 w 1809216"/>
              <a:gd name="connsiteY29" fmla="*/ 2019300 h 2568273"/>
              <a:gd name="connsiteX30" fmla="*/ 695589 w 1809216"/>
              <a:gd name="connsiteY30" fmla="*/ 2009775 h 2568273"/>
              <a:gd name="connsiteX31" fmla="*/ 667014 w 1809216"/>
              <a:gd name="connsiteY31" fmla="*/ 1981200 h 2568273"/>
              <a:gd name="connsiteX32" fmla="*/ 652727 w 1809216"/>
              <a:gd name="connsiteY32" fmla="*/ 1966913 h 2568273"/>
              <a:gd name="connsiteX33" fmla="*/ 643202 w 1809216"/>
              <a:gd name="connsiteY33" fmla="*/ 1952625 h 2568273"/>
              <a:gd name="connsiteX34" fmla="*/ 628914 w 1809216"/>
              <a:gd name="connsiteY34" fmla="*/ 1928813 h 2568273"/>
              <a:gd name="connsiteX35" fmla="*/ 614627 w 1809216"/>
              <a:gd name="connsiteY35" fmla="*/ 1909763 h 2568273"/>
              <a:gd name="connsiteX36" fmla="*/ 581289 w 1809216"/>
              <a:gd name="connsiteY36" fmla="*/ 1843088 h 2568273"/>
              <a:gd name="connsiteX37" fmla="*/ 581289 w 1809216"/>
              <a:gd name="connsiteY37" fmla="*/ 1843088 h 2568273"/>
              <a:gd name="connsiteX38" fmla="*/ 557477 w 1809216"/>
              <a:gd name="connsiteY38" fmla="*/ 1804988 h 2568273"/>
              <a:gd name="connsiteX39" fmla="*/ 547952 w 1809216"/>
              <a:gd name="connsiteY39" fmla="*/ 1771650 h 2568273"/>
              <a:gd name="connsiteX40" fmla="*/ 533664 w 1809216"/>
              <a:gd name="connsiteY40" fmla="*/ 1752600 h 2568273"/>
              <a:gd name="connsiteX41" fmla="*/ 524139 w 1809216"/>
              <a:gd name="connsiteY41" fmla="*/ 1738313 h 2568273"/>
              <a:gd name="connsiteX42" fmla="*/ 505089 w 1809216"/>
              <a:gd name="connsiteY42" fmla="*/ 1709738 h 2568273"/>
              <a:gd name="connsiteX43" fmla="*/ 500327 w 1809216"/>
              <a:gd name="connsiteY43" fmla="*/ 1690688 h 2568273"/>
              <a:gd name="connsiteX44" fmla="*/ 481277 w 1809216"/>
              <a:gd name="connsiteY44" fmla="*/ 1657350 h 2568273"/>
              <a:gd name="connsiteX45" fmla="*/ 462227 w 1809216"/>
              <a:gd name="connsiteY45" fmla="*/ 1619250 h 2568273"/>
              <a:gd name="connsiteX46" fmla="*/ 457464 w 1809216"/>
              <a:gd name="connsiteY46" fmla="*/ 1595438 h 2568273"/>
              <a:gd name="connsiteX47" fmla="*/ 443177 w 1809216"/>
              <a:gd name="connsiteY47" fmla="*/ 1576388 h 2568273"/>
              <a:gd name="connsiteX48" fmla="*/ 433652 w 1809216"/>
              <a:gd name="connsiteY48" fmla="*/ 1552575 h 2568273"/>
              <a:gd name="connsiteX49" fmla="*/ 424127 w 1809216"/>
              <a:gd name="connsiteY49" fmla="*/ 1533525 h 2568273"/>
              <a:gd name="connsiteX50" fmla="*/ 414602 w 1809216"/>
              <a:gd name="connsiteY50" fmla="*/ 1504950 h 2568273"/>
              <a:gd name="connsiteX51" fmla="*/ 409839 w 1809216"/>
              <a:gd name="connsiteY51" fmla="*/ 1490663 h 2568273"/>
              <a:gd name="connsiteX52" fmla="*/ 405077 w 1809216"/>
              <a:gd name="connsiteY52" fmla="*/ 1476375 h 2568273"/>
              <a:gd name="connsiteX53" fmla="*/ 386027 w 1809216"/>
              <a:gd name="connsiteY53" fmla="*/ 1447800 h 2568273"/>
              <a:gd name="connsiteX54" fmla="*/ 381264 w 1809216"/>
              <a:gd name="connsiteY54" fmla="*/ 1419225 h 2568273"/>
              <a:gd name="connsiteX55" fmla="*/ 371739 w 1809216"/>
              <a:gd name="connsiteY55" fmla="*/ 1404938 h 2568273"/>
              <a:gd name="connsiteX56" fmla="*/ 357452 w 1809216"/>
              <a:gd name="connsiteY56" fmla="*/ 1376363 h 2568273"/>
              <a:gd name="connsiteX57" fmla="*/ 343164 w 1809216"/>
              <a:gd name="connsiteY57" fmla="*/ 1333500 h 2568273"/>
              <a:gd name="connsiteX58" fmla="*/ 333639 w 1809216"/>
              <a:gd name="connsiteY58" fmla="*/ 1314450 h 2568273"/>
              <a:gd name="connsiteX59" fmla="*/ 328877 w 1809216"/>
              <a:gd name="connsiteY59" fmla="*/ 1295400 h 2568273"/>
              <a:gd name="connsiteX60" fmla="*/ 324114 w 1809216"/>
              <a:gd name="connsiteY60" fmla="*/ 1271588 h 2568273"/>
              <a:gd name="connsiteX61" fmla="*/ 309827 w 1809216"/>
              <a:gd name="connsiteY61" fmla="*/ 1257300 h 2568273"/>
              <a:gd name="connsiteX62" fmla="*/ 295539 w 1809216"/>
              <a:gd name="connsiteY62" fmla="*/ 1209675 h 2568273"/>
              <a:gd name="connsiteX63" fmla="*/ 276489 w 1809216"/>
              <a:gd name="connsiteY63" fmla="*/ 1176338 h 2568273"/>
              <a:gd name="connsiteX64" fmla="*/ 266964 w 1809216"/>
              <a:gd name="connsiteY64" fmla="*/ 1138238 h 2568273"/>
              <a:gd name="connsiteX65" fmla="*/ 243152 w 1809216"/>
              <a:gd name="connsiteY65" fmla="*/ 1071563 h 2568273"/>
              <a:gd name="connsiteX66" fmla="*/ 233627 w 1809216"/>
              <a:gd name="connsiteY66" fmla="*/ 1033463 h 2568273"/>
              <a:gd name="connsiteX67" fmla="*/ 224102 w 1809216"/>
              <a:gd name="connsiteY67" fmla="*/ 1019175 h 2568273"/>
              <a:gd name="connsiteX68" fmla="*/ 214577 w 1809216"/>
              <a:gd name="connsiteY68" fmla="*/ 957263 h 2568273"/>
              <a:gd name="connsiteX69" fmla="*/ 205052 w 1809216"/>
              <a:gd name="connsiteY69" fmla="*/ 928688 h 2568273"/>
              <a:gd name="connsiteX70" fmla="*/ 200289 w 1809216"/>
              <a:gd name="connsiteY70" fmla="*/ 914400 h 2568273"/>
              <a:gd name="connsiteX71" fmla="*/ 190764 w 1809216"/>
              <a:gd name="connsiteY71" fmla="*/ 881063 h 2568273"/>
              <a:gd name="connsiteX72" fmla="*/ 186002 w 1809216"/>
              <a:gd name="connsiteY72" fmla="*/ 862013 h 2568273"/>
              <a:gd name="connsiteX73" fmla="*/ 176477 w 1809216"/>
              <a:gd name="connsiteY73" fmla="*/ 838200 h 2568273"/>
              <a:gd name="connsiteX74" fmla="*/ 171714 w 1809216"/>
              <a:gd name="connsiteY74" fmla="*/ 819150 h 2568273"/>
              <a:gd name="connsiteX75" fmla="*/ 162189 w 1809216"/>
              <a:gd name="connsiteY75" fmla="*/ 790575 h 2568273"/>
              <a:gd name="connsiteX76" fmla="*/ 157427 w 1809216"/>
              <a:gd name="connsiteY76" fmla="*/ 762000 h 2568273"/>
              <a:gd name="connsiteX77" fmla="*/ 147902 w 1809216"/>
              <a:gd name="connsiteY77" fmla="*/ 733425 h 2568273"/>
              <a:gd name="connsiteX78" fmla="*/ 143139 w 1809216"/>
              <a:gd name="connsiteY78" fmla="*/ 719138 h 2568273"/>
              <a:gd name="connsiteX79" fmla="*/ 138377 w 1809216"/>
              <a:gd name="connsiteY79" fmla="*/ 695325 h 2568273"/>
              <a:gd name="connsiteX80" fmla="*/ 119327 w 1809216"/>
              <a:gd name="connsiteY80" fmla="*/ 638175 h 2568273"/>
              <a:gd name="connsiteX81" fmla="*/ 114564 w 1809216"/>
              <a:gd name="connsiteY81" fmla="*/ 619125 h 2568273"/>
              <a:gd name="connsiteX82" fmla="*/ 109802 w 1809216"/>
              <a:gd name="connsiteY82" fmla="*/ 595313 h 2568273"/>
              <a:gd name="connsiteX83" fmla="*/ 100277 w 1809216"/>
              <a:gd name="connsiteY83" fmla="*/ 581025 h 2568273"/>
              <a:gd name="connsiteX84" fmla="*/ 90752 w 1809216"/>
              <a:gd name="connsiteY84" fmla="*/ 519113 h 2568273"/>
              <a:gd name="connsiteX85" fmla="*/ 81227 w 1809216"/>
              <a:gd name="connsiteY85" fmla="*/ 490538 h 2568273"/>
              <a:gd name="connsiteX86" fmla="*/ 76464 w 1809216"/>
              <a:gd name="connsiteY86" fmla="*/ 476250 h 2568273"/>
              <a:gd name="connsiteX87" fmla="*/ 71702 w 1809216"/>
              <a:gd name="connsiteY87" fmla="*/ 452438 h 2568273"/>
              <a:gd name="connsiteX88" fmla="*/ 62177 w 1809216"/>
              <a:gd name="connsiteY88" fmla="*/ 433388 h 2568273"/>
              <a:gd name="connsiteX89" fmla="*/ 52652 w 1809216"/>
              <a:gd name="connsiteY89" fmla="*/ 404813 h 2568273"/>
              <a:gd name="connsiteX90" fmla="*/ 47889 w 1809216"/>
              <a:gd name="connsiteY90" fmla="*/ 366713 h 2568273"/>
              <a:gd name="connsiteX91" fmla="*/ 43127 w 1809216"/>
              <a:gd name="connsiteY91" fmla="*/ 342900 h 2568273"/>
              <a:gd name="connsiteX92" fmla="*/ 38364 w 1809216"/>
              <a:gd name="connsiteY92" fmla="*/ 314325 h 2568273"/>
              <a:gd name="connsiteX93" fmla="*/ 33602 w 1809216"/>
              <a:gd name="connsiteY93" fmla="*/ 252413 h 2568273"/>
              <a:gd name="connsiteX94" fmla="*/ 28839 w 1809216"/>
              <a:gd name="connsiteY94" fmla="*/ 228600 h 2568273"/>
              <a:gd name="connsiteX95" fmla="*/ 19314 w 1809216"/>
              <a:gd name="connsiteY95" fmla="*/ 142875 h 2568273"/>
              <a:gd name="connsiteX96" fmla="*/ 5027 w 1809216"/>
              <a:gd name="connsiteY96" fmla="*/ 66675 h 2568273"/>
              <a:gd name="connsiteX97" fmla="*/ 264 w 1809216"/>
              <a:gd name="connsiteY97" fmla="*/ 0 h 256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09216" h="2568273">
                <a:moveTo>
                  <a:pt x="1795727" y="2566988"/>
                </a:moveTo>
                <a:cubicBezTo>
                  <a:pt x="1730490" y="2556114"/>
                  <a:pt x="1809216" y="2568273"/>
                  <a:pt x="1695714" y="2557463"/>
                </a:cubicBezTo>
                <a:cubicBezTo>
                  <a:pt x="1681548" y="2556114"/>
                  <a:pt x="1625677" y="2544408"/>
                  <a:pt x="1619514" y="2543175"/>
                </a:cubicBezTo>
                <a:cubicBezTo>
                  <a:pt x="1611577" y="2541588"/>
                  <a:pt x="1603485" y="2540637"/>
                  <a:pt x="1595702" y="2538413"/>
                </a:cubicBezTo>
                <a:cubicBezTo>
                  <a:pt x="1584589" y="2535238"/>
                  <a:pt x="1573410" y="2532287"/>
                  <a:pt x="1562364" y="2528888"/>
                </a:cubicBezTo>
                <a:cubicBezTo>
                  <a:pt x="1552768" y="2525935"/>
                  <a:pt x="1543406" y="2522248"/>
                  <a:pt x="1533789" y="2519363"/>
                </a:cubicBezTo>
                <a:cubicBezTo>
                  <a:pt x="1527520" y="2517482"/>
                  <a:pt x="1520868" y="2516898"/>
                  <a:pt x="1514739" y="2514600"/>
                </a:cubicBezTo>
                <a:cubicBezTo>
                  <a:pt x="1495416" y="2507354"/>
                  <a:pt x="1475285" y="2501406"/>
                  <a:pt x="1457589" y="2490788"/>
                </a:cubicBezTo>
                <a:cubicBezTo>
                  <a:pt x="1428164" y="2473132"/>
                  <a:pt x="1442757" y="2478745"/>
                  <a:pt x="1414727" y="2471738"/>
                </a:cubicBezTo>
                <a:cubicBezTo>
                  <a:pt x="1406789" y="2466975"/>
                  <a:pt x="1399194" y="2461590"/>
                  <a:pt x="1390914" y="2457450"/>
                </a:cubicBezTo>
                <a:cubicBezTo>
                  <a:pt x="1386424" y="2455205"/>
                  <a:pt x="1380985" y="2455179"/>
                  <a:pt x="1376627" y="2452688"/>
                </a:cubicBezTo>
                <a:cubicBezTo>
                  <a:pt x="1369735" y="2448750"/>
                  <a:pt x="1364545" y="2442201"/>
                  <a:pt x="1357577" y="2438400"/>
                </a:cubicBezTo>
                <a:cubicBezTo>
                  <a:pt x="1322444" y="2419237"/>
                  <a:pt x="1329536" y="2428702"/>
                  <a:pt x="1295664" y="2414588"/>
                </a:cubicBezTo>
                <a:cubicBezTo>
                  <a:pt x="1285834" y="2410492"/>
                  <a:pt x="1276820" y="2404625"/>
                  <a:pt x="1267089" y="2400300"/>
                </a:cubicBezTo>
                <a:cubicBezTo>
                  <a:pt x="1262502" y="2398261"/>
                  <a:pt x="1257360" y="2397642"/>
                  <a:pt x="1252802" y="2395538"/>
                </a:cubicBezTo>
                <a:cubicBezTo>
                  <a:pt x="1236687" y="2388100"/>
                  <a:pt x="1221796" y="2377957"/>
                  <a:pt x="1205177" y="2371725"/>
                </a:cubicBezTo>
                <a:cubicBezTo>
                  <a:pt x="1162376" y="2355675"/>
                  <a:pt x="1179944" y="2361727"/>
                  <a:pt x="1152789" y="2352675"/>
                </a:cubicBezTo>
                <a:cubicBezTo>
                  <a:pt x="1115317" y="2324572"/>
                  <a:pt x="1153583" y="2350692"/>
                  <a:pt x="1109927" y="2328863"/>
                </a:cubicBezTo>
                <a:cubicBezTo>
                  <a:pt x="1101647" y="2324723"/>
                  <a:pt x="1094394" y="2318715"/>
                  <a:pt x="1086114" y="2314575"/>
                </a:cubicBezTo>
                <a:cubicBezTo>
                  <a:pt x="1065383" y="2304210"/>
                  <a:pt x="1075904" y="2316808"/>
                  <a:pt x="1052777" y="2300288"/>
                </a:cubicBezTo>
                <a:cubicBezTo>
                  <a:pt x="1036234" y="2288471"/>
                  <a:pt x="1024439" y="2268617"/>
                  <a:pt x="1005152" y="2262188"/>
                </a:cubicBezTo>
                <a:cubicBezTo>
                  <a:pt x="978934" y="2253448"/>
                  <a:pt x="974396" y="2253083"/>
                  <a:pt x="943239" y="2228850"/>
                </a:cubicBezTo>
                <a:lnTo>
                  <a:pt x="900377" y="2195513"/>
                </a:lnTo>
                <a:cubicBezTo>
                  <a:pt x="892384" y="2189233"/>
                  <a:pt x="883752" y="2183651"/>
                  <a:pt x="876564" y="2176463"/>
                </a:cubicBezTo>
                <a:cubicBezTo>
                  <a:pt x="860689" y="2160588"/>
                  <a:pt x="841392" y="2147518"/>
                  <a:pt x="828939" y="2128838"/>
                </a:cubicBezTo>
                <a:cubicBezTo>
                  <a:pt x="812170" y="2103684"/>
                  <a:pt x="827933" y="2123894"/>
                  <a:pt x="800364" y="2100263"/>
                </a:cubicBezTo>
                <a:cubicBezTo>
                  <a:pt x="768276" y="2072759"/>
                  <a:pt x="803370" y="2097503"/>
                  <a:pt x="771789" y="2076450"/>
                </a:cubicBezTo>
                <a:cubicBezTo>
                  <a:pt x="725103" y="2014200"/>
                  <a:pt x="784994" y="2089653"/>
                  <a:pt x="743214" y="2047875"/>
                </a:cubicBezTo>
                <a:cubicBezTo>
                  <a:pt x="736026" y="2040687"/>
                  <a:pt x="731882" y="2030678"/>
                  <a:pt x="724164" y="2024063"/>
                </a:cubicBezTo>
                <a:cubicBezTo>
                  <a:pt x="720353" y="2020796"/>
                  <a:pt x="714367" y="2021545"/>
                  <a:pt x="709877" y="2019300"/>
                </a:cubicBezTo>
                <a:cubicBezTo>
                  <a:pt x="704757" y="2016740"/>
                  <a:pt x="699867" y="2013578"/>
                  <a:pt x="695589" y="2009775"/>
                </a:cubicBezTo>
                <a:cubicBezTo>
                  <a:pt x="685521" y="2000826"/>
                  <a:pt x="676539" y="1990725"/>
                  <a:pt x="667014" y="1981200"/>
                </a:cubicBezTo>
                <a:cubicBezTo>
                  <a:pt x="662252" y="1976438"/>
                  <a:pt x="656463" y="1972517"/>
                  <a:pt x="652727" y="1966913"/>
                </a:cubicBezTo>
                <a:cubicBezTo>
                  <a:pt x="649552" y="1962150"/>
                  <a:pt x="646236" y="1957479"/>
                  <a:pt x="643202" y="1952625"/>
                </a:cubicBezTo>
                <a:cubicBezTo>
                  <a:pt x="638296" y="1944775"/>
                  <a:pt x="634049" y="1936515"/>
                  <a:pt x="628914" y="1928813"/>
                </a:cubicBezTo>
                <a:cubicBezTo>
                  <a:pt x="624511" y="1922209"/>
                  <a:pt x="619389" y="1916113"/>
                  <a:pt x="614627" y="1909763"/>
                </a:cubicBezTo>
                <a:cubicBezTo>
                  <a:pt x="605373" y="1872753"/>
                  <a:pt x="613232" y="1896326"/>
                  <a:pt x="581289" y="1843088"/>
                </a:cubicBezTo>
                <a:lnTo>
                  <a:pt x="581289" y="1843088"/>
                </a:lnTo>
                <a:cubicBezTo>
                  <a:pt x="569263" y="1813022"/>
                  <a:pt x="577809" y="1825320"/>
                  <a:pt x="557477" y="1804988"/>
                </a:cubicBezTo>
                <a:cubicBezTo>
                  <a:pt x="554302" y="1793875"/>
                  <a:pt x="552735" y="1782171"/>
                  <a:pt x="547952" y="1771650"/>
                </a:cubicBezTo>
                <a:cubicBezTo>
                  <a:pt x="544667" y="1764424"/>
                  <a:pt x="538278" y="1759059"/>
                  <a:pt x="533664" y="1752600"/>
                </a:cubicBezTo>
                <a:cubicBezTo>
                  <a:pt x="530337" y="1747943"/>
                  <a:pt x="527314" y="1743075"/>
                  <a:pt x="524139" y="1738313"/>
                </a:cubicBezTo>
                <a:cubicBezTo>
                  <a:pt x="509272" y="1693707"/>
                  <a:pt x="533627" y="1759678"/>
                  <a:pt x="505089" y="1709738"/>
                </a:cubicBezTo>
                <a:cubicBezTo>
                  <a:pt x="501842" y="1704055"/>
                  <a:pt x="503035" y="1696647"/>
                  <a:pt x="500327" y="1690688"/>
                </a:cubicBezTo>
                <a:cubicBezTo>
                  <a:pt x="495031" y="1679036"/>
                  <a:pt x="487001" y="1668798"/>
                  <a:pt x="481277" y="1657350"/>
                </a:cubicBezTo>
                <a:cubicBezTo>
                  <a:pt x="457975" y="1610747"/>
                  <a:pt x="484295" y="1652353"/>
                  <a:pt x="462227" y="1619250"/>
                </a:cubicBezTo>
                <a:cubicBezTo>
                  <a:pt x="460639" y="1611313"/>
                  <a:pt x="460752" y="1602835"/>
                  <a:pt x="457464" y="1595438"/>
                </a:cubicBezTo>
                <a:cubicBezTo>
                  <a:pt x="454240" y="1588185"/>
                  <a:pt x="447032" y="1583327"/>
                  <a:pt x="443177" y="1576388"/>
                </a:cubicBezTo>
                <a:cubicBezTo>
                  <a:pt x="439025" y="1568915"/>
                  <a:pt x="437124" y="1560387"/>
                  <a:pt x="433652" y="1552575"/>
                </a:cubicBezTo>
                <a:cubicBezTo>
                  <a:pt x="430769" y="1546087"/>
                  <a:pt x="426764" y="1540117"/>
                  <a:pt x="424127" y="1533525"/>
                </a:cubicBezTo>
                <a:cubicBezTo>
                  <a:pt x="420398" y="1524203"/>
                  <a:pt x="417777" y="1514475"/>
                  <a:pt x="414602" y="1504950"/>
                </a:cubicBezTo>
                <a:lnTo>
                  <a:pt x="409839" y="1490663"/>
                </a:lnTo>
                <a:cubicBezTo>
                  <a:pt x="408251" y="1485900"/>
                  <a:pt x="407862" y="1480552"/>
                  <a:pt x="405077" y="1476375"/>
                </a:cubicBezTo>
                <a:lnTo>
                  <a:pt x="386027" y="1447800"/>
                </a:lnTo>
                <a:cubicBezTo>
                  <a:pt x="384439" y="1438275"/>
                  <a:pt x="384318" y="1428386"/>
                  <a:pt x="381264" y="1419225"/>
                </a:cubicBezTo>
                <a:cubicBezTo>
                  <a:pt x="379454" y="1413795"/>
                  <a:pt x="374519" y="1409941"/>
                  <a:pt x="371739" y="1404938"/>
                </a:cubicBezTo>
                <a:cubicBezTo>
                  <a:pt x="366567" y="1395629"/>
                  <a:pt x="361859" y="1386058"/>
                  <a:pt x="357452" y="1376363"/>
                </a:cubicBezTo>
                <a:cubicBezTo>
                  <a:pt x="327669" y="1310839"/>
                  <a:pt x="363650" y="1388126"/>
                  <a:pt x="343164" y="1333500"/>
                </a:cubicBezTo>
                <a:cubicBezTo>
                  <a:pt x="340671" y="1326853"/>
                  <a:pt x="336814" y="1320800"/>
                  <a:pt x="333639" y="1314450"/>
                </a:cubicBezTo>
                <a:cubicBezTo>
                  <a:pt x="332052" y="1308100"/>
                  <a:pt x="330297" y="1301790"/>
                  <a:pt x="328877" y="1295400"/>
                </a:cubicBezTo>
                <a:cubicBezTo>
                  <a:pt x="327121" y="1287498"/>
                  <a:pt x="327734" y="1278828"/>
                  <a:pt x="324114" y="1271588"/>
                </a:cubicBezTo>
                <a:cubicBezTo>
                  <a:pt x="321102" y="1265564"/>
                  <a:pt x="314589" y="1262063"/>
                  <a:pt x="309827" y="1257300"/>
                </a:cubicBezTo>
                <a:cubicBezTo>
                  <a:pt x="306409" y="1243629"/>
                  <a:pt x="301335" y="1221267"/>
                  <a:pt x="295539" y="1209675"/>
                </a:cubicBezTo>
                <a:cubicBezTo>
                  <a:pt x="283454" y="1185506"/>
                  <a:pt x="289952" y="1196532"/>
                  <a:pt x="276489" y="1176338"/>
                </a:cubicBezTo>
                <a:cubicBezTo>
                  <a:pt x="273314" y="1163638"/>
                  <a:pt x="271826" y="1150393"/>
                  <a:pt x="266964" y="1138238"/>
                </a:cubicBezTo>
                <a:cubicBezTo>
                  <a:pt x="259561" y="1119731"/>
                  <a:pt x="246551" y="1088556"/>
                  <a:pt x="243152" y="1071563"/>
                </a:cubicBezTo>
                <a:cubicBezTo>
                  <a:pt x="241341" y="1062510"/>
                  <a:pt x="238507" y="1043224"/>
                  <a:pt x="233627" y="1033463"/>
                </a:cubicBezTo>
                <a:cubicBezTo>
                  <a:pt x="231067" y="1028343"/>
                  <a:pt x="227277" y="1023938"/>
                  <a:pt x="224102" y="1019175"/>
                </a:cubicBezTo>
                <a:cubicBezTo>
                  <a:pt x="221874" y="1001356"/>
                  <a:pt x="219610" y="975719"/>
                  <a:pt x="214577" y="957263"/>
                </a:cubicBezTo>
                <a:cubicBezTo>
                  <a:pt x="211935" y="947577"/>
                  <a:pt x="208227" y="938213"/>
                  <a:pt x="205052" y="928688"/>
                </a:cubicBezTo>
                <a:cubicBezTo>
                  <a:pt x="203464" y="923925"/>
                  <a:pt x="201506" y="919270"/>
                  <a:pt x="200289" y="914400"/>
                </a:cubicBezTo>
                <a:cubicBezTo>
                  <a:pt x="185402" y="854846"/>
                  <a:pt x="204429" y="928889"/>
                  <a:pt x="190764" y="881063"/>
                </a:cubicBezTo>
                <a:cubicBezTo>
                  <a:pt x="188966" y="874769"/>
                  <a:pt x="188072" y="868223"/>
                  <a:pt x="186002" y="862013"/>
                </a:cubicBezTo>
                <a:cubicBezTo>
                  <a:pt x="183299" y="853903"/>
                  <a:pt x="179181" y="846310"/>
                  <a:pt x="176477" y="838200"/>
                </a:cubicBezTo>
                <a:cubicBezTo>
                  <a:pt x="174407" y="831990"/>
                  <a:pt x="173595" y="825419"/>
                  <a:pt x="171714" y="819150"/>
                </a:cubicBezTo>
                <a:cubicBezTo>
                  <a:pt x="168829" y="809533"/>
                  <a:pt x="162189" y="790575"/>
                  <a:pt x="162189" y="790575"/>
                </a:cubicBezTo>
                <a:cubicBezTo>
                  <a:pt x="160602" y="781050"/>
                  <a:pt x="159769" y="771368"/>
                  <a:pt x="157427" y="762000"/>
                </a:cubicBezTo>
                <a:cubicBezTo>
                  <a:pt x="154992" y="752260"/>
                  <a:pt x="151077" y="742950"/>
                  <a:pt x="147902" y="733425"/>
                </a:cubicBezTo>
                <a:cubicBezTo>
                  <a:pt x="146314" y="728663"/>
                  <a:pt x="144123" y="724061"/>
                  <a:pt x="143139" y="719138"/>
                </a:cubicBezTo>
                <a:cubicBezTo>
                  <a:pt x="141552" y="711200"/>
                  <a:pt x="140507" y="703135"/>
                  <a:pt x="138377" y="695325"/>
                </a:cubicBezTo>
                <a:cubicBezTo>
                  <a:pt x="138317" y="695105"/>
                  <a:pt x="119367" y="638335"/>
                  <a:pt x="119327" y="638175"/>
                </a:cubicBezTo>
                <a:cubicBezTo>
                  <a:pt x="117739" y="631825"/>
                  <a:pt x="115984" y="625515"/>
                  <a:pt x="114564" y="619125"/>
                </a:cubicBezTo>
                <a:cubicBezTo>
                  <a:pt x="112808" y="611223"/>
                  <a:pt x="112644" y="602892"/>
                  <a:pt x="109802" y="595313"/>
                </a:cubicBezTo>
                <a:cubicBezTo>
                  <a:pt x="107792" y="589953"/>
                  <a:pt x="103452" y="585788"/>
                  <a:pt x="100277" y="581025"/>
                </a:cubicBezTo>
                <a:cubicBezTo>
                  <a:pt x="98049" y="563206"/>
                  <a:pt x="95785" y="537569"/>
                  <a:pt x="90752" y="519113"/>
                </a:cubicBezTo>
                <a:cubicBezTo>
                  <a:pt x="88110" y="509427"/>
                  <a:pt x="84402" y="500063"/>
                  <a:pt x="81227" y="490538"/>
                </a:cubicBezTo>
                <a:cubicBezTo>
                  <a:pt x="79639" y="485775"/>
                  <a:pt x="77448" y="481173"/>
                  <a:pt x="76464" y="476250"/>
                </a:cubicBezTo>
                <a:cubicBezTo>
                  <a:pt x="74877" y="468313"/>
                  <a:pt x="74262" y="460117"/>
                  <a:pt x="71702" y="452438"/>
                </a:cubicBezTo>
                <a:cubicBezTo>
                  <a:pt x="69457" y="445703"/>
                  <a:pt x="64814" y="439980"/>
                  <a:pt x="62177" y="433388"/>
                </a:cubicBezTo>
                <a:cubicBezTo>
                  <a:pt x="58448" y="424066"/>
                  <a:pt x="52652" y="404813"/>
                  <a:pt x="52652" y="404813"/>
                </a:cubicBezTo>
                <a:cubicBezTo>
                  <a:pt x="51064" y="392113"/>
                  <a:pt x="49835" y="379363"/>
                  <a:pt x="47889" y="366713"/>
                </a:cubicBezTo>
                <a:cubicBezTo>
                  <a:pt x="46658" y="358712"/>
                  <a:pt x="44575" y="350864"/>
                  <a:pt x="43127" y="342900"/>
                </a:cubicBezTo>
                <a:cubicBezTo>
                  <a:pt x="41400" y="333399"/>
                  <a:pt x="39952" y="323850"/>
                  <a:pt x="38364" y="314325"/>
                </a:cubicBezTo>
                <a:cubicBezTo>
                  <a:pt x="36777" y="293688"/>
                  <a:pt x="35888" y="272985"/>
                  <a:pt x="33602" y="252413"/>
                </a:cubicBezTo>
                <a:cubicBezTo>
                  <a:pt x="32708" y="244368"/>
                  <a:pt x="29886" y="236627"/>
                  <a:pt x="28839" y="228600"/>
                </a:cubicBezTo>
                <a:cubicBezTo>
                  <a:pt x="25120" y="200091"/>
                  <a:pt x="24612" y="171133"/>
                  <a:pt x="19314" y="142875"/>
                </a:cubicBezTo>
                <a:lnTo>
                  <a:pt x="5027" y="66675"/>
                </a:lnTo>
                <a:cubicBezTo>
                  <a:pt x="0" y="6361"/>
                  <a:pt x="264" y="28641"/>
                  <a:pt x="264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571868" y="1500174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h</a:t>
            </a:r>
            <a:r>
              <a:rPr lang="en-US" altLang="ko-KR" sz="1200" dirty="0" err="1" smtClean="0"/>
              <a:t>ong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아이디 </a:t>
            </a:r>
            <a:r>
              <a:rPr lang="en-US" altLang="ko-KR" sz="1200" dirty="0" smtClean="0"/>
              <a:t>insert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28596" y="3857628"/>
            <a:ext cx="114300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폭발 2 54"/>
          <p:cNvSpPr/>
          <p:nvPr/>
        </p:nvSpPr>
        <p:spPr>
          <a:xfrm>
            <a:off x="2000232" y="4143380"/>
            <a:ext cx="357190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2243138" y="2095500"/>
            <a:ext cx="1157538" cy="2162175"/>
          </a:xfrm>
          <a:custGeom>
            <a:avLst/>
            <a:gdLst>
              <a:gd name="connsiteX0" fmla="*/ 0 w 1157538"/>
              <a:gd name="connsiteY0" fmla="*/ 2143125 h 2162175"/>
              <a:gd name="connsiteX1" fmla="*/ 19050 w 1157538"/>
              <a:gd name="connsiteY1" fmla="*/ 2152650 h 2162175"/>
              <a:gd name="connsiteX2" fmla="*/ 109537 w 1157538"/>
              <a:gd name="connsiteY2" fmla="*/ 2162175 h 2162175"/>
              <a:gd name="connsiteX3" fmla="*/ 328612 w 1157538"/>
              <a:gd name="connsiteY3" fmla="*/ 2157413 h 2162175"/>
              <a:gd name="connsiteX4" fmla="*/ 352425 w 1157538"/>
              <a:gd name="connsiteY4" fmla="*/ 2147888 h 2162175"/>
              <a:gd name="connsiteX5" fmla="*/ 376237 w 1157538"/>
              <a:gd name="connsiteY5" fmla="*/ 2143125 h 2162175"/>
              <a:gd name="connsiteX6" fmla="*/ 395287 w 1157538"/>
              <a:gd name="connsiteY6" fmla="*/ 2133600 h 2162175"/>
              <a:gd name="connsiteX7" fmla="*/ 414337 w 1157538"/>
              <a:gd name="connsiteY7" fmla="*/ 2128838 h 2162175"/>
              <a:gd name="connsiteX8" fmla="*/ 442912 w 1157538"/>
              <a:gd name="connsiteY8" fmla="*/ 2109788 h 2162175"/>
              <a:gd name="connsiteX9" fmla="*/ 481012 w 1157538"/>
              <a:gd name="connsiteY9" fmla="*/ 2095500 h 2162175"/>
              <a:gd name="connsiteX10" fmla="*/ 523875 w 1157538"/>
              <a:gd name="connsiteY10" fmla="*/ 2066925 h 2162175"/>
              <a:gd name="connsiteX11" fmla="*/ 547687 w 1157538"/>
              <a:gd name="connsiteY11" fmla="*/ 2052638 h 2162175"/>
              <a:gd name="connsiteX12" fmla="*/ 595312 w 1157538"/>
              <a:gd name="connsiteY12" fmla="*/ 2024063 h 2162175"/>
              <a:gd name="connsiteX13" fmla="*/ 628650 w 1157538"/>
              <a:gd name="connsiteY13" fmla="*/ 2000250 h 2162175"/>
              <a:gd name="connsiteX14" fmla="*/ 666750 w 1157538"/>
              <a:gd name="connsiteY14" fmla="*/ 1971675 h 2162175"/>
              <a:gd name="connsiteX15" fmla="*/ 681037 w 1157538"/>
              <a:gd name="connsiteY15" fmla="*/ 1962150 h 2162175"/>
              <a:gd name="connsiteX16" fmla="*/ 723900 w 1157538"/>
              <a:gd name="connsiteY16" fmla="*/ 1895475 h 2162175"/>
              <a:gd name="connsiteX17" fmla="*/ 742950 w 1157538"/>
              <a:gd name="connsiteY17" fmla="*/ 1876425 h 2162175"/>
              <a:gd name="connsiteX18" fmla="*/ 752475 w 1157538"/>
              <a:gd name="connsiteY18" fmla="*/ 1857375 h 2162175"/>
              <a:gd name="connsiteX19" fmla="*/ 766762 w 1157538"/>
              <a:gd name="connsiteY19" fmla="*/ 1838325 h 2162175"/>
              <a:gd name="connsiteX20" fmla="*/ 776287 w 1157538"/>
              <a:gd name="connsiteY20" fmla="*/ 1824038 h 2162175"/>
              <a:gd name="connsiteX21" fmla="*/ 804862 w 1157538"/>
              <a:gd name="connsiteY21" fmla="*/ 1785938 h 2162175"/>
              <a:gd name="connsiteX22" fmla="*/ 823912 w 1157538"/>
              <a:gd name="connsiteY22" fmla="*/ 1757363 h 2162175"/>
              <a:gd name="connsiteX23" fmla="*/ 838200 w 1157538"/>
              <a:gd name="connsiteY23" fmla="*/ 1738313 h 2162175"/>
              <a:gd name="connsiteX24" fmla="*/ 862012 w 1157538"/>
              <a:gd name="connsiteY24" fmla="*/ 1700213 h 2162175"/>
              <a:gd name="connsiteX25" fmla="*/ 900112 w 1157538"/>
              <a:gd name="connsiteY25" fmla="*/ 1652588 h 2162175"/>
              <a:gd name="connsiteX26" fmla="*/ 919162 w 1157538"/>
              <a:gd name="connsiteY26" fmla="*/ 1633538 h 2162175"/>
              <a:gd name="connsiteX27" fmla="*/ 942975 w 1157538"/>
              <a:gd name="connsiteY27" fmla="*/ 1590675 h 2162175"/>
              <a:gd name="connsiteX28" fmla="*/ 957262 w 1157538"/>
              <a:gd name="connsiteY28" fmla="*/ 1581150 h 2162175"/>
              <a:gd name="connsiteX29" fmla="*/ 976312 w 1157538"/>
              <a:gd name="connsiteY29" fmla="*/ 1552575 h 2162175"/>
              <a:gd name="connsiteX30" fmla="*/ 981075 w 1157538"/>
              <a:gd name="connsiteY30" fmla="*/ 1533525 h 2162175"/>
              <a:gd name="connsiteX31" fmla="*/ 995362 w 1157538"/>
              <a:gd name="connsiteY31" fmla="*/ 1514475 h 2162175"/>
              <a:gd name="connsiteX32" fmla="*/ 1019175 w 1157538"/>
              <a:gd name="connsiteY32" fmla="*/ 1471613 h 2162175"/>
              <a:gd name="connsiteX33" fmla="*/ 1023937 w 1157538"/>
              <a:gd name="connsiteY33" fmla="*/ 1452563 h 2162175"/>
              <a:gd name="connsiteX34" fmla="*/ 1038225 w 1157538"/>
              <a:gd name="connsiteY34" fmla="*/ 1433513 h 2162175"/>
              <a:gd name="connsiteX35" fmla="*/ 1062037 w 1157538"/>
              <a:gd name="connsiteY35" fmla="*/ 1395413 h 2162175"/>
              <a:gd name="connsiteX36" fmla="*/ 1081087 w 1157538"/>
              <a:gd name="connsiteY36" fmla="*/ 1357313 h 2162175"/>
              <a:gd name="connsiteX37" fmla="*/ 1095375 w 1157538"/>
              <a:gd name="connsiteY37" fmla="*/ 1323975 h 2162175"/>
              <a:gd name="connsiteX38" fmla="*/ 1109662 w 1157538"/>
              <a:gd name="connsiteY38" fmla="*/ 1276350 h 2162175"/>
              <a:gd name="connsiteX39" fmla="*/ 1119187 w 1157538"/>
              <a:gd name="connsiteY39" fmla="*/ 1223963 h 2162175"/>
              <a:gd name="connsiteX40" fmla="*/ 1133475 w 1157538"/>
              <a:gd name="connsiteY40" fmla="*/ 1185863 h 2162175"/>
              <a:gd name="connsiteX41" fmla="*/ 1138237 w 1157538"/>
              <a:gd name="connsiteY41" fmla="*/ 1147763 h 2162175"/>
              <a:gd name="connsiteX42" fmla="*/ 1147762 w 1157538"/>
              <a:gd name="connsiteY42" fmla="*/ 1100138 h 2162175"/>
              <a:gd name="connsiteX43" fmla="*/ 1147762 w 1157538"/>
              <a:gd name="connsiteY43" fmla="*/ 833438 h 2162175"/>
              <a:gd name="connsiteX44" fmla="*/ 1133475 w 1157538"/>
              <a:gd name="connsiteY44" fmla="*/ 785813 h 2162175"/>
              <a:gd name="connsiteX45" fmla="*/ 1123950 w 1157538"/>
              <a:gd name="connsiteY45" fmla="*/ 747713 h 2162175"/>
              <a:gd name="connsiteX46" fmla="*/ 1114425 w 1157538"/>
              <a:gd name="connsiteY46" fmla="*/ 733425 h 2162175"/>
              <a:gd name="connsiteX47" fmla="*/ 1109662 w 1157538"/>
              <a:gd name="connsiteY47" fmla="*/ 695325 h 2162175"/>
              <a:gd name="connsiteX48" fmla="*/ 1100137 w 1157538"/>
              <a:gd name="connsiteY48" fmla="*/ 666750 h 2162175"/>
              <a:gd name="connsiteX49" fmla="*/ 1095375 w 1157538"/>
              <a:gd name="connsiteY49" fmla="*/ 652463 h 2162175"/>
              <a:gd name="connsiteX50" fmla="*/ 1081087 w 1157538"/>
              <a:gd name="connsiteY50" fmla="*/ 590550 h 2162175"/>
              <a:gd name="connsiteX51" fmla="*/ 1071562 w 1157538"/>
              <a:gd name="connsiteY51" fmla="*/ 552450 h 2162175"/>
              <a:gd name="connsiteX52" fmla="*/ 1066800 w 1157538"/>
              <a:gd name="connsiteY52" fmla="*/ 509588 h 2162175"/>
              <a:gd name="connsiteX53" fmla="*/ 1057275 w 1157538"/>
              <a:gd name="connsiteY53" fmla="*/ 442913 h 2162175"/>
              <a:gd name="connsiteX54" fmla="*/ 1042987 w 1157538"/>
              <a:gd name="connsiteY54" fmla="*/ 390525 h 2162175"/>
              <a:gd name="connsiteX55" fmla="*/ 1038225 w 1157538"/>
              <a:gd name="connsiteY55" fmla="*/ 371475 h 2162175"/>
              <a:gd name="connsiteX56" fmla="*/ 1033462 w 1157538"/>
              <a:gd name="connsiteY56" fmla="*/ 347663 h 2162175"/>
              <a:gd name="connsiteX57" fmla="*/ 1023937 w 1157538"/>
              <a:gd name="connsiteY57" fmla="*/ 323850 h 2162175"/>
              <a:gd name="connsiteX58" fmla="*/ 1019175 w 1157538"/>
              <a:gd name="connsiteY58" fmla="*/ 295275 h 2162175"/>
              <a:gd name="connsiteX59" fmla="*/ 1009650 w 1157538"/>
              <a:gd name="connsiteY59" fmla="*/ 280988 h 2162175"/>
              <a:gd name="connsiteX60" fmla="*/ 1004887 w 1157538"/>
              <a:gd name="connsiteY60" fmla="*/ 266700 h 2162175"/>
              <a:gd name="connsiteX61" fmla="*/ 1000125 w 1157538"/>
              <a:gd name="connsiteY61" fmla="*/ 233363 h 2162175"/>
              <a:gd name="connsiteX62" fmla="*/ 995362 w 1157538"/>
              <a:gd name="connsiteY62" fmla="*/ 219075 h 2162175"/>
              <a:gd name="connsiteX63" fmla="*/ 990600 w 1157538"/>
              <a:gd name="connsiteY63" fmla="*/ 195263 h 2162175"/>
              <a:gd name="connsiteX64" fmla="*/ 995362 w 1157538"/>
              <a:gd name="connsiteY64" fmla="*/ 76200 h 2162175"/>
              <a:gd name="connsiteX65" fmla="*/ 1000125 w 1157538"/>
              <a:gd name="connsiteY65" fmla="*/ 52388 h 2162175"/>
              <a:gd name="connsiteX66" fmla="*/ 1009650 w 1157538"/>
              <a:gd name="connsiteY66" fmla="*/ 23813 h 2162175"/>
              <a:gd name="connsiteX67" fmla="*/ 1009650 w 1157538"/>
              <a:gd name="connsiteY67" fmla="*/ 0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57538" h="2162175">
                <a:moveTo>
                  <a:pt x="0" y="2143125"/>
                </a:moveTo>
                <a:cubicBezTo>
                  <a:pt x="6350" y="2146300"/>
                  <a:pt x="12162" y="2150928"/>
                  <a:pt x="19050" y="2152650"/>
                </a:cubicBezTo>
                <a:cubicBezTo>
                  <a:pt x="30949" y="2155625"/>
                  <a:pt x="104135" y="2161684"/>
                  <a:pt x="109537" y="2162175"/>
                </a:cubicBezTo>
                <a:cubicBezTo>
                  <a:pt x="182562" y="2160588"/>
                  <a:pt x="255696" y="2161702"/>
                  <a:pt x="328612" y="2157413"/>
                </a:cubicBezTo>
                <a:cubicBezTo>
                  <a:pt x="337146" y="2156911"/>
                  <a:pt x="344236" y="2150345"/>
                  <a:pt x="352425" y="2147888"/>
                </a:cubicBezTo>
                <a:cubicBezTo>
                  <a:pt x="360178" y="2145562"/>
                  <a:pt x="368300" y="2144713"/>
                  <a:pt x="376237" y="2143125"/>
                </a:cubicBezTo>
                <a:cubicBezTo>
                  <a:pt x="382587" y="2139950"/>
                  <a:pt x="388639" y="2136093"/>
                  <a:pt x="395287" y="2133600"/>
                </a:cubicBezTo>
                <a:cubicBezTo>
                  <a:pt x="401416" y="2131302"/>
                  <a:pt x="408483" y="2131765"/>
                  <a:pt x="414337" y="2128838"/>
                </a:cubicBezTo>
                <a:cubicBezTo>
                  <a:pt x="424576" y="2123719"/>
                  <a:pt x="432193" y="2113808"/>
                  <a:pt x="442912" y="2109788"/>
                </a:cubicBezTo>
                <a:cubicBezTo>
                  <a:pt x="455612" y="2105025"/>
                  <a:pt x="469025" y="2101846"/>
                  <a:pt x="481012" y="2095500"/>
                </a:cubicBezTo>
                <a:cubicBezTo>
                  <a:pt x="496188" y="2087466"/>
                  <a:pt x="509150" y="2075760"/>
                  <a:pt x="523875" y="2066925"/>
                </a:cubicBezTo>
                <a:cubicBezTo>
                  <a:pt x="531812" y="2062163"/>
                  <a:pt x="540201" y="2058082"/>
                  <a:pt x="547687" y="2052638"/>
                </a:cubicBezTo>
                <a:cubicBezTo>
                  <a:pt x="588758" y="2022768"/>
                  <a:pt x="560291" y="2032817"/>
                  <a:pt x="595312" y="2024063"/>
                </a:cubicBezTo>
                <a:cubicBezTo>
                  <a:pt x="651908" y="1967467"/>
                  <a:pt x="586838" y="2026858"/>
                  <a:pt x="628650" y="2000250"/>
                </a:cubicBezTo>
                <a:cubicBezTo>
                  <a:pt x="642043" y="1991727"/>
                  <a:pt x="653541" y="1980481"/>
                  <a:pt x="666750" y="1971675"/>
                </a:cubicBezTo>
                <a:lnTo>
                  <a:pt x="681037" y="1962150"/>
                </a:lnTo>
                <a:cubicBezTo>
                  <a:pt x="690839" y="1932748"/>
                  <a:pt x="690547" y="1928828"/>
                  <a:pt x="723900" y="1895475"/>
                </a:cubicBezTo>
                <a:cubicBezTo>
                  <a:pt x="730250" y="1889125"/>
                  <a:pt x="737562" y="1883609"/>
                  <a:pt x="742950" y="1876425"/>
                </a:cubicBezTo>
                <a:cubicBezTo>
                  <a:pt x="747210" y="1870745"/>
                  <a:pt x="748712" y="1863395"/>
                  <a:pt x="752475" y="1857375"/>
                </a:cubicBezTo>
                <a:cubicBezTo>
                  <a:pt x="756682" y="1850644"/>
                  <a:pt x="762148" y="1844784"/>
                  <a:pt x="766762" y="1838325"/>
                </a:cubicBezTo>
                <a:cubicBezTo>
                  <a:pt x="770089" y="1833667"/>
                  <a:pt x="772920" y="1828667"/>
                  <a:pt x="776287" y="1824038"/>
                </a:cubicBezTo>
                <a:cubicBezTo>
                  <a:pt x="785624" y="1811199"/>
                  <a:pt x="796056" y="1799147"/>
                  <a:pt x="804862" y="1785938"/>
                </a:cubicBezTo>
                <a:cubicBezTo>
                  <a:pt x="811212" y="1776413"/>
                  <a:pt x="817347" y="1766741"/>
                  <a:pt x="823912" y="1757363"/>
                </a:cubicBezTo>
                <a:cubicBezTo>
                  <a:pt x="828464" y="1750860"/>
                  <a:pt x="833797" y="1744918"/>
                  <a:pt x="838200" y="1738313"/>
                </a:cubicBezTo>
                <a:cubicBezTo>
                  <a:pt x="846095" y="1726470"/>
                  <a:pt x="853125" y="1711766"/>
                  <a:pt x="862012" y="1700213"/>
                </a:cubicBezTo>
                <a:cubicBezTo>
                  <a:pt x="874407" y="1684099"/>
                  <a:pt x="885737" y="1666963"/>
                  <a:pt x="900112" y="1652588"/>
                </a:cubicBezTo>
                <a:cubicBezTo>
                  <a:pt x="906462" y="1646238"/>
                  <a:pt x="913774" y="1640722"/>
                  <a:pt x="919162" y="1633538"/>
                </a:cubicBezTo>
                <a:cubicBezTo>
                  <a:pt x="946212" y="1597471"/>
                  <a:pt x="907582" y="1631968"/>
                  <a:pt x="942975" y="1590675"/>
                </a:cubicBezTo>
                <a:cubicBezTo>
                  <a:pt x="946700" y="1586329"/>
                  <a:pt x="952500" y="1584325"/>
                  <a:pt x="957262" y="1581150"/>
                </a:cubicBezTo>
                <a:cubicBezTo>
                  <a:pt x="972134" y="1536540"/>
                  <a:pt x="947770" y="1602524"/>
                  <a:pt x="976312" y="1552575"/>
                </a:cubicBezTo>
                <a:cubicBezTo>
                  <a:pt x="979559" y="1546892"/>
                  <a:pt x="978148" y="1539379"/>
                  <a:pt x="981075" y="1533525"/>
                </a:cubicBezTo>
                <a:cubicBezTo>
                  <a:pt x="984625" y="1526426"/>
                  <a:pt x="990600" y="1520825"/>
                  <a:pt x="995362" y="1514475"/>
                </a:cubicBezTo>
                <a:cubicBezTo>
                  <a:pt x="1008536" y="1474960"/>
                  <a:pt x="986417" y="1537130"/>
                  <a:pt x="1019175" y="1471613"/>
                </a:cubicBezTo>
                <a:cubicBezTo>
                  <a:pt x="1022102" y="1465759"/>
                  <a:pt x="1021010" y="1458417"/>
                  <a:pt x="1023937" y="1452563"/>
                </a:cubicBezTo>
                <a:cubicBezTo>
                  <a:pt x="1027487" y="1445463"/>
                  <a:pt x="1034370" y="1440452"/>
                  <a:pt x="1038225" y="1433513"/>
                </a:cubicBezTo>
                <a:cubicBezTo>
                  <a:pt x="1060775" y="1392922"/>
                  <a:pt x="1033414" y="1424036"/>
                  <a:pt x="1062037" y="1395413"/>
                </a:cubicBezTo>
                <a:cubicBezTo>
                  <a:pt x="1073733" y="1348635"/>
                  <a:pt x="1056801" y="1405886"/>
                  <a:pt x="1081087" y="1357313"/>
                </a:cubicBezTo>
                <a:cubicBezTo>
                  <a:pt x="1111841" y="1295804"/>
                  <a:pt x="1060704" y="1375983"/>
                  <a:pt x="1095375" y="1323975"/>
                </a:cubicBezTo>
                <a:cubicBezTo>
                  <a:pt x="1100137" y="1308100"/>
                  <a:pt x="1105642" y="1292429"/>
                  <a:pt x="1109662" y="1276350"/>
                </a:cubicBezTo>
                <a:cubicBezTo>
                  <a:pt x="1112057" y="1266770"/>
                  <a:pt x="1115632" y="1234628"/>
                  <a:pt x="1119187" y="1223963"/>
                </a:cubicBezTo>
                <a:cubicBezTo>
                  <a:pt x="1144098" y="1149227"/>
                  <a:pt x="1115503" y="1257743"/>
                  <a:pt x="1133475" y="1185863"/>
                </a:cubicBezTo>
                <a:cubicBezTo>
                  <a:pt x="1135062" y="1173163"/>
                  <a:pt x="1136133" y="1160388"/>
                  <a:pt x="1138237" y="1147763"/>
                </a:cubicBezTo>
                <a:cubicBezTo>
                  <a:pt x="1140898" y="1131794"/>
                  <a:pt x="1147762" y="1100138"/>
                  <a:pt x="1147762" y="1100138"/>
                </a:cubicBezTo>
                <a:cubicBezTo>
                  <a:pt x="1157538" y="982839"/>
                  <a:pt x="1155846" y="1027460"/>
                  <a:pt x="1147762" y="833438"/>
                </a:cubicBezTo>
                <a:cubicBezTo>
                  <a:pt x="1147345" y="823429"/>
                  <a:pt x="1134670" y="791787"/>
                  <a:pt x="1133475" y="785813"/>
                </a:cubicBezTo>
                <a:cubicBezTo>
                  <a:pt x="1131664" y="776760"/>
                  <a:pt x="1128830" y="757474"/>
                  <a:pt x="1123950" y="747713"/>
                </a:cubicBezTo>
                <a:cubicBezTo>
                  <a:pt x="1121390" y="742593"/>
                  <a:pt x="1117600" y="738188"/>
                  <a:pt x="1114425" y="733425"/>
                </a:cubicBezTo>
                <a:cubicBezTo>
                  <a:pt x="1112837" y="720725"/>
                  <a:pt x="1112344" y="707840"/>
                  <a:pt x="1109662" y="695325"/>
                </a:cubicBezTo>
                <a:cubicBezTo>
                  <a:pt x="1107558" y="685508"/>
                  <a:pt x="1103312" y="676275"/>
                  <a:pt x="1100137" y="666750"/>
                </a:cubicBezTo>
                <a:cubicBezTo>
                  <a:pt x="1098550" y="661988"/>
                  <a:pt x="1096360" y="657385"/>
                  <a:pt x="1095375" y="652463"/>
                </a:cubicBezTo>
                <a:cubicBezTo>
                  <a:pt x="1089821" y="624693"/>
                  <a:pt x="1089703" y="622143"/>
                  <a:pt x="1081087" y="590550"/>
                </a:cubicBezTo>
                <a:cubicBezTo>
                  <a:pt x="1074440" y="566178"/>
                  <a:pt x="1076221" y="585064"/>
                  <a:pt x="1071562" y="552450"/>
                </a:cubicBezTo>
                <a:cubicBezTo>
                  <a:pt x="1069529" y="538219"/>
                  <a:pt x="1068659" y="523843"/>
                  <a:pt x="1066800" y="509588"/>
                </a:cubicBezTo>
                <a:cubicBezTo>
                  <a:pt x="1063896" y="487326"/>
                  <a:pt x="1060060" y="465190"/>
                  <a:pt x="1057275" y="442913"/>
                </a:cubicBezTo>
                <a:cubicBezTo>
                  <a:pt x="1051802" y="399133"/>
                  <a:pt x="1059611" y="415462"/>
                  <a:pt x="1042987" y="390525"/>
                </a:cubicBezTo>
                <a:cubicBezTo>
                  <a:pt x="1041400" y="384175"/>
                  <a:pt x="1039645" y="377865"/>
                  <a:pt x="1038225" y="371475"/>
                </a:cubicBezTo>
                <a:cubicBezTo>
                  <a:pt x="1036469" y="363573"/>
                  <a:pt x="1035788" y="355416"/>
                  <a:pt x="1033462" y="347663"/>
                </a:cubicBezTo>
                <a:cubicBezTo>
                  <a:pt x="1031005" y="339474"/>
                  <a:pt x="1027112" y="331788"/>
                  <a:pt x="1023937" y="323850"/>
                </a:cubicBezTo>
                <a:cubicBezTo>
                  <a:pt x="1022350" y="314325"/>
                  <a:pt x="1022229" y="304436"/>
                  <a:pt x="1019175" y="295275"/>
                </a:cubicBezTo>
                <a:cubicBezTo>
                  <a:pt x="1017365" y="289845"/>
                  <a:pt x="1012210" y="286107"/>
                  <a:pt x="1009650" y="280988"/>
                </a:cubicBezTo>
                <a:cubicBezTo>
                  <a:pt x="1007405" y="276498"/>
                  <a:pt x="1006475" y="271463"/>
                  <a:pt x="1004887" y="266700"/>
                </a:cubicBezTo>
                <a:cubicBezTo>
                  <a:pt x="1003300" y="255588"/>
                  <a:pt x="1002326" y="244370"/>
                  <a:pt x="1000125" y="233363"/>
                </a:cubicBezTo>
                <a:cubicBezTo>
                  <a:pt x="999140" y="228440"/>
                  <a:pt x="996580" y="223945"/>
                  <a:pt x="995362" y="219075"/>
                </a:cubicBezTo>
                <a:cubicBezTo>
                  <a:pt x="993399" y="211222"/>
                  <a:pt x="992187" y="203200"/>
                  <a:pt x="990600" y="195263"/>
                </a:cubicBezTo>
                <a:cubicBezTo>
                  <a:pt x="992187" y="155575"/>
                  <a:pt x="992720" y="115831"/>
                  <a:pt x="995362" y="76200"/>
                </a:cubicBezTo>
                <a:cubicBezTo>
                  <a:pt x="995900" y="68123"/>
                  <a:pt x="997995" y="60197"/>
                  <a:pt x="1000125" y="52388"/>
                </a:cubicBezTo>
                <a:cubicBezTo>
                  <a:pt x="1002767" y="42702"/>
                  <a:pt x="1009650" y="33853"/>
                  <a:pt x="1009650" y="23813"/>
                </a:cubicBezTo>
                <a:lnTo>
                  <a:pt x="1009650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671517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214290"/>
            <a:ext cx="79020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*DBMS </a:t>
            </a:r>
            <a:r>
              <a:rPr lang="ko-KR" altLang="en-US" sz="1400" dirty="0" smtClean="0"/>
              <a:t>저장정보의 중요</a:t>
            </a:r>
            <a:endParaRPr lang="en-US" altLang="ko-KR" sz="1400" dirty="0" smtClean="0"/>
          </a:p>
          <a:p>
            <a:r>
              <a:rPr lang="en-US" altLang="ko-KR" sz="1200" dirty="0" smtClean="0"/>
              <a:t>-DBMS</a:t>
            </a:r>
            <a:r>
              <a:rPr lang="ko-KR" altLang="en-US" sz="1200" dirty="0" smtClean="0"/>
              <a:t>에 저장되는 정보가 일반문자열</a:t>
            </a:r>
            <a:r>
              <a:rPr lang="en-US" altLang="ko-KR" sz="1200" dirty="0" smtClean="0"/>
              <a:t>( Plain Text)</a:t>
            </a:r>
            <a:r>
              <a:rPr lang="ko-KR" altLang="en-US" sz="1200" dirty="0" smtClean="0"/>
              <a:t>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경우  단순조회로 모든 정보가 확인 가능</a:t>
            </a:r>
            <a:r>
              <a:rPr lang="en-US" altLang="ko-KR" sz="1200" dirty="0" smtClean="0"/>
              <a:t>.=&gt;</a:t>
            </a:r>
            <a:r>
              <a:rPr lang="ko-KR" altLang="en-US" sz="1200" dirty="0" smtClean="0"/>
              <a:t>정보보호 안됨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사이트 관리자가 사용자의 모든 정보를 손쉽게 확인 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데이터 탈취 시 모든 정보를 손쉽게 확인 가능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V="1">
            <a:off x="679423" y="2465381"/>
            <a:ext cx="427834" cy="70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928662" y="2357430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928662" y="2357430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7158" y="2714620"/>
            <a:ext cx="67746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저장 되는 정보의 중요도에 따라 암호화 작업을 수행</a:t>
            </a:r>
            <a:r>
              <a:rPr lang="en-US" altLang="ko-KR" sz="1400" dirty="0" smtClean="0"/>
              <a:t>. =&gt; </a:t>
            </a:r>
            <a:r>
              <a:rPr lang="ko-KR" altLang="en-US" sz="1400" dirty="0" smtClean="0"/>
              <a:t>정보보호 수행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비용발생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아무도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확인하지 못하도록 만들 때 </a:t>
            </a:r>
            <a:r>
              <a:rPr lang="en-US" altLang="ko-KR" sz="1400" dirty="0" smtClean="0"/>
              <a:t>=&gt; </a:t>
            </a:r>
            <a:r>
              <a:rPr lang="ko-KR" altLang="en-US" sz="1400" dirty="0" err="1" smtClean="0"/>
              <a:t>일방향</a:t>
            </a:r>
            <a:r>
              <a:rPr lang="ko-KR" altLang="en-US" sz="1400" dirty="0" smtClean="0"/>
              <a:t> 해시</a:t>
            </a:r>
            <a:r>
              <a:rPr lang="en-US" altLang="ko-KR" sz="1400" dirty="0" smtClean="0"/>
              <a:t>(SHA)</a:t>
            </a:r>
            <a:r>
              <a:rPr lang="ko-KR" altLang="en-US" sz="1400" dirty="0" smtClean="0"/>
              <a:t>로 저장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주민번호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관리자의 등급에 따라 확인이 </a:t>
            </a:r>
            <a:r>
              <a:rPr lang="ko-KR" altLang="en-US" sz="1400" dirty="0" err="1" smtClean="0"/>
              <a:t>가능해야할</a:t>
            </a:r>
            <a:r>
              <a:rPr lang="ko-KR" altLang="en-US" sz="1400" dirty="0" smtClean="0"/>
              <a:t> 때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양방향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복호화가 가능한 암호화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id, phone,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일반문자열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생일</a:t>
            </a:r>
            <a:r>
              <a:rPr lang="en-US" altLang="ko-KR" sz="1400" dirty="0" smtClean="0"/>
              <a:t>, flag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성별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14356"/>
            <a:ext cx="261939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285728"/>
            <a:ext cx="5661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*web browser</a:t>
            </a:r>
            <a:r>
              <a:rPr lang="ko-KR" altLang="en-US" sz="1600" dirty="0" smtClean="0"/>
              <a:t>에 키입력을 받는 </a:t>
            </a:r>
            <a:r>
              <a:rPr lang="en-US" altLang="ko-KR" sz="1600" dirty="0" smtClean="0"/>
              <a:t>form control</a:t>
            </a:r>
            <a:r>
              <a:rPr lang="ko-KR" altLang="en-US" sz="1600" dirty="0" smtClean="0"/>
              <a:t>이 하나인 경우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1571604" y="571480"/>
            <a:ext cx="271464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910" y="2376066"/>
            <a:ext cx="74966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enter</a:t>
            </a:r>
            <a:r>
              <a:rPr lang="ko-KR" altLang="en-US" sz="1600" dirty="0" smtClean="0"/>
              <a:t>를 치면 자동 </a:t>
            </a:r>
            <a:r>
              <a:rPr lang="en-US" altLang="ko-KR" sz="1600" dirty="0" smtClean="0"/>
              <a:t>submit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 ( </a:t>
            </a:r>
            <a:r>
              <a:rPr lang="en-US" altLang="ko-KR" sz="1600" dirty="0" err="1" smtClean="0"/>
              <a:t>javascript</a:t>
            </a:r>
            <a:r>
              <a:rPr lang="ko-KR" altLang="en-US" sz="1600" dirty="0" smtClean="0"/>
              <a:t>에서 유효성 검증이 실패하더라도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해결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입력받는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form control</a:t>
            </a:r>
            <a:r>
              <a:rPr lang="ko-KR" altLang="en-US" sz="1600" dirty="0" smtClean="0"/>
              <a:t>을 두개 만든다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85786" y="2571744"/>
            <a:ext cx="72866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85786" y="3355974"/>
            <a:ext cx="72866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20" y="2357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31311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357158" y="2714620"/>
            <a:ext cx="185738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3230" y="27024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4319" y="1452878"/>
            <a:ext cx="3714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500401" y="1881506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login_frm.jsp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6200000" flipH="1">
            <a:off x="1428728" y="2714620"/>
            <a:ext cx="142876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8794" y="27146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</a:t>
            </a:r>
            <a:r>
              <a:rPr lang="ko-KR" altLang="en-US" sz="1200" dirty="0"/>
              <a:t>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643314"/>
            <a:ext cx="1785950" cy="132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1785918" y="4000504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id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1785918" y="431039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pass</a:t>
            </a:r>
            <a:endParaRPr lang="ko-KR" altLang="en-US" sz="1100" dirty="0"/>
          </a:p>
        </p:txBody>
      </p:sp>
      <p:sp>
        <p:nvSpPr>
          <p:cNvPr id="23" name="폭발 2 22"/>
          <p:cNvSpPr/>
          <p:nvPr/>
        </p:nvSpPr>
        <p:spPr>
          <a:xfrm>
            <a:off x="3000364" y="4500570"/>
            <a:ext cx="428628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3" idx="0"/>
          </p:cNvCxnSpPr>
          <p:nvPr/>
        </p:nvCxnSpPr>
        <p:spPr>
          <a:xfrm rot="5400000" flipH="1" flipV="1">
            <a:off x="2444522" y="2963319"/>
            <a:ext cx="2304739" cy="807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0430" y="27860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0100" y="1571612"/>
            <a:ext cx="3714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3786182" y="2000240"/>
            <a:ext cx="1463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login_frm_procss.jsp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857752" y="857232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200" dirty="0" smtClean="0"/>
              <a:t>1.web parameter</a:t>
            </a:r>
            <a:r>
              <a:rPr lang="ko-KR" altLang="en-US" sz="1200" dirty="0" smtClean="0"/>
              <a:t>로 입력된 값 받기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2.</a:t>
            </a:r>
            <a:r>
              <a:rPr lang="ko-KR" altLang="en-US" sz="1200" dirty="0" smtClean="0"/>
              <a:t>암호화하여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테이블에 검색결과가 존재</a:t>
            </a:r>
            <a:r>
              <a:rPr lang="en-US" altLang="ko-KR" sz="1200" dirty="0" smtClean="0"/>
              <a:t>?</a:t>
            </a:r>
          </a:p>
          <a:p>
            <a:pPr marL="228600" indent="-228600"/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실패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성공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H="1">
            <a:off x="4214810" y="2500306"/>
            <a:ext cx="228601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43504" y="28574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</a:t>
            </a:r>
            <a:r>
              <a:rPr lang="ko-KR" altLang="en-US" sz="1200" dirty="0"/>
              <a:t>답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0" y="3786190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아이디나 비밀번호를</a:t>
            </a:r>
            <a:endParaRPr lang="en-US" altLang="ko-KR" sz="1200" dirty="0" smtClean="0"/>
          </a:p>
          <a:p>
            <a:r>
              <a:rPr lang="ko-KR" altLang="en-US" sz="1200" dirty="0" smtClean="0"/>
              <a:t>확인하세요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6200000" flipH="1">
            <a:off x="5786446" y="1500174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62481" y="1610013"/>
            <a:ext cx="34772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여러 페이지에서 자주 사용될 정보를 조회한다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b="1" dirty="0" smtClean="0"/>
              <a:t>세션</a:t>
            </a:r>
            <a:r>
              <a:rPr lang="ko-KR" altLang="en-US" sz="1200" dirty="0" smtClean="0"/>
              <a:t>에 저장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history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insert </a:t>
            </a:r>
            <a:r>
              <a:rPr lang="ko-KR" altLang="en-US" sz="1200" dirty="0" smtClean="0"/>
              <a:t>수행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5572132" y="3000372"/>
            <a:ext cx="185738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15074" y="28574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</a:t>
            </a:r>
            <a:r>
              <a:rPr lang="ko-KR" altLang="en-US" sz="1200" dirty="0"/>
              <a:t>답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9388" y="4071942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메인페이지로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4071966" cy="131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44" y="142852"/>
            <a:ext cx="26997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</a:t>
            </a:r>
            <a:r>
              <a:rPr lang="ko-KR" altLang="en-US" sz="1100" dirty="0" smtClean="0"/>
              <a:t>많은 양의 레코드를 분할해서 보여주기</a:t>
            </a:r>
            <a:endParaRPr lang="ko-KR" altLang="en-US" sz="1100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 flipH="1" flipV="1">
            <a:off x="4429124" y="571480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429124" y="1357298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0"/>
            <a:ext cx="365921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428736"/>
            <a:ext cx="378621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500562" y="214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3572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2844" y="2238696"/>
            <a:ext cx="3810659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총 레코드의 수 구하기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totalCount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rs.getInt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cnt</a:t>
            </a:r>
            <a:r>
              <a:rPr lang="en-US" altLang="ko-KR" sz="1100" dirty="0" smtClean="0"/>
              <a:t>”); // 14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2.</a:t>
            </a:r>
            <a:r>
              <a:rPr lang="ko-KR" altLang="en-US" sz="1100" dirty="0" smtClean="0"/>
              <a:t>한 화면에 보여줄 게시물의 수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pageScale</a:t>
            </a:r>
            <a:r>
              <a:rPr lang="en-US" altLang="ko-KR" sz="1100" dirty="0" smtClean="0"/>
              <a:t>=10;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총 페이지 수</a:t>
            </a:r>
            <a:endParaRPr lang="en-US" altLang="ko-KR" sz="1100" dirty="0" smtClean="0"/>
          </a:p>
          <a:p>
            <a:r>
              <a:rPr lang="en-US" altLang="ko-KR" sz="1100" dirty="0"/>
              <a:t>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totalPage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totalCount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pageScale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dirty="0" smtClean="0"/>
              <a:t> 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if( </a:t>
            </a:r>
            <a:r>
              <a:rPr lang="en-US" altLang="ko-KR" sz="1100" dirty="0" err="1" smtClean="0"/>
              <a:t>totalCount</a:t>
            </a:r>
            <a:r>
              <a:rPr lang="en-US" altLang="ko-KR" sz="1100" dirty="0" smtClean="0"/>
              <a:t> % </a:t>
            </a:r>
            <a:r>
              <a:rPr lang="en-US" altLang="ko-KR" sz="1100" dirty="0" err="1" smtClean="0"/>
              <a:t>pageSacle</a:t>
            </a:r>
            <a:r>
              <a:rPr lang="en-US" altLang="ko-KR" sz="1100" dirty="0" smtClean="0"/>
              <a:t> != 0){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totalPage</a:t>
            </a:r>
            <a:r>
              <a:rPr lang="en-US" altLang="ko-KR" sz="1100" dirty="0" smtClean="0"/>
              <a:t>++;</a:t>
            </a:r>
            <a:endParaRPr lang="en-US" altLang="ko-KR" sz="1100" dirty="0"/>
          </a:p>
          <a:p>
            <a:r>
              <a:rPr lang="en-US" altLang="ko-KR" sz="1100" dirty="0" smtClean="0"/>
              <a:t>   }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 [1][2][3]</a:t>
            </a:r>
            <a:endParaRPr lang="en-US" altLang="ko-KR" sz="1100" dirty="0"/>
          </a:p>
          <a:p>
            <a:r>
              <a:rPr lang="en-US" altLang="ko-KR" sz="1100" dirty="0" smtClean="0"/>
              <a:t>4. </a:t>
            </a:r>
            <a:r>
              <a:rPr lang="ko-KR" altLang="en-US" sz="1100" dirty="0" err="1" smtClean="0"/>
              <a:t>페이지별</a:t>
            </a:r>
            <a:r>
              <a:rPr lang="ko-KR" altLang="en-US" sz="1100" dirty="0" smtClean="0"/>
              <a:t> 시작번호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  String </a:t>
            </a:r>
            <a:r>
              <a:rPr lang="en-US" altLang="ko-KR" sz="1100" dirty="0" err="1" smtClean="0"/>
              <a:t>tempPage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request.getParameter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currentPage</a:t>
            </a:r>
            <a:r>
              <a:rPr lang="en-US" altLang="ko-KR" sz="1100" dirty="0" smtClean="0"/>
              <a:t>”);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currentPage</a:t>
            </a:r>
            <a:r>
              <a:rPr lang="en-US" altLang="ko-KR" sz="1100" dirty="0" smtClean="0"/>
              <a:t>=1;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if( </a:t>
            </a:r>
            <a:r>
              <a:rPr lang="en-US" altLang="ko-KR" sz="1100" dirty="0" err="1" smtClean="0"/>
              <a:t>tempPage</a:t>
            </a:r>
            <a:r>
              <a:rPr lang="en-US" altLang="ko-KR" sz="1100" dirty="0" smtClean="0"/>
              <a:t> != null){</a:t>
            </a:r>
          </a:p>
          <a:p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currentPage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Integer.parseInt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tempPage</a:t>
            </a:r>
            <a:r>
              <a:rPr lang="en-US" altLang="ko-KR" sz="1100" dirty="0" smtClean="0"/>
              <a:t>);</a:t>
            </a:r>
            <a:endParaRPr lang="en-US" altLang="ko-KR" sz="1100" dirty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}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15" name="자유형 14"/>
          <p:cNvSpPr/>
          <p:nvPr/>
        </p:nvSpPr>
        <p:spPr>
          <a:xfrm>
            <a:off x="342900" y="4310063"/>
            <a:ext cx="1662113" cy="404812"/>
          </a:xfrm>
          <a:custGeom>
            <a:avLst/>
            <a:gdLst>
              <a:gd name="connsiteX0" fmla="*/ 0 w 1662113"/>
              <a:gd name="connsiteY0" fmla="*/ 204787 h 404812"/>
              <a:gd name="connsiteX1" fmla="*/ 9525 w 1662113"/>
              <a:gd name="connsiteY1" fmla="*/ 190500 h 404812"/>
              <a:gd name="connsiteX2" fmla="*/ 28575 w 1662113"/>
              <a:gd name="connsiteY2" fmla="*/ 152400 h 404812"/>
              <a:gd name="connsiteX3" fmla="*/ 52388 w 1662113"/>
              <a:gd name="connsiteY3" fmla="*/ 133350 h 404812"/>
              <a:gd name="connsiteX4" fmla="*/ 66675 w 1662113"/>
              <a:gd name="connsiteY4" fmla="*/ 114300 h 404812"/>
              <a:gd name="connsiteX5" fmla="*/ 123825 w 1662113"/>
              <a:gd name="connsiteY5" fmla="*/ 76200 h 404812"/>
              <a:gd name="connsiteX6" fmla="*/ 138113 w 1662113"/>
              <a:gd name="connsiteY6" fmla="*/ 61912 h 404812"/>
              <a:gd name="connsiteX7" fmla="*/ 152400 w 1662113"/>
              <a:gd name="connsiteY7" fmla="*/ 57150 h 404812"/>
              <a:gd name="connsiteX8" fmla="*/ 185738 w 1662113"/>
              <a:gd name="connsiteY8" fmla="*/ 42862 h 404812"/>
              <a:gd name="connsiteX9" fmla="*/ 228600 w 1662113"/>
              <a:gd name="connsiteY9" fmla="*/ 28575 h 404812"/>
              <a:gd name="connsiteX10" fmla="*/ 319088 w 1662113"/>
              <a:gd name="connsiteY10" fmla="*/ 19050 h 404812"/>
              <a:gd name="connsiteX11" fmla="*/ 381000 w 1662113"/>
              <a:gd name="connsiteY11" fmla="*/ 9525 h 404812"/>
              <a:gd name="connsiteX12" fmla="*/ 404813 w 1662113"/>
              <a:gd name="connsiteY12" fmla="*/ 4762 h 404812"/>
              <a:gd name="connsiteX13" fmla="*/ 466725 w 1662113"/>
              <a:gd name="connsiteY13" fmla="*/ 0 h 404812"/>
              <a:gd name="connsiteX14" fmla="*/ 885825 w 1662113"/>
              <a:gd name="connsiteY14" fmla="*/ 4762 h 404812"/>
              <a:gd name="connsiteX15" fmla="*/ 909638 w 1662113"/>
              <a:gd name="connsiteY15" fmla="*/ 9525 h 404812"/>
              <a:gd name="connsiteX16" fmla="*/ 962025 w 1662113"/>
              <a:gd name="connsiteY16" fmla="*/ 14287 h 404812"/>
              <a:gd name="connsiteX17" fmla="*/ 1023938 w 1662113"/>
              <a:gd name="connsiteY17" fmla="*/ 28575 h 404812"/>
              <a:gd name="connsiteX18" fmla="*/ 1062038 w 1662113"/>
              <a:gd name="connsiteY18" fmla="*/ 33337 h 404812"/>
              <a:gd name="connsiteX19" fmla="*/ 1095375 w 1662113"/>
              <a:gd name="connsiteY19" fmla="*/ 38100 h 404812"/>
              <a:gd name="connsiteX20" fmla="*/ 1133475 w 1662113"/>
              <a:gd name="connsiteY20" fmla="*/ 52387 h 404812"/>
              <a:gd name="connsiteX21" fmla="*/ 1166813 w 1662113"/>
              <a:gd name="connsiteY21" fmla="*/ 57150 h 404812"/>
              <a:gd name="connsiteX22" fmla="*/ 1185863 w 1662113"/>
              <a:gd name="connsiteY22" fmla="*/ 61912 h 404812"/>
              <a:gd name="connsiteX23" fmla="*/ 1252538 w 1662113"/>
              <a:gd name="connsiteY23" fmla="*/ 80962 h 404812"/>
              <a:gd name="connsiteX24" fmla="*/ 1276350 w 1662113"/>
              <a:gd name="connsiteY24" fmla="*/ 95250 h 404812"/>
              <a:gd name="connsiteX25" fmla="*/ 1333500 w 1662113"/>
              <a:gd name="connsiteY25" fmla="*/ 104775 h 404812"/>
              <a:gd name="connsiteX26" fmla="*/ 1385888 w 1662113"/>
              <a:gd name="connsiteY26" fmla="*/ 119062 h 404812"/>
              <a:gd name="connsiteX27" fmla="*/ 1409700 w 1662113"/>
              <a:gd name="connsiteY27" fmla="*/ 123825 h 404812"/>
              <a:gd name="connsiteX28" fmla="*/ 1457325 w 1662113"/>
              <a:gd name="connsiteY28" fmla="*/ 147637 h 404812"/>
              <a:gd name="connsiteX29" fmla="*/ 1490663 w 1662113"/>
              <a:gd name="connsiteY29" fmla="*/ 161925 h 404812"/>
              <a:gd name="connsiteX30" fmla="*/ 1519238 w 1662113"/>
              <a:gd name="connsiteY30" fmla="*/ 180975 h 404812"/>
              <a:gd name="connsiteX31" fmla="*/ 1528763 w 1662113"/>
              <a:gd name="connsiteY31" fmla="*/ 195262 h 404812"/>
              <a:gd name="connsiteX32" fmla="*/ 1543050 w 1662113"/>
              <a:gd name="connsiteY32" fmla="*/ 219075 h 404812"/>
              <a:gd name="connsiteX33" fmla="*/ 1557338 w 1662113"/>
              <a:gd name="connsiteY33" fmla="*/ 233362 h 404812"/>
              <a:gd name="connsiteX34" fmla="*/ 1576388 w 1662113"/>
              <a:gd name="connsiteY34" fmla="*/ 266700 h 404812"/>
              <a:gd name="connsiteX35" fmla="*/ 1590675 w 1662113"/>
              <a:gd name="connsiteY35" fmla="*/ 280987 h 404812"/>
              <a:gd name="connsiteX36" fmla="*/ 1600200 w 1662113"/>
              <a:gd name="connsiteY36" fmla="*/ 295275 h 404812"/>
              <a:gd name="connsiteX37" fmla="*/ 1604963 w 1662113"/>
              <a:gd name="connsiteY37" fmla="*/ 309562 h 404812"/>
              <a:gd name="connsiteX38" fmla="*/ 1619250 w 1662113"/>
              <a:gd name="connsiteY38" fmla="*/ 319087 h 404812"/>
              <a:gd name="connsiteX39" fmla="*/ 1643063 w 1662113"/>
              <a:gd name="connsiteY39" fmla="*/ 376237 h 404812"/>
              <a:gd name="connsiteX40" fmla="*/ 1657350 w 1662113"/>
              <a:gd name="connsiteY40" fmla="*/ 390525 h 404812"/>
              <a:gd name="connsiteX41" fmla="*/ 1662113 w 1662113"/>
              <a:gd name="connsiteY4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62113" h="404812">
                <a:moveTo>
                  <a:pt x="0" y="204787"/>
                </a:moveTo>
                <a:cubicBezTo>
                  <a:pt x="3175" y="200025"/>
                  <a:pt x="6965" y="195619"/>
                  <a:pt x="9525" y="190500"/>
                </a:cubicBezTo>
                <a:cubicBezTo>
                  <a:pt x="20339" y="168873"/>
                  <a:pt x="5946" y="177857"/>
                  <a:pt x="28575" y="152400"/>
                </a:cubicBezTo>
                <a:cubicBezTo>
                  <a:pt x="35328" y="144803"/>
                  <a:pt x="45200" y="140538"/>
                  <a:pt x="52388" y="133350"/>
                </a:cubicBezTo>
                <a:cubicBezTo>
                  <a:pt x="58001" y="127737"/>
                  <a:pt x="61062" y="119913"/>
                  <a:pt x="66675" y="114300"/>
                </a:cubicBezTo>
                <a:cubicBezTo>
                  <a:pt x="91179" y="89795"/>
                  <a:pt x="94683" y="90771"/>
                  <a:pt x="123825" y="76200"/>
                </a:cubicBezTo>
                <a:cubicBezTo>
                  <a:pt x="128588" y="71437"/>
                  <a:pt x="132509" y="65648"/>
                  <a:pt x="138113" y="61912"/>
                </a:cubicBezTo>
                <a:cubicBezTo>
                  <a:pt x="142290" y="59127"/>
                  <a:pt x="147910" y="59395"/>
                  <a:pt x="152400" y="57150"/>
                </a:cubicBezTo>
                <a:cubicBezTo>
                  <a:pt x="195691" y="35505"/>
                  <a:pt x="134197" y="58721"/>
                  <a:pt x="185738" y="42862"/>
                </a:cubicBezTo>
                <a:cubicBezTo>
                  <a:pt x="200132" y="38433"/>
                  <a:pt x="213745" y="31051"/>
                  <a:pt x="228600" y="28575"/>
                </a:cubicBezTo>
                <a:cubicBezTo>
                  <a:pt x="277592" y="20409"/>
                  <a:pt x="247547" y="24553"/>
                  <a:pt x="319088" y="19050"/>
                </a:cubicBezTo>
                <a:lnTo>
                  <a:pt x="381000" y="9525"/>
                </a:lnTo>
                <a:cubicBezTo>
                  <a:pt x="388985" y="8194"/>
                  <a:pt x="396768" y="5656"/>
                  <a:pt x="404813" y="4762"/>
                </a:cubicBezTo>
                <a:cubicBezTo>
                  <a:pt x="425385" y="2476"/>
                  <a:pt x="446088" y="1587"/>
                  <a:pt x="466725" y="0"/>
                </a:cubicBezTo>
                <a:lnTo>
                  <a:pt x="885825" y="4762"/>
                </a:lnTo>
                <a:cubicBezTo>
                  <a:pt x="893918" y="4936"/>
                  <a:pt x="901606" y="8521"/>
                  <a:pt x="909638" y="9525"/>
                </a:cubicBezTo>
                <a:cubicBezTo>
                  <a:pt x="927037" y="11700"/>
                  <a:pt x="944611" y="12238"/>
                  <a:pt x="962025" y="14287"/>
                </a:cubicBezTo>
                <a:cubicBezTo>
                  <a:pt x="1015266" y="20551"/>
                  <a:pt x="965437" y="16875"/>
                  <a:pt x="1023938" y="28575"/>
                </a:cubicBezTo>
                <a:cubicBezTo>
                  <a:pt x="1036488" y="31085"/>
                  <a:pt x="1049351" y="31645"/>
                  <a:pt x="1062038" y="33337"/>
                </a:cubicBezTo>
                <a:lnTo>
                  <a:pt x="1095375" y="38100"/>
                </a:lnTo>
                <a:cubicBezTo>
                  <a:pt x="1108075" y="42862"/>
                  <a:pt x="1120369" y="48892"/>
                  <a:pt x="1133475" y="52387"/>
                </a:cubicBezTo>
                <a:cubicBezTo>
                  <a:pt x="1144321" y="55279"/>
                  <a:pt x="1155769" y="55142"/>
                  <a:pt x="1166813" y="57150"/>
                </a:cubicBezTo>
                <a:cubicBezTo>
                  <a:pt x="1173253" y="58321"/>
                  <a:pt x="1179513" y="60325"/>
                  <a:pt x="1185863" y="61912"/>
                </a:cubicBezTo>
                <a:cubicBezTo>
                  <a:pt x="1264355" y="101159"/>
                  <a:pt x="1157637" y="51761"/>
                  <a:pt x="1252538" y="80962"/>
                </a:cubicBezTo>
                <a:cubicBezTo>
                  <a:pt x="1261385" y="83684"/>
                  <a:pt x="1267470" y="92638"/>
                  <a:pt x="1276350" y="95250"/>
                </a:cubicBezTo>
                <a:cubicBezTo>
                  <a:pt x="1294878" y="100700"/>
                  <a:pt x="1314481" y="101419"/>
                  <a:pt x="1333500" y="104775"/>
                </a:cubicBezTo>
                <a:cubicBezTo>
                  <a:pt x="1377335" y="112510"/>
                  <a:pt x="1337011" y="105731"/>
                  <a:pt x="1385888" y="119062"/>
                </a:cubicBezTo>
                <a:cubicBezTo>
                  <a:pt x="1393697" y="121192"/>
                  <a:pt x="1401763" y="122237"/>
                  <a:pt x="1409700" y="123825"/>
                </a:cubicBezTo>
                <a:cubicBezTo>
                  <a:pt x="1450871" y="148526"/>
                  <a:pt x="1415658" y="129118"/>
                  <a:pt x="1457325" y="147637"/>
                </a:cubicBezTo>
                <a:cubicBezTo>
                  <a:pt x="1492636" y="163331"/>
                  <a:pt x="1461316" y="152142"/>
                  <a:pt x="1490663" y="161925"/>
                </a:cubicBezTo>
                <a:cubicBezTo>
                  <a:pt x="1514576" y="197793"/>
                  <a:pt x="1482334" y="156372"/>
                  <a:pt x="1519238" y="180975"/>
                </a:cubicBezTo>
                <a:cubicBezTo>
                  <a:pt x="1524000" y="184150"/>
                  <a:pt x="1525730" y="190408"/>
                  <a:pt x="1528763" y="195262"/>
                </a:cubicBezTo>
                <a:cubicBezTo>
                  <a:pt x="1533669" y="203112"/>
                  <a:pt x="1537496" y="211670"/>
                  <a:pt x="1543050" y="219075"/>
                </a:cubicBezTo>
                <a:cubicBezTo>
                  <a:pt x="1547091" y="224463"/>
                  <a:pt x="1553026" y="228188"/>
                  <a:pt x="1557338" y="233362"/>
                </a:cubicBezTo>
                <a:cubicBezTo>
                  <a:pt x="1579829" y="260351"/>
                  <a:pt x="1553105" y="234104"/>
                  <a:pt x="1576388" y="266700"/>
                </a:cubicBezTo>
                <a:cubicBezTo>
                  <a:pt x="1580303" y="272180"/>
                  <a:pt x="1586363" y="275813"/>
                  <a:pt x="1590675" y="280987"/>
                </a:cubicBezTo>
                <a:cubicBezTo>
                  <a:pt x="1594339" y="285384"/>
                  <a:pt x="1597640" y="290155"/>
                  <a:pt x="1600200" y="295275"/>
                </a:cubicBezTo>
                <a:cubicBezTo>
                  <a:pt x="1602445" y="299765"/>
                  <a:pt x="1601827" y="305642"/>
                  <a:pt x="1604963" y="309562"/>
                </a:cubicBezTo>
                <a:cubicBezTo>
                  <a:pt x="1608539" y="314031"/>
                  <a:pt x="1614488" y="315912"/>
                  <a:pt x="1619250" y="319087"/>
                </a:cubicBezTo>
                <a:cubicBezTo>
                  <a:pt x="1625669" y="344761"/>
                  <a:pt x="1624964" y="347796"/>
                  <a:pt x="1643063" y="376237"/>
                </a:cubicBezTo>
                <a:cubicBezTo>
                  <a:pt x="1646679" y="381919"/>
                  <a:pt x="1652588" y="385762"/>
                  <a:pt x="1657350" y="390525"/>
                </a:cubicBezTo>
                <a:lnTo>
                  <a:pt x="1662113" y="404812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85918" y="471488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1, 10</a:t>
            </a:r>
            <a:endParaRPr lang="ko-KR" altLang="en-US" sz="1200" dirty="0"/>
          </a:p>
        </p:txBody>
      </p:sp>
      <p:sp>
        <p:nvSpPr>
          <p:cNvPr id="17" name="자유형 16"/>
          <p:cNvSpPr/>
          <p:nvPr/>
        </p:nvSpPr>
        <p:spPr>
          <a:xfrm>
            <a:off x="523875" y="4264952"/>
            <a:ext cx="1957388" cy="368961"/>
          </a:xfrm>
          <a:custGeom>
            <a:avLst/>
            <a:gdLst>
              <a:gd name="connsiteX0" fmla="*/ 0 w 1957388"/>
              <a:gd name="connsiteY0" fmla="*/ 259423 h 368961"/>
              <a:gd name="connsiteX1" fmla="*/ 23813 w 1957388"/>
              <a:gd name="connsiteY1" fmla="*/ 197511 h 368961"/>
              <a:gd name="connsiteX2" fmla="*/ 42863 w 1957388"/>
              <a:gd name="connsiteY2" fmla="*/ 178461 h 368961"/>
              <a:gd name="connsiteX3" fmla="*/ 66675 w 1957388"/>
              <a:gd name="connsiteY3" fmla="*/ 168936 h 368961"/>
              <a:gd name="connsiteX4" fmla="*/ 109538 w 1957388"/>
              <a:gd name="connsiteY4" fmla="*/ 130836 h 368961"/>
              <a:gd name="connsiteX5" fmla="*/ 133350 w 1957388"/>
              <a:gd name="connsiteY5" fmla="*/ 111786 h 368961"/>
              <a:gd name="connsiteX6" fmla="*/ 195263 w 1957388"/>
              <a:gd name="connsiteY6" fmla="*/ 73686 h 368961"/>
              <a:gd name="connsiteX7" fmla="*/ 223838 w 1957388"/>
              <a:gd name="connsiteY7" fmla="*/ 64161 h 368961"/>
              <a:gd name="connsiteX8" fmla="*/ 252413 w 1957388"/>
              <a:gd name="connsiteY8" fmla="*/ 49873 h 368961"/>
              <a:gd name="connsiteX9" fmla="*/ 309563 w 1957388"/>
              <a:gd name="connsiteY9" fmla="*/ 40348 h 368961"/>
              <a:gd name="connsiteX10" fmla="*/ 338138 w 1957388"/>
              <a:gd name="connsiteY10" fmla="*/ 30823 h 368961"/>
              <a:gd name="connsiteX11" fmla="*/ 438150 w 1957388"/>
              <a:gd name="connsiteY11" fmla="*/ 21298 h 368961"/>
              <a:gd name="connsiteX12" fmla="*/ 476250 w 1957388"/>
              <a:gd name="connsiteY12" fmla="*/ 16536 h 368961"/>
              <a:gd name="connsiteX13" fmla="*/ 561975 w 1957388"/>
              <a:gd name="connsiteY13" fmla="*/ 2248 h 368961"/>
              <a:gd name="connsiteX14" fmla="*/ 1181100 w 1957388"/>
              <a:gd name="connsiteY14" fmla="*/ 7011 h 368961"/>
              <a:gd name="connsiteX15" fmla="*/ 1290638 w 1957388"/>
              <a:gd name="connsiteY15" fmla="*/ 26061 h 368961"/>
              <a:gd name="connsiteX16" fmla="*/ 1319213 w 1957388"/>
              <a:gd name="connsiteY16" fmla="*/ 30823 h 368961"/>
              <a:gd name="connsiteX17" fmla="*/ 1371600 w 1957388"/>
              <a:gd name="connsiteY17" fmla="*/ 40348 h 368961"/>
              <a:gd name="connsiteX18" fmla="*/ 1423988 w 1957388"/>
              <a:gd name="connsiteY18" fmla="*/ 59398 h 368961"/>
              <a:gd name="connsiteX19" fmla="*/ 1443038 w 1957388"/>
              <a:gd name="connsiteY19" fmla="*/ 64161 h 368961"/>
              <a:gd name="connsiteX20" fmla="*/ 1476375 w 1957388"/>
              <a:gd name="connsiteY20" fmla="*/ 78448 h 368961"/>
              <a:gd name="connsiteX21" fmla="*/ 1504950 w 1957388"/>
              <a:gd name="connsiteY21" fmla="*/ 83211 h 368961"/>
              <a:gd name="connsiteX22" fmla="*/ 1538288 w 1957388"/>
              <a:gd name="connsiteY22" fmla="*/ 92736 h 368961"/>
              <a:gd name="connsiteX23" fmla="*/ 1557338 w 1957388"/>
              <a:gd name="connsiteY23" fmla="*/ 97498 h 368961"/>
              <a:gd name="connsiteX24" fmla="*/ 1600200 w 1957388"/>
              <a:gd name="connsiteY24" fmla="*/ 116548 h 368961"/>
              <a:gd name="connsiteX25" fmla="*/ 1624013 w 1957388"/>
              <a:gd name="connsiteY25" fmla="*/ 126073 h 368961"/>
              <a:gd name="connsiteX26" fmla="*/ 1681163 w 1957388"/>
              <a:gd name="connsiteY26" fmla="*/ 135598 h 368961"/>
              <a:gd name="connsiteX27" fmla="*/ 1709738 w 1957388"/>
              <a:gd name="connsiteY27" fmla="*/ 154648 h 368961"/>
              <a:gd name="connsiteX28" fmla="*/ 1752600 w 1957388"/>
              <a:gd name="connsiteY28" fmla="*/ 173698 h 368961"/>
              <a:gd name="connsiteX29" fmla="*/ 1781175 w 1957388"/>
              <a:gd name="connsiteY29" fmla="*/ 192748 h 368961"/>
              <a:gd name="connsiteX30" fmla="*/ 1819275 w 1957388"/>
              <a:gd name="connsiteY30" fmla="*/ 226086 h 368961"/>
              <a:gd name="connsiteX31" fmla="*/ 1862138 w 1957388"/>
              <a:gd name="connsiteY31" fmla="*/ 268948 h 368961"/>
              <a:gd name="connsiteX32" fmla="*/ 1881188 w 1957388"/>
              <a:gd name="connsiteY32" fmla="*/ 287998 h 368961"/>
              <a:gd name="connsiteX33" fmla="*/ 1900238 w 1957388"/>
              <a:gd name="connsiteY33" fmla="*/ 302286 h 368961"/>
              <a:gd name="connsiteX34" fmla="*/ 1909763 w 1957388"/>
              <a:gd name="connsiteY34" fmla="*/ 316573 h 368961"/>
              <a:gd name="connsiteX35" fmla="*/ 1924050 w 1957388"/>
              <a:gd name="connsiteY35" fmla="*/ 326098 h 368961"/>
              <a:gd name="connsiteX36" fmla="*/ 1938338 w 1957388"/>
              <a:gd name="connsiteY36" fmla="*/ 340386 h 368961"/>
              <a:gd name="connsiteX37" fmla="*/ 1957388 w 1957388"/>
              <a:gd name="connsiteY37" fmla="*/ 368961 h 36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57388" h="368961">
                <a:moveTo>
                  <a:pt x="0" y="259423"/>
                </a:moveTo>
                <a:cubicBezTo>
                  <a:pt x="2735" y="251219"/>
                  <a:pt x="14057" y="210518"/>
                  <a:pt x="23813" y="197511"/>
                </a:cubicBezTo>
                <a:cubicBezTo>
                  <a:pt x="29201" y="190327"/>
                  <a:pt x="35391" y="183442"/>
                  <a:pt x="42863" y="178461"/>
                </a:cubicBezTo>
                <a:cubicBezTo>
                  <a:pt x="49976" y="173719"/>
                  <a:pt x="58738" y="172111"/>
                  <a:pt x="66675" y="168936"/>
                </a:cubicBezTo>
                <a:cubicBezTo>
                  <a:pt x="98003" y="129775"/>
                  <a:pt x="71093" y="157747"/>
                  <a:pt x="109538" y="130836"/>
                </a:cubicBezTo>
                <a:cubicBezTo>
                  <a:pt x="117865" y="125007"/>
                  <a:pt x="125129" y="117765"/>
                  <a:pt x="133350" y="111786"/>
                </a:cubicBezTo>
                <a:cubicBezTo>
                  <a:pt x="147622" y="101406"/>
                  <a:pt x="179883" y="80784"/>
                  <a:pt x="195263" y="73686"/>
                </a:cubicBezTo>
                <a:cubicBezTo>
                  <a:pt x="204379" y="69479"/>
                  <a:pt x="214570" y="68023"/>
                  <a:pt x="223838" y="64161"/>
                </a:cubicBezTo>
                <a:cubicBezTo>
                  <a:pt x="233668" y="60065"/>
                  <a:pt x="242405" y="53512"/>
                  <a:pt x="252413" y="49873"/>
                </a:cubicBezTo>
                <a:cubicBezTo>
                  <a:pt x="261421" y="46597"/>
                  <a:pt x="304008" y="41142"/>
                  <a:pt x="309563" y="40348"/>
                </a:cubicBezTo>
                <a:cubicBezTo>
                  <a:pt x="319088" y="37173"/>
                  <a:pt x="328398" y="33258"/>
                  <a:pt x="338138" y="30823"/>
                </a:cubicBezTo>
                <a:cubicBezTo>
                  <a:pt x="367693" y="23434"/>
                  <a:pt x="412834" y="23499"/>
                  <a:pt x="438150" y="21298"/>
                </a:cubicBezTo>
                <a:cubicBezTo>
                  <a:pt x="450901" y="20189"/>
                  <a:pt x="463550" y="18123"/>
                  <a:pt x="476250" y="16536"/>
                </a:cubicBezTo>
                <a:cubicBezTo>
                  <a:pt x="509919" y="8119"/>
                  <a:pt x="525587" y="2248"/>
                  <a:pt x="561975" y="2248"/>
                </a:cubicBezTo>
                <a:lnTo>
                  <a:pt x="1181100" y="7011"/>
                </a:lnTo>
                <a:cubicBezTo>
                  <a:pt x="1328242" y="16206"/>
                  <a:pt x="1205939" y="0"/>
                  <a:pt x="1290638" y="26061"/>
                </a:cubicBezTo>
                <a:cubicBezTo>
                  <a:pt x="1299867" y="28901"/>
                  <a:pt x="1309669" y="29355"/>
                  <a:pt x="1319213" y="30823"/>
                </a:cubicBezTo>
                <a:cubicBezTo>
                  <a:pt x="1337619" y="33655"/>
                  <a:pt x="1354144" y="34530"/>
                  <a:pt x="1371600" y="40348"/>
                </a:cubicBezTo>
                <a:cubicBezTo>
                  <a:pt x="1439813" y="63085"/>
                  <a:pt x="1346107" y="36033"/>
                  <a:pt x="1423988" y="59398"/>
                </a:cubicBezTo>
                <a:cubicBezTo>
                  <a:pt x="1430257" y="61279"/>
                  <a:pt x="1436887" y="61924"/>
                  <a:pt x="1443038" y="64161"/>
                </a:cubicBezTo>
                <a:cubicBezTo>
                  <a:pt x="1454400" y="68293"/>
                  <a:pt x="1464820" y="74893"/>
                  <a:pt x="1476375" y="78448"/>
                </a:cubicBezTo>
                <a:cubicBezTo>
                  <a:pt x="1485604" y="81288"/>
                  <a:pt x="1495541" y="81040"/>
                  <a:pt x="1504950" y="83211"/>
                </a:cubicBezTo>
                <a:cubicBezTo>
                  <a:pt x="1516211" y="85810"/>
                  <a:pt x="1527138" y="89695"/>
                  <a:pt x="1538288" y="92736"/>
                </a:cubicBezTo>
                <a:cubicBezTo>
                  <a:pt x="1544603" y="94458"/>
                  <a:pt x="1551229" y="95148"/>
                  <a:pt x="1557338" y="97498"/>
                </a:cubicBezTo>
                <a:cubicBezTo>
                  <a:pt x="1571931" y="103111"/>
                  <a:pt x="1585829" y="110389"/>
                  <a:pt x="1600200" y="116548"/>
                </a:cubicBezTo>
                <a:cubicBezTo>
                  <a:pt x="1608058" y="119916"/>
                  <a:pt x="1615691" y="124115"/>
                  <a:pt x="1624013" y="126073"/>
                </a:cubicBezTo>
                <a:cubicBezTo>
                  <a:pt x="1642812" y="130496"/>
                  <a:pt x="1662113" y="132423"/>
                  <a:pt x="1681163" y="135598"/>
                </a:cubicBezTo>
                <a:cubicBezTo>
                  <a:pt x="1708248" y="162685"/>
                  <a:pt x="1682167" y="140862"/>
                  <a:pt x="1709738" y="154648"/>
                </a:cubicBezTo>
                <a:cubicBezTo>
                  <a:pt x="1750935" y="175247"/>
                  <a:pt x="1716245" y="164610"/>
                  <a:pt x="1752600" y="173698"/>
                </a:cubicBezTo>
                <a:cubicBezTo>
                  <a:pt x="1762125" y="180048"/>
                  <a:pt x="1773080" y="184653"/>
                  <a:pt x="1781175" y="192748"/>
                </a:cubicBezTo>
                <a:cubicBezTo>
                  <a:pt x="1805838" y="217411"/>
                  <a:pt x="1793041" y="206410"/>
                  <a:pt x="1819275" y="226086"/>
                </a:cubicBezTo>
                <a:cubicBezTo>
                  <a:pt x="1830724" y="260428"/>
                  <a:pt x="1814756" y="221566"/>
                  <a:pt x="1862138" y="268948"/>
                </a:cubicBezTo>
                <a:cubicBezTo>
                  <a:pt x="1868488" y="275298"/>
                  <a:pt x="1874430" y="282084"/>
                  <a:pt x="1881188" y="287998"/>
                </a:cubicBezTo>
                <a:cubicBezTo>
                  <a:pt x="1887162" y="293225"/>
                  <a:pt x="1894625" y="296673"/>
                  <a:pt x="1900238" y="302286"/>
                </a:cubicBezTo>
                <a:cubicBezTo>
                  <a:pt x="1904285" y="306333"/>
                  <a:pt x="1905716" y="312526"/>
                  <a:pt x="1909763" y="316573"/>
                </a:cubicBezTo>
                <a:cubicBezTo>
                  <a:pt x="1913810" y="320620"/>
                  <a:pt x="1919653" y="322434"/>
                  <a:pt x="1924050" y="326098"/>
                </a:cubicBezTo>
                <a:cubicBezTo>
                  <a:pt x="1929224" y="330410"/>
                  <a:pt x="1934203" y="335069"/>
                  <a:pt x="1938338" y="340386"/>
                </a:cubicBezTo>
                <a:cubicBezTo>
                  <a:pt x="1945366" y="349422"/>
                  <a:pt x="1957388" y="368961"/>
                  <a:pt x="1957388" y="3689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85984" y="4643446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11,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9" name="자유형 18"/>
          <p:cNvSpPr/>
          <p:nvPr/>
        </p:nvSpPr>
        <p:spPr>
          <a:xfrm>
            <a:off x="693080" y="4248150"/>
            <a:ext cx="2280728" cy="285750"/>
          </a:xfrm>
          <a:custGeom>
            <a:avLst/>
            <a:gdLst>
              <a:gd name="connsiteX0" fmla="*/ 7008 w 2280728"/>
              <a:gd name="connsiteY0" fmla="*/ 252413 h 285750"/>
              <a:gd name="connsiteX1" fmla="*/ 2245 w 2280728"/>
              <a:gd name="connsiteY1" fmla="*/ 238125 h 285750"/>
              <a:gd name="connsiteX2" fmla="*/ 21295 w 2280728"/>
              <a:gd name="connsiteY2" fmla="*/ 223838 h 285750"/>
              <a:gd name="connsiteX3" fmla="*/ 40345 w 2280728"/>
              <a:gd name="connsiteY3" fmla="*/ 204788 h 285750"/>
              <a:gd name="connsiteX4" fmla="*/ 59395 w 2280728"/>
              <a:gd name="connsiteY4" fmla="*/ 195263 h 285750"/>
              <a:gd name="connsiteX5" fmla="*/ 83208 w 2280728"/>
              <a:gd name="connsiteY5" fmla="*/ 180975 h 285750"/>
              <a:gd name="connsiteX6" fmla="*/ 135595 w 2280728"/>
              <a:gd name="connsiteY6" fmla="*/ 147638 h 285750"/>
              <a:gd name="connsiteX7" fmla="*/ 154645 w 2280728"/>
              <a:gd name="connsiteY7" fmla="*/ 142875 h 285750"/>
              <a:gd name="connsiteX8" fmla="*/ 216558 w 2280728"/>
              <a:gd name="connsiteY8" fmla="*/ 119063 h 285750"/>
              <a:gd name="connsiteX9" fmla="*/ 283233 w 2280728"/>
              <a:gd name="connsiteY9" fmla="*/ 100013 h 285750"/>
              <a:gd name="connsiteX10" fmla="*/ 373720 w 2280728"/>
              <a:gd name="connsiteY10" fmla="*/ 71438 h 285750"/>
              <a:gd name="connsiteX11" fmla="*/ 407058 w 2280728"/>
              <a:gd name="connsiteY11" fmla="*/ 66675 h 285750"/>
              <a:gd name="connsiteX12" fmla="*/ 454683 w 2280728"/>
              <a:gd name="connsiteY12" fmla="*/ 47625 h 285750"/>
              <a:gd name="connsiteX13" fmla="*/ 483258 w 2280728"/>
              <a:gd name="connsiteY13" fmla="*/ 42863 h 285750"/>
              <a:gd name="connsiteX14" fmla="*/ 516595 w 2280728"/>
              <a:gd name="connsiteY14" fmla="*/ 33338 h 285750"/>
              <a:gd name="connsiteX15" fmla="*/ 549933 w 2280728"/>
              <a:gd name="connsiteY15" fmla="*/ 28575 h 285750"/>
              <a:gd name="connsiteX16" fmla="*/ 664233 w 2280728"/>
              <a:gd name="connsiteY16" fmla="*/ 19050 h 285750"/>
              <a:gd name="connsiteX17" fmla="*/ 702333 w 2280728"/>
              <a:gd name="connsiteY17" fmla="*/ 9525 h 285750"/>
              <a:gd name="connsiteX18" fmla="*/ 907120 w 2280728"/>
              <a:gd name="connsiteY18" fmla="*/ 0 h 285750"/>
              <a:gd name="connsiteX19" fmla="*/ 1621495 w 2280728"/>
              <a:gd name="connsiteY19" fmla="*/ 4763 h 285750"/>
              <a:gd name="connsiteX20" fmla="*/ 1654833 w 2280728"/>
              <a:gd name="connsiteY20" fmla="*/ 9525 h 285750"/>
              <a:gd name="connsiteX21" fmla="*/ 1721508 w 2280728"/>
              <a:gd name="connsiteY21" fmla="*/ 19050 h 285750"/>
              <a:gd name="connsiteX22" fmla="*/ 1807233 w 2280728"/>
              <a:gd name="connsiteY22" fmla="*/ 38100 h 285750"/>
              <a:gd name="connsiteX23" fmla="*/ 1831045 w 2280728"/>
              <a:gd name="connsiteY23" fmla="*/ 52388 h 285750"/>
              <a:gd name="connsiteX24" fmla="*/ 1883433 w 2280728"/>
              <a:gd name="connsiteY24" fmla="*/ 61913 h 285750"/>
              <a:gd name="connsiteX25" fmla="*/ 1902483 w 2280728"/>
              <a:gd name="connsiteY25" fmla="*/ 66675 h 285750"/>
              <a:gd name="connsiteX26" fmla="*/ 1959633 w 2280728"/>
              <a:gd name="connsiteY26" fmla="*/ 85725 h 285750"/>
              <a:gd name="connsiteX27" fmla="*/ 1983445 w 2280728"/>
              <a:gd name="connsiteY27" fmla="*/ 90488 h 285750"/>
              <a:gd name="connsiteX28" fmla="*/ 1997733 w 2280728"/>
              <a:gd name="connsiteY28" fmla="*/ 95250 h 285750"/>
              <a:gd name="connsiteX29" fmla="*/ 2016783 w 2280728"/>
              <a:gd name="connsiteY29" fmla="*/ 100013 h 285750"/>
              <a:gd name="connsiteX30" fmla="*/ 2031070 w 2280728"/>
              <a:gd name="connsiteY30" fmla="*/ 104775 h 285750"/>
              <a:gd name="connsiteX31" fmla="*/ 2083458 w 2280728"/>
              <a:gd name="connsiteY31" fmla="*/ 119063 h 285750"/>
              <a:gd name="connsiteX32" fmla="*/ 2135845 w 2280728"/>
              <a:gd name="connsiteY32" fmla="*/ 142875 h 285750"/>
              <a:gd name="connsiteX33" fmla="*/ 2150133 w 2280728"/>
              <a:gd name="connsiteY33" fmla="*/ 147638 h 285750"/>
              <a:gd name="connsiteX34" fmla="*/ 2178708 w 2280728"/>
              <a:gd name="connsiteY34" fmla="*/ 161925 h 285750"/>
              <a:gd name="connsiteX35" fmla="*/ 2202520 w 2280728"/>
              <a:gd name="connsiteY35" fmla="*/ 185738 h 285750"/>
              <a:gd name="connsiteX36" fmla="*/ 2235858 w 2280728"/>
              <a:gd name="connsiteY36" fmla="*/ 204788 h 285750"/>
              <a:gd name="connsiteX37" fmla="*/ 2250145 w 2280728"/>
              <a:gd name="connsiteY37" fmla="*/ 223838 h 285750"/>
              <a:gd name="connsiteX38" fmla="*/ 2259670 w 2280728"/>
              <a:gd name="connsiteY38" fmla="*/ 238125 h 285750"/>
              <a:gd name="connsiteX39" fmla="*/ 2273958 w 2280728"/>
              <a:gd name="connsiteY39" fmla="*/ 252413 h 285750"/>
              <a:gd name="connsiteX40" fmla="*/ 2278720 w 2280728"/>
              <a:gd name="connsiteY40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80728" h="285750">
                <a:moveTo>
                  <a:pt x="7008" y="252413"/>
                </a:moveTo>
                <a:cubicBezTo>
                  <a:pt x="5420" y="247650"/>
                  <a:pt x="0" y="242615"/>
                  <a:pt x="2245" y="238125"/>
                </a:cubicBezTo>
                <a:cubicBezTo>
                  <a:pt x="5795" y="231026"/>
                  <a:pt x="15321" y="229065"/>
                  <a:pt x="21295" y="223838"/>
                </a:cubicBezTo>
                <a:cubicBezTo>
                  <a:pt x="28053" y="217925"/>
                  <a:pt x="33161" y="210176"/>
                  <a:pt x="40345" y="204788"/>
                </a:cubicBezTo>
                <a:cubicBezTo>
                  <a:pt x="46025" y="200528"/>
                  <a:pt x="53189" y="198711"/>
                  <a:pt x="59395" y="195263"/>
                </a:cubicBezTo>
                <a:cubicBezTo>
                  <a:pt x="67487" y="190767"/>
                  <a:pt x="75506" y="186110"/>
                  <a:pt x="83208" y="180975"/>
                </a:cubicBezTo>
                <a:cubicBezTo>
                  <a:pt x="110254" y="162944"/>
                  <a:pt x="98983" y="164280"/>
                  <a:pt x="135595" y="147638"/>
                </a:cubicBezTo>
                <a:cubicBezTo>
                  <a:pt x="141554" y="144929"/>
                  <a:pt x="148295" y="144463"/>
                  <a:pt x="154645" y="142875"/>
                </a:cubicBezTo>
                <a:cubicBezTo>
                  <a:pt x="196922" y="117510"/>
                  <a:pt x="159240" y="136975"/>
                  <a:pt x="216558" y="119063"/>
                </a:cubicBezTo>
                <a:cubicBezTo>
                  <a:pt x="283902" y="98018"/>
                  <a:pt x="226896" y="109401"/>
                  <a:pt x="283233" y="100013"/>
                </a:cubicBezTo>
                <a:cubicBezTo>
                  <a:pt x="296463" y="95603"/>
                  <a:pt x="352663" y="75950"/>
                  <a:pt x="373720" y="71438"/>
                </a:cubicBezTo>
                <a:cubicBezTo>
                  <a:pt x="384696" y="69086"/>
                  <a:pt x="395945" y="68263"/>
                  <a:pt x="407058" y="66675"/>
                </a:cubicBezTo>
                <a:cubicBezTo>
                  <a:pt x="426765" y="56822"/>
                  <a:pt x="431144" y="53510"/>
                  <a:pt x="454683" y="47625"/>
                </a:cubicBezTo>
                <a:cubicBezTo>
                  <a:pt x="464051" y="45283"/>
                  <a:pt x="473849" y="45034"/>
                  <a:pt x="483258" y="42863"/>
                </a:cubicBezTo>
                <a:cubicBezTo>
                  <a:pt x="494519" y="40264"/>
                  <a:pt x="505295" y="35760"/>
                  <a:pt x="516595" y="33338"/>
                </a:cubicBezTo>
                <a:cubicBezTo>
                  <a:pt x="527571" y="30986"/>
                  <a:pt x="538806" y="30059"/>
                  <a:pt x="549933" y="28575"/>
                </a:cubicBezTo>
                <a:cubicBezTo>
                  <a:pt x="605821" y="21123"/>
                  <a:pt x="590103" y="23684"/>
                  <a:pt x="664233" y="19050"/>
                </a:cubicBezTo>
                <a:cubicBezTo>
                  <a:pt x="676933" y="15875"/>
                  <a:pt x="689420" y="11677"/>
                  <a:pt x="702333" y="9525"/>
                </a:cubicBezTo>
                <a:cubicBezTo>
                  <a:pt x="753323" y="1027"/>
                  <a:pt x="894280" y="389"/>
                  <a:pt x="907120" y="0"/>
                </a:cubicBezTo>
                <a:lnTo>
                  <a:pt x="1621495" y="4763"/>
                </a:lnTo>
                <a:cubicBezTo>
                  <a:pt x="1632720" y="4906"/>
                  <a:pt x="1643706" y="8041"/>
                  <a:pt x="1654833" y="9525"/>
                </a:cubicBezTo>
                <a:cubicBezTo>
                  <a:pt x="1714421" y="17470"/>
                  <a:pt x="1671325" y="10687"/>
                  <a:pt x="1721508" y="19050"/>
                </a:cubicBezTo>
                <a:cubicBezTo>
                  <a:pt x="1810536" y="57207"/>
                  <a:pt x="1685408" y="7644"/>
                  <a:pt x="1807233" y="38100"/>
                </a:cubicBezTo>
                <a:cubicBezTo>
                  <a:pt x="1816213" y="40345"/>
                  <a:pt x="1822210" y="49627"/>
                  <a:pt x="1831045" y="52388"/>
                </a:cubicBezTo>
                <a:cubicBezTo>
                  <a:pt x="1847986" y="57682"/>
                  <a:pt x="1866029" y="58432"/>
                  <a:pt x="1883433" y="61913"/>
                </a:cubicBezTo>
                <a:cubicBezTo>
                  <a:pt x="1889851" y="63197"/>
                  <a:pt x="1896236" y="64723"/>
                  <a:pt x="1902483" y="66675"/>
                </a:cubicBezTo>
                <a:cubicBezTo>
                  <a:pt x="1921649" y="72664"/>
                  <a:pt x="1939943" y="81786"/>
                  <a:pt x="1959633" y="85725"/>
                </a:cubicBezTo>
                <a:cubicBezTo>
                  <a:pt x="1967570" y="87313"/>
                  <a:pt x="1975592" y="88525"/>
                  <a:pt x="1983445" y="90488"/>
                </a:cubicBezTo>
                <a:cubicBezTo>
                  <a:pt x="1988315" y="91706"/>
                  <a:pt x="1992906" y="93871"/>
                  <a:pt x="1997733" y="95250"/>
                </a:cubicBezTo>
                <a:cubicBezTo>
                  <a:pt x="2004027" y="97048"/>
                  <a:pt x="2010489" y="98215"/>
                  <a:pt x="2016783" y="100013"/>
                </a:cubicBezTo>
                <a:cubicBezTo>
                  <a:pt x="2021610" y="101392"/>
                  <a:pt x="2026243" y="103396"/>
                  <a:pt x="2031070" y="104775"/>
                </a:cubicBezTo>
                <a:cubicBezTo>
                  <a:pt x="2061572" y="113490"/>
                  <a:pt x="2043403" y="105712"/>
                  <a:pt x="2083458" y="119063"/>
                </a:cubicBezTo>
                <a:cubicBezTo>
                  <a:pt x="2176647" y="150125"/>
                  <a:pt x="2089287" y="119595"/>
                  <a:pt x="2135845" y="142875"/>
                </a:cubicBezTo>
                <a:cubicBezTo>
                  <a:pt x="2140335" y="145120"/>
                  <a:pt x="2145643" y="145393"/>
                  <a:pt x="2150133" y="147638"/>
                </a:cubicBezTo>
                <a:cubicBezTo>
                  <a:pt x="2187055" y="166099"/>
                  <a:pt x="2142801" y="149958"/>
                  <a:pt x="2178708" y="161925"/>
                </a:cubicBezTo>
                <a:cubicBezTo>
                  <a:pt x="2216810" y="187327"/>
                  <a:pt x="2170767" y="153985"/>
                  <a:pt x="2202520" y="185738"/>
                </a:cubicBezTo>
                <a:cubicBezTo>
                  <a:pt x="2209251" y="192469"/>
                  <a:pt x="2228388" y="201053"/>
                  <a:pt x="2235858" y="204788"/>
                </a:cubicBezTo>
                <a:cubicBezTo>
                  <a:pt x="2240620" y="211138"/>
                  <a:pt x="2245531" y="217379"/>
                  <a:pt x="2250145" y="223838"/>
                </a:cubicBezTo>
                <a:cubicBezTo>
                  <a:pt x="2253472" y="228496"/>
                  <a:pt x="2256006" y="233728"/>
                  <a:pt x="2259670" y="238125"/>
                </a:cubicBezTo>
                <a:cubicBezTo>
                  <a:pt x="2263982" y="243299"/>
                  <a:pt x="2269195" y="247650"/>
                  <a:pt x="2273958" y="252413"/>
                </a:cubicBezTo>
                <a:cubicBezTo>
                  <a:pt x="2280728" y="272724"/>
                  <a:pt x="2278720" y="261680"/>
                  <a:pt x="2278720" y="2857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44886" y="450932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21, 30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2250265" y="4107661"/>
            <a:ext cx="39290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7686" y="2285992"/>
            <a:ext cx="43730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startNum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currentPage</a:t>
            </a:r>
            <a:r>
              <a:rPr lang="en-US" altLang="ko-KR" sz="1400" dirty="0" smtClean="0"/>
              <a:t>*pageScale-pageScale+1;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5.</a:t>
            </a:r>
            <a:r>
              <a:rPr lang="ko-KR" altLang="en-US" sz="1400" dirty="0" smtClean="0"/>
              <a:t>끝 페이지 구하기</a:t>
            </a:r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endNum</a:t>
            </a:r>
            <a:r>
              <a:rPr lang="en-US" altLang="ko-KR" sz="1400" dirty="0" smtClean="0"/>
              <a:t>=startNum+pageScale-1;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383</Words>
  <Application>Microsoft Office PowerPoint</Application>
  <PresentationFormat>화면 슬라이드 쇼(4:3)</PresentationFormat>
  <Paragraphs>94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84</cp:revision>
  <dcterms:created xsi:type="dcterms:W3CDTF">2023-10-19T00:23:09Z</dcterms:created>
  <dcterms:modified xsi:type="dcterms:W3CDTF">2023-10-20T08:50:26Z</dcterms:modified>
</cp:coreProperties>
</file>