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666" autoAdjust="0"/>
    <p:restoredTop sz="94660"/>
  </p:normalViewPr>
  <p:slideViewPr>
    <p:cSldViewPr>
      <p:cViewPr>
        <p:scale>
          <a:sx n="200" d="100"/>
          <a:sy n="200" d="100"/>
        </p:scale>
        <p:origin x="384" y="3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F80-0970-4C5C-9948-FD5446CD5C1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25B1-54AD-4588-9220-F5BDC7DAFD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F80-0970-4C5C-9948-FD5446CD5C1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25B1-54AD-4588-9220-F5BDC7DAFD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F80-0970-4C5C-9948-FD5446CD5C1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25B1-54AD-4588-9220-F5BDC7DAFD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F80-0970-4C5C-9948-FD5446CD5C1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25B1-54AD-4588-9220-F5BDC7DAFD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F80-0970-4C5C-9948-FD5446CD5C1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25B1-54AD-4588-9220-F5BDC7DAFD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F80-0970-4C5C-9948-FD5446CD5C1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25B1-54AD-4588-9220-F5BDC7DAFD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F80-0970-4C5C-9948-FD5446CD5C1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25B1-54AD-4588-9220-F5BDC7DAFD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F80-0970-4C5C-9948-FD5446CD5C1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25B1-54AD-4588-9220-F5BDC7DAFD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F80-0970-4C5C-9948-FD5446CD5C1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25B1-54AD-4588-9220-F5BDC7DAFD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F80-0970-4C5C-9948-FD5446CD5C1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25B1-54AD-4588-9220-F5BDC7DAFD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F80-0970-4C5C-9948-FD5446CD5C1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25B1-54AD-4588-9220-F5BDC7DAFD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0F80-0970-4C5C-9948-FD5446CD5C1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25B1-54AD-4588-9220-F5BDC7DAFD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36490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키보드 이벤트 처리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키 입력을 가질 수 있는 있는 </a:t>
            </a:r>
            <a:r>
              <a:rPr lang="en-US" altLang="ko-KR" sz="1600" dirty="0" smtClean="0"/>
              <a:t>Form Control</a:t>
            </a:r>
            <a:r>
              <a:rPr lang="ko-KR" altLang="en-US" sz="1600" dirty="0" smtClean="0"/>
              <a:t>들에서 발생하는 이벤트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이벤트 등록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document.getElementById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”).</a:t>
            </a:r>
            <a:r>
              <a:rPr lang="en-US" altLang="ko-KR" sz="1600" dirty="0" err="1" smtClean="0"/>
              <a:t>addEventListener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이벤트</a:t>
            </a:r>
            <a:r>
              <a:rPr lang="en-US" altLang="ko-KR" sz="1600" dirty="0" smtClean="0"/>
              <a:t>”, </a:t>
            </a:r>
            <a:r>
              <a:rPr lang="ko-KR" altLang="en-US" sz="1600" dirty="0" err="1" smtClean="0"/>
              <a:t>호출될함수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이벤트 처리함수 작성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function 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매개변수 </a:t>
            </a:r>
            <a:r>
              <a:rPr lang="en-US" altLang="ko-KR" sz="1600" dirty="0" smtClean="0"/>
              <a:t>){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매개변수를 사용하면  </a:t>
            </a:r>
            <a:r>
              <a:rPr lang="en-US" altLang="ko-KR" sz="1600" dirty="0" err="1" smtClean="0"/>
              <a:t>window.event</a:t>
            </a:r>
            <a:r>
              <a:rPr lang="ko-KR" altLang="en-US" sz="1600" dirty="0" smtClean="0"/>
              <a:t>객체를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- </a:t>
            </a:r>
            <a:r>
              <a:rPr lang="ko-KR" altLang="en-US" sz="1600" dirty="0" smtClean="0"/>
              <a:t>눌린 키의 코드 값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keyCode</a:t>
            </a:r>
            <a:endParaRPr lang="en-US" altLang="ko-KR" sz="1600" dirty="0"/>
          </a:p>
          <a:p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.which &lt;- </a:t>
            </a:r>
            <a:r>
              <a:rPr lang="ko-KR" altLang="en-US" sz="1600" dirty="0" smtClean="0"/>
              <a:t>권장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*popup</a:t>
            </a:r>
            <a:r>
              <a:rPr lang="ko-KR" altLang="en-US" sz="1600" dirty="0" smtClean="0"/>
              <a:t>창 열기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-window </a:t>
            </a:r>
            <a:r>
              <a:rPr lang="ko-KR" altLang="en-US" sz="1600" dirty="0" smtClean="0"/>
              <a:t>객체에서 제공하는 </a:t>
            </a:r>
            <a:r>
              <a:rPr lang="ko-KR" altLang="en-US" sz="1600" dirty="0" err="1" smtClean="0"/>
              <a:t>자식창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b="1" dirty="0" smtClean="0"/>
              <a:t>-</a:t>
            </a:r>
            <a:r>
              <a:rPr lang="ko-KR" altLang="en-US" sz="1600" b="1" dirty="0" err="1" smtClean="0"/>
              <a:t>창열기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window.open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팝업창에서</a:t>
            </a:r>
            <a:r>
              <a:rPr lang="ko-KR" altLang="en-US" sz="1600" dirty="0" smtClean="0"/>
              <a:t> 보여줄 </a:t>
            </a:r>
            <a:r>
              <a:rPr lang="en-US" altLang="ko-KR" sz="1600" dirty="0" smtClean="0"/>
              <a:t>HTML URL”, ”</a:t>
            </a:r>
            <a:r>
              <a:rPr lang="ko-KR" altLang="en-US" sz="1600" dirty="0" smtClean="0"/>
              <a:t>창</a:t>
            </a:r>
            <a:r>
              <a:rPr lang="en-US" altLang="ko-KR" sz="1600" dirty="0" smtClean="0"/>
              <a:t>ID”, “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아이디 중복확인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우편번호 찾기에 주로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/>
              <a:t> -</a:t>
            </a:r>
            <a:r>
              <a:rPr lang="ko-KR" altLang="en-US" sz="1600" b="1" dirty="0" err="1" smtClean="0"/>
              <a:t>창닫기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self.close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000100" y="785794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2976" y="785794"/>
            <a:ext cx="1829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text, password, </a:t>
            </a:r>
            <a:r>
              <a:rPr lang="en-US" altLang="ko-KR" sz="1200" dirty="0" err="1" smtClean="0"/>
              <a:t>textarea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H="1">
            <a:off x="5715008" y="157161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3504" y="1357298"/>
            <a:ext cx="1308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keydown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keyup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2010278" y="1969464"/>
            <a:ext cx="4807474" cy="743326"/>
          </a:xfrm>
          <a:custGeom>
            <a:avLst/>
            <a:gdLst>
              <a:gd name="connsiteX0" fmla="*/ 4804860 w 4807474"/>
              <a:gd name="connsiteY0" fmla="*/ 2211 h 743326"/>
              <a:gd name="connsiteX1" fmla="*/ 4790572 w 4807474"/>
              <a:gd name="connsiteY1" fmla="*/ 45074 h 743326"/>
              <a:gd name="connsiteX2" fmla="*/ 4785810 w 4807474"/>
              <a:gd name="connsiteY2" fmla="*/ 64124 h 743326"/>
              <a:gd name="connsiteX3" fmla="*/ 4776285 w 4807474"/>
              <a:gd name="connsiteY3" fmla="*/ 83174 h 743326"/>
              <a:gd name="connsiteX4" fmla="*/ 4761997 w 4807474"/>
              <a:gd name="connsiteY4" fmla="*/ 116511 h 743326"/>
              <a:gd name="connsiteX5" fmla="*/ 4747710 w 4807474"/>
              <a:gd name="connsiteY5" fmla="*/ 130799 h 743326"/>
              <a:gd name="connsiteX6" fmla="*/ 4723897 w 4807474"/>
              <a:gd name="connsiteY6" fmla="*/ 164136 h 743326"/>
              <a:gd name="connsiteX7" fmla="*/ 4690560 w 4807474"/>
              <a:gd name="connsiteY7" fmla="*/ 202236 h 743326"/>
              <a:gd name="connsiteX8" fmla="*/ 4633410 w 4807474"/>
              <a:gd name="connsiteY8" fmla="*/ 249861 h 743326"/>
              <a:gd name="connsiteX9" fmla="*/ 4614360 w 4807474"/>
              <a:gd name="connsiteY9" fmla="*/ 259386 h 743326"/>
              <a:gd name="connsiteX10" fmla="*/ 4571497 w 4807474"/>
              <a:gd name="connsiteY10" fmla="*/ 287961 h 743326"/>
              <a:gd name="connsiteX11" fmla="*/ 4557210 w 4807474"/>
              <a:gd name="connsiteY11" fmla="*/ 292724 h 743326"/>
              <a:gd name="connsiteX12" fmla="*/ 4476247 w 4807474"/>
              <a:gd name="connsiteY12" fmla="*/ 330824 h 743326"/>
              <a:gd name="connsiteX13" fmla="*/ 4447672 w 4807474"/>
              <a:gd name="connsiteY13" fmla="*/ 340349 h 743326"/>
              <a:gd name="connsiteX14" fmla="*/ 4414335 w 4807474"/>
              <a:gd name="connsiteY14" fmla="*/ 359399 h 743326"/>
              <a:gd name="connsiteX15" fmla="*/ 4371472 w 4807474"/>
              <a:gd name="connsiteY15" fmla="*/ 364161 h 743326"/>
              <a:gd name="connsiteX16" fmla="*/ 4338135 w 4807474"/>
              <a:gd name="connsiteY16" fmla="*/ 368924 h 743326"/>
              <a:gd name="connsiteX17" fmla="*/ 4228597 w 4807474"/>
              <a:gd name="connsiteY17" fmla="*/ 402261 h 743326"/>
              <a:gd name="connsiteX18" fmla="*/ 4195260 w 4807474"/>
              <a:gd name="connsiteY18" fmla="*/ 411786 h 743326"/>
              <a:gd name="connsiteX19" fmla="*/ 4133347 w 4807474"/>
              <a:gd name="connsiteY19" fmla="*/ 416549 h 743326"/>
              <a:gd name="connsiteX20" fmla="*/ 4109535 w 4807474"/>
              <a:gd name="connsiteY20" fmla="*/ 426074 h 743326"/>
              <a:gd name="connsiteX21" fmla="*/ 4023810 w 4807474"/>
              <a:gd name="connsiteY21" fmla="*/ 435599 h 743326"/>
              <a:gd name="connsiteX22" fmla="*/ 3385635 w 4807474"/>
              <a:gd name="connsiteY22" fmla="*/ 430836 h 743326"/>
              <a:gd name="connsiteX23" fmla="*/ 3352297 w 4807474"/>
              <a:gd name="connsiteY23" fmla="*/ 421311 h 743326"/>
              <a:gd name="connsiteX24" fmla="*/ 3285622 w 4807474"/>
              <a:gd name="connsiteY24" fmla="*/ 397499 h 743326"/>
              <a:gd name="connsiteX25" fmla="*/ 3247522 w 4807474"/>
              <a:gd name="connsiteY25" fmla="*/ 392736 h 743326"/>
              <a:gd name="connsiteX26" fmla="*/ 3204660 w 4807474"/>
              <a:gd name="connsiteY26" fmla="*/ 383211 h 743326"/>
              <a:gd name="connsiteX27" fmla="*/ 3166560 w 4807474"/>
              <a:gd name="connsiteY27" fmla="*/ 378449 h 743326"/>
              <a:gd name="connsiteX28" fmla="*/ 3095122 w 4807474"/>
              <a:gd name="connsiteY28" fmla="*/ 368924 h 743326"/>
              <a:gd name="connsiteX29" fmla="*/ 2999872 w 4807474"/>
              <a:gd name="connsiteY29" fmla="*/ 354636 h 743326"/>
              <a:gd name="connsiteX30" fmla="*/ 2976060 w 4807474"/>
              <a:gd name="connsiteY30" fmla="*/ 349874 h 743326"/>
              <a:gd name="connsiteX31" fmla="*/ 2937960 w 4807474"/>
              <a:gd name="connsiteY31" fmla="*/ 345111 h 743326"/>
              <a:gd name="connsiteX32" fmla="*/ 2866522 w 4807474"/>
              <a:gd name="connsiteY32" fmla="*/ 340349 h 743326"/>
              <a:gd name="connsiteX33" fmla="*/ 2771272 w 4807474"/>
              <a:gd name="connsiteY33" fmla="*/ 330824 h 743326"/>
              <a:gd name="connsiteX34" fmla="*/ 1509210 w 4807474"/>
              <a:gd name="connsiteY34" fmla="*/ 335586 h 743326"/>
              <a:gd name="connsiteX35" fmla="*/ 1475872 w 4807474"/>
              <a:gd name="connsiteY35" fmla="*/ 345111 h 743326"/>
              <a:gd name="connsiteX36" fmla="*/ 1447297 w 4807474"/>
              <a:gd name="connsiteY36" fmla="*/ 349874 h 743326"/>
              <a:gd name="connsiteX37" fmla="*/ 1428247 w 4807474"/>
              <a:gd name="connsiteY37" fmla="*/ 359399 h 743326"/>
              <a:gd name="connsiteX38" fmla="*/ 1413960 w 4807474"/>
              <a:gd name="connsiteY38" fmla="*/ 364161 h 743326"/>
              <a:gd name="connsiteX39" fmla="*/ 1371097 w 4807474"/>
              <a:gd name="connsiteY39" fmla="*/ 373686 h 743326"/>
              <a:gd name="connsiteX40" fmla="*/ 1352047 w 4807474"/>
              <a:gd name="connsiteY40" fmla="*/ 383211 h 743326"/>
              <a:gd name="connsiteX41" fmla="*/ 1271085 w 4807474"/>
              <a:gd name="connsiteY41" fmla="*/ 402261 h 743326"/>
              <a:gd name="connsiteX42" fmla="*/ 1194885 w 4807474"/>
              <a:gd name="connsiteY42" fmla="*/ 416549 h 743326"/>
              <a:gd name="connsiteX43" fmla="*/ 1137735 w 4807474"/>
              <a:gd name="connsiteY43" fmla="*/ 430836 h 743326"/>
              <a:gd name="connsiteX44" fmla="*/ 1094872 w 4807474"/>
              <a:gd name="connsiteY44" fmla="*/ 445124 h 743326"/>
              <a:gd name="connsiteX45" fmla="*/ 1071060 w 4807474"/>
              <a:gd name="connsiteY45" fmla="*/ 449886 h 743326"/>
              <a:gd name="connsiteX46" fmla="*/ 1056772 w 4807474"/>
              <a:gd name="connsiteY46" fmla="*/ 454649 h 743326"/>
              <a:gd name="connsiteX47" fmla="*/ 1037722 w 4807474"/>
              <a:gd name="connsiteY47" fmla="*/ 459411 h 743326"/>
              <a:gd name="connsiteX48" fmla="*/ 1004385 w 4807474"/>
              <a:gd name="connsiteY48" fmla="*/ 473699 h 743326"/>
              <a:gd name="connsiteX49" fmla="*/ 966285 w 4807474"/>
              <a:gd name="connsiteY49" fmla="*/ 478461 h 743326"/>
              <a:gd name="connsiteX50" fmla="*/ 913897 w 4807474"/>
              <a:gd name="connsiteY50" fmla="*/ 487986 h 743326"/>
              <a:gd name="connsiteX51" fmla="*/ 861510 w 4807474"/>
              <a:gd name="connsiteY51" fmla="*/ 497511 h 743326"/>
              <a:gd name="connsiteX52" fmla="*/ 832935 w 4807474"/>
              <a:gd name="connsiteY52" fmla="*/ 511799 h 743326"/>
              <a:gd name="connsiteX53" fmla="*/ 794835 w 4807474"/>
              <a:gd name="connsiteY53" fmla="*/ 516561 h 743326"/>
              <a:gd name="connsiteX54" fmla="*/ 732922 w 4807474"/>
              <a:gd name="connsiteY54" fmla="*/ 526086 h 743326"/>
              <a:gd name="connsiteX55" fmla="*/ 699585 w 4807474"/>
              <a:gd name="connsiteY55" fmla="*/ 535611 h 743326"/>
              <a:gd name="connsiteX56" fmla="*/ 680535 w 4807474"/>
              <a:gd name="connsiteY56" fmla="*/ 545136 h 743326"/>
              <a:gd name="connsiteX57" fmla="*/ 642435 w 4807474"/>
              <a:gd name="connsiteY57" fmla="*/ 549899 h 743326"/>
              <a:gd name="connsiteX58" fmla="*/ 618622 w 4807474"/>
              <a:gd name="connsiteY58" fmla="*/ 559424 h 743326"/>
              <a:gd name="connsiteX59" fmla="*/ 585285 w 4807474"/>
              <a:gd name="connsiteY59" fmla="*/ 568949 h 743326"/>
              <a:gd name="connsiteX60" fmla="*/ 561472 w 4807474"/>
              <a:gd name="connsiteY60" fmla="*/ 578474 h 743326"/>
              <a:gd name="connsiteX61" fmla="*/ 532897 w 4807474"/>
              <a:gd name="connsiteY61" fmla="*/ 583236 h 743326"/>
              <a:gd name="connsiteX62" fmla="*/ 494797 w 4807474"/>
              <a:gd name="connsiteY62" fmla="*/ 592761 h 743326"/>
              <a:gd name="connsiteX63" fmla="*/ 470985 w 4807474"/>
              <a:gd name="connsiteY63" fmla="*/ 602286 h 743326"/>
              <a:gd name="connsiteX64" fmla="*/ 456697 w 4807474"/>
              <a:gd name="connsiteY64" fmla="*/ 607049 h 743326"/>
              <a:gd name="connsiteX65" fmla="*/ 432885 w 4807474"/>
              <a:gd name="connsiteY65" fmla="*/ 616574 h 743326"/>
              <a:gd name="connsiteX66" fmla="*/ 385260 w 4807474"/>
              <a:gd name="connsiteY66" fmla="*/ 626099 h 743326"/>
              <a:gd name="connsiteX67" fmla="*/ 313822 w 4807474"/>
              <a:gd name="connsiteY67" fmla="*/ 645149 h 743326"/>
              <a:gd name="connsiteX68" fmla="*/ 275722 w 4807474"/>
              <a:gd name="connsiteY68" fmla="*/ 659436 h 743326"/>
              <a:gd name="connsiteX69" fmla="*/ 242385 w 4807474"/>
              <a:gd name="connsiteY69" fmla="*/ 668961 h 743326"/>
              <a:gd name="connsiteX70" fmla="*/ 228097 w 4807474"/>
              <a:gd name="connsiteY70" fmla="*/ 673724 h 743326"/>
              <a:gd name="connsiteX71" fmla="*/ 194760 w 4807474"/>
              <a:gd name="connsiteY71" fmla="*/ 678486 h 743326"/>
              <a:gd name="connsiteX72" fmla="*/ 151897 w 4807474"/>
              <a:gd name="connsiteY72" fmla="*/ 692774 h 743326"/>
              <a:gd name="connsiteX73" fmla="*/ 123322 w 4807474"/>
              <a:gd name="connsiteY73" fmla="*/ 702299 h 743326"/>
              <a:gd name="connsiteX74" fmla="*/ 85222 w 4807474"/>
              <a:gd name="connsiteY74" fmla="*/ 716586 h 743326"/>
              <a:gd name="connsiteX75" fmla="*/ 51885 w 4807474"/>
              <a:gd name="connsiteY75" fmla="*/ 726111 h 743326"/>
              <a:gd name="connsiteX76" fmla="*/ 23310 w 4807474"/>
              <a:gd name="connsiteY76" fmla="*/ 735636 h 743326"/>
              <a:gd name="connsiteX77" fmla="*/ 4260 w 4807474"/>
              <a:gd name="connsiteY77" fmla="*/ 740399 h 743326"/>
              <a:gd name="connsiteX78" fmla="*/ 4260 w 4807474"/>
              <a:gd name="connsiteY78" fmla="*/ 726111 h 74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807474" h="743326">
                <a:moveTo>
                  <a:pt x="4804860" y="2211"/>
                </a:moveTo>
                <a:cubicBezTo>
                  <a:pt x="4794421" y="54403"/>
                  <a:pt x="4807474" y="0"/>
                  <a:pt x="4790572" y="45074"/>
                </a:cubicBezTo>
                <a:cubicBezTo>
                  <a:pt x="4788274" y="51203"/>
                  <a:pt x="4788108" y="57995"/>
                  <a:pt x="4785810" y="64124"/>
                </a:cubicBezTo>
                <a:cubicBezTo>
                  <a:pt x="4783317" y="70772"/>
                  <a:pt x="4779082" y="76649"/>
                  <a:pt x="4776285" y="83174"/>
                </a:cubicBezTo>
                <a:cubicBezTo>
                  <a:pt x="4769623" y="98718"/>
                  <a:pt x="4773278" y="100718"/>
                  <a:pt x="4761997" y="116511"/>
                </a:cubicBezTo>
                <a:cubicBezTo>
                  <a:pt x="4758082" y="121992"/>
                  <a:pt x="4751625" y="125318"/>
                  <a:pt x="4747710" y="130799"/>
                </a:cubicBezTo>
                <a:cubicBezTo>
                  <a:pt x="4716375" y="174670"/>
                  <a:pt x="4761039" y="126997"/>
                  <a:pt x="4723897" y="164136"/>
                </a:cubicBezTo>
                <a:cubicBezTo>
                  <a:pt x="4708459" y="195011"/>
                  <a:pt x="4721873" y="174837"/>
                  <a:pt x="4690560" y="202236"/>
                </a:cubicBezTo>
                <a:cubicBezTo>
                  <a:pt x="4667725" y="222217"/>
                  <a:pt x="4670162" y="231485"/>
                  <a:pt x="4633410" y="249861"/>
                </a:cubicBezTo>
                <a:cubicBezTo>
                  <a:pt x="4627060" y="253036"/>
                  <a:pt x="4620380" y="255623"/>
                  <a:pt x="4614360" y="259386"/>
                </a:cubicBezTo>
                <a:cubicBezTo>
                  <a:pt x="4582445" y="279333"/>
                  <a:pt x="4608483" y="269468"/>
                  <a:pt x="4571497" y="287961"/>
                </a:cubicBezTo>
                <a:cubicBezTo>
                  <a:pt x="4567007" y="290206"/>
                  <a:pt x="4561768" y="290620"/>
                  <a:pt x="4557210" y="292724"/>
                </a:cubicBezTo>
                <a:cubicBezTo>
                  <a:pt x="4511217" y="313952"/>
                  <a:pt x="4517420" y="314988"/>
                  <a:pt x="4476247" y="330824"/>
                </a:cubicBezTo>
                <a:cubicBezTo>
                  <a:pt x="4466876" y="334428"/>
                  <a:pt x="4456788" y="336142"/>
                  <a:pt x="4447672" y="340349"/>
                </a:cubicBezTo>
                <a:cubicBezTo>
                  <a:pt x="4436051" y="345712"/>
                  <a:pt x="4426551" y="355582"/>
                  <a:pt x="4414335" y="359399"/>
                </a:cubicBezTo>
                <a:cubicBezTo>
                  <a:pt x="4400614" y="363687"/>
                  <a:pt x="4385737" y="362378"/>
                  <a:pt x="4371472" y="364161"/>
                </a:cubicBezTo>
                <a:cubicBezTo>
                  <a:pt x="4360334" y="365553"/>
                  <a:pt x="4349247" y="367336"/>
                  <a:pt x="4338135" y="368924"/>
                </a:cubicBezTo>
                <a:cubicBezTo>
                  <a:pt x="4224333" y="406857"/>
                  <a:pt x="4306665" y="381443"/>
                  <a:pt x="4228597" y="402261"/>
                </a:cubicBezTo>
                <a:cubicBezTo>
                  <a:pt x="4217430" y="405239"/>
                  <a:pt x="4206689" y="410072"/>
                  <a:pt x="4195260" y="411786"/>
                </a:cubicBezTo>
                <a:cubicBezTo>
                  <a:pt x="4174790" y="414857"/>
                  <a:pt x="4153985" y="414961"/>
                  <a:pt x="4133347" y="416549"/>
                </a:cubicBezTo>
                <a:cubicBezTo>
                  <a:pt x="4125410" y="419724"/>
                  <a:pt x="4117783" y="423825"/>
                  <a:pt x="4109535" y="426074"/>
                </a:cubicBezTo>
                <a:cubicBezTo>
                  <a:pt x="4088670" y="431764"/>
                  <a:pt x="4037992" y="434417"/>
                  <a:pt x="4023810" y="435599"/>
                </a:cubicBezTo>
                <a:lnTo>
                  <a:pt x="3385635" y="430836"/>
                </a:lnTo>
                <a:cubicBezTo>
                  <a:pt x="3374080" y="430590"/>
                  <a:pt x="3363181" y="425198"/>
                  <a:pt x="3352297" y="421311"/>
                </a:cubicBezTo>
                <a:cubicBezTo>
                  <a:pt x="3314008" y="407637"/>
                  <a:pt x="3325163" y="405407"/>
                  <a:pt x="3285622" y="397499"/>
                </a:cubicBezTo>
                <a:cubicBezTo>
                  <a:pt x="3273072" y="394989"/>
                  <a:pt x="3260126" y="394960"/>
                  <a:pt x="3247522" y="392736"/>
                </a:cubicBezTo>
                <a:cubicBezTo>
                  <a:pt x="3233109" y="390192"/>
                  <a:pt x="3219073" y="385754"/>
                  <a:pt x="3204660" y="383211"/>
                </a:cubicBezTo>
                <a:cubicBezTo>
                  <a:pt x="3192056" y="380987"/>
                  <a:pt x="3179247" y="380141"/>
                  <a:pt x="3166560" y="378449"/>
                </a:cubicBezTo>
                <a:cubicBezTo>
                  <a:pt x="3067972" y="365304"/>
                  <a:pt x="3204310" y="382571"/>
                  <a:pt x="3095122" y="368924"/>
                </a:cubicBezTo>
                <a:cubicBezTo>
                  <a:pt x="3033856" y="351419"/>
                  <a:pt x="3087684" y="364393"/>
                  <a:pt x="2999872" y="354636"/>
                </a:cubicBezTo>
                <a:cubicBezTo>
                  <a:pt x="2991827" y="353742"/>
                  <a:pt x="2984060" y="351105"/>
                  <a:pt x="2976060" y="349874"/>
                </a:cubicBezTo>
                <a:cubicBezTo>
                  <a:pt x="2963410" y="347928"/>
                  <a:pt x="2950711" y="346220"/>
                  <a:pt x="2937960" y="345111"/>
                </a:cubicBezTo>
                <a:cubicBezTo>
                  <a:pt x="2914184" y="343044"/>
                  <a:pt x="2890335" y="341936"/>
                  <a:pt x="2866522" y="340349"/>
                </a:cubicBezTo>
                <a:cubicBezTo>
                  <a:pt x="2830138" y="334284"/>
                  <a:pt x="2814883" y="330824"/>
                  <a:pt x="2771272" y="330824"/>
                </a:cubicBezTo>
                <a:lnTo>
                  <a:pt x="1509210" y="335586"/>
                </a:lnTo>
                <a:cubicBezTo>
                  <a:pt x="1498097" y="338761"/>
                  <a:pt x="1487133" y="342512"/>
                  <a:pt x="1475872" y="345111"/>
                </a:cubicBezTo>
                <a:cubicBezTo>
                  <a:pt x="1466463" y="347282"/>
                  <a:pt x="1456546" y="347099"/>
                  <a:pt x="1447297" y="349874"/>
                </a:cubicBezTo>
                <a:cubicBezTo>
                  <a:pt x="1440497" y="351914"/>
                  <a:pt x="1434773" y="356602"/>
                  <a:pt x="1428247" y="359399"/>
                </a:cubicBezTo>
                <a:cubicBezTo>
                  <a:pt x="1423633" y="361376"/>
                  <a:pt x="1418787" y="362782"/>
                  <a:pt x="1413960" y="364161"/>
                </a:cubicBezTo>
                <a:cubicBezTo>
                  <a:pt x="1398256" y="368648"/>
                  <a:pt x="1387479" y="370410"/>
                  <a:pt x="1371097" y="373686"/>
                </a:cubicBezTo>
                <a:cubicBezTo>
                  <a:pt x="1364747" y="376861"/>
                  <a:pt x="1358719" y="380785"/>
                  <a:pt x="1352047" y="383211"/>
                </a:cubicBezTo>
                <a:cubicBezTo>
                  <a:pt x="1323476" y="393600"/>
                  <a:pt x="1301560" y="395489"/>
                  <a:pt x="1271085" y="402261"/>
                </a:cubicBezTo>
                <a:cubicBezTo>
                  <a:pt x="1217264" y="414221"/>
                  <a:pt x="1242711" y="409716"/>
                  <a:pt x="1194885" y="416549"/>
                </a:cubicBezTo>
                <a:cubicBezTo>
                  <a:pt x="1157149" y="429128"/>
                  <a:pt x="1176214" y="424424"/>
                  <a:pt x="1137735" y="430836"/>
                </a:cubicBezTo>
                <a:cubicBezTo>
                  <a:pt x="1123447" y="435599"/>
                  <a:pt x="1109640" y="442171"/>
                  <a:pt x="1094872" y="445124"/>
                </a:cubicBezTo>
                <a:cubicBezTo>
                  <a:pt x="1086935" y="446711"/>
                  <a:pt x="1078913" y="447923"/>
                  <a:pt x="1071060" y="449886"/>
                </a:cubicBezTo>
                <a:cubicBezTo>
                  <a:pt x="1066190" y="451104"/>
                  <a:pt x="1061599" y="453270"/>
                  <a:pt x="1056772" y="454649"/>
                </a:cubicBezTo>
                <a:cubicBezTo>
                  <a:pt x="1050478" y="456447"/>
                  <a:pt x="1044072" y="457824"/>
                  <a:pt x="1037722" y="459411"/>
                </a:cubicBezTo>
                <a:cubicBezTo>
                  <a:pt x="1028344" y="464100"/>
                  <a:pt x="1015394" y="471697"/>
                  <a:pt x="1004385" y="473699"/>
                </a:cubicBezTo>
                <a:cubicBezTo>
                  <a:pt x="991793" y="475989"/>
                  <a:pt x="978985" y="476874"/>
                  <a:pt x="966285" y="478461"/>
                </a:cubicBezTo>
                <a:cubicBezTo>
                  <a:pt x="933688" y="486611"/>
                  <a:pt x="958271" y="481159"/>
                  <a:pt x="913897" y="487986"/>
                </a:cubicBezTo>
                <a:cubicBezTo>
                  <a:pt x="887511" y="492045"/>
                  <a:pt x="886263" y="492561"/>
                  <a:pt x="861510" y="497511"/>
                </a:cubicBezTo>
                <a:cubicBezTo>
                  <a:pt x="851985" y="502274"/>
                  <a:pt x="843175" y="508873"/>
                  <a:pt x="832935" y="511799"/>
                </a:cubicBezTo>
                <a:cubicBezTo>
                  <a:pt x="820629" y="515315"/>
                  <a:pt x="807505" y="514751"/>
                  <a:pt x="794835" y="516561"/>
                </a:cubicBezTo>
                <a:cubicBezTo>
                  <a:pt x="774164" y="519514"/>
                  <a:pt x="753485" y="522457"/>
                  <a:pt x="732922" y="526086"/>
                </a:cubicBezTo>
                <a:cubicBezTo>
                  <a:pt x="726080" y="527294"/>
                  <a:pt x="706984" y="532440"/>
                  <a:pt x="699585" y="535611"/>
                </a:cubicBezTo>
                <a:cubicBezTo>
                  <a:pt x="693059" y="538408"/>
                  <a:pt x="687423" y="543414"/>
                  <a:pt x="680535" y="545136"/>
                </a:cubicBezTo>
                <a:cubicBezTo>
                  <a:pt x="668118" y="548240"/>
                  <a:pt x="655135" y="548311"/>
                  <a:pt x="642435" y="549899"/>
                </a:cubicBezTo>
                <a:cubicBezTo>
                  <a:pt x="634497" y="553074"/>
                  <a:pt x="626732" y="556721"/>
                  <a:pt x="618622" y="559424"/>
                </a:cubicBezTo>
                <a:cubicBezTo>
                  <a:pt x="573573" y="574440"/>
                  <a:pt x="621986" y="555186"/>
                  <a:pt x="585285" y="568949"/>
                </a:cubicBezTo>
                <a:cubicBezTo>
                  <a:pt x="577280" y="571951"/>
                  <a:pt x="569720" y="576225"/>
                  <a:pt x="561472" y="578474"/>
                </a:cubicBezTo>
                <a:cubicBezTo>
                  <a:pt x="552156" y="581015"/>
                  <a:pt x="542339" y="581213"/>
                  <a:pt x="532897" y="583236"/>
                </a:cubicBezTo>
                <a:cubicBezTo>
                  <a:pt x="520097" y="585979"/>
                  <a:pt x="507309" y="588911"/>
                  <a:pt x="494797" y="592761"/>
                </a:cubicBezTo>
                <a:cubicBezTo>
                  <a:pt x="486626" y="595275"/>
                  <a:pt x="478989" y="599284"/>
                  <a:pt x="470985" y="602286"/>
                </a:cubicBezTo>
                <a:cubicBezTo>
                  <a:pt x="466284" y="604049"/>
                  <a:pt x="461398" y="605286"/>
                  <a:pt x="456697" y="607049"/>
                </a:cubicBezTo>
                <a:cubicBezTo>
                  <a:pt x="448693" y="610051"/>
                  <a:pt x="441133" y="614325"/>
                  <a:pt x="432885" y="616574"/>
                </a:cubicBezTo>
                <a:cubicBezTo>
                  <a:pt x="360726" y="636253"/>
                  <a:pt x="438844" y="609612"/>
                  <a:pt x="385260" y="626099"/>
                </a:cubicBezTo>
                <a:cubicBezTo>
                  <a:pt x="323781" y="645016"/>
                  <a:pt x="363315" y="636899"/>
                  <a:pt x="313822" y="645149"/>
                </a:cubicBezTo>
                <a:cubicBezTo>
                  <a:pt x="286102" y="659009"/>
                  <a:pt x="304255" y="651654"/>
                  <a:pt x="275722" y="659436"/>
                </a:cubicBezTo>
                <a:cubicBezTo>
                  <a:pt x="264572" y="662477"/>
                  <a:pt x="253455" y="665640"/>
                  <a:pt x="242385" y="668961"/>
                </a:cubicBezTo>
                <a:cubicBezTo>
                  <a:pt x="237576" y="670404"/>
                  <a:pt x="233020" y="672739"/>
                  <a:pt x="228097" y="673724"/>
                </a:cubicBezTo>
                <a:cubicBezTo>
                  <a:pt x="217090" y="675925"/>
                  <a:pt x="205872" y="676899"/>
                  <a:pt x="194760" y="678486"/>
                </a:cubicBezTo>
                <a:cubicBezTo>
                  <a:pt x="168380" y="696072"/>
                  <a:pt x="192962" y="682507"/>
                  <a:pt x="151897" y="692774"/>
                </a:cubicBezTo>
                <a:cubicBezTo>
                  <a:pt x="142157" y="695209"/>
                  <a:pt x="132847" y="699124"/>
                  <a:pt x="123322" y="702299"/>
                </a:cubicBezTo>
                <a:cubicBezTo>
                  <a:pt x="90898" y="713107"/>
                  <a:pt x="130771" y="699504"/>
                  <a:pt x="85222" y="716586"/>
                </a:cubicBezTo>
                <a:cubicBezTo>
                  <a:pt x="63869" y="724594"/>
                  <a:pt x="76922" y="718600"/>
                  <a:pt x="51885" y="726111"/>
                </a:cubicBezTo>
                <a:cubicBezTo>
                  <a:pt x="42268" y="728996"/>
                  <a:pt x="33050" y="733201"/>
                  <a:pt x="23310" y="735636"/>
                </a:cubicBezTo>
                <a:cubicBezTo>
                  <a:pt x="16960" y="737224"/>
                  <a:pt x="10114" y="743326"/>
                  <a:pt x="4260" y="740399"/>
                </a:cubicBezTo>
                <a:cubicBezTo>
                  <a:pt x="0" y="738269"/>
                  <a:pt x="4260" y="730874"/>
                  <a:pt x="4260" y="72611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57554" y="2143116"/>
            <a:ext cx="368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이벤트가 발생하면 </a:t>
            </a:r>
            <a:r>
              <a:rPr lang="en-US" altLang="ko-KR" sz="1200" dirty="0" err="1" smtClean="0"/>
              <a:t>addEventListener</a:t>
            </a:r>
            <a:r>
              <a:rPr lang="ko-KR" altLang="en-US" sz="1200" dirty="0" smtClean="0"/>
              <a:t>함수에 발생한</a:t>
            </a:r>
            <a:endParaRPr lang="en-US" altLang="ko-KR" sz="1200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event</a:t>
            </a:r>
            <a:r>
              <a:rPr lang="ko-KR" altLang="en-US" sz="1200" dirty="0" smtClean="0"/>
              <a:t>객체를 매개변수로 할당해준다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3786182" y="2571744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9058" y="2571744"/>
            <a:ext cx="2893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브라우저에서 생성된 </a:t>
            </a:r>
            <a:r>
              <a:rPr lang="en-US" altLang="ko-KR" sz="1200" b="1" dirty="0" err="1" smtClean="0"/>
              <a:t>window.event</a:t>
            </a:r>
            <a:endParaRPr lang="en-US" altLang="ko-KR" sz="1200" b="1" dirty="0" smtClean="0"/>
          </a:p>
          <a:p>
            <a:r>
              <a:rPr lang="ko-KR" altLang="en-US" sz="1200" dirty="0" smtClean="0"/>
              <a:t>객체를 할당해준다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H="1">
            <a:off x="5500694" y="5429264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00562" y="4857760"/>
            <a:ext cx="4336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속성하나에 여러 개의 값을 설정한다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width=</a:t>
            </a:r>
            <a:r>
              <a:rPr lang="ko-KR" altLang="en-US" sz="1200" dirty="0" smtClean="0"/>
              <a:t>넓이</a:t>
            </a:r>
            <a:r>
              <a:rPr lang="en-US" altLang="ko-KR" sz="1200" dirty="0" smtClean="0"/>
              <a:t>,height=</a:t>
            </a:r>
            <a:r>
              <a:rPr lang="ko-KR" altLang="en-US" sz="1200" dirty="0" smtClean="0"/>
              <a:t>높이</a:t>
            </a:r>
            <a:r>
              <a:rPr lang="en-US" altLang="ko-KR" sz="1200" dirty="0" smtClean="0"/>
              <a:t>,top=x</a:t>
            </a:r>
            <a:r>
              <a:rPr lang="ko-KR" altLang="en-US" sz="1200" dirty="0" smtClean="0"/>
              <a:t>좌표</a:t>
            </a:r>
            <a:r>
              <a:rPr lang="en-US" altLang="ko-KR" sz="1200" dirty="0" smtClean="0"/>
              <a:t>,left=y</a:t>
            </a:r>
            <a:r>
              <a:rPr lang="ko-KR" altLang="en-US" sz="1200" dirty="0" smtClean="0"/>
              <a:t>좌표</a:t>
            </a:r>
            <a:r>
              <a:rPr lang="en-US" altLang="ko-KR" sz="1200" dirty="0" smtClean="0"/>
              <a:t>,scrolling=yes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7290" y="571480"/>
            <a:ext cx="2786082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8572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아이</a:t>
            </a:r>
            <a:r>
              <a:rPr lang="ko-KR" altLang="en-US" sz="1100" dirty="0"/>
              <a:t>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19293" y="881040"/>
            <a:ext cx="78581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6075" y="871521"/>
            <a:ext cx="78581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중복확인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0628" y="1071546"/>
            <a:ext cx="2786082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폭발 2 8"/>
          <p:cNvSpPr/>
          <p:nvPr/>
        </p:nvSpPr>
        <p:spPr>
          <a:xfrm>
            <a:off x="3643306" y="785794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7554" y="571480"/>
            <a:ext cx="1264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window.open</a:t>
            </a:r>
            <a:r>
              <a:rPr lang="en-US" altLang="ko-KR" sz="1200" b="1" dirty="0" smtClean="0"/>
              <a:t>()</a:t>
            </a:r>
            <a:endParaRPr lang="ko-KR" altLang="en-US" sz="1200" b="1" dirty="0"/>
          </a:p>
        </p:txBody>
      </p:sp>
      <p:sp>
        <p:nvSpPr>
          <p:cNvPr id="11" name="자유형 10"/>
          <p:cNvSpPr/>
          <p:nvPr/>
        </p:nvSpPr>
        <p:spPr>
          <a:xfrm>
            <a:off x="4551851" y="675115"/>
            <a:ext cx="739961" cy="358348"/>
          </a:xfrm>
          <a:custGeom>
            <a:avLst/>
            <a:gdLst>
              <a:gd name="connsiteX0" fmla="*/ 1099 w 739961"/>
              <a:gd name="connsiteY0" fmla="*/ 34498 h 358348"/>
              <a:gd name="connsiteX1" fmla="*/ 53487 w 739961"/>
              <a:gd name="connsiteY1" fmla="*/ 1160 h 358348"/>
              <a:gd name="connsiteX2" fmla="*/ 353524 w 739961"/>
              <a:gd name="connsiteY2" fmla="*/ 5923 h 358348"/>
              <a:gd name="connsiteX3" fmla="*/ 372574 w 739961"/>
              <a:gd name="connsiteY3" fmla="*/ 10685 h 358348"/>
              <a:gd name="connsiteX4" fmla="*/ 396387 w 739961"/>
              <a:gd name="connsiteY4" fmla="*/ 15448 h 358348"/>
              <a:gd name="connsiteX5" fmla="*/ 410674 w 739961"/>
              <a:gd name="connsiteY5" fmla="*/ 20210 h 358348"/>
              <a:gd name="connsiteX6" fmla="*/ 439249 w 739961"/>
              <a:gd name="connsiteY6" fmla="*/ 24973 h 358348"/>
              <a:gd name="connsiteX7" fmla="*/ 458299 w 739961"/>
              <a:gd name="connsiteY7" fmla="*/ 29735 h 358348"/>
              <a:gd name="connsiteX8" fmla="*/ 477349 w 739961"/>
              <a:gd name="connsiteY8" fmla="*/ 39260 h 358348"/>
              <a:gd name="connsiteX9" fmla="*/ 491637 w 739961"/>
              <a:gd name="connsiteY9" fmla="*/ 44023 h 358348"/>
              <a:gd name="connsiteX10" fmla="*/ 505924 w 739961"/>
              <a:gd name="connsiteY10" fmla="*/ 53548 h 358348"/>
              <a:gd name="connsiteX11" fmla="*/ 524974 w 739961"/>
              <a:gd name="connsiteY11" fmla="*/ 63073 h 358348"/>
              <a:gd name="connsiteX12" fmla="*/ 548787 w 739961"/>
              <a:gd name="connsiteY12" fmla="*/ 91648 h 358348"/>
              <a:gd name="connsiteX13" fmla="*/ 563074 w 739961"/>
              <a:gd name="connsiteY13" fmla="*/ 101173 h 358348"/>
              <a:gd name="connsiteX14" fmla="*/ 582124 w 739961"/>
              <a:gd name="connsiteY14" fmla="*/ 115460 h 358348"/>
              <a:gd name="connsiteX15" fmla="*/ 615462 w 739961"/>
              <a:gd name="connsiteY15" fmla="*/ 148798 h 358348"/>
              <a:gd name="connsiteX16" fmla="*/ 658324 w 739961"/>
              <a:gd name="connsiteY16" fmla="*/ 201185 h 358348"/>
              <a:gd name="connsiteX17" fmla="*/ 672612 w 739961"/>
              <a:gd name="connsiteY17" fmla="*/ 215473 h 358348"/>
              <a:gd name="connsiteX18" fmla="*/ 686899 w 739961"/>
              <a:gd name="connsiteY18" fmla="*/ 239285 h 358348"/>
              <a:gd name="connsiteX19" fmla="*/ 720237 w 739961"/>
              <a:gd name="connsiteY19" fmla="*/ 267860 h 358348"/>
              <a:gd name="connsiteX20" fmla="*/ 729762 w 739961"/>
              <a:gd name="connsiteY20" fmla="*/ 296435 h 358348"/>
              <a:gd name="connsiteX21" fmla="*/ 734524 w 739961"/>
              <a:gd name="connsiteY21" fmla="*/ 310723 h 358348"/>
              <a:gd name="connsiteX22" fmla="*/ 739287 w 739961"/>
              <a:gd name="connsiteY22" fmla="*/ 358348 h 35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9961" h="358348">
                <a:moveTo>
                  <a:pt x="1099" y="34498"/>
                </a:moveTo>
                <a:cubicBezTo>
                  <a:pt x="7999" y="0"/>
                  <a:pt x="0" y="1893"/>
                  <a:pt x="53487" y="1160"/>
                </a:cubicBezTo>
                <a:lnTo>
                  <a:pt x="353524" y="5923"/>
                </a:lnTo>
                <a:cubicBezTo>
                  <a:pt x="359874" y="7510"/>
                  <a:pt x="366184" y="9265"/>
                  <a:pt x="372574" y="10685"/>
                </a:cubicBezTo>
                <a:cubicBezTo>
                  <a:pt x="380476" y="12441"/>
                  <a:pt x="388534" y="13485"/>
                  <a:pt x="396387" y="15448"/>
                </a:cubicBezTo>
                <a:cubicBezTo>
                  <a:pt x="401257" y="16666"/>
                  <a:pt x="405774" y="19121"/>
                  <a:pt x="410674" y="20210"/>
                </a:cubicBezTo>
                <a:cubicBezTo>
                  <a:pt x="420100" y="22305"/>
                  <a:pt x="429780" y="23079"/>
                  <a:pt x="439249" y="24973"/>
                </a:cubicBezTo>
                <a:cubicBezTo>
                  <a:pt x="445667" y="26257"/>
                  <a:pt x="451949" y="28148"/>
                  <a:pt x="458299" y="29735"/>
                </a:cubicBezTo>
                <a:cubicBezTo>
                  <a:pt x="464649" y="32910"/>
                  <a:pt x="470824" y="36463"/>
                  <a:pt x="477349" y="39260"/>
                </a:cubicBezTo>
                <a:cubicBezTo>
                  <a:pt x="481963" y="41238"/>
                  <a:pt x="487147" y="41778"/>
                  <a:pt x="491637" y="44023"/>
                </a:cubicBezTo>
                <a:cubicBezTo>
                  <a:pt x="496756" y="46583"/>
                  <a:pt x="500954" y="50708"/>
                  <a:pt x="505924" y="53548"/>
                </a:cubicBezTo>
                <a:cubicBezTo>
                  <a:pt x="512088" y="57070"/>
                  <a:pt x="519197" y="58947"/>
                  <a:pt x="524974" y="63073"/>
                </a:cubicBezTo>
                <a:cubicBezTo>
                  <a:pt x="552282" y="82578"/>
                  <a:pt x="527901" y="70761"/>
                  <a:pt x="548787" y="91648"/>
                </a:cubicBezTo>
                <a:cubicBezTo>
                  <a:pt x="552834" y="95695"/>
                  <a:pt x="558416" y="97846"/>
                  <a:pt x="563074" y="101173"/>
                </a:cubicBezTo>
                <a:cubicBezTo>
                  <a:pt x="569533" y="105787"/>
                  <a:pt x="576251" y="110121"/>
                  <a:pt x="582124" y="115460"/>
                </a:cubicBezTo>
                <a:cubicBezTo>
                  <a:pt x="593753" y="126031"/>
                  <a:pt x="605510" y="136635"/>
                  <a:pt x="615462" y="148798"/>
                </a:cubicBezTo>
                <a:cubicBezTo>
                  <a:pt x="629749" y="166260"/>
                  <a:pt x="642370" y="185231"/>
                  <a:pt x="658324" y="201185"/>
                </a:cubicBezTo>
                <a:cubicBezTo>
                  <a:pt x="663087" y="205948"/>
                  <a:pt x="668571" y="210085"/>
                  <a:pt x="672612" y="215473"/>
                </a:cubicBezTo>
                <a:cubicBezTo>
                  <a:pt x="678166" y="222878"/>
                  <a:pt x="681216" y="231978"/>
                  <a:pt x="686899" y="239285"/>
                </a:cubicBezTo>
                <a:cubicBezTo>
                  <a:pt x="699336" y="255276"/>
                  <a:pt x="705272" y="257883"/>
                  <a:pt x="720237" y="267860"/>
                </a:cubicBezTo>
                <a:lnTo>
                  <a:pt x="729762" y="296435"/>
                </a:lnTo>
                <a:lnTo>
                  <a:pt x="734524" y="310723"/>
                </a:lnTo>
                <a:cubicBezTo>
                  <a:pt x="739961" y="348775"/>
                  <a:pt x="739287" y="332835"/>
                  <a:pt x="739287" y="35834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43768" y="714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자</a:t>
            </a:r>
            <a:r>
              <a:rPr lang="ko-KR" altLang="en-US" sz="1100" dirty="0" err="1"/>
              <a:t>식</a:t>
            </a:r>
            <a:r>
              <a:rPr lang="ko-KR" altLang="en-US" sz="1100" dirty="0" err="1" smtClean="0"/>
              <a:t>창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5357818" y="128586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아이디중복확인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157793" y="164305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아이</a:t>
            </a:r>
            <a:r>
              <a:rPr lang="ko-KR" altLang="en-US" sz="1100" dirty="0"/>
              <a:t>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76920" y="1666858"/>
            <a:ext cx="78581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43702" y="1657339"/>
            <a:ext cx="78581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100" b="1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7353" y="1952944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Xxx </a:t>
            </a:r>
            <a:r>
              <a:rPr lang="ko-KR" altLang="en-US" sz="1100" dirty="0" smtClean="0"/>
              <a:t>사용가능 </a:t>
            </a:r>
            <a:r>
              <a:rPr lang="en-US" altLang="ko-KR" sz="1100" dirty="0" smtClean="0"/>
              <a:t>| </a:t>
            </a:r>
            <a:r>
              <a:rPr lang="ko-KR" altLang="en-US" sz="1100" dirty="0" smtClean="0"/>
              <a:t>불가능</a:t>
            </a:r>
            <a:endParaRPr lang="ko-KR" altLang="en-US" sz="1100" dirty="0"/>
          </a:p>
        </p:txBody>
      </p:sp>
      <p:sp>
        <p:nvSpPr>
          <p:cNvPr id="19" name="폭발 2 18"/>
          <p:cNvSpPr/>
          <p:nvPr/>
        </p:nvSpPr>
        <p:spPr>
          <a:xfrm>
            <a:off x="6072198" y="2071678"/>
            <a:ext cx="285752" cy="2857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2600325" y="1100138"/>
            <a:ext cx="3495675" cy="1400175"/>
          </a:xfrm>
          <a:custGeom>
            <a:avLst/>
            <a:gdLst>
              <a:gd name="connsiteX0" fmla="*/ 3495675 w 3495675"/>
              <a:gd name="connsiteY0" fmla="*/ 1223962 h 1400175"/>
              <a:gd name="connsiteX1" fmla="*/ 3457575 w 3495675"/>
              <a:gd name="connsiteY1" fmla="*/ 1266825 h 1400175"/>
              <a:gd name="connsiteX2" fmla="*/ 3429000 w 3495675"/>
              <a:gd name="connsiteY2" fmla="*/ 1285875 h 1400175"/>
              <a:gd name="connsiteX3" fmla="*/ 3381375 w 3495675"/>
              <a:gd name="connsiteY3" fmla="*/ 1309687 h 1400175"/>
              <a:gd name="connsiteX4" fmla="*/ 3338513 w 3495675"/>
              <a:gd name="connsiteY4" fmla="*/ 1323975 h 1400175"/>
              <a:gd name="connsiteX5" fmla="*/ 3314700 w 3495675"/>
              <a:gd name="connsiteY5" fmla="*/ 1338262 h 1400175"/>
              <a:gd name="connsiteX6" fmla="*/ 3300413 w 3495675"/>
              <a:gd name="connsiteY6" fmla="*/ 1347787 h 1400175"/>
              <a:gd name="connsiteX7" fmla="*/ 3267075 w 3495675"/>
              <a:gd name="connsiteY7" fmla="*/ 1357312 h 1400175"/>
              <a:gd name="connsiteX8" fmla="*/ 3252788 w 3495675"/>
              <a:gd name="connsiteY8" fmla="*/ 1362075 h 1400175"/>
              <a:gd name="connsiteX9" fmla="*/ 3214688 w 3495675"/>
              <a:gd name="connsiteY9" fmla="*/ 1371600 h 1400175"/>
              <a:gd name="connsiteX10" fmla="*/ 3195638 w 3495675"/>
              <a:gd name="connsiteY10" fmla="*/ 1376362 h 1400175"/>
              <a:gd name="connsiteX11" fmla="*/ 3176588 w 3495675"/>
              <a:gd name="connsiteY11" fmla="*/ 1381125 h 1400175"/>
              <a:gd name="connsiteX12" fmla="*/ 3148013 w 3495675"/>
              <a:gd name="connsiteY12" fmla="*/ 1385887 h 1400175"/>
              <a:gd name="connsiteX13" fmla="*/ 3119438 w 3495675"/>
              <a:gd name="connsiteY13" fmla="*/ 1395412 h 1400175"/>
              <a:gd name="connsiteX14" fmla="*/ 3086100 w 3495675"/>
              <a:gd name="connsiteY14" fmla="*/ 1400175 h 1400175"/>
              <a:gd name="connsiteX15" fmla="*/ 2738438 w 3495675"/>
              <a:gd name="connsiteY15" fmla="*/ 1395412 h 1400175"/>
              <a:gd name="connsiteX16" fmla="*/ 2690813 w 3495675"/>
              <a:gd name="connsiteY16" fmla="*/ 1390650 h 1400175"/>
              <a:gd name="connsiteX17" fmla="*/ 2647950 w 3495675"/>
              <a:gd name="connsiteY17" fmla="*/ 1371600 h 1400175"/>
              <a:gd name="connsiteX18" fmla="*/ 2566988 w 3495675"/>
              <a:gd name="connsiteY18" fmla="*/ 1347787 h 1400175"/>
              <a:gd name="connsiteX19" fmla="*/ 2447925 w 3495675"/>
              <a:gd name="connsiteY19" fmla="*/ 1309687 h 1400175"/>
              <a:gd name="connsiteX20" fmla="*/ 2419350 w 3495675"/>
              <a:gd name="connsiteY20" fmla="*/ 1295400 h 1400175"/>
              <a:gd name="connsiteX21" fmla="*/ 2386013 w 3495675"/>
              <a:gd name="connsiteY21" fmla="*/ 1285875 h 1400175"/>
              <a:gd name="connsiteX22" fmla="*/ 2347913 w 3495675"/>
              <a:gd name="connsiteY22" fmla="*/ 1271587 h 1400175"/>
              <a:gd name="connsiteX23" fmla="*/ 2319338 w 3495675"/>
              <a:gd name="connsiteY23" fmla="*/ 1262062 h 1400175"/>
              <a:gd name="connsiteX24" fmla="*/ 2243138 w 3495675"/>
              <a:gd name="connsiteY24" fmla="*/ 1219200 h 1400175"/>
              <a:gd name="connsiteX25" fmla="*/ 2214563 w 3495675"/>
              <a:gd name="connsiteY25" fmla="*/ 1209675 h 1400175"/>
              <a:gd name="connsiteX26" fmla="*/ 2147888 w 3495675"/>
              <a:gd name="connsiteY26" fmla="*/ 1166812 h 1400175"/>
              <a:gd name="connsiteX27" fmla="*/ 2095500 w 3495675"/>
              <a:gd name="connsiteY27" fmla="*/ 1138237 h 1400175"/>
              <a:gd name="connsiteX28" fmla="*/ 2076450 w 3495675"/>
              <a:gd name="connsiteY28" fmla="*/ 1123950 h 1400175"/>
              <a:gd name="connsiteX29" fmla="*/ 2033588 w 3495675"/>
              <a:gd name="connsiteY29" fmla="*/ 1100137 h 1400175"/>
              <a:gd name="connsiteX30" fmla="*/ 1995488 w 3495675"/>
              <a:gd name="connsiteY30" fmla="*/ 1081087 h 1400175"/>
              <a:gd name="connsiteX31" fmla="*/ 1971675 w 3495675"/>
              <a:gd name="connsiteY31" fmla="*/ 1057275 h 1400175"/>
              <a:gd name="connsiteX32" fmla="*/ 1924050 w 3495675"/>
              <a:gd name="connsiteY32" fmla="*/ 1033462 h 1400175"/>
              <a:gd name="connsiteX33" fmla="*/ 1895475 w 3495675"/>
              <a:gd name="connsiteY33" fmla="*/ 1014412 h 1400175"/>
              <a:gd name="connsiteX34" fmla="*/ 1862138 w 3495675"/>
              <a:gd name="connsiteY34" fmla="*/ 995362 h 1400175"/>
              <a:gd name="connsiteX35" fmla="*/ 1828800 w 3495675"/>
              <a:gd name="connsiteY35" fmla="*/ 971550 h 1400175"/>
              <a:gd name="connsiteX36" fmla="*/ 1728788 w 3495675"/>
              <a:gd name="connsiteY36" fmla="*/ 933450 h 1400175"/>
              <a:gd name="connsiteX37" fmla="*/ 1643063 w 3495675"/>
              <a:gd name="connsiteY37" fmla="*/ 890587 h 1400175"/>
              <a:gd name="connsiteX38" fmla="*/ 1595438 w 3495675"/>
              <a:gd name="connsiteY38" fmla="*/ 885825 h 1400175"/>
              <a:gd name="connsiteX39" fmla="*/ 1552575 w 3495675"/>
              <a:gd name="connsiteY39" fmla="*/ 871537 h 1400175"/>
              <a:gd name="connsiteX40" fmla="*/ 1433513 w 3495675"/>
              <a:gd name="connsiteY40" fmla="*/ 862012 h 1400175"/>
              <a:gd name="connsiteX41" fmla="*/ 1143000 w 3495675"/>
              <a:gd name="connsiteY41" fmla="*/ 857250 h 1400175"/>
              <a:gd name="connsiteX42" fmla="*/ 1100138 w 3495675"/>
              <a:gd name="connsiteY42" fmla="*/ 847725 h 1400175"/>
              <a:gd name="connsiteX43" fmla="*/ 1057275 w 3495675"/>
              <a:gd name="connsiteY43" fmla="*/ 842962 h 1400175"/>
              <a:gd name="connsiteX44" fmla="*/ 1019175 w 3495675"/>
              <a:gd name="connsiteY44" fmla="*/ 838200 h 1400175"/>
              <a:gd name="connsiteX45" fmla="*/ 981075 w 3495675"/>
              <a:gd name="connsiteY45" fmla="*/ 828675 h 1400175"/>
              <a:gd name="connsiteX46" fmla="*/ 947738 w 3495675"/>
              <a:gd name="connsiteY46" fmla="*/ 819150 h 1400175"/>
              <a:gd name="connsiteX47" fmla="*/ 871538 w 3495675"/>
              <a:gd name="connsiteY47" fmla="*/ 809625 h 1400175"/>
              <a:gd name="connsiteX48" fmla="*/ 838200 w 3495675"/>
              <a:gd name="connsiteY48" fmla="*/ 804862 h 1400175"/>
              <a:gd name="connsiteX49" fmla="*/ 762000 w 3495675"/>
              <a:gd name="connsiteY49" fmla="*/ 781050 h 1400175"/>
              <a:gd name="connsiteX50" fmla="*/ 685800 w 3495675"/>
              <a:gd name="connsiteY50" fmla="*/ 757237 h 1400175"/>
              <a:gd name="connsiteX51" fmla="*/ 642938 w 3495675"/>
              <a:gd name="connsiteY51" fmla="*/ 738187 h 1400175"/>
              <a:gd name="connsiteX52" fmla="*/ 609600 w 3495675"/>
              <a:gd name="connsiteY52" fmla="*/ 719137 h 1400175"/>
              <a:gd name="connsiteX53" fmla="*/ 547688 w 3495675"/>
              <a:gd name="connsiteY53" fmla="*/ 690562 h 1400175"/>
              <a:gd name="connsiteX54" fmla="*/ 523875 w 3495675"/>
              <a:gd name="connsiteY54" fmla="*/ 671512 h 1400175"/>
              <a:gd name="connsiteX55" fmla="*/ 495300 w 3495675"/>
              <a:gd name="connsiteY55" fmla="*/ 652462 h 1400175"/>
              <a:gd name="connsiteX56" fmla="*/ 481013 w 3495675"/>
              <a:gd name="connsiteY56" fmla="*/ 638175 h 1400175"/>
              <a:gd name="connsiteX57" fmla="*/ 438150 w 3495675"/>
              <a:gd name="connsiteY57" fmla="*/ 604837 h 1400175"/>
              <a:gd name="connsiteX58" fmla="*/ 400050 w 3495675"/>
              <a:gd name="connsiteY58" fmla="*/ 566737 h 1400175"/>
              <a:gd name="connsiteX59" fmla="*/ 333375 w 3495675"/>
              <a:gd name="connsiteY59" fmla="*/ 504825 h 1400175"/>
              <a:gd name="connsiteX60" fmla="*/ 304800 w 3495675"/>
              <a:gd name="connsiteY60" fmla="*/ 466725 h 1400175"/>
              <a:gd name="connsiteX61" fmla="*/ 242888 w 3495675"/>
              <a:gd name="connsiteY61" fmla="*/ 395287 h 1400175"/>
              <a:gd name="connsiteX62" fmla="*/ 233363 w 3495675"/>
              <a:gd name="connsiteY62" fmla="*/ 381000 h 1400175"/>
              <a:gd name="connsiteX63" fmla="*/ 200025 w 3495675"/>
              <a:gd name="connsiteY63" fmla="*/ 338137 h 1400175"/>
              <a:gd name="connsiteX64" fmla="*/ 161925 w 3495675"/>
              <a:gd name="connsiteY64" fmla="*/ 276225 h 1400175"/>
              <a:gd name="connsiteX65" fmla="*/ 147638 w 3495675"/>
              <a:gd name="connsiteY65" fmla="*/ 257175 h 1400175"/>
              <a:gd name="connsiteX66" fmla="*/ 128588 w 3495675"/>
              <a:gd name="connsiteY66" fmla="*/ 233362 h 1400175"/>
              <a:gd name="connsiteX67" fmla="*/ 123825 w 3495675"/>
              <a:gd name="connsiteY67" fmla="*/ 219075 h 1400175"/>
              <a:gd name="connsiteX68" fmla="*/ 90488 w 3495675"/>
              <a:gd name="connsiteY68" fmla="*/ 161925 h 1400175"/>
              <a:gd name="connsiteX69" fmla="*/ 85725 w 3495675"/>
              <a:gd name="connsiteY69" fmla="*/ 147637 h 1400175"/>
              <a:gd name="connsiteX70" fmla="*/ 71438 w 3495675"/>
              <a:gd name="connsiteY70" fmla="*/ 133350 h 1400175"/>
              <a:gd name="connsiteX71" fmla="*/ 57150 w 3495675"/>
              <a:gd name="connsiteY71" fmla="*/ 104775 h 1400175"/>
              <a:gd name="connsiteX72" fmla="*/ 38100 w 3495675"/>
              <a:gd name="connsiteY72" fmla="*/ 76200 h 1400175"/>
              <a:gd name="connsiteX73" fmla="*/ 23813 w 3495675"/>
              <a:gd name="connsiteY73" fmla="*/ 47625 h 1400175"/>
              <a:gd name="connsiteX74" fmla="*/ 19050 w 3495675"/>
              <a:gd name="connsiteY74" fmla="*/ 33337 h 1400175"/>
              <a:gd name="connsiteX75" fmla="*/ 9525 w 3495675"/>
              <a:gd name="connsiteY75" fmla="*/ 14287 h 1400175"/>
              <a:gd name="connsiteX76" fmla="*/ 0 w 3495675"/>
              <a:gd name="connsiteY76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495675" h="1400175">
                <a:moveTo>
                  <a:pt x="3495675" y="1223962"/>
                </a:moveTo>
                <a:cubicBezTo>
                  <a:pt x="3478678" y="1249458"/>
                  <a:pt x="3490197" y="1234203"/>
                  <a:pt x="3457575" y="1266825"/>
                </a:cubicBezTo>
                <a:cubicBezTo>
                  <a:pt x="3439738" y="1284662"/>
                  <a:pt x="3449677" y="1278982"/>
                  <a:pt x="3429000" y="1285875"/>
                </a:cubicBezTo>
                <a:cubicBezTo>
                  <a:pt x="3391537" y="1313971"/>
                  <a:pt x="3430611" y="1287804"/>
                  <a:pt x="3381375" y="1309687"/>
                </a:cubicBezTo>
                <a:cubicBezTo>
                  <a:pt x="3341194" y="1327545"/>
                  <a:pt x="3402865" y="1313249"/>
                  <a:pt x="3338513" y="1323975"/>
                </a:cubicBezTo>
                <a:cubicBezTo>
                  <a:pt x="3330575" y="1328737"/>
                  <a:pt x="3322550" y="1333356"/>
                  <a:pt x="3314700" y="1338262"/>
                </a:cubicBezTo>
                <a:cubicBezTo>
                  <a:pt x="3309846" y="1341295"/>
                  <a:pt x="3305532" y="1345227"/>
                  <a:pt x="3300413" y="1347787"/>
                </a:cubicBezTo>
                <a:cubicBezTo>
                  <a:pt x="3292796" y="1351596"/>
                  <a:pt x="3274202" y="1355276"/>
                  <a:pt x="3267075" y="1357312"/>
                </a:cubicBezTo>
                <a:cubicBezTo>
                  <a:pt x="3262248" y="1358691"/>
                  <a:pt x="3257631" y="1360754"/>
                  <a:pt x="3252788" y="1362075"/>
                </a:cubicBezTo>
                <a:cubicBezTo>
                  <a:pt x="3240158" y="1365520"/>
                  <a:pt x="3227388" y="1368425"/>
                  <a:pt x="3214688" y="1371600"/>
                </a:cubicBezTo>
                <a:lnTo>
                  <a:pt x="3195638" y="1376362"/>
                </a:lnTo>
                <a:cubicBezTo>
                  <a:pt x="3189288" y="1377950"/>
                  <a:pt x="3183044" y="1380049"/>
                  <a:pt x="3176588" y="1381125"/>
                </a:cubicBezTo>
                <a:lnTo>
                  <a:pt x="3148013" y="1385887"/>
                </a:lnTo>
                <a:cubicBezTo>
                  <a:pt x="3138488" y="1389062"/>
                  <a:pt x="3129221" y="1393154"/>
                  <a:pt x="3119438" y="1395412"/>
                </a:cubicBezTo>
                <a:cubicBezTo>
                  <a:pt x="3108500" y="1397936"/>
                  <a:pt x="3097326" y="1400175"/>
                  <a:pt x="3086100" y="1400175"/>
                </a:cubicBezTo>
                <a:cubicBezTo>
                  <a:pt x="2970202" y="1400175"/>
                  <a:pt x="2854325" y="1397000"/>
                  <a:pt x="2738438" y="1395412"/>
                </a:cubicBezTo>
                <a:cubicBezTo>
                  <a:pt x="2722563" y="1393825"/>
                  <a:pt x="2706242" y="1394710"/>
                  <a:pt x="2690813" y="1390650"/>
                </a:cubicBezTo>
                <a:cubicBezTo>
                  <a:pt x="2675693" y="1386671"/>
                  <a:pt x="2662725" y="1376714"/>
                  <a:pt x="2647950" y="1371600"/>
                </a:cubicBezTo>
                <a:cubicBezTo>
                  <a:pt x="2621367" y="1362398"/>
                  <a:pt x="2593993" y="1355664"/>
                  <a:pt x="2566988" y="1347787"/>
                </a:cubicBezTo>
                <a:cubicBezTo>
                  <a:pt x="2526994" y="1336122"/>
                  <a:pt x="2486336" y="1326149"/>
                  <a:pt x="2447925" y="1309687"/>
                </a:cubicBezTo>
                <a:cubicBezTo>
                  <a:pt x="2438137" y="1305492"/>
                  <a:pt x="2429289" y="1299223"/>
                  <a:pt x="2419350" y="1295400"/>
                </a:cubicBezTo>
                <a:cubicBezTo>
                  <a:pt x="2408563" y="1291251"/>
                  <a:pt x="2396977" y="1289530"/>
                  <a:pt x="2386013" y="1285875"/>
                </a:cubicBezTo>
                <a:cubicBezTo>
                  <a:pt x="2373145" y="1281586"/>
                  <a:pt x="2360686" y="1276149"/>
                  <a:pt x="2347913" y="1271587"/>
                </a:cubicBezTo>
                <a:cubicBezTo>
                  <a:pt x="2338458" y="1268210"/>
                  <a:pt x="2328318" y="1266552"/>
                  <a:pt x="2319338" y="1262062"/>
                </a:cubicBezTo>
                <a:cubicBezTo>
                  <a:pt x="2293272" y="1249029"/>
                  <a:pt x="2270785" y="1228416"/>
                  <a:pt x="2243138" y="1219200"/>
                </a:cubicBezTo>
                <a:cubicBezTo>
                  <a:pt x="2233613" y="1216025"/>
                  <a:pt x="2223679" y="1213882"/>
                  <a:pt x="2214563" y="1209675"/>
                </a:cubicBezTo>
                <a:cubicBezTo>
                  <a:pt x="2184054" y="1195594"/>
                  <a:pt x="2175970" y="1185534"/>
                  <a:pt x="2147888" y="1166812"/>
                </a:cubicBezTo>
                <a:cubicBezTo>
                  <a:pt x="2099861" y="1134794"/>
                  <a:pt x="2149706" y="1170760"/>
                  <a:pt x="2095500" y="1138237"/>
                </a:cubicBezTo>
                <a:cubicBezTo>
                  <a:pt x="2088694" y="1134153"/>
                  <a:pt x="2083054" y="1128353"/>
                  <a:pt x="2076450" y="1123950"/>
                </a:cubicBezTo>
                <a:cubicBezTo>
                  <a:pt x="2040752" y="1100151"/>
                  <a:pt x="2065365" y="1118295"/>
                  <a:pt x="2033588" y="1100137"/>
                </a:cubicBezTo>
                <a:cubicBezTo>
                  <a:pt x="2000298" y="1081114"/>
                  <a:pt x="2042371" y="1099840"/>
                  <a:pt x="1995488" y="1081087"/>
                </a:cubicBezTo>
                <a:cubicBezTo>
                  <a:pt x="1987550" y="1073150"/>
                  <a:pt x="1980441" y="1064287"/>
                  <a:pt x="1971675" y="1057275"/>
                </a:cubicBezTo>
                <a:cubicBezTo>
                  <a:pt x="1944946" y="1035892"/>
                  <a:pt x="1952381" y="1048915"/>
                  <a:pt x="1924050" y="1033462"/>
                </a:cubicBezTo>
                <a:cubicBezTo>
                  <a:pt x="1914000" y="1027980"/>
                  <a:pt x="1905224" y="1020412"/>
                  <a:pt x="1895475" y="1014412"/>
                </a:cubicBezTo>
                <a:cubicBezTo>
                  <a:pt x="1884575" y="1007704"/>
                  <a:pt x="1872904" y="1002283"/>
                  <a:pt x="1862138" y="995362"/>
                </a:cubicBezTo>
                <a:cubicBezTo>
                  <a:pt x="1850651" y="987977"/>
                  <a:pt x="1840738" y="978182"/>
                  <a:pt x="1828800" y="971550"/>
                </a:cubicBezTo>
                <a:cubicBezTo>
                  <a:pt x="1743243" y="924018"/>
                  <a:pt x="1810410" y="967817"/>
                  <a:pt x="1728788" y="933450"/>
                </a:cubicBezTo>
                <a:cubicBezTo>
                  <a:pt x="1693475" y="918582"/>
                  <a:pt x="1680564" y="900456"/>
                  <a:pt x="1643063" y="890587"/>
                </a:cubicBezTo>
                <a:cubicBezTo>
                  <a:pt x="1627634" y="886527"/>
                  <a:pt x="1611313" y="887412"/>
                  <a:pt x="1595438" y="885825"/>
                </a:cubicBezTo>
                <a:cubicBezTo>
                  <a:pt x="1581150" y="881062"/>
                  <a:pt x="1567313" y="874640"/>
                  <a:pt x="1552575" y="871537"/>
                </a:cubicBezTo>
                <a:cubicBezTo>
                  <a:pt x="1536825" y="868221"/>
                  <a:pt x="1437667" y="862121"/>
                  <a:pt x="1433513" y="862012"/>
                </a:cubicBezTo>
                <a:lnTo>
                  <a:pt x="1143000" y="857250"/>
                </a:lnTo>
                <a:cubicBezTo>
                  <a:pt x="1128713" y="854075"/>
                  <a:pt x="1114575" y="850131"/>
                  <a:pt x="1100138" y="847725"/>
                </a:cubicBezTo>
                <a:cubicBezTo>
                  <a:pt x="1085958" y="845362"/>
                  <a:pt x="1071552" y="844642"/>
                  <a:pt x="1057275" y="842962"/>
                </a:cubicBezTo>
                <a:lnTo>
                  <a:pt x="1019175" y="838200"/>
                </a:lnTo>
                <a:lnTo>
                  <a:pt x="981075" y="828675"/>
                </a:lnTo>
                <a:cubicBezTo>
                  <a:pt x="969908" y="825697"/>
                  <a:pt x="959124" y="821130"/>
                  <a:pt x="947738" y="819150"/>
                </a:cubicBezTo>
                <a:cubicBezTo>
                  <a:pt x="922519" y="814764"/>
                  <a:pt x="896878" y="813245"/>
                  <a:pt x="871538" y="809625"/>
                </a:cubicBezTo>
                <a:lnTo>
                  <a:pt x="838200" y="804862"/>
                </a:lnTo>
                <a:cubicBezTo>
                  <a:pt x="756282" y="769755"/>
                  <a:pt x="859192" y="811423"/>
                  <a:pt x="762000" y="781050"/>
                </a:cubicBezTo>
                <a:cubicBezTo>
                  <a:pt x="655051" y="747628"/>
                  <a:pt x="813295" y="785569"/>
                  <a:pt x="685800" y="757237"/>
                </a:cubicBezTo>
                <a:cubicBezTo>
                  <a:pt x="671513" y="750887"/>
                  <a:pt x="656922" y="745179"/>
                  <a:pt x="642938" y="738187"/>
                </a:cubicBezTo>
                <a:cubicBezTo>
                  <a:pt x="631490" y="732463"/>
                  <a:pt x="621221" y="724500"/>
                  <a:pt x="609600" y="719137"/>
                </a:cubicBezTo>
                <a:cubicBezTo>
                  <a:pt x="558752" y="695669"/>
                  <a:pt x="602657" y="727208"/>
                  <a:pt x="547688" y="690562"/>
                </a:cubicBezTo>
                <a:cubicBezTo>
                  <a:pt x="539230" y="684923"/>
                  <a:pt x="532096" y="677491"/>
                  <a:pt x="523875" y="671512"/>
                </a:cubicBezTo>
                <a:cubicBezTo>
                  <a:pt x="514617" y="664779"/>
                  <a:pt x="504336" y="659490"/>
                  <a:pt x="495300" y="652462"/>
                </a:cubicBezTo>
                <a:cubicBezTo>
                  <a:pt x="489984" y="648327"/>
                  <a:pt x="486187" y="642487"/>
                  <a:pt x="481013" y="638175"/>
                </a:cubicBezTo>
                <a:cubicBezTo>
                  <a:pt x="467108" y="626587"/>
                  <a:pt x="450949" y="617636"/>
                  <a:pt x="438150" y="604837"/>
                </a:cubicBezTo>
                <a:cubicBezTo>
                  <a:pt x="425450" y="592137"/>
                  <a:pt x="414419" y="577513"/>
                  <a:pt x="400050" y="566737"/>
                </a:cubicBezTo>
                <a:cubicBezTo>
                  <a:pt x="373794" y="547046"/>
                  <a:pt x="356192" y="535248"/>
                  <a:pt x="333375" y="504825"/>
                </a:cubicBezTo>
                <a:cubicBezTo>
                  <a:pt x="323850" y="492125"/>
                  <a:pt x="316025" y="477951"/>
                  <a:pt x="304800" y="466725"/>
                </a:cubicBezTo>
                <a:cubicBezTo>
                  <a:pt x="279067" y="440991"/>
                  <a:pt x="265445" y="429121"/>
                  <a:pt x="242888" y="395287"/>
                </a:cubicBezTo>
                <a:cubicBezTo>
                  <a:pt x="239713" y="390525"/>
                  <a:pt x="236797" y="385579"/>
                  <a:pt x="233363" y="381000"/>
                </a:cubicBezTo>
                <a:cubicBezTo>
                  <a:pt x="222503" y="366520"/>
                  <a:pt x="200025" y="338137"/>
                  <a:pt x="200025" y="338137"/>
                </a:cubicBezTo>
                <a:cubicBezTo>
                  <a:pt x="190802" y="301241"/>
                  <a:pt x="199479" y="325045"/>
                  <a:pt x="161925" y="276225"/>
                </a:cubicBezTo>
                <a:cubicBezTo>
                  <a:pt x="157085" y="269934"/>
                  <a:pt x="152511" y="263440"/>
                  <a:pt x="147638" y="257175"/>
                </a:cubicBezTo>
                <a:cubicBezTo>
                  <a:pt x="141397" y="249151"/>
                  <a:pt x="128588" y="233362"/>
                  <a:pt x="128588" y="233362"/>
                </a:cubicBezTo>
                <a:cubicBezTo>
                  <a:pt x="127000" y="228600"/>
                  <a:pt x="126187" y="223504"/>
                  <a:pt x="123825" y="219075"/>
                </a:cubicBezTo>
                <a:cubicBezTo>
                  <a:pt x="113447" y="199615"/>
                  <a:pt x="97463" y="182847"/>
                  <a:pt x="90488" y="161925"/>
                </a:cubicBezTo>
                <a:cubicBezTo>
                  <a:pt x="88900" y="157162"/>
                  <a:pt x="88510" y="151814"/>
                  <a:pt x="85725" y="147637"/>
                </a:cubicBezTo>
                <a:cubicBezTo>
                  <a:pt x="81989" y="142033"/>
                  <a:pt x="75174" y="138954"/>
                  <a:pt x="71438" y="133350"/>
                </a:cubicBezTo>
                <a:cubicBezTo>
                  <a:pt x="65531" y="124489"/>
                  <a:pt x="62516" y="113974"/>
                  <a:pt x="57150" y="104775"/>
                </a:cubicBezTo>
                <a:cubicBezTo>
                  <a:pt x="51382" y="94887"/>
                  <a:pt x="38100" y="76200"/>
                  <a:pt x="38100" y="76200"/>
                </a:cubicBezTo>
                <a:cubicBezTo>
                  <a:pt x="26133" y="40293"/>
                  <a:pt x="42274" y="84547"/>
                  <a:pt x="23813" y="47625"/>
                </a:cubicBezTo>
                <a:cubicBezTo>
                  <a:pt x="21568" y="43135"/>
                  <a:pt x="21028" y="37951"/>
                  <a:pt x="19050" y="33337"/>
                </a:cubicBezTo>
                <a:cubicBezTo>
                  <a:pt x="16253" y="26812"/>
                  <a:pt x="13047" y="20451"/>
                  <a:pt x="9525" y="14287"/>
                </a:cubicBezTo>
                <a:cubicBezTo>
                  <a:pt x="6685" y="9317"/>
                  <a:pt x="0" y="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86248" y="2285992"/>
            <a:ext cx="35477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자식창의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가 부모창으로전달</a:t>
            </a:r>
            <a:endParaRPr lang="en-US" altLang="ko-KR" sz="1100" dirty="0" smtClean="0"/>
          </a:p>
          <a:p>
            <a:r>
              <a:rPr lang="en-US" altLang="ko-KR" sz="1100" dirty="0" err="1" smtClean="0"/>
              <a:t>opener.window.document</a:t>
            </a:r>
            <a:r>
              <a:rPr lang="en-US" altLang="ko-KR" sz="1100" dirty="0" smtClean="0"/>
              <a:t>.</a:t>
            </a:r>
            <a:r>
              <a:rPr lang="ko-KR" altLang="en-US" sz="1100" dirty="0" err="1" smtClean="0"/>
              <a:t>폼이름</a:t>
            </a:r>
            <a:r>
              <a:rPr lang="en-US" altLang="ko-KR" sz="1100" dirty="0" smtClean="0"/>
              <a:t>.control</a:t>
            </a:r>
            <a:r>
              <a:rPr lang="ko-KR" altLang="en-US" sz="1100" dirty="0" smtClean="0"/>
              <a:t>명</a:t>
            </a:r>
            <a:r>
              <a:rPr lang="en-US" altLang="ko-KR" sz="1100" dirty="0" smtClean="0"/>
              <a:t>.value=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;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153028" y="723880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popup</a:t>
            </a:r>
            <a:r>
              <a:rPr lang="ko-KR" altLang="en-US" sz="1100" dirty="0" smtClean="0"/>
              <a:t>창이 뜬다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366814" y="3098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부모창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00034" y="3429000"/>
            <a:ext cx="733277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창열기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window.open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“</a:t>
            </a:r>
            <a:r>
              <a:rPr lang="en-US" altLang="ko-KR" sz="1600" dirty="0" smtClean="0"/>
              <a:t>subwin.html</a:t>
            </a:r>
            <a:r>
              <a:rPr lang="en-US" altLang="ko-KR" sz="1600" b="1" dirty="0" smtClean="0"/>
              <a:t>”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”</a:t>
            </a:r>
            <a:r>
              <a:rPr lang="en-US" altLang="ko-KR" sz="1600" dirty="0" err="1" smtClean="0"/>
              <a:t>subwin</a:t>
            </a:r>
            <a:r>
              <a:rPr lang="en-US" altLang="ko-KR" sz="1600" b="1" dirty="0" smtClean="0"/>
              <a:t>”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“</a:t>
            </a:r>
            <a:r>
              <a:rPr lang="en-US" altLang="ko-KR" sz="1600" dirty="0" smtClean="0"/>
              <a:t>width=300,heigth=300,,,</a:t>
            </a:r>
            <a:r>
              <a:rPr lang="en-US" altLang="ko-KR" sz="1600" b="1" dirty="0" smtClean="0"/>
              <a:t>”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자식창에서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부모창으로</a:t>
            </a:r>
            <a:r>
              <a:rPr lang="ko-KR" altLang="en-US" sz="1600" dirty="0" smtClean="0"/>
              <a:t> 값 전달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b="1" dirty="0" err="1" smtClean="0"/>
              <a:t>opener.</a:t>
            </a:r>
            <a:r>
              <a:rPr lang="en-US" altLang="ko-KR" sz="1600" dirty="0" err="1" smtClean="0"/>
              <a:t>window.document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폼이름</a:t>
            </a:r>
            <a:r>
              <a:rPr lang="en-US" altLang="ko-KR" sz="1600" dirty="0" smtClean="0"/>
              <a:t>.control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.value=</a:t>
            </a:r>
            <a:r>
              <a:rPr lang="ko-KR" altLang="en-US" sz="1600" dirty="0" err="1" smtClean="0"/>
              <a:t>자식창의값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자식창</a:t>
            </a:r>
            <a:r>
              <a:rPr lang="ko-KR" altLang="en-US" sz="1600" dirty="0" smtClean="0"/>
              <a:t> 닫기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self.close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부모창에서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자식창으로</a:t>
            </a:r>
            <a:r>
              <a:rPr lang="ko-KR" altLang="en-US" sz="1600" dirty="0" smtClean="0"/>
              <a:t> 값 전달은 되지 않는다</a:t>
            </a:r>
            <a:r>
              <a:rPr lang="en-US" altLang="ko-KR" sz="1600" dirty="0" smtClean="0"/>
              <a:t>. ( IE</a:t>
            </a:r>
            <a:r>
              <a:rPr lang="ko-KR" altLang="en-US" sz="1600" dirty="0" smtClean="0"/>
              <a:t>가능</a:t>
            </a:r>
            <a:r>
              <a:rPr lang="en-US" altLang="ko-KR" sz="1600" dirty="0" smtClean="0"/>
              <a:t>, chrome</a:t>
            </a:r>
            <a:r>
              <a:rPr lang="ko-KR" altLang="en-US" sz="1600" dirty="0" smtClean="0"/>
              <a:t>에서는 안됨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=&gt;JSP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로 전송하면 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16200000" flipV="1">
            <a:off x="1035819" y="5036355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2976" y="5072074"/>
            <a:ext cx="3381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자식창에서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부모창을</a:t>
            </a:r>
            <a:r>
              <a:rPr lang="ko-KR" altLang="en-US" sz="1200" dirty="0" smtClean="0"/>
              <a:t> 접근할 때 사용하는 객체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440889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다음 우편번호 </a:t>
            </a:r>
            <a:r>
              <a:rPr lang="en-US" altLang="ko-KR" dirty="0" smtClean="0"/>
              <a:t>API ( Open API )</a:t>
            </a:r>
          </a:p>
          <a:p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외부 </a:t>
            </a:r>
            <a:r>
              <a:rPr lang="en-US" altLang="ko-KR" sz="1600" dirty="0" smtClean="0"/>
              <a:t>library ( </a:t>
            </a:r>
            <a:r>
              <a:rPr lang="ko-KR" altLang="en-US" sz="1600" dirty="0" smtClean="0"/>
              <a:t>다음에서 제공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URL : https://postcode.map.daum.net/guide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1357298"/>
            <a:ext cx="803938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&lt;input type="text" id="sample4_postcode" placeholder="</a:t>
            </a:r>
            <a:r>
              <a:rPr lang="ko-KR" altLang="en-US" sz="1000" dirty="0" smtClean="0"/>
              <a:t>우편번호</a:t>
            </a:r>
            <a:r>
              <a:rPr lang="en-US" altLang="ko-KR" sz="1000" dirty="0" smtClean="0"/>
              <a:t>"&gt;</a:t>
            </a:r>
          </a:p>
          <a:p>
            <a:r>
              <a:rPr lang="en-US" altLang="ko-KR" sz="1000" dirty="0" smtClean="0"/>
              <a:t>&lt;input type="button" </a:t>
            </a:r>
            <a:r>
              <a:rPr lang="en-US" altLang="ko-KR" sz="1000" dirty="0" err="1" smtClean="0"/>
              <a:t>onclick</a:t>
            </a:r>
            <a:r>
              <a:rPr lang="en-US" altLang="ko-KR" sz="1000" dirty="0" smtClean="0"/>
              <a:t>="sample4_execDaumPostcode()" value="</a:t>
            </a:r>
            <a:r>
              <a:rPr lang="ko-KR" altLang="en-US" sz="1000" dirty="0" smtClean="0"/>
              <a:t>우편번호 찾기</a:t>
            </a:r>
            <a:r>
              <a:rPr lang="en-US" altLang="ko-KR" sz="1000" dirty="0" smtClean="0"/>
              <a:t>"&gt;&lt;</a:t>
            </a:r>
            <a:r>
              <a:rPr lang="en-US" altLang="ko-KR" sz="1000" dirty="0" err="1" smtClean="0"/>
              <a:t>br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&lt;input type="text" id="sample4_roadAddress" placeholder="</a:t>
            </a:r>
            <a:r>
              <a:rPr lang="ko-KR" altLang="en-US" sz="1000" dirty="0" err="1" smtClean="0"/>
              <a:t>도로명주소</a:t>
            </a:r>
            <a:r>
              <a:rPr lang="en-US" altLang="ko-KR" sz="1000" dirty="0" smtClean="0"/>
              <a:t>"&gt;</a:t>
            </a:r>
          </a:p>
          <a:p>
            <a:r>
              <a:rPr lang="en-US" altLang="ko-KR" sz="1000" dirty="0" smtClean="0"/>
              <a:t>&lt;input type="text" id="sample4_jibunAddress" placeholder="</a:t>
            </a:r>
            <a:r>
              <a:rPr lang="ko-KR" altLang="en-US" sz="1000" dirty="0" smtClean="0"/>
              <a:t>지번주소</a:t>
            </a:r>
            <a:r>
              <a:rPr lang="en-US" altLang="ko-KR" sz="1000" dirty="0" smtClean="0"/>
              <a:t>"&gt;</a:t>
            </a:r>
          </a:p>
          <a:p>
            <a:r>
              <a:rPr lang="en-US" altLang="ko-KR" sz="1000" dirty="0" smtClean="0"/>
              <a:t>&lt;span id="guide" style="color:#999;display:none"&gt;&lt;/span&gt;</a:t>
            </a:r>
          </a:p>
          <a:p>
            <a:r>
              <a:rPr lang="en-US" altLang="ko-KR" sz="1000" dirty="0" smtClean="0"/>
              <a:t>&lt;input type="text" id="sample4_detailAddress" placeholder="</a:t>
            </a:r>
            <a:r>
              <a:rPr lang="ko-KR" altLang="en-US" sz="1000" dirty="0" smtClean="0"/>
              <a:t>상세주소</a:t>
            </a:r>
            <a:r>
              <a:rPr lang="en-US" altLang="ko-KR" sz="1000" dirty="0" smtClean="0"/>
              <a:t>"&gt;</a:t>
            </a:r>
          </a:p>
          <a:p>
            <a:r>
              <a:rPr lang="en-US" altLang="ko-KR" sz="1000" dirty="0" smtClean="0"/>
              <a:t>&lt;input type="text" id="sample4_extraAddress" placeholder="</a:t>
            </a:r>
            <a:r>
              <a:rPr lang="ko-KR" altLang="en-US" sz="1000" dirty="0" smtClean="0"/>
              <a:t>참고항목</a:t>
            </a:r>
            <a:r>
              <a:rPr lang="en-US" altLang="ko-KR" sz="1000" dirty="0" smtClean="0"/>
              <a:t>"&gt;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&lt;script </a:t>
            </a:r>
            <a:r>
              <a:rPr lang="en-US" altLang="ko-KR" sz="1000" b="1" dirty="0" err="1" smtClean="0"/>
              <a:t>src</a:t>
            </a:r>
            <a:r>
              <a:rPr lang="en-US" altLang="ko-KR" sz="1000" b="1" dirty="0" smtClean="0"/>
              <a:t>="//t1.daumcdn.net/</a:t>
            </a:r>
            <a:r>
              <a:rPr lang="en-US" altLang="ko-KR" sz="1000" b="1" dirty="0" err="1" smtClean="0"/>
              <a:t>mapjsapi</a:t>
            </a:r>
            <a:r>
              <a:rPr lang="en-US" altLang="ko-KR" sz="1000" b="1" dirty="0" smtClean="0"/>
              <a:t>/bundle/postcode/prod/postcode.v2.js"&gt;&lt;/script&gt;</a:t>
            </a:r>
          </a:p>
          <a:p>
            <a:endParaRPr lang="en-US" altLang="ko-KR" sz="1000" b="1" dirty="0" smtClean="0"/>
          </a:p>
          <a:p>
            <a:r>
              <a:rPr lang="en-US" altLang="ko-KR" sz="1000" dirty="0" smtClean="0"/>
              <a:t>&lt;script&gt;</a:t>
            </a:r>
          </a:p>
          <a:p>
            <a:r>
              <a:rPr lang="en-US" altLang="ko-KR" sz="1000" dirty="0" smtClean="0"/>
              <a:t>    //</a:t>
            </a:r>
            <a:r>
              <a:rPr lang="ko-KR" altLang="en-US" sz="1000" dirty="0" smtClean="0"/>
              <a:t>본 예제에서는 </a:t>
            </a:r>
            <a:r>
              <a:rPr lang="ko-KR" altLang="en-US" sz="1000" dirty="0" err="1" smtClean="0"/>
              <a:t>도로명</a:t>
            </a:r>
            <a:r>
              <a:rPr lang="ko-KR" altLang="en-US" sz="1000" dirty="0" smtClean="0"/>
              <a:t> 주소 표기 방식에 대한 법령에 따라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내려오는 데이터를 조합하여 올바른 주소를 구성하는 방법을 설명합니다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 function sample4_execDaumPostcode() {</a:t>
            </a:r>
          </a:p>
          <a:p>
            <a:r>
              <a:rPr lang="en-US" altLang="ko-KR" sz="1000" dirty="0" smtClean="0"/>
              <a:t>        new </a:t>
            </a:r>
            <a:r>
              <a:rPr lang="en-US" altLang="ko-KR" sz="1000" dirty="0" err="1" smtClean="0"/>
              <a:t>daum.Postcode</a:t>
            </a:r>
            <a:r>
              <a:rPr lang="en-US" altLang="ko-KR" sz="1000" dirty="0" smtClean="0"/>
              <a:t>({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oncomplete</a:t>
            </a:r>
            <a:r>
              <a:rPr lang="en-US" altLang="ko-KR" sz="1000" dirty="0" smtClean="0"/>
              <a:t>: function(data) {</a:t>
            </a:r>
          </a:p>
          <a:p>
            <a:r>
              <a:rPr lang="en-US" altLang="ko-KR" sz="1000" dirty="0" smtClean="0"/>
              <a:t>                // </a:t>
            </a:r>
            <a:r>
              <a:rPr lang="ko-KR" altLang="en-US" sz="1000" dirty="0" smtClean="0"/>
              <a:t>팝업에서 검색결과 항목을 </a:t>
            </a:r>
            <a:r>
              <a:rPr lang="ko-KR" altLang="en-US" sz="1000" dirty="0" err="1" smtClean="0"/>
              <a:t>클릭했을때</a:t>
            </a:r>
            <a:r>
              <a:rPr lang="ko-KR" altLang="en-US" sz="1000" dirty="0" smtClean="0"/>
              <a:t> 실행할 코드를 작성하는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.</a:t>
            </a:r>
          </a:p>
          <a:p>
            <a:r>
              <a:rPr lang="en-US" altLang="ko-KR" sz="1000" dirty="0" smtClean="0"/>
              <a:t>            }</a:t>
            </a:r>
          </a:p>
          <a:p>
            <a:r>
              <a:rPr lang="en-US" altLang="ko-KR" sz="1000" dirty="0" smtClean="0"/>
              <a:t>        }).open();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&lt;/script&gt;</a:t>
            </a:r>
            <a:endParaRPr lang="ko-KR" altLang="en-US" sz="1000" dirty="0"/>
          </a:p>
        </p:txBody>
      </p:sp>
      <p:sp>
        <p:nvSpPr>
          <p:cNvPr id="6" name="왼쪽 중괄호 5"/>
          <p:cNvSpPr/>
          <p:nvPr/>
        </p:nvSpPr>
        <p:spPr>
          <a:xfrm>
            <a:off x="1214414" y="1428736"/>
            <a:ext cx="45719" cy="107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178592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버</a:t>
            </a:r>
            <a:r>
              <a:rPr lang="ko-KR" altLang="en-US" sz="1100" dirty="0"/>
              <a:t>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00100" y="2643182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500306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기능을 제공하는</a:t>
            </a:r>
            <a:endParaRPr lang="en-US" altLang="ko-KR" sz="1100" dirty="0" smtClean="0"/>
          </a:p>
          <a:p>
            <a:r>
              <a:rPr lang="en-US" altLang="ko-KR" sz="1100" dirty="0" smtClean="0"/>
              <a:t>JS</a:t>
            </a:r>
            <a:r>
              <a:rPr lang="ko-KR" altLang="en-US" sz="1100" dirty="0" smtClean="0"/>
              <a:t>와 연결</a:t>
            </a:r>
            <a:endParaRPr lang="ko-KR" altLang="en-US" sz="1100" dirty="0"/>
          </a:p>
        </p:txBody>
      </p:sp>
      <p:sp>
        <p:nvSpPr>
          <p:cNvPr id="11" name="왼쪽 중괄호 10"/>
          <p:cNvSpPr/>
          <p:nvPr/>
        </p:nvSpPr>
        <p:spPr>
          <a:xfrm>
            <a:off x="1214414" y="3000372"/>
            <a:ext cx="45719" cy="1714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844" y="3712493"/>
            <a:ext cx="1503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기능사용</a:t>
            </a:r>
            <a:endParaRPr lang="en-US" altLang="ko-KR" sz="1100" dirty="0" smtClean="0"/>
          </a:p>
          <a:p>
            <a:r>
              <a:rPr lang="ko-KR" altLang="en-US" sz="1100" dirty="0" smtClean="0"/>
              <a:t>예제를 </a:t>
            </a:r>
            <a:r>
              <a:rPr lang="ko-KR" altLang="en-US" sz="1100" dirty="0" err="1" smtClean="0"/>
              <a:t>수정하여사용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7290" y="1000108"/>
            <a:ext cx="2786082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128586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아이</a:t>
            </a:r>
            <a:r>
              <a:rPr lang="ko-KR" altLang="en-US" sz="1100" dirty="0"/>
              <a:t>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19293" y="1309668"/>
            <a:ext cx="78581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6075" y="1300149"/>
            <a:ext cx="78581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중복확인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0628" y="1500174"/>
            <a:ext cx="2786082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폭발 2 8"/>
          <p:cNvSpPr/>
          <p:nvPr/>
        </p:nvSpPr>
        <p:spPr>
          <a:xfrm>
            <a:off x="3643306" y="1214422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7554" y="1000108"/>
            <a:ext cx="1264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window.open</a:t>
            </a:r>
            <a:r>
              <a:rPr lang="en-US" altLang="ko-KR" sz="1200" b="1" dirty="0" smtClean="0"/>
              <a:t>()</a:t>
            </a:r>
            <a:endParaRPr lang="ko-KR" altLang="en-US" sz="1200" b="1" dirty="0"/>
          </a:p>
        </p:txBody>
      </p:sp>
      <p:sp>
        <p:nvSpPr>
          <p:cNvPr id="11" name="자유형 10"/>
          <p:cNvSpPr/>
          <p:nvPr/>
        </p:nvSpPr>
        <p:spPr>
          <a:xfrm>
            <a:off x="4551851" y="1103743"/>
            <a:ext cx="739961" cy="358348"/>
          </a:xfrm>
          <a:custGeom>
            <a:avLst/>
            <a:gdLst>
              <a:gd name="connsiteX0" fmla="*/ 1099 w 739961"/>
              <a:gd name="connsiteY0" fmla="*/ 34498 h 358348"/>
              <a:gd name="connsiteX1" fmla="*/ 53487 w 739961"/>
              <a:gd name="connsiteY1" fmla="*/ 1160 h 358348"/>
              <a:gd name="connsiteX2" fmla="*/ 353524 w 739961"/>
              <a:gd name="connsiteY2" fmla="*/ 5923 h 358348"/>
              <a:gd name="connsiteX3" fmla="*/ 372574 w 739961"/>
              <a:gd name="connsiteY3" fmla="*/ 10685 h 358348"/>
              <a:gd name="connsiteX4" fmla="*/ 396387 w 739961"/>
              <a:gd name="connsiteY4" fmla="*/ 15448 h 358348"/>
              <a:gd name="connsiteX5" fmla="*/ 410674 w 739961"/>
              <a:gd name="connsiteY5" fmla="*/ 20210 h 358348"/>
              <a:gd name="connsiteX6" fmla="*/ 439249 w 739961"/>
              <a:gd name="connsiteY6" fmla="*/ 24973 h 358348"/>
              <a:gd name="connsiteX7" fmla="*/ 458299 w 739961"/>
              <a:gd name="connsiteY7" fmla="*/ 29735 h 358348"/>
              <a:gd name="connsiteX8" fmla="*/ 477349 w 739961"/>
              <a:gd name="connsiteY8" fmla="*/ 39260 h 358348"/>
              <a:gd name="connsiteX9" fmla="*/ 491637 w 739961"/>
              <a:gd name="connsiteY9" fmla="*/ 44023 h 358348"/>
              <a:gd name="connsiteX10" fmla="*/ 505924 w 739961"/>
              <a:gd name="connsiteY10" fmla="*/ 53548 h 358348"/>
              <a:gd name="connsiteX11" fmla="*/ 524974 w 739961"/>
              <a:gd name="connsiteY11" fmla="*/ 63073 h 358348"/>
              <a:gd name="connsiteX12" fmla="*/ 548787 w 739961"/>
              <a:gd name="connsiteY12" fmla="*/ 91648 h 358348"/>
              <a:gd name="connsiteX13" fmla="*/ 563074 w 739961"/>
              <a:gd name="connsiteY13" fmla="*/ 101173 h 358348"/>
              <a:gd name="connsiteX14" fmla="*/ 582124 w 739961"/>
              <a:gd name="connsiteY14" fmla="*/ 115460 h 358348"/>
              <a:gd name="connsiteX15" fmla="*/ 615462 w 739961"/>
              <a:gd name="connsiteY15" fmla="*/ 148798 h 358348"/>
              <a:gd name="connsiteX16" fmla="*/ 658324 w 739961"/>
              <a:gd name="connsiteY16" fmla="*/ 201185 h 358348"/>
              <a:gd name="connsiteX17" fmla="*/ 672612 w 739961"/>
              <a:gd name="connsiteY17" fmla="*/ 215473 h 358348"/>
              <a:gd name="connsiteX18" fmla="*/ 686899 w 739961"/>
              <a:gd name="connsiteY18" fmla="*/ 239285 h 358348"/>
              <a:gd name="connsiteX19" fmla="*/ 720237 w 739961"/>
              <a:gd name="connsiteY19" fmla="*/ 267860 h 358348"/>
              <a:gd name="connsiteX20" fmla="*/ 729762 w 739961"/>
              <a:gd name="connsiteY20" fmla="*/ 296435 h 358348"/>
              <a:gd name="connsiteX21" fmla="*/ 734524 w 739961"/>
              <a:gd name="connsiteY21" fmla="*/ 310723 h 358348"/>
              <a:gd name="connsiteX22" fmla="*/ 739287 w 739961"/>
              <a:gd name="connsiteY22" fmla="*/ 358348 h 35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9961" h="358348">
                <a:moveTo>
                  <a:pt x="1099" y="34498"/>
                </a:moveTo>
                <a:cubicBezTo>
                  <a:pt x="7999" y="0"/>
                  <a:pt x="0" y="1893"/>
                  <a:pt x="53487" y="1160"/>
                </a:cubicBezTo>
                <a:lnTo>
                  <a:pt x="353524" y="5923"/>
                </a:lnTo>
                <a:cubicBezTo>
                  <a:pt x="359874" y="7510"/>
                  <a:pt x="366184" y="9265"/>
                  <a:pt x="372574" y="10685"/>
                </a:cubicBezTo>
                <a:cubicBezTo>
                  <a:pt x="380476" y="12441"/>
                  <a:pt x="388534" y="13485"/>
                  <a:pt x="396387" y="15448"/>
                </a:cubicBezTo>
                <a:cubicBezTo>
                  <a:pt x="401257" y="16666"/>
                  <a:pt x="405774" y="19121"/>
                  <a:pt x="410674" y="20210"/>
                </a:cubicBezTo>
                <a:cubicBezTo>
                  <a:pt x="420100" y="22305"/>
                  <a:pt x="429780" y="23079"/>
                  <a:pt x="439249" y="24973"/>
                </a:cubicBezTo>
                <a:cubicBezTo>
                  <a:pt x="445667" y="26257"/>
                  <a:pt x="451949" y="28148"/>
                  <a:pt x="458299" y="29735"/>
                </a:cubicBezTo>
                <a:cubicBezTo>
                  <a:pt x="464649" y="32910"/>
                  <a:pt x="470824" y="36463"/>
                  <a:pt x="477349" y="39260"/>
                </a:cubicBezTo>
                <a:cubicBezTo>
                  <a:pt x="481963" y="41238"/>
                  <a:pt x="487147" y="41778"/>
                  <a:pt x="491637" y="44023"/>
                </a:cubicBezTo>
                <a:cubicBezTo>
                  <a:pt x="496756" y="46583"/>
                  <a:pt x="500954" y="50708"/>
                  <a:pt x="505924" y="53548"/>
                </a:cubicBezTo>
                <a:cubicBezTo>
                  <a:pt x="512088" y="57070"/>
                  <a:pt x="519197" y="58947"/>
                  <a:pt x="524974" y="63073"/>
                </a:cubicBezTo>
                <a:cubicBezTo>
                  <a:pt x="552282" y="82578"/>
                  <a:pt x="527901" y="70761"/>
                  <a:pt x="548787" y="91648"/>
                </a:cubicBezTo>
                <a:cubicBezTo>
                  <a:pt x="552834" y="95695"/>
                  <a:pt x="558416" y="97846"/>
                  <a:pt x="563074" y="101173"/>
                </a:cubicBezTo>
                <a:cubicBezTo>
                  <a:pt x="569533" y="105787"/>
                  <a:pt x="576251" y="110121"/>
                  <a:pt x="582124" y="115460"/>
                </a:cubicBezTo>
                <a:cubicBezTo>
                  <a:pt x="593753" y="126031"/>
                  <a:pt x="605510" y="136635"/>
                  <a:pt x="615462" y="148798"/>
                </a:cubicBezTo>
                <a:cubicBezTo>
                  <a:pt x="629749" y="166260"/>
                  <a:pt x="642370" y="185231"/>
                  <a:pt x="658324" y="201185"/>
                </a:cubicBezTo>
                <a:cubicBezTo>
                  <a:pt x="663087" y="205948"/>
                  <a:pt x="668571" y="210085"/>
                  <a:pt x="672612" y="215473"/>
                </a:cubicBezTo>
                <a:cubicBezTo>
                  <a:pt x="678166" y="222878"/>
                  <a:pt x="681216" y="231978"/>
                  <a:pt x="686899" y="239285"/>
                </a:cubicBezTo>
                <a:cubicBezTo>
                  <a:pt x="699336" y="255276"/>
                  <a:pt x="705272" y="257883"/>
                  <a:pt x="720237" y="267860"/>
                </a:cubicBezTo>
                <a:lnTo>
                  <a:pt x="729762" y="296435"/>
                </a:lnTo>
                <a:lnTo>
                  <a:pt x="734524" y="310723"/>
                </a:lnTo>
                <a:cubicBezTo>
                  <a:pt x="739961" y="348775"/>
                  <a:pt x="739287" y="332835"/>
                  <a:pt x="739287" y="35834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43768" y="114298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자</a:t>
            </a:r>
            <a:r>
              <a:rPr lang="ko-KR" altLang="en-US" sz="1100" dirty="0" err="1"/>
              <a:t>식</a:t>
            </a:r>
            <a:r>
              <a:rPr lang="ko-KR" altLang="en-US" sz="1100" dirty="0" err="1" smtClean="0"/>
              <a:t>창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5357818" y="171448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아이디중복확인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157793" y="207167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아이</a:t>
            </a:r>
            <a:r>
              <a:rPr lang="ko-KR" altLang="en-US" sz="1100" dirty="0"/>
              <a:t>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76920" y="2095486"/>
            <a:ext cx="78581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43702" y="2085967"/>
            <a:ext cx="78581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100" b="1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7353" y="2381572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Xxx </a:t>
            </a:r>
            <a:r>
              <a:rPr lang="ko-KR" altLang="en-US" sz="1100" dirty="0" smtClean="0"/>
              <a:t>사용가능 </a:t>
            </a:r>
            <a:r>
              <a:rPr lang="en-US" altLang="ko-KR" sz="1100" dirty="0" smtClean="0"/>
              <a:t>| </a:t>
            </a:r>
            <a:r>
              <a:rPr lang="ko-KR" altLang="en-US" sz="1100" dirty="0" smtClean="0"/>
              <a:t>불가능</a:t>
            </a:r>
            <a:endParaRPr lang="ko-KR" altLang="en-US" sz="1100" dirty="0"/>
          </a:p>
        </p:txBody>
      </p:sp>
      <p:sp>
        <p:nvSpPr>
          <p:cNvPr id="19" name="폭발 2 18"/>
          <p:cNvSpPr/>
          <p:nvPr/>
        </p:nvSpPr>
        <p:spPr>
          <a:xfrm>
            <a:off x="6072198" y="2500306"/>
            <a:ext cx="285752" cy="2857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2600325" y="1528766"/>
            <a:ext cx="3495675" cy="1400175"/>
          </a:xfrm>
          <a:custGeom>
            <a:avLst/>
            <a:gdLst>
              <a:gd name="connsiteX0" fmla="*/ 3495675 w 3495675"/>
              <a:gd name="connsiteY0" fmla="*/ 1223962 h 1400175"/>
              <a:gd name="connsiteX1" fmla="*/ 3457575 w 3495675"/>
              <a:gd name="connsiteY1" fmla="*/ 1266825 h 1400175"/>
              <a:gd name="connsiteX2" fmla="*/ 3429000 w 3495675"/>
              <a:gd name="connsiteY2" fmla="*/ 1285875 h 1400175"/>
              <a:gd name="connsiteX3" fmla="*/ 3381375 w 3495675"/>
              <a:gd name="connsiteY3" fmla="*/ 1309687 h 1400175"/>
              <a:gd name="connsiteX4" fmla="*/ 3338513 w 3495675"/>
              <a:gd name="connsiteY4" fmla="*/ 1323975 h 1400175"/>
              <a:gd name="connsiteX5" fmla="*/ 3314700 w 3495675"/>
              <a:gd name="connsiteY5" fmla="*/ 1338262 h 1400175"/>
              <a:gd name="connsiteX6" fmla="*/ 3300413 w 3495675"/>
              <a:gd name="connsiteY6" fmla="*/ 1347787 h 1400175"/>
              <a:gd name="connsiteX7" fmla="*/ 3267075 w 3495675"/>
              <a:gd name="connsiteY7" fmla="*/ 1357312 h 1400175"/>
              <a:gd name="connsiteX8" fmla="*/ 3252788 w 3495675"/>
              <a:gd name="connsiteY8" fmla="*/ 1362075 h 1400175"/>
              <a:gd name="connsiteX9" fmla="*/ 3214688 w 3495675"/>
              <a:gd name="connsiteY9" fmla="*/ 1371600 h 1400175"/>
              <a:gd name="connsiteX10" fmla="*/ 3195638 w 3495675"/>
              <a:gd name="connsiteY10" fmla="*/ 1376362 h 1400175"/>
              <a:gd name="connsiteX11" fmla="*/ 3176588 w 3495675"/>
              <a:gd name="connsiteY11" fmla="*/ 1381125 h 1400175"/>
              <a:gd name="connsiteX12" fmla="*/ 3148013 w 3495675"/>
              <a:gd name="connsiteY12" fmla="*/ 1385887 h 1400175"/>
              <a:gd name="connsiteX13" fmla="*/ 3119438 w 3495675"/>
              <a:gd name="connsiteY13" fmla="*/ 1395412 h 1400175"/>
              <a:gd name="connsiteX14" fmla="*/ 3086100 w 3495675"/>
              <a:gd name="connsiteY14" fmla="*/ 1400175 h 1400175"/>
              <a:gd name="connsiteX15" fmla="*/ 2738438 w 3495675"/>
              <a:gd name="connsiteY15" fmla="*/ 1395412 h 1400175"/>
              <a:gd name="connsiteX16" fmla="*/ 2690813 w 3495675"/>
              <a:gd name="connsiteY16" fmla="*/ 1390650 h 1400175"/>
              <a:gd name="connsiteX17" fmla="*/ 2647950 w 3495675"/>
              <a:gd name="connsiteY17" fmla="*/ 1371600 h 1400175"/>
              <a:gd name="connsiteX18" fmla="*/ 2566988 w 3495675"/>
              <a:gd name="connsiteY18" fmla="*/ 1347787 h 1400175"/>
              <a:gd name="connsiteX19" fmla="*/ 2447925 w 3495675"/>
              <a:gd name="connsiteY19" fmla="*/ 1309687 h 1400175"/>
              <a:gd name="connsiteX20" fmla="*/ 2419350 w 3495675"/>
              <a:gd name="connsiteY20" fmla="*/ 1295400 h 1400175"/>
              <a:gd name="connsiteX21" fmla="*/ 2386013 w 3495675"/>
              <a:gd name="connsiteY21" fmla="*/ 1285875 h 1400175"/>
              <a:gd name="connsiteX22" fmla="*/ 2347913 w 3495675"/>
              <a:gd name="connsiteY22" fmla="*/ 1271587 h 1400175"/>
              <a:gd name="connsiteX23" fmla="*/ 2319338 w 3495675"/>
              <a:gd name="connsiteY23" fmla="*/ 1262062 h 1400175"/>
              <a:gd name="connsiteX24" fmla="*/ 2243138 w 3495675"/>
              <a:gd name="connsiteY24" fmla="*/ 1219200 h 1400175"/>
              <a:gd name="connsiteX25" fmla="*/ 2214563 w 3495675"/>
              <a:gd name="connsiteY25" fmla="*/ 1209675 h 1400175"/>
              <a:gd name="connsiteX26" fmla="*/ 2147888 w 3495675"/>
              <a:gd name="connsiteY26" fmla="*/ 1166812 h 1400175"/>
              <a:gd name="connsiteX27" fmla="*/ 2095500 w 3495675"/>
              <a:gd name="connsiteY27" fmla="*/ 1138237 h 1400175"/>
              <a:gd name="connsiteX28" fmla="*/ 2076450 w 3495675"/>
              <a:gd name="connsiteY28" fmla="*/ 1123950 h 1400175"/>
              <a:gd name="connsiteX29" fmla="*/ 2033588 w 3495675"/>
              <a:gd name="connsiteY29" fmla="*/ 1100137 h 1400175"/>
              <a:gd name="connsiteX30" fmla="*/ 1995488 w 3495675"/>
              <a:gd name="connsiteY30" fmla="*/ 1081087 h 1400175"/>
              <a:gd name="connsiteX31" fmla="*/ 1971675 w 3495675"/>
              <a:gd name="connsiteY31" fmla="*/ 1057275 h 1400175"/>
              <a:gd name="connsiteX32" fmla="*/ 1924050 w 3495675"/>
              <a:gd name="connsiteY32" fmla="*/ 1033462 h 1400175"/>
              <a:gd name="connsiteX33" fmla="*/ 1895475 w 3495675"/>
              <a:gd name="connsiteY33" fmla="*/ 1014412 h 1400175"/>
              <a:gd name="connsiteX34" fmla="*/ 1862138 w 3495675"/>
              <a:gd name="connsiteY34" fmla="*/ 995362 h 1400175"/>
              <a:gd name="connsiteX35" fmla="*/ 1828800 w 3495675"/>
              <a:gd name="connsiteY35" fmla="*/ 971550 h 1400175"/>
              <a:gd name="connsiteX36" fmla="*/ 1728788 w 3495675"/>
              <a:gd name="connsiteY36" fmla="*/ 933450 h 1400175"/>
              <a:gd name="connsiteX37" fmla="*/ 1643063 w 3495675"/>
              <a:gd name="connsiteY37" fmla="*/ 890587 h 1400175"/>
              <a:gd name="connsiteX38" fmla="*/ 1595438 w 3495675"/>
              <a:gd name="connsiteY38" fmla="*/ 885825 h 1400175"/>
              <a:gd name="connsiteX39" fmla="*/ 1552575 w 3495675"/>
              <a:gd name="connsiteY39" fmla="*/ 871537 h 1400175"/>
              <a:gd name="connsiteX40" fmla="*/ 1433513 w 3495675"/>
              <a:gd name="connsiteY40" fmla="*/ 862012 h 1400175"/>
              <a:gd name="connsiteX41" fmla="*/ 1143000 w 3495675"/>
              <a:gd name="connsiteY41" fmla="*/ 857250 h 1400175"/>
              <a:gd name="connsiteX42" fmla="*/ 1100138 w 3495675"/>
              <a:gd name="connsiteY42" fmla="*/ 847725 h 1400175"/>
              <a:gd name="connsiteX43" fmla="*/ 1057275 w 3495675"/>
              <a:gd name="connsiteY43" fmla="*/ 842962 h 1400175"/>
              <a:gd name="connsiteX44" fmla="*/ 1019175 w 3495675"/>
              <a:gd name="connsiteY44" fmla="*/ 838200 h 1400175"/>
              <a:gd name="connsiteX45" fmla="*/ 981075 w 3495675"/>
              <a:gd name="connsiteY45" fmla="*/ 828675 h 1400175"/>
              <a:gd name="connsiteX46" fmla="*/ 947738 w 3495675"/>
              <a:gd name="connsiteY46" fmla="*/ 819150 h 1400175"/>
              <a:gd name="connsiteX47" fmla="*/ 871538 w 3495675"/>
              <a:gd name="connsiteY47" fmla="*/ 809625 h 1400175"/>
              <a:gd name="connsiteX48" fmla="*/ 838200 w 3495675"/>
              <a:gd name="connsiteY48" fmla="*/ 804862 h 1400175"/>
              <a:gd name="connsiteX49" fmla="*/ 762000 w 3495675"/>
              <a:gd name="connsiteY49" fmla="*/ 781050 h 1400175"/>
              <a:gd name="connsiteX50" fmla="*/ 685800 w 3495675"/>
              <a:gd name="connsiteY50" fmla="*/ 757237 h 1400175"/>
              <a:gd name="connsiteX51" fmla="*/ 642938 w 3495675"/>
              <a:gd name="connsiteY51" fmla="*/ 738187 h 1400175"/>
              <a:gd name="connsiteX52" fmla="*/ 609600 w 3495675"/>
              <a:gd name="connsiteY52" fmla="*/ 719137 h 1400175"/>
              <a:gd name="connsiteX53" fmla="*/ 547688 w 3495675"/>
              <a:gd name="connsiteY53" fmla="*/ 690562 h 1400175"/>
              <a:gd name="connsiteX54" fmla="*/ 523875 w 3495675"/>
              <a:gd name="connsiteY54" fmla="*/ 671512 h 1400175"/>
              <a:gd name="connsiteX55" fmla="*/ 495300 w 3495675"/>
              <a:gd name="connsiteY55" fmla="*/ 652462 h 1400175"/>
              <a:gd name="connsiteX56" fmla="*/ 481013 w 3495675"/>
              <a:gd name="connsiteY56" fmla="*/ 638175 h 1400175"/>
              <a:gd name="connsiteX57" fmla="*/ 438150 w 3495675"/>
              <a:gd name="connsiteY57" fmla="*/ 604837 h 1400175"/>
              <a:gd name="connsiteX58" fmla="*/ 400050 w 3495675"/>
              <a:gd name="connsiteY58" fmla="*/ 566737 h 1400175"/>
              <a:gd name="connsiteX59" fmla="*/ 333375 w 3495675"/>
              <a:gd name="connsiteY59" fmla="*/ 504825 h 1400175"/>
              <a:gd name="connsiteX60" fmla="*/ 304800 w 3495675"/>
              <a:gd name="connsiteY60" fmla="*/ 466725 h 1400175"/>
              <a:gd name="connsiteX61" fmla="*/ 242888 w 3495675"/>
              <a:gd name="connsiteY61" fmla="*/ 395287 h 1400175"/>
              <a:gd name="connsiteX62" fmla="*/ 233363 w 3495675"/>
              <a:gd name="connsiteY62" fmla="*/ 381000 h 1400175"/>
              <a:gd name="connsiteX63" fmla="*/ 200025 w 3495675"/>
              <a:gd name="connsiteY63" fmla="*/ 338137 h 1400175"/>
              <a:gd name="connsiteX64" fmla="*/ 161925 w 3495675"/>
              <a:gd name="connsiteY64" fmla="*/ 276225 h 1400175"/>
              <a:gd name="connsiteX65" fmla="*/ 147638 w 3495675"/>
              <a:gd name="connsiteY65" fmla="*/ 257175 h 1400175"/>
              <a:gd name="connsiteX66" fmla="*/ 128588 w 3495675"/>
              <a:gd name="connsiteY66" fmla="*/ 233362 h 1400175"/>
              <a:gd name="connsiteX67" fmla="*/ 123825 w 3495675"/>
              <a:gd name="connsiteY67" fmla="*/ 219075 h 1400175"/>
              <a:gd name="connsiteX68" fmla="*/ 90488 w 3495675"/>
              <a:gd name="connsiteY68" fmla="*/ 161925 h 1400175"/>
              <a:gd name="connsiteX69" fmla="*/ 85725 w 3495675"/>
              <a:gd name="connsiteY69" fmla="*/ 147637 h 1400175"/>
              <a:gd name="connsiteX70" fmla="*/ 71438 w 3495675"/>
              <a:gd name="connsiteY70" fmla="*/ 133350 h 1400175"/>
              <a:gd name="connsiteX71" fmla="*/ 57150 w 3495675"/>
              <a:gd name="connsiteY71" fmla="*/ 104775 h 1400175"/>
              <a:gd name="connsiteX72" fmla="*/ 38100 w 3495675"/>
              <a:gd name="connsiteY72" fmla="*/ 76200 h 1400175"/>
              <a:gd name="connsiteX73" fmla="*/ 23813 w 3495675"/>
              <a:gd name="connsiteY73" fmla="*/ 47625 h 1400175"/>
              <a:gd name="connsiteX74" fmla="*/ 19050 w 3495675"/>
              <a:gd name="connsiteY74" fmla="*/ 33337 h 1400175"/>
              <a:gd name="connsiteX75" fmla="*/ 9525 w 3495675"/>
              <a:gd name="connsiteY75" fmla="*/ 14287 h 1400175"/>
              <a:gd name="connsiteX76" fmla="*/ 0 w 3495675"/>
              <a:gd name="connsiteY76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495675" h="1400175">
                <a:moveTo>
                  <a:pt x="3495675" y="1223962"/>
                </a:moveTo>
                <a:cubicBezTo>
                  <a:pt x="3478678" y="1249458"/>
                  <a:pt x="3490197" y="1234203"/>
                  <a:pt x="3457575" y="1266825"/>
                </a:cubicBezTo>
                <a:cubicBezTo>
                  <a:pt x="3439738" y="1284662"/>
                  <a:pt x="3449677" y="1278982"/>
                  <a:pt x="3429000" y="1285875"/>
                </a:cubicBezTo>
                <a:cubicBezTo>
                  <a:pt x="3391537" y="1313971"/>
                  <a:pt x="3430611" y="1287804"/>
                  <a:pt x="3381375" y="1309687"/>
                </a:cubicBezTo>
                <a:cubicBezTo>
                  <a:pt x="3341194" y="1327545"/>
                  <a:pt x="3402865" y="1313249"/>
                  <a:pt x="3338513" y="1323975"/>
                </a:cubicBezTo>
                <a:cubicBezTo>
                  <a:pt x="3330575" y="1328737"/>
                  <a:pt x="3322550" y="1333356"/>
                  <a:pt x="3314700" y="1338262"/>
                </a:cubicBezTo>
                <a:cubicBezTo>
                  <a:pt x="3309846" y="1341295"/>
                  <a:pt x="3305532" y="1345227"/>
                  <a:pt x="3300413" y="1347787"/>
                </a:cubicBezTo>
                <a:cubicBezTo>
                  <a:pt x="3292796" y="1351596"/>
                  <a:pt x="3274202" y="1355276"/>
                  <a:pt x="3267075" y="1357312"/>
                </a:cubicBezTo>
                <a:cubicBezTo>
                  <a:pt x="3262248" y="1358691"/>
                  <a:pt x="3257631" y="1360754"/>
                  <a:pt x="3252788" y="1362075"/>
                </a:cubicBezTo>
                <a:cubicBezTo>
                  <a:pt x="3240158" y="1365520"/>
                  <a:pt x="3227388" y="1368425"/>
                  <a:pt x="3214688" y="1371600"/>
                </a:cubicBezTo>
                <a:lnTo>
                  <a:pt x="3195638" y="1376362"/>
                </a:lnTo>
                <a:cubicBezTo>
                  <a:pt x="3189288" y="1377950"/>
                  <a:pt x="3183044" y="1380049"/>
                  <a:pt x="3176588" y="1381125"/>
                </a:cubicBezTo>
                <a:lnTo>
                  <a:pt x="3148013" y="1385887"/>
                </a:lnTo>
                <a:cubicBezTo>
                  <a:pt x="3138488" y="1389062"/>
                  <a:pt x="3129221" y="1393154"/>
                  <a:pt x="3119438" y="1395412"/>
                </a:cubicBezTo>
                <a:cubicBezTo>
                  <a:pt x="3108500" y="1397936"/>
                  <a:pt x="3097326" y="1400175"/>
                  <a:pt x="3086100" y="1400175"/>
                </a:cubicBezTo>
                <a:cubicBezTo>
                  <a:pt x="2970202" y="1400175"/>
                  <a:pt x="2854325" y="1397000"/>
                  <a:pt x="2738438" y="1395412"/>
                </a:cubicBezTo>
                <a:cubicBezTo>
                  <a:pt x="2722563" y="1393825"/>
                  <a:pt x="2706242" y="1394710"/>
                  <a:pt x="2690813" y="1390650"/>
                </a:cubicBezTo>
                <a:cubicBezTo>
                  <a:pt x="2675693" y="1386671"/>
                  <a:pt x="2662725" y="1376714"/>
                  <a:pt x="2647950" y="1371600"/>
                </a:cubicBezTo>
                <a:cubicBezTo>
                  <a:pt x="2621367" y="1362398"/>
                  <a:pt x="2593993" y="1355664"/>
                  <a:pt x="2566988" y="1347787"/>
                </a:cubicBezTo>
                <a:cubicBezTo>
                  <a:pt x="2526994" y="1336122"/>
                  <a:pt x="2486336" y="1326149"/>
                  <a:pt x="2447925" y="1309687"/>
                </a:cubicBezTo>
                <a:cubicBezTo>
                  <a:pt x="2438137" y="1305492"/>
                  <a:pt x="2429289" y="1299223"/>
                  <a:pt x="2419350" y="1295400"/>
                </a:cubicBezTo>
                <a:cubicBezTo>
                  <a:pt x="2408563" y="1291251"/>
                  <a:pt x="2396977" y="1289530"/>
                  <a:pt x="2386013" y="1285875"/>
                </a:cubicBezTo>
                <a:cubicBezTo>
                  <a:pt x="2373145" y="1281586"/>
                  <a:pt x="2360686" y="1276149"/>
                  <a:pt x="2347913" y="1271587"/>
                </a:cubicBezTo>
                <a:cubicBezTo>
                  <a:pt x="2338458" y="1268210"/>
                  <a:pt x="2328318" y="1266552"/>
                  <a:pt x="2319338" y="1262062"/>
                </a:cubicBezTo>
                <a:cubicBezTo>
                  <a:pt x="2293272" y="1249029"/>
                  <a:pt x="2270785" y="1228416"/>
                  <a:pt x="2243138" y="1219200"/>
                </a:cubicBezTo>
                <a:cubicBezTo>
                  <a:pt x="2233613" y="1216025"/>
                  <a:pt x="2223679" y="1213882"/>
                  <a:pt x="2214563" y="1209675"/>
                </a:cubicBezTo>
                <a:cubicBezTo>
                  <a:pt x="2184054" y="1195594"/>
                  <a:pt x="2175970" y="1185534"/>
                  <a:pt x="2147888" y="1166812"/>
                </a:cubicBezTo>
                <a:cubicBezTo>
                  <a:pt x="2099861" y="1134794"/>
                  <a:pt x="2149706" y="1170760"/>
                  <a:pt x="2095500" y="1138237"/>
                </a:cubicBezTo>
                <a:cubicBezTo>
                  <a:pt x="2088694" y="1134153"/>
                  <a:pt x="2083054" y="1128353"/>
                  <a:pt x="2076450" y="1123950"/>
                </a:cubicBezTo>
                <a:cubicBezTo>
                  <a:pt x="2040752" y="1100151"/>
                  <a:pt x="2065365" y="1118295"/>
                  <a:pt x="2033588" y="1100137"/>
                </a:cubicBezTo>
                <a:cubicBezTo>
                  <a:pt x="2000298" y="1081114"/>
                  <a:pt x="2042371" y="1099840"/>
                  <a:pt x="1995488" y="1081087"/>
                </a:cubicBezTo>
                <a:cubicBezTo>
                  <a:pt x="1987550" y="1073150"/>
                  <a:pt x="1980441" y="1064287"/>
                  <a:pt x="1971675" y="1057275"/>
                </a:cubicBezTo>
                <a:cubicBezTo>
                  <a:pt x="1944946" y="1035892"/>
                  <a:pt x="1952381" y="1048915"/>
                  <a:pt x="1924050" y="1033462"/>
                </a:cubicBezTo>
                <a:cubicBezTo>
                  <a:pt x="1914000" y="1027980"/>
                  <a:pt x="1905224" y="1020412"/>
                  <a:pt x="1895475" y="1014412"/>
                </a:cubicBezTo>
                <a:cubicBezTo>
                  <a:pt x="1884575" y="1007704"/>
                  <a:pt x="1872904" y="1002283"/>
                  <a:pt x="1862138" y="995362"/>
                </a:cubicBezTo>
                <a:cubicBezTo>
                  <a:pt x="1850651" y="987977"/>
                  <a:pt x="1840738" y="978182"/>
                  <a:pt x="1828800" y="971550"/>
                </a:cubicBezTo>
                <a:cubicBezTo>
                  <a:pt x="1743243" y="924018"/>
                  <a:pt x="1810410" y="967817"/>
                  <a:pt x="1728788" y="933450"/>
                </a:cubicBezTo>
                <a:cubicBezTo>
                  <a:pt x="1693475" y="918582"/>
                  <a:pt x="1680564" y="900456"/>
                  <a:pt x="1643063" y="890587"/>
                </a:cubicBezTo>
                <a:cubicBezTo>
                  <a:pt x="1627634" y="886527"/>
                  <a:pt x="1611313" y="887412"/>
                  <a:pt x="1595438" y="885825"/>
                </a:cubicBezTo>
                <a:cubicBezTo>
                  <a:pt x="1581150" y="881062"/>
                  <a:pt x="1567313" y="874640"/>
                  <a:pt x="1552575" y="871537"/>
                </a:cubicBezTo>
                <a:cubicBezTo>
                  <a:pt x="1536825" y="868221"/>
                  <a:pt x="1437667" y="862121"/>
                  <a:pt x="1433513" y="862012"/>
                </a:cubicBezTo>
                <a:lnTo>
                  <a:pt x="1143000" y="857250"/>
                </a:lnTo>
                <a:cubicBezTo>
                  <a:pt x="1128713" y="854075"/>
                  <a:pt x="1114575" y="850131"/>
                  <a:pt x="1100138" y="847725"/>
                </a:cubicBezTo>
                <a:cubicBezTo>
                  <a:pt x="1085958" y="845362"/>
                  <a:pt x="1071552" y="844642"/>
                  <a:pt x="1057275" y="842962"/>
                </a:cubicBezTo>
                <a:lnTo>
                  <a:pt x="1019175" y="838200"/>
                </a:lnTo>
                <a:lnTo>
                  <a:pt x="981075" y="828675"/>
                </a:lnTo>
                <a:cubicBezTo>
                  <a:pt x="969908" y="825697"/>
                  <a:pt x="959124" y="821130"/>
                  <a:pt x="947738" y="819150"/>
                </a:cubicBezTo>
                <a:cubicBezTo>
                  <a:pt x="922519" y="814764"/>
                  <a:pt x="896878" y="813245"/>
                  <a:pt x="871538" y="809625"/>
                </a:cubicBezTo>
                <a:lnTo>
                  <a:pt x="838200" y="804862"/>
                </a:lnTo>
                <a:cubicBezTo>
                  <a:pt x="756282" y="769755"/>
                  <a:pt x="859192" y="811423"/>
                  <a:pt x="762000" y="781050"/>
                </a:cubicBezTo>
                <a:cubicBezTo>
                  <a:pt x="655051" y="747628"/>
                  <a:pt x="813295" y="785569"/>
                  <a:pt x="685800" y="757237"/>
                </a:cubicBezTo>
                <a:cubicBezTo>
                  <a:pt x="671513" y="750887"/>
                  <a:pt x="656922" y="745179"/>
                  <a:pt x="642938" y="738187"/>
                </a:cubicBezTo>
                <a:cubicBezTo>
                  <a:pt x="631490" y="732463"/>
                  <a:pt x="621221" y="724500"/>
                  <a:pt x="609600" y="719137"/>
                </a:cubicBezTo>
                <a:cubicBezTo>
                  <a:pt x="558752" y="695669"/>
                  <a:pt x="602657" y="727208"/>
                  <a:pt x="547688" y="690562"/>
                </a:cubicBezTo>
                <a:cubicBezTo>
                  <a:pt x="539230" y="684923"/>
                  <a:pt x="532096" y="677491"/>
                  <a:pt x="523875" y="671512"/>
                </a:cubicBezTo>
                <a:cubicBezTo>
                  <a:pt x="514617" y="664779"/>
                  <a:pt x="504336" y="659490"/>
                  <a:pt x="495300" y="652462"/>
                </a:cubicBezTo>
                <a:cubicBezTo>
                  <a:pt x="489984" y="648327"/>
                  <a:pt x="486187" y="642487"/>
                  <a:pt x="481013" y="638175"/>
                </a:cubicBezTo>
                <a:cubicBezTo>
                  <a:pt x="467108" y="626587"/>
                  <a:pt x="450949" y="617636"/>
                  <a:pt x="438150" y="604837"/>
                </a:cubicBezTo>
                <a:cubicBezTo>
                  <a:pt x="425450" y="592137"/>
                  <a:pt x="414419" y="577513"/>
                  <a:pt x="400050" y="566737"/>
                </a:cubicBezTo>
                <a:cubicBezTo>
                  <a:pt x="373794" y="547046"/>
                  <a:pt x="356192" y="535248"/>
                  <a:pt x="333375" y="504825"/>
                </a:cubicBezTo>
                <a:cubicBezTo>
                  <a:pt x="323850" y="492125"/>
                  <a:pt x="316025" y="477951"/>
                  <a:pt x="304800" y="466725"/>
                </a:cubicBezTo>
                <a:cubicBezTo>
                  <a:pt x="279067" y="440991"/>
                  <a:pt x="265445" y="429121"/>
                  <a:pt x="242888" y="395287"/>
                </a:cubicBezTo>
                <a:cubicBezTo>
                  <a:pt x="239713" y="390525"/>
                  <a:pt x="236797" y="385579"/>
                  <a:pt x="233363" y="381000"/>
                </a:cubicBezTo>
                <a:cubicBezTo>
                  <a:pt x="222503" y="366520"/>
                  <a:pt x="200025" y="338137"/>
                  <a:pt x="200025" y="338137"/>
                </a:cubicBezTo>
                <a:cubicBezTo>
                  <a:pt x="190802" y="301241"/>
                  <a:pt x="199479" y="325045"/>
                  <a:pt x="161925" y="276225"/>
                </a:cubicBezTo>
                <a:cubicBezTo>
                  <a:pt x="157085" y="269934"/>
                  <a:pt x="152511" y="263440"/>
                  <a:pt x="147638" y="257175"/>
                </a:cubicBezTo>
                <a:cubicBezTo>
                  <a:pt x="141397" y="249151"/>
                  <a:pt x="128588" y="233362"/>
                  <a:pt x="128588" y="233362"/>
                </a:cubicBezTo>
                <a:cubicBezTo>
                  <a:pt x="127000" y="228600"/>
                  <a:pt x="126187" y="223504"/>
                  <a:pt x="123825" y="219075"/>
                </a:cubicBezTo>
                <a:cubicBezTo>
                  <a:pt x="113447" y="199615"/>
                  <a:pt x="97463" y="182847"/>
                  <a:pt x="90488" y="161925"/>
                </a:cubicBezTo>
                <a:cubicBezTo>
                  <a:pt x="88900" y="157162"/>
                  <a:pt x="88510" y="151814"/>
                  <a:pt x="85725" y="147637"/>
                </a:cubicBezTo>
                <a:cubicBezTo>
                  <a:pt x="81989" y="142033"/>
                  <a:pt x="75174" y="138954"/>
                  <a:pt x="71438" y="133350"/>
                </a:cubicBezTo>
                <a:cubicBezTo>
                  <a:pt x="65531" y="124489"/>
                  <a:pt x="62516" y="113974"/>
                  <a:pt x="57150" y="104775"/>
                </a:cubicBezTo>
                <a:cubicBezTo>
                  <a:pt x="51382" y="94887"/>
                  <a:pt x="38100" y="76200"/>
                  <a:pt x="38100" y="76200"/>
                </a:cubicBezTo>
                <a:cubicBezTo>
                  <a:pt x="26133" y="40293"/>
                  <a:pt x="42274" y="84547"/>
                  <a:pt x="23813" y="47625"/>
                </a:cubicBezTo>
                <a:cubicBezTo>
                  <a:pt x="21568" y="43135"/>
                  <a:pt x="21028" y="37951"/>
                  <a:pt x="19050" y="33337"/>
                </a:cubicBezTo>
                <a:cubicBezTo>
                  <a:pt x="16253" y="26812"/>
                  <a:pt x="13047" y="20451"/>
                  <a:pt x="9525" y="14287"/>
                </a:cubicBezTo>
                <a:cubicBezTo>
                  <a:pt x="6685" y="9317"/>
                  <a:pt x="0" y="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86248" y="2714620"/>
            <a:ext cx="35477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자식창의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가 부모창으로전달</a:t>
            </a:r>
            <a:endParaRPr lang="en-US" altLang="ko-KR" sz="1100" dirty="0" smtClean="0"/>
          </a:p>
          <a:p>
            <a:r>
              <a:rPr lang="en-US" altLang="ko-KR" sz="1100" dirty="0" err="1" smtClean="0"/>
              <a:t>opener.window.document</a:t>
            </a:r>
            <a:r>
              <a:rPr lang="en-US" altLang="ko-KR" sz="1100" dirty="0" smtClean="0"/>
              <a:t>.</a:t>
            </a:r>
            <a:r>
              <a:rPr lang="ko-KR" altLang="en-US" sz="1100" dirty="0" err="1" smtClean="0"/>
              <a:t>폼이름</a:t>
            </a:r>
            <a:r>
              <a:rPr lang="en-US" altLang="ko-KR" sz="1100" dirty="0" smtClean="0"/>
              <a:t>.control</a:t>
            </a:r>
            <a:r>
              <a:rPr lang="ko-KR" altLang="en-US" sz="1100" dirty="0" smtClean="0"/>
              <a:t>명</a:t>
            </a:r>
            <a:r>
              <a:rPr lang="en-US" altLang="ko-KR" sz="1100" dirty="0" smtClean="0"/>
              <a:t>.value=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;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153028" y="1152508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popup</a:t>
            </a:r>
            <a:r>
              <a:rPr lang="ko-KR" altLang="en-US" sz="1100" dirty="0" smtClean="0"/>
              <a:t>창이 뜬다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366814" y="73849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부모창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00034" y="3429000"/>
            <a:ext cx="656019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*JSP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Web Parameter</a:t>
            </a:r>
            <a:r>
              <a:rPr lang="ko-KR" altLang="en-US" sz="1600" dirty="0" smtClean="0"/>
              <a:t>로 전달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부모창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검증할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뒤에 붙여서 전달한다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window.open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자식창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URL</a:t>
            </a:r>
            <a:r>
              <a:rPr lang="en-US" altLang="ko-KR" sz="1600" b="1" dirty="0" smtClean="0"/>
              <a:t>?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=</a:t>
            </a:r>
            <a:r>
              <a:rPr lang="en-US" altLang="ko-KR" sz="1600" b="1" dirty="0" smtClean="0"/>
              <a:t>“+</a:t>
            </a:r>
            <a:r>
              <a:rPr lang="ko-KR" altLang="en-US" sz="1600" b="1" dirty="0" smtClean="0"/>
              <a:t>검증할</a:t>
            </a:r>
            <a:r>
              <a:rPr lang="en-US" altLang="ko-KR" sz="1600" b="1" dirty="0" smtClean="0"/>
              <a:t>ID</a:t>
            </a:r>
            <a:r>
              <a:rPr lang="ko-KR" altLang="en-US" sz="1600" b="1" dirty="0" smtClean="0"/>
              <a:t>값</a:t>
            </a:r>
            <a:r>
              <a:rPr lang="en-US" altLang="ko-KR" sz="1600" dirty="0" smtClean="0"/>
              <a:t>, “</a:t>
            </a:r>
            <a:r>
              <a:rPr lang="ko-KR" altLang="en-US" sz="1600" dirty="0" err="1" smtClean="0"/>
              <a:t>창아이디</a:t>
            </a:r>
            <a:r>
              <a:rPr lang="en-US" altLang="ko-KR" sz="1600" dirty="0" smtClean="0"/>
              <a:t>”, “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자식창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JSP :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- </a:t>
            </a:r>
            <a:r>
              <a:rPr lang="en-US" altLang="ko-KR" sz="1600" b="1" dirty="0" err="1" smtClean="0"/>
              <a:t>scriptlet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r>
              <a:rPr lang="en-US" altLang="ko-KR" sz="1600" dirty="0" smtClean="0"/>
              <a:t> &lt;%</a:t>
            </a:r>
          </a:p>
          <a:p>
            <a:r>
              <a:rPr lang="en-US" altLang="ko-KR" sz="1600" dirty="0" smtClean="0"/>
              <a:t>   String id=</a:t>
            </a:r>
            <a:r>
              <a:rPr lang="en-US" altLang="ko-KR" sz="1600" dirty="0" err="1" smtClean="0"/>
              <a:t>request.getParameter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%&gt;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-EL(Expression Language) 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r>
              <a:rPr lang="en-US" altLang="ko-KR" sz="1600" dirty="0" smtClean="0"/>
              <a:t>  ${ 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  }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472" y="71414"/>
            <a:ext cx="71418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부모창에</a:t>
            </a:r>
            <a:r>
              <a:rPr lang="ko-KR" altLang="en-US" dirty="0" smtClean="0"/>
              <a:t> 존재하는 값을 </a:t>
            </a:r>
            <a:r>
              <a:rPr lang="ko-KR" altLang="en-US" dirty="0" err="1" smtClean="0"/>
              <a:t>자식창으로</a:t>
            </a:r>
            <a:r>
              <a:rPr lang="ko-KR" altLang="en-US" dirty="0" smtClean="0"/>
              <a:t> 전달</a:t>
            </a:r>
            <a:endParaRPr lang="en-US" altLang="ko-KR" dirty="0" smtClean="0"/>
          </a:p>
          <a:p>
            <a:r>
              <a:rPr lang="en-US" altLang="ko-KR" sz="1600" dirty="0" smtClean="0"/>
              <a:t>- HTML</a:t>
            </a:r>
            <a:r>
              <a:rPr lang="ko-KR" altLang="en-US" sz="1600" dirty="0" smtClean="0"/>
              <a:t>에서는 값을 전달할 수 없고</a:t>
            </a:r>
            <a:r>
              <a:rPr lang="en-US" altLang="ko-KR" sz="1600" dirty="0" smtClean="0"/>
              <a:t>, JSP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를 사용한 전달을 수행</a:t>
            </a:r>
            <a:endParaRPr lang="ko-KR" altLang="en-US" sz="16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071670" y="4714884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14546" y="4643446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URL</a:t>
            </a:r>
            <a:endParaRPr lang="ko-KR" altLang="en-US" sz="11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286116" y="4714884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86116" y="4667588"/>
            <a:ext cx="2308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QueryString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QueryString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Parameter</a:t>
            </a:r>
            <a:r>
              <a:rPr lang="ko-KR" altLang="en-US" sz="1100" dirty="0" smtClean="0"/>
              <a:t>로 구성</a:t>
            </a:r>
            <a:endParaRPr lang="ko-KR" altLang="en-US" sz="1100" dirty="0"/>
          </a:p>
        </p:txBody>
      </p:sp>
      <p:sp>
        <p:nvSpPr>
          <p:cNvPr id="34" name="자유형 33"/>
          <p:cNvSpPr/>
          <p:nvPr/>
        </p:nvSpPr>
        <p:spPr>
          <a:xfrm>
            <a:off x="1507766" y="4176713"/>
            <a:ext cx="3077285" cy="1520621"/>
          </a:xfrm>
          <a:custGeom>
            <a:avLst/>
            <a:gdLst>
              <a:gd name="connsiteX0" fmla="*/ 2521309 w 3077285"/>
              <a:gd name="connsiteY0" fmla="*/ 1457325 h 1520621"/>
              <a:gd name="connsiteX1" fmla="*/ 2502259 w 3077285"/>
              <a:gd name="connsiteY1" fmla="*/ 1452562 h 1520621"/>
              <a:gd name="connsiteX2" fmla="*/ 2487972 w 3077285"/>
              <a:gd name="connsiteY2" fmla="*/ 1438275 h 1520621"/>
              <a:gd name="connsiteX3" fmla="*/ 2473684 w 3077285"/>
              <a:gd name="connsiteY3" fmla="*/ 1428750 h 1520621"/>
              <a:gd name="connsiteX4" fmla="*/ 2445109 w 3077285"/>
              <a:gd name="connsiteY4" fmla="*/ 1404937 h 1520621"/>
              <a:gd name="connsiteX5" fmla="*/ 2411772 w 3077285"/>
              <a:gd name="connsiteY5" fmla="*/ 1362075 h 1520621"/>
              <a:gd name="connsiteX6" fmla="*/ 2383197 w 3077285"/>
              <a:gd name="connsiteY6" fmla="*/ 1328737 h 1520621"/>
              <a:gd name="connsiteX7" fmla="*/ 2359384 w 3077285"/>
              <a:gd name="connsiteY7" fmla="*/ 1271587 h 1520621"/>
              <a:gd name="connsiteX8" fmla="*/ 2335572 w 3077285"/>
              <a:gd name="connsiteY8" fmla="*/ 1233487 h 1520621"/>
              <a:gd name="connsiteX9" fmla="*/ 2326047 w 3077285"/>
              <a:gd name="connsiteY9" fmla="*/ 1219200 h 1520621"/>
              <a:gd name="connsiteX10" fmla="*/ 2306997 w 3077285"/>
              <a:gd name="connsiteY10" fmla="*/ 1181100 h 1520621"/>
              <a:gd name="connsiteX11" fmla="*/ 2292709 w 3077285"/>
              <a:gd name="connsiteY11" fmla="*/ 1162050 h 1520621"/>
              <a:gd name="connsiteX12" fmla="*/ 2283184 w 3077285"/>
              <a:gd name="connsiteY12" fmla="*/ 1143000 h 1520621"/>
              <a:gd name="connsiteX13" fmla="*/ 2278422 w 3077285"/>
              <a:gd name="connsiteY13" fmla="*/ 1128712 h 1520621"/>
              <a:gd name="connsiteX14" fmla="*/ 2264134 w 3077285"/>
              <a:gd name="connsiteY14" fmla="*/ 1109662 h 1520621"/>
              <a:gd name="connsiteX15" fmla="*/ 2245084 w 3077285"/>
              <a:gd name="connsiteY15" fmla="*/ 1071562 h 1520621"/>
              <a:gd name="connsiteX16" fmla="*/ 2226034 w 3077285"/>
              <a:gd name="connsiteY16" fmla="*/ 1038225 h 1520621"/>
              <a:gd name="connsiteX17" fmla="*/ 2216509 w 3077285"/>
              <a:gd name="connsiteY17" fmla="*/ 1023937 h 1520621"/>
              <a:gd name="connsiteX18" fmla="*/ 2197459 w 3077285"/>
              <a:gd name="connsiteY18" fmla="*/ 990600 h 1520621"/>
              <a:gd name="connsiteX19" fmla="*/ 2183172 w 3077285"/>
              <a:gd name="connsiteY19" fmla="*/ 957262 h 1520621"/>
              <a:gd name="connsiteX20" fmla="*/ 2173647 w 3077285"/>
              <a:gd name="connsiteY20" fmla="*/ 942975 h 1520621"/>
              <a:gd name="connsiteX21" fmla="*/ 2164122 w 3077285"/>
              <a:gd name="connsiteY21" fmla="*/ 914400 h 1520621"/>
              <a:gd name="connsiteX22" fmla="*/ 2154597 w 3077285"/>
              <a:gd name="connsiteY22" fmla="*/ 895350 h 1520621"/>
              <a:gd name="connsiteX23" fmla="*/ 2149834 w 3077285"/>
              <a:gd name="connsiteY23" fmla="*/ 881062 h 1520621"/>
              <a:gd name="connsiteX24" fmla="*/ 2140309 w 3077285"/>
              <a:gd name="connsiteY24" fmla="*/ 866775 h 1520621"/>
              <a:gd name="connsiteX25" fmla="*/ 2135547 w 3077285"/>
              <a:gd name="connsiteY25" fmla="*/ 852487 h 1520621"/>
              <a:gd name="connsiteX26" fmla="*/ 2116497 w 3077285"/>
              <a:gd name="connsiteY26" fmla="*/ 814387 h 1520621"/>
              <a:gd name="connsiteX27" fmla="*/ 2111734 w 3077285"/>
              <a:gd name="connsiteY27" fmla="*/ 790575 h 1520621"/>
              <a:gd name="connsiteX28" fmla="*/ 2097447 w 3077285"/>
              <a:gd name="connsiteY28" fmla="*/ 752475 h 1520621"/>
              <a:gd name="connsiteX29" fmla="*/ 2092684 w 3077285"/>
              <a:gd name="connsiteY29" fmla="*/ 738187 h 1520621"/>
              <a:gd name="connsiteX30" fmla="*/ 2083159 w 3077285"/>
              <a:gd name="connsiteY30" fmla="*/ 723900 h 1520621"/>
              <a:gd name="connsiteX31" fmla="*/ 2078397 w 3077285"/>
              <a:gd name="connsiteY31" fmla="*/ 704850 h 1520621"/>
              <a:gd name="connsiteX32" fmla="*/ 2064109 w 3077285"/>
              <a:gd name="connsiteY32" fmla="*/ 676275 h 1520621"/>
              <a:gd name="connsiteX33" fmla="*/ 2059347 w 3077285"/>
              <a:gd name="connsiteY33" fmla="*/ 652462 h 1520621"/>
              <a:gd name="connsiteX34" fmla="*/ 2049822 w 3077285"/>
              <a:gd name="connsiteY34" fmla="*/ 623887 h 1520621"/>
              <a:gd name="connsiteX35" fmla="*/ 2045059 w 3077285"/>
              <a:gd name="connsiteY35" fmla="*/ 595312 h 1520621"/>
              <a:gd name="connsiteX36" fmla="*/ 2035534 w 3077285"/>
              <a:gd name="connsiteY36" fmla="*/ 566737 h 1520621"/>
              <a:gd name="connsiteX37" fmla="*/ 2026009 w 3077285"/>
              <a:gd name="connsiteY37" fmla="*/ 528637 h 1520621"/>
              <a:gd name="connsiteX38" fmla="*/ 2021247 w 3077285"/>
              <a:gd name="connsiteY38" fmla="*/ 509587 h 1520621"/>
              <a:gd name="connsiteX39" fmla="*/ 2026009 w 3077285"/>
              <a:gd name="connsiteY39" fmla="*/ 385762 h 1520621"/>
              <a:gd name="connsiteX40" fmla="*/ 2035534 w 3077285"/>
              <a:gd name="connsiteY40" fmla="*/ 371475 h 1520621"/>
              <a:gd name="connsiteX41" fmla="*/ 2040297 w 3077285"/>
              <a:gd name="connsiteY41" fmla="*/ 352425 h 1520621"/>
              <a:gd name="connsiteX42" fmla="*/ 2049822 w 3077285"/>
              <a:gd name="connsiteY42" fmla="*/ 328612 h 1520621"/>
              <a:gd name="connsiteX43" fmla="*/ 2054584 w 3077285"/>
              <a:gd name="connsiteY43" fmla="*/ 314325 h 1520621"/>
              <a:gd name="connsiteX44" fmla="*/ 2064109 w 3077285"/>
              <a:gd name="connsiteY44" fmla="*/ 295275 h 1520621"/>
              <a:gd name="connsiteX45" fmla="*/ 2073634 w 3077285"/>
              <a:gd name="connsiteY45" fmla="*/ 280987 h 1520621"/>
              <a:gd name="connsiteX46" fmla="*/ 2083159 w 3077285"/>
              <a:gd name="connsiteY46" fmla="*/ 252412 h 1520621"/>
              <a:gd name="connsiteX47" fmla="*/ 2092684 w 3077285"/>
              <a:gd name="connsiteY47" fmla="*/ 214312 h 1520621"/>
              <a:gd name="connsiteX48" fmla="*/ 2106972 w 3077285"/>
              <a:gd name="connsiteY48" fmla="*/ 195262 h 1520621"/>
              <a:gd name="connsiteX49" fmla="*/ 2111734 w 3077285"/>
              <a:gd name="connsiteY49" fmla="*/ 180975 h 1520621"/>
              <a:gd name="connsiteX50" fmla="*/ 2121259 w 3077285"/>
              <a:gd name="connsiteY50" fmla="*/ 166687 h 1520621"/>
              <a:gd name="connsiteX51" fmla="*/ 2135547 w 3077285"/>
              <a:gd name="connsiteY51" fmla="*/ 128587 h 1520621"/>
              <a:gd name="connsiteX52" fmla="*/ 2149834 w 3077285"/>
              <a:gd name="connsiteY52" fmla="*/ 114300 h 1520621"/>
              <a:gd name="connsiteX53" fmla="*/ 2168884 w 3077285"/>
              <a:gd name="connsiteY53" fmla="*/ 80962 h 1520621"/>
              <a:gd name="connsiteX54" fmla="*/ 2197459 w 3077285"/>
              <a:gd name="connsiteY54" fmla="*/ 61912 h 1520621"/>
              <a:gd name="connsiteX55" fmla="*/ 2216509 w 3077285"/>
              <a:gd name="connsiteY55" fmla="*/ 47625 h 1520621"/>
              <a:gd name="connsiteX56" fmla="*/ 2235559 w 3077285"/>
              <a:gd name="connsiteY56" fmla="*/ 42862 h 1520621"/>
              <a:gd name="connsiteX57" fmla="*/ 2283184 w 3077285"/>
              <a:gd name="connsiteY57" fmla="*/ 23812 h 1520621"/>
              <a:gd name="connsiteX58" fmla="*/ 2297472 w 3077285"/>
              <a:gd name="connsiteY58" fmla="*/ 19050 h 1520621"/>
              <a:gd name="connsiteX59" fmla="*/ 2316522 w 3077285"/>
              <a:gd name="connsiteY59" fmla="*/ 9525 h 1520621"/>
              <a:gd name="connsiteX60" fmla="*/ 2364147 w 3077285"/>
              <a:gd name="connsiteY60" fmla="*/ 4762 h 1520621"/>
              <a:gd name="connsiteX61" fmla="*/ 2397484 w 3077285"/>
              <a:gd name="connsiteY61" fmla="*/ 0 h 1520621"/>
              <a:gd name="connsiteX62" fmla="*/ 2811822 w 3077285"/>
              <a:gd name="connsiteY62" fmla="*/ 14287 h 1520621"/>
              <a:gd name="connsiteX63" fmla="*/ 2830872 w 3077285"/>
              <a:gd name="connsiteY63" fmla="*/ 19050 h 1520621"/>
              <a:gd name="connsiteX64" fmla="*/ 2921359 w 3077285"/>
              <a:gd name="connsiteY64" fmla="*/ 42862 h 1520621"/>
              <a:gd name="connsiteX65" fmla="*/ 2983272 w 3077285"/>
              <a:gd name="connsiteY65" fmla="*/ 61912 h 1520621"/>
              <a:gd name="connsiteX66" fmla="*/ 2997559 w 3077285"/>
              <a:gd name="connsiteY66" fmla="*/ 71437 h 1520621"/>
              <a:gd name="connsiteX67" fmla="*/ 3026134 w 3077285"/>
              <a:gd name="connsiteY67" fmla="*/ 104775 h 1520621"/>
              <a:gd name="connsiteX68" fmla="*/ 3049947 w 3077285"/>
              <a:gd name="connsiteY68" fmla="*/ 157162 h 1520621"/>
              <a:gd name="connsiteX69" fmla="*/ 3059472 w 3077285"/>
              <a:gd name="connsiteY69" fmla="*/ 200025 h 1520621"/>
              <a:gd name="connsiteX70" fmla="*/ 3068997 w 3077285"/>
              <a:gd name="connsiteY70" fmla="*/ 228600 h 1520621"/>
              <a:gd name="connsiteX71" fmla="*/ 3049947 w 3077285"/>
              <a:gd name="connsiteY71" fmla="*/ 552450 h 1520621"/>
              <a:gd name="connsiteX72" fmla="*/ 3040422 w 3077285"/>
              <a:gd name="connsiteY72" fmla="*/ 600075 h 1520621"/>
              <a:gd name="connsiteX73" fmla="*/ 3030897 w 3077285"/>
              <a:gd name="connsiteY73" fmla="*/ 614362 h 1520621"/>
              <a:gd name="connsiteX74" fmla="*/ 3021372 w 3077285"/>
              <a:gd name="connsiteY74" fmla="*/ 652462 h 1520621"/>
              <a:gd name="connsiteX75" fmla="*/ 3011847 w 3077285"/>
              <a:gd name="connsiteY75" fmla="*/ 666750 h 1520621"/>
              <a:gd name="connsiteX76" fmla="*/ 3002322 w 3077285"/>
              <a:gd name="connsiteY76" fmla="*/ 685800 h 1520621"/>
              <a:gd name="connsiteX77" fmla="*/ 2983272 w 3077285"/>
              <a:gd name="connsiteY77" fmla="*/ 714375 h 1520621"/>
              <a:gd name="connsiteX78" fmla="*/ 2964222 w 3077285"/>
              <a:gd name="connsiteY78" fmla="*/ 742950 h 1520621"/>
              <a:gd name="connsiteX79" fmla="*/ 2954697 w 3077285"/>
              <a:gd name="connsiteY79" fmla="*/ 762000 h 1520621"/>
              <a:gd name="connsiteX80" fmla="*/ 2940409 w 3077285"/>
              <a:gd name="connsiteY80" fmla="*/ 776287 h 1520621"/>
              <a:gd name="connsiteX81" fmla="*/ 2930884 w 3077285"/>
              <a:gd name="connsiteY81" fmla="*/ 790575 h 1520621"/>
              <a:gd name="connsiteX82" fmla="*/ 2907072 w 3077285"/>
              <a:gd name="connsiteY82" fmla="*/ 819150 h 1520621"/>
              <a:gd name="connsiteX83" fmla="*/ 2888022 w 3077285"/>
              <a:gd name="connsiteY83" fmla="*/ 847725 h 1520621"/>
              <a:gd name="connsiteX84" fmla="*/ 2873734 w 3077285"/>
              <a:gd name="connsiteY84" fmla="*/ 862012 h 1520621"/>
              <a:gd name="connsiteX85" fmla="*/ 2864209 w 3077285"/>
              <a:gd name="connsiteY85" fmla="*/ 876300 h 1520621"/>
              <a:gd name="connsiteX86" fmla="*/ 2845159 w 3077285"/>
              <a:gd name="connsiteY86" fmla="*/ 890587 h 1520621"/>
              <a:gd name="connsiteX87" fmla="*/ 2807059 w 3077285"/>
              <a:gd name="connsiteY87" fmla="*/ 923925 h 1520621"/>
              <a:gd name="connsiteX88" fmla="*/ 2764197 w 3077285"/>
              <a:gd name="connsiteY88" fmla="*/ 966787 h 1520621"/>
              <a:gd name="connsiteX89" fmla="*/ 2749909 w 3077285"/>
              <a:gd name="connsiteY89" fmla="*/ 981075 h 1520621"/>
              <a:gd name="connsiteX90" fmla="*/ 2730859 w 3077285"/>
              <a:gd name="connsiteY90" fmla="*/ 995362 h 1520621"/>
              <a:gd name="connsiteX91" fmla="*/ 2697522 w 3077285"/>
              <a:gd name="connsiteY91" fmla="*/ 1019175 h 1520621"/>
              <a:gd name="connsiteX92" fmla="*/ 2678472 w 3077285"/>
              <a:gd name="connsiteY92" fmla="*/ 1038225 h 1520621"/>
              <a:gd name="connsiteX93" fmla="*/ 2626084 w 3077285"/>
              <a:gd name="connsiteY93" fmla="*/ 1076325 h 1520621"/>
              <a:gd name="connsiteX94" fmla="*/ 2607034 w 3077285"/>
              <a:gd name="connsiteY94" fmla="*/ 1095375 h 1520621"/>
              <a:gd name="connsiteX95" fmla="*/ 2592747 w 3077285"/>
              <a:gd name="connsiteY95" fmla="*/ 1104900 h 1520621"/>
              <a:gd name="connsiteX96" fmla="*/ 2559409 w 3077285"/>
              <a:gd name="connsiteY96" fmla="*/ 1128712 h 1520621"/>
              <a:gd name="connsiteX97" fmla="*/ 2526072 w 3077285"/>
              <a:gd name="connsiteY97" fmla="*/ 1143000 h 1520621"/>
              <a:gd name="connsiteX98" fmla="*/ 2497497 w 3077285"/>
              <a:gd name="connsiteY98" fmla="*/ 1157287 h 1520621"/>
              <a:gd name="connsiteX99" fmla="*/ 2468922 w 3077285"/>
              <a:gd name="connsiteY99" fmla="*/ 1176337 h 1520621"/>
              <a:gd name="connsiteX100" fmla="*/ 2454634 w 3077285"/>
              <a:gd name="connsiteY100" fmla="*/ 1185862 h 1520621"/>
              <a:gd name="connsiteX101" fmla="*/ 2421297 w 3077285"/>
              <a:gd name="connsiteY101" fmla="*/ 1200150 h 1520621"/>
              <a:gd name="connsiteX102" fmla="*/ 2402247 w 3077285"/>
              <a:gd name="connsiteY102" fmla="*/ 1209675 h 1520621"/>
              <a:gd name="connsiteX103" fmla="*/ 2387959 w 3077285"/>
              <a:gd name="connsiteY103" fmla="*/ 1219200 h 1520621"/>
              <a:gd name="connsiteX104" fmla="*/ 2330809 w 3077285"/>
              <a:gd name="connsiteY104" fmla="*/ 1233487 h 1520621"/>
              <a:gd name="connsiteX105" fmla="*/ 2268897 w 3077285"/>
              <a:gd name="connsiteY105" fmla="*/ 1247775 h 1520621"/>
              <a:gd name="connsiteX106" fmla="*/ 2216509 w 3077285"/>
              <a:gd name="connsiteY106" fmla="*/ 1262062 h 1520621"/>
              <a:gd name="connsiteX107" fmla="*/ 1592622 w 3077285"/>
              <a:gd name="connsiteY107" fmla="*/ 1257300 h 1520621"/>
              <a:gd name="connsiteX108" fmla="*/ 1154472 w 3077285"/>
              <a:gd name="connsiteY108" fmla="*/ 1247775 h 1520621"/>
              <a:gd name="connsiteX109" fmla="*/ 1135422 w 3077285"/>
              <a:gd name="connsiteY109" fmla="*/ 1238250 h 1520621"/>
              <a:gd name="connsiteX110" fmla="*/ 1068747 w 3077285"/>
              <a:gd name="connsiteY110" fmla="*/ 1233487 h 1520621"/>
              <a:gd name="connsiteX111" fmla="*/ 963972 w 3077285"/>
              <a:gd name="connsiteY111" fmla="*/ 1219200 h 1520621"/>
              <a:gd name="connsiteX112" fmla="*/ 582972 w 3077285"/>
              <a:gd name="connsiteY112" fmla="*/ 1223962 h 1520621"/>
              <a:gd name="connsiteX113" fmla="*/ 559159 w 3077285"/>
              <a:gd name="connsiteY113" fmla="*/ 1228725 h 1520621"/>
              <a:gd name="connsiteX114" fmla="*/ 521059 w 3077285"/>
              <a:gd name="connsiteY114" fmla="*/ 1233487 h 1520621"/>
              <a:gd name="connsiteX115" fmla="*/ 502009 w 3077285"/>
              <a:gd name="connsiteY115" fmla="*/ 1238250 h 1520621"/>
              <a:gd name="connsiteX116" fmla="*/ 440097 w 3077285"/>
              <a:gd name="connsiteY116" fmla="*/ 1243012 h 1520621"/>
              <a:gd name="connsiteX117" fmla="*/ 397234 w 3077285"/>
              <a:gd name="connsiteY117" fmla="*/ 1257300 h 1520621"/>
              <a:gd name="connsiteX118" fmla="*/ 368659 w 3077285"/>
              <a:gd name="connsiteY118" fmla="*/ 1266825 h 1520621"/>
              <a:gd name="connsiteX119" fmla="*/ 354372 w 3077285"/>
              <a:gd name="connsiteY119" fmla="*/ 1271587 h 1520621"/>
              <a:gd name="connsiteX120" fmla="*/ 325797 w 3077285"/>
              <a:gd name="connsiteY120" fmla="*/ 1276350 h 1520621"/>
              <a:gd name="connsiteX121" fmla="*/ 306747 w 3077285"/>
              <a:gd name="connsiteY121" fmla="*/ 1285875 h 1520621"/>
              <a:gd name="connsiteX122" fmla="*/ 254359 w 3077285"/>
              <a:gd name="connsiteY122" fmla="*/ 1300162 h 1520621"/>
              <a:gd name="connsiteX123" fmla="*/ 225784 w 3077285"/>
              <a:gd name="connsiteY123" fmla="*/ 1309687 h 1520621"/>
              <a:gd name="connsiteX124" fmla="*/ 201972 w 3077285"/>
              <a:gd name="connsiteY124" fmla="*/ 1319212 h 1520621"/>
              <a:gd name="connsiteX125" fmla="*/ 173397 w 3077285"/>
              <a:gd name="connsiteY125" fmla="*/ 1328737 h 1520621"/>
              <a:gd name="connsiteX126" fmla="*/ 130534 w 3077285"/>
              <a:gd name="connsiteY126" fmla="*/ 1352550 h 1520621"/>
              <a:gd name="connsiteX127" fmla="*/ 116247 w 3077285"/>
              <a:gd name="connsiteY127" fmla="*/ 1366837 h 1520621"/>
              <a:gd name="connsiteX128" fmla="*/ 97197 w 3077285"/>
              <a:gd name="connsiteY128" fmla="*/ 1381125 h 1520621"/>
              <a:gd name="connsiteX129" fmla="*/ 87672 w 3077285"/>
              <a:gd name="connsiteY129" fmla="*/ 1395412 h 1520621"/>
              <a:gd name="connsiteX130" fmla="*/ 73384 w 3077285"/>
              <a:gd name="connsiteY130" fmla="*/ 1414462 h 1520621"/>
              <a:gd name="connsiteX131" fmla="*/ 63859 w 3077285"/>
              <a:gd name="connsiteY131" fmla="*/ 1428750 h 1520621"/>
              <a:gd name="connsiteX132" fmla="*/ 54334 w 3077285"/>
              <a:gd name="connsiteY132" fmla="*/ 1452562 h 1520621"/>
              <a:gd name="connsiteX133" fmla="*/ 40047 w 3077285"/>
              <a:gd name="connsiteY133" fmla="*/ 1462087 h 1520621"/>
              <a:gd name="connsiteX134" fmla="*/ 20997 w 3077285"/>
              <a:gd name="connsiteY134" fmla="*/ 1495425 h 1520621"/>
              <a:gd name="connsiteX135" fmla="*/ 1947 w 3077285"/>
              <a:gd name="connsiteY135" fmla="*/ 1519237 h 15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077285" h="1520621">
                <a:moveTo>
                  <a:pt x="2521309" y="1457325"/>
                </a:moveTo>
                <a:cubicBezTo>
                  <a:pt x="2514959" y="1455737"/>
                  <a:pt x="2507942" y="1455809"/>
                  <a:pt x="2502259" y="1452562"/>
                </a:cubicBezTo>
                <a:cubicBezTo>
                  <a:pt x="2496411" y="1449220"/>
                  <a:pt x="2493146" y="1442587"/>
                  <a:pt x="2487972" y="1438275"/>
                </a:cubicBezTo>
                <a:cubicBezTo>
                  <a:pt x="2483575" y="1434611"/>
                  <a:pt x="2478081" y="1432414"/>
                  <a:pt x="2473684" y="1428750"/>
                </a:cubicBezTo>
                <a:cubicBezTo>
                  <a:pt x="2437014" y="1398191"/>
                  <a:pt x="2480584" y="1428586"/>
                  <a:pt x="2445109" y="1404937"/>
                </a:cubicBezTo>
                <a:cubicBezTo>
                  <a:pt x="2403305" y="1342230"/>
                  <a:pt x="2445343" y="1401240"/>
                  <a:pt x="2411772" y="1362075"/>
                </a:cubicBezTo>
                <a:cubicBezTo>
                  <a:pt x="2375107" y="1319300"/>
                  <a:pt x="2418655" y="1364197"/>
                  <a:pt x="2383197" y="1328737"/>
                </a:cubicBezTo>
                <a:cubicBezTo>
                  <a:pt x="2376679" y="1302666"/>
                  <a:pt x="2377698" y="1300890"/>
                  <a:pt x="2359384" y="1271587"/>
                </a:cubicBezTo>
                <a:cubicBezTo>
                  <a:pt x="2351447" y="1258887"/>
                  <a:pt x="2343612" y="1246122"/>
                  <a:pt x="2335572" y="1233487"/>
                </a:cubicBezTo>
                <a:cubicBezTo>
                  <a:pt x="2332499" y="1228658"/>
                  <a:pt x="2328607" y="1224319"/>
                  <a:pt x="2326047" y="1219200"/>
                </a:cubicBezTo>
                <a:cubicBezTo>
                  <a:pt x="2319697" y="1206500"/>
                  <a:pt x="2315517" y="1192459"/>
                  <a:pt x="2306997" y="1181100"/>
                </a:cubicBezTo>
                <a:cubicBezTo>
                  <a:pt x="2302234" y="1174750"/>
                  <a:pt x="2296916" y="1168781"/>
                  <a:pt x="2292709" y="1162050"/>
                </a:cubicBezTo>
                <a:cubicBezTo>
                  <a:pt x="2288946" y="1156030"/>
                  <a:pt x="2285981" y="1149526"/>
                  <a:pt x="2283184" y="1143000"/>
                </a:cubicBezTo>
                <a:cubicBezTo>
                  <a:pt x="2281207" y="1138386"/>
                  <a:pt x="2280913" y="1133071"/>
                  <a:pt x="2278422" y="1128712"/>
                </a:cubicBezTo>
                <a:cubicBezTo>
                  <a:pt x="2274484" y="1121820"/>
                  <a:pt x="2268134" y="1116518"/>
                  <a:pt x="2264134" y="1109662"/>
                </a:cubicBezTo>
                <a:cubicBezTo>
                  <a:pt x="2256979" y="1097397"/>
                  <a:pt x="2252960" y="1083376"/>
                  <a:pt x="2245084" y="1071562"/>
                </a:cubicBezTo>
                <a:cubicBezTo>
                  <a:pt x="2221882" y="1036760"/>
                  <a:pt x="2250198" y="1080513"/>
                  <a:pt x="2226034" y="1038225"/>
                </a:cubicBezTo>
                <a:cubicBezTo>
                  <a:pt x="2223194" y="1033255"/>
                  <a:pt x="2219349" y="1028907"/>
                  <a:pt x="2216509" y="1023937"/>
                </a:cubicBezTo>
                <a:cubicBezTo>
                  <a:pt x="2192345" y="981649"/>
                  <a:pt x="2220661" y="1025402"/>
                  <a:pt x="2197459" y="990600"/>
                </a:cubicBezTo>
                <a:cubicBezTo>
                  <a:pt x="2192116" y="974570"/>
                  <a:pt x="2192589" y="973741"/>
                  <a:pt x="2183172" y="957262"/>
                </a:cubicBezTo>
                <a:cubicBezTo>
                  <a:pt x="2180332" y="952292"/>
                  <a:pt x="2175972" y="948205"/>
                  <a:pt x="2173647" y="942975"/>
                </a:cubicBezTo>
                <a:cubicBezTo>
                  <a:pt x="2169569" y="933800"/>
                  <a:pt x="2168612" y="923380"/>
                  <a:pt x="2164122" y="914400"/>
                </a:cubicBezTo>
                <a:cubicBezTo>
                  <a:pt x="2160947" y="908050"/>
                  <a:pt x="2157394" y="901875"/>
                  <a:pt x="2154597" y="895350"/>
                </a:cubicBezTo>
                <a:cubicBezTo>
                  <a:pt x="2152619" y="890736"/>
                  <a:pt x="2152079" y="885552"/>
                  <a:pt x="2149834" y="881062"/>
                </a:cubicBezTo>
                <a:cubicBezTo>
                  <a:pt x="2147274" y="875943"/>
                  <a:pt x="2143484" y="871537"/>
                  <a:pt x="2140309" y="866775"/>
                </a:cubicBezTo>
                <a:cubicBezTo>
                  <a:pt x="2138722" y="862012"/>
                  <a:pt x="2137624" y="857057"/>
                  <a:pt x="2135547" y="852487"/>
                </a:cubicBezTo>
                <a:cubicBezTo>
                  <a:pt x="2129672" y="839561"/>
                  <a:pt x="2116497" y="814387"/>
                  <a:pt x="2116497" y="814387"/>
                </a:cubicBezTo>
                <a:cubicBezTo>
                  <a:pt x="2114909" y="806450"/>
                  <a:pt x="2113697" y="798428"/>
                  <a:pt x="2111734" y="790575"/>
                </a:cubicBezTo>
                <a:cubicBezTo>
                  <a:pt x="2109029" y="779756"/>
                  <a:pt x="2100730" y="761230"/>
                  <a:pt x="2097447" y="752475"/>
                </a:cubicBezTo>
                <a:cubicBezTo>
                  <a:pt x="2095684" y="747774"/>
                  <a:pt x="2094929" y="742677"/>
                  <a:pt x="2092684" y="738187"/>
                </a:cubicBezTo>
                <a:cubicBezTo>
                  <a:pt x="2090124" y="733068"/>
                  <a:pt x="2086334" y="728662"/>
                  <a:pt x="2083159" y="723900"/>
                </a:cubicBezTo>
                <a:cubicBezTo>
                  <a:pt x="2081572" y="717550"/>
                  <a:pt x="2080975" y="710866"/>
                  <a:pt x="2078397" y="704850"/>
                </a:cubicBezTo>
                <a:cubicBezTo>
                  <a:pt x="2064431" y="672261"/>
                  <a:pt x="2072135" y="708379"/>
                  <a:pt x="2064109" y="676275"/>
                </a:cubicBezTo>
                <a:cubicBezTo>
                  <a:pt x="2062146" y="668422"/>
                  <a:pt x="2061477" y="660272"/>
                  <a:pt x="2059347" y="652462"/>
                </a:cubicBezTo>
                <a:cubicBezTo>
                  <a:pt x="2056705" y="642776"/>
                  <a:pt x="2051473" y="633791"/>
                  <a:pt x="2049822" y="623887"/>
                </a:cubicBezTo>
                <a:cubicBezTo>
                  <a:pt x="2048234" y="614362"/>
                  <a:pt x="2047401" y="604680"/>
                  <a:pt x="2045059" y="595312"/>
                </a:cubicBezTo>
                <a:cubicBezTo>
                  <a:pt x="2042624" y="585572"/>
                  <a:pt x="2037969" y="576477"/>
                  <a:pt x="2035534" y="566737"/>
                </a:cubicBezTo>
                <a:lnTo>
                  <a:pt x="2026009" y="528637"/>
                </a:lnTo>
                <a:lnTo>
                  <a:pt x="2021247" y="509587"/>
                </a:lnTo>
                <a:cubicBezTo>
                  <a:pt x="2022834" y="468312"/>
                  <a:pt x="2021759" y="426848"/>
                  <a:pt x="2026009" y="385762"/>
                </a:cubicBezTo>
                <a:cubicBezTo>
                  <a:pt x="2026598" y="380069"/>
                  <a:pt x="2033279" y="376736"/>
                  <a:pt x="2035534" y="371475"/>
                </a:cubicBezTo>
                <a:cubicBezTo>
                  <a:pt x="2038112" y="365459"/>
                  <a:pt x="2038227" y="358635"/>
                  <a:pt x="2040297" y="352425"/>
                </a:cubicBezTo>
                <a:cubicBezTo>
                  <a:pt x="2043001" y="344315"/>
                  <a:pt x="2046820" y="336617"/>
                  <a:pt x="2049822" y="328612"/>
                </a:cubicBezTo>
                <a:cubicBezTo>
                  <a:pt x="2051585" y="323912"/>
                  <a:pt x="2052607" y="318939"/>
                  <a:pt x="2054584" y="314325"/>
                </a:cubicBezTo>
                <a:cubicBezTo>
                  <a:pt x="2057381" y="307799"/>
                  <a:pt x="2060587" y="301439"/>
                  <a:pt x="2064109" y="295275"/>
                </a:cubicBezTo>
                <a:cubicBezTo>
                  <a:pt x="2066949" y="290305"/>
                  <a:pt x="2071309" y="286218"/>
                  <a:pt x="2073634" y="280987"/>
                </a:cubicBezTo>
                <a:cubicBezTo>
                  <a:pt x="2077712" y="271812"/>
                  <a:pt x="2080724" y="262152"/>
                  <a:pt x="2083159" y="252412"/>
                </a:cubicBezTo>
                <a:cubicBezTo>
                  <a:pt x="2086334" y="239712"/>
                  <a:pt x="2084829" y="224785"/>
                  <a:pt x="2092684" y="214312"/>
                </a:cubicBezTo>
                <a:lnTo>
                  <a:pt x="2106972" y="195262"/>
                </a:lnTo>
                <a:cubicBezTo>
                  <a:pt x="2108559" y="190500"/>
                  <a:pt x="2109489" y="185465"/>
                  <a:pt x="2111734" y="180975"/>
                </a:cubicBezTo>
                <a:cubicBezTo>
                  <a:pt x="2114294" y="175855"/>
                  <a:pt x="2119004" y="171948"/>
                  <a:pt x="2121259" y="166687"/>
                </a:cubicBezTo>
                <a:cubicBezTo>
                  <a:pt x="2131942" y="141761"/>
                  <a:pt x="2118542" y="152395"/>
                  <a:pt x="2135547" y="128587"/>
                </a:cubicBezTo>
                <a:cubicBezTo>
                  <a:pt x="2139462" y="123107"/>
                  <a:pt x="2145919" y="119780"/>
                  <a:pt x="2149834" y="114300"/>
                </a:cubicBezTo>
                <a:cubicBezTo>
                  <a:pt x="2155850" y="105878"/>
                  <a:pt x="2160314" y="88461"/>
                  <a:pt x="2168884" y="80962"/>
                </a:cubicBezTo>
                <a:cubicBezTo>
                  <a:pt x="2177499" y="73424"/>
                  <a:pt x="2188301" y="68780"/>
                  <a:pt x="2197459" y="61912"/>
                </a:cubicBezTo>
                <a:cubicBezTo>
                  <a:pt x="2203809" y="57150"/>
                  <a:pt x="2209410" y="51175"/>
                  <a:pt x="2216509" y="47625"/>
                </a:cubicBezTo>
                <a:cubicBezTo>
                  <a:pt x="2222363" y="44698"/>
                  <a:pt x="2229209" y="44450"/>
                  <a:pt x="2235559" y="42862"/>
                </a:cubicBezTo>
                <a:cubicBezTo>
                  <a:pt x="2265483" y="20420"/>
                  <a:pt x="2242949" y="32753"/>
                  <a:pt x="2283184" y="23812"/>
                </a:cubicBezTo>
                <a:cubicBezTo>
                  <a:pt x="2288085" y="22723"/>
                  <a:pt x="2292858" y="21027"/>
                  <a:pt x="2297472" y="19050"/>
                </a:cubicBezTo>
                <a:cubicBezTo>
                  <a:pt x="2303998" y="16253"/>
                  <a:pt x="2309580" y="11013"/>
                  <a:pt x="2316522" y="9525"/>
                </a:cubicBezTo>
                <a:cubicBezTo>
                  <a:pt x="2332122" y="6182"/>
                  <a:pt x="2348302" y="6626"/>
                  <a:pt x="2364147" y="4762"/>
                </a:cubicBezTo>
                <a:cubicBezTo>
                  <a:pt x="2375295" y="3450"/>
                  <a:pt x="2386372" y="1587"/>
                  <a:pt x="2397484" y="0"/>
                </a:cubicBezTo>
                <a:lnTo>
                  <a:pt x="2811822" y="14287"/>
                </a:lnTo>
                <a:cubicBezTo>
                  <a:pt x="2818240" y="15571"/>
                  <a:pt x="2824522" y="17462"/>
                  <a:pt x="2830872" y="19050"/>
                </a:cubicBezTo>
                <a:cubicBezTo>
                  <a:pt x="2869938" y="45095"/>
                  <a:pt x="2824739" y="17657"/>
                  <a:pt x="2921359" y="42862"/>
                </a:cubicBezTo>
                <a:cubicBezTo>
                  <a:pt x="3038713" y="73476"/>
                  <a:pt x="2882757" y="45161"/>
                  <a:pt x="2983272" y="61912"/>
                </a:cubicBezTo>
                <a:cubicBezTo>
                  <a:pt x="2988034" y="65087"/>
                  <a:pt x="2993162" y="67773"/>
                  <a:pt x="2997559" y="71437"/>
                </a:cubicBezTo>
                <a:cubicBezTo>
                  <a:pt x="3010827" y="82494"/>
                  <a:pt x="3015622" y="90758"/>
                  <a:pt x="3026134" y="104775"/>
                </a:cubicBezTo>
                <a:cubicBezTo>
                  <a:pt x="3038586" y="142132"/>
                  <a:pt x="3030493" y="124741"/>
                  <a:pt x="3049947" y="157162"/>
                </a:cubicBezTo>
                <a:cubicBezTo>
                  <a:pt x="3052668" y="170769"/>
                  <a:pt x="3055434" y="186564"/>
                  <a:pt x="3059472" y="200025"/>
                </a:cubicBezTo>
                <a:cubicBezTo>
                  <a:pt x="3062357" y="209642"/>
                  <a:pt x="3068997" y="228600"/>
                  <a:pt x="3068997" y="228600"/>
                </a:cubicBezTo>
                <a:cubicBezTo>
                  <a:pt x="3063655" y="495670"/>
                  <a:pt x="3077285" y="388421"/>
                  <a:pt x="3049947" y="552450"/>
                </a:cubicBezTo>
                <a:cubicBezTo>
                  <a:pt x="3048874" y="558890"/>
                  <a:pt x="3044295" y="591037"/>
                  <a:pt x="3040422" y="600075"/>
                </a:cubicBezTo>
                <a:cubicBezTo>
                  <a:pt x="3038167" y="605336"/>
                  <a:pt x="3034072" y="609600"/>
                  <a:pt x="3030897" y="614362"/>
                </a:cubicBezTo>
                <a:cubicBezTo>
                  <a:pt x="3029086" y="623415"/>
                  <a:pt x="3026252" y="642701"/>
                  <a:pt x="3021372" y="652462"/>
                </a:cubicBezTo>
                <a:cubicBezTo>
                  <a:pt x="3018812" y="657582"/>
                  <a:pt x="3014687" y="661780"/>
                  <a:pt x="3011847" y="666750"/>
                </a:cubicBezTo>
                <a:cubicBezTo>
                  <a:pt x="3008325" y="672914"/>
                  <a:pt x="3005975" y="679712"/>
                  <a:pt x="3002322" y="685800"/>
                </a:cubicBezTo>
                <a:cubicBezTo>
                  <a:pt x="2996432" y="695616"/>
                  <a:pt x="2986893" y="703515"/>
                  <a:pt x="2983272" y="714375"/>
                </a:cubicBezTo>
                <a:cubicBezTo>
                  <a:pt x="2973054" y="745023"/>
                  <a:pt x="2986519" y="711733"/>
                  <a:pt x="2964222" y="742950"/>
                </a:cubicBezTo>
                <a:cubicBezTo>
                  <a:pt x="2960096" y="748727"/>
                  <a:pt x="2958824" y="756223"/>
                  <a:pt x="2954697" y="762000"/>
                </a:cubicBezTo>
                <a:cubicBezTo>
                  <a:pt x="2950782" y="767481"/>
                  <a:pt x="2944721" y="771113"/>
                  <a:pt x="2940409" y="776287"/>
                </a:cubicBezTo>
                <a:cubicBezTo>
                  <a:pt x="2936745" y="780684"/>
                  <a:pt x="2934398" y="786057"/>
                  <a:pt x="2930884" y="790575"/>
                </a:cubicBezTo>
                <a:cubicBezTo>
                  <a:pt x="2923272" y="800362"/>
                  <a:pt x="2914511" y="809231"/>
                  <a:pt x="2907072" y="819150"/>
                </a:cubicBezTo>
                <a:cubicBezTo>
                  <a:pt x="2900203" y="828308"/>
                  <a:pt x="2896117" y="839631"/>
                  <a:pt x="2888022" y="847725"/>
                </a:cubicBezTo>
                <a:cubicBezTo>
                  <a:pt x="2883259" y="852487"/>
                  <a:pt x="2878046" y="856838"/>
                  <a:pt x="2873734" y="862012"/>
                </a:cubicBezTo>
                <a:cubicBezTo>
                  <a:pt x="2870070" y="866409"/>
                  <a:pt x="2868256" y="872253"/>
                  <a:pt x="2864209" y="876300"/>
                </a:cubicBezTo>
                <a:cubicBezTo>
                  <a:pt x="2858596" y="881913"/>
                  <a:pt x="2851509" y="885825"/>
                  <a:pt x="2845159" y="890587"/>
                </a:cubicBezTo>
                <a:cubicBezTo>
                  <a:pt x="2818173" y="931068"/>
                  <a:pt x="2862619" y="868365"/>
                  <a:pt x="2807059" y="923925"/>
                </a:cubicBezTo>
                <a:lnTo>
                  <a:pt x="2764197" y="966787"/>
                </a:lnTo>
                <a:cubicBezTo>
                  <a:pt x="2759434" y="971550"/>
                  <a:pt x="2755297" y="977034"/>
                  <a:pt x="2749909" y="981075"/>
                </a:cubicBezTo>
                <a:cubicBezTo>
                  <a:pt x="2743559" y="985837"/>
                  <a:pt x="2737318" y="990748"/>
                  <a:pt x="2730859" y="995362"/>
                </a:cubicBezTo>
                <a:cubicBezTo>
                  <a:pt x="2717031" y="1005239"/>
                  <a:pt x="2711355" y="1007071"/>
                  <a:pt x="2697522" y="1019175"/>
                </a:cubicBezTo>
                <a:cubicBezTo>
                  <a:pt x="2690764" y="1025089"/>
                  <a:pt x="2685230" y="1032312"/>
                  <a:pt x="2678472" y="1038225"/>
                </a:cubicBezTo>
                <a:cubicBezTo>
                  <a:pt x="2662141" y="1052514"/>
                  <a:pt x="2642415" y="1062035"/>
                  <a:pt x="2626084" y="1076325"/>
                </a:cubicBezTo>
                <a:cubicBezTo>
                  <a:pt x="2619326" y="1082239"/>
                  <a:pt x="2613852" y="1089531"/>
                  <a:pt x="2607034" y="1095375"/>
                </a:cubicBezTo>
                <a:cubicBezTo>
                  <a:pt x="2602688" y="1099100"/>
                  <a:pt x="2597405" y="1101573"/>
                  <a:pt x="2592747" y="1104900"/>
                </a:cubicBezTo>
                <a:cubicBezTo>
                  <a:pt x="2582525" y="1112201"/>
                  <a:pt x="2570633" y="1122298"/>
                  <a:pt x="2559409" y="1128712"/>
                </a:cubicBezTo>
                <a:cubicBezTo>
                  <a:pt x="2490031" y="1168356"/>
                  <a:pt x="2579506" y="1116282"/>
                  <a:pt x="2526072" y="1143000"/>
                </a:cubicBezTo>
                <a:cubicBezTo>
                  <a:pt x="2489151" y="1161461"/>
                  <a:pt x="2533400" y="1145320"/>
                  <a:pt x="2497497" y="1157287"/>
                </a:cubicBezTo>
                <a:lnTo>
                  <a:pt x="2468922" y="1176337"/>
                </a:lnTo>
                <a:cubicBezTo>
                  <a:pt x="2464159" y="1179512"/>
                  <a:pt x="2459754" y="1183302"/>
                  <a:pt x="2454634" y="1185862"/>
                </a:cubicBezTo>
                <a:cubicBezTo>
                  <a:pt x="2391452" y="1217453"/>
                  <a:pt x="2470350" y="1179126"/>
                  <a:pt x="2421297" y="1200150"/>
                </a:cubicBezTo>
                <a:cubicBezTo>
                  <a:pt x="2414772" y="1202947"/>
                  <a:pt x="2408411" y="1206153"/>
                  <a:pt x="2402247" y="1209675"/>
                </a:cubicBezTo>
                <a:cubicBezTo>
                  <a:pt x="2397277" y="1212515"/>
                  <a:pt x="2393338" y="1217244"/>
                  <a:pt x="2387959" y="1219200"/>
                </a:cubicBezTo>
                <a:cubicBezTo>
                  <a:pt x="2335509" y="1238273"/>
                  <a:pt x="2366559" y="1221570"/>
                  <a:pt x="2330809" y="1233487"/>
                </a:cubicBezTo>
                <a:cubicBezTo>
                  <a:pt x="2291585" y="1246562"/>
                  <a:pt x="2312173" y="1241592"/>
                  <a:pt x="2268897" y="1247775"/>
                </a:cubicBezTo>
                <a:cubicBezTo>
                  <a:pt x="2247631" y="1261952"/>
                  <a:pt x="2252081" y="1262062"/>
                  <a:pt x="2216509" y="1262062"/>
                </a:cubicBezTo>
                <a:lnTo>
                  <a:pt x="1592622" y="1257300"/>
                </a:lnTo>
                <a:cubicBezTo>
                  <a:pt x="1430188" y="1224810"/>
                  <a:pt x="1631203" y="1263491"/>
                  <a:pt x="1154472" y="1247775"/>
                </a:cubicBezTo>
                <a:cubicBezTo>
                  <a:pt x="1147376" y="1247541"/>
                  <a:pt x="1142425" y="1239417"/>
                  <a:pt x="1135422" y="1238250"/>
                </a:cubicBezTo>
                <a:cubicBezTo>
                  <a:pt x="1113444" y="1234587"/>
                  <a:pt x="1090945" y="1235417"/>
                  <a:pt x="1068747" y="1233487"/>
                </a:cubicBezTo>
                <a:cubicBezTo>
                  <a:pt x="1028091" y="1229952"/>
                  <a:pt x="1006744" y="1225780"/>
                  <a:pt x="963972" y="1219200"/>
                </a:cubicBezTo>
                <a:lnTo>
                  <a:pt x="582972" y="1223962"/>
                </a:lnTo>
                <a:cubicBezTo>
                  <a:pt x="574879" y="1224152"/>
                  <a:pt x="567160" y="1227494"/>
                  <a:pt x="559159" y="1228725"/>
                </a:cubicBezTo>
                <a:cubicBezTo>
                  <a:pt x="546509" y="1230671"/>
                  <a:pt x="533759" y="1231900"/>
                  <a:pt x="521059" y="1233487"/>
                </a:cubicBezTo>
                <a:cubicBezTo>
                  <a:pt x="514709" y="1235075"/>
                  <a:pt x="508510" y="1237485"/>
                  <a:pt x="502009" y="1238250"/>
                </a:cubicBezTo>
                <a:cubicBezTo>
                  <a:pt x="481452" y="1240668"/>
                  <a:pt x="460542" y="1239784"/>
                  <a:pt x="440097" y="1243012"/>
                </a:cubicBezTo>
                <a:cubicBezTo>
                  <a:pt x="440091" y="1243013"/>
                  <a:pt x="404380" y="1254918"/>
                  <a:pt x="397234" y="1257300"/>
                </a:cubicBezTo>
                <a:lnTo>
                  <a:pt x="368659" y="1266825"/>
                </a:lnTo>
                <a:cubicBezTo>
                  <a:pt x="363897" y="1268412"/>
                  <a:pt x="359324" y="1270762"/>
                  <a:pt x="354372" y="1271587"/>
                </a:cubicBezTo>
                <a:lnTo>
                  <a:pt x="325797" y="1276350"/>
                </a:lnTo>
                <a:cubicBezTo>
                  <a:pt x="319447" y="1279525"/>
                  <a:pt x="313273" y="1283078"/>
                  <a:pt x="306747" y="1285875"/>
                </a:cubicBezTo>
                <a:cubicBezTo>
                  <a:pt x="292338" y="1292050"/>
                  <a:pt x="265260" y="1296528"/>
                  <a:pt x="254359" y="1300162"/>
                </a:cubicBezTo>
                <a:cubicBezTo>
                  <a:pt x="244834" y="1303337"/>
                  <a:pt x="235106" y="1305958"/>
                  <a:pt x="225784" y="1309687"/>
                </a:cubicBezTo>
                <a:cubicBezTo>
                  <a:pt x="217847" y="1312862"/>
                  <a:pt x="210006" y="1316290"/>
                  <a:pt x="201972" y="1319212"/>
                </a:cubicBezTo>
                <a:cubicBezTo>
                  <a:pt x="192536" y="1322643"/>
                  <a:pt x="173397" y="1328737"/>
                  <a:pt x="173397" y="1328737"/>
                </a:cubicBezTo>
                <a:cubicBezTo>
                  <a:pt x="140645" y="1350572"/>
                  <a:pt x="155682" y="1344167"/>
                  <a:pt x="130534" y="1352550"/>
                </a:cubicBezTo>
                <a:cubicBezTo>
                  <a:pt x="125772" y="1357312"/>
                  <a:pt x="121361" y="1362454"/>
                  <a:pt x="116247" y="1366837"/>
                </a:cubicBezTo>
                <a:cubicBezTo>
                  <a:pt x="110220" y="1372003"/>
                  <a:pt x="102810" y="1375512"/>
                  <a:pt x="97197" y="1381125"/>
                </a:cubicBezTo>
                <a:cubicBezTo>
                  <a:pt x="93150" y="1385172"/>
                  <a:pt x="90999" y="1390755"/>
                  <a:pt x="87672" y="1395412"/>
                </a:cubicBezTo>
                <a:cubicBezTo>
                  <a:pt x="83058" y="1401871"/>
                  <a:pt x="77998" y="1408003"/>
                  <a:pt x="73384" y="1414462"/>
                </a:cubicBezTo>
                <a:cubicBezTo>
                  <a:pt x="70057" y="1419120"/>
                  <a:pt x="66419" y="1423630"/>
                  <a:pt x="63859" y="1428750"/>
                </a:cubicBezTo>
                <a:cubicBezTo>
                  <a:pt x="60036" y="1436396"/>
                  <a:pt x="59303" y="1445606"/>
                  <a:pt x="54334" y="1452562"/>
                </a:cubicBezTo>
                <a:cubicBezTo>
                  <a:pt x="51007" y="1457220"/>
                  <a:pt x="44809" y="1458912"/>
                  <a:pt x="40047" y="1462087"/>
                </a:cubicBezTo>
                <a:cubicBezTo>
                  <a:pt x="34225" y="1473730"/>
                  <a:pt x="29410" y="1485329"/>
                  <a:pt x="20997" y="1495425"/>
                </a:cubicBezTo>
                <a:cubicBezTo>
                  <a:pt x="0" y="1520621"/>
                  <a:pt x="11934" y="1499261"/>
                  <a:pt x="1947" y="15192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604</Words>
  <Application>Microsoft Office PowerPoint</Application>
  <PresentationFormat>화면 슬라이드 쇼(4:3)</PresentationFormat>
  <Paragraphs>124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26</cp:revision>
  <dcterms:created xsi:type="dcterms:W3CDTF">2023-09-14T00:35:11Z</dcterms:created>
  <dcterms:modified xsi:type="dcterms:W3CDTF">2023-09-14T05:12:16Z</dcterms:modified>
</cp:coreProperties>
</file>