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48" autoAdjust="0"/>
    <p:restoredTop sz="94660"/>
  </p:normalViewPr>
  <p:slideViewPr>
    <p:cSldViewPr>
      <p:cViewPr>
        <p:scale>
          <a:sx n="150" d="100"/>
          <a:sy n="150" d="100"/>
        </p:scale>
        <p:origin x="-84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7C66-2EF2-44C6-9A74-0B5C1C181E3E}" type="datetimeFigureOut">
              <a:rPr lang="ko-KR" altLang="en-US" smtClean="0"/>
              <a:pPr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A9C7-08DC-4C69-B5EC-75116BFCE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715606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관계유지</a:t>
            </a:r>
            <a:endParaRPr lang="en-US" altLang="ko-KR" dirty="0" smtClean="0"/>
          </a:p>
          <a:p>
            <a:r>
              <a:rPr lang="en-US" altLang="ko-KR" sz="1600" dirty="0" smtClean="0"/>
              <a:t> - session, cookie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*session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구현 인터페이스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HttpSession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접속자의 정보를 서버 측 메모리에 저장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을 저장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모든 데이터를 저장할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- DB</a:t>
            </a:r>
            <a:r>
              <a:rPr lang="ko-KR" altLang="en-US" sz="1600" dirty="0" smtClean="0"/>
              <a:t>에서 조회된 많은 양의 데이터는 저장하지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- </a:t>
            </a:r>
            <a:r>
              <a:rPr lang="ko-KR" altLang="en-US" sz="1600" dirty="0" smtClean="0"/>
              <a:t>연관성이 있는 개인정보는 저장하지 않는다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- </a:t>
            </a:r>
            <a:r>
              <a:rPr lang="ko-KR" altLang="en-US" sz="1600" dirty="0" smtClean="0"/>
              <a:t>사용자를 식별하며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페이지에서 사용될 값 저장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브라우저에 아이디를 설정하고</a:t>
            </a:r>
            <a:r>
              <a:rPr lang="en-US" altLang="ko-KR" sz="1600" dirty="0" smtClean="0"/>
              <a:t>, 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브라우저를 식별한다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-interval : </a:t>
            </a:r>
            <a:r>
              <a:rPr lang="ko-KR" altLang="en-US" sz="1600" dirty="0" smtClean="0"/>
              <a:t>접속자가 요청을 보낸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다시 요청을 보내기 </a:t>
            </a:r>
            <a:r>
              <a:rPr lang="ko-KR" altLang="en-US" sz="1600" dirty="0" err="1" smtClean="0"/>
              <a:t>까지의</a:t>
            </a:r>
            <a:r>
              <a:rPr lang="ko-KR" altLang="en-US" sz="1600" dirty="0" smtClean="0"/>
              <a:t> 사이 시간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session</a:t>
            </a:r>
            <a:r>
              <a:rPr lang="ko-KR" altLang="en-US" sz="1600" dirty="0" smtClean="0"/>
              <a:t>은 일정시간을 설정하여 </a:t>
            </a:r>
            <a:r>
              <a:rPr lang="en-US" altLang="ko-KR" sz="1600" dirty="0" smtClean="0"/>
              <a:t>interval</a:t>
            </a:r>
            <a:r>
              <a:rPr lang="ko-KR" altLang="en-US" sz="1600" dirty="0" smtClean="0"/>
              <a:t>을 조절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ko-KR" altLang="en-US" sz="1600" dirty="0" smtClean="0"/>
              <a:t>설정한 시간이 지나면 사라진다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-JSP</a:t>
            </a:r>
            <a:r>
              <a:rPr lang="ko-KR" altLang="en-US" sz="1600" dirty="0" smtClean="0"/>
              <a:t>에서는 내장객체로 제공된다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</a:t>
            </a:r>
            <a:r>
              <a:rPr lang="ko-KR" altLang="en-US" sz="1600" dirty="0" smtClean="0"/>
              <a:t>세션을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session=</a:t>
            </a:r>
            <a:r>
              <a:rPr lang="en-US" altLang="ko-KR" sz="1600" dirty="0" err="1" smtClean="0"/>
              <a:t>request.getSession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2.interval</a:t>
            </a:r>
            <a:r>
              <a:rPr lang="ko-KR" altLang="en-US" sz="1600" dirty="0" smtClean="0"/>
              <a:t>설정 </a:t>
            </a:r>
            <a:r>
              <a:rPr lang="en-US" altLang="ko-KR" sz="1600" dirty="0" smtClean="0"/>
              <a:t>( web.xml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호출하여 설정가능</a:t>
            </a:r>
            <a:r>
              <a:rPr lang="en-US" altLang="ko-KR" sz="1600" dirty="0" smtClean="0"/>
              <a:t> )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한번만 설정하면 모든 페이지에 동일하게 적용된다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session.setMaxInactiveInterval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 </a:t>
            </a:r>
            <a:r>
              <a:rPr lang="ko-KR" altLang="en-US" sz="1600" dirty="0" smtClean="0"/>
              <a:t>세션에 값 할당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session.setAttribute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Object);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71480"/>
            <a:ext cx="44440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=(casting)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값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session.removeAttribute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42910" y="3214686"/>
            <a:ext cx="707236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714348" y="3786190"/>
            <a:ext cx="707236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06" y="307181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7147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071538" y="335756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7224" y="42148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0599" y="3429000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14" y="2357430"/>
            <a:ext cx="1931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서블렛</a:t>
            </a:r>
            <a:endParaRPr lang="en-US" altLang="ko-KR" sz="1200" dirty="0" smtClean="0"/>
          </a:p>
          <a:p>
            <a:r>
              <a:rPr lang="ko-KR" altLang="en-US" sz="1200" dirty="0" smtClean="0"/>
              <a:t>요청을 받아 업무를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처리하고세션에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값을넣고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로 이동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786050" y="2357430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3617" y="2000240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세션에서 값을 얻기</a:t>
            </a:r>
            <a:endParaRPr lang="en-US" altLang="ko-KR" sz="1200" dirty="0" smtClean="0"/>
          </a:p>
          <a:p>
            <a:r>
              <a:rPr lang="ko-KR" altLang="en-US" sz="1200" dirty="0" smtClean="0"/>
              <a:t>값 </a:t>
            </a:r>
            <a:r>
              <a:rPr lang="en-US" altLang="ko-KR" sz="1200" dirty="0" smtClean="0"/>
              <a:t>Y | N</a:t>
            </a:r>
          </a:p>
          <a:p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68455" y="2500306"/>
            <a:ext cx="72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forward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3500430" y="2714620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64" y="3357562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재</a:t>
            </a:r>
            <a:r>
              <a:rPr lang="ko-KR" altLang="en-US" sz="1200" dirty="0" err="1" smtClean="0"/>
              <a:t>요청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1928794" y="3143248"/>
            <a:ext cx="164307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H="1">
            <a:off x="3750463" y="3107529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4765" y="300037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세션에 값을 응답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357686" y="33663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응답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000496" y="414338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세션에 존재하는 값을 확인</a:t>
            </a:r>
            <a:endParaRPr lang="en-US" altLang="ko-KR" sz="1200" dirty="0" smtClean="0"/>
          </a:p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500562" y="2928934"/>
            <a:ext cx="1714512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26209" y="2143116"/>
            <a:ext cx="1329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서블렛</a:t>
            </a:r>
            <a:endParaRPr lang="en-US" altLang="ko-KR" sz="1200" dirty="0" smtClean="0"/>
          </a:p>
          <a:p>
            <a:r>
              <a:rPr lang="ko-KR" altLang="en-US" sz="1200" dirty="0" smtClean="0"/>
              <a:t>세션의 값을 </a:t>
            </a:r>
            <a:endParaRPr lang="en-US" altLang="ko-KR" sz="1200" dirty="0" smtClean="0"/>
          </a:p>
          <a:p>
            <a:r>
              <a:rPr lang="ko-KR" altLang="en-US" sz="1200" dirty="0" smtClean="0"/>
              <a:t>삭제하는 </a:t>
            </a:r>
            <a:r>
              <a:rPr lang="en-US" altLang="ko-KR" sz="1200" dirty="0" err="1" smtClean="0"/>
              <a:t>Servlet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endCxn id="37" idx="1"/>
          </p:cNvCxnSpPr>
          <p:nvPr/>
        </p:nvCxnSpPr>
        <p:spPr>
          <a:xfrm flipV="1">
            <a:off x="7072330" y="2421103"/>
            <a:ext cx="714380" cy="36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86710" y="2097937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세션의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삭제결과에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응답페이지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rot="5400000">
            <a:off x="7500958" y="350043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15272" y="421481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삭제된 결과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71518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*Model2(MVC2)</a:t>
            </a:r>
            <a:r>
              <a:rPr lang="ko-KR" altLang="en-US" dirty="0" smtClean="0"/>
              <a:t>방식의 개발</a:t>
            </a:r>
            <a:endParaRPr lang="en-US" altLang="ko-KR" dirty="0" smtClean="0"/>
          </a:p>
          <a:p>
            <a:r>
              <a:rPr lang="en-US" altLang="ko-KR" sz="1600" dirty="0" smtClean="0"/>
              <a:t> - MVC pattern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web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적용한 개발 </a:t>
            </a:r>
            <a:r>
              <a:rPr lang="en-US" altLang="ko-KR" sz="1600" dirty="0" smtClean="0"/>
              <a:t>pattern.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M</a:t>
            </a:r>
            <a:r>
              <a:rPr lang="en-US" altLang="ko-KR" sz="1600" dirty="0" smtClean="0"/>
              <a:t>odel : </a:t>
            </a:r>
            <a:r>
              <a:rPr lang="ko-KR" altLang="en-US" sz="1600" dirty="0" smtClean="0"/>
              <a:t>데이터 처리</a:t>
            </a:r>
            <a:r>
              <a:rPr lang="en-US" altLang="ko-KR" sz="1600" dirty="0" smtClean="0"/>
              <a:t>( DB</a:t>
            </a:r>
            <a:r>
              <a:rPr lang="ko-KR" altLang="en-US" sz="1600" dirty="0" smtClean="0"/>
              <a:t>작업에 관련된 코드</a:t>
            </a:r>
            <a:r>
              <a:rPr lang="en-US" altLang="ko-KR" sz="1600" dirty="0" smtClean="0"/>
              <a:t>, Data Server</a:t>
            </a:r>
            <a:r>
              <a:rPr lang="ko-KR" altLang="en-US" sz="1600" dirty="0" smtClean="0"/>
              <a:t>의 관련코드</a:t>
            </a:r>
            <a:r>
              <a:rPr lang="en-US" altLang="ko-KR" sz="1600" dirty="0" smtClean="0"/>
              <a:t>) –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V</a:t>
            </a:r>
            <a:r>
              <a:rPr lang="en-US" altLang="ko-KR" sz="1600" dirty="0" smtClean="0"/>
              <a:t>iew  : </a:t>
            </a:r>
            <a:r>
              <a:rPr lang="ko-KR" altLang="en-US" sz="1600" dirty="0" smtClean="0"/>
              <a:t>사용자에게 보여주는 작업  </a:t>
            </a:r>
            <a:r>
              <a:rPr lang="en-US" altLang="ko-KR" sz="1600" dirty="0" smtClean="0"/>
              <a:t>- JSP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ontroller : </a:t>
            </a:r>
            <a:r>
              <a:rPr lang="ko-KR" altLang="en-US" sz="1600" dirty="0" err="1" smtClean="0"/>
              <a:t>업무로직에</a:t>
            </a:r>
            <a:r>
              <a:rPr lang="ko-KR" altLang="en-US" sz="1600" dirty="0" smtClean="0"/>
              <a:t> 대한 처리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통제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Servlet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대규모 시스템 개발에 적합</a:t>
            </a:r>
            <a:r>
              <a:rPr lang="en-US" altLang="ko-KR" sz="1600" dirty="0" smtClean="0"/>
              <a:t>. =&gt;</a:t>
            </a:r>
            <a:r>
              <a:rPr lang="ko-KR" altLang="en-US" sz="1600" dirty="0" smtClean="0"/>
              <a:t>유지보수가 매우 편리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장점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유지보수가 향상된다</a:t>
            </a:r>
            <a:r>
              <a:rPr lang="en-US" altLang="ko-KR" sz="1600" dirty="0" smtClean="0"/>
              <a:t>.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(</a:t>
            </a:r>
            <a:r>
              <a:rPr lang="ko-KR" altLang="en-US" sz="1600" dirty="0" smtClean="0"/>
              <a:t>업무 성격에 따라 파일이 분리되어 만들어진다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파일의 개수가 많아진다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파일관리가 어렵다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값 넘기기가 불편하다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에러잡기 불편하다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산출물을 만드는 속도가 느리다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*Software</a:t>
            </a:r>
            <a:r>
              <a:rPr lang="ko-KR" altLang="en-US" sz="1600" dirty="0" smtClean="0"/>
              <a:t>의 생명이 끝나는 때는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더 이상 유지보수가 되지 않을 때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개발 비용이 유지보수 비용보다 적을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*Model1</a:t>
            </a:r>
            <a:r>
              <a:rPr lang="ko-KR" altLang="en-US" sz="1600" dirty="0" smtClean="0"/>
              <a:t>방식의 개발</a:t>
            </a:r>
            <a:endParaRPr lang="en-US" altLang="ko-KR" sz="1600" dirty="0"/>
          </a:p>
          <a:p>
            <a:r>
              <a:rPr lang="en-US" altLang="ko-KR" sz="1600" dirty="0" smtClean="0"/>
              <a:t> -JSP : </a:t>
            </a:r>
            <a:r>
              <a:rPr lang="ko-KR" altLang="en-US" sz="1600" dirty="0" smtClean="0"/>
              <a:t>화면구현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데이터처리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업무로직</a:t>
            </a:r>
            <a:r>
              <a:rPr lang="ko-KR" altLang="en-US" sz="1600" dirty="0" smtClean="0"/>
              <a:t> 처리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-JSP + class 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JSP =&gt; </a:t>
            </a:r>
            <a:r>
              <a:rPr lang="ko-KR" altLang="en-US" sz="1600" dirty="0" smtClean="0"/>
              <a:t>화면 구현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업무로직처리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class =&gt; </a:t>
            </a:r>
            <a:r>
              <a:rPr lang="ko-KR" altLang="en-US" sz="1600" dirty="0" smtClean="0"/>
              <a:t>데이터처리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3643306" y="564357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0562" y="4857760"/>
            <a:ext cx="46794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장점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파일의 개수가 적다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파일관리의 용이성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값 넘기기가 편하다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에러잡기 편하다</a:t>
            </a:r>
            <a:r>
              <a:rPr lang="en-US" altLang="ko-KR" sz="1400" dirty="0" smtClean="0"/>
              <a:t>. =&gt; </a:t>
            </a:r>
            <a:r>
              <a:rPr lang="ko-KR" altLang="en-US" sz="1400" dirty="0" smtClean="0"/>
              <a:t>산출물이 나오는 속도가 빠르다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유지보수가 어렵다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4643438" y="2714620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XxxService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42852"/>
            <a:ext cx="75637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*MVC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-Model : class –DBMS</a:t>
            </a:r>
            <a:r>
              <a:rPr lang="ko-KR" altLang="en-US" sz="1400" dirty="0" smtClean="0"/>
              <a:t>에 대한 작업 </a:t>
            </a:r>
            <a:r>
              <a:rPr lang="en-US" altLang="ko-KR" sz="1400" dirty="0" smtClean="0"/>
              <a:t>( DAO, VO</a:t>
            </a:r>
            <a:r>
              <a:rPr lang="ko-KR" altLang="en-US" sz="1400" dirty="0" smtClean="0"/>
              <a:t>를 사용하여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작업을 수행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-View : JSP – </a:t>
            </a:r>
            <a:r>
              <a:rPr lang="ko-KR" altLang="en-US" sz="1400" dirty="0" err="1" smtClean="0"/>
              <a:t>업무로직을</a:t>
            </a:r>
            <a:r>
              <a:rPr lang="ko-KR" altLang="en-US" sz="1400" dirty="0" smtClean="0"/>
              <a:t> 처리한 결과를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이 반환하면 화면을 만들고 응답하는 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-Controller : 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 –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진입점</a:t>
            </a:r>
            <a:r>
              <a:rPr lang="en-US" altLang="ko-KR" sz="1400" dirty="0" smtClean="0"/>
              <a:t>, Action</a:t>
            </a:r>
            <a:r>
              <a:rPr lang="ko-KR" altLang="en-US" sz="1400" dirty="0" smtClean="0"/>
              <a:t>을 사용하여 업무처리 결과를 받고</a:t>
            </a:r>
            <a:r>
              <a:rPr lang="en-US" altLang="ko-KR" sz="1400" dirty="0" smtClean="0"/>
              <a:t>, JSP</a:t>
            </a:r>
            <a:r>
              <a:rPr lang="ko-KR" altLang="en-US" sz="1400" dirty="0" smtClean="0"/>
              <a:t>로 이동하는 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Action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: web parameter </a:t>
            </a:r>
            <a:r>
              <a:rPr lang="ko-KR" altLang="en-US" sz="1400" dirty="0" smtClean="0"/>
              <a:t>처리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관계유지</a:t>
            </a:r>
            <a:r>
              <a:rPr lang="en-US" altLang="ko-KR" sz="1400" dirty="0" smtClean="0"/>
              <a:t>, View</a:t>
            </a:r>
            <a:r>
              <a:rPr lang="ko-KR" altLang="en-US" sz="1400" dirty="0" smtClean="0"/>
              <a:t>페이지 설정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Service(Process)</a:t>
            </a:r>
            <a:r>
              <a:rPr lang="ko-KR" altLang="en-US" sz="1400" dirty="0" smtClean="0"/>
              <a:t>클래스작성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업무로직</a:t>
            </a:r>
            <a:r>
              <a:rPr lang="ko-KR" altLang="en-US" sz="1400" dirty="0" smtClean="0"/>
              <a:t> 처리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71868" y="71435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4107653" y="464323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3372" y="142852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scope</a:t>
            </a:r>
            <a:r>
              <a:rPr lang="ko-KR" altLang="en-US" sz="1100" dirty="0" smtClean="0"/>
              <a:t>객체에 설정하여 반환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215074" y="92867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6572264" y="64291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1083" y="309870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forward, redirect</a:t>
            </a:r>
            <a:r>
              <a:rPr lang="ko-KR" altLang="en-US" sz="1100" dirty="0" smtClean="0"/>
              <a:t>방식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428860" y="2071678"/>
            <a:ext cx="3286148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14612" y="1785926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5500694" y="4071942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5008" y="371475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429388" y="2214554"/>
            <a:ext cx="142876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357950" y="192880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1" name="원통 20"/>
          <p:cNvSpPr/>
          <p:nvPr/>
        </p:nvSpPr>
        <p:spPr>
          <a:xfrm>
            <a:off x="6643702" y="2428868"/>
            <a:ext cx="428628" cy="428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7215206" y="2428868"/>
            <a:ext cx="428628" cy="428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405" y="2000240"/>
            <a:ext cx="785819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32" y="171448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571736" y="2428868"/>
            <a:ext cx="100013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00298" y="2143116"/>
            <a:ext cx="99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</a:t>
            </a:r>
            <a:r>
              <a:rPr lang="en-US" altLang="ko-KR" sz="1400" dirty="0" smtClean="0"/>
              <a:t>ontroller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00298" y="2428868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진입점</a:t>
            </a:r>
            <a:endParaRPr lang="en-US" altLang="ko-KR" sz="1000" dirty="0"/>
          </a:p>
          <a:p>
            <a:r>
              <a:rPr lang="en-US" altLang="ko-KR" sz="1000" dirty="0" err="1" smtClean="0"/>
              <a:t>Servlet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3428992" y="2285992"/>
            <a:ext cx="42862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57620" y="2285992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XxxAction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8992" y="2500306"/>
            <a:ext cx="42862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57620" y="2500306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MainAction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28992" y="2714620"/>
            <a:ext cx="42862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</a:t>
            </a:r>
            <a:r>
              <a:rPr lang="en-US" altLang="ko-KR" sz="800" dirty="0" smtClean="0">
                <a:solidFill>
                  <a:schemeClr val="tx1"/>
                </a:solidFill>
              </a:rPr>
              <a:t>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7620" y="2714620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LoginAction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43438" y="2285992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XxxService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4810" y="3429000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43372" y="319266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</a:t>
            </a:r>
            <a:r>
              <a:rPr lang="en-US" altLang="ko-KR" sz="1400" dirty="0" smtClean="0"/>
              <a:t>odel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139077" y="3386080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class,</a:t>
            </a:r>
          </a:p>
          <a:p>
            <a:r>
              <a:rPr lang="en-US" altLang="ko-KR" sz="1000" dirty="0" smtClean="0"/>
              <a:t>JDBC, DBCP, </a:t>
            </a:r>
          </a:p>
          <a:p>
            <a:r>
              <a:rPr lang="en-US" altLang="ko-KR" sz="1000" dirty="0" err="1" smtClean="0"/>
              <a:t>MyBatis</a:t>
            </a:r>
            <a:r>
              <a:rPr lang="en-US" altLang="ko-KR" sz="1000" dirty="0" smtClean="0"/>
              <a:t>, JPA, Hibernate...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576031" y="3581400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504593" y="334506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</a:t>
            </a:r>
            <a:r>
              <a:rPr lang="en-US" altLang="ko-KR" sz="1400" dirty="0" smtClean="0"/>
              <a:t>iew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0298" y="353848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HTML, CSS, JS,</a:t>
            </a:r>
          </a:p>
          <a:p>
            <a:r>
              <a:rPr lang="en-US" altLang="ko-KR" sz="1000" dirty="0" smtClean="0"/>
              <a:t>JSP, JSON, XML,TEXT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844" y="4786322"/>
            <a:ext cx="387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*DB</a:t>
            </a:r>
            <a:r>
              <a:rPr lang="ko-KR" altLang="en-US" sz="1200" b="1" dirty="0" smtClean="0"/>
              <a:t>를 사용하는 업무</a:t>
            </a:r>
            <a:endParaRPr lang="en-US" altLang="ko-KR" sz="12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요청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XxxAction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XxxService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XxxDAO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>
            <a:off x="776288" y="2138363"/>
            <a:ext cx="1852612" cy="423101"/>
          </a:xfrm>
          <a:custGeom>
            <a:avLst/>
            <a:gdLst>
              <a:gd name="connsiteX0" fmla="*/ 0 w 1852612"/>
              <a:gd name="connsiteY0" fmla="*/ 23812 h 423101"/>
              <a:gd name="connsiteX1" fmla="*/ 4762 w 1852612"/>
              <a:gd name="connsiteY1" fmla="*/ 9525 h 423101"/>
              <a:gd name="connsiteX2" fmla="*/ 23812 w 1852612"/>
              <a:gd name="connsiteY2" fmla="*/ 4762 h 423101"/>
              <a:gd name="connsiteX3" fmla="*/ 57150 w 1852612"/>
              <a:gd name="connsiteY3" fmla="*/ 0 h 423101"/>
              <a:gd name="connsiteX4" fmla="*/ 228600 w 1852612"/>
              <a:gd name="connsiteY4" fmla="*/ 4762 h 423101"/>
              <a:gd name="connsiteX5" fmla="*/ 242887 w 1852612"/>
              <a:gd name="connsiteY5" fmla="*/ 14287 h 423101"/>
              <a:gd name="connsiteX6" fmla="*/ 261937 w 1852612"/>
              <a:gd name="connsiteY6" fmla="*/ 23812 h 423101"/>
              <a:gd name="connsiteX7" fmla="*/ 276225 w 1852612"/>
              <a:gd name="connsiteY7" fmla="*/ 33337 h 423101"/>
              <a:gd name="connsiteX8" fmla="*/ 290512 w 1852612"/>
              <a:gd name="connsiteY8" fmla="*/ 38100 h 423101"/>
              <a:gd name="connsiteX9" fmla="*/ 319087 w 1852612"/>
              <a:gd name="connsiteY9" fmla="*/ 57150 h 423101"/>
              <a:gd name="connsiteX10" fmla="*/ 366712 w 1852612"/>
              <a:gd name="connsiteY10" fmla="*/ 80962 h 423101"/>
              <a:gd name="connsiteX11" fmla="*/ 385762 w 1852612"/>
              <a:gd name="connsiteY11" fmla="*/ 90487 h 423101"/>
              <a:gd name="connsiteX12" fmla="*/ 409575 w 1852612"/>
              <a:gd name="connsiteY12" fmla="*/ 95250 h 423101"/>
              <a:gd name="connsiteX13" fmla="*/ 423862 w 1852612"/>
              <a:gd name="connsiteY13" fmla="*/ 104775 h 423101"/>
              <a:gd name="connsiteX14" fmla="*/ 461962 w 1852612"/>
              <a:gd name="connsiteY14" fmla="*/ 119062 h 423101"/>
              <a:gd name="connsiteX15" fmla="*/ 481012 w 1852612"/>
              <a:gd name="connsiteY15" fmla="*/ 133350 h 423101"/>
              <a:gd name="connsiteX16" fmla="*/ 514350 w 1852612"/>
              <a:gd name="connsiteY16" fmla="*/ 147637 h 423101"/>
              <a:gd name="connsiteX17" fmla="*/ 533400 w 1852612"/>
              <a:gd name="connsiteY17" fmla="*/ 161925 h 423101"/>
              <a:gd name="connsiteX18" fmla="*/ 566737 w 1852612"/>
              <a:gd name="connsiteY18" fmla="*/ 176212 h 423101"/>
              <a:gd name="connsiteX19" fmla="*/ 595312 w 1852612"/>
              <a:gd name="connsiteY19" fmla="*/ 195262 h 423101"/>
              <a:gd name="connsiteX20" fmla="*/ 609600 w 1852612"/>
              <a:gd name="connsiteY20" fmla="*/ 204787 h 423101"/>
              <a:gd name="connsiteX21" fmla="*/ 628650 w 1852612"/>
              <a:gd name="connsiteY21" fmla="*/ 214312 h 423101"/>
              <a:gd name="connsiteX22" fmla="*/ 642937 w 1852612"/>
              <a:gd name="connsiteY22" fmla="*/ 223837 h 423101"/>
              <a:gd name="connsiteX23" fmla="*/ 661987 w 1852612"/>
              <a:gd name="connsiteY23" fmla="*/ 228600 h 423101"/>
              <a:gd name="connsiteX24" fmla="*/ 685800 w 1852612"/>
              <a:gd name="connsiteY24" fmla="*/ 242887 h 423101"/>
              <a:gd name="connsiteX25" fmla="*/ 704850 w 1852612"/>
              <a:gd name="connsiteY25" fmla="*/ 257175 h 423101"/>
              <a:gd name="connsiteX26" fmla="*/ 723900 w 1852612"/>
              <a:gd name="connsiteY26" fmla="*/ 261937 h 423101"/>
              <a:gd name="connsiteX27" fmla="*/ 752475 w 1852612"/>
              <a:gd name="connsiteY27" fmla="*/ 271462 h 423101"/>
              <a:gd name="connsiteX28" fmla="*/ 785812 w 1852612"/>
              <a:gd name="connsiteY28" fmla="*/ 285750 h 423101"/>
              <a:gd name="connsiteX29" fmla="*/ 819150 w 1852612"/>
              <a:gd name="connsiteY29" fmla="*/ 300037 h 423101"/>
              <a:gd name="connsiteX30" fmla="*/ 833437 w 1852612"/>
              <a:gd name="connsiteY30" fmla="*/ 309562 h 423101"/>
              <a:gd name="connsiteX31" fmla="*/ 876300 w 1852612"/>
              <a:gd name="connsiteY31" fmla="*/ 319087 h 423101"/>
              <a:gd name="connsiteX32" fmla="*/ 919162 w 1852612"/>
              <a:gd name="connsiteY32" fmla="*/ 333375 h 423101"/>
              <a:gd name="connsiteX33" fmla="*/ 933450 w 1852612"/>
              <a:gd name="connsiteY33" fmla="*/ 338137 h 423101"/>
              <a:gd name="connsiteX34" fmla="*/ 971550 w 1852612"/>
              <a:gd name="connsiteY34" fmla="*/ 347662 h 423101"/>
              <a:gd name="connsiteX35" fmla="*/ 1009650 w 1852612"/>
              <a:gd name="connsiteY35" fmla="*/ 361950 h 423101"/>
              <a:gd name="connsiteX36" fmla="*/ 1023937 w 1852612"/>
              <a:gd name="connsiteY36" fmla="*/ 366712 h 423101"/>
              <a:gd name="connsiteX37" fmla="*/ 1090612 w 1852612"/>
              <a:gd name="connsiteY37" fmla="*/ 376237 h 423101"/>
              <a:gd name="connsiteX38" fmla="*/ 1147762 w 1852612"/>
              <a:gd name="connsiteY38" fmla="*/ 385762 h 423101"/>
              <a:gd name="connsiteX39" fmla="*/ 1209675 w 1852612"/>
              <a:gd name="connsiteY39" fmla="*/ 390525 h 423101"/>
              <a:gd name="connsiteX40" fmla="*/ 1228725 w 1852612"/>
              <a:gd name="connsiteY40" fmla="*/ 395287 h 423101"/>
              <a:gd name="connsiteX41" fmla="*/ 1385887 w 1852612"/>
              <a:gd name="connsiteY41" fmla="*/ 409575 h 423101"/>
              <a:gd name="connsiteX42" fmla="*/ 1852612 w 1852612"/>
              <a:gd name="connsiteY42" fmla="*/ 414337 h 42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52612" h="423101">
                <a:moveTo>
                  <a:pt x="0" y="23812"/>
                </a:moveTo>
                <a:cubicBezTo>
                  <a:pt x="1587" y="19050"/>
                  <a:pt x="842" y="12661"/>
                  <a:pt x="4762" y="9525"/>
                </a:cubicBezTo>
                <a:cubicBezTo>
                  <a:pt x="9873" y="5436"/>
                  <a:pt x="17372" y="5933"/>
                  <a:pt x="23812" y="4762"/>
                </a:cubicBezTo>
                <a:cubicBezTo>
                  <a:pt x="34856" y="2754"/>
                  <a:pt x="46037" y="1587"/>
                  <a:pt x="57150" y="0"/>
                </a:cubicBezTo>
                <a:cubicBezTo>
                  <a:pt x="114300" y="1587"/>
                  <a:pt x="171596" y="377"/>
                  <a:pt x="228600" y="4762"/>
                </a:cubicBezTo>
                <a:cubicBezTo>
                  <a:pt x="234307" y="5201"/>
                  <a:pt x="237917" y="11447"/>
                  <a:pt x="242887" y="14287"/>
                </a:cubicBezTo>
                <a:cubicBezTo>
                  <a:pt x="249051" y="17809"/>
                  <a:pt x="255773" y="20290"/>
                  <a:pt x="261937" y="23812"/>
                </a:cubicBezTo>
                <a:cubicBezTo>
                  <a:pt x="266907" y="26652"/>
                  <a:pt x="271105" y="30777"/>
                  <a:pt x="276225" y="33337"/>
                </a:cubicBezTo>
                <a:cubicBezTo>
                  <a:pt x="280715" y="35582"/>
                  <a:pt x="286124" y="35662"/>
                  <a:pt x="290512" y="38100"/>
                </a:cubicBezTo>
                <a:cubicBezTo>
                  <a:pt x="300519" y="43660"/>
                  <a:pt x="308848" y="52031"/>
                  <a:pt x="319087" y="57150"/>
                </a:cubicBezTo>
                <a:lnTo>
                  <a:pt x="366712" y="80962"/>
                </a:lnTo>
                <a:cubicBezTo>
                  <a:pt x="373062" y="84137"/>
                  <a:pt x="378800" y="89095"/>
                  <a:pt x="385762" y="90487"/>
                </a:cubicBezTo>
                <a:lnTo>
                  <a:pt x="409575" y="95250"/>
                </a:lnTo>
                <a:cubicBezTo>
                  <a:pt x="414337" y="98425"/>
                  <a:pt x="418743" y="102215"/>
                  <a:pt x="423862" y="104775"/>
                </a:cubicBezTo>
                <a:cubicBezTo>
                  <a:pt x="466633" y="126160"/>
                  <a:pt x="398797" y="83969"/>
                  <a:pt x="461962" y="119062"/>
                </a:cubicBezTo>
                <a:cubicBezTo>
                  <a:pt x="468901" y="122917"/>
                  <a:pt x="474281" y="129143"/>
                  <a:pt x="481012" y="133350"/>
                </a:cubicBezTo>
                <a:cubicBezTo>
                  <a:pt x="494465" y="141758"/>
                  <a:pt x="500460" y="143008"/>
                  <a:pt x="514350" y="147637"/>
                </a:cubicBezTo>
                <a:cubicBezTo>
                  <a:pt x="520700" y="152400"/>
                  <a:pt x="526669" y="157718"/>
                  <a:pt x="533400" y="161925"/>
                </a:cubicBezTo>
                <a:cubicBezTo>
                  <a:pt x="546852" y="170332"/>
                  <a:pt x="552848" y="171583"/>
                  <a:pt x="566737" y="176212"/>
                </a:cubicBezTo>
                <a:lnTo>
                  <a:pt x="595312" y="195262"/>
                </a:lnTo>
                <a:cubicBezTo>
                  <a:pt x="600075" y="198437"/>
                  <a:pt x="604480" y="202227"/>
                  <a:pt x="609600" y="204787"/>
                </a:cubicBezTo>
                <a:cubicBezTo>
                  <a:pt x="615950" y="207962"/>
                  <a:pt x="622486" y="210790"/>
                  <a:pt x="628650" y="214312"/>
                </a:cubicBezTo>
                <a:cubicBezTo>
                  <a:pt x="633620" y="217152"/>
                  <a:pt x="637676" y="221582"/>
                  <a:pt x="642937" y="223837"/>
                </a:cubicBezTo>
                <a:cubicBezTo>
                  <a:pt x="648953" y="226415"/>
                  <a:pt x="655637" y="227012"/>
                  <a:pt x="661987" y="228600"/>
                </a:cubicBezTo>
                <a:cubicBezTo>
                  <a:pt x="669925" y="233362"/>
                  <a:pt x="678098" y="237752"/>
                  <a:pt x="685800" y="242887"/>
                </a:cubicBezTo>
                <a:cubicBezTo>
                  <a:pt x="692405" y="247290"/>
                  <a:pt x="697750" y="253625"/>
                  <a:pt x="704850" y="257175"/>
                </a:cubicBezTo>
                <a:cubicBezTo>
                  <a:pt x="710704" y="260102"/>
                  <a:pt x="717631" y="260056"/>
                  <a:pt x="723900" y="261937"/>
                </a:cubicBezTo>
                <a:cubicBezTo>
                  <a:pt x="733517" y="264822"/>
                  <a:pt x="752475" y="271462"/>
                  <a:pt x="752475" y="271462"/>
                </a:cubicBezTo>
                <a:cubicBezTo>
                  <a:pt x="788341" y="295373"/>
                  <a:pt x="742760" y="267299"/>
                  <a:pt x="785812" y="285750"/>
                </a:cubicBezTo>
                <a:cubicBezTo>
                  <a:pt x="831850" y="305481"/>
                  <a:pt x="764469" y="286368"/>
                  <a:pt x="819150" y="300037"/>
                </a:cubicBezTo>
                <a:cubicBezTo>
                  <a:pt x="823912" y="303212"/>
                  <a:pt x="828318" y="307002"/>
                  <a:pt x="833437" y="309562"/>
                </a:cubicBezTo>
                <a:cubicBezTo>
                  <a:pt x="845163" y="315425"/>
                  <a:pt x="865321" y="317257"/>
                  <a:pt x="876300" y="319087"/>
                </a:cubicBezTo>
                <a:lnTo>
                  <a:pt x="919162" y="333375"/>
                </a:lnTo>
                <a:cubicBezTo>
                  <a:pt x="923925" y="334963"/>
                  <a:pt x="928580" y="336919"/>
                  <a:pt x="933450" y="338137"/>
                </a:cubicBezTo>
                <a:cubicBezTo>
                  <a:pt x="946150" y="341312"/>
                  <a:pt x="959131" y="343522"/>
                  <a:pt x="971550" y="347662"/>
                </a:cubicBezTo>
                <a:cubicBezTo>
                  <a:pt x="1003995" y="358479"/>
                  <a:pt x="964064" y="344856"/>
                  <a:pt x="1009650" y="361950"/>
                </a:cubicBezTo>
                <a:cubicBezTo>
                  <a:pt x="1014350" y="363713"/>
                  <a:pt x="1018993" y="365840"/>
                  <a:pt x="1023937" y="366712"/>
                </a:cubicBezTo>
                <a:cubicBezTo>
                  <a:pt x="1046046" y="370613"/>
                  <a:pt x="1068597" y="371834"/>
                  <a:pt x="1090612" y="376237"/>
                </a:cubicBezTo>
                <a:cubicBezTo>
                  <a:pt x="1112658" y="380647"/>
                  <a:pt x="1124125" y="383398"/>
                  <a:pt x="1147762" y="385762"/>
                </a:cubicBezTo>
                <a:cubicBezTo>
                  <a:pt x="1168358" y="387822"/>
                  <a:pt x="1189037" y="388937"/>
                  <a:pt x="1209675" y="390525"/>
                </a:cubicBezTo>
                <a:cubicBezTo>
                  <a:pt x="1216025" y="392112"/>
                  <a:pt x="1222285" y="394116"/>
                  <a:pt x="1228725" y="395287"/>
                </a:cubicBezTo>
                <a:cubicBezTo>
                  <a:pt x="1274647" y="403636"/>
                  <a:pt x="1355591" y="407556"/>
                  <a:pt x="1385887" y="409575"/>
                </a:cubicBezTo>
                <a:cubicBezTo>
                  <a:pt x="1588796" y="423101"/>
                  <a:pt x="1433459" y="414337"/>
                  <a:pt x="1852612" y="41433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57224" y="2071678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r>
              <a:rPr lang="en-US" altLang="ko-KR" sz="1200" dirty="0" smtClean="0"/>
              <a:t>?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키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endCxn id="28" idx="0"/>
          </p:cNvCxnSpPr>
          <p:nvPr/>
        </p:nvCxnSpPr>
        <p:spPr>
          <a:xfrm rot="5400000">
            <a:off x="3464711" y="210739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5400000">
            <a:off x="3929058" y="214311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00430" y="17144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29058" y="17144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52" name="자유형 51"/>
          <p:cNvSpPr/>
          <p:nvPr/>
        </p:nvSpPr>
        <p:spPr>
          <a:xfrm>
            <a:off x="3019425" y="2121114"/>
            <a:ext cx="2028825" cy="1455524"/>
          </a:xfrm>
          <a:custGeom>
            <a:avLst/>
            <a:gdLst>
              <a:gd name="connsiteX0" fmla="*/ 0 w 2028825"/>
              <a:gd name="connsiteY0" fmla="*/ 560174 h 1455524"/>
              <a:gd name="connsiteX1" fmla="*/ 71438 w 2028825"/>
              <a:gd name="connsiteY1" fmla="*/ 550649 h 1455524"/>
              <a:gd name="connsiteX2" fmla="*/ 85725 w 2028825"/>
              <a:gd name="connsiteY2" fmla="*/ 541124 h 1455524"/>
              <a:gd name="connsiteX3" fmla="*/ 119063 w 2028825"/>
              <a:gd name="connsiteY3" fmla="*/ 522074 h 1455524"/>
              <a:gd name="connsiteX4" fmla="*/ 133350 w 2028825"/>
              <a:gd name="connsiteY4" fmla="*/ 507786 h 1455524"/>
              <a:gd name="connsiteX5" fmla="*/ 161925 w 2028825"/>
              <a:gd name="connsiteY5" fmla="*/ 483974 h 1455524"/>
              <a:gd name="connsiteX6" fmla="*/ 166688 w 2028825"/>
              <a:gd name="connsiteY6" fmla="*/ 469686 h 1455524"/>
              <a:gd name="connsiteX7" fmla="*/ 185738 w 2028825"/>
              <a:gd name="connsiteY7" fmla="*/ 441111 h 1455524"/>
              <a:gd name="connsiteX8" fmla="*/ 190500 w 2028825"/>
              <a:gd name="connsiteY8" fmla="*/ 426824 h 1455524"/>
              <a:gd name="connsiteX9" fmla="*/ 200025 w 2028825"/>
              <a:gd name="connsiteY9" fmla="*/ 412536 h 1455524"/>
              <a:gd name="connsiteX10" fmla="*/ 209550 w 2028825"/>
              <a:gd name="connsiteY10" fmla="*/ 393486 h 1455524"/>
              <a:gd name="connsiteX11" fmla="*/ 228600 w 2028825"/>
              <a:gd name="connsiteY11" fmla="*/ 360149 h 1455524"/>
              <a:gd name="connsiteX12" fmla="*/ 233363 w 2028825"/>
              <a:gd name="connsiteY12" fmla="*/ 345861 h 1455524"/>
              <a:gd name="connsiteX13" fmla="*/ 252413 w 2028825"/>
              <a:gd name="connsiteY13" fmla="*/ 317286 h 1455524"/>
              <a:gd name="connsiteX14" fmla="*/ 266700 w 2028825"/>
              <a:gd name="connsiteY14" fmla="*/ 288711 h 1455524"/>
              <a:gd name="connsiteX15" fmla="*/ 280988 w 2028825"/>
              <a:gd name="connsiteY15" fmla="*/ 255374 h 1455524"/>
              <a:gd name="connsiteX16" fmla="*/ 300038 w 2028825"/>
              <a:gd name="connsiteY16" fmla="*/ 226799 h 1455524"/>
              <a:gd name="connsiteX17" fmla="*/ 319088 w 2028825"/>
              <a:gd name="connsiteY17" fmla="*/ 198224 h 1455524"/>
              <a:gd name="connsiteX18" fmla="*/ 333375 w 2028825"/>
              <a:gd name="connsiteY18" fmla="*/ 179174 h 1455524"/>
              <a:gd name="connsiteX19" fmla="*/ 342900 w 2028825"/>
              <a:gd name="connsiteY19" fmla="*/ 164886 h 1455524"/>
              <a:gd name="connsiteX20" fmla="*/ 357188 w 2028825"/>
              <a:gd name="connsiteY20" fmla="*/ 160124 h 1455524"/>
              <a:gd name="connsiteX21" fmla="*/ 447675 w 2028825"/>
              <a:gd name="connsiteY21" fmla="*/ 164886 h 1455524"/>
              <a:gd name="connsiteX22" fmla="*/ 461963 w 2028825"/>
              <a:gd name="connsiteY22" fmla="*/ 169649 h 1455524"/>
              <a:gd name="connsiteX23" fmla="*/ 490538 w 2028825"/>
              <a:gd name="connsiteY23" fmla="*/ 188699 h 1455524"/>
              <a:gd name="connsiteX24" fmla="*/ 504825 w 2028825"/>
              <a:gd name="connsiteY24" fmla="*/ 217274 h 1455524"/>
              <a:gd name="connsiteX25" fmla="*/ 519113 w 2028825"/>
              <a:gd name="connsiteY25" fmla="*/ 212511 h 1455524"/>
              <a:gd name="connsiteX26" fmla="*/ 533400 w 2028825"/>
              <a:gd name="connsiteY26" fmla="*/ 179174 h 1455524"/>
              <a:gd name="connsiteX27" fmla="*/ 552450 w 2028825"/>
              <a:gd name="connsiteY27" fmla="*/ 136311 h 1455524"/>
              <a:gd name="connsiteX28" fmla="*/ 561975 w 2028825"/>
              <a:gd name="connsiteY28" fmla="*/ 117261 h 1455524"/>
              <a:gd name="connsiteX29" fmla="*/ 566738 w 2028825"/>
              <a:gd name="connsiteY29" fmla="*/ 102974 h 1455524"/>
              <a:gd name="connsiteX30" fmla="*/ 581025 w 2028825"/>
              <a:gd name="connsiteY30" fmla="*/ 93449 h 1455524"/>
              <a:gd name="connsiteX31" fmla="*/ 590550 w 2028825"/>
              <a:gd name="connsiteY31" fmla="*/ 79161 h 1455524"/>
              <a:gd name="connsiteX32" fmla="*/ 619125 w 2028825"/>
              <a:gd name="connsiteY32" fmla="*/ 64874 h 1455524"/>
              <a:gd name="connsiteX33" fmla="*/ 876300 w 2028825"/>
              <a:gd name="connsiteY33" fmla="*/ 60111 h 1455524"/>
              <a:gd name="connsiteX34" fmla="*/ 923925 w 2028825"/>
              <a:gd name="connsiteY34" fmla="*/ 69636 h 1455524"/>
              <a:gd name="connsiteX35" fmla="*/ 942975 w 2028825"/>
              <a:gd name="connsiteY35" fmla="*/ 79161 h 1455524"/>
              <a:gd name="connsiteX36" fmla="*/ 985838 w 2028825"/>
              <a:gd name="connsiteY36" fmla="*/ 117261 h 1455524"/>
              <a:gd name="connsiteX37" fmla="*/ 1004888 w 2028825"/>
              <a:gd name="connsiteY37" fmla="*/ 145836 h 1455524"/>
              <a:gd name="connsiteX38" fmla="*/ 1028700 w 2028825"/>
              <a:gd name="connsiteY38" fmla="*/ 174411 h 1455524"/>
              <a:gd name="connsiteX39" fmla="*/ 1042988 w 2028825"/>
              <a:gd name="connsiteY39" fmla="*/ 202986 h 1455524"/>
              <a:gd name="connsiteX40" fmla="*/ 1047750 w 2028825"/>
              <a:gd name="connsiteY40" fmla="*/ 222036 h 1455524"/>
              <a:gd name="connsiteX41" fmla="*/ 1057275 w 2028825"/>
              <a:gd name="connsiteY41" fmla="*/ 207749 h 1455524"/>
              <a:gd name="connsiteX42" fmla="*/ 1062038 w 2028825"/>
              <a:gd name="connsiteY42" fmla="*/ 193461 h 1455524"/>
              <a:gd name="connsiteX43" fmla="*/ 1071563 w 2028825"/>
              <a:gd name="connsiteY43" fmla="*/ 174411 h 1455524"/>
              <a:gd name="connsiteX44" fmla="*/ 1076325 w 2028825"/>
              <a:gd name="connsiteY44" fmla="*/ 160124 h 1455524"/>
              <a:gd name="connsiteX45" fmla="*/ 1090613 w 2028825"/>
              <a:gd name="connsiteY45" fmla="*/ 145836 h 1455524"/>
              <a:gd name="connsiteX46" fmla="*/ 1100138 w 2028825"/>
              <a:gd name="connsiteY46" fmla="*/ 131549 h 1455524"/>
              <a:gd name="connsiteX47" fmla="*/ 1114425 w 2028825"/>
              <a:gd name="connsiteY47" fmla="*/ 117261 h 1455524"/>
              <a:gd name="connsiteX48" fmla="*/ 1123950 w 2028825"/>
              <a:gd name="connsiteY48" fmla="*/ 102974 h 1455524"/>
              <a:gd name="connsiteX49" fmla="*/ 1152525 w 2028825"/>
              <a:gd name="connsiteY49" fmla="*/ 74399 h 1455524"/>
              <a:gd name="connsiteX50" fmla="*/ 1200150 w 2028825"/>
              <a:gd name="connsiteY50" fmla="*/ 45824 h 1455524"/>
              <a:gd name="connsiteX51" fmla="*/ 1214438 w 2028825"/>
              <a:gd name="connsiteY51" fmla="*/ 36299 h 1455524"/>
              <a:gd name="connsiteX52" fmla="*/ 1233488 w 2028825"/>
              <a:gd name="connsiteY52" fmla="*/ 31536 h 1455524"/>
              <a:gd name="connsiteX53" fmla="*/ 1352550 w 2028825"/>
              <a:gd name="connsiteY53" fmla="*/ 17249 h 1455524"/>
              <a:gd name="connsiteX54" fmla="*/ 1381125 w 2028825"/>
              <a:gd name="connsiteY54" fmla="*/ 7724 h 1455524"/>
              <a:gd name="connsiteX55" fmla="*/ 1433513 w 2028825"/>
              <a:gd name="connsiteY55" fmla="*/ 2961 h 1455524"/>
              <a:gd name="connsiteX56" fmla="*/ 1771650 w 2028825"/>
              <a:gd name="connsiteY56" fmla="*/ 7724 h 1455524"/>
              <a:gd name="connsiteX57" fmla="*/ 1809750 w 2028825"/>
              <a:gd name="connsiteY57" fmla="*/ 17249 h 1455524"/>
              <a:gd name="connsiteX58" fmla="*/ 1838325 w 2028825"/>
              <a:gd name="connsiteY58" fmla="*/ 26774 h 1455524"/>
              <a:gd name="connsiteX59" fmla="*/ 1866900 w 2028825"/>
              <a:gd name="connsiteY59" fmla="*/ 36299 h 1455524"/>
              <a:gd name="connsiteX60" fmla="*/ 1895475 w 2028825"/>
              <a:gd name="connsiteY60" fmla="*/ 50586 h 1455524"/>
              <a:gd name="connsiteX61" fmla="*/ 1924050 w 2028825"/>
              <a:gd name="connsiteY61" fmla="*/ 79161 h 1455524"/>
              <a:gd name="connsiteX62" fmla="*/ 1938338 w 2028825"/>
              <a:gd name="connsiteY62" fmla="*/ 107736 h 1455524"/>
              <a:gd name="connsiteX63" fmla="*/ 1947863 w 2028825"/>
              <a:gd name="connsiteY63" fmla="*/ 131549 h 1455524"/>
              <a:gd name="connsiteX64" fmla="*/ 1962150 w 2028825"/>
              <a:gd name="connsiteY64" fmla="*/ 188699 h 1455524"/>
              <a:gd name="connsiteX65" fmla="*/ 1966913 w 2028825"/>
              <a:gd name="connsiteY65" fmla="*/ 202986 h 1455524"/>
              <a:gd name="connsiteX66" fmla="*/ 1971675 w 2028825"/>
              <a:gd name="connsiteY66" fmla="*/ 245849 h 1455524"/>
              <a:gd name="connsiteX67" fmla="*/ 1976438 w 2028825"/>
              <a:gd name="connsiteY67" fmla="*/ 260136 h 1455524"/>
              <a:gd name="connsiteX68" fmla="*/ 1985963 w 2028825"/>
              <a:gd name="connsiteY68" fmla="*/ 403011 h 1455524"/>
              <a:gd name="connsiteX69" fmla="*/ 2005013 w 2028825"/>
              <a:gd name="connsiteY69" fmla="*/ 526836 h 1455524"/>
              <a:gd name="connsiteX70" fmla="*/ 2014538 w 2028825"/>
              <a:gd name="connsiteY70" fmla="*/ 569699 h 1455524"/>
              <a:gd name="connsiteX71" fmla="*/ 2019300 w 2028825"/>
              <a:gd name="connsiteY71" fmla="*/ 612561 h 1455524"/>
              <a:gd name="connsiteX72" fmla="*/ 2024063 w 2028825"/>
              <a:gd name="connsiteY72" fmla="*/ 626849 h 1455524"/>
              <a:gd name="connsiteX73" fmla="*/ 2028825 w 2028825"/>
              <a:gd name="connsiteY73" fmla="*/ 717336 h 1455524"/>
              <a:gd name="connsiteX74" fmla="*/ 2024063 w 2028825"/>
              <a:gd name="connsiteY74" fmla="*/ 1022136 h 1455524"/>
              <a:gd name="connsiteX75" fmla="*/ 2009775 w 2028825"/>
              <a:gd name="connsiteY75" fmla="*/ 1064999 h 1455524"/>
              <a:gd name="connsiteX76" fmla="*/ 1995488 w 2028825"/>
              <a:gd name="connsiteY76" fmla="*/ 1103099 h 1455524"/>
              <a:gd name="connsiteX77" fmla="*/ 1985963 w 2028825"/>
              <a:gd name="connsiteY77" fmla="*/ 1122149 h 1455524"/>
              <a:gd name="connsiteX78" fmla="*/ 1981200 w 2028825"/>
              <a:gd name="connsiteY78" fmla="*/ 1136436 h 1455524"/>
              <a:gd name="connsiteX79" fmla="*/ 1971675 w 2028825"/>
              <a:gd name="connsiteY79" fmla="*/ 1150724 h 1455524"/>
              <a:gd name="connsiteX80" fmla="*/ 1962150 w 2028825"/>
              <a:gd name="connsiteY80" fmla="*/ 1169774 h 1455524"/>
              <a:gd name="connsiteX81" fmla="*/ 1943100 w 2028825"/>
              <a:gd name="connsiteY81" fmla="*/ 1198349 h 1455524"/>
              <a:gd name="connsiteX82" fmla="*/ 1928813 w 2028825"/>
              <a:gd name="connsiteY82" fmla="*/ 1217399 h 1455524"/>
              <a:gd name="connsiteX83" fmla="*/ 1919288 w 2028825"/>
              <a:gd name="connsiteY83" fmla="*/ 1241211 h 1455524"/>
              <a:gd name="connsiteX84" fmla="*/ 1895475 w 2028825"/>
              <a:gd name="connsiteY84" fmla="*/ 1269786 h 1455524"/>
              <a:gd name="connsiteX85" fmla="*/ 1876425 w 2028825"/>
              <a:gd name="connsiteY85" fmla="*/ 1293599 h 1455524"/>
              <a:gd name="connsiteX86" fmla="*/ 1866900 w 2028825"/>
              <a:gd name="connsiteY86" fmla="*/ 1307886 h 1455524"/>
              <a:gd name="connsiteX87" fmla="*/ 1838325 w 2028825"/>
              <a:gd name="connsiteY87" fmla="*/ 1326936 h 1455524"/>
              <a:gd name="connsiteX88" fmla="*/ 1819275 w 2028825"/>
              <a:gd name="connsiteY88" fmla="*/ 1345986 h 1455524"/>
              <a:gd name="connsiteX89" fmla="*/ 1804988 w 2028825"/>
              <a:gd name="connsiteY89" fmla="*/ 1360274 h 1455524"/>
              <a:gd name="connsiteX90" fmla="*/ 1776413 w 2028825"/>
              <a:gd name="connsiteY90" fmla="*/ 1379324 h 1455524"/>
              <a:gd name="connsiteX91" fmla="*/ 1752600 w 2028825"/>
              <a:gd name="connsiteY91" fmla="*/ 1407899 h 1455524"/>
              <a:gd name="connsiteX92" fmla="*/ 1724025 w 2028825"/>
              <a:gd name="connsiteY92" fmla="*/ 1431711 h 1455524"/>
              <a:gd name="connsiteX93" fmla="*/ 1709738 w 2028825"/>
              <a:gd name="connsiteY93" fmla="*/ 1445999 h 1455524"/>
              <a:gd name="connsiteX94" fmla="*/ 1700213 w 2028825"/>
              <a:gd name="connsiteY94" fmla="*/ 1455524 h 145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28825" h="1455524">
                <a:moveTo>
                  <a:pt x="0" y="560174"/>
                </a:moveTo>
                <a:cubicBezTo>
                  <a:pt x="7809" y="559464"/>
                  <a:pt x="54450" y="557929"/>
                  <a:pt x="71438" y="550649"/>
                </a:cubicBezTo>
                <a:cubicBezTo>
                  <a:pt x="76699" y="548394"/>
                  <a:pt x="80755" y="543964"/>
                  <a:pt x="85725" y="541124"/>
                </a:cubicBezTo>
                <a:cubicBezTo>
                  <a:pt x="100544" y="532656"/>
                  <a:pt x="106407" y="532621"/>
                  <a:pt x="119063" y="522074"/>
                </a:cubicBezTo>
                <a:cubicBezTo>
                  <a:pt x="124237" y="517762"/>
                  <a:pt x="128176" y="512098"/>
                  <a:pt x="133350" y="507786"/>
                </a:cubicBezTo>
                <a:cubicBezTo>
                  <a:pt x="173141" y="474626"/>
                  <a:pt x="120177" y="525722"/>
                  <a:pt x="161925" y="483974"/>
                </a:cubicBezTo>
                <a:cubicBezTo>
                  <a:pt x="163513" y="479211"/>
                  <a:pt x="164250" y="474075"/>
                  <a:pt x="166688" y="469686"/>
                </a:cubicBezTo>
                <a:cubicBezTo>
                  <a:pt x="172247" y="459679"/>
                  <a:pt x="185738" y="441111"/>
                  <a:pt x="185738" y="441111"/>
                </a:cubicBezTo>
                <a:cubicBezTo>
                  <a:pt x="187325" y="436349"/>
                  <a:pt x="188255" y="431314"/>
                  <a:pt x="190500" y="426824"/>
                </a:cubicBezTo>
                <a:cubicBezTo>
                  <a:pt x="193060" y="421704"/>
                  <a:pt x="197185" y="417506"/>
                  <a:pt x="200025" y="412536"/>
                </a:cubicBezTo>
                <a:cubicBezTo>
                  <a:pt x="203547" y="406372"/>
                  <a:pt x="206028" y="399650"/>
                  <a:pt x="209550" y="393486"/>
                </a:cubicBezTo>
                <a:cubicBezTo>
                  <a:pt x="223217" y="369569"/>
                  <a:pt x="216262" y="388937"/>
                  <a:pt x="228600" y="360149"/>
                </a:cubicBezTo>
                <a:cubicBezTo>
                  <a:pt x="230578" y="355535"/>
                  <a:pt x="230925" y="350250"/>
                  <a:pt x="233363" y="345861"/>
                </a:cubicBezTo>
                <a:cubicBezTo>
                  <a:pt x="238922" y="335854"/>
                  <a:pt x="252413" y="317286"/>
                  <a:pt x="252413" y="317286"/>
                </a:cubicBezTo>
                <a:cubicBezTo>
                  <a:pt x="264380" y="281383"/>
                  <a:pt x="248239" y="325632"/>
                  <a:pt x="266700" y="288711"/>
                </a:cubicBezTo>
                <a:cubicBezTo>
                  <a:pt x="286406" y="249300"/>
                  <a:pt x="251260" y="304920"/>
                  <a:pt x="280988" y="255374"/>
                </a:cubicBezTo>
                <a:cubicBezTo>
                  <a:pt x="286878" y="245558"/>
                  <a:pt x="293688" y="236324"/>
                  <a:pt x="300038" y="226799"/>
                </a:cubicBezTo>
                <a:cubicBezTo>
                  <a:pt x="300045" y="226788"/>
                  <a:pt x="319080" y="198235"/>
                  <a:pt x="319088" y="198224"/>
                </a:cubicBezTo>
                <a:cubicBezTo>
                  <a:pt x="323850" y="191874"/>
                  <a:pt x="328762" y="185633"/>
                  <a:pt x="333375" y="179174"/>
                </a:cubicBezTo>
                <a:cubicBezTo>
                  <a:pt x="336702" y="174516"/>
                  <a:pt x="338430" y="168462"/>
                  <a:pt x="342900" y="164886"/>
                </a:cubicBezTo>
                <a:cubicBezTo>
                  <a:pt x="346820" y="161750"/>
                  <a:pt x="352425" y="161711"/>
                  <a:pt x="357188" y="160124"/>
                </a:cubicBezTo>
                <a:cubicBezTo>
                  <a:pt x="387350" y="161711"/>
                  <a:pt x="417595" y="162151"/>
                  <a:pt x="447675" y="164886"/>
                </a:cubicBezTo>
                <a:cubicBezTo>
                  <a:pt x="452675" y="165341"/>
                  <a:pt x="457786" y="166864"/>
                  <a:pt x="461963" y="169649"/>
                </a:cubicBezTo>
                <a:cubicBezTo>
                  <a:pt x="497638" y="193432"/>
                  <a:pt x="456564" y="177374"/>
                  <a:pt x="490538" y="188699"/>
                </a:cubicBezTo>
                <a:cubicBezTo>
                  <a:pt x="492543" y="194714"/>
                  <a:pt x="497723" y="214433"/>
                  <a:pt x="504825" y="217274"/>
                </a:cubicBezTo>
                <a:cubicBezTo>
                  <a:pt x="509486" y="219138"/>
                  <a:pt x="514350" y="214099"/>
                  <a:pt x="519113" y="212511"/>
                </a:cubicBezTo>
                <a:cubicBezTo>
                  <a:pt x="534439" y="166531"/>
                  <a:pt x="509865" y="238011"/>
                  <a:pt x="533400" y="179174"/>
                </a:cubicBezTo>
                <a:cubicBezTo>
                  <a:pt x="561117" y="109882"/>
                  <a:pt x="528017" y="179070"/>
                  <a:pt x="552450" y="136311"/>
                </a:cubicBezTo>
                <a:cubicBezTo>
                  <a:pt x="555972" y="130147"/>
                  <a:pt x="559178" y="123786"/>
                  <a:pt x="561975" y="117261"/>
                </a:cubicBezTo>
                <a:cubicBezTo>
                  <a:pt x="563953" y="112647"/>
                  <a:pt x="563602" y="106894"/>
                  <a:pt x="566738" y="102974"/>
                </a:cubicBezTo>
                <a:cubicBezTo>
                  <a:pt x="570314" y="98505"/>
                  <a:pt x="576263" y="96624"/>
                  <a:pt x="581025" y="93449"/>
                </a:cubicBezTo>
                <a:cubicBezTo>
                  <a:pt x="584200" y="88686"/>
                  <a:pt x="586503" y="83208"/>
                  <a:pt x="590550" y="79161"/>
                </a:cubicBezTo>
                <a:cubicBezTo>
                  <a:pt x="599782" y="69929"/>
                  <a:pt x="607505" y="68747"/>
                  <a:pt x="619125" y="64874"/>
                </a:cubicBezTo>
                <a:cubicBezTo>
                  <a:pt x="700404" y="10690"/>
                  <a:pt x="633175" y="51580"/>
                  <a:pt x="876300" y="60111"/>
                </a:cubicBezTo>
                <a:cubicBezTo>
                  <a:pt x="889878" y="60587"/>
                  <a:pt x="910048" y="66167"/>
                  <a:pt x="923925" y="69636"/>
                </a:cubicBezTo>
                <a:cubicBezTo>
                  <a:pt x="930275" y="72811"/>
                  <a:pt x="936811" y="75639"/>
                  <a:pt x="942975" y="79161"/>
                </a:cubicBezTo>
                <a:cubicBezTo>
                  <a:pt x="958392" y="87971"/>
                  <a:pt x="976934" y="103905"/>
                  <a:pt x="985838" y="117261"/>
                </a:cubicBezTo>
                <a:cubicBezTo>
                  <a:pt x="992188" y="126786"/>
                  <a:pt x="996794" y="137741"/>
                  <a:pt x="1004888" y="145836"/>
                </a:cubicBezTo>
                <a:cubicBezTo>
                  <a:pt x="1015419" y="156368"/>
                  <a:pt x="1022070" y="161152"/>
                  <a:pt x="1028700" y="174411"/>
                </a:cubicBezTo>
                <a:cubicBezTo>
                  <a:pt x="1048418" y="213845"/>
                  <a:pt x="1015692" y="162043"/>
                  <a:pt x="1042988" y="202986"/>
                </a:cubicBezTo>
                <a:cubicBezTo>
                  <a:pt x="1044575" y="209336"/>
                  <a:pt x="1041541" y="219966"/>
                  <a:pt x="1047750" y="222036"/>
                </a:cubicBezTo>
                <a:cubicBezTo>
                  <a:pt x="1053180" y="223846"/>
                  <a:pt x="1054715" y="212868"/>
                  <a:pt x="1057275" y="207749"/>
                </a:cubicBezTo>
                <a:cubicBezTo>
                  <a:pt x="1059520" y="203259"/>
                  <a:pt x="1060060" y="198075"/>
                  <a:pt x="1062038" y="193461"/>
                </a:cubicBezTo>
                <a:cubicBezTo>
                  <a:pt x="1064835" y="186936"/>
                  <a:pt x="1068766" y="180937"/>
                  <a:pt x="1071563" y="174411"/>
                </a:cubicBezTo>
                <a:cubicBezTo>
                  <a:pt x="1073540" y="169797"/>
                  <a:pt x="1073540" y="164301"/>
                  <a:pt x="1076325" y="160124"/>
                </a:cubicBezTo>
                <a:cubicBezTo>
                  <a:pt x="1080061" y="154520"/>
                  <a:pt x="1086301" y="151010"/>
                  <a:pt x="1090613" y="145836"/>
                </a:cubicBezTo>
                <a:cubicBezTo>
                  <a:pt x="1094277" y="141439"/>
                  <a:pt x="1096474" y="135946"/>
                  <a:pt x="1100138" y="131549"/>
                </a:cubicBezTo>
                <a:cubicBezTo>
                  <a:pt x="1104450" y="126375"/>
                  <a:pt x="1110113" y="122435"/>
                  <a:pt x="1114425" y="117261"/>
                </a:cubicBezTo>
                <a:cubicBezTo>
                  <a:pt x="1118089" y="112864"/>
                  <a:pt x="1120147" y="107252"/>
                  <a:pt x="1123950" y="102974"/>
                </a:cubicBezTo>
                <a:cubicBezTo>
                  <a:pt x="1132899" y="92906"/>
                  <a:pt x="1141317" y="81871"/>
                  <a:pt x="1152525" y="74399"/>
                </a:cubicBezTo>
                <a:cubicBezTo>
                  <a:pt x="1222420" y="27802"/>
                  <a:pt x="1148899" y="75110"/>
                  <a:pt x="1200150" y="45824"/>
                </a:cubicBezTo>
                <a:cubicBezTo>
                  <a:pt x="1205120" y="42984"/>
                  <a:pt x="1209177" y="38554"/>
                  <a:pt x="1214438" y="36299"/>
                </a:cubicBezTo>
                <a:cubicBezTo>
                  <a:pt x="1220454" y="33721"/>
                  <a:pt x="1227032" y="32612"/>
                  <a:pt x="1233488" y="31536"/>
                </a:cubicBezTo>
                <a:cubicBezTo>
                  <a:pt x="1291109" y="21932"/>
                  <a:pt x="1298433" y="22168"/>
                  <a:pt x="1352550" y="17249"/>
                </a:cubicBezTo>
                <a:cubicBezTo>
                  <a:pt x="1362075" y="14074"/>
                  <a:pt x="1371238" y="9469"/>
                  <a:pt x="1381125" y="7724"/>
                </a:cubicBezTo>
                <a:cubicBezTo>
                  <a:pt x="1398393" y="4677"/>
                  <a:pt x="1415978" y="2961"/>
                  <a:pt x="1433513" y="2961"/>
                </a:cubicBezTo>
                <a:cubicBezTo>
                  <a:pt x="1546237" y="2961"/>
                  <a:pt x="1658938" y="6136"/>
                  <a:pt x="1771650" y="7724"/>
                </a:cubicBezTo>
                <a:cubicBezTo>
                  <a:pt x="1815020" y="22179"/>
                  <a:pt x="1746506" y="0"/>
                  <a:pt x="1809750" y="17249"/>
                </a:cubicBezTo>
                <a:cubicBezTo>
                  <a:pt x="1819436" y="19891"/>
                  <a:pt x="1828800" y="23599"/>
                  <a:pt x="1838325" y="26774"/>
                </a:cubicBezTo>
                <a:cubicBezTo>
                  <a:pt x="1838330" y="26776"/>
                  <a:pt x="1866895" y="36295"/>
                  <a:pt x="1866900" y="36299"/>
                </a:cubicBezTo>
                <a:cubicBezTo>
                  <a:pt x="1885365" y="48608"/>
                  <a:pt x="1875758" y="44014"/>
                  <a:pt x="1895475" y="50586"/>
                </a:cubicBezTo>
                <a:cubicBezTo>
                  <a:pt x="1905000" y="60111"/>
                  <a:pt x="1919790" y="66382"/>
                  <a:pt x="1924050" y="79161"/>
                </a:cubicBezTo>
                <a:cubicBezTo>
                  <a:pt x="1936023" y="115079"/>
                  <a:pt x="1919871" y="70803"/>
                  <a:pt x="1938338" y="107736"/>
                </a:cubicBezTo>
                <a:cubicBezTo>
                  <a:pt x="1942161" y="115383"/>
                  <a:pt x="1944688" y="123611"/>
                  <a:pt x="1947863" y="131549"/>
                </a:cubicBezTo>
                <a:cubicBezTo>
                  <a:pt x="1954275" y="170024"/>
                  <a:pt x="1949572" y="150967"/>
                  <a:pt x="1962150" y="188699"/>
                </a:cubicBezTo>
                <a:lnTo>
                  <a:pt x="1966913" y="202986"/>
                </a:lnTo>
                <a:cubicBezTo>
                  <a:pt x="1968500" y="217274"/>
                  <a:pt x="1969312" y="231669"/>
                  <a:pt x="1971675" y="245849"/>
                </a:cubicBezTo>
                <a:cubicBezTo>
                  <a:pt x="1972500" y="250801"/>
                  <a:pt x="1976104" y="255127"/>
                  <a:pt x="1976438" y="260136"/>
                </a:cubicBezTo>
                <a:cubicBezTo>
                  <a:pt x="1986335" y="408585"/>
                  <a:pt x="1967055" y="346296"/>
                  <a:pt x="1985963" y="403011"/>
                </a:cubicBezTo>
                <a:cubicBezTo>
                  <a:pt x="1991215" y="445033"/>
                  <a:pt x="1995643" y="484672"/>
                  <a:pt x="2005013" y="526836"/>
                </a:cubicBezTo>
                <a:lnTo>
                  <a:pt x="2014538" y="569699"/>
                </a:lnTo>
                <a:cubicBezTo>
                  <a:pt x="2016125" y="583986"/>
                  <a:pt x="2016937" y="598381"/>
                  <a:pt x="2019300" y="612561"/>
                </a:cubicBezTo>
                <a:cubicBezTo>
                  <a:pt x="2020125" y="617513"/>
                  <a:pt x="2023608" y="621849"/>
                  <a:pt x="2024063" y="626849"/>
                </a:cubicBezTo>
                <a:cubicBezTo>
                  <a:pt x="2026798" y="656929"/>
                  <a:pt x="2027238" y="687174"/>
                  <a:pt x="2028825" y="717336"/>
                </a:cubicBezTo>
                <a:cubicBezTo>
                  <a:pt x="2027238" y="818936"/>
                  <a:pt x="2028414" y="920617"/>
                  <a:pt x="2024063" y="1022136"/>
                </a:cubicBezTo>
                <a:cubicBezTo>
                  <a:pt x="2024063" y="1022140"/>
                  <a:pt x="2012157" y="1057854"/>
                  <a:pt x="2009775" y="1064999"/>
                </a:cubicBezTo>
                <a:cubicBezTo>
                  <a:pt x="2004537" y="1080713"/>
                  <a:pt x="2003084" y="1086008"/>
                  <a:pt x="1995488" y="1103099"/>
                </a:cubicBezTo>
                <a:cubicBezTo>
                  <a:pt x="1992605" y="1109587"/>
                  <a:pt x="1988760" y="1115624"/>
                  <a:pt x="1985963" y="1122149"/>
                </a:cubicBezTo>
                <a:cubicBezTo>
                  <a:pt x="1983985" y="1126763"/>
                  <a:pt x="1983445" y="1131946"/>
                  <a:pt x="1981200" y="1136436"/>
                </a:cubicBezTo>
                <a:cubicBezTo>
                  <a:pt x="1978640" y="1141556"/>
                  <a:pt x="1974515" y="1145754"/>
                  <a:pt x="1971675" y="1150724"/>
                </a:cubicBezTo>
                <a:cubicBezTo>
                  <a:pt x="1968153" y="1156888"/>
                  <a:pt x="1965803" y="1163686"/>
                  <a:pt x="1962150" y="1169774"/>
                </a:cubicBezTo>
                <a:cubicBezTo>
                  <a:pt x="1956260" y="1179590"/>
                  <a:pt x="1949968" y="1189191"/>
                  <a:pt x="1943100" y="1198349"/>
                </a:cubicBezTo>
                <a:cubicBezTo>
                  <a:pt x="1938338" y="1204699"/>
                  <a:pt x="1932668" y="1210460"/>
                  <a:pt x="1928813" y="1217399"/>
                </a:cubicBezTo>
                <a:cubicBezTo>
                  <a:pt x="1924661" y="1224872"/>
                  <a:pt x="1923111" y="1233565"/>
                  <a:pt x="1919288" y="1241211"/>
                </a:cubicBezTo>
                <a:cubicBezTo>
                  <a:pt x="1912656" y="1254474"/>
                  <a:pt x="1906010" y="1259252"/>
                  <a:pt x="1895475" y="1269786"/>
                </a:cubicBezTo>
                <a:cubicBezTo>
                  <a:pt x="1886205" y="1297601"/>
                  <a:pt x="1897967" y="1272058"/>
                  <a:pt x="1876425" y="1293599"/>
                </a:cubicBezTo>
                <a:cubicBezTo>
                  <a:pt x="1872378" y="1297646"/>
                  <a:pt x="1871208" y="1304117"/>
                  <a:pt x="1866900" y="1307886"/>
                </a:cubicBezTo>
                <a:cubicBezTo>
                  <a:pt x="1858285" y="1315424"/>
                  <a:pt x="1838325" y="1326936"/>
                  <a:pt x="1838325" y="1326936"/>
                </a:cubicBezTo>
                <a:cubicBezTo>
                  <a:pt x="1829254" y="1354152"/>
                  <a:pt x="1841047" y="1331471"/>
                  <a:pt x="1819275" y="1345986"/>
                </a:cubicBezTo>
                <a:cubicBezTo>
                  <a:pt x="1813671" y="1349722"/>
                  <a:pt x="1810304" y="1356139"/>
                  <a:pt x="1804988" y="1360274"/>
                </a:cubicBezTo>
                <a:cubicBezTo>
                  <a:pt x="1795952" y="1367302"/>
                  <a:pt x="1784508" y="1371230"/>
                  <a:pt x="1776413" y="1379324"/>
                </a:cubicBezTo>
                <a:cubicBezTo>
                  <a:pt x="1734681" y="1421053"/>
                  <a:pt x="1785745" y="1368125"/>
                  <a:pt x="1752600" y="1407899"/>
                </a:cubicBezTo>
                <a:cubicBezTo>
                  <a:pt x="1733626" y="1430668"/>
                  <a:pt x="1744460" y="1414681"/>
                  <a:pt x="1724025" y="1431711"/>
                </a:cubicBezTo>
                <a:cubicBezTo>
                  <a:pt x="1718851" y="1436023"/>
                  <a:pt x="1714500" y="1441236"/>
                  <a:pt x="1709738" y="1445999"/>
                </a:cubicBezTo>
                <a:lnTo>
                  <a:pt x="1700213" y="1455524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5500694" y="2786058"/>
            <a:ext cx="1028700" cy="1449782"/>
          </a:xfrm>
          <a:custGeom>
            <a:avLst/>
            <a:gdLst>
              <a:gd name="connsiteX0" fmla="*/ 0 w 1028700"/>
              <a:gd name="connsiteY0" fmla="*/ 1104900 h 1449782"/>
              <a:gd name="connsiteX1" fmla="*/ 14287 w 1028700"/>
              <a:gd name="connsiteY1" fmla="*/ 1119187 h 1449782"/>
              <a:gd name="connsiteX2" fmla="*/ 23812 w 1028700"/>
              <a:gd name="connsiteY2" fmla="*/ 1133475 h 1449782"/>
              <a:gd name="connsiteX3" fmla="*/ 42862 w 1028700"/>
              <a:gd name="connsiteY3" fmla="*/ 1147762 h 1449782"/>
              <a:gd name="connsiteX4" fmla="*/ 61912 w 1028700"/>
              <a:gd name="connsiteY4" fmla="*/ 1166812 h 1449782"/>
              <a:gd name="connsiteX5" fmla="*/ 76200 w 1028700"/>
              <a:gd name="connsiteY5" fmla="*/ 1176337 h 1449782"/>
              <a:gd name="connsiteX6" fmla="*/ 95250 w 1028700"/>
              <a:gd name="connsiteY6" fmla="*/ 1195387 h 1449782"/>
              <a:gd name="connsiteX7" fmla="*/ 128587 w 1028700"/>
              <a:gd name="connsiteY7" fmla="*/ 1214437 h 1449782"/>
              <a:gd name="connsiteX8" fmla="*/ 180975 w 1028700"/>
              <a:gd name="connsiteY8" fmla="*/ 1257300 h 1449782"/>
              <a:gd name="connsiteX9" fmla="*/ 214312 w 1028700"/>
              <a:gd name="connsiteY9" fmla="*/ 1295400 h 1449782"/>
              <a:gd name="connsiteX10" fmla="*/ 247650 w 1028700"/>
              <a:gd name="connsiteY10" fmla="*/ 1328737 h 1449782"/>
              <a:gd name="connsiteX11" fmla="*/ 271462 w 1028700"/>
              <a:gd name="connsiteY11" fmla="*/ 1352550 h 1449782"/>
              <a:gd name="connsiteX12" fmla="*/ 285750 w 1028700"/>
              <a:gd name="connsiteY12" fmla="*/ 1371600 h 1449782"/>
              <a:gd name="connsiteX13" fmla="*/ 295275 w 1028700"/>
              <a:gd name="connsiteY13" fmla="*/ 1385887 h 1449782"/>
              <a:gd name="connsiteX14" fmla="*/ 309562 w 1028700"/>
              <a:gd name="connsiteY14" fmla="*/ 1395412 h 1449782"/>
              <a:gd name="connsiteX15" fmla="*/ 323850 w 1028700"/>
              <a:gd name="connsiteY15" fmla="*/ 1409700 h 1449782"/>
              <a:gd name="connsiteX16" fmla="*/ 338137 w 1028700"/>
              <a:gd name="connsiteY16" fmla="*/ 1419225 h 1449782"/>
              <a:gd name="connsiteX17" fmla="*/ 366712 w 1028700"/>
              <a:gd name="connsiteY17" fmla="*/ 1443037 h 1449782"/>
              <a:gd name="connsiteX18" fmla="*/ 633412 w 1028700"/>
              <a:gd name="connsiteY18" fmla="*/ 1438275 h 1449782"/>
              <a:gd name="connsiteX19" fmla="*/ 657225 w 1028700"/>
              <a:gd name="connsiteY19" fmla="*/ 1433512 h 1449782"/>
              <a:gd name="connsiteX20" fmla="*/ 671512 w 1028700"/>
              <a:gd name="connsiteY20" fmla="*/ 1423987 h 1449782"/>
              <a:gd name="connsiteX21" fmla="*/ 709612 w 1028700"/>
              <a:gd name="connsiteY21" fmla="*/ 1404937 h 1449782"/>
              <a:gd name="connsiteX22" fmla="*/ 719137 w 1028700"/>
              <a:gd name="connsiteY22" fmla="*/ 1376362 h 1449782"/>
              <a:gd name="connsiteX23" fmla="*/ 728662 w 1028700"/>
              <a:gd name="connsiteY23" fmla="*/ 1352550 h 1449782"/>
              <a:gd name="connsiteX24" fmla="*/ 733425 w 1028700"/>
              <a:gd name="connsiteY24" fmla="*/ 1328737 h 1449782"/>
              <a:gd name="connsiteX25" fmla="*/ 742950 w 1028700"/>
              <a:gd name="connsiteY25" fmla="*/ 1300162 h 1449782"/>
              <a:gd name="connsiteX26" fmla="*/ 747712 w 1028700"/>
              <a:gd name="connsiteY26" fmla="*/ 1281112 h 1449782"/>
              <a:gd name="connsiteX27" fmla="*/ 762000 w 1028700"/>
              <a:gd name="connsiteY27" fmla="*/ 1243012 h 1449782"/>
              <a:gd name="connsiteX28" fmla="*/ 766762 w 1028700"/>
              <a:gd name="connsiteY28" fmla="*/ 1223962 h 1449782"/>
              <a:gd name="connsiteX29" fmla="*/ 771525 w 1028700"/>
              <a:gd name="connsiteY29" fmla="*/ 1152525 h 1449782"/>
              <a:gd name="connsiteX30" fmla="*/ 781050 w 1028700"/>
              <a:gd name="connsiteY30" fmla="*/ 1119187 h 1449782"/>
              <a:gd name="connsiteX31" fmla="*/ 776287 w 1028700"/>
              <a:gd name="connsiteY31" fmla="*/ 904875 h 1449782"/>
              <a:gd name="connsiteX32" fmla="*/ 771525 w 1028700"/>
              <a:gd name="connsiteY32" fmla="*/ 881062 h 1449782"/>
              <a:gd name="connsiteX33" fmla="*/ 762000 w 1028700"/>
              <a:gd name="connsiteY33" fmla="*/ 862012 h 1449782"/>
              <a:gd name="connsiteX34" fmla="*/ 747712 w 1028700"/>
              <a:gd name="connsiteY34" fmla="*/ 800100 h 1449782"/>
              <a:gd name="connsiteX35" fmla="*/ 738187 w 1028700"/>
              <a:gd name="connsiteY35" fmla="*/ 771525 h 1449782"/>
              <a:gd name="connsiteX36" fmla="*/ 733425 w 1028700"/>
              <a:gd name="connsiteY36" fmla="*/ 752475 h 1449782"/>
              <a:gd name="connsiteX37" fmla="*/ 719137 w 1028700"/>
              <a:gd name="connsiteY37" fmla="*/ 728662 h 1449782"/>
              <a:gd name="connsiteX38" fmla="*/ 714375 w 1028700"/>
              <a:gd name="connsiteY38" fmla="*/ 695325 h 1449782"/>
              <a:gd name="connsiteX39" fmla="*/ 709612 w 1028700"/>
              <a:gd name="connsiteY39" fmla="*/ 676275 h 1449782"/>
              <a:gd name="connsiteX40" fmla="*/ 704850 w 1028700"/>
              <a:gd name="connsiteY40" fmla="*/ 638175 h 1449782"/>
              <a:gd name="connsiteX41" fmla="*/ 700087 w 1028700"/>
              <a:gd name="connsiteY41" fmla="*/ 604837 h 1449782"/>
              <a:gd name="connsiteX42" fmla="*/ 704850 w 1028700"/>
              <a:gd name="connsiteY42" fmla="*/ 409575 h 1449782"/>
              <a:gd name="connsiteX43" fmla="*/ 709612 w 1028700"/>
              <a:gd name="connsiteY43" fmla="*/ 385762 h 1449782"/>
              <a:gd name="connsiteX44" fmla="*/ 714375 w 1028700"/>
              <a:gd name="connsiteY44" fmla="*/ 323850 h 1449782"/>
              <a:gd name="connsiteX45" fmla="*/ 723900 w 1028700"/>
              <a:gd name="connsiteY45" fmla="*/ 300037 h 1449782"/>
              <a:gd name="connsiteX46" fmla="*/ 733425 w 1028700"/>
              <a:gd name="connsiteY46" fmla="*/ 271462 h 1449782"/>
              <a:gd name="connsiteX47" fmla="*/ 738187 w 1028700"/>
              <a:gd name="connsiteY47" fmla="*/ 257175 h 1449782"/>
              <a:gd name="connsiteX48" fmla="*/ 742950 w 1028700"/>
              <a:gd name="connsiteY48" fmla="*/ 233362 h 1449782"/>
              <a:gd name="connsiteX49" fmla="*/ 752475 w 1028700"/>
              <a:gd name="connsiteY49" fmla="*/ 219075 h 1449782"/>
              <a:gd name="connsiteX50" fmla="*/ 771525 w 1028700"/>
              <a:gd name="connsiteY50" fmla="*/ 176212 h 1449782"/>
              <a:gd name="connsiteX51" fmla="*/ 790575 w 1028700"/>
              <a:gd name="connsiteY51" fmla="*/ 147637 h 1449782"/>
              <a:gd name="connsiteX52" fmla="*/ 795337 w 1028700"/>
              <a:gd name="connsiteY52" fmla="*/ 133350 h 1449782"/>
              <a:gd name="connsiteX53" fmla="*/ 809625 w 1028700"/>
              <a:gd name="connsiteY53" fmla="*/ 119062 h 1449782"/>
              <a:gd name="connsiteX54" fmla="*/ 819150 w 1028700"/>
              <a:gd name="connsiteY54" fmla="*/ 104775 h 1449782"/>
              <a:gd name="connsiteX55" fmla="*/ 847725 w 1028700"/>
              <a:gd name="connsiteY55" fmla="*/ 80962 h 1449782"/>
              <a:gd name="connsiteX56" fmla="*/ 904875 w 1028700"/>
              <a:gd name="connsiteY56" fmla="*/ 47625 h 1449782"/>
              <a:gd name="connsiteX57" fmla="*/ 928687 w 1028700"/>
              <a:gd name="connsiteY57" fmla="*/ 33337 h 1449782"/>
              <a:gd name="connsiteX58" fmla="*/ 957262 w 1028700"/>
              <a:gd name="connsiteY58" fmla="*/ 28575 h 1449782"/>
              <a:gd name="connsiteX59" fmla="*/ 976312 w 1028700"/>
              <a:gd name="connsiteY59" fmla="*/ 23812 h 1449782"/>
              <a:gd name="connsiteX60" fmla="*/ 1004887 w 1028700"/>
              <a:gd name="connsiteY60" fmla="*/ 14287 h 1449782"/>
              <a:gd name="connsiteX61" fmla="*/ 1028700 w 1028700"/>
              <a:gd name="connsiteY61" fmla="*/ 0 h 144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028700" h="1449782">
                <a:moveTo>
                  <a:pt x="0" y="1104900"/>
                </a:moveTo>
                <a:cubicBezTo>
                  <a:pt x="4762" y="1109662"/>
                  <a:pt x="9975" y="1114013"/>
                  <a:pt x="14287" y="1119187"/>
                </a:cubicBezTo>
                <a:cubicBezTo>
                  <a:pt x="17951" y="1123584"/>
                  <a:pt x="19765" y="1129428"/>
                  <a:pt x="23812" y="1133475"/>
                </a:cubicBezTo>
                <a:cubicBezTo>
                  <a:pt x="29425" y="1139088"/>
                  <a:pt x="36888" y="1142535"/>
                  <a:pt x="42862" y="1147762"/>
                </a:cubicBezTo>
                <a:cubicBezTo>
                  <a:pt x="49620" y="1153675"/>
                  <a:pt x="55094" y="1160968"/>
                  <a:pt x="61912" y="1166812"/>
                </a:cubicBezTo>
                <a:cubicBezTo>
                  <a:pt x="66258" y="1170537"/>
                  <a:pt x="71854" y="1172612"/>
                  <a:pt x="76200" y="1176337"/>
                </a:cubicBezTo>
                <a:cubicBezTo>
                  <a:pt x="83018" y="1182181"/>
                  <a:pt x="88066" y="1189999"/>
                  <a:pt x="95250" y="1195387"/>
                </a:cubicBezTo>
                <a:cubicBezTo>
                  <a:pt x="122849" y="1216086"/>
                  <a:pt x="105628" y="1194029"/>
                  <a:pt x="128587" y="1214437"/>
                </a:cubicBezTo>
                <a:cubicBezTo>
                  <a:pt x="177214" y="1257662"/>
                  <a:pt x="136330" y="1230512"/>
                  <a:pt x="180975" y="1257300"/>
                </a:cubicBezTo>
                <a:cubicBezTo>
                  <a:pt x="216992" y="1305324"/>
                  <a:pt x="171161" y="1246085"/>
                  <a:pt x="214312" y="1295400"/>
                </a:cubicBezTo>
                <a:cubicBezTo>
                  <a:pt x="242598" y="1327726"/>
                  <a:pt x="213015" y="1302762"/>
                  <a:pt x="247650" y="1328737"/>
                </a:cubicBezTo>
                <a:cubicBezTo>
                  <a:pt x="273048" y="1366835"/>
                  <a:pt x="239715" y="1320803"/>
                  <a:pt x="271462" y="1352550"/>
                </a:cubicBezTo>
                <a:cubicBezTo>
                  <a:pt x="277075" y="1358163"/>
                  <a:pt x="281136" y="1365141"/>
                  <a:pt x="285750" y="1371600"/>
                </a:cubicBezTo>
                <a:cubicBezTo>
                  <a:pt x="289077" y="1376257"/>
                  <a:pt x="291228" y="1381840"/>
                  <a:pt x="295275" y="1385887"/>
                </a:cubicBezTo>
                <a:cubicBezTo>
                  <a:pt x="299322" y="1389934"/>
                  <a:pt x="305165" y="1391748"/>
                  <a:pt x="309562" y="1395412"/>
                </a:cubicBezTo>
                <a:cubicBezTo>
                  <a:pt x="314736" y="1399724"/>
                  <a:pt x="318676" y="1405388"/>
                  <a:pt x="323850" y="1409700"/>
                </a:cubicBezTo>
                <a:cubicBezTo>
                  <a:pt x="328247" y="1413364"/>
                  <a:pt x="333740" y="1415561"/>
                  <a:pt x="338137" y="1419225"/>
                </a:cubicBezTo>
                <a:cubicBezTo>
                  <a:pt x="374806" y="1449782"/>
                  <a:pt x="331240" y="1419388"/>
                  <a:pt x="366712" y="1443037"/>
                </a:cubicBezTo>
                <a:lnTo>
                  <a:pt x="633412" y="1438275"/>
                </a:lnTo>
                <a:cubicBezTo>
                  <a:pt x="641503" y="1438010"/>
                  <a:pt x="649646" y="1436354"/>
                  <a:pt x="657225" y="1433512"/>
                </a:cubicBezTo>
                <a:cubicBezTo>
                  <a:pt x="662584" y="1431502"/>
                  <a:pt x="666393" y="1426547"/>
                  <a:pt x="671512" y="1423987"/>
                </a:cubicBezTo>
                <a:cubicBezTo>
                  <a:pt x="718115" y="1400686"/>
                  <a:pt x="676512" y="1427005"/>
                  <a:pt x="709612" y="1404937"/>
                </a:cubicBezTo>
                <a:cubicBezTo>
                  <a:pt x="712787" y="1395412"/>
                  <a:pt x="715706" y="1385798"/>
                  <a:pt x="719137" y="1376362"/>
                </a:cubicBezTo>
                <a:cubicBezTo>
                  <a:pt x="722059" y="1368328"/>
                  <a:pt x="726205" y="1360738"/>
                  <a:pt x="728662" y="1352550"/>
                </a:cubicBezTo>
                <a:cubicBezTo>
                  <a:pt x="730988" y="1344797"/>
                  <a:pt x="731295" y="1336547"/>
                  <a:pt x="733425" y="1328737"/>
                </a:cubicBezTo>
                <a:cubicBezTo>
                  <a:pt x="736067" y="1319051"/>
                  <a:pt x="740515" y="1309903"/>
                  <a:pt x="742950" y="1300162"/>
                </a:cubicBezTo>
                <a:cubicBezTo>
                  <a:pt x="744537" y="1293812"/>
                  <a:pt x="745914" y="1287406"/>
                  <a:pt x="747712" y="1281112"/>
                </a:cubicBezTo>
                <a:cubicBezTo>
                  <a:pt x="754395" y="1257721"/>
                  <a:pt x="751945" y="1273178"/>
                  <a:pt x="762000" y="1243012"/>
                </a:cubicBezTo>
                <a:cubicBezTo>
                  <a:pt x="764070" y="1236802"/>
                  <a:pt x="765175" y="1230312"/>
                  <a:pt x="766762" y="1223962"/>
                </a:cubicBezTo>
                <a:cubicBezTo>
                  <a:pt x="768350" y="1200150"/>
                  <a:pt x="768300" y="1176171"/>
                  <a:pt x="771525" y="1152525"/>
                </a:cubicBezTo>
                <a:cubicBezTo>
                  <a:pt x="773087" y="1141074"/>
                  <a:pt x="780828" y="1130742"/>
                  <a:pt x="781050" y="1119187"/>
                </a:cubicBezTo>
                <a:cubicBezTo>
                  <a:pt x="782424" y="1047745"/>
                  <a:pt x="779143" y="976273"/>
                  <a:pt x="776287" y="904875"/>
                </a:cubicBezTo>
                <a:cubicBezTo>
                  <a:pt x="775963" y="896787"/>
                  <a:pt x="774085" y="888741"/>
                  <a:pt x="771525" y="881062"/>
                </a:cubicBezTo>
                <a:cubicBezTo>
                  <a:pt x="769280" y="874327"/>
                  <a:pt x="765175" y="868362"/>
                  <a:pt x="762000" y="862012"/>
                </a:cubicBezTo>
                <a:cubicBezTo>
                  <a:pt x="761672" y="860534"/>
                  <a:pt x="751277" y="811983"/>
                  <a:pt x="747712" y="800100"/>
                </a:cubicBezTo>
                <a:cubicBezTo>
                  <a:pt x="744827" y="790483"/>
                  <a:pt x="740622" y="781266"/>
                  <a:pt x="738187" y="771525"/>
                </a:cubicBezTo>
                <a:cubicBezTo>
                  <a:pt x="736600" y="765175"/>
                  <a:pt x="736083" y="758456"/>
                  <a:pt x="733425" y="752475"/>
                </a:cubicBezTo>
                <a:cubicBezTo>
                  <a:pt x="729665" y="744016"/>
                  <a:pt x="723900" y="736600"/>
                  <a:pt x="719137" y="728662"/>
                </a:cubicBezTo>
                <a:cubicBezTo>
                  <a:pt x="717550" y="717550"/>
                  <a:pt x="716383" y="706369"/>
                  <a:pt x="714375" y="695325"/>
                </a:cubicBezTo>
                <a:cubicBezTo>
                  <a:pt x="713204" y="688885"/>
                  <a:pt x="710688" y="682731"/>
                  <a:pt x="709612" y="676275"/>
                </a:cubicBezTo>
                <a:cubicBezTo>
                  <a:pt x="707508" y="663650"/>
                  <a:pt x="706542" y="650862"/>
                  <a:pt x="704850" y="638175"/>
                </a:cubicBezTo>
                <a:cubicBezTo>
                  <a:pt x="703366" y="627048"/>
                  <a:pt x="701675" y="615950"/>
                  <a:pt x="700087" y="604837"/>
                </a:cubicBezTo>
                <a:cubicBezTo>
                  <a:pt x="701675" y="539750"/>
                  <a:pt x="702022" y="474620"/>
                  <a:pt x="704850" y="409575"/>
                </a:cubicBezTo>
                <a:cubicBezTo>
                  <a:pt x="705202" y="401488"/>
                  <a:pt x="708718" y="393807"/>
                  <a:pt x="709612" y="385762"/>
                </a:cubicBezTo>
                <a:cubicBezTo>
                  <a:pt x="711898" y="365190"/>
                  <a:pt x="710972" y="344267"/>
                  <a:pt x="714375" y="323850"/>
                </a:cubicBezTo>
                <a:cubicBezTo>
                  <a:pt x="715781" y="315417"/>
                  <a:pt x="720978" y="308071"/>
                  <a:pt x="723900" y="300037"/>
                </a:cubicBezTo>
                <a:cubicBezTo>
                  <a:pt x="727331" y="290601"/>
                  <a:pt x="730250" y="280987"/>
                  <a:pt x="733425" y="271462"/>
                </a:cubicBezTo>
                <a:cubicBezTo>
                  <a:pt x="735012" y="266700"/>
                  <a:pt x="737202" y="262097"/>
                  <a:pt x="738187" y="257175"/>
                </a:cubicBezTo>
                <a:cubicBezTo>
                  <a:pt x="739775" y="249237"/>
                  <a:pt x="740108" y="240941"/>
                  <a:pt x="742950" y="233362"/>
                </a:cubicBezTo>
                <a:cubicBezTo>
                  <a:pt x="744960" y="228003"/>
                  <a:pt x="749300" y="223837"/>
                  <a:pt x="752475" y="219075"/>
                </a:cubicBezTo>
                <a:cubicBezTo>
                  <a:pt x="763810" y="185070"/>
                  <a:pt x="756431" y="198854"/>
                  <a:pt x="771525" y="176212"/>
                </a:cubicBezTo>
                <a:cubicBezTo>
                  <a:pt x="782848" y="142242"/>
                  <a:pt x="766792" y="183311"/>
                  <a:pt x="790575" y="147637"/>
                </a:cubicBezTo>
                <a:cubicBezTo>
                  <a:pt x="793360" y="143460"/>
                  <a:pt x="792552" y="137527"/>
                  <a:pt x="795337" y="133350"/>
                </a:cubicBezTo>
                <a:cubicBezTo>
                  <a:pt x="799073" y="127746"/>
                  <a:pt x="805313" y="124236"/>
                  <a:pt x="809625" y="119062"/>
                </a:cubicBezTo>
                <a:cubicBezTo>
                  <a:pt x="813289" y="114665"/>
                  <a:pt x="815486" y="109172"/>
                  <a:pt x="819150" y="104775"/>
                </a:cubicBezTo>
                <a:cubicBezTo>
                  <a:pt x="832731" y="88477"/>
                  <a:pt x="831872" y="92491"/>
                  <a:pt x="847725" y="80962"/>
                </a:cubicBezTo>
                <a:cubicBezTo>
                  <a:pt x="893125" y="47944"/>
                  <a:pt x="869573" y="56450"/>
                  <a:pt x="904875" y="47625"/>
                </a:cubicBezTo>
                <a:cubicBezTo>
                  <a:pt x="912812" y="42862"/>
                  <a:pt x="919988" y="36500"/>
                  <a:pt x="928687" y="33337"/>
                </a:cubicBezTo>
                <a:cubicBezTo>
                  <a:pt x="937762" y="30037"/>
                  <a:pt x="947793" y="30469"/>
                  <a:pt x="957262" y="28575"/>
                </a:cubicBezTo>
                <a:cubicBezTo>
                  <a:pt x="963680" y="27291"/>
                  <a:pt x="970043" y="25693"/>
                  <a:pt x="976312" y="23812"/>
                </a:cubicBezTo>
                <a:cubicBezTo>
                  <a:pt x="985929" y="20927"/>
                  <a:pt x="996533" y="19856"/>
                  <a:pt x="1004887" y="14287"/>
                </a:cubicBezTo>
                <a:cubicBezTo>
                  <a:pt x="1022129" y="2793"/>
                  <a:pt x="1014055" y="7322"/>
                  <a:pt x="1028700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86314" y="2857496"/>
            <a:ext cx="40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</a:t>
            </a:r>
            <a:endParaRPr lang="ko-KR" altLang="en-US" sz="1200" dirty="0"/>
          </a:p>
        </p:txBody>
      </p:sp>
      <p:sp>
        <p:nvSpPr>
          <p:cNvPr id="55" name="자유형 54"/>
          <p:cNvSpPr/>
          <p:nvPr/>
        </p:nvSpPr>
        <p:spPr>
          <a:xfrm>
            <a:off x="5310188" y="2914650"/>
            <a:ext cx="1385887" cy="1490663"/>
          </a:xfrm>
          <a:custGeom>
            <a:avLst/>
            <a:gdLst>
              <a:gd name="connsiteX0" fmla="*/ 1385887 w 1385887"/>
              <a:gd name="connsiteY0" fmla="*/ 0 h 1490663"/>
              <a:gd name="connsiteX1" fmla="*/ 1323975 w 1385887"/>
              <a:gd name="connsiteY1" fmla="*/ 14288 h 1490663"/>
              <a:gd name="connsiteX2" fmla="*/ 1295400 w 1385887"/>
              <a:gd name="connsiteY2" fmla="*/ 23813 h 1490663"/>
              <a:gd name="connsiteX3" fmla="*/ 1281112 w 1385887"/>
              <a:gd name="connsiteY3" fmla="*/ 28575 h 1490663"/>
              <a:gd name="connsiteX4" fmla="*/ 1252537 w 1385887"/>
              <a:gd name="connsiteY4" fmla="*/ 52388 h 1490663"/>
              <a:gd name="connsiteX5" fmla="*/ 1223962 w 1385887"/>
              <a:gd name="connsiteY5" fmla="*/ 76200 h 1490663"/>
              <a:gd name="connsiteX6" fmla="*/ 1209675 w 1385887"/>
              <a:gd name="connsiteY6" fmla="*/ 95250 h 1490663"/>
              <a:gd name="connsiteX7" fmla="*/ 1195387 w 1385887"/>
              <a:gd name="connsiteY7" fmla="*/ 109538 h 1490663"/>
              <a:gd name="connsiteX8" fmla="*/ 1190625 w 1385887"/>
              <a:gd name="connsiteY8" fmla="*/ 128588 h 1490663"/>
              <a:gd name="connsiteX9" fmla="*/ 1181100 w 1385887"/>
              <a:gd name="connsiteY9" fmla="*/ 147638 h 1490663"/>
              <a:gd name="connsiteX10" fmla="*/ 1176337 w 1385887"/>
              <a:gd name="connsiteY10" fmla="*/ 161925 h 1490663"/>
              <a:gd name="connsiteX11" fmla="*/ 1166812 w 1385887"/>
              <a:gd name="connsiteY11" fmla="*/ 176213 h 1490663"/>
              <a:gd name="connsiteX12" fmla="*/ 1152525 w 1385887"/>
              <a:gd name="connsiteY12" fmla="*/ 223838 h 1490663"/>
              <a:gd name="connsiteX13" fmla="*/ 1147762 w 1385887"/>
              <a:gd name="connsiteY13" fmla="*/ 300038 h 1490663"/>
              <a:gd name="connsiteX14" fmla="*/ 1138237 w 1385887"/>
              <a:gd name="connsiteY14" fmla="*/ 314325 h 1490663"/>
              <a:gd name="connsiteX15" fmla="*/ 1133475 w 1385887"/>
              <a:gd name="connsiteY15" fmla="*/ 342900 h 1490663"/>
              <a:gd name="connsiteX16" fmla="*/ 1119187 w 1385887"/>
              <a:gd name="connsiteY16" fmla="*/ 409575 h 1490663"/>
              <a:gd name="connsiteX17" fmla="*/ 1114425 w 1385887"/>
              <a:gd name="connsiteY17" fmla="*/ 466725 h 1490663"/>
              <a:gd name="connsiteX18" fmla="*/ 1109662 w 1385887"/>
              <a:gd name="connsiteY18" fmla="*/ 485775 h 1490663"/>
              <a:gd name="connsiteX19" fmla="*/ 1100137 w 1385887"/>
              <a:gd name="connsiteY19" fmla="*/ 547688 h 1490663"/>
              <a:gd name="connsiteX20" fmla="*/ 1085850 w 1385887"/>
              <a:gd name="connsiteY20" fmla="*/ 604838 h 1490663"/>
              <a:gd name="connsiteX21" fmla="*/ 1081087 w 1385887"/>
              <a:gd name="connsiteY21" fmla="*/ 642938 h 1490663"/>
              <a:gd name="connsiteX22" fmla="*/ 1071562 w 1385887"/>
              <a:gd name="connsiteY22" fmla="*/ 681038 h 1490663"/>
              <a:gd name="connsiteX23" fmla="*/ 1066800 w 1385887"/>
              <a:gd name="connsiteY23" fmla="*/ 700088 h 1490663"/>
              <a:gd name="connsiteX24" fmla="*/ 1057275 w 1385887"/>
              <a:gd name="connsiteY24" fmla="*/ 752475 h 1490663"/>
              <a:gd name="connsiteX25" fmla="*/ 1052512 w 1385887"/>
              <a:gd name="connsiteY25" fmla="*/ 766763 h 1490663"/>
              <a:gd name="connsiteX26" fmla="*/ 1042987 w 1385887"/>
              <a:gd name="connsiteY26" fmla="*/ 838200 h 1490663"/>
              <a:gd name="connsiteX27" fmla="*/ 1033462 w 1385887"/>
              <a:gd name="connsiteY27" fmla="*/ 885825 h 1490663"/>
              <a:gd name="connsiteX28" fmla="*/ 1023937 w 1385887"/>
              <a:gd name="connsiteY28" fmla="*/ 962025 h 1490663"/>
              <a:gd name="connsiteX29" fmla="*/ 1019175 w 1385887"/>
              <a:gd name="connsiteY29" fmla="*/ 976313 h 1490663"/>
              <a:gd name="connsiteX30" fmla="*/ 1009650 w 1385887"/>
              <a:gd name="connsiteY30" fmla="*/ 1009650 h 1490663"/>
              <a:gd name="connsiteX31" fmla="*/ 1004887 w 1385887"/>
              <a:gd name="connsiteY31" fmla="*/ 1042988 h 1490663"/>
              <a:gd name="connsiteX32" fmla="*/ 995362 w 1385887"/>
              <a:gd name="connsiteY32" fmla="*/ 1057275 h 1490663"/>
              <a:gd name="connsiteX33" fmla="*/ 990600 w 1385887"/>
              <a:gd name="connsiteY33" fmla="*/ 1100138 h 1490663"/>
              <a:gd name="connsiteX34" fmla="*/ 981075 w 1385887"/>
              <a:gd name="connsiteY34" fmla="*/ 1133475 h 1490663"/>
              <a:gd name="connsiteX35" fmla="*/ 976312 w 1385887"/>
              <a:gd name="connsiteY35" fmla="*/ 1162050 h 1490663"/>
              <a:gd name="connsiteX36" fmla="*/ 971550 w 1385887"/>
              <a:gd name="connsiteY36" fmla="*/ 1204913 h 1490663"/>
              <a:gd name="connsiteX37" fmla="*/ 962025 w 1385887"/>
              <a:gd name="connsiteY37" fmla="*/ 1223963 h 1490663"/>
              <a:gd name="connsiteX38" fmla="*/ 952500 w 1385887"/>
              <a:gd name="connsiteY38" fmla="*/ 1271588 h 1490663"/>
              <a:gd name="connsiteX39" fmla="*/ 942975 w 1385887"/>
              <a:gd name="connsiteY39" fmla="*/ 1290638 h 1490663"/>
              <a:gd name="connsiteX40" fmla="*/ 938212 w 1385887"/>
              <a:gd name="connsiteY40" fmla="*/ 1328738 h 1490663"/>
              <a:gd name="connsiteX41" fmla="*/ 928687 w 1385887"/>
              <a:gd name="connsiteY41" fmla="*/ 1347788 h 1490663"/>
              <a:gd name="connsiteX42" fmla="*/ 923925 w 1385887"/>
              <a:gd name="connsiteY42" fmla="*/ 1371600 h 1490663"/>
              <a:gd name="connsiteX43" fmla="*/ 914400 w 1385887"/>
              <a:gd name="connsiteY43" fmla="*/ 1390650 h 1490663"/>
              <a:gd name="connsiteX44" fmla="*/ 904875 w 1385887"/>
              <a:gd name="connsiteY44" fmla="*/ 1419225 h 1490663"/>
              <a:gd name="connsiteX45" fmla="*/ 895350 w 1385887"/>
              <a:gd name="connsiteY45" fmla="*/ 1433513 h 1490663"/>
              <a:gd name="connsiteX46" fmla="*/ 890587 w 1385887"/>
              <a:gd name="connsiteY46" fmla="*/ 1447800 h 1490663"/>
              <a:gd name="connsiteX47" fmla="*/ 866775 w 1385887"/>
              <a:gd name="connsiteY47" fmla="*/ 1476375 h 1490663"/>
              <a:gd name="connsiteX48" fmla="*/ 838200 w 1385887"/>
              <a:gd name="connsiteY48" fmla="*/ 1485900 h 1490663"/>
              <a:gd name="connsiteX49" fmla="*/ 823912 w 1385887"/>
              <a:gd name="connsiteY49" fmla="*/ 1490663 h 1490663"/>
              <a:gd name="connsiteX50" fmla="*/ 623887 w 1385887"/>
              <a:gd name="connsiteY50" fmla="*/ 1481138 h 1490663"/>
              <a:gd name="connsiteX51" fmla="*/ 590550 w 1385887"/>
              <a:gd name="connsiteY51" fmla="*/ 1476375 h 1490663"/>
              <a:gd name="connsiteX52" fmla="*/ 552450 w 1385887"/>
              <a:gd name="connsiteY52" fmla="*/ 1471613 h 1490663"/>
              <a:gd name="connsiteX53" fmla="*/ 533400 w 1385887"/>
              <a:gd name="connsiteY53" fmla="*/ 1462088 h 1490663"/>
              <a:gd name="connsiteX54" fmla="*/ 504825 w 1385887"/>
              <a:gd name="connsiteY54" fmla="*/ 1447800 h 1490663"/>
              <a:gd name="connsiteX55" fmla="*/ 476250 w 1385887"/>
              <a:gd name="connsiteY55" fmla="*/ 1419225 h 1490663"/>
              <a:gd name="connsiteX56" fmla="*/ 461962 w 1385887"/>
              <a:gd name="connsiteY56" fmla="*/ 1404938 h 1490663"/>
              <a:gd name="connsiteX57" fmla="*/ 452437 w 1385887"/>
              <a:gd name="connsiteY57" fmla="*/ 1390650 h 1490663"/>
              <a:gd name="connsiteX58" fmla="*/ 423862 w 1385887"/>
              <a:gd name="connsiteY58" fmla="*/ 1362075 h 1490663"/>
              <a:gd name="connsiteX59" fmla="*/ 390525 w 1385887"/>
              <a:gd name="connsiteY59" fmla="*/ 1319213 h 1490663"/>
              <a:gd name="connsiteX60" fmla="*/ 376237 w 1385887"/>
              <a:gd name="connsiteY60" fmla="*/ 1300163 h 1490663"/>
              <a:gd name="connsiteX61" fmla="*/ 347662 w 1385887"/>
              <a:gd name="connsiteY61" fmla="*/ 1276350 h 1490663"/>
              <a:gd name="connsiteX62" fmla="*/ 333375 w 1385887"/>
              <a:gd name="connsiteY62" fmla="*/ 1262063 h 1490663"/>
              <a:gd name="connsiteX63" fmla="*/ 314325 w 1385887"/>
              <a:gd name="connsiteY63" fmla="*/ 1247775 h 1490663"/>
              <a:gd name="connsiteX64" fmla="*/ 290512 w 1385887"/>
              <a:gd name="connsiteY64" fmla="*/ 1223963 h 1490663"/>
              <a:gd name="connsiteX65" fmla="*/ 261937 w 1385887"/>
              <a:gd name="connsiteY65" fmla="*/ 1200150 h 1490663"/>
              <a:gd name="connsiteX66" fmla="*/ 242887 w 1385887"/>
              <a:gd name="connsiteY66" fmla="*/ 1185863 h 1490663"/>
              <a:gd name="connsiteX67" fmla="*/ 228600 w 1385887"/>
              <a:gd name="connsiteY67" fmla="*/ 1176338 h 1490663"/>
              <a:gd name="connsiteX68" fmla="*/ 214312 w 1385887"/>
              <a:gd name="connsiteY68" fmla="*/ 1162050 h 1490663"/>
              <a:gd name="connsiteX69" fmla="*/ 180975 w 1385887"/>
              <a:gd name="connsiteY69" fmla="*/ 1147763 h 1490663"/>
              <a:gd name="connsiteX70" fmla="*/ 138112 w 1385887"/>
              <a:gd name="connsiteY70" fmla="*/ 1114425 h 1490663"/>
              <a:gd name="connsiteX71" fmla="*/ 123825 w 1385887"/>
              <a:gd name="connsiteY71" fmla="*/ 1085850 h 1490663"/>
              <a:gd name="connsiteX72" fmla="*/ 119062 w 1385887"/>
              <a:gd name="connsiteY72" fmla="*/ 1071563 h 1490663"/>
              <a:gd name="connsiteX73" fmla="*/ 104775 w 1385887"/>
              <a:gd name="connsiteY73" fmla="*/ 1057275 h 1490663"/>
              <a:gd name="connsiteX74" fmla="*/ 85725 w 1385887"/>
              <a:gd name="connsiteY74" fmla="*/ 1028700 h 1490663"/>
              <a:gd name="connsiteX75" fmla="*/ 61912 w 1385887"/>
              <a:gd name="connsiteY75" fmla="*/ 1000125 h 1490663"/>
              <a:gd name="connsiteX76" fmla="*/ 33337 w 1385887"/>
              <a:gd name="connsiteY76" fmla="*/ 981075 h 1490663"/>
              <a:gd name="connsiteX77" fmla="*/ 4762 w 1385887"/>
              <a:gd name="connsiteY77" fmla="*/ 966788 h 1490663"/>
              <a:gd name="connsiteX78" fmla="*/ 0 w 1385887"/>
              <a:gd name="connsiteY78" fmla="*/ 966788 h 149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385887" h="1490663">
                <a:moveTo>
                  <a:pt x="1385887" y="0"/>
                </a:moveTo>
                <a:cubicBezTo>
                  <a:pt x="1351462" y="5738"/>
                  <a:pt x="1359954" y="3217"/>
                  <a:pt x="1323975" y="14288"/>
                </a:cubicBezTo>
                <a:cubicBezTo>
                  <a:pt x="1314379" y="17241"/>
                  <a:pt x="1304925" y="20638"/>
                  <a:pt x="1295400" y="23813"/>
                </a:cubicBezTo>
                <a:lnTo>
                  <a:pt x="1281112" y="28575"/>
                </a:lnTo>
                <a:cubicBezTo>
                  <a:pt x="1271587" y="36513"/>
                  <a:pt x="1261804" y="44151"/>
                  <a:pt x="1252537" y="52388"/>
                </a:cubicBezTo>
                <a:cubicBezTo>
                  <a:pt x="1225038" y="76832"/>
                  <a:pt x="1251643" y="57747"/>
                  <a:pt x="1223962" y="76200"/>
                </a:cubicBezTo>
                <a:cubicBezTo>
                  <a:pt x="1219200" y="82550"/>
                  <a:pt x="1214841" y="89223"/>
                  <a:pt x="1209675" y="95250"/>
                </a:cubicBezTo>
                <a:cubicBezTo>
                  <a:pt x="1205292" y="100364"/>
                  <a:pt x="1198729" y="103690"/>
                  <a:pt x="1195387" y="109538"/>
                </a:cubicBezTo>
                <a:cubicBezTo>
                  <a:pt x="1192140" y="115221"/>
                  <a:pt x="1192923" y="122459"/>
                  <a:pt x="1190625" y="128588"/>
                </a:cubicBezTo>
                <a:cubicBezTo>
                  <a:pt x="1188132" y="135236"/>
                  <a:pt x="1183897" y="141113"/>
                  <a:pt x="1181100" y="147638"/>
                </a:cubicBezTo>
                <a:cubicBezTo>
                  <a:pt x="1179122" y="152252"/>
                  <a:pt x="1178582" y="157435"/>
                  <a:pt x="1176337" y="161925"/>
                </a:cubicBezTo>
                <a:cubicBezTo>
                  <a:pt x="1173777" y="167045"/>
                  <a:pt x="1169137" y="170982"/>
                  <a:pt x="1166812" y="176213"/>
                </a:cubicBezTo>
                <a:cubicBezTo>
                  <a:pt x="1160185" y="191124"/>
                  <a:pt x="1156483" y="208004"/>
                  <a:pt x="1152525" y="223838"/>
                </a:cubicBezTo>
                <a:cubicBezTo>
                  <a:pt x="1150937" y="249238"/>
                  <a:pt x="1151731" y="274900"/>
                  <a:pt x="1147762" y="300038"/>
                </a:cubicBezTo>
                <a:cubicBezTo>
                  <a:pt x="1146869" y="305692"/>
                  <a:pt x="1140047" y="308895"/>
                  <a:pt x="1138237" y="314325"/>
                </a:cubicBezTo>
                <a:cubicBezTo>
                  <a:pt x="1135183" y="323486"/>
                  <a:pt x="1134673" y="333318"/>
                  <a:pt x="1133475" y="342900"/>
                </a:cubicBezTo>
                <a:cubicBezTo>
                  <a:pt x="1126183" y="401234"/>
                  <a:pt x="1136658" y="374633"/>
                  <a:pt x="1119187" y="409575"/>
                </a:cubicBezTo>
                <a:cubicBezTo>
                  <a:pt x="1117600" y="428625"/>
                  <a:pt x="1116796" y="447757"/>
                  <a:pt x="1114425" y="466725"/>
                </a:cubicBezTo>
                <a:cubicBezTo>
                  <a:pt x="1113613" y="473220"/>
                  <a:pt x="1110833" y="479335"/>
                  <a:pt x="1109662" y="485775"/>
                </a:cubicBezTo>
                <a:cubicBezTo>
                  <a:pt x="1105857" y="506701"/>
                  <a:pt x="1104748" y="526940"/>
                  <a:pt x="1100137" y="547688"/>
                </a:cubicBezTo>
                <a:cubicBezTo>
                  <a:pt x="1095877" y="566857"/>
                  <a:pt x="1088286" y="585353"/>
                  <a:pt x="1085850" y="604838"/>
                </a:cubicBezTo>
                <a:cubicBezTo>
                  <a:pt x="1084262" y="617538"/>
                  <a:pt x="1083446" y="630358"/>
                  <a:pt x="1081087" y="642938"/>
                </a:cubicBezTo>
                <a:cubicBezTo>
                  <a:pt x="1078674" y="655805"/>
                  <a:pt x="1074737" y="668338"/>
                  <a:pt x="1071562" y="681038"/>
                </a:cubicBezTo>
                <a:cubicBezTo>
                  <a:pt x="1069975" y="687388"/>
                  <a:pt x="1067876" y="693632"/>
                  <a:pt x="1066800" y="700088"/>
                </a:cubicBezTo>
                <a:cubicBezTo>
                  <a:pt x="1064679" y="712813"/>
                  <a:pt x="1060600" y="739174"/>
                  <a:pt x="1057275" y="752475"/>
                </a:cubicBezTo>
                <a:cubicBezTo>
                  <a:pt x="1056057" y="757345"/>
                  <a:pt x="1053730" y="761893"/>
                  <a:pt x="1052512" y="766763"/>
                </a:cubicBezTo>
                <a:cubicBezTo>
                  <a:pt x="1044051" y="800607"/>
                  <a:pt x="1049680" y="793582"/>
                  <a:pt x="1042987" y="838200"/>
                </a:cubicBezTo>
                <a:cubicBezTo>
                  <a:pt x="1040585" y="854210"/>
                  <a:pt x="1036637" y="869950"/>
                  <a:pt x="1033462" y="885825"/>
                </a:cubicBezTo>
                <a:cubicBezTo>
                  <a:pt x="1031065" y="909795"/>
                  <a:pt x="1029310" y="937846"/>
                  <a:pt x="1023937" y="962025"/>
                </a:cubicBezTo>
                <a:cubicBezTo>
                  <a:pt x="1022848" y="966926"/>
                  <a:pt x="1020554" y="971486"/>
                  <a:pt x="1019175" y="976313"/>
                </a:cubicBezTo>
                <a:cubicBezTo>
                  <a:pt x="1007218" y="1018165"/>
                  <a:pt x="1021066" y="975401"/>
                  <a:pt x="1009650" y="1009650"/>
                </a:cubicBezTo>
                <a:cubicBezTo>
                  <a:pt x="1008062" y="1020763"/>
                  <a:pt x="1008113" y="1032236"/>
                  <a:pt x="1004887" y="1042988"/>
                </a:cubicBezTo>
                <a:cubicBezTo>
                  <a:pt x="1003242" y="1048470"/>
                  <a:pt x="996750" y="1051722"/>
                  <a:pt x="995362" y="1057275"/>
                </a:cubicBezTo>
                <a:cubicBezTo>
                  <a:pt x="991876" y="1071221"/>
                  <a:pt x="993249" y="1086009"/>
                  <a:pt x="990600" y="1100138"/>
                </a:cubicBezTo>
                <a:cubicBezTo>
                  <a:pt x="988470" y="1111497"/>
                  <a:pt x="983674" y="1122214"/>
                  <a:pt x="981075" y="1133475"/>
                </a:cubicBezTo>
                <a:cubicBezTo>
                  <a:pt x="978904" y="1142884"/>
                  <a:pt x="977588" y="1152478"/>
                  <a:pt x="976312" y="1162050"/>
                </a:cubicBezTo>
                <a:cubicBezTo>
                  <a:pt x="974412" y="1176299"/>
                  <a:pt x="974782" y="1190906"/>
                  <a:pt x="971550" y="1204913"/>
                </a:cubicBezTo>
                <a:cubicBezTo>
                  <a:pt x="969954" y="1211831"/>
                  <a:pt x="964518" y="1217316"/>
                  <a:pt x="962025" y="1223963"/>
                </a:cubicBezTo>
                <a:cubicBezTo>
                  <a:pt x="953295" y="1247241"/>
                  <a:pt x="960734" y="1244139"/>
                  <a:pt x="952500" y="1271588"/>
                </a:cubicBezTo>
                <a:cubicBezTo>
                  <a:pt x="950460" y="1278388"/>
                  <a:pt x="946150" y="1284288"/>
                  <a:pt x="942975" y="1290638"/>
                </a:cubicBezTo>
                <a:cubicBezTo>
                  <a:pt x="941387" y="1303338"/>
                  <a:pt x="941316" y="1316321"/>
                  <a:pt x="938212" y="1328738"/>
                </a:cubicBezTo>
                <a:cubicBezTo>
                  <a:pt x="936490" y="1335626"/>
                  <a:pt x="930932" y="1341053"/>
                  <a:pt x="928687" y="1347788"/>
                </a:cubicBezTo>
                <a:cubicBezTo>
                  <a:pt x="926127" y="1355467"/>
                  <a:pt x="926485" y="1363921"/>
                  <a:pt x="923925" y="1371600"/>
                </a:cubicBezTo>
                <a:cubicBezTo>
                  <a:pt x="921680" y="1378335"/>
                  <a:pt x="917037" y="1384058"/>
                  <a:pt x="914400" y="1390650"/>
                </a:cubicBezTo>
                <a:cubicBezTo>
                  <a:pt x="910671" y="1399972"/>
                  <a:pt x="910444" y="1410871"/>
                  <a:pt x="904875" y="1419225"/>
                </a:cubicBezTo>
                <a:cubicBezTo>
                  <a:pt x="901700" y="1423988"/>
                  <a:pt x="897910" y="1428393"/>
                  <a:pt x="895350" y="1433513"/>
                </a:cubicBezTo>
                <a:cubicBezTo>
                  <a:pt x="893105" y="1438003"/>
                  <a:pt x="892832" y="1443310"/>
                  <a:pt x="890587" y="1447800"/>
                </a:cubicBezTo>
                <a:cubicBezTo>
                  <a:pt x="886710" y="1455553"/>
                  <a:pt x="874068" y="1472323"/>
                  <a:pt x="866775" y="1476375"/>
                </a:cubicBezTo>
                <a:cubicBezTo>
                  <a:pt x="857998" y="1481251"/>
                  <a:pt x="847725" y="1482725"/>
                  <a:pt x="838200" y="1485900"/>
                </a:cubicBezTo>
                <a:lnTo>
                  <a:pt x="823912" y="1490663"/>
                </a:lnTo>
                <a:lnTo>
                  <a:pt x="623887" y="1481138"/>
                </a:lnTo>
                <a:cubicBezTo>
                  <a:pt x="612683" y="1480452"/>
                  <a:pt x="601677" y="1477859"/>
                  <a:pt x="590550" y="1476375"/>
                </a:cubicBezTo>
                <a:lnTo>
                  <a:pt x="552450" y="1471613"/>
                </a:lnTo>
                <a:cubicBezTo>
                  <a:pt x="546100" y="1468438"/>
                  <a:pt x="539925" y="1464885"/>
                  <a:pt x="533400" y="1462088"/>
                </a:cubicBezTo>
                <a:cubicBezTo>
                  <a:pt x="517421" y="1455240"/>
                  <a:pt x="519026" y="1460424"/>
                  <a:pt x="504825" y="1447800"/>
                </a:cubicBezTo>
                <a:cubicBezTo>
                  <a:pt x="494757" y="1438851"/>
                  <a:pt x="485775" y="1428750"/>
                  <a:pt x="476250" y="1419225"/>
                </a:cubicBezTo>
                <a:cubicBezTo>
                  <a:pt x="471487" y="1414463"/>
                  <a:pt x="465698" y="1410542"/>
                  <a:pt x="461962" y="1404938"/>
                </a:cubicBezTo>
                <a:cubicBezTo>
                  <a:pt x="458787" y="1400175"/>
                  <a:pt x="456240" y="1394928"/>
                  <a:pt x="452437" y="1390650"/>
                </a:cubicBezTo>
                <a:cubicBezTo>
                  <a:pt x="443488" y="1380582"/>
                  <a:pt x="431334" y="1373283"/>
                  <a:pt x="423862" y="1362075"/>
                </a:cubicBezTo>
                <a:cubicBezTo>
                  <a:pt x="382058" y="1299368"/>
                  <a:pt x="424096" y="1358378"/>
                  <a:pt x="390525" y="1319213"/>
                </a:cubicBezTo>
                <a:cubicBezTo>
                  <a:pt x="385359" y="1313186"/>
                  <a:pt x="381403" y="1306190"/>
                  <a:pt x="376237" y="1300163"/>
                </a:cubicBezTo>
                <a:cubicBezTo>
                  <a:pt x="355364" y="1275810"/>
                  <a:pt x="369712" y="1294725"/>
                  <a:pt x="347662" y="1276350"/>
                </a:cubicBezTo>
                <a:cubicBezTo>
                  <a:pt x="342488" y="1272038"/>
                  <a:pt x="338489" y="1266446"/>
                  <a:pt x="333375" y="1262063"/>
                </a:cubicBezTo>
                <a:cubicBezTo>
                  <a:pt x="327348" y="1256897"/>
                  <a:pt x="319938" y="1253388"/>
                  <a:pt x="314325" y="1247775"/>
                </a:cubicBezTo>
                <a:cubicBezTo>
                  <a:pt x="282578" y="1216028"/>
                  <a:pt x="328610" y="1249361"/>
                  <a:pt x="290512" y="1223963"/>
                </a:cubicBezTo>
                <a:cubicBezTo>
                  <a:pt x="274266" y="1199593"/>
                  <a:pt x="289559" y="1217413"/>
                  <a:pt x="261937" y="1200150"/>
                </a:cubicBezTo>
                <a:cubicBezTo>
                  <a:pt x="255206" y="1195943"/>
                  <a:pt x="249346" y="1190477"/>
                  <a:pt x="242887" y="1185863"/>
                </a:cubicBezTo>
                <a:cubicBezTo>
                  <a:pt x="238229" y="1182536"/>
                  <a:pt x="232997" y="1180002"/>
                  <a:pt x="228600" y="1176338"/>
                </a:cubicBezTo>
                <a:cubicBezTo>
                  <a:pt x="223426" y="1172026"/>
                  <a:pt x="219793" y="1165965"/>
                  <a:pt x="214312" y="1162050"/>
                </a:cubicBezTo>
                <a:cubicBezTo>
                  <a:pt x="204013" y="1154693"/>
                  <a:pt x="192635" y="1151649"/>
                  <a:pt x="180975" y="1147763"/>
                </a:cubicBezTo>
                <a:cubicBezTo>
                  <a:pt x="146796" y="1124977"/>
                  <a:pt x="160495" y="1136808"/>
                  <a:pt x="138112" y="1114425"/>
                </a:cubicBezTo>
                <a:cubicBezTo>
                  <a:pt x="126145" y="1078522"/>
                  <a:pt x="142286" y="1122771"/>
                  <a:pt x="123825" y="1085850"/>
                </a:cubicBezTo>
                <a:cubicBezTo>
                  <a:pt x="121580" y="1081360"/>
                  <a:pt x="121847" y="1075740"/>
                  <a:pt x="119062" y="1071563"/>
                </a:cubicBezTo>
                <a:cubicBezTo>
                  <a:pt x="115326" y="1065959"/>
                  <a:pt x="108910" y="1062591"/>
                  <a:pt x="104775" y="1057275"/>
                </a:cubicBezTo>
                <a:cubicBezTo>
                  <a:pt x="97747" y="1048239"/>
                  <a:pt x="92075" y="1038225"/>
                  <a:pt x="85725" y="1028700"/>
                </a:cubicBezTo>
                <a:cubicBezTo>
                  <a:pt x="77259" y="1016001"/>
                  <a:pt x="74605" y="1009997"/>
                  <a:pt x="61912" y="1000125"/>
                </a:cubicBezTo>
                <a:cubicBezTo>
                  <a:pt x="52876" y="993097"/>
                  <a:pt x="42862" y="987425"/>
                  <a:pt x="33337" y="981075"/>
                </a:cubicBezTo>
                <a:cubicBezTo>
                  <a:pt x="19367" y="971762"/>
                  <a:pt x="20538" y="970732"/>
                  <a:pt x="4762" y="966788"/>
                </a:cubicBezTo>
                <a:cubicBezTo>
                  <a:pt x="3222" y="966403"/>
                  <a:pt x="1587" y="966788"/>
                  <a:pt x="0" y="966788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4924425" y="2547938"/>
            <a:ext cx="345258" cy="995362"/>
          </a:xfrm>
          <a:custGeom>
            <a:avLst/>
            <a:gdLst>
              <a:gd name="connsiteX0" fmla="*/ 0 w 345258"/>
              <a:gd name="connsiteY0" fmla="*/ 995362 h 995362"/>
              <a:gd name="connsiteX1" fmla="*/ 14288 w 345258"/>
              <a:gd name="connsiteY1" fmla="*/ 981075 h 995362"/>
              <a:gd name="connsiteX2" fmla="*/ 19050 w 345258"/>
              <a:gd name="connsiteY2" fmla="*/ 966787 h 995362"/>
              <a:gd name="connsiteX3" fmla="*/ 33338 w 345258"/>
              <a:gd name="connsiteY3" fmla="*/ 957262 h 995362"/>
              <a:gd name="connsiteX4" fmla="*/ 47625 w 345258"/>
              <a:gd name="connsiteY4" fmla="*/ 942975 h 995362"/>
              <a:gd name="connsiteX5" fmla="*/ 76200 w 345258"/>
              <a:gd name="connsiteY5" fmla="*/ 923925 h 995362"/>
              <a:gd name="connsiteX6" fmla="*/ 104775 w 345258"/>
              <a:gd name="connsiteY6" fmla="*/ 895350 h 995362"/>
              <a:gd name="connsiteX7" fmla="*/ 114300 w 345258"/>
              <a:gd name="connsiteY7" fmla="*/ 881062 h 995362"/>
              <a:gd name="connsiteX8" fmla="*/ 152400 w 345258"/>
              <a:gd name="connsiteY8" fmla="*/ 852487 h 995362"/>
              <a:gd name="connsiteX9" fmla="*/ 180975 w 345258"/>
              <a:gd name="connsiteY9" fmla="*/ 833437 h 995362"/>
              <a:gd name="connsiteX10" fmla="*/ 204788 w 345258"/>
              <a:gd name="connsiteY10" fmla="*/ 809625 h 995362"/>
              <a:gd name="connsiteX11" fmla="*/ 219075 w 345258"/>
              <a:gd name="connsiteY11" fmla="*/ 800100 h 995362"/>
              <a:gd name="connsiteX12" fmla="*/ 233363 w 345258"/>
              <a:gd name="connsiteY12" fmla="*/ 781050 h 995362"/>
              <a:gd name="connsiteX13" fmla="*/ 247650 w 345258"/>
              <a:gd name="connsiteY13" fmla="*/ 766762 h 995362"/>
              <a:gd name="connsiteX14" fmla="*/ 266700 w 345258"/>
              <a:gd name="connsiteY14" fmla="*/ 738187 h 995362"/>
              <a:gd name="connsiteX15" fmla="*/ 285750 w 345258"/>
              <a:gd name="connsiteY15" fmla="*/ 709612 h 995362"/>
              <a:gd name="connsiteX16" fmla="*/ 304800 w 345258"/>
              <a:gd name="connsiteY16" fmla="*/ 676275 h 995362"/>
              <a:gd name="connsiteX17" fmla="*/ 314325 w 345258"/>
              <a:gd name="connsiteY17" fmla="*/ 638175 h 995362"/>
              <a:gd name="connsiteX18" fmla="*/ 323850 w 345258"/>
              <a:gd name="connsiteY18" fmla="*/ 623887 h 995362"/>
              <a:gd name="connsiteX19" fmla="*/ 338138 w 345258"/>
              <a:gd name="connsiteY19" fmla="*/ 495300 h 995362"/>
              <a:gd name="connsiteX20" fmla="*/ 342900 w 345258"/>
              <a:gd name="connsiteY20" fmla="*/ 461962 h 995362"/>
              <a:gd name="connsiteX21" fmla="*/ 338138 w 345258"/>
              <a:gd name="connsiteY21" fmla="*/ 123825 h 995362"/>
              <a:gd name="connsiteX22" fmla="*/ 319088 w 345258"/>
              <a:gd name="connsiteY22" fmla="*/ 85725 h 995362"/>
              <a:gd name="connsiteX23" fmla="*/ 314325 w 345258"/>
              <a:gd name="connsiteY23" fmla="*/ 61912 h 995362"/>
              <a:gd name="connsiteX24" fmla="*/ 304800 w 345258"/>
              <a:gd name="connsiteY24" fmla="*/ 47625 h 995362"/>
              <a:gd name="connsiteX25" fmla="*/ 295275 w 345258"/>
              <a:gd name="connsiteY25" fmla="*/ 28575 h 995362"/>
              <a:gd name="connsiteX26" fmla="*/ 276225 w 345258"/>
              <a:gd name="connsiteY26" fmla="*/ 0 h 99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258" h="995362">
                <a:moveTo>
                  <a:pt x="0" y="995362"/>
                </a:moveTo>
                <a:cubicBezTo>
                  <a:pt x="4763" y="990600"/>
                  <a:pt x="10552" y="986679"/>
                  <a:pt x="14288" y="981075"/>
                </a:cubicBezTo>
                <a:cubicBezTo>
                  <a:pt x="17073" y="976898"/>
                  <a:pt x="15914" y="970707"/>
                  <a:pt x="19050" y="966787"/>
                </a:cubicBezTo>
                <a:cubicBezTo>
                  <a:pt x="22626" y="962317"/>
                  <a:pt x="28941" y="960926"/>
                  <a:pt x="33338" y="957262"/>
                </a:cubicBezTo>
                <a:cubicBezTo>
                  <a:pt x="38512" y="952950"/>
                  <a:pt x="42309" y="947110"/>
                  <a:pt x="47625" y="942975"/>
                </a:cubicBezTo>
                <a:cubicBezTo>
                  <a:pt x="56661" y="935947"/>
                  <a:pt x="76200" y="923925"/>
                  <a:pt x="76200" y="923925"/>
                </a:cubicBezTo>
                <a:cubicBezTo>
                  <a:pt x="98648" y="890252"/>
                  <a:pt x="69331" y="930794"/>
                  <a:pt x="104775" y="895350"/>
                </a:cubicBezTo>
                <a:cubicBezTo>
                  <a:pt x="108822" y="891303"/>
                  <a:pt x="110045" y="884891"/>
                  <a:pt x="114300" y="881062"/>
                </a:cubicBezTo>
                <a:cubicBezTo>
                  <a:pt x="126100" y="870442"/>
                  <a:pt x="139191" y="861293"/>
                  <a:pt x="152400" y="852487"/>
                </a:cubicBezTo>
                <a:cubicBezTo>
                  <a:pt x="161925" y="846137"/>
                  <a:pt x="172880" y="841532"/>
                  <a:pt x="180975" y="833437"/>
                </a:cubicBezTo>
                <a:cubicBezTo>
                  <a:pt x="188913" y="825500"/>
                  <a:pt x="196340" y="817017"/>
                  <a:pt x="204788" y="809625"/>
                </a:cubicBezTo>
                <a:cubicBezTo>
                  <a:pt x="209096" y="805856"/>
                  <a:pt x="215028" y="804147"/>
                  <a:pt x="219075" y="800100"/>
                </a:cubicBezTo>
                <a:cubicBezTo>
                  <a:pt x="224688" y="794487"/>
                  <a:pt x="228197" y="787077"/>
                  <a:pt x="233363" y="781050"/>
                </a:cubicBezTo>
                <a:cubicBezTo>
                  <a:pt x="237746" y="775936"/>
                  <a:pt x="243515" y="772078"/>
                  <a:pt x="247650" y="766762"/>
                </a:cubicBezTo>
                <a:cubicBezTo>
                  <a:pt x="254678" y="757726"/>
                  <a:pt x="260350" y="747712"/>
                  <a:pt x="266700" y="738187"/>
                </a:cubicBezTo>
                <a:cubicBezTo>
                  <a:pt x="266704" y="738182"/>
                  <a:pt x="285747" y="709617"/>
                  <a:pt x="285750" y="709612"/>
                </a:cubicBezTo>
                <a:cubicBezTo>
                  <a:pt x="297835" y="685443"/>
                  <a:pt x="291337" y="696469"/>
                  <a:pt x="304800" y="676275"/>
                </a:cubicBezTo>
                <a:cubicBezTo>
                  <a:pt x="306611" y="667222"/>
                  <a:pt x="309445" y="647936"/>
                  <a:pt x="314325" y="638175"/>
                </a:cubicBezTo>
                <a:cubicBezTo>
                  <a:pt x="316885" y="633055"/>
                  <a:pt x="320675" y="628650"/>
                  <a:pt x="323850" y="623887"/>
                </a:cubicBezTo>
                <a:cubicBezTo>
                  <a:pt x="337953" y="567480"/>
                  <a:pt x="325524" y="621445"/>
                  <a:pt x="338138" y="495300"/>
                </a:cubicBezTo>
                <a:cubicBezTo>
                  <a:pt x="339255" y="484130"/>
                  <a:pt x="341313" y="473075"/>
                  <a:pt x="342900" y="461962"/>
                </a:cubicBezTo>
                <a:cubicBezTo>
                  <a:pt x="341313" y="349250"/>
                  <a:pt x="345258" y="236323"/>
                  <a:pt x="338138" y="123825"/>
                </a:cubicBezTo>
                <a:cubicBezTo>
                  <a:pt x="337241" y="109654"/>
                  <a:pt x="319088" y="85725"/>
                  <a:pt x="319088" y="85725"/>
                </a:cubicBezTo>
                <a:cubicBezTo>
                  <a:pt x="317500" y="77787"/>
                  <a:pt x="317167" y="69491"/>
                  <a:pt x="314325" y="61912"/>
                </a:cubicBezTo>
                <a:cubicBezTo>
                  <a:pt x="312315" y="56553"/>
                  <a:pt x="307640" y="52595"/>
                  <a:pt x="304800" y="47625"/>
                </a:cubicBezTo>
                <a:cubicBezTo>
                  <a:pt x="301278" y="41461"/>
                  <a:pt x="298928" y="34663"/>
                  <a:pt x="295275" y="28575"/>
                </a:cubicBezTo>
                <a:cubicBezTo>
                  <a:pt x="289385" y="18759"/>
                  <a:pt x="276225" y="0"/>
                  <a:pt x="276225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00584" y="285749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Domain</a:t>
            </a:r>
            <a:endParaRPr lang="ko-KR" altLang="en-US" sz="1200" dirty="0"/>
          </a:p>
        </p:txBody>
      </p:sp>
      <p:sp>
        <p:nvSpPr>
          <p:cNvPr id="58" name="자유형 57"/>
          <p:cNvSpPr/>
          <p:nvPr/>
        </p:nvSpPr>
        <p:spPr>
          <a:xfrm>
            <a:off x="3033713" y="2043113"/>
            <a:ext cx="2135758" cy="795337"/>
          </a:xfrm>
          <a:custGeom>
            <a:avLst/>
            <a:gdLst>
              <a:gd name="connsiteX0" fmla="*/ 2133600 w 2135758"/>
              <a:gd name="connsiteY0" fmla="*/ 228600 h 795337"/>
              <a:gd name="connsiteX1" fmla="*/ 2119312 w 2135758"/>
              <a:gd name="connsiteY1" fmla="*/ 195262 h 795337"/>
              <a:gd name="connsiteX2" fmla="*/ 2105025 w 2135758"/>
              <a:gd name="connsiteY2" fmla="*/ 161925 h 795337"/>
              <a:gd name="connsiteX3" fmla="*/ 2071687 w 2135758"/>
              <a:gd name="connsiteY3" fmla="*/ 119062 h 795337"/>
              <a:gd name="connsiteX4" fmla="*/ 2057400 w 2135758"/>
              <a:gd name="connsiteY4" fmla="*/ 100012 h 795337"/>
              <a:gd name="connsiteX5" fmla="*/ 2014537 w 2135758"/>
              <a:gd name="connsiteY5" fmla="*/ 71437 h 795337"/>
              <a:gd name="connsiteX6" fmla="*/ 2000250 w 2135758"/>
              <a:gd name="connsiteY6" fmla="*/ 61912 h 795337"/>
              <a:gd name="connsiteX7" fmla="*/ 1981200 w 2135758"/>
              <a:gd name="connsiteY7" fmla="*/ 52387 h 795337"/>
              <a:gd name="connsiteX8" fmla="*/ 1962150 w 2135758"/>
              <a:gd name="connsiteY8" fmla="*/ 38100 h 795337"/>
              <a:gd name="connsiteX9" fmla="*/ 1933575 w 2135758"/>
              <a:gd name="connsiteY9" fmla="*/ 28575 h 795337"/>
              <a:gd name="connsiteX10" fmla="*/ 1895475 w 2135758"/>
              <a:gd name="connsiteY10" fmla="*/ 9525 h 795337"/>
              <a:gd name="connsiteX11" fmla="*/ 1847850 w 2135758"/>
              <a:gd name="connsiteY11" fmla="*/ 0 h 795337"/>
              <a:gd name="connsiteX12" fmla="*/ 1690687 w 2135758"/>
              <a:gd name="connsiteY12" fmla="*/ 4762 h 795337"/>
              <a:gd name="connsiteX13" fmla="*/ 1671637 w 2135758"/>
              <a:gd name="connsiteY13" fmla="*/ 9525 h 795337"/>
              <a:gd name="connsiteX14" fmla="*/ 1657350 w 2135758"/>
              <a:gd name="connsiteY14" fmla="*/ 14287 h 795337"/>
              <a:gd name="connsiteX15" fmla="*/ 1633537 w 2135758"/>
              <a:gd name="connsiteY15" fmla="*/ 23812 h 795337"/>
              <a:gd name="connsiteX16" fmla="*/ 1585912 w 2135758"/>
              <a:gd name="connsiteY16" fmla="*/ 33337 h 795337"/>
              <a:gd name="connsiteX17" fmla="*/ 1571625 w 2135758"/>
              <a:gd name="connsiteY17" fmla="*/ 38100 h 795337"/>
              <a:gd name="connsiteX18" fmla="*/ 1557337 w 2135758"/>
              <a:gd name="connsiteY18" fmla="*/ 47625 h 795337"/>
              <a:gd name="connsiteX19" fmla="*/ 1528762 w 2135758"/>
              <a:gd name="connsiteY19" fmla="*/ 57150 h 795337"/>
              <a:gd name="connsiteX20" fmla="*/ 1495425 w 2135758"/>
              <a:gd name="connsiteY20" fmla="*/ 71437 h 795337"/>
              <a:gd name="connsiteX21" fmla="*/ 1481137 w 2135758"/>
              <a:gd name="connsiteY21" fmla="*/ 80962 h 795337"/>
              <a:gd name="connsiteX22" fmla="*/ 1462087 w 2135758"/>
              <a:gd name="connsiteY22" fmla="*/ 85725 h 795337"/>
              <a:gd name="connsiteX23" fmla="*/ 1433512 w 2135758"/>
              <a:gd name="connsiteY23" fmla="*/ 104775 h 795337"/>
              <a:gd name="connsiteX24" fmla="*/ 1385887 w 2135758"/>
              <a:gd name="connsiteY24" fmla="*/ 138112 h 795337"/>
              <a:gd name="connsiteX25" fmla="*/ 1352550 w 2135758"/>
              <a:gd name="connsiteY25" fmla="*/ 161925 h 795337"/>
              <a:gd name="connsiteX26" fmla="*/ 1338262 w 2135758"/>
              <a:gd name="connsiteY26" fmla="*/ 176212 h 795337"/>
              <a:gd name="connsiteX27" fmla="*/ 1323975 w 2135758"/>
              <a:gd name="connsiteY27" fmla="*/ 185737 h 795337"/>
              <a:gd name="connsiteX28" fmla="*/ 1309687 w 2135758"/>
              <a:gd name="connsiteY28" fmla="*/ 200025 h 795337"/>
              <a:gd name="connsiteX29" fmla="*/ 1295400 w 2135758"/>
              <a:gd name="connsiteY29" fmla="*/ 204787 h 795337"/>
              <a:gd name="connsiteX30" fmla="*/ 1281112 w 2135758"/>
              <a:gd name="connsiteY30" fmla="*/ 190500 h 795337"/>
              <a:gd name="connsiteX31" fmla="*/ 1252537 w 2135758"/>
              <a:gd name="connsiteY31" fmla="*/ 157162 h 795337"/>
              <a:gd name="connsiteX32" fmla="*/ 1223962 w 2135758"/>
              <a:gd name="connsiteY32" fmla="*/ 138112 h 795337"/>
              <a:gd name="connsiteX33" fmla="*/ 1190625 w 2135758"/>
              <a:gd name="connsiteY33" fmla="*/ 114300 h 795337"/>
              <a:gd name="connsiteX34" fmla="*/ 1171575 w 2135758"/>
              <a:gd name="connsiteY34" fmla="*/ 104775 h 795337"/>
              <a:gd name="connsiteX35" fmla="*/ 1157287 w 2135758"/>
              <a:gd name="connsiteY35" fmla="*/ 95250 h 795337"/>
              <a:gd name="connsiteX36" fmla="*/ 1143000 w 2135758"/>
              <a:gd name="connsiteY36" fmla="*/ 90487 h 795337"/>
              <a:gd name="connsiteX37" fmla="*/ 1104900 w 2135758"/>
              <a:gd name="connsiteY37" fmla="*/ 71437 h 795337"/>
              <a:gd name="connsiteX38" fmla="*/ 1071562 w 2135758"/>
              <a:gd name="connsiteY38" fmla="*/ 57150 h 795337"/>
              <a:gd name="connsiteX39" fmla="*/ 1042987 w 2135758"/>
              <a:gd name="connsiteY39" fmla="*/ 52387 h 795337"/>
              <a:gd name="connsiteX40" fmla="*/ 1023937 w 2135758"/>
              <a:gd name="connsiteY40" fmla="*/ 42862 h 795337"/>
              <a:gd name="connsiteX41" fmla="*/ 971550 w 2135758"/>
              <a:gd name="connsiteY41" fmla="*/ 38100 h 795337"/>
              <a:gd name="connsiteX42" fmla="*/ 938212 w 2135758"/>
              <a:gd name="connsiteY42" fmla="*/ 33337 h 795337"/>
              <a:gd name="connsiteX43" fmla="*/ 771525 w 2135758"/>
              <a:gd name="connsiteY43" fmla="*/ 38100 h 795337"/>
              <a:gd name="connsiteX44" fmla="*/ 757237 w 2135758"/>
              <a:gd name="connsiteY44" fmla="*/ 47625 h 795337"/>
              <a:gd name="connsiteX45" fmla="*/ 728662 w 2135758"/>
              <a:gd name="connsiteY45" fmla="*/ 57150 h 795337"/>
              <a:gd name="connsiteX46" fmla="*/ 704850 w 2135758"/>
              <a:gd name="connsiteY46" fmla="*/ 66675 h 795337"/>
              <a:gd name="connsiteX47" fmla="*/ 671512 w 2135758"/>
              <a:gd name="connsiteY47" fmla="*/ 76200 h 795337"/>
              <a:gd name="connsiteX48" fmla="*/ 642937 w 2135758"/>
              <a:gd name="connsiteY48" fmla="*/ 95250 h 795337"/>
              <a:gd name="connsiteX49" fmla="*/ 628650 w 2135758"/>
              <a:gd name="connsiteY49" fmla="*/ 104775 h 795337"/>
              <a:gd name="connsiteX50" fmla="*/ 614362 w 2135758"/>
              <a:gd name="connsiteY50" fmla="*/ 109537 h 795337"/>
              <a:gd name="connsiteX51" fmla="*/ 595312 w 2135758"/>
              <a:gd name="connsiteY51" fmla="*/ 123825 h 795337"/>
              <a:gd name="connsiteX52" fmla="*/ 576262 w 2135758"/>
              <a:gd name="connsiteY52" fmla="*/ 133350 h 795337"/>
              <a:gd name="connsiteX53" fmla="*/ 547687 w 2135758"/>
              <a:gd name="connsiteY53" fmla="*/ 157162 h 795337"/>
              <a:gd name="connsiteX54" fmla="*/ 538162 w 2135758"/>
              <a:gd name="connsiteY54" fmla="*/ 171450 h 795337"/>
              <a:gd name="connsiteX55" fmla="*/ 519112 w 2135758"/>
              <a:gd name="connsiteY55" fmla="*/ 190500 h 795337"/>
              <a:gd name="connsiteX56" fmla="*/ 509587 w 2135758"/>
              <a:gd name="connsiteY56" fmla="*/ 209550 h 795337"/>
              <a:gd name="connsiteX57" fmla="*/ 495300 w 2135758"/>
              <a:gd name="connsiteY57" fmla="*/ 223837 h 795337"/>
              <a:gd name="connsiteX58" fmla="*/ 481012 w 2135758"/>
              <a:gd name="connsiteY58" fmla="*/ 242887 h 795337"/>
              <a:gd name="connsiteX59" fmla="*/ 476250 w 2135758"/>
              <a:gd name="connsiteY59" fmla="*/ 261937 h 795337"/>
              <a:gd name="connsiteX60" fmla="*/ 461962 w 2135758"/>
              <a:gd name="connsiteY60" fmla="*/ 271462 h 795337"/>
              <a:gd name="connsiteX61" fmla="*/ 452437 w 2135758"/>
              <a:gd name="connsiteY61" fmla="*/ 285750 h 795337"/>
              <a:gd name="connsiteX62" fmla="*/ 438150 w 2135758"/>
              <a:gd name="connsiteY62" fmla="*/ 300037 h 795337"/>
              <a:gd name="connsiteX63" fmla="*/ 419100 w 2135758"/>
              <a:gd name="connsiteY63" fmla="*/ 328612 h 795337"/>
              <a:gd name="connsiteX64" fmla="*/ 414337 w 2135758"/>
              <a:gd name="connsiteY64" fmla="*/ 342900 h 795337"/>
              <a:gd name="connsiteX65" fmla="*/ 404812 w 2135758"/>
              <a:gd name="connsiteY65" fmla="*/ 357187 h 795337"/>
              <a:gd name="connsiteX66" fmla="*/ 395287 w 2135758"/>
              <a:gd name="connsiteY66" fmla="*/ 376237 h 795337"/>
              <a:gd name="connsiteX67" fmla="*/ 385762 w 2135758"/>
              <a:gd name="connsiteY67" fmla="*/ 390525 h 795337"/>
              <a:gd name="connsiteX68" fmla="*/ 371475 w 2135758"/>
              <a:gd name="connsiteY68" fmla="*/ 414337 h 795337"/>
              <a:gd name="connsiteX69" fmla="*/ 338137 w 2135758"/>
              <a:gd name="connsiteY69" fmla="*/ 457200 h 795337"/>
              <a:gd name="connsiteX70" fmla="*/ 309562 w 2135758"/>
              <a:gd name="connsiteY70" fmla="*/ 504825 h 795337"/>
              <a:gd name="connsiteX71" fmla="*/ 295275 w 2135758"/>
              <a:gd name="connsiteY71" fmla="*/ 538162 h 795337"/>
              <a:gd name="connsiteX72" fmla="*/ 257175 w 2135758"/>
              <a:gd name="connsiteY72" fmla="*/ 590550 h 795337"/>
              <a:gd name="connsiteX73" fmla="*/ 247650 w 2135758"/>
              <a:gd name="connsiteY73" fmla="*/ 604837 h 795337"/>
              <a:gd name="connsiteX74" fmla="*/ 233362 w 2135758"/>
              <a:gd name="connsiteY74" fmla="*/ 619125 h 795337"/>
              <a:gd name="connsiteX75" fmla="*/ 209550 w 2135758"/>
              <a:gd name="connsiteY75" fmla="*/ 652462 h 795337"/>
              <a:gd name="connsiteX76" fmla="*/ 176212 w 2135758"/>
              <a:gd name="connsiteY76" fmla="*/ 695325 h 795337"/>
              <a:gd name="connsiteX77" fmla="*/ 152400 w 2135758"/>
              <a:gd name="connsiteY77" fmla="*/ 723900 h 795337"/>
              <a:gd name="connsiteX78" fmla="*/ 109537 w 2135758"/>
              <a:gd name="connsiteY78" fmla="*/ 752475 h 795337"/>
              <a:gd name="connsiteX79" fmla="*/ 76200 w 2135758"/>
              <a:gd name="connsiteY79" fmla="*/ 776287 h 795337"/>
              <a:gd name="connsiteX80" fmla="*/ 61912 w 2135758"/>
              <a:gd name="connsiteY80" fmla="*/ 781050 h 795337"/>
              <a:gd name="connsiteX81" fmla="*/ 47625 w 2135758"/>
              <a:gd name="connsiteY81" fmla="*/ 790575 h 795337"/>
              <a:gd name="connsiteX82" fmla="*/ 0 w 2135758"/>
              <a:gd name="connsiteY82" fmla="*/ 795337 h 79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135758" h="795337">
                <a:moveTo>
                  <a:pt x="2133600" y="228600"/>
                </a:moveTo>
                <a:cubicBezTo>
                  <a:pt x="2123687" y="188951"/>
                  <a:pt x="2135758" y="228154"/>
                  <a:pt x="2119312" y="195262"/>
                </a:cubicBezTo>
                <a:cubicBezTo>
                  <a:pt x="2099606" y="155849"/>
                  <a:pt x="2134754" y="211474"/>
                  <a:pt x="2105025" y="161925"/>
                </a:cubicBezTo>
                <a:cubicBezTo>
                  <a:pt x="2077152" y="115470"/>
                  <a:pt x="2097063" y="148667"/>
                  <a:pt x="2071687" y="119062"/>
                </a:cubicBezTo>
                <a:cubicBezTo>
                  <a:pt x="2066521" y="113035"/>
                  <a:pt x="2063332" y="105285"/>
                  <a:pt x="2057400" y="100012"/>
                </a:cubicBezTo>
                <a:cubicBezTo>
                  <a:pt x="2057395" y="100008"/>
                  <a:pt x="2021683" y="76201"/>
                  <a:pt x="2014537" y="71437"/>
                </a:cubicBezTo>
                <a:cubicBezTo>
                  <a:pt x="2009775" y="68262"/>
                  <a:pt x="2005369" y="64472"/>
                  <a:pt x="2000250" y="61912"/>
                </a:cubicBezTo>
                <a:cubicBezTo>
                  <a:pt x="1993900" y="58737"/>
                  <a:pt x="1987220" y="56150"/>
                  <a:pt x="1981200" y="52387"/>
                </a:cubicBezTo>
                <a:cubicBezTo>
                  <a:pt x="1974469" y="48180"/>
                  <a:pt x="1969249" y="41650"/>
                  <a:pt x="1962150" y="38100"/>
                </a:cubicBezTo>
                <a:cubicBezTo>
                  <a:pt x="1953170" y="33610"/>
                  <a:pt x="1933575" y="28575"/>
                  <a:pt x="1933575" y="28575"/>
                </a:cubicBezTo>
                <a:cubicBezTo>
                  <a:pt x="1918675" y="18642"/>
                  <a:pt x="1914892" y="14703"/>
                  <a:pt x="1895475" y="9525"/>
                </a:cubicBezTo>
                <a:cubicBezTo>
                  <a:pt x="1879832" y="5354"/>
                  <a:pt x="1847850" y="0"/>
                  <a:pt x="1847850" y="0"/>
                </a:cubicBezTo>
                <a:cubicBezTo>
                  <a:pt x="1795462" y="1587"/>
                  <a:pt x="1743022" y="1933"/>
                  <a:pt x="1690687" y="4762"/>
                </a:cubicBezTo>
                <a:cubicBezTo>
                  <a:pt x="1684151" y="5115"/>
                  <a:pt x="1677931" y="7727"/>
                  <a:pt x="1671637" y="9525"/>
                </a:cubicBezTo>
                <a:cubicBezTo>
                  <a:pt x="1666810" y="10904"/>
                  <a:pt x="1662050" y="12524"/>
                  <a:pt x="1657350" y="14287"/>
                </a:cubicBezTo>
                <a:cubicBezTo>
                  <a:pt x="1649345" y="17289"/>
                  <a:pt x="1641797" y="21609"/>
                  <a:pt x="1633537" y="23812"/>
                </a:cubicBezTo>
                <a:cubicBezTo>
                  <a:pt x="1617894" y="27983"/>
                  <a:pt x="1601270" y="28217"/>
                  <a:pt x="1585912" y="33337"/>
                </a:cubicBezTo>
                <a:cubicBezTo>
                  <a:pt x="1581150" y="34925"/>
                  <a:pt x="1576115" y="35855"/>
                  <a:pt x="1571625" y="38100"/>
                </a:cubicBezTo>
                <a:cubicBezTo>
                  <a:pt x="1566505" y="40660"/>
                  <a:pt x="1562568" y="45300"/>
                  <a:pt x="1557337" y="47625"/>
                </a:cubicBezTo>
                <a:cubicBezTo>
                  <a:pt x="1548162" y="51703"/>
                  <a:pt x="1537116" y="51581"/>
                  <a:pt x="1528762" y="57150"/>
                </a:cubicBezTo>
                <a:cubicBezTo>
                  <a:pt x="1509029" y="70306"/>
                  <a:pt x="1520028" y="65287"/>
                  <a:pt x="1495425" y="71437"/>
                </a:cubicBezTo>
                <a:cubicBezTo>
                  <a:pt x="1490662" y="74612"/>
                  <a:pt x="1486398" y="78707"/>
                  <a:pt x="1481137" y="80962"/>
                </a:cubicBezTo>
                <a:cubicBezTo>
                  <a:pt x="1475121" y="83540"/>
                  <a:pt x="1467770" y="82478"/>
                  <a:pt x="1462087" y="85725"/>
                </a:cubicBezTo>
                <a:cubicBezTo>
                  <a:pt x="1412142" y="114265"/>
                  <a:pt x="1478123" y="89904"/>
                  <a:pt x="1433512" y="104775"/>
                </a:cubicBezTo>
                <a:cubicBezTo>
                  <a:pt x="1405302" y="125932"/>
                  <a:pt x="1421070" y="114657"/>
                  <a:pt x="1385887" y="138112"/>
                </a:cubicBezTo>
                <a:cubicBezTo>
                  <a:pt x="1374579" y="145651"/>
                  <a:pt x="1362889" y="153063"/>
                  <a:pt x="1352550" y="161925"/>
                </a:cubicBezTo>
                <a:cubicBezTo>
                  <a:pt x="1347436" y="166308"/>
                  <a:pt x="1343436" y="171900"/>
                  <a:pt x="1338262" y="176212"/>
                </a:cubicBezTo>
                <a:cubicBezTo>
                  <a:pt x="1333865" y="179876"/>
                  <a:pt x="1328372" y="182073"/>
                  <a:pt x="1323975" y="185737"/>
                </a:cubicBezTo>
                <a:cubicBezTo>
                  <a:pt x="1318801" y="190049"/>
                  <a:pt x="1315291" y="196289"/>
                  <a:pt x="1309687" y="200025"/>
                </a:cubicBezTo>
                <a:cubicBezTo>
                  <a:pt x="1305510" y="202810"/>
                  <a:pt x="1300162" y="203200"/>
                  <a:pt x="1295400" y="204787"/>
                </a:cubicBezTo>
                <a:cubicBezTo>
                  <a:pt x="1290637" y="200025"/>
                  <a:pt x="1285495" y="195614"/>
                  <a:pt x="1281112" y="190500"/>
                </a:cubicBezTo>
                <a:cubicBezTo>
                  <a:pt x="1268327" y="175585"/>
                  <a:pt x="1267734" y="168982"/>
                  <a:pt x="1252537" y="157162"/>
                </a:cubicBezTo>
                <a:cubicBezTo>
                  <a:pt x="1243501" y="150134"/>
                  <a:pt x="1233120" y="144980"/>
                  <a:pt x="1223962" y="138112"/>
                </a:cubicBezTo>
                <a:cubicBezTo>
                  <a:pt x="1215790" y="131983"/>
                  <a:pt x="1200370" y="119869"/>
                  <a:pt x="1190625" y="114300"/>
                </a:cubicBezTo>
                <a:cubicBezTo>
                  <a:pt x="1184461" y="110778"/>
                  <a:pt x="1177739" y="108297"/>
                  <a:pt x="1171575" y="104775"/>
                </a:cubicBezTo>
                <a:cubicBezTo>
                  <a:pt x="1166605" y="101935"/>
                  <a:pt x="1162407" y="97810"/>
                  <a:pt x="1157287" y="95250"/>
                </a:cubicBezTo>
                <a:cubicBezTo>
                  <a:pt x="1152797" y="93005"/>
                  <a:pt x="1147570" y="92564"/>
                  <a:pt x="1143000" y="90487"/>
                </a:cubicBezTo>
                <a:cubicBezTo>
                  <a:pt x="1130074" y="84611"/>
                  <a:pt x="1117600" y="77787"/>
                  <a:pt x="1104900" y="71437"/>
                </a:cubicBezTo>
                <a:cubicBezTo>
                  <a:pt x="1093247" y="65611"/>
                  <a:pt x="1084179" y="59954"/>
                  <a:pt x="1071562" y="57150"/>
                </a:cubicBezTo>
                <a:cubicBezTo>
                  <a:pt x="1062136" y="55055"/>
                  <a:pt x="1052512" y="53975"/>
                  <a:pt x="1042987" y="52387"/>
                </a:cubicBezTo>
                <a:cubicBezTo>
                  <a:pt x="1036637" y="49212"/>
                  <a:pt x="1030899" y="44254"/>
                  <a:pt x="1023937" y="42862"/>
                </a:cubicBezTo>
                <a:cubicBezTo>
                  <a:pt x="1006743" y="39423"/>
                  <a:pt x="988977" y="40036"/>
                  <a:pt x="971550" y="38100"/>
                </a:cubicBezTo>
                <a:cubicBezTo>
                  <a:pt x="960393" y="36860"/>
                  <a:pt x="949325" y="34925"/>
                  <a:pt x="938212" y="33337"/>
                </a:cubicBezTo>
                <a:cubicBezTo>
                  <a:pt x="882650" y="34925"/>
                  <a:pt x="826938" y="33725"/>
                  <a:pt x="771525" y="38100"/>
                </a:cubicBezTo>
                <a:cubicBezTo>
                  <a:pt x="765819" y="38551"/>
                  <a:pt x="762468" y="45300"/>
                  <a:pt x="757237" y="47625"/>
                </a:cubicBezTo>
                <a:cubicBezTo>
                  <a:pt x="748062" y="51703"/>
                  <a:pt x="738098" y="53719"/>
                  <a:pt x="728662" y="57150"/>
                </a:cubicBezTo>
                <a:cubicBezTo>
                  <a:pt x="720628" y="60072"/>
                  <a:pt x="712960" y="63972"/>
                  <a:pt x="704850" y="66675"/>
                </a:cubicBezTo>
                <a:cubicBezTo>
                  <a:pt x="698678" y="68732"/>
                  <a:pt x="678396" y="72375"/>
                  <a:pt x="671512" y="76200"/>
                </a:cubicBezTo>
                <a:cubicBezTo>
                  <a:pt x="661505" y="81759"/>
                  <a:pt x="652462" y="88900"/>
                  <a:pt x="642937" y="95250"/>
                </a:cubicBezTo>
                <a:cubicBezTo>
                  <a:pt x="638175" y="98425"/>
                  <a:pt x="634080" y="102965"/>
                  <a:pt x="628650" y="104775"/>
                </a:cubicBezTo>
                <a:lnTo>
                  <a:pt x="614362" y="109537"/>
                </a:lnTo>
                <a:cubicBezTo>
                  <a:pt x="608012" y="114300"/>
                  <a:pt x="602043" y="119618"/>
                  <a:pt x="595312" y="123825"/>
                </a:cubicBezTo>
                <a:cubicBezTo>
                  <a:pt x="589292" y="127588"/>
                  <a:pt x="581652" y="128730"/>
                  <a:pt x="576262" y="133350"/>
                </a:cubicBezTo>
                <a:cubicBezTo>
                  <a:pt x="543237" y="161657"/>
                  <a:pt x="579451" y="146575"/>
                  <a:pt x="547687" y="157162"/>
                </a:cubicBezTo>
                <a:cubicBezTo>
                  <a:pt x="544512" y="161925"/>
                  <a:pt x="541887" y="167104"/>
                  <a:pt x="538162" y="171450"/>
                </a:cubicBezTo>
                <a:cubicBezTo>
                  <a:pt x="532318" y="178268"/>
                  <a:pt x="524500" y="183316"/>
                  <a:pt x="519112" y="190500"/>
                </a:cubicBezTo>
                <a:cubicBezTo>
                  <a:pt x="514852" y="196180"/>
                  <a:pt x="513713" y="203773"/>
                  <a:pt x="509587" y="209550"/>
                </a:cubicBezTo>
                <a:cubicBezTo>
                  <a:pt x="505672" y="215030"/>
                  <a:pt x="499683" y="218723"/>
                  <a:pt x="495300" y="223837"/>
                </a:cubicBezTo>
                <a:cubicBezTo>
                  <a:pt x="490134" y="229864"/>
                  <a:pt x="485775" y="236537"/>
                  <a:pt x="481012" y="242887"/>
                </a:cubicBezTo>
                <a:cubicBezTo>
                  <a:pt x="479425" y="249237"/>
                  <a:pt x="479881" y="256491"/>
                  <a:pt x="476250" y="261937"/>
                </a:cubicBezTo>
                <a:cubicBezTo>
                  <a:pt x="473075" y="266700"/>
                  <a:pt x="466009" y="267415"/>
                  <a:pt x="461962" y="271462"/>
                </a:cubicBezTo>
                <a:cubicBezTo>
                  <a:pt x="457915" y="275509"/>
                  <a:pt x="456101" y="281353"/>
                  <a:pt x="452437" y="285750"/>
                </a:cubicBezTo>
                <a:cubicBezTo>
                  <a:pt x="448125" y="290924"/>
                  <a:pt x="442912" y="295275"/>
                  <a:pt x="438150" y="300037"/>
                </a:cubicBezTo>
                <a:cubicBezTo>
                  <a:pt x="426825" y="334011"/>
                  <a:pt x="442883" y="292937"/>
                  <a:pt x="419100" y="328612"/>
                </a:cubicBezTo>
                <a:cubicBezTo>
                  <a:pt x="416315" y="332789"/>
                  <a:pt x="416582" y="338410"/>
                  <a:pt x="414337" y="342900"/>
                </a:cubicBezTo>
                <a:cubicBezTo>
                  <a:pt x="411777" y="348019"/>
                  <a:pt x="407652" y="352217"/>
                  <a:pt x="404812" y="357187"/>
                </a:cubicBezTo>
                <a:cubicBezTo>
                  <a:pt x="401290" y="363351"/>
                  <a:pt x="398809" y="370073"/>
                  <a:pt x="395287" y="376237"/>
                </a:cubicBezTo>
                <a:cubicBezTo>
                  <a:pt x="392447" y="381207"/>
                  <a:pt x="388796" y="385671"/>
                  <a:pt x="385762" y="390525"/>
                </a:cubicBezTo>
                <a:cubicBezTo>
                  <a:pt x="380856" y="398374"/>
                  <a:pt x="376855" y="406805"/>
                  <a:pt x="371475" y="414337"/>
                </a:cubicBezTo>
                <a:cubicBezTo>
                  <a:pt x="360954" y="429066"/>
                  <a:pt x="346232" y="441010"/>
                  <a:pt x="338137" y="457200"/>
                </a:cubicBezTo>
                <a:cubicBezTo>
                  <a:pt x="320300" y="492875"/>
                  <a:pt x="330240" y="477256"/>
                  <a:pt x="309562" y="504825"/>
                </a:cubicBezTo>
                <a:cubicBezTo>
                  <a:pt x="304219" y="520855"/>
                  <a:pt x="304692" y="521683"/>
                  <a:pt x="295275" y="538162"/>
                </a:cubicBezTo>
                <a:cubicBezTo>
                  <a:pt x="287578" y="551632"/>
                  <a:pt x="259693" y="586773"/>
                  <a:pt x="257175" y="590550"/>
                </a:cubicBezTo>
                <a:cubicBezTo>
                  <a:pt x="254000" y="595312"/>
                  <a:pt x="251314" y="600440"/>
                  <a:pt x="247650" y="604837"/>
                </a:cubicBezTo>
                <a:cubicBezTo>
                  <a:pt x="243338" y="610011"/>
                  <a:pt x="237277" y="613644"/>
                  <a:pt x="233362" y="619125"/>
                </a:cubicBezTo>
                <a:cubicBezTo>
                  <a:pt x="202019" y="663005"/>
                  <a:pt x="246698" y="615314"/>
                  <a:pt x="209550" y="652462"/>
                </a:cubicBezTo>
                <a:cubicBezTo>
                  <a:pt x="196536" y="691501"/>
                  <a:pt x="219045" y="631077"/>
                  <a:pt x="176212" y="695325"/>
                </a:cubicBezTo>
                <a:cubicBezTo>
                  <a:pt x="167746" y="708023"/>
                  <a:pt x="165091" y="714029"/>
                  <a:pt x="152400" y="723900"/>
                </a:cubicBezTo>
                <a:cubicBezTo>
                  <a:pt x="109584" y="757203"/>
                  <a:pt x="138090" y="731061"/>
                  <a:pt x="109537" y="752475"/>
                </a:cubicBezTo>
                <a:cubicBezTo>
                  <a:pt x="105226" y="755708"/>
                  <a:pt x="83161" y="772806"/>
                  <a:pt x="76200" y="776287"/>
                </a:cubicBezTo>
                <a:cubicBezTo>
                  <a:pt x="71710" y="778532"/>
                  <a:pt x="66402" y="778805"/>
                  <a:pt x="61912" y="781050"/>
                </a:cubicBezTo>
                <a:cubicBezTo>
                  <a:pt x="56793" y="783610"/>
                  <a:pt x="53202" y="789288"/>
                  <a:pt x="47625" y="790575"/>
                </a:cubicBezTo>
                <a:cubicBezTo>
                  <a:pt x="32079" y="794162"/>
                  <a:pt x="0" y="795337"/>
                  <a:pt x="0" y="79533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714375" y="5076825"/>
            <a:ext cx="161925" cy="33338"/>
          </a:xfrm>
          <a:custGeom>
            <a:avLst/>
            <a:gdLst>
              <a:gd name="connsiteX0" fmla="*/ 0 w 161925"/>
              <a:gd name="connsiteY0" fmla="*/ 33338 h 33338"/>
              <a:gd name="connsiteX1" fmla="*/ 14288 w 161925"/>
              <a:gd name="connsiteY1" fmla="*/ 19050 h 33338"/>
              <a:gd name="connsiteX2" fmla="*/ 23813 w 161925"/>
              <a:gd name="connsiteY2" fmla="*/ 4763 h 33338"/>
              <a:gd name="connsiteX3" fmla="*/ 47625 w 161925"/>
              <a:gd name="connsiteY3" fmla="*/ 0 h 33338"/>
              <a:gd name="connsiteX4" fmla="*/ 123825 w 161925"/>
              <a:gd name="connsiteY4" fmla="*/ 4763 h 33338"/>
              <a:gd name="connsiteX5" fmla="*/ 138113 w 161925"/>
              <a:gd name="connsiteY5" fmla="*/ 14288 h 33338"/>
              <a:gd name="connsiteX6" fmla="*/ 161925 w 161925"/>
              <a:gd name="connsiteY6" fmla="*/ 23813 h 3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925" h="33338">
                <a:moveTo>
                  <a:pt x="0" y="33338"/>
                </a:moveTo>
                <a:cubicBezTo>
                  <a:pt x="4763" y="28575"/>
                  <a:pt x="9976" y="24224"/>
                  <a:pt x="14288" y="19050"/>
                </a:cubicBezTo>
                <a:cubicBezTo>
                  <a:pt x="17952" y="14653"/>
                  <a:pt x="18843" y="7603"/>
                  <a:pt x="23813" y="4763"/>
                </a:cubicBezTo>
                <a:cubicBezTo>
                  <a:pt x="30841" y="747"/>
                  <a:pt x="39688" y="1588"/>
                  <a:pt x="47625" y="0"/>
                </a:cubicBezTo>
                <a:cubicBezTo>
                  <a:pt x="73025" y="1588"/>
                  <a:pt x="98687" y="794"/>
                  <a:pt x="123825" y="4763"/>
                </a:cubicBezTo>
                <a:cubicBezTo>
                  <a:pt x="129479" y="5656"/>
                  <a:pt x="133143" y="11448"/>
                  <a:pt x="138113" y="14288"/>
                </a:cubicBezTo>
                <a:cubicBezTo>
                  <a:pt x="156024" y="24523"/>
                  <a:pt x="150636" y="23813"/>
                  <a:pt x="161925" y="23813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1390650" y="5057775"/>
            <a:ext cx="200025" cy="38100"/>
          </a:xfrm>
          <a:custGeom>
            <a:avLst/>
            <a:gdLst>
              <a:gd name="connsiteX0" fmla="*/ 0 w 200025"/>
              <a:gd name="connsiteY0" fmla="*/ 38100 h 38100"/>
              <a:gd name="connsiteX1" fmla="*/ 23813 w 200025"/>
              <a:gd name="connsiteY1" fmla="*/ 9525 h 38100"/>
              <a:gd name="connsiteX2" fmla="*/ 38100 w 200025"/>
              <a:gd name="connsiteY2" fmla="*/ 0 h 38100"/>
              <a:gd name="connsiteX3" fmla="*/ 200025 w 200025"/>
              <a:gd name="connsiteY3" fmla="*/ 4763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38100">
                <a:moveTo>
                  <a:pt x="0" y="38100"/>
                </a:moveTo>
                <a:cubicBezTo>
                  <a:pt x="9366" y="24052"/>
                  <a:pt x="10062" y="20985"/>
                  <a:pt x="23813" y="9525"/>
                </a:cubicBezTo>
                <a:cubicBezTo>
                  <a:pt x="28210" y="5861"/>
                  <a:pt x="33338" y="3175"/>
                  <a:pt x="38100" y="0"/>
                </a:cubicBezTo>
                <a:lnTo>
                  <a:pt x="200025" y="4763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2286000" y="5053013"/>
            <a:ext cx="138113" cy="44183"/>
          </a:xfrm>
          <a:custGeom>
            <a:avLst/>
            <a:gdLst>
              <a:gd name="connsiteX0" fmla="*/ 0 w 138113"/>
              <a:gd name="connsiteY0" fmla="*/ 42862 h 44183"/>
              <a:gd name="connsiteX1" fmla="*/ 23813 w 138113"/>
              <a:gd name="connsiteY1" fmla="*/ 4762 h 44183"/>
              <a:gd name="connsiteX2" fmla="*/ 38100 w 138113"/>
              <a:gd name="connsiteY2" fmla="*/ 0 h 44183"/>
              <a:gd name="connsiteX3" fmla="*/ 85725 w 138113"/>
              <a:gd name="connsiteY3" fmla="*/ 4762 h 44183"/>
              <a:gd name="connsiteX4" fmla="*/ 114300 w 138113"/>
              <a:gd name="connsiteY4" fmla="*/ 14287 h 44183"/>
              <a:gd name="connsiteX5" fmla="*/ 128588 w 138113"/>
              <a:gd name="connsiteY5" fmla="*/ 28575 h 44183"/>
              <a:gd name="connsiteX6" fmla="*/ 133350 w 138113"/>
              <a:gd name="connsiteY6" fmla="*/ 42862 h 44183"/>
              <a:gd name="connsiteX7" fmla="*/ 138113 w 138113"/>
              <a:gd name="connsiteY7" fmla="*/ 42862 h 4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3" h="44183">
                <a:moveTo>
                  <a:pt x="0" y="42862"/>
                </a:moveTo>
                <a:cubicBezTo>
                  <a:pt x="8687" y="16800"/>
                  <a:pt x="2680" y="15328"/>
                  <a:pt x="23813" y="4762"/>
                </a:cubicBezTo>
                <a:cubicBezTo>
                  <a:pt x="28303" y="2517"/>
                  <a:pt x="33338" y="1587"/>
                  <a:pt x="38100" y="0"/>
                </a:cubicBezTo>
                <a:cubicBezTo>
                  <a:pt x="53975" y="1587"/>
                  <a:pt x="70044" y="1822"/>
                  <a:pt x="85725" y="4762"/>
                </a:cubicBezTo>
                <a:cubicBezTo>
                  <a:pt x="95593" y="6612"/>
                  <a:pt x="114300" y="14287"/>
                  <a:pt x="114300" y="14287"/>
                </a:cubicBezTo>
                <a:cubicBezTo>
                  <a:pt x="119063" y="19050"/>
                  <a:pt x="124852" y="22971"/>
                  <a:pt x="128588" y="28575"/>
                </a:cubicBezTo>
                <a:cubicBezTo>
                  <a:pt x="131373" y="32752"/>
                  <a:pt x="130565" y="38685"/>
                  <a:pt x="133350" y="42862"/>
                </a:cubicBezTo>
                <a:cubicBezTo>
                  <a:pt x="134231" y="44183"/>
                  <a:pt x="136525" y="42862"/>
                  <a:pt x="138113" y="42862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3167063" y="5053013"/>
            <a:ext cx="138112" cy="38100"/>
          </a:xfrm>
          <a:custGeom>
            <a:avLst/>
            <a:gdLst>
              <a:gd name="connsiteX0" fmla="*/ 0 w 138112"/>
              <a:gd name="connsiteY0" fmla="*/ 38100 h 38100"/>
              <a:gd name="connsiteX1" fmla="*/ 19050 w 138112"/>
              <a:gd name="connsiteY1" fmla="*/ 28575 h 38100"/>
              <a:gd name="connsiteX2" fmla="*/ 33337 w 138112"/>
              <a:gd name="connsiteY2" fmla="*/ 14287 h 38100"/>
              <a:gd name="connsiteX3" fmla="*/ 61912 w 138112"/>
              <a:gd name="connsiteY3" fmla="*/ 4762 h 38100"/>
              <a:gd name="connsiteX4" fmla="*/ 76200 w 138112"/>
              <a:gd name="connsiteY4" fmla="*/ 0 h 38100"/>
              <a:gd name="connsiteX5" fmla="*/ 104775 w 138112"/>
              <a:gd name="connsiteY5" fmla="*/ 19050 h 38100"/>
              <a:gd name="connsiteX6" fmla="*/ 119062 w 138112"/>
              <a:gd name="connsiteY6" fmla="*/ 28575 h 38100"/>
              <a:gd name="connsiteX7" fmla="*/ 138112 w 138112"/>
              <a:gd name="connsiteY7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112" h="38100">
                <a:moveTo>
                  <a:pt x="0" y="38100"/>
                </a:moveTo>
                <a:cubicBezTo>
                  <a:pt x="6350" y="34925"/>
                  <a:pt x="13273" y="32702"/>
                  <a:pt x="19050" y="28575"/>
                </a:cubicBezTo>
                <a:cubicBezTo>
                  <a:pt x="24531" y="24660"/>
                  <a:pt x="27449" y="17558"/>
                  <a:pt x="33337" y="14287"/>
                </a:cubicBezTo>
                <a:cubicBezTo>
                  <a:pt x="42114" y="9411"/>
                  <a:pt x="52387" y="7937"/>
                  <a:pt x="61912" y="4762"/>
                </a:cubicBezTo>
                <a:lnTo>
                  <a:pt x="76200" y="0"/>
                </a:lnTo>
                <a:lnTo>
                  <a:pt x="104775" y="19050"/>
                </a:lnTo>
                <a:cubicBezTo>
                  <a:pt x="109537" y="22225"/>
                  <a:pt x="113632" y="26765"/>
                  <a:pt x="119062" y="28575"/>
                </a:cubicBezTo>
                <a:cubicBezTo>
                  <a:pt x="135480" y="34047"/>
                  <a:pt x="129801" y="29787"/>
                  <a:pt x="138112" y="381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3171825" y="5214938"/>
            <a:ext cx="176213" cy="61582"/>
          </a:xfrm>
          <a:custGeom>
            <a:avLst/>
            <a:gdLst>
              <a:gd name="connsiteX0" fmla="*/ 176213 w 176213"/>
              <a:gd name="connsiteY0" fmla="*/ 4762 h 61582"/>
              <a:gd name="connsiteX1" fmla="*/ 161925 w 176213"/>
              <a:gd name="connsiteY1" fmla="*/ 38100 h 61582"/>
              <a:gd name="connsiteX2" fmla="*/ 138113 w 176213"/>
              <a:gd name="connsiteY2" fmla="*/ 42862 h 61582"/>
              <a:gd name="connsiteX3" fmla="*/ 4763 w 176213"/>
              <a:gd name="connsiteY3" fmla="*/ 9525 h 61582"/>
              <a:gd name="connsiteX4" fmla="*/ 0 w 176213"/>
              <a:gd name="connsiteY4" fmla="*/ 0 h 6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3" h="61582">
                <a:moveTo>
                  <a:pt x="176213" y="4762"/>
                </a:moveTo>
                <a:cubicBezTo>
                  <a:pt x="174137" y="13066"/>
                  <a:pt x="171517" y="32619"/>
                  <a:pt x="161925" y="38100"/>
                </a:cubicBezTo>
                <a:cubicBezTo>
                  <a:pt x="154897" y="42116"/>
                  <a:pt x="146050" y="41275"/>
                  <a:pt x="138113" y="42862"/>
                </a:cubicBezTo>
                <a:cubicBezTo>
                  <a:pt x="90645" y="40705"/>
                  <a:pt x="30794" y="61582"/>
                  <a:pt x="4763" y="9525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2252455" y="5222391"/>
            <a:ext cx="185945" cy="40172"/>
          </a:xfrm>
          <a:custGeom>
            <a:avLst/>
            <a:gdLst>
              <a:gd name="connsiteX0" fmla="*/ 185945 w 185945"/>
              <a:gd name="connsiteY0" fmla="*/ 2072 h 40172"/>
              <a:gd name="connsiteX1" fmla="*/ 166895 w 185945"/>
              <a:gd name="connsiteY1" fmla="*/ 30647 h 40172"/>
              <a:gd name="connsiteX2" fmla="*/ 138320 w 185945"/>
              <a:gd name="connsiteY2" fmla="*/ 40172 h 40172"/>
              <a:gd name="connsiteX3" fmla="*/ 52595 w 185945"/>
              <a:gd name="connsiteY3" fmla="*/ 35409 h 40172"/>
              <a:gd name="connsiteX4" fmla="*/ 38308 w 185945"/>
              <a:gd name="connsiteY4" fmla="*/ 30647 h 40172"/>
              <a:gd name="connsiteX5" fmla="*/ 19258 w 185945"/>
              <a:gd name="connsiteY5" fmla="*/ 11597 h 4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45" h="40172">
                <a:moveTo>
                  <a:pt x="185945" y="2072"/>
                </a:moveTo>
                <a:cubicBezTo>
                  <a:pt x="181470" y="15498"/>
                  <a:pt x="181490" y="22539"/>
                  <a:pt x="166895" y="30647"/>
                </a:cubicBezTo>
                <a:cubicBezTo>
                  <a:pt x="158118" y="35523"/>
                  <a:pt x="138320" y="40172"/>
                  <a:pt x="138320" y="40172"/>
                </a:cubicBezTo>
                <a:cubicBezTo>
                  <a:pt x="109745" y="38584"/>
                  <a:pt x="81085" y="38122"/>
                  <a:pt x="52595" y="35409"/>
                </a:cubicBezTo>
                <a:cubicBezTo>
                  <a:pt x="47598" y="34933"/>
                  <a:pt x="42228" y="33783"/>
                  <a:pt x="38308" y="30647"/>
                </a:cubicBezTo>
                <a:cubicBezTo>
                  <a:pt x="0" y="0"/>
                  <a:pt x="50532" y="27232"/>
                  <a:pt x="19258" y="1159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423988" y="5219700"/>
            <a:ext cx="180975" cy="36102"/>
          </a:xfrm>
          <a:custGeom>
            <a:avLst/>
            <a:gdLst>
              <a:gd name="connsiteX0" fmla="*/ 180975 w 180975"/>
              <a:gd name="connsiteY0" fmla="*/ 0 h 36102"/>
              <a:gd name="connsiteX1" fmla="*/ 166687 w 180975"/>
              <a:gd name="connsiteY1" fmla="*/ 14288 h 36102"/>
              <a:gd name="connsiteX2" fmla="*/ 119062 w 180975"/>
              <a:gd name="connsiteY2" fmla="*/ 23813 h 36102"/>
              <a:gd name="connsiteX3" fmla="*/ 28575 w 180975"/>
              <a:gd name="connsiteY3" fmla="*/ 23813 h 36102"/>
              <a:gd name="connsiteX4" fmla="*/ 14287 w 180975"/>
              <a:gd name="connsiteY4" fmla="*/ 19050 h 36102"/>
              <a:gd name="connsiteX5" fmla="*/ 0 w 180975"/>
              <a:gd name="connsiteY5" fmla="*/ 9525 h 3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975" h="36102">
                <a:moveTo>
                  <a:pt x="180975" y="0"/>
                </a:moveTo>
                <a:cubicBezTo>
                  <a:pt x="176212" y="4763"/>
                  <a:pt x="172291" y="10552"/>
                  <a:pt x="166687" y="14288"/>
                </a:cubicBezTo>
                <a:cubicBezTo>
                  <a:pt x="157621" y="20332"/>
                  <a:pt x="121881" y="23410"/>
                  <a:pt x="119062" y="23813"/>
                </a:cubicBezTo>
                <a:cubicBezTo>
                  <a:pt x="82193" y="36102"/>
                  <a:pt x="101866" y="31528"/>
                  <a:pt x="28575" y="23813"/>
                </a:cubicBezTo>
                <a:cubicBezTo>
                  <a:pt x="23582" y="23287"/>
                  <a:pt x="18777" y="21295"/>
                  <a:pt x="14287" y="19050"/>
                </a:cubicBezTo>
                <a:cubicBezTo>
                  <a:pt x="9168" y="16490"/>
                  <a:pt x="0" y="9525"/>
                  <a:pt x="0" y="952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14348" y="535782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sp>
        <p:nvSpPr>
          <p:cNvPr id="67" name="자유형 66"/>
          <p:cNvSpPr/>
          <p:nvPr/>
        </p:nvSpPr>
        <p:spPr>
          <a:xfrm>
            <a:off x="1004888" y="5224463"/>
            <a:ext cx="104775" cy="166687"/>
          </a:xfrm>
          <a:custGeom>
            <a:avLst/>
            <a:gdLst>
              <a:gd name="connsiteX0" fmla="*/ 104775 w 104775"/>
              <a:gd name="connsiteY0" fmla="*/ 0 h 166687"/>
              <a:gd name="connsiteX1" fmla="*/ 85725 w 104775"/>
              <a:gd name="connsiteY1" fmla="*/ 28575 h 166687"/>
              <a:gd name="connsiteX2" fmla="*/ 71437 w 104775"/>
              <a:gd name="connsiteY2" fmla="*/ 57150 h 166687"/>
              <a:gd name="connsiteX3" fmla="*/ 47625 w 104775"/>
              <a:gd name="connsiteY3" fmla="*/ 104775 h 166687"/>
              <a:gd name="connsiteX4" fmla="*/ 47625 w 104775"/>
              <a:gd name="connsiteY4" fmla="*/ 104775 h 166687"/>
              <a:gd name="connsiteX5" fmla="*/ 42862 w 104775"/>
              <a:gd name="connsiteY5" fmla="*/ 119062 h 166687"/>
              <a:gd name="connsiteX6" fmla="*/ 28575 w 104775"/>
              <a:gd name="connsiteY6" fmla="*/ 128587 h 166687"/>
              <a:gd name="connsiteX7" fmla="*/ 19050 w 104775"/>
              <a:gd name="connsiteY7" fmla="*/ 142875 h 166687"/>
              <a:gd name="connsiteX8" fmla="*/ 4762 w 104775"/>
              <a:gd name="connsiteY8" fmla="*/ 152400 h 166687"/>
              <a:gd name="connsiteX9" fmla="*/ 0 w 104775"/>
              <a:gd name="connsiteY9" fmla="*/ 166687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75" h="166687">
                <a:moveTo>
                  <a:pt x="104775" y="0"/>
                </a:moveTo>
                <a:cubicBezTo>
                  <a:pt x="98425" y="9525"/>
                  <a:pt x="89346" y="17715"/>
                  <a:pt x="85725" y="28575"/>
                </a:cubicBezTo>
                <a:cubicBezTo>
                  <a:pt x="79152" y="48292"/>
                  <a:pt x="83747" y="38685"/>
                  <a:pt x="71437" y="57150"/>
                </a:cubicBezTo>
                <a:cubicBezTo>
                  <a:pt x="63899" y="87306"/>
                  <a:pt x="70306" y="70754"/>
                  <a:pt x="47625" y="104775"/>
                </a:cubicBezTo>
                <a:lnTo>
                  <a:pt x="47625" y="104775"/>
                </a:lnTo>
                <a:cubicBezTo>
                  <a:pt x="46037" y="109537"/>
                  <a:pt x="45998" y="115142"/>
                  <a:pt x="42862" y="119062"/>
                </a:cubicBezTo>
                <a:cubicBezTo>
                  <a:pt x="39286" y="123531"/>
                  <a:pt x="33337" y="125412"/>
                  <a:pt x="28575" y="128587"/>
                </a:cubicBezTo>
                <a:cubicBezTo>
                  <a:pt x="25400" y="133350"/>
                  <a:pt x="23097" y="138828"/>
                  <a:pt x="19050" y="142875"/>
                </a:cubicBezTo>
                <a:cubicBezTo>
                  <a:pt x="15003" y="146922"/>
                  <a:pt x="8338" y="147930"/>
                  <a:pt x="4762" y="152400"/>
                </a:cubicBezTo>
                <a:cubicBezTo>
                  <a:pt x="1626" y="156320"/>
                  <a:pt x="0" y="166687"/>
                  <a:pt x="0" y="166687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617824" y="5381625"/>
            <a:ext cx="177514" cy="109538"/>
          </a:xfrm>
          <a:custGeom>
            <a:avLst/>
            <a:gdLst>
              <a:gd name="connsiteX0" fmla="*/ 177514 w 177514"/>
              <a:gd name="connsiteY0" fmla="*/ 109538 h 109538"/>
              <a:gd name="connsiteX1" fmla="*/ 153701 w 177514"/>
              <a:gd name="connsiteY1" fmla="*/ 104775 h 109538"/>
              <a:gd name="connsiteX2" fmla="*/ 106076 w 177514"/>
              <a:gd name="connsiteY2" fmla="*/ 71438 h 109538"/>
              <a:gd name="connsiteX3" fmla="*/ 96551 w 177514"/>
              <a:gd name="connsiteY3" fmla="*/ 57150 h 109538"/>
              <a:gd name="connsiteX4" fmla="*/ 53689 w 177514"/>
              <a:gd name="connsiteY4" fmla="*/ 28575 h 109538"/>
              <a:gd name="connsiteX5" fmla="*/ 39401 w 177514"/>
              <a:gd name="connsiteY5" fmla="*/ 19050 h 109538"/>
              <a:gd name="connsiteX6" fmla="*/ 1301 w 177514"/>
              <a:gd name="connsiteY6" fmla="*/ 0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514" h="109538">
                <a:moveTo>
                  <a:pt x="177514" y="109538"/>
                </a:moveTo>
                <a:cubicBezTo>
                  <a:pt x="169576" y="107950"/>
                  <a:pt x="161070" y="108125"/>
                  <a:pt x="153701" y="104775"/>
                </a:cubicBezTo>
                <a:cubicBezTo>
                  <a:pt x="143781" y="100266"/>
                  <a:pt x="116770" y="79459"/>
                  <a:pt x="106076" y="71438"/>
                </a:cubicBezTo>
                <a:cubicBezTo>
                  <a:pt x="102901" y="66675"/>
                  <a:pt x="100598" y="61197"/>
                  <a:pt x="96551" y="57150"/>
                </a:cubicBezTo>
                <a:cubicBezTo>
                  <a:pt x="85986" y="46585"/>
                  <a:pt x="65776" y="36129"/>
                  <a:pt x="53689" y="28575"/>
                </a:cubicBezTo>
                <a:cubicBezTo>
                  <a:pt x="48835" y="25541"/>
                  <a:pt x="44632" y="21375"/>
                  <a:pt x="39401" y="19050"/>
                </a:cubicBezTo>
                <a:cubicBezTo>
                  <a:pt x="0" y="1539"/>
                  <a:pt x="20862" y="19561"/>
                  <a:pt x="1301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02056" y="52237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70" name="자유형 69"/>
          <p:cNvSpPr/>
          <p:nvPr/>
        </p:nvSpPr>
        <p:spPr>
          <a:xfrm>
            <a:off x="2919102" y="2952750"/>
            <a:ext cx="73102" cy="718776"/>
          </a:xfrm>
          <a:custGeom>
            <a:avLst/>
            <a:gdLst>
              <a:gd name="connsiteX0" fmla="*/ 62223 w 73102"/>
              <a:gd name="connsiteY0" fmla="*/ 0 h 718776"/>
              <a:gd name="connsiteX1" fmla="*/ 62223 w 73102"/>
              <a:gd name="connsiteY1" fmla="*/ 323850 h 718776"/>
              <a:gd name="connsiteX2" fmla="*/ 57461 w 73102"/>
              <a:gd name="connsiteY2" fmla="*/ 376238 h 718776"/>
              <a:gd name="connsiteX3" fmla="*/ 52698 w 73102"/>
              <a:gd name="connsiteY3" fmla="*/ 400050 h 718776"/>
              <a:gd name="connsiteX4" fmla="*/ 43173 w 73102"/>
              <a:gd name="connsiteY4" fmla="*/ 452438 h 718776"/>
              <a:gd name="connsiteX5" fmla="*/ 38411 w 73102"/>
              <a:gd name="connsiteY5" fmla="*/ 509588 h 718776"/>
              <a:gd name="connsiteX6" fmla="*/ 28886 w 73102"/>
              <a:gd name="connsiteY6" fmla="*/ 528638 h 718776"/>
              <a:gd name="connsiteX7" fmla="*/ 24123 w 73102"/>
              <a:gd name="connsiteY7" fmla="*/ 561975 h 718776"/>
              <a:gd name="connsiteX8" fmla="*/ 14598 w 73102"/>
              <a:gd name="connsiteY8" fmla="*/ 633413 h 718776"/>
              <a:gd name="connsiteX9" fmla="*/ 9836 w 73102"/>
              <a:gd name="connsiteY9" fmla="*/ 647700 h 718776"/>
              <a:gd name="connsiteX10" fmla="*/ 5073 w 73102"/>
              <a:gd name="connsiteY10" fmla="*/ 685800 h 718776"/>
              <a:gd name="connsiteX11" fmla="*/ 311 w 73102"/>
              <a:gd name="connsiteY11" fmla="*/ 714375 h 71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102" h="718776">
                <a:moveTo>
                  <a:pt x="62223" y="0"/>
                </a:moveTo>
                <a:cubicBezTo>
                  <a:pt x="73102" y="141411"/>
                  <a:pt x="69820" y="73160"/>
                  <a:pt x="62223" y="323850"/>
                </a:cubicBezTo>
                <a:cubicBezTo>
                  <a:pt x="61692" y="341377"/>
                  <a:pt x="59636" y="358839"/>
                  <a:pt x="57461" y="376238"/>
                </a:cubicBezTo>
                <a:cubicBezTo>
                  <a:pt x="56457" y="384270"/>
                  <a:pt x="54146" y="392086"/>
                  <a:pt x="52698" y="400050"/>
                </a:cubicBezTo>
                <a:cubicBezTo>
                  <a:pt x="40509" y="467090"/>
                  <a:pt x="54941" y="393605"/>
                  <a:pt x="43173" y="452438"/>
                </a:cubicBezTo>
                <a:cubicBezTo>
                  <a:pt x="41586" y="471488"/>
                  <a:pt x="41934" y="490799"/>
                  <a:pt x="38411" y="509588"/>
                </a:cubicBezTo>
                <a:cubicBezTo>
                  <a:pt x="37103" y="516566"/>
                  <a:pt x="30754" y="521789"/>
                  <a:pt x="28886" y="528638"/>
                </a:cubicBezTo>
                <a:cubicBezTo>
                  <a:pt x="25932" y="539468"/>
                  <a:pt x="25515" y="550837"/>
                  <a:pt x="24123" y="561975"/>
                </a:cubicBezTo>
                <a:cubicBezTo>
                  <a:pt x="21173" y="585576"/>
                  <a:pt x="19791" y="610044"/>
                  <a:pt x="14598" y="633413"/>
                </a:cubicBezTo>
                <a:cubicBezTo>
                  <a:pt x="13509" y="638313"/>
                  <a:pt x="11423" y="642938"/>
                  <a:pt x="9836" y="647700"/>
                </a:cubicBezTo>
                <a:cubicBezTo>
                  <a:pt x="8248" y="660400"/>
                  <a:pt x="7019" y="673150"/>
                  <a:pt x="5073" y="685800"/>
                </a:cubicBezTo>
                <a:cubicBezTo>
                  <a:pt x="0" y="718776"/>
                  <a:pt x="311" y="700027"/>
                  <a:pt x="311" y="71437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776288" y="2456465"/>
            <a:ext cx="1876425" cy="1324960"/>
          </a:xfrm>
          <a:custGeom>
            <a:avLst/>
            <a:gdLst>
              <a:gd name="connsiteX0" fmla="*/ 1876425 w 1876425"/>
              <a:gd name="connsiteY0" fmla="*/ 1324960 h 1324960"/>
              <a:gd name="connsiteX1" fmla="*/ 1862137 w 1876425"/>
              <a:gd name="connsiteY1" fmla="*/ 1310673 h 1324960"/>
              <a:gd name="connsiteX2" fmla="*/ 1852612 w 1876425"/>
              <a:gd name="connsiteY2" fmla="*/ 1272573 h 1324960"/>
              <a:gd name="connsiteX3" fmla="*/ 1843087 w 1876425"/>
              <a:gd name="connsiteY3" fmla="*/ 1258285 h 1324960"/>
              <a:gd name="connsiteX4" fmla="*/ 1824037 w 1876425"/>
              <a:gd name="connsiteY4" fmla="*/ 1220185 h 1324960"/>
              <a:gd name="connsiteX5" fmla="*/ 1819275 w 1876425"/>
              <a:gd name="connsiteY5" fmla="*/ 1201135 h 1324960"/>
              <a:gd name="connsiteX6" fmla="*/ 1809750 w 1876425"/>
              <a:gd name="connsiteY6" fmla="*/ 1186848 h 1324960"/>
              <a:gd name="connsiteX7" fmla="*/ 1795462 w 1876425"/>
              <a:gd name="connsiteY7" fmla="*/ 1163035 h 1324960"/>
              <a:gd name="connsiteX8" fmla="*/ 1785937 w 1876425"/>
              <a:gd name="connsiteY8" fmla="*/ 1148748 h 1324960"/>
              <a:gd name="connsiteX9" fmla="*/ 1762125 w 1876425"/>
              <a:gd name="connsiteY9" fmla="*/ 1110648 h 1324960"/>
              <a:gd name="connsiteX10" fmla="*/ 1724025 w 1876425"/>
              <a:gd name="connsiteY10" fmla="*/ 1043973 h 1324960"/>
              <a:gd name="connsiteX11" fmla="*/ 1690687 w 1876425"/>
              <a:gd name="connsiteY11" fmla="*/ 991585 h 1324960"/>
              <a:gd name="connsiteX12" fmla="*/ 1681162 w 1876425"/>
              <a:gd name="connsiteY12" fmla="*/ 977298 h 1324960"/>
              <a:gd name="connsiteX13" fmla="*/ 1662112 w 1876425"/>
              <a:gd name="connsiteY13" fmla="*/ 953485 h 1324960"/>
              <a:gd name="connsiteX14" fmla="*/ 1638300 w 1876425"/>
              <a:gd name="connsiteY14" fmla="*/ 924910 h 1324960"/>
              <a:gd name="connsiteX15" fmla="*/ 1628775 w 1876425"/>
              <a:gd name="connsiteY15" fmla="*/ 905860 h 1324960"/>
              <a:gd name="connsiteX16" fmla="*/ 1585912 w 1876425"/>
              <a:gd name="connsiteY16" fmla="*/ 848710 h 1324960"/>
              <a:gd name="connsiteX17" fmla="*/ 1566862 w 1876425"/>
              <a:gd name="connsiteY17" fmla="*/ 834423 h 1324960"/>
              <a:gd name="connsiteX18" fmla="*/ 1543050 w 1876425"/>
              <a:gd name="connsiteY18" fmla="*/ 805848 h 1324960"/>
              <a:gd name="connsiteX19" fmla="*/ 1528762 w 1876425"/>
              <a:gd name="connsiteY19" fmla="*/ 782035 h 1324960"/>
              <a:gd name="connsiteX20" fmla="*/ 1514475 w 1876425"/>
              <a:gd name="connsiteY20" fmla="*/ 767748 h 1324960"/>
              <a:gd name="connsiteX21" fmla="*/ 1495425 w 1876425"/>
              <a:gd name="connsiteY21" fmla="*/ 743935 h 1324960"/>
              <a:gd name="connsiteX22" fmla="*/ 1466850 w 1876425"/>
              <a:gd name="connsiteY22" fmla="*/ 724885 h 1324960"/>
              <a:gd name="connsiteX23" fmla="*/ 1428750 w 1876425"/>
              <a:gd name="connsiteY23" fmla="*/ 691548 h 1324960"/>
              <a:gd name="connsiteX24" fmla="*/ 1414462 w 1876425"/>
              <a:gd name="connsiteY24" fmla="*/ 682023 h 1324960"/>
              <a:gd name="connsiteX25" fmla="*/ 1395412 w 1876425"/>
              <a:gd name="connsiteY25" fmla="*/ 667735 h 1324960"/>
              <a:gd name="connsiteX26" fmla="*/ 1357312 w 1876425"/>
              <a:gd name="connsiteY26" fmla="*/ 643923 h 1324960"/>
              <a:gd name="connsiteX27" fmla="*/ 1343025 w 1876425"/>
              <a:gd name="connsiteY27" fmla="*/ 639160 h 1324960"/>
              <a:gd name="connsiteX28" fmla="*/ 1319212 w 1876425"/>
              <a:gd name="connsiteY28" fmla="*/ 624873 h 1324960"/>
              <a:gd name="connsiteX29" fmla="*/ 1304925 w 1876425"/>
              <a:gd name="connsiteY29" fmla="*/ 615348 h 1324960"/>
              <a:gd name="connsiteX30" fmla="*/ 1290637 w 1876425"/>
              <a:gd name="connsiteY30" fmla="*/ 596298 h 1324960"/>
              <a:gd name="connsiteX31" fmla="*/ 1252537 w 1876425"/>
              <a:gd name="connsiteY31" fmla="*/ 577248 h 1324960"/>
              <a:gd name="connsiteX32" fmla="*/ 1233487 w 1876425"/>
              <a:gd name="connsiteY32" fmla="*/ 562960 h 1324960"/>
              <a:gd name="connsiteX33" fmla="*/ 1214437 w 1876425"/>
              <a:gd name="connsiteY33" fmla="*/ 553435 h 1324960"/>
              <a:gd name="connsiteX34" fmla="*/ 1200150 w 1876425"/>
              <a:gd name="connsiteY34" fmla="*/ 539148 h 1324960"/>
              <a:gd name="connsiteX35" fmla="*/ 1166812 w 1876425"/>
              <a:gd name="connsiteY35" fmla="*/ 524860 h 1324960"/>
              <a:gd name="connsiteX36" fmla="*/ 1152525 w 1876425"/>
              <a:gd name="connsiteY36" fmla="*/ 515335 h 1324960"/>
              <a:gd name="connsiteX37" fmla="*/ 1104900 w 1876425"/>
              <a:gd name="connsiteY37" fmla="*/ 486760 h 1324960"/>
              <a:gd name="connsiteX38" fmla="*/ 1071562 w 1876425"/>
              <a:gd name="connsiteY38" fmla="*/ 458185 h 1324960"/>
              <a:gd name="connsiteX39" fmla="*/ 1019175 w 1876425"/>
              <a:gd name="connsiteY39" fmla="*/ 434373 h 1324960"/>
              <a:gd name="connsiteX40" fmla="*/ 1000125 w 1876425"/>
              <a:gd name="connsiteY40" fmla="*/ 420085 h 1324960"/>
              <a:gd name="connsiteX41" fmla="*/ 942975 w 1876425"/>
              <a:gd name="connsiteY41" fmla="*/ 386748 h 1324960"/>
              <a:gd name="connsiteX42" fmla="*/ 881062 w 1876425"/>
              <a:gd name="connsiteY42" fmla="*/ 348648 h 1324960"/>
              <a:gd name="connsiteX43" fmla="*/ 862012 w 1876425"/>
              <a:gd name="connsiteY43" fmla="*/ 334360 h 1324960"/>
              <a:gd name="connsiteX44" fmla="*/ 842962 w 1876425"/>
              <a:gd name="connsiteY44" fmla="*/ 324835 h 1324960"/>
              <a:gd name="connsiteX45" fmla="*/ 828675 w 1876425"/>
              <a:gd name="connsiteY45" fmla="*/ 315310 h 1324960"/>
              <a:gd name="connsiteX46" fmla="*/ 800100 w 1876425"/>
              <a:gd name="connsiteY46" fmla="*/ 301023 h 1324960"/>
              <a:gd name="connsiteX47" fmla="*/ 785812 w 1876425"/>
              <a:gd name="connsiteY47" fmla="*/ 291498 h 1324960"/>
              <a:gd name="connsiteX48" fmla="*/ 766762 w 1876425"/>
              <a:gd name="connsiteY48" fmla="*/ 281973 h 1324960"/>
              <a:gd name="connsiteX49" fmla="*/ 752475 w 1876425"/>
              <a:gd name="connsiteY49" fmla="*/ 272448 h 1324960"/>
              <a:gd name="connsiteX50" fmla="*/ 719137 w 1876425"/>
              <a:gd name="connsiteY50" fmla="*/ 253398 h 1324960"/>
              <a:gd name="connsiteX51" fmla="*/ 704850 w 1876425"/>
              <a:gd name="connsiteY51" fmla="*/ 243873 h 1324960"/>
              <a:gd name="connsiteX52" fmla="*/ 681037 w 1876425"/>
              <a:gd name="connsiteY52" fmla="*/ 234348 h 1324960"/>
              <a:gd name="connsiteX53" fmla="*/ 647700 w 1876425"/>
              <a:gd name="connsiteY53" fmla="*/ 220060 h 1324960"/>
              <a:gd name="connsiteX54" fmla="*/ 600075 w 1876425"/>
              <a:gd name="connsiteY54" fmla="*/ 191485 h 1324960"/>
              <a:gd name="connsiteX55" fmla="*/ 576262 w 1876425"/>
              <a:gd name="connsiteY55" fmla="*/ 181960 h 1324960"/>
              <a:gd name="connsiteX56" fmla="*/ 547687 w 1876425"/>
              <a:gd name="connsiteY56" fmla="*/ 172435 h 1324960"/>
              <a:gd name="connsiteX57" fmla="*/ 500062 w 1876425"/>
              <a:gd name="connsiteY57" fmla="*/ 148623 h 1324960"/>
              <a:gd name="connsiteX58" fmla="*/ 485775 w 1876425"/>
              <a:gd name="connsiteY58" fmla="*/ 139098 h 1324960"/>
              <a:gd name="connsiteX59" fmla="*/ 442912 w 1876425"/>
              <a:gd name="connsiteY59" fmla="*/ 115285 h 1324960"/>
              <a:gd name="connsiteX60" fmla="*/ 428625 w 1876425"/>
              <a:gd name="connsiteY60" fmla="*/ 105760 h 1324960"/>
              <a:gd name="connsiteX61" fmla="*/ 385762 w 1876425"/>
              <a:gd name="connsiteY61" fmla="*/ 96235 h 1324960"/>
              <a:gd name="connsiteX62" fmla="*/ 361950 w 1876425"/>
              <a:gd name="connsiteY62" fmla="*/ 86710 h 1324960"/>
              <a:gd name="connsiteX63" fmla="*/ 333375 w 1876425"/>
              <a:gd name="connsiteY63" fmla="*/ 77185 h 1324960"/>
              <a:gd name="connsiteX64" fmla="*/ 304800 w 1876425"/>
              <a:gd name="connsiteY64" fmla="*/ 67660 h 1324960"/>
              <a:gd name="connsiteX65" fmla="*/ 290512 w 1876425"/>
              <a:gd name="connsiteY65" fmla="*/ 58135 h 1324960"/>
              <a:gd name="connsiteX66" fmla="*/ 257175 w 1876425"/>
              <a:gd name="connsiteY66" fmla="*/ 48610 h 1324960"/>
              <a:gd name="connsiteX67" fmla="*/ 209550 w 1876425"/>
              <a:gd name="connsiteY67" fmla="*/ 39085 h 1324960"/>
              <a:gd name="connsiteX68" fmla="*/ 180975 w 1876425"/>
              <a:gd name="connsiteY68" fmla="*/ 29560 h 1324960"/>
              <a:gd name="connsiteX69" fmla="*/ 142875 w 1876425"/>
              <a:gd name="connsiteY69" fmla="*/ 20035 h 1324960"/>
              <a:gd name="connsiteX70" fmla="*/ 114300 w 1876425"/>
              <a:gd name="connsiteY70" fmla="*/ 10510 h 1324960"/>
              <a:gd name="connsiteX71" fmla="*/ 61912 w 1876425"/>
              <a:gd name="connsiteY71" fmla="*/ 5748 h 1324960"/>
              <a:gd name="connsiteX72" fmla="*/ 0 w 1876425"/>
              <a:gd name="connsiteY72" fmla="*/ 985 h 132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876425" h="1324960">
                <a:moveTo>
                  <a:pt x="1876425" y="1324960"/>
                </a:moveTo>
                <a:cubicBezTo>
                  <a:pt x="1871662" y="1320198"/>
                  <a:pt x="1864924" y="1316804"/>
                  <a:pt x="1862137" y="1310673"/>
                </a:cubicBezTo>
                <a:cubicBezTo>
                  <a:pt x="1856720" y="1298756"/>
                  <a:pt x="1859873" y="1283465"/>
                  <a:pt x="1852612" y="1272573"/>
                </a:cubicBezTo>
                <a:lnTo>
                  <a:pt x="1843087" y="1258285"/>
                </a:lnTo>
                <a:cubicBezTo>
                  <a:pt x="1828283" y="1213871"/>
                  <a:pt x="1854027" y="1287664"/>
                  <a:pt x="1824037" y="1220185"/>
                </a:cubicBezTo>
                <a:cubicBezTo>
                  <a:pt x="1821379" y="1214204"/>
                  <a:pt x="1821853" y="1207151"/>
                  <a:pt x="1819275" y="1201135"/>
                </a:cubicBezTo>
                <a:cubicBezTo>
                  <a:pt x="1817020" y="1195874"/>
                  <a:pt x="1812784" y="1191702"/>
                  <a:pt x="1809750" y="1186848"/>
                </a:cubicBezTo>
                <a:cubicBezTo>
                  <a:pt x="1804844" y="1178998"/>
                  <a:pt x="1800368" y="1170885"/>
                  <a:pt x="1795462" y="1163035"/>
                </a:cubicBezTo>
                <a:cubicBezTo>
                  <a:pt x="1792428" y="1158181"/>
                  <a:pt x="1788497" y="1153867"/>
                  <a:pt x="1785937" y="1148748"/>
                </a:cubicBezTo>
                <a:cubicBezTo>
                  <a:pt x="1767897" y="1112668"/>
                  <a:pt x="1787195" y="1135718"/>
                  <a:pt x="1762125" y="1110648"/>
                </a:cubicBezTo>
                <a:cubicBezTo>
                  <a:pt x="1752384" y="1061948"/>
                  <a:pt x="1765524" y="1109186"/>
                  <a:pt x="1724025" y="1043973"/>
                </a:cubicBezTo>
                <a:lnTo>
                  <a:pt x="1690687" y="991585"/>
                </a:lnTo>
                <a:cubicBezTo>
                  <a:pt x="1687592" y="986770"/>
                  <a:pt x="1684738" y="981767"/>
                  <a:pt x="1681162" y="977298"/>
                </a:cubicBezTo>
                <a:cubicBezTo>
                  <a:pt x="1674812" y="969360"/>
                  <a:pt x="1667751" y="961943"/>
                  <a:pt x="1662112" y="953485"/>
                </a:cubicBezTo>
                <a:cubicBezTo>
                  <a:pt x="1642777" y="924482"/>
                  <a:pt x="1664340" y="942270"/>
                  <a:pt x="1638300" y="924910"/>
                </a:cubicBezTo>
                <a:cubicBezTo>
                  <a:pt x="1635125" y="918560"/>
                  <a:pt x="1632428" y="911948"/>
                  <a:pt x="1628775" y="905860"/>
                </a:cubicBezTo>
                <a:cubicBezTo>
                  <a:pt x="1617954" y="887826"/>
                  <a:pt x="1600691" y="863489"/>
                  <a:pt x="1585912" y="848710"/>
                </a:cubicBezTo>
                <a:cubicBezTo>
                  <a:pt x="1580299" y="843097"/>
                  <a:pt x="1573212" y="839185"/>
                  <a:pt x="1566862" y="834423"/>
                </a:cubicBezTo>
                <a:cubicBezTo>
                  <a:pt x="1522447" y="767798"/>
                  <a:pt x="1598042" y="879170"/>
                  <a:pt x="1543050" y="805848"/>
                </a:cubicBezTo>
                <a:cubicBezTo>
                  <a:pt x="1537496" y="798443"/>
                  <a:pt x="1534316" y="789440"/>
                  <a:pt x="1528762" y="782035"/>
                </a:cubicBezTo>
                <a:cubicBezTo>
                  <a:pt x="1524721" y="776647"/>
                  <a:pt x="1518910" y="772817"/>
                  <a:pt x="1514475" y="767748"/>
                </a:cubicBezTo>
                <a:cubicBezTo>
                  <a:pt x="1507781" y="760098"/>
                  <a:pt x="1502981" y="750735"/>
                  <a:pt x="1495425" y="743935"/>
                </a:cubicBezTo>
                <a:cubicBezTo>
                  <a:pt x="1486916" y="736277"/>
                  <a:pt x="1476108" y="731618"/>
                  <a:pt x="1466850" y="724885"/>
                </a:cubicBezTo>
                <a:cubicBezTo>
                  <a:pt x="1406769" y="681190"/>
                  <a:pt x="1470770" y="726564"/>
                  <a:pt x="1428750" y="691548"/>
                </a:cubicBezTo>
                <a:cubicBezTo>
                  <a:pt x="1424353" y="687884"/>
                  <a:pt x="1419120" y="685350"/>
                  <a:pt x="1414462" y="682023"/>
                </a:cubicBezTo>
                <a:cubicBezTo>
                  <a:pt x="1408003" y="677409"/>
                  <a:pt x="1402016" y="672138"/>
                  <a:pt x="1395412" y="667735"/>
                </a:cubicBezTo>
                <a:cubicBezTo>
                  <a:pt x="1382951" y="659428"/>
                  <a:pt x="1370460" y="651095"/>
                  <a:pt x="1357312" y="643923"/>
                </a:cubicBezTo>
                <a:cubicBezTo>
                  <a:pt x="1352905" y="641519"/>
                  <a:pt x="1347515" y="641405"/>
                  <a:pt x="1343025" y="639160"/>
                </a:cubicBezTo>
                <a:cubicBezTo>
                  <a:pt x="1334746" y="635020"/>
                  <a:pt x="1327062" y="629779"/>
                  <a:pt x="1319212" y="624873"/>
                </a:cubicBezTo>
                <a:cubicBezTo>
                  <a:pt x="1314358" y="621840"/>
                  <a:pt x="1308972" y="619395"/>
                  <a:pt x="1304925" y="615348"/>
                </a:cubicBezTo>
                <a:cubicBezTo>
                  <a:pt x="1299312" y="609735"/>
                  <a:pt x="1297056" y="600967"/>
                  <a:pt x="1290637" y="596298"/>
                </a:cubicBezTo>
                <a:cubicBezTo>
                  <a:pt x="1279154" y="587947"/>
                  <a:pt x="1263896" y="585768"/>
                  <a:pt x="1252537" y="577248"/>
                </a:cubicBezTo>
                <a:cubicBezTo>
                  <a:pt x="1246187" y="572485"/>
                  <a:pt x="1240218" y="567167"/>
                  <a:pt x="1233487" y="562960"/>
                </a:cubicBezTo>
                <a:cubicBezTo>
                  <a:pt x="1227467" y="559197"/>
                  <a:pt x="1220214" y="557561"/>
                  <a:pt x="1214437" y="553435"/>
                </a:cubicBezTo>
                <a:cubicBezTo>
                  <a:pt x="1208957" y="549520"/>
                  <a:pt x="1205925" y="542613"/>
                  <a:pt x="1200150" y="539148"/>
                </a:cubicBezTo>
                <a:cubicBezTo>
                  <a:pt x="1189783" y="532928"/>
                  <a:pt x="1177626" y="530267"/>
                  <a:pt x="1166812" y="524860"/>
                </a:cubicBezTo>
                <a:cubicBezTo>
                  <a:pt x="1161693" y="522300"/>
                  <a:pt x="1157400" y="518335"/>
                  <a:pt x="1152525" y="515335"/>
                </a:cubicBezTo>
                <a:cubicBezTo>
                  <a:pt x="1136758" y="505632"/>
                  <a:pt x="1117991" y="499851"/>
                  <a:pt x="1104900" y="486760"/>
                </a:cubicBezTo>
                <a:cubicBezTo>
                  <a:pt x="1089388" y="471248"/>
                  <a:pt x="1088487" y="467856"/>
                  <a:pt x="1071562" y="458185"/>
                </a:cubicBezTo>
                <a:cubicBezTo>
                  <a:pt x="1018450" y="427836"/>
                  <a:pt x="1098627" y="477711"/>
                  <a:pt x="1019175" y="434373"/>
                </a:cubicBezTo>
                <a:cubicBezTo>
                  <a:pt x="1012207" y="430572"/>
                  <a:pt x="1006856" y="424292"/>
                  <a:pt x="1000125" y="420085"/>
                </a:cubicBezTo>
                <a:cubicBezTo>
                  <a:pt x="969129" y="400712"/>
                  <a:pt x="984039" y="420968"/>
                  <a:pt x="942975" y="386748"/>
                </a:cubicBezTo>
                <a:cubicBezTo>
                  <a:pt x="886484" y="339671"/>
                  <a:pt x="943960" y="382956"/>
                  <a:pt x="881062" y="348648"/>
                </a:cubicBezTo>
                <a:cubicBezTo>
                  <a:pt x="874094" y="344847"/>
                  <a:pt x="868743" y="338567"/>
                  <a:pt x="862012" y="334360"/>
                </a:cubicBezTo>
                <a:cubicBezTo>
                  <a:pt x="855992" y="330597"/>
                  <a:pt x="849126" y="328357"/>
                  <a:pt x="842962" y="324835"/>
                </a:cubicBezTo>
                <a:cubicBezTo>
                  <a:pt x="837992" y="321995"/>
                  <a:pt x="833678" y="318090"/>
                  <a:pt x="828675" y="315310"/>
                </a:cubicBezTo>
                <a:cubicBezTo>
                  <a:pt x="819366" y="310138"/>
                  <a:pt x="809409" y="306195"/>
                  <a:pt x="800100" y="301023"/>
                </a:cubicBezTo>
                <a:cubicBezTo>
                  <a:pt x="795096" y="298243"/>
                  <a:pt x="790782" y="294338"/>
                  <a:pt x="785812" y="291498"/>
                </a:cubicBezTo>
                <a:cubicBezTo>
                  <a:pt x="779648" y="287976"/>
                  <a:pt x="772926" y="285495"/>
                  <a:pt x="766762" y="281973"/>
                </a:cubicBezTo>
                <a:cubicBezTo>
                  <a:pt x="761792" y="279133"/>
                  <a:pt x="757383" y="275393"/>
                  <a:pt x="752475" y="272448"/>
                </a:cubicBezTo>
                <a:cubicBezTo>
                  <a:pt x="741500" y="265863"/>
                  <a:pt x="730112" y="259983"/>
                  <a:pt x="719137" y="253398"/>
                </a:cubicBezTo>
                <a:cubicBezTo>
                  <a:pt x="714229" y="250453"/>
                  <a:pt x="709969" y="246433"/>
                  <a:pt x="704850" y="243873"/>
                </a:cubicBezTo>
                <a:cubicBezTo>
                  <a:pt x="697203" y="240050"/>
                  <a:pt x="688684" y="238171"/>
                  <a:pt x="681037" y="234348"/>
                </a:cubicBezTo>
                <a:cubicBezTo>
                  <a:pt x="648145" y="217902"/>
                  <a:pt x="687351" y="229974"/>
                  <a:pt x="647700" y="220060"/>
                </a:cubicBezTo>
                <a:cubicBezTo>
                  <a:pt x="625025" y="204944"/>
                  <a:pt x="622041" y="201248"/>
                  <a:pt x="600075" y="191485"/>
                </a:cubicBezTo>
                <a:cubicBezTo>
                  <a:pt x="592263" y="188013"/>
                  <a:pt x="584296" y="184882"/>
                  <a:pt x="576262" y="181960"/>
                </a:cubicBezTo>
                <a:cubicBezTo>
                  <a:pt x="566826" y="178529"/>
                  <a:pt x="556296" y="177601"/>
                  <a:pt x="547687" y="172435"/>
                </a:cubicBezTo>
                <a:cubicBezTo>
                  <a:pt x="481450" y="132693"/>
                  <a:pt x="564882" y="181033"/>
                  <a:pt x="500062" y="148623"/>
                </a:cubicBezTo>
                <a:cubicBezTo>
                  <a:pt x="494943" y="146063"/>
                  <a:pt x="490629" y="142132"/>
                  <a:pt x="485775" y="139098"/>
                </a:cubicBezTo>
                <a:cubicBezTo>
                  <a:pt x="422315" y="99435"/>
                  <a:pt x="495979" y="145610"/>
                  <a:pt x="442912" y="115285"/>
                </a:cubicBezTo>
                <a:cubicBezTo>
                  <a:pt x="437942" y="112445"/>
                  <a:pt x="434055" y="107570"/>
                  <a:pt x="428625" y="105760"/>
                </a:cubicBezTo>
                <a:cubicBezTo>
                  <a:pt x="414740" y="101132"/>
                  <a:pt x="399835" y="100256"/>
                  <a:pt x="385762" y="96235"/>
                </a:cubicBezTo>
                <a:cubicBezTo>
                  <a:pt x="377542" y="93886"/>
                  <a:pt x="369984" y="89632"/>
                  <a:pt x="361950" y="86710"/>
                </a:cubicBezTo>
                <a:cubicBezTo>
                  <a:pt x="352514" y="83279"/>
                  <a:pt x="342900" y="80360"/>
                  <a:pt x="333375" y="77185"/>
                </a:cubicBezTo>
                <a:cubicBezTo>
                  <a:pt x="323850" y="74010"/>
                  <a:pt x="313154" y="73229"/>
                  <a:pt x="304800" y="67660"/>
                </a:cubicBezTo>
                <a:cubicBezTo>
                  <a:pt x="300037" y="64485"/>
                  <a:pt x="295827" y="60261"/>
                  <a:pt x="290512" y="58135"/>
                </a:cubicBezTo>
                <a:cubicBezTo>
                  <a:pt x="279782" y="53843"/>
                  <a:pt x="268436" y="51209"/>
                  <a:pt x="257175" y="48610"/>
                </a:cubicBezTo>
                <a:cubicBezTo>
                  <a:pt x="219971" y="40025"/>
                  <a:pt x="239441" y="48053"/>
                  <a:pt x="209550" y="39085"/>
                </a:cubicBezTo>
                <a:cubicBezTo>
                  <a:pt x="199933" y="36200"/>
                  <a:pt x="190715" y="31995"/>
                  <a:pt x="180975" y="29560"/>
                </a:cubicBezTo>
                <a:cubicBezTo>
                  <a:pt x="168275" y="26385"/>
                  <a:pt x="155294" y="24175"/>
                  <a:pt x="142875" y="20035"/>
                </a:cubicBezTo>
                <a:cubicBezTo>
                  <a:pt x="133350" y="16860"/>
                  <a:pt x="124299" y="11419"/>
                  <a:pt x="114300" y="10510"/>
                </a:cubicBezTo>
                <a:lnTo>
                  <a:pt x="61912" y="5748"/>
                </a:lnTo>
                <a:cubicBezTo>
                  <a:pt x="7309" y="0"/>
                  <a:pt x="41961" y="985"/>
                  <a:pt x="0" y="985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000100" y="25804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71405" y="3143248"/>
            <a:ext cx="785819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-32" y="2857496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75" name="자유형 74"/>
          <p:cNvSpPr/>
          <p:nvPr/>
        </p:nvSpPr>
        <p:spPr>
          <a:xfrm>
            <a:off x="771525" y="2676525"/>
            <a:ext cx="1833563" cy="695325"/>
          </a:xfrm>
          <a:custGeom>
            <a:avLst/>
            <a:gdLst>
              <a:gd name="connsiteX0" fmla="*/ 0 w 1833563"/>
              <a:gd name="connsiteY0" fmla="*/ 695325 h 695325"/>
              <a:gd name="connsiteX1" fmla="*/ 147638 w 1833563"/>
              <a:gd name="connsiteY1" fmla="*/ 690563 h 695325"/>
              <a:gd name="connsiteX2" fmla="*/ 171450 w 1833563"/>
              <a:gd name="connsiteY2" fmla="*/ 685800 h 695325"/>
              <a:gd name="connsiteX3" fmla="*/ 238125 w 1833563"/>
              <a:gd name="connsiteY3" fmla="*/ 676275 h 695325"/>
              <a:gd name="connsiteX4" fmla="*/ 285750 w 1833563"/>
              <a:gd name="connsiteY4" fmla="*/ 666750 h 695325"/>
              <a:gd name="connsiteX5" fmla="*/ 309563 w 1833563"/>
              <a:gd name="connsiteY5" fmla="*/ 657225 h 695325"/>
              <a:gd name="connsiteX6" fmla="*/ 352425 w 1833563"/>
              <a:gd name="connsiteY6" fmla="*/ 647700 h 695325"/>
              <a:gd name="connsiteX7" fmla="*/ 366713 w 1833563"/>
              <a:gd name="connsiteY7" fmla="*/ 642938 h 695325"/>
              <a:gd name="connsiteX8" fmla="*/ 385763 w 1833563"/>
              <a:gd name="connsiteY8" fmla="*/ 638175 h 695325"/>
              <a:gd name="connsiteX9" fmla="*/ 442913 w 1833563"/>
              <a:gd name="connsiteY9" fmla="*/ 619125 h 695325"/>
              <a:gd name="connsiteX10" fmla="*/ 457200 w 1833563"/>
              <a:gd name="connsiteY10" fmla="*/ 614363 h 695325"/>
              <a:gd name="connsiteX11" fmla="*/ 476250 w 1833563"/>
              <a:gd name="connsiteY11" fmla="*/ 609600 h 695325"/>
              <a:gd name="connsiteX12" fmla="*/ 490538 w 1833563"/>
              <a:gd name="connsiteY12" fmla="*/ 600075 h 695325"/>
              <a:gd name="connsiteX13" fmla="*/ 528638 w 1833563"/>
              <a:gd name="connsiteY13" fmla="*/ 585788 h 695325"/>
              <a:gd name="connsiteX14" fmla="*/ 552450 w 1833563"/>
              <a:gd name="connsiteY14" fmla="*/ 581025 h 695325"/>
              <a:gd name="connsiteX15" fmla="*/ 566738 w 1833563"/>
              <a:gd name="connsiteY15" fmla="*/ 571500 h 695325"/>
              <a:gd name="connsiteX16" fmla="*/ 595313 w 1833563"/>
              <a:gd name="connsiteY16" fmla="*/ 561975 h 695325"/>
              <a:gd name="connsiteX17" fmla="*/ 609600 w 1833563"/>
              <a:gd name="connsiteY17" fmla="*/ 557213 h 695325"/>
              <a:gd name="connsiteX18" fmla="*/ 633413 w 1833563"/>
              <a:gd name="connsiteY18" fmla="*/ 542925 h 695325"/>
              <a:gd name="connsiteX19" fmla="*/ 647700 w 1833563"/>
              <a:gd name="connsiteY19" fmla="*/ 538163 h 695325"/>
              <a:gd name="connsiteX20" fmla="*/ 695325 w 1833563"/>
              <a:gd name="connsiteY20" fmla="*/ 519113 h 695325"/>
              <a:gd name="connsiteX21" fmla="*/ 709613 w 1833563"/>
              <a:gd name="connsiteY21" fmla="*/ 509588 h 695325"/>
              <a:gd name="connsiteX22" fmla="*/ 742950 w 1833563"/>
              <a:gd name="connsiteY22" fmla="*/ 500063 h 695325"/>
              <a:gd name="connsiteX23" fmla="*/ 766763 w 1833563"/>
              <a:gd name="connsiteY23" fmla="*/ 490538 h 695325"/>
              <a:gd name="connsiteX24" fmla="*/ 785813 w 1833563"/>
              <a:gd name="connsiteY24" fmla="*/ 481013 h 695325"/>
              <a:gd name="connsiteX25" fmla="*/ 823913 w 1833563"/>
              <a:gd name="connsiteY25" fmla="*/ 466725 h 695325"/>
              <a:gd name="connsiteX26" fmla="*/ 852488 w 1833563"/>
              <a:gd name="connsiteY26" fmla="*/ 452438 h 695325"/>
              <a:gd name="connsiteX27" fmla="*/ 909638 w 1833563"/>
              <a:gd name="connsiteY27" fmla="*/ 409575 h 695325"/>
              <a:gd name="connsiteX28" fmla="*/ 928688 w 1833563"/>
              <a:gd name="connsiteY28" fmla="*/ 395288 h 695325"/>
              <a:gd name="connsiteX29" fmla="*/ 947738 w 1833563"/>
              <a:gd name="connsiteY29" fmla="*/ 381000 h 695325"/>
              <a:gd name="connsiteX30" fmla="*/ 976313 w 1833563"/>
              <a:gd name="connsiteY30" fmla="*/ 361950 h 695325"/>
              <a:gd name="connsiteX31" fmla="*/ 990600 w 1833563"/>
              <a:gd name="connsiteY31" fmla="*/ 352425 h 695325"/>
              <a:gd name="connsiteX32" fmla="*/ 1004888 w 1833563"/>
              <a:gd name="connsiteY32" fmla="*/ 338138 h 695325"/>
              <a:gd name="connsiteX33" fmla="*/ 1019175 w 1833563"/>
              <a:gd name="connsiteY33" fmla="*/ 333375 h 695325"/>
              <a:gd name="connsiteX34" fmla="*/ 1057275 w 1833563"/>
              <a:gd name="connsiteY34" fmla="*/ 314325 h 695325"/>
              <a:gd name="connsiteX35" fmla="*/ 1090613 w 1833563"/>
              <a:gd name="connsiteY35" fmla="*/ 290513 h 695325"/>
              <a:gd name="connsiteX36" fmla="*/ 1133475 w 1833563"/>
              <a:gd name="connsiteY36" fmla="*/ 266700 h 695325"/>
              <a:gd name="connsiteX37" fmla="*/ 1162050 w 1833563"/>
              <a:gd name="connsiteY37" fmla="*/ 252413 h 695325"/>
              <a:gd name="connsiteX38" fmla="*/ 1200150 w 1833563"/>
              <a:gd name="connsiteY38" fmla="*/ 238125 h 695325"/>
              <a:gd name="connsiteX39" fmla="*/ 1219200 w 1833563"/>
              <a:gd name="connsiteY39" fmla="*/ 228600 h 695325"/>
              <a:gd name="connsiteX40" fmla="*/ 1233488 w 1833563"/>
              <a:gd name="connsiteY40" fmla="*/ 219075 h 695325"/>
              <a:gd name="connsiteX41" fmla="*/ 1276350 w 1833563"/>
              <a:gd name="connsiteY41" fmla="*/ 209550 h 695325"/>
              <a:gd name="connsiteX42" fmla="*/ 1309688 w 1833563"/>
              <a:gd name="connsiteY42" fmla="*/ 195263 h 695325"/>
              <a:gd name="connsiteX43" fmla="*/ 1347788 w 1833563"/>
              <a:gd name="connsiteY43" fmla="*/ 180975 h 695325"/>
              <a:gd name="connsiteX44" fmla="*/ 1366838 w 1833563"/>
              <a:gd name="connsiteY44" fmla="*/ 171450 h 695325"/>
              <a:gd name="connsiteX45" fmla="*/ 1381125 w 1833563"/>
              <a:gd name="connsiteY45" fmla="*/ 161925 h 695325"/>
              <a:gd name="connsiteX46" fmla="*/ 1395413 w 1833563"/>
              <a:gd name="connsiteY46" fmla="*/ 157163 h 695325"/>
              <a:gd name="connsiteX47" fmla="*/ 1409700 w 1833563"/>
              <a:gd name="connsiteY47" fmla="*/ 147638 h 695325"/>
              <a:gd name="connsiteX48" fmla="*/ 1443038 w 1833563"/>
              <a:gd name="connsiteY48" fmla="*/ 138113 h 695325"/>
              <a:gd name="connsiteX49" fmla="*/ 1462088 w 1833563"/>
              <a:gd name="connsiteY49" fmla="*/ 128588 h 695325"/>
              <a:gd name="connsiteX50" fmla="*/ 1490663 w 1833563"/>
              <a:gd name="connsiteY50" fmla="*/ 119063 h 695325"/>
              <a:gd name="connsiteX51" fmla="*/ 1504950 w 1833563"/>
              <a:gd name="connsiteY51" fmla="*/ 109538 h 695325"/>
              <a:gd name="connsiteX52" fmla="*/ 1533525 w 1833563"/>
              <a:gd name="connsiteY52" fmla="*/ 100013 h 695325"/>
              <a:gd name="connsiteX53" fmla="*/ 1547813 w 1833563"/>
              <a:gd name="connsiteY53" fmla="*/ 90488 h 695325"/>
              <a:gd name="connsiteX54" fmla="*/ 1566863 w 1833563"/>
              <a:gd name="connsiteY54" fmla="*/ 85725 h 695325"/>
              <a:gd name="connsiteX55" fmla="*/ 1595438 w 1833563"/>
              <a:gd name="connsiteY55" fmla="*/ 76200 h 695325"/>
              <a:gd name="connsiteX56" fmla="*/ 1609725 w 1833563"/>
              <a:gd name="connsiteY56" fmla="*/ 71438 h 695325"/>
              <a:gd name="connsiteX57" fmla="*/ 1628775 w 1833563"/>
              <a:gd name="connsiteY57" fmla="*/ 61913 h 695325"/>
              <a:gd name="connsiteX58" fmla="*/ 1652588 w 1833563"/>
              <a:gd name="connsiteY58" fmla="*/ 57150 h 695325"/>
              <a:gd name="connsiteX59" fmla="*/ 1681163 w 1833563"/>
              <a:gd name="connsiteY59" fmla="*/ 47625 h 695325"/>
              <a:gd name="connsiteX60" fmla="*/ 1700213 w 1833563"/>
              <a:gd name="connsiteY60" fmla="*/ 42863 h 695325"/>
              <a:gd name="connsiteX61" fmla="*/ 1714500 w 1833563"/>
              <a:gd name="connsiteY61" fmla="*/ 38100 h 695325"/>
              <a:gd name="connsiteX62" fmla="*/ 1743075 w 1833563"/>
              <a:gd name="connsiteY62" fmla="*/ 23813 h 695325"/>
              <a:gd name="connsiteX63" fmla="*/ 1766888 w 1833563"/>
              <a:gd name="connsiteY63" fmla="*/ 19050 h 695325"/>
              <a:gd name="connsiteX64" fmla="*/ 1795463 w 1833563"/>
              <a:gd name="connsiteY64" fmla="*/ 9525 h 695325"/>
              <a:gd name="connsiteX65" fmla="*/ 1833563 w 1833563"/>
              <a:gd name="connsiteY65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33563" h="695325">
                <a:moveTo>
                  <a:pt x="0" y="695325"/>
                </a:moveTo>
                <a:cubicBezTo>
                  <a:pt x="49213" y="693738"/>
                  <a:pt x="98476" y="693294"/>
                  <a:pt x="147638" y="690563"/>
                </a:cubicBezTo>
                <a:cubicBezTo>
                  <a:pt x="155720" y="690114"/>
                  <a:pt x="163454" y="687062"/>
                  <a:pt x="171450" y="685800"/>
                </a:cubicBezTo>
                <a:cubicBezTo>
                  <a:pt x="193626" y="682298"/>
                  <a:pt x="216345" y="681720"/>
                  <a:pt x="238125" y="676275"/>
                </a:cubicBezTo>
                <a:cubicBezTo>
                  <a:pt x="266543" y="669171"/>
                  <a:pt x="250719" y="672589"/>
                  <a:pt x="285750" y="666750"/>
                </a:cubicBezTo>
                <a:cubicBezTo>
                  <a:pt x="293688" y="663575"/>
                  <a:pt x="301453" y="659928"/>
                  <a:pt x="309563" y="657225"/>
                </a:cubicBezTo>
                <a:cubicBezTo>
                  <a:pt x="324217" y="652341"/>
                  <a:pt x="337343" y="651470"/>
                  <a:pt x="352425" y="647700"/>
                </a:cubicBezTo>
                <a:cubicBezTo>
                  <a:pt x="357295" y="646482"/>
                  <a:pt x="361886" y="644317"/>
                  <a:pt x="366713" y="642938"/>
                </a:cubicBezTo>
                <a:cubicBezTo>
                  <a:pt x="373007" y="641140"/>
                  <a:pt x="379507" y="640100"/>
                  <a:pt x="385763" y="638175"/>
                </a:cubicBezTo>
                <a:cubicBezTo>
                  <a:pt x="385855" y="638147"/>
                  <a:pt x="430183" y="623368"/>
                  <a:pt x="442913" y="619125"/>
                </a:cubicBezTo>
                <a:cubicBezTo>
                  <a:pt x="447675" y="617538"/>
                  <a:pt x="452330" y="615581"/>
                  <a:pt x="457200" y="614363"/>
                </a:cubicBezTo>
                <a:lnTo>
                  <a:pt x="476250" y="609600"/>
                </a:lnTo>
                <a:cubicBezTo>
                  <a:pt x="481013" y="606425"/>
                  <a:pt x="485418" y="602635"/>
                  <a:pt x="490538" y="600075"/>
                </a:cubicBezTo>
                <a:cubicBezTo>
                  <a:pt x="494916" y="597886"/>
                  <a:pt x="520389" y="587850"/>
                  <a:pt x="528638" y="585788"/>
                </a:cubicBezTo>
                <a:cubicBezTo>
                  <a:pt x="536491" y="583825"/>
                  <a:pt x="544513" y="582613"/>
                  <a:pt x="552450" y="581025"/>
                </a:cubicBezTo>
                <a:cubicBezTo>
                  <a:pt x="557213" y="577850"/>
                  <a:pt x="561507" y="573825"/>
                  <a:pt x="566738" y="571500"/>
                </a:cubicBezTo>
                <a:cubicBezTo>
                  <a:pt x="575913" y="567422"/>
                  <a:pt x="585788" y="565150"/>
                  <a:pt x="595313" y="561975"/>
                </a:cubicBezTo>
                <a:cubicBezTo>
                  <a:pt x="600075" y="560388"/>
                  <a:pt x="605295" y="559796"/>
                  <a:pt x="609600" y="557213"/>
                </a:cubicBezTo>
                <a:cubicBezTo>
                  <a:pt x="617538" y="552450"/>
                  <a:pt x="625133" y="547065"/>
                  <a:pt x="633413" y="542925"/>
                </a:cubicBezTo>
                <a:cubicBezTo>
                  <a:pt x="637903" y="540680"/>
                  <a:pt x="643039" y="540027"/>
                  <a:pt x="647700" y="538163"/>
                </a:cubicBezTo>
                <a:cubicBezTo>
                  <a:pt x="701916" y="516476"/>
                  <a:pt x="662815" y="529949"/>
                  <a:pt x="695325" y="519113"/>
                </a:cubicBezTo>
                <a:cubicBezTo>
                  <a:pt x="700088" y="515938"/>
                  <a:pt x="704493" y="512148"/>
                  <a:pt x="709613" y="509588"/>
                </a:cubicBezTo>
                <a:cubicBezTo>
                  <a:pt x="718793" y="504998"/>
                  <a:pt x="733785" y="503118"/>
                  <a:pt x="742950" y="500063"/>
                </a:cubicBezTo>
                <a:cubicBezTo>
                  <a:pt x="751060" y="497360"/>
                  <a:pt x="758951" y="494010"/>
                  <a:pt x="766763" y="490538"/>
                </a:cubicBezTo>
                <a:cubicBezTo>
                  <a:pt x="773251" y="487655"/>
                  <a:pt x="779288" y="483810"/>
                  <a:pt x="785813" y="481013"/>
                </a:cubicBezTo>
                <a:cubicBezTo>
                  <a:pt x="814658" y="468650"/>
                  <a:pt x="784459" y="486452"/>
                  <a:pt x="823913" y="466725"/>
                </a:cubicBezTo>
                <a:cubicBezTo>
                  <a:pt x="860838" y="448262"/>
                  <a:pt x="816577" y="464406"/>
                  <a:pt x="852488" y="452438"/>
                </a:cubicBezTo>
                <a:lnTo>
                  <a:pt x="909638" y="409575"/>
                </a:lnTo>
                <a:lnTo>
                  <a:pt x="928688" y="395288"/>
                </a:lnTo>
                <a:cubicBezTo>
                  <a:pt x="935038" y="390525"/>
                  <a:pt x="941134" y="385403"/>
                  <a:pt x="947738" y="381000"/>
                </a:cubicBezTo>
                <a:lnTo>
                  <a:pt x="976313" y="361950"/>
                </a:lnTo>
                <a:cubicBezTo>
                  <a:pt x="981075" y="358775"/>
                  <a:pt x="986553" y="356472"/>
                  <a:pt x="990600" y="352425"/>
                </a:cubicBezTo>
                <a:cubicBezTo>
                  <a:pt x="995363" y="347663"/>
                  <a:pt x="999284" y="341874"/>
                  <a:pt x="1004888" y="338138"/>
                </a:cubicBezTo>
                <a:cubicBezTo>
                  <a:pt x="1009065" y="335353"/>
                  <a:pt x="1014413" y="334963"/>
                  <a:pt x="1019175" y="333375"/>
                </a:cubicBezTo>
                <a:cubicBezTo>
                  <a:pt x="1061483" y="301645"/>
                  <a:pt x="1015663" y="332159"/>
                  <a:pt x="1057275" y="314325"/>
                </a:cubicBezTo>
                <a:cubicBezTo>
                  <a:pt x="1063239" y="311769"/>
                  <a:pt x="1087685" y="292465"/>
                  <a:pt x="1090613" y="290513"/>
                </a:cubicBezTo>
                <a:cubicBezTo>
                  <a:pt x="1126311" y="266714"/>
                  <a:pt x="1101698" y="284858"/>
                  <a:pt x="1133475" y="266700"/>
                </a:cubicBezTo>
                <a:cubicBezTo>
                  <a:pt x="1159324" y="251929"/>
                  <a:pt x="1135857" y="261143"/>
                  <a:pt x="1162050" y="252413"/>
                </a:cubicBezTo>
                <a:cubicBezTo>
                  <a:pt x="1191396" y="232849"/>
                  <a:pt x="1158955" y="251857"/>
                  <a:pt x="1200150" y="238125"/>
                </a:cubicBezTo>
                <a:cubicBezTo>
                  <a:pt x="1206885" y="235880"/>
                  <a:pt x="1213036" y="232122"/>
                  <a:pt x="1219200" y="228600"/>
                </a:cubicBezTo>
                <a:cubicBezTo>
                  <a:pt x="1224170" y="225760"/>
                  <a:pt x="1228058" y="220885"/>
                  <a:pt x="1233488" y="219075"/>
                </a:cubicBezTo>
                <a:cubicBezTo>
                  <a:pt x="1247373" y="214447"/>
                  <a:pt x="1262063" y="212725"/>
                  <a:pt x="1276350" y="209550"/>
                </a:cubicBezTo>
                <a:cubicBezTo>
                  <a:pt x="1312223" y="185635"/>
                  <a:pt x="1266630" y="213716"/>
                  <a:pt x="1309688" y="195263"/>
                </a:cubicBezTo>
                <a:cubicBezTo>
                  <a:pt x="1352614" y="176867"/>
                  <a:pt x="1287385" y="193057"/>
                  <a:pt x="1347788" y="180975"/>
                </a:cubicBezTo>
                <a:cubicBezTo>
                  <a:pt x="1354138" y="177800"/>
                  <a:pt x="1360674" y="174972"/>
                  <a:pt x="1366838" y="171450"/>
                </a:cubicBezTo>
                <a:cubicBezTo>
                  <a:pt x="1371808" y="168610"/>
                  <a:pt x="1376006" y="164485"/>
                  <a:pt x="1381125" y="161925"/>
                </a:cubicBezTo>
                <a:cubicBezTo>
                  <a:pt x="1385615" y="159680"/>
                  <a:pt x="1390650" y="158750"/>
                  <a:pt x="1395413" y="157163"/>
                </a:cubicBezTo>
                <a:cubicBezTo>
                  <a:pt x="1400175" y="153988"/>
                  <a:pt x="1404581" y="150198"/>
                  <a:pt x="1409700" y="147638"/>
                </a:cubicBezTo>
                <a:cubicBezTo>
                  <a:pt x="1416535" y="144220"/>
                  <a:pt x="1436930" y="139640"/>
                  <a:pt x="1443038" y="138113"/>
                </a:cubicBezTo>
                <a:cubicBezTo>
                  <a:pt x="1449388" y="134938"/>
                  <a:pt x="1455496" y="131225"/>
                  <a:pt x="1462088" y="128588"/>
                </a:cubicBezTo>
                <a:cubicBezTo>
                  <a:pt x="1471410" y="124859"/>
                  <a:pt x="1490663" y="119063"/>
                  <a:pt x="1490663" y="119063"/>
                </a:cubicBezTo>
                <a:cubicBezTo>
                  <a:pt x="1495425" y="115888"/>
                  <a:pt x="1499720" y="111863"/>
                  <a:pt x="1504950" y="109538"/>
                </a:cubicBezTo>
                <a:cubicBezTo>
                  <a:pt x="1514125" y="105460"/>
                  <a:pt x="1533525" y="100013"/>
                  <a:pt x="1533525" y="100013"/>
                </a:cubicBezTo>
                <a:cubicBezTo>
                  <a:pt x="1538288" y="96838"/>
                  <a:pt x="1542552" y="92743"/>
                  <a:pt x="1547813" y="90488"/>
                </a:cubicBezTo>
                <a:cubicBezTo>
                  <a:pt x="1553829" y="87910"/>
                  <a:pt x="1560594" y="87606"/>
                  <a:pt x="1566863" y="85725"/>
                </a:cubicBezTo>
                <a:cubicBezTo>
                  <a:pt x="1576480" y="82840"/>
                  <a:pt x="1585913" y="79375"/>
                  <a:pt x="1595438" y="76200"/>
                </a:cubicBezTo>
                <a:cubicBezTo>
                  <a:pt x="1600200" y="74613"/>
                  <a:pt x="1605235" y="73683"/>
                  <a:pt x="1609725" y="71438"/>
                </a:cubicBezTo>
                <a:cubicBezTo>
                  <a:pt x="1616075" y="68263"/>
                  <a:pt x="1622040" y="64158"/>
                  <a:pt x="1628775" y="61913"/>
                </a:cubicBezTo>
                <a:cubicBezTo>
                  <a:pt x="1636454" y="59353"/>
                  <a:pt x="1644778" y="59280"/>
                  <a:pt x="1652588" y="57150"/>
                </a:cubicBezTo>
                <a:cubicBezTo>
                  <a:pt x="1662274" y="54508"/>
                  <a:pt x="1671422" y="50060"/>
                  <a:pt x="1681163" y="47625"/>
                </a:cubicBezTo>
                <a:cubicBezTo>
                  <a:pt x="1687513" y="46038"/>
                  <a:pt x="1693919" y="44661"/>
                  <a:pt x="1700213" y="42863"/>
                </a:cubicBezTo>
                <a:cubicBezTo>
                  <a:pt x="1705040" y="41484"/>
                  <a:pt x="1710010" y="40345"/>
                  <a:pt x="1714500" y="38100"/>
                </a:cubicBezTo>
                <a:cubicBezTo>
                  <a:pt x="1737779" y="26460"/>
                  <a:pt x="1719135" y="29798"/>
                  <a:pt x="1743075" y="23813"/>
                </a:cubicBezTo>
                <a:cubicBezTo>
                  <a:pt x="1750928" y="21850"/>
                  <a:pt x="1759078" y="21180"/>
                  <a:pt x="1766888" y="19050"/>
                </a:cubicBezTo>
                <a:cubicBezTo>
                  <a:pt x="1776574" y="16408"/>
                  <a:pt x="1785524" y="10945"/>
                  <a:pt x="1795463" y="9525"/>
                </a:cubicBezTo>
                <a:cubicBezTo>
                  <a:pt x="1831023" y="4445"/>
                  <a:pt x="1820863" y="12700"/>
                  <a:pt x="183356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28662" y="3080563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r>
              <a:rPr lang="en-US" altLang="ko-KR" sz="1200" dirty="0" smtClean="0"/>
              <a:t>?</a:t>
            </a: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키</a:t>
            </a:r>
            <a:endParaRPr lang="ko-KR" altLang="en-US" sz="1200" dirty="0"/>
          </a:p>
        </p:txBody>
      </p:sp>
      <p:sp>
        <p:nvSpPr>
          <p:cNvPr id="77" name="자유형 76"/>
          <p:cNvSpPr/>
          <p:nvPr/>
        </p:nvSpPr>
        <p:spPr>
          <a:xfrm>
            <a:off x="704850" y="2524125"/>
            <a:ext cx="3307059" cy="1443444"/>
          </a:xfrm>
          <a:custGeom>
            <a:avLst/>
            <a:gdLst>
              <a:gd name="connsiteX0" fmla="*/ 2324100 w 3307059"/>
              <a:gd name="connsiteY0" fmla="*/ 223838 h 1443444"/>
              <a:gd name="connsiteX1" fmla="*/ 2338388 w 3307059"/>
              <a:gd name="connsiteY1" fmla="*/ 228600 h 1443444"/>
              <a:gd name="connsiteX2" fmla="*/ 2357438 w 3307059"/>
              <a:gd name="connsiteY2" fmla="*/ 233363 h 1443444"/>
              <a:gd name="connsiteX3" fmla="*/ 2371725 w 3307059"/>
              <a:gd name="connsiteY3" fmla="*/ 242888 h 1443444"/>
              <a:gd name="connsiteX4" fmla="*/ 2390775 w 3307059"/>
              <a:gd name="connsiteY4" fmla="*/ 247650 h 1443444"/>
              <a:gd name="connsiteX5" fmla="*/ 2428875 w 3307059"/>
              <a:gd name="connsiteY5" fmla="*/ 257175 h 1443444"/>
              <a:gd name="connsiteX6" fmla="*/ 2600325 w 3307059"/>
              <a:gd name="connsiteY6" fmla="*/ 252413 h 1443444"/>
              <a:gd name="connsiteX7" fmla="*/ 2619375 w 3307059"/>
              <a:gd name="connsiteY7" fmla="*/ 242888 h 1443444"/>
              <a:gd name="connsiteX8" fmla="*/ 2633663 w 3307059"/>
              <a:gd name="connsiteY8" fmla="*/ 238125 h 1443444"/>
              <a:gd name="connsiteX9" fmla="*/ 2662238 w 3307059"/>
              <a:gd name="connsiteY9" fmla="*/ 223838 h 1443444"/>
              <a:gd name="connsiteX10" fmla="*/ 2709863 w 3307059"/>
              <a:gd name="connsiteY10" fmla="*/ 195263 h 1443444"/>
              <a:gd name="connsiteX11" fmla="*/ 2728913 w 3307059"/>
              <a:gd name="connsiteY11" fmla="*/ 180975 h 1443444"/>
              <a:gd name="connsiteX12" fmla="*/ 2757488 w 3307059"/>
              <a:gd name="connsiteY12" fmla="*/ 161925 h 1443444"/>
              <a:gd name="connsiteX13" fmla="*/ 2771775 w 3307059"/>
              <a:gd name="connsiteY13" fmla="*/ 152400 h 1443444"/>
              <a:gd name="connsiteX14" fmla="*/ 2786063 w 3307059"/>
              <a:gd name="connsiteY14" fmla="*/ 147638 h 1443444"/>
              <a:gd name="connsiteX15" fmla="*/ 2800350 w 3307059"/>
              <a:gd name="connsiteY15" fmla="*/ 133350 h 1443444"/>
              <a:gd name="connsiteX16" fmla="*/ 2847975 w 3307059"/>
              <a:gd name="connsiteY16" fmla="*/ 157163 h 1443444"/>
              <a:gd name="connsiteX17" fmla="*/ 2881313 w 3307059"/>
              <a:gd name="connsiteY17" fmla="*/ 171450 h 1443444"/>
              <a:gd name="connsiteX18" fmla="*/ 2905125 w 3307059"/>
              <a:gd name="connsiteY18" fmla="*/ 180975 h 1443444"/>
              <a:gd name="connsiteX19" fmla="*/ 2938463 w 3307059"/>
              <a:gd name="connsiteY19" fmla="*/ 195263 h 1443444"/>
              <a:gd name="connsiteX20" fmla="*/ 2962275 w 3307059"/>
              <a:gd name="connsiteY20" fmla="*/ 200025 h 1443444"/>
              <a:gd name="connsiteX21" fmla="*/ 3005138 w 3307059"/>
              <a:gd name="connsiteY21" fmla="*/ 209550 h 1443444"/>
              <a:gd name="connsiteX22" fmla="*/ 3057525 w 3307059"/>
              <a:gd name="connsiteY22" fmla="*/ 214313 h 1443444"/>
              <a:gd name="connsiteX23" fmla="*/ 3181350 w 3307059"/>
              <a:gd name="connsiteY23" fmla="*/ 209550 h 1443444"/>
              <a:gd name="connsiteX24" fmla="*/ 3219450 w 3307059"/>
              <a:gd name="connsiteY24" fmla="*/ 190500 h 1443444"/>
              <a:gd name="connsiteX25" fmla="*/ 3243263 w 3307059"/>
              <a:gd name="connsiteY25" fmla="*/ 176213 h 1443444"/>
              <a:gd name="connsiteX26" fmla="*/ 3267075 w 3307059"/>
              <a:gd name="connsiteY26" fmla="*/ 166688 h 1443444"/>
              <a:gd name="connsiteX27" fmla="*/ 3281363 w 3307059"/>
              <a:gd name="connsiteY27" fmla="*/ 161925 h 1443444"/>
              <a:gd name="connsiteX28" fmla="*/ 3295650 w 3307059"/>
              <a:gd name="connsiteY28" fmla="*/ 152400 h 1443444"/>
              <a:gd name="connsiteX29" fmla="*/ 3295650 w 3307059"/>
              <a:gd name="connsiteY29" fmla="*/ 66675 h 1443444"/>
              <a:gd name="connsiteX30" fmla="*/ 3267075 w 3307059"/>
              <a:gd name="connsiteY30" fmla="*/ 42863 h 1443444"/>
              <a:gd name="connsiteX31" fmla="*/ 3238500 w 3307059"/>
              <a:gd name="connsiteY31" fmla="*/ 33338 h 1443444"/>
              <a:gd name="connsiteX32" fmla="*/ 3205163 w 3307059"/>
              <a:gd name="connsiteY32" fmla="*/ 14288 h 1443444"/>
              <a:gd name="connsiteX33" fmla="*/ 3176588 w 3307059"/>
              <a:gd name="connsiteY33" fmla="*/ 9525 h 1443444"/>
              <a:gd name="connsiteX34" fmla="*/ 3109913 w 3307059"/>
              <a:gd name="connsiteY34" fmla="*/ 0 h 1443444"/>
              <a:gd name="connsiteX35" fmla="*/ 2833688 w 3307059"/>
              <a:gd name="connsiteY35" fmla="*/ 4763 h 1443444"/>
              <a:gd name="connsiteX36" fmla="*/ 2814638 w 3307059"/>
              <a:gd name="connsiteY36" fmla="*/ 9525 h 1443444"/>
              <a:gd name="connsiteX37" fmla="*/ 2767013 w 3307059"/>
              <a:gd name="connsiteY37" fmla="*/ 28575 h 1443444"/>
              <a:gd name="connsiteX38" fmla="*/ 2752725 w 3307059"/>
              <a:gd name="connsiteY38" fmla="*/ 38100 h 1443444"/>
              <a:gd name="connsiteX39" fmla="*/ 2719388 w 3307059"/>
              <a:gd name="connsiteY39" fmla="*/ 52388 h 1443444"/>
              <a:gd name="connsiteX40" fmla="*/ 2700338 w 3307059"/>
              <a:gd name="connsiteY40" fmla="*/ 66675 h 1443444"/>
              <a:gd name="connsiteX41" fmla="*/ 2681288 w 3307059"/>
              <a:gd name="connsiteY41" fmla="*/ 76200 h 1443444"/>
              <a:gd name="connsiteX42" fmla="*/ 2667000 w 3307059"/>
              <a:gd name="connsiteY42" fmla="*/ 85725 h 1443444"/>
              <a:gd name="connsiteX43" fmla="*/ 2643188 w 3307059"/>
              <a:gd name="connsiteY43" fmla="*/ 109538 h 1443444"/>
              <a:gd name="connsiteX44" fmla="*/ 2633663 w 3307059"/>
              <a:gd name="connsiteY44" fmla="*/ 123825 h 1443444"/>
              <a:gd name="connsiteX45" fmla="*/ 2600325 w 3307059"/>
              <a:gd name="connsiteY45" fmla="*/ 142875 h 1443444"/>
              <a:gd name="connsiteX46" fmla="*/ 2576513 w 3307059"/>
              <a:gd name="connsiteY46" fmla="*/ 147638 h 1443444"/>
              <a:gd name="connsiteX47" fmla="*/ 2557463 w 3307059"/>
              <a:gd name="connsiteY47" fmla="*/ 152400 h 1443444"/>
              <a:gd name="connsiteX48" fmla="*/ 2533650 w 3307059"/>
              <a:gd name="connsiteY48" fmla="*/ 157163 h 1443444"/>
              <a:gd name="connsiteX49" fmla="*/ 2505075 w 3307059"/>
              <a:gd name="connsiteY49" fmla="*/ 166688 h 1443444"/>
              <a:gd name="connsiteX50" fmla="*/ 2443163 w 3307059"/>
              <a:gd name="connsiteY50" fmla="*/ 180975 h 1443444"/>
              <a:gd name="connsiteX51" fmla="*/ 2352675 w 3307059"/>
              <a:gd name="connsiteY51" fmla="*/ 190500 h 1443444"/>
              <a:gd name="connsiteX52" fmla="*/ 2262188 w 3307059"/>
              <a:gd name="connsiteY52" fmla="*/ 204788 h 1443444"/>
              <a:gd name="connsiteX53" fmla="*/ 2247900 w 3307059"/>
              <a:gd name="connsiteY53" fmla="*/ 209550 h 1443444"/>
              <a:gd name="connsiteX54" fmla="*/ 2214563 w 3307059"/>
              <a:gd name="connsiteY54" fmla="*/ 219075 h 1443444"/>
              <a:gd name="connsiteX55" fmla="*/ 2176463 w 3307059"/>
              <a:gd name="connsiteY55" fmla="*/ 223838 h 1443444"/>
              <a:gd name="connsiteX56" fmla="*/ 2147888 w 3307059"/>
              <a:gd name="connsiteY56" fmla="*/ 233363 h 1443444"/>
              <a:gd name="connsiteX57" fmla="*/ 2109788 w 3307059"/>
              <a:gd name="connsiteY57" fmla="*/ 242888 h 1443444"/>
              <a:gd name="connsiteX58" fmla="*/ 2085975 w 3307059"/>
              <a:gd name="connsiteY58" fmla="*/ 252413 h 1443444"/>
              <a:gd name="connsiteX59" fmla="*/ 2085975 w 3307059"/>
              <a:gd name="connsiteY59" fmla="*/ 285750 h 1443444"/>
              <a:gd name="connsiteX60" fmla="*/ 2100263 w 3307059"/>
              <a:gd name="connsiteY60" fmla="*/ 333375 h 1443444"/>
              <a:gd name="connsiteX61" fmla="*/ 2105025 w 3307059"/>
              <a:gd name="connsiteY61" fmla="*/ 571500 h 1443444"/>
              <a:gd name="connsiteX62" fmla="*/ 2085975 w 3307059"/>
              <a:gd name="connsiteY62" fmla="*/ 633413 h 1443444"/>
              <a:gd name="connsiteX63" fmla="*/ 2081213 w 3307059"/>
              <a:gd name="connsiteY63" fmla="*/ 661988 h 1443444"/>
              <a:gd name="connsiteX64" fmla="*/ 2076450 w 3307059"/>
              <a:gd name="connsiteY64" fmla="*/ 695325 h 1443444"/>
              <a:gd name="connsiteX65" fmla="*/ 2066925 w 3307059"/>
              <a:gd name="connsiteY65" fmla="*/ 723900 h 1443444"/>
              <a:gd name="connsiteX66" fmla="*/ 2062163 w 3307059"/>
              <a:gd name="connsiteY66" fmla="*/ 781050 h 1443444"/>
              <a:gd name="connsiteX67" fmla="*/ 2057400 w 3307059"/>
              <a:gd name="connsiteY67" fmla="*/ 814388 h 1443444"/>
              <a:gd name="connsiteX68" fmla="*/ 2052638 w 3307059"/>
              <a:gd name="connsiteY68" fmla="*/ 1385888 h 1443444"/>
              <a:gd name="connsiteX69" fmla="*/ 2047875 w 3307059"/>
              <a:gd name="connsiteY69" fmla="*/ 1400175 h 1443444"/>
              <a:gd name="connsiteX70" fmla="*/ 2033588 w 3307059"/>
              <a:gd name="connsiteY70" fmla="*/ 1433513 h 1443444"/>
              <a:gd name="connsiteX71" fmla="*/ 2014538 w 3307059"/>
              <a:gd name="connsiteY71" fmla="*/ 1443038 h 1443444"/>
              <a:gd name="connsiteX72" fmla="*/ 1905000 w 3307059"/>
              <a:gd name="connsiteY72" fmla="*/ 1438275 h 1443444"/>
              <a:gd name="connsiteX73" fmla="*/ 1881188 w 3307059"/>
              <a:gd name="connsiteY73" fmla="*/ 1423988 h 1443444"/>
              <a:gd name="connsiteX74" fmla="*/ 1847850 w 3307059"/>
              <a:gd name="connsiteY74" fmla="*/ 1414463 h 1443444"/>
              <a:gd name="connsiteX75" fmla="*/ 1819275 w 3307059"/>
              <a:gd name="connsiteY75" fmla="*/ 1404938 h 1443444"/>
              <a:gd name="connsiteX76" fmla="*/ 1785938 w 3307059"/>
              <a:gd name="connsiteY76" fmla="*/ 1400175 h 1443444"/>
              <a:gd name="connsiteX77" fmla="*/ 1752600 w 3307059"/>
              <a:gd name="connsiteY77" fmla="*/ 1390650 h 1443444"/>
              <a:gd name="connsiteX78" fmla="*/ 1695450 w 3307059"/>
              <a:gd name="connsiteY78" fmla="*/ 1371600 h 1443444"/>
              <a:gd name="connsiteX79" fmla="*/ 1657350 w 3307059"/>
              <a:gd name="connsiteY79" fmla="*/ 1366838 h 1443444"/>
              <a:gd name="connsiteX80" fmla="*/ 1638300 w 3307059"/>
              <a:gd name="connsiteY80" fmla="*/ 1352550 h 1443444"/>
              <a:gd name="connsiteX81" fmla="*/ 1609725 w 3307059"/>
              <a:gd name="connsiteY81" fmla="*/ 1343025 h 1443444"/>
              <a:gd name="connsiteX82" fmla="*/ 1585913 w 3307059"/>
              <a:gd name="connsiteY82" fmla="*/ 1333500 h 1443444"/>
              <a:gd name="connsiteX83" fmla="*/ 1538288 w 3307059"/>
              <a:gd name="connsiteY83" fmla="*/ 1323975 h 1443444"/>
              <a:gd name="connsiteX84" fmla="*/ 1524000 w 3307059"/>
              <a:gd name="connsiteY84" fmla="*/ 1314450 h 1443444"/>
              <a:gd name="connsiteX85" fmla="*/ 1504950 w 3307059"/>
              <a:gd name="connsiteY85" fmla="*/ 1309688 h 1443444"/>
              <a:gd name="connsiteX86" fmla="*/ 1462088 w 3307059"/>
              <a:gd name="connsiteY86" fmla="*/ 1300163 h 1443444"/>
              <a:gd name="connsiteX87" fmla="*/ 1433513 w 3307059"/>
              <a:gd name="connsiteY87" fmla="*/ 1285875 h 1443444"/>
              <a:gd name="connsiteX88" fmla="*/ 1343025 w 3307059"/>
              <a:gd name="connsiteY88" fmla="*/ 1262063 h 1443444"/>
              <a:gd name="connsiteX89" fmla="*/ 1333500 w 3307059"/>
              <a:gd name="connsiteY89" fmla="*/ 1247775 h 1443444"/>
              <a:gd name="connsiteX90" fmla="*/ 1281113 w 3307059"/>
              <a:gd name="connsiteY90" fmla="*/ 1233488 h 1443444"/>
              <a:gd name="connsiteX91" fmla="*/ 1238250 w 3307059"/>
              <a:gd name="connsiteY91" fmla="*/ 1219200 h 1443444"/>
              <a:gd name="connsiteX92" fmla="*/ 1204913 w 3307059"/>
              <a:gd name="connsiteY92" fmla="*/ 1214438 h 1443444"/>
              <a:gd name="connsiteX93" fmla="*/ 1185863 w 3307059"/>
              <a:gd name="connsiteY93" fmla="*/ 1209675 h 1443444"/>
              <a:gd name="connsiteX94" fmla="*/ 1157288 w 3307059"/>
              <a:gd name="connsiteY94" fmla="*/ 1204913 h 1443444"/>
              <a:gd name="connsiteX95" fmla="*/ 1071563 w 3307059"/>
              <a:gd name="connsiteY95" fmla="*/ 1190625 h 1443444"/>
              <a:gd name="connsiteX96" fmla="*/ 976313 w 3307059"/>
              <a:gd name="connsiteY96" fmla="*/ 1176338 h 1443444"/>
              <a:gd name="connsiteX97" fmla="*/ 938213 w 3307059"/>
              <a:gd name="connsiteY97" fmla="*/ 1171575 h 1443444"/>
              <a:gd name="connsiteX98" fmla="*/ 890588 w 3307059"/>
              <a:gd name="connsiteY98" fmla="*/ 1166813 h 1443444"/>
              <a:gd name="connsiteX99" fmla="*/ 838200 w 3307059"/>
              <a:gd name="connsiteY99" fmla="*/ 1152525 h 1443444"/>
              <a:gd name="connsiteX100" fmla="*/ 800100 w 3307059"/>
              <a:gd name="connsiteY100" fmla="*/ 1147763 h 1443444"/>
              <a:gd name="connsiteX101" fmla="*/ 704850 w 3307059"/>
              <a:gd name="connsiteY101" fmla="*/ 1138238 h 1443444"/>
              <a:gd name="connsiteX102" fmla="*/ 657225 w 3307059"/>
              <a:gd name="connsiteY102" fmla="*/ 1128713 h 1443444"/>
              <a:gd name="connsiteX103" fmla="*/ 595313 w 3307059"/>
              <a:gd name="connsiteY103" fmla="*/ 1119188 h 1443444"/>
              <a:gd name="connsiteX104" fmla="*/ 528638 w 3307059"/>
              <a:gd name="connsiteY104" fmla="*/ 1104900 h 1443444"/>
              <a:gd name="connsiteX105" fmla="*/ 0 w 3307059"/>
              <a:gd name="connsiteY105" fmla="*/ 1100138 h 14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07059" h="1443444">
                <a:moveTo>
                  <a:pt x="2324100" y="223838"/>
                </a:moveTo>
                <a:cubicBezTo>
                  <a:pt x="2328863" y="225425"/>
                  <a:pt x="2333561" y="227221"/>
                  <a:pt x="2338388" y="228600"/>
                </a:cubicBezTo>
                <a:cubicBezTo>
                  <a:pt x="2344682" y="230398"/>
                  <a:pt x="2351422" y="230785"/>
                  <a:pt x="2357438" y="233363"/>
                </a:cubicBezTo>
                <a:cubicBezTo>
                  <a:pt x="2362699" y="235618"/>
                  <a:pt x="2366464" y="240633"/>
                  <a:pt x="2371725" y="242888"/>
                </a:cubicBezTo>
                <a:cubicBezTo>
                  <a:pt x="2377741" y="245466"/>
                  <a:pt x="2384385" y="246230"/>
                  <a:pt x="2390775" y="247650"/>
                </a:cubicBezTo>
                <a:cubicBezTo>
                  <a:pt x="2425254" y="255312"/>
                  <a:pt x="2403347" y="248666"/>
                  <a:pt x="2428875" y="257175"/>
                </a:cubicBezTo>
                <a:cubicBezTo>
                  <a:pt x="2486025" y="255588"/>
                  <a:pt x="2543313" y="256689"/>
                  <a:pt x="2600325" y="252413"/>
                </a:cubicBezTo>
                <a:cubicBezTo>
                  <a:pt x="2607405" y="251882"/>
                  <a:pt x="2612850" y="245685"/>
                  <a:pt x="2619375" y="242888"/>
                </a:cubicBezTo>
                <a:cubicBezTo>
                  <a:pt x="2623989" y="240910"/>
                  <a:pt x="2629173" y="240370"/>
                  <a:pt x="2633663" y="238125"/>
                </a:cubicBezTo>
                <a:cubicBezTo>
                  <a:pt x="2670585" y="219664"/>
                  <a:pt x="2626331" y="235805"/>
                  <a:pt x="2662238" y="223838"/>
                </a:cubicBezTo>
                <a:cubicBezTo>
                  <a:pt x="2717885" y="179319"/>
                  <a:pt x="2655452" y="225492"/>
                  <a:pt x="2709863" y="195263"/>
                </a:cubicBezTo>
                <a:cubicBezTo>
                  <a:pt x="2716802" y="191408"/>
                  <a:pt x="2722410" y="185527"/>
                  <a:pt x="2728913" y="180975"/>
                </a:cubicBezTo>
                <a:cubicBezTo>
                  <a:pt x="2738291" y="174410"/>
                  <a:pt x="2747963" y="168275"/>
                  <a:pt x="2757488" y="161925"/>
                </a:cubicBezTo>
                <a:cubicBezTo>
                  <a:pt x="2762250" y="158750"/>
                  <a:pt x="2766345" y="154210"/>
                  <a:pt x="2771775" y="152400"/>
                </a:cubicBezTo>
                <a:lnTo>
                  <a:pt x="2786063" y="147638"/>
                </a:lnTo>
                <a:cubicBezTo>
                  <a:pt x="2790825" y="142875"/>
                  <a:pt x="2793874" y="135200"/>
                  <a:pt x="2800350" y="133350"/>
                </a:cubicBezTo>
                <a:cubicBezTo>
                  <a:pt x="2814883" y="129198"/>
                  <a:pt x="2841278" y="154931"/>
                  <a:pt x="2847975" y="157163"/>
                </a:cubicBezTo>
                <a:cubicBezTo>
                  <a:pt x="2877317" y="166942"/>
                  <a:pt x="2846009" y="155759"/>
                  <a:pt x="2881313" y="171450"/>
                </a:cubicBezTo>
                <a:cubicBezTo>
                  <a:pt x="2889125" y="174922"/>
                  <a:pt x="2897313" y="177503"/>
                  <a:pt x="2905125" y="180975"/>
                </a:cubicBezTo>
                <a:cubicBezTo>
                  <a:pt x="2922646" y="188762"/>
                  <a:pt x="2921697" y="191071"/>
                  <a:pt x="2938463" y="195263"/>
                </a:cubicBezTo>
                <a:cubicBezTo>
                  <a:pt x="2946316" y="197226"/>
                  <a:pt x="2954360" y="198329"/>
                  <a:pt x="2962275" y="200025"/>
                </a:cubicBezTo>
                <a:cubicBezTo>
                  <a:pt x="2976586" y="203092"/>
                  <a:pt x="2990664" y="207379"/>
                  <a:pt x="3005138" y="209550"/>
                </a:cubicBezTo>
                <a:cubicBezTo>
                  <a:pt x="3022478" y="212151"/>
                  <a:pt x="3040063" y="212725"/>
                  <a:pt x="3057525" y="214313"/>
                </a:cubicBezTo>
                <a:cubicBezTo>
                  <a:pt x="3098800" y="212725"/>
                  <a:pt x="3140136" y="212298"/>
                  <a:pt x="3181350" y="209550"/>
                </a:cubicBezTo>
                <a:cubicBezTo>
                  <a:pt x="3202711" y="208126"/>
                  <a:pt x="3201700" y="202333"/>
                  <a:pt x="3219450" y="190500"/>
                </a:cubicBezTo>
                <a:cubicBezTo>
                  <a:pt x="3227152" y="185365"/>
                  <a:pt x="3234984" y="180353"/>
                  <a:pt x="3243263" y="176213"/>
                </a:cubicBezTo>
                <a:cubicBezTo>
                  <a:pt x="3250909" y="172390"/>
                  <a:pt x="3259071" y="169690"/>
                  <a:pt x="3267075" y="166688"/>
                </a:cubicBezTo>
                <a:cubicBezTo>
                  <a:pt x="3271776" y="164925"/>
                  <a:pt x="3276873" y="164170"/>
                  <a:pt x="3281363" y="161925"/>
                </a:cubicBezTo>
                <a:cubicBezTo>
                  <a:pt x="3286482" y="159365"/>
                  <a:pt x="3290888" y="155575"/>
                  <a:pt x="3295650" y="152400"/>
                </a:cubicBezTo>
                <a:cubicBezTo>
                  <a:pt x="3304002" y="118994"/>
                  <a:pt x="3307059" y="115163"/>
                  <a:pt x="3295650" y="66675"/>
                </a:cubicBezTo>
                <a:cubicBezTo>
                  <a:pt x="3294340" y="61108"/>
                  <a:pt x="3272498" y="45273"/>
                  <a:pt x="3267075" y="42863"/>
                </a:cubicBezTo>
                <a:cubicBezTo>
                  <a:pt x="3257900" y="38785"/>
                  <a:pt x="3238500" y="33338"/>
                  <a:pt x="3238500" y="33338"/>
                </a:cubicBezTo>
                <a:cubicBezTo>
                  <a:pt x="3228933" y="26960"/>
                  <a:pt x="3216150" y="17584"/>
                  <a:pt x="3205163" y="14288"/>
                </a:cubicBezTo>
                <a:cubicBezTo>
                  <a:pt x="3195914" y="11513"/>
                  <a:pt x="3186089" y="11252"/>
                  <a:pt x="3176588" y="9525"/>
                </a:cubicBezTo>
                <a:cubicBezTo>
                  <a:pt x="3128941" y="862"/>
                  <a:pt x="3178113" y="7579"/>
                  <a:pt x="3109913" y="0"/>
                </a:cubicBezTo>
                <a:lnTo>
                  <a:pt x="2833688" y="4763"/>
                </a:lnTo>
                <a:cubicBezTo>
                  <a:pt x="2827146" y="4974"/>
                  <a:pt x="2820907" y="7644"/>
                  <a:pt x="2814638" y="9525"/>
                </a:cubicBezTo>
                <a:cubicBezTo>
                  <a:pt x="2794096" y="15687"/>
                  <a:pt x="2784601" y="18525"/>
                  <a:pt x="2767013" y="28575"/>
                </a:cubicBezTo>
                <a:cubicBezTo>
                  <a:pt x="2762043" y="31415"/>
                  <a:pt x="2757695" y="35260"/>
                  <a:pt x="2752725" y="38100"/>
                </a:cubicBezTo>
                <a:cubicBezTo>
                  <a:pt x="2736248" y="47515"/>
                  <a:pt x="2735416" y="47045"/>
                  <a:pt x="2719388" y="52388"/>
                </a:cubicBezTo>
                <a:cubicBezTo>
                  <a:pt x="2713038" y="57150"/>
                  <a:pt x="2707069" y="62468"/>
                  <a:pt x="2700338" y="66675"/>
                </a:cubicBezTo>
                <a:cubicBezTo>
                  <a:pt x="2694318" y="70438"/>
                  <a:pt x="2687452" y="72678"/>
                  <a:pt x="2681288" y="76200"/>
                </a:cubicBezTo>
                <a:cubicBezTo>
                  <a:pt x="2676318" y="79040"/>
                  <a:pt x="2671763" y="82550"/>
                  <a:pt x="2667000" y="85725"/>
                </a:cubicBezTo>
                <a:cubicBezTo>
                  <a:pt x="2641602" y="123823"/>
                  <a:pt x="2674935" y="77791"/>
                  <a:pt x="2643188" y="109538"/>
                </a:cubicBezTo>
                <a:cubicBezTo>
                  <a:pt x="2639141" y="113585"/>
                  <a:pt x="2637710" y="119778"/>
                  <a:pt x="2633663" y="123825"/>
                </a:cubicBezTo>
                <a:cubicBezTo>
                  <a:pt x="2628437" y="129050"/>
                  <a:pt x="2605928" y="141007"/>
                  <a:pt x="2600325" y="142875"/>
                </a:cubicBezTo>
                <a:cubicBezTo>
                  <a:pt x="2592646" y="145435"/>
                  <a:pt x="2584415" y="145882"/>
                  <a:pt x="2576513" y="147638"/>
                </a:cubicBezTo>
                <a:cubicBezTo>
                  <a:pt x="2570123" y="149058"/>
                  <a:pt x="2563853" y="150980"/>
                  <a:pt x="2557463" y="152400"/>
                </a:cubicBezTo>
                <a:cubicBezTo>
                  <a:pt x="2549561" y="154156"/>
                  <a:pt x="2541460" y="155033"/>
                  <a:pt x="2533650" y="157163"/>
                </a:cubicBezTo>
                <a:cubicBezTo>
                  <a:pt x="2523964" y="159805"/>
                  <a:pt x="2514816" y="164253"/>
                  <a:pt x="2505075" y="166688"/>
                </a:cubicBezTo>
                <a:cubicBezTo>
                  <a:pt x="2485536" y="171572"/>
                  <a:pt x="2461758" y="177693"/>
                  <a:pt x="2443163" y="180975"/>
                </a:cubicBezTo>
                <a:cubicBezTo>
                  <a:pt x="2421039" y="184879"/>
                  <a:pt x="2372084" y="188736"/>
                  <a:pt x="2352675" y="190500"/>
                </a:cubicBezTo>
                <a:cubicBezTo>
                  <a:pt x="2273887" y="210197"/>
                  <a:pt x="2359326" y="190911"/>
                  <a:pt x="2262188" y="204788"/>
                </a:cubicBezTo>
                <a:cubicBezTo>
                  <a:pt x="2257218" y="205498"/>
                  <a:pt x="2252709" y="208107"/>
                  <a:pt x="2247900" y="209550"/>
                </a:cubicBezTo>
                <a:cubicBezTo>
                  <a:pt x="2236830" y="212871"/>
                  <a:pt x="2225896" y="216808"/>
                  <a:pt x="2214563" y="219075"/>
                </a:cubicBezTo>
                <a:cubicBezTo>
                  <a:pt x="2202013" y="221585"/>
                  <a:pt x="2189163" y="222250"/>
                  <a:pt x="2176463" y="223838"/>
                </a:cubicBezTo>
                <a:cubicBezTo>
                  <a:pt x="2166938" y="227013"/>
                  <a:pt x="2157628" y="230928"/>
                  <a:pt x="2147888" y="233363"/>
                </a:cubicBezTo>
                <a:cubicBezTo>
                  <a:pt x="2135188" y="236538"/>
                  <a:pt x="2121943" y="238026"/>
                  <a:pt x="2109788" y="242888"/>
                </a:cubicBezTo>
                <a:lnTo>
                  <a:pt x="2085975" y="252413"/>
                </a:lnTo>
                <a:cubicBezTo>
                  <a:pt x="2078570" y="274629"/>
                  <a:pt x="2080743" y="259589"/>
                  <a:pt x="2085975" y="285750"/>
                </a:cubicBezTo>
                <a:cubicBezTo>
                  <a:pt x="2093881" y="325279"/>
                  <a:pt x="2084967" y="302783"/>
                  <a:pt x="2100263" y="333375"/>
                </a:cubicBezTo>
                <a:cubicBezTo>
                  <a:pt x="2121483" y="439475"/>
                  <a:pt x="2113184" y="379771"/>
                  <a:pt x="2105025" y="571500"/>
                </a:cubicBezTo>
                <a:cubicBezTo>
                  <a:pt x="2103567" y="605761"/>
                  <a:pt x="2100720" y="603924"/>
                  <a:pt x="2085975" y="633413"/>
                </a:cubicBezTo>
                <a:cubicBezTo>
                  <a:pt x="2084388" y="642938"/>
                  <a:pt x="2082681" y="652444"/>
                  <a:pt x="2081213" y="661988"/>
                </a:cubicBezTo>
                <a:cubicBezTo>
                  <a:pt x="2079506" y="673083"/>
                  <a:pt x="2078974" y="684387"/>
                  <a:pt x="2076450" y="695325"/>
                </a:cubicBezTo>
                <a:cubicBezTo>
                  <a:pt x="2074192" y="705108"/>
                  <a:pt x="2070100" y="714375"/>
                  <a:pt x="2066925" y="723900"/>
                </a:cubicBezTo>
                <a:cubicBezTo>
                  <a:pt x="2065338" y="742950"/>
                  <a:pt x="2064164" y="762039"/>
                  <a:pt x="2062163" y="781050"/>
                </a:cubicBezTo>
                <a:cubicBezTo>
                  <a:pt x="2060988" y="792214"/>
                  <a:pt x="2057577" y="803164"/>
                  <a:pt x="2057400" y="814388"/>
                </a:cubicBezTo>
                <a:cubicBezTo>
                  <a:pt x="2054400" y="1004871"/>
                  <a:pt x="2055735" y="1195407"/>
                  <a:pt x="2052638" y="1385888"/>
                </a:cubicBezTo>
                <a:cubicBezTo>
                  <a:pt x="2052556" y="1390907"/>
                  <a:pt x="2049254" y="1395348"/>
                  <a:pt x="2047875" y="1400175"/>
                </a:cubicBezTo>
                <a:cubicBezTo>
                  <a:pt x="2044332" y="1412576"/>
                  <a:pt x="2044464" y="1424450"/>
                  <a:pt x="2033588" y="1433513"/>
                </a:cubicBezTo>
                <a:cubicBezTo>
                  <a:pt x="2028134" y="1438058"/>
                  <a:pt x="2020888" y="1439863"/>
                  <a:pt x="2014538" y="1443038"/>
                </a:cubicBezTo>
                <a:cubicBezTo>
                  <a:pt x="1978025" y="1441450"/>
                  <a:pt x="1941180" y="1443444"/>
                  <a:pt x="1905000" y="1438275"/>
                </a:cubicBezTo>
                <a:cubicBezTo>
                  <a:pt x="1895837" y="1436966"/>
                  <a:pt x="1889732" y="1427548"/>
                  <a:pt x="1881188" y="1423988"/>
                </a:cubicBezTo>
                <a:cubicBezTo>
                  <a:pt x="1870520" y="1419543"/>
                  <a:pt x="1858896" y="1417862"/>
                  <a:pt x="1847850" y="1414463"/>
                </a:cubicBezTo>
                <a:cubicBezTo>
                  <a:pt x="1838254" y="1411510"/>
                  <a:pt x="1829058" y="1407196"/>
                  <a:pt x="1819275" y="1404938"/>
                </a:cubicBezTo>
                <a:cubicBezTo>
                  <a:pt x="1808337" y="1402414"/>
                  <a:pt x="1796914" y="1402527"/>
                  <a:pt x="1785938" y="1400175"/>
                </a:cubicBezTo>
                <a:cubicBezTo>
                  <a:pt x="1774637" y="1397753"/>
                  <a:pt x="1763621" y="1394130"/>
                  <a:pt x="1752600" y="1390650"/>
                </a:cubicBezTo>
                <a:cubicBezTo>
                  <a:pt x="1733452" y="1384603"/>
                  <a:pt x="1715375" y="1374090"/>
                  <a:pt x="1695450" y="1371600"/>
                </a:cubicBezTo>
                <a:lnTo>
                  <a:pt x="1657350" y="1366838"/>
                </a:lnTo>
                <a:cubicBezTo>
                  <a:pt x="1651000" y="1362075"/>
                  <a:pt x="1645400" y="1356100"/>
                  <a:pt x="1638300" y="1352550"/>
                </a:cubicBezTo>
                <a:cubicBezTo>
                  <a:pt x="1629320" y="1348060"/>
                  <a:pt x="1619161" y="1346456"/>
                  <a:pt x="1609725" y="1343025"/>
                </a:cubicBezTo>
                <a:cubicBezTo>
                  <a:pt x="1601691" y="1340103"/>
                  <a:pt x="1594023" y="1336203"/>
                  <a:pt x="1585913" y="1333500"/>
                </a:cubicBezTo>
                <a:cubicBezTo>
                  <a:pt x="1571709" y="1328766"/>
                  <a:pt x="1552349" y="1326319"/>
                  <a:pt x="1538288" y="1323975"/>
                </a:cubicBezTo>
                <a:cubicBezTo>
                  <a:pt x="1533525" y="1320800"/>
                  <a:pt x="1529261" y="1316705"/>
                  <a:pt x="1524000" y="1314450"/>
                </a:cubicBezTo>
                <a:cubicBezTo>
                  <a:pt x="1517984" y="1311872"/>
                  <a:pt x="1511340" y="1311108"/>
                  <a:pt x="1504950" y="1309688"/>
                </a:cubicBezTo>
                <a:cubicBezTo>
                  <a:pt x="1450535" y="1297596"/>
                  <a:pt x="1508547" y="1311777"/>
                  <a:pt x="1462088" y="1300163"/>
                </a:cubicBezTo>
                <a:cubicBezTo>
                  <a:pt x="1452563" y="1295400"/>
                  <a:pt x="1443713" y="1288935"/>
                  <a:pt x="1433513" y="1285875"/>
                </a:cubicBezTo>
                <a:cubicBezTo>
                  <a:pt x="1294152" y="1244067"/>
                  <a:pt x="1412136" y="1289707"/>
                  <a:pt x="1343025" y="1262063"/>
                </a:cubicBezTo>
                <a:cubicBezTo>
                  <a:pt x="1339850" y="1257300"/>
                  <a:pt x="1338504" y="1250555"/>
                  <a:pt x="1333500" y="1247775"/>
                </a:cubicBezTo>
                <a:cubicBezTo>
                  <a:pt x="1324572" y="1242815"/>
                  <a:pt x="1293987" y="1237449"/>
                  <a:pt x="1281113" y="1233488"/>
                </a:cubicBezTo>
                <a:cubicBezTo>
                  <a:pt x="1266718" y="1229059"/>
                  <a:pt x="1252861" y="1222853"/>
                  <a:pt x="1238250" y="1219200"/>
                </a:cubicBezTo>
                <a:cubicBezTo>
                  <a:pt x="1227360" y="1216478"/>
                  <a:pt x="1215957" y="1216446"/>
                  <a:pt x="1204913" y="1214438"/>
                </a:cubicBezTo>
                <a:cubicBezTo>
                  <a:pt x="1198473" y="1213267"/>
                  <a:pt x="1192281" y="1210959"/>
                  <a:pt x="1185863" y="1209675"/>
                </a:cubicBezTo>
                <a:cubicBezTo>
                  <a:pt x="1176394" y="1207781"/>
                  <a:pt x="1166697" y="1207084"/>
                  <a:pt x="1157288" y="1204913"/>
                </a:cubicBezTo>
                <a:cubicBezTo>
                  <a:pt x="1087365" y="1188778"/>
                  <a:pt x="1165387" y="1199155"/>
                  <a:pt x="1071563" y="1190625"/>
                </a:cubicBezTo>
                <a:cubicBezTo>
                  <a:pt x="1014379" y="1174287"/>
                  <a:pt x="1056813" y="1184005"/>
                  <a:pt x="976313" y="1176338"/>
                </a:cubicBezTo>
                <a:cubicBezTo>
                  <a:pt x="963572" y="1175125"/>
                  <a:pt x="950934" y="1172988"/>
                  <a:pt x="938213" y="1171575"/>
                </a:cubicBezTo>
                <a:cubicBezTo>
                  <a:pt x="922356" y="1169813"/>
                  <a:pt x="906463" y="1168400"/>
                  <a:pt x="890588" y="1166813"/>
                </a:cubicBezTo>
                <a:cubicBezTo>
                  <a:pt x="873125" y="1162050"/>
                  <a:pt x="855912" y="1156254"/>
                  <a:pt x="838200" y="1152525"/>
                </a:cubicBezTo>
                <a:cubicBezTo>
                  <a:pt x="825676" y="1149888"/>
                  <a:pt x="812828" y="1149103"/>
                  <a:pt x="800100" y="1147763"/>
                </a:cubicBezTo>
                <a:cubicBezTo>
                  <a:pt x="780600" y="1145710"/>
                  <a:pt x="726441" y="1141647"/>
                  <a:pt x="704850" y="1138238"/>
                </a:cubicBezTo>
                <a:cubicBezTo>
                  <a:pt x="688859" y="1135713"/>
                  <a:pt x="673168" y="1131527"/>
                  <a:pt x="657225" y="1128713"/>
                </a:cubicBezTo>
                <a:cubicBezTo>
                  <a:pt x="618394" y="1121860"/>
                  <a:pt x="631463" y="1126418"/>
                  <a:pt x="595313" y="1119188"/>
                </a:cubicBezTo>
                <a:cubicBezTo>
                  <a:pt x="573025" y="1114730"/>
                  <a:pt x="551356" y="1105627"/>
                  <a:pt x="528638" y="1104900"/>
                </a:cubicBezTo>
                <a:cubicBezTo>
                  <a:pt x="352508" y="1099264"/>
                  <a:pt x="0" y="1100138"/>
                  <a:pt x="0" y="11001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42844" y="5753417"/>
            <a:ext cx="2251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b="1" dirty="0" smtClean="0"/>
              <a:t>단순페이지 이동 업무</a:t>
            </a:r>
            <a:endParaRPr lang="en-US" altLang="ko-KR" sz="12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요청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XxxAction</a:t>
            </a:r>
            <a:endParaRPr lang="ko-KR" altLang="en-US" sz="1200" dirty="0"/>
          </a:p>
        </p:txBody>
      </p:sp>
      <p:sp>
        <p:nvSpPr>
          <p:cNvPr id="79" name="자유형 78"/>
          <p:cNvSpPr/>
          <p:nvPr/>
        </p:nvSpPr>
        <p:spPr>
          <a:xfrm>
            <a:off x="668347" y="5999565"/>
            <a:ext cx="227003" cy="75784"/>
          </a:xfrm>
          <a:custGeom>
            <a:avLst/>
            <a:gdLst>
              <a:gd name="connsiteX0" fmla="*/ 17453 w 227003"/>
              <a:gd name="connsiteY0" fmla="*/ 53573 h 75784"/>
              <a:gd name="connsiteX1" fmla="*/ 55553 w 227003"/>
              <a:gd name="connsiteY1" fmla="*/ 20235 h 75784"/>
              <a:gd name="connsiteX2" fmla="*/ 69841 w 227003"/>
              <a:gd name="connsiteY2" fmla="*/ 5948 h 75784"/>
              <a:gd name="connsiteX3" fmla="*/ 93653 w 227003"/>
              <a:gd name="connsiteY3" fmla="*/ 1185 h 75784"/>
              <a:gd name="connsiteX4" fmla="*/ 188903 w 227003"/>
              <a:gd name="connsiteY4" fmla="*/ 5948 h 75784"/>
              <a:gd name="connsiteX5" fmla="*/ 193666 w 227003"/>
              <a:gd name="connsiteY5" fmla="*/ 20235 h 75784"/>
              <a:gd name="connsiteX6" fmla="*/ 222241 w 227003"/>
              <a:gd name="connsiteY6" fmla="*/ 44048 h 75784"/>
              <a:gd name="connsiteX7" fmla="*/ 227003 w 227003"/>
              <a:gd name="connsiteY7" fmla="*/ 44048 h 7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003" h="75784">
                <a:moveTo>
                  <a:pt x="17453" y="53573"/>
                </a:moveTo>
                <a:cubicBezTo>
                  <a:pt x="44436" y="13098"/>
                  <a:pt x="0" y="75784"/>
                  <a:pt x="55553" y="20235"/>
                </a:cubicBezTo>
                <a:cubicBezTo>
                  <a:pt x="60316" y="15473"/>
                  <a:pt x="63817" y="8960"/>
                  <a:pt x="69841" y="5948"/>
                </a:cubicBezTo>
                <a:cubicBezTo>
                  <a:pt x="77081" y="2328"/>
                  <a:pt x="85716" y="2773"/>
                  <a:pt x="93653" y="1185"/>
                </a:cubicBezTo>
                <a:cubicBezTo>
                  <a:pt x="125403" y="2773"/>
                  <a:pt x="157675" y="0"/>
                  <a:pt x="188903" y="5948"/>
                </a:cubicBezTo>
                <a:cubicBezTo>
                  <a:pt x="193834" y="6887"/>
                  <a:pt x="190881" y="16058"/>
                  <a:pt x="193666" y="20235"/>
                </a:cubicBezTo>
                <a:cubicBezTo>
                  <a:pt x="198934" y="28137"/>
                  <a:pt x="213453" y="39654"/>
                  <a:pt x="222241" y="44048"/>
                </a:cubicBezTo>
                <a:cubicBezTo>
                  <a:pt x="223661" y="44758"/>
                  <a:pt x="225416" y="44048"/>
                  <a:pt x="227003" y="4404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1395413" y="6024563"/>
            <a:ext cx="204787" cy="42862"/>
          </a:xfrm>
          <a:custGeom>
            <a:avLst/>
            <a:gdLst>
              <a:gd name="connsiteX0" fmla="*/ 0 w 204787"/>
              <a:gd name="connsiteY0" fmla="*/ 42862 h 42862"/>
              <a:gd name="connsiteX1" fmla="*/ 28575 w 204787"/>
              <a:gd name="connsiteY1" fmla="*/ 14287 h 42862"/>
              <a:gd name="connsiteX2" fmla="*/ 66675 w 204787"/>
              <a:gd name="connsiteY2" fmla="*/ 4762 h 42862"/>
              <a:gd name="connsiteX3" fmla="*/ 80962 w 204787"/>
              <a:gd name="connsiteY3" fmla="*/ 0 h 42862"/>
              <a:gd name="connsiteX4" fmla="*/ 100012 w 204787"/>
              <a:gd name="connsiteY4" fmla="*/ 4762 h 42862"/>
              <a:gd name="connsiteX5" fmla="*/ 114300 w 204787"/>
              <a:gd name="connsiteY5" fmla="*/ 14287 h 42862"/>
              <a:gd name="connsiteX6" fmla="*/ 142875 w 204787"/>
              <a:gd name="connsiteY6" fmla="*/ 19050 h 42862"/>
              <a:gd name="connsiteX7" fmla="*/ 157162 w 204787"/>
              <a:gd name="connsiteY7" fmla="*/ 28575 h 42862"/>
              <a:gd name="connsiteX8" fmla="*/ 190500 w 204787"/>
              <a:gd name="connsiteY8" fmla="*/ 38100 h 42862"/>
              <a:gd name="connsiteX9" fmla="*/ 204787 w 204787"/>
              <a:gd name="connsiteY9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787" h="42862">
                <a:moveTo>
                  <a:pt x="0" y="42862"/>
                </a:moveTo>
                <a:cubicBezTo>
                  <a:pt x="9525" y="33337"/>
                  <a:pt x="15796" y="18546"/>
                  <a:pt x="28575" y="14287"/>
                </a:cubicBezTo>
                <a:cubicBezTo>
                  <a:pt x="61233" y="3402"/>
                  <a:pt x="20699" y="16256"/>
                  <a:pt x="66675" y="4762"/>
                </a:cubicBezTo>
                <a:cubicBezTo>
                  <a:pt x="71545" y="3544"/>
                  <a:pt x="76200" y="1587"/>
                  <a:pt x="80962" y="0"/>
                </a:cubicBezTo>
                <a:cubicBezTo>
                  <a:pt x="87312" y="1587"/>
                  <a:pt x="93996" y="2184"/>
                  <a:pt x="100012" y="4762"/>
                </a:cubicBezTo>
                <a:cubicBezTo>
                  <a:pt x="105273" y="7017"/>
                  <a:pt x="108870" y="12477"/>
                  <a:pt x="114300" y="14287"/>
                </a:cubicBezTo>
                <a:cubicBezTo>
                  <a:pt x="123461" y="17341"/>
                  <a:pt x="133350" y="17462"/>
                  <a:pt x="142875" y="19050"/>
                </a:cubicBezTo>
                <a:cubicBezTo>
                  <a:pt x="147637" y="22225"/>
                  <a:pt x="152043" y="26015"/>
                  <a:pt x="157162" y="28575"/>
                </a:cubicBezTo>
                <a:cubicBezTo>
                  <a:pt x="164769" y="32378"/>
                  <a:pt x="183387" y="36068"/>
                  <a:pt x="190500" y="38100"/>
                </a:cubicBezTo>
                <a:cubicBezTo>
                  <a:pt x="195327" y="39479"/>
                  <a:pt x="204787" y="42862"/>
                  <a:pt x="204787" y="428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 80"/>
          <p:cNvSpPr/>
          <p:nvPr/>
        </p:nvSpPr>
        <p:spPr>
          <a:xfrm>
            <a:off x="1381125" y="6167438"/>
            <a:ext cx="209550" cy="57655"/>
          </a:xfrm>
          <a:custGeom>
            <a:avLst/>
            <a:gdLst>
              <a:gd name="connsiteX0" fmla="*/ 209550 w 209550"/>
              <a:gd name="connsiteY0" fmla="*/ 0 h 57655"/>
              <a:gd name="connsiteX1" fmla="*/ 204788 w 209550"/>
              <a:gd name="connsiteY1" fmla="*/ 14287 h 57655"/>
              <a:gd name="connsiteX2" fmla="*/ 161925 w 209550"/>
              <a:gd name="connsiteY2" fmla="*/ 47625 h 57655"/>
              <a:gd name="connsiteX3" fmla="*/ 123825 w 209550"/>
              <a:gd name="connsiteY3" fmla="*/ 57150 h 57655"/>
              <a:gd name="connsiteX4" fmla="*/ 61913 w 209550"/>
              <a:gd name="connsiteY4" fmla="*/ 52387 h 57655"/>
              <a:gd name="connsiteX5" fmla="*/ 33338 w 209550"/>
              <a:gd name="connsiteY5" fmla="*/ 33337 h 57655"/>
              <a:gd name="connsiteX6" fmla="*/ 14288 w 209550"/>
              <a:gd name="connsiteY6" fmla="*/ 23812 h 57655"/>
              <a:gd name="connsiteX7" fmla="*/ 0 w 209550"/>
              <a:gd name="connsiteY7" fmla="*/ 9525 h 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550" h="57655">
                <a:moveTo>
                  <a:pt x="209550" y="0"/>
                </a:moveTo>
                <a:cubicBezTo>
                  <a:pt x="207963" y="4762"/>
                  <a:pt x="207870" y="10325"/>
                  <a:pt x="204788" y="14287"/>
                </a:cubicBezTo>
                <a:cubicBezTo>
                  <a:pt x="186070" y="38353"/>
                  <a:pt x="183995" y="41606"/>
                  <a:pt x="161925" y="47625"/>
                </a:cubicBezTo>
                <a:cubicBezTo>
                  <a:pt x="149295" y="51070"/>
                  <a:pt x="123825" y="57150"/>
                  <a:pt x="123825" y="57150"/>
                </a:cubicBezTo>
                <a:cubicBezTo>
                  <a:pt x="103188" y="55562"/>
                  <a:pt x="81930" y="57655"/>
                  <a:pt x="61913" y="52387"/>
                </a:cubicBezTo>
                <a:cubicBezTo>
                  <a:pt x="50842" y="49474"/>
                  <a:pt x="43577" y="38457"/>
                  <a:pt x="33338" y="33337"/>
                </a:cubicBezTo>
                <a:lnTo>
                  <a:pt x="14288" y="23812"/>
                </a:lnTo>
                <a:cubicBezTo>
                  <a:pt x="3882" y="8204"/>
                  <a:pt x="10487" y="9525"/>
                  <a:pt x="0" y="95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30684" y="629527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18392" y="61611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84" name="자유형 83"/>
          <p:cNvSpPr/>
          <p:nvPr/>
        </p:nvSpPr>
        <p:spPr>
          <a:xfrm>
            <a:off x="1008329" y="6224588"/>
            <a:ext cx="72759" cy="153720"/>
          </a:xfrm>
          <a:custGeom>
            <a:avLst/>
            <a:gdLst>
              <a:gd name="connsiteX0" fmla="*/ 72759 w 72759"/>
              <a:gd name="connsiteY0" fmla="*/ 0 h 153720"/>
              <a:gd name="connsiteX1" fmla="*/ 63234 w 72759"/>
              <a:gd name="connsiteY1" fmla="*/ 52387 h 153720"/>
              <a:gd name="connsiteX2" fmla="*/ 58471 w 72759"/>
              <a:gd name="connsiteY2" fmla="*/ 76200 h 153720"/>
              <a:gd name="connsiteX3" fmla="*/ 48946 w 72759"/>
              <a:gd name="connsiteY3" fmla="*/ 90487 h 153720"/>
              <a:gd name="connsiteX4" fmla="*/ 39421 w 72759"/>
              <a:gd name="connsiteY4" fmla="*/ 109537 h 153720"/>
              <a:gd name="connsiteX5" fmla="*/ 25134 w 72759"/>
              <a:gd name="connsiteY5" fmla="*/ 123825 h 153720"/>
              <a:gd name="connsiteX6" fmla="*/ 15609 w 72759"/>
              <a:gd name="connsiteY6" fmla="*/ 138112 h 153720"/>
              <a:gd name="connsiteX7" fmla="*/ 1321 w 72759"/>
              <a:gd name="connsiteY7" fmla="*/ 152400 h 1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59" h="153720">
                <a:moveTo>
                  <a:pt x="72759" y="0"/>
                </a:moveTo>
                <a:cubicBezTo>
                  <a:pt x="64504" y="57777"/>
                  <a:pt x="72215" y="11974"/>
                  <a:pt x="63234" y="52387"/>
                </a:cubicBezTo>
                <a:cubicBezTo>
                  <a:pt x="61478" y="60289"/>
                  <a:pt x="61313" y="68621"/>
                  <a:pt x="58471" y="76200"/>
                </a:cubicBezTo>
                <a:cubicBezTo>
                  <a:pt x="56461" y="81559"/>
                  <a:pt x="51786" y="85517"/>
                  <a:pt x="48946" y="90487"/>
                </a:cubicBezTo>
                <a:cubicBezTo>
                  <a:pt x="45424" y="96651"/>
                  <a:pt x="43547" y="103760"/>
                  <a:pt x="39421" y="109537"/>
                </a:cubicBezTo>
                <a:cubicBezTo>
                  <a:pt x="35506" y="115018"/>
                  <a:pt x="29446" y="118651"/>
                  <a:pt x="25134" y="123825"/>
                </a:cubicBezTo>
                <a:cubicBezTo>
                  <a:pt x="21470" y="128222"/>
                  <a:pt x="19656" y="134065"/>
                  <a:pt x="15609" y="138112"/>
                </a:cubicBezTo>
                <a:cubicBezTo>
                  <a:pt x="0" y="153720"/>
                  <a:pt x="1321" y="140470"/>
                  <a:pt x="1321" y="152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685800" y="6371344"/>
            <a:ext cx="95250" cy="62794"/>
          </a:xfrm>
          <a:custGeom>
            <a:avLst/>
            <a:gdLst>
              <a:gd name="connsiteX0" fmla="*/ 95250 w 95250"/>
              <a:gd name="connsiteY0" fmla="*/ 62794 h 62794"/>
              <a:gd name="connsiteX1" fmla="*/ 66675 w 95250"/>
              <a:gd name="connsiteY1" fmla="*/ 34219 h 62794"/>
              <a:gd name="connsiteX2" fmla="*/ 38100 w 95250"/>
              <a:gd name="connsiteY2" fmla="*/ 15169 h 62794"/>
              <a:gd name="connsiteX3" fmla="*/ 19050 w 95250"/>
              <a:gd name="connsiteY3" fmla="*/ 10406 h 62794"/>
              <a:gd name="connsiteX4" fmla="*/ 0 w 95250"/>
              <a:gd name="connsiteY4" fmla="*/ 881 h 6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62794">
                <a:moveTo>
                  <a:pt x="95250" y="62794"/>
                </a:moveTo>
                <a:cubicBezTo>
                  <a:pt x="82387" y="43499"/>
                  <a:pt x="88828" y="49726"/>
                  <a:pt x="66675" y="34219"/>
                </a:cubicBezTo>
                <a:cubicBezTo>
                  <a:pt x="57297" y="27654"/>
                  <a:pt x="49206" y="17946"/>
                  <a:pt x="38100" y="15169"/>
                </a:cubicBezTo>
                <a:lnTo>
                  <a:pt x="19050" y="10406"/>
                </a:lnTo>
                <a:cubicBezTo>
                  <a:pt x="3442" y="0"/>
                  <a:pt x="10487" y="881"/>
                  <a:pt x="0" y="88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892310" y="5753417"/>
            <a:ext cx="314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b="1" dirty="0" err="1" smtClean="0"/>
              <a:t>업무로직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처리하고이동</a:t>
            </a:r>
            <a:r>
              <a:rPr lang="ko-KR" altLang="en-US" sz="1200" b="1" dirty="0" smtClean="0"/>
              <a:t> 업무</a:t>
            </a:r>
            <a:endParaRPr lang="en-US" altLang="ko-KR" sz="12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요청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XxxAction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XxxService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71405" y="4071942"/>
            <a:ext cx="785819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-32" y="3786190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89" name="자유형 88"/>
          <p:cNvSpPr/>
          <p:nvPr/>
        </p:nvSpPr>
        <p:spPr>
          <a:xfrm>
            <a:off x="757238" y="2862263"/>
            <a:ext cx="1924050" cy="1452562"/>
          </a:xfrm>
          <a:custGeom>
            <a:avLst/>
            <a:gdLst>
              <a:gd name="connsiteX0" fmla="*/ 0 w 1924050"/>
              <a:gd name="connsiteY0" fmla="*/ 1452562 h 1452562"/>
              <a:gd name="connsiteX1" fmla="*/ 128587 w 1924050"/>
              <a:gd name="connsiteY1" fmla="*/ 1447800 h 1452562"/>
              <a:gd name="connsiteX2" fmla="*/ 147637 w 1924050"/>
              <a:gd name="connsiteY2" fmla="*/ 1443037 h 1452562"/>
              <a:gd name="connsiteX3" fmla="*/ 180975 w 1924050"/>
              <a:gd name="connsiteY3" fmla="*/ 1428750 h 1452562"/>
              <a:gd name="connsiteX4" fmla="*/ 195262 w 1924050"/>
              <a:gd name="connsiteY4" fmla="*/ 1419225 h 1452562"/>
              <a:gd name="connsiteX5" fmla="*/ 209550 w 1924050"/>
              <a:gd name="connsiteY5" fmla="*/ 1414462 h 1452562"/>
              <a:gd name="connsiteX6" fmla="*/ 242887 w 1924050"/>
              <a:gd name="connsiteY6" fmla="*/ 1400175 h 1452562"/>
              <a:gd name="connsiteX7" fmla="*/ 266700 w 1924050"/>
              <a:gd name="connsiteY7" fmla="*/ 1385887 h 1452562"/>
              <a:gd name="connsiteX8" fmla="*/ 319087 w 1924050"/>
              <a:gd name="connsiteY8" fmla="*/ 1357312 h 1452562"/>
              <a:gd name="connsiteX9" fmla="*/ 361950 w 1924050"/>
              <a:gd name="connsiteY9" fmla="*/ 1343025 h 1452562"/>
              <a:gd name="connsiteX10" fmla="*/ 381000 w 1924050"/>
              <a:gd name="connsiteY10" fmla="*/ 1333500 h 1452562"/>
              <a:gd name="connsiteX11" fmla="*/ 404812 w 1924050"/>
              <a:gd name="connsiteY11" fmla="*/ 1319212 h 1452562"/>
              <a:gd name="connsiteX12" fmla="*/ 423862 w 1924050"/>
              <a:gd name="connsiteY12" fmla="*/ 1314450 h 1452562"/>
              <a:gd name="connsiteX13" fmla="*/ 438150 w 1924050"/>
              <a:gd name="connsiteY13" fmla="*/ 1309687 h 1452562"/>
              <a:gd name="connsiteX14" fmla="*/ 452437 w 1924050"/>
              <a:gd name="connsiteY14" fmla="*/ 1295400 h 1452562"/>
              <a:gd name="connsiteX15" fmla="*/ 485775 w 1924050"/>
              <a:gd name="connsiteY15" fmla="*/ 1281112 h 1452562"/>
              <a:gd name="connsiteX16" fmla="*/ 504825 w 1924050"/>
              <a:gd name="connsiteY16" fmla="*/ 1271587 h 1452562"/>
              <a:gd name="connsiteX17" fmla="*/ 538162 w 1924050"/>
              <a:gd name="connsiteY17" fmla="*/ 1247775 h 1452562"/>
              <a:gd name="connsiteX18" fmla="*/ 557212 w 1924050"/>
              <a:gd name="connsiteY18" fmla="*/ 1238250 h 1452562"/>
              <a:gd name="connsiteX19" fmla="*/ 590550 w 1924050"/>
              <a:gd name="connsiteY19" fmla="*/ 1228725 h 1452562"/>
              <a:gd name="connsiteX20" fmla="*/ 609600 w 1924050"/>
              <a:gd name="connsiteY20" fmla="*/ 1219200 h 1452562"/>
              <a:gd name="connsiteX21" fmla="*/ 633412 w 1924050"/>
              <a:gd name="connsiteY21" fmla="*/ 1214437 h 1452562"/>
              <a:gd name="connsiteX22" fmla="*/ 657225 w 1924050"/>
              <a:gd name="connsiteY22" fmla="*/ 1195387 h 1452562"/>
              <a:gd name="connsiteX23" fmla="*/ 671512 w 1924050"/>
              <a:gd name="connsiteY23" fmla="*/ 1185862 h 1452562"/>
              <a:gd name="connsiteX24" fmla="*/ 738187 w 1924050"/>
              <a:gd name="connsiteY24" fmla="*/ 1147762 h 1452562"/>
              <a:gd name="connsiteX25" fmla="*/ 766762 w 1924050"/>
              <a:gd name="connsiteY25" fmla="*/ 1128712 h 1452562"/>
              <a:gd name="connsiteX26" fmla="*/ 785812 w 1924050"/>
              <a:gd name="connsiteY26" fmla="*/ 1114425 h 1452562"/>
              <a:gd name="connsiteX27" fmla="*/ 809625 w 1924050"/>
              <a:gd name="connsiteY27" fmla="*/ 1100137 h 1452562"/>
              <a:gd name="connsiteX28" fmla="*/ 842962 w 1924050"/>
              <a:gd name="connsiteY28" fmla="*/ 1076325 h 1452562"/>
              <a:gd name="connsiteX29" fmla="*/ 871537 w 1924050"/>
              <a:gd name="connsiteY29" fmla="*/ 1057275 h 1452562"/>
              <a:gd name="connsiteX30" fmla="*/ 890587 w 1924050"/>
              <a:gd name="connsiteY30" fmla="*/ 1047750 h 1452562"/>
              <a:gd name="connsiteX31" fmla="*/ 904875 w 1924050"/>
              <a:gd name="connsiteY31" fmla="*/ 1033462 h 1452562"/>
              <a:gd name="connsiteX32" fmla="*/ 923925 w 1924050"/>
              <a:gd name="connsiteY32" fmla="*/ 1023937 h 1452562"/>
              <a:gd name="connsiteX33" fmla="*/ 976312 w 1924050"/>
              <a:gd name="connsiteY33" fmla="*/ 995362 h 1452562"/>
              <a:gd name="connsiteX34" fmla="*/ 1023937 w 1924050"/>
              <a:gd name="connsiteY34" fmla="*/ 971550 h 1452562"/>
              <a:gd name="connsiteX35" fmla="*/ 1057275 w 1924050"/>
              <a:gd name="connsiteY35" fmla="*/ 947737 h 1452562"/>
              <a:gd name="connsiteX36" fmla="*/ 1071562 w 1924050"/>
              <a:gd name="connsiteY36" fmla="*/ 933450 h 1452562"/>
              <a:gd name="connsiteX37" fmla="*/ 1085850 w 1924050"/>
              <a:gd name="connsiteY37" fmla="*/ 923925 h 1452562"/>
              <a:gd name="connsiteX38" fmla="*/ 1119187 w 1924050"/>
              <a:gd name="connsiteY38" fmla="*/ 890587 h 1452562"/>
              <a:gd name="connsiteX39" fmla="*/ 1143000 w 1924050"/>
              <a:gd name="connsiteY39" fmla="*/ 866775 h 1452562"/>
              <a:gd name="connsiteX40" fmla="*/ 1152525 w 1924050"/>
              <a:gd name="connsiteY40" fmla="*/ 847725 h 1452562"/>
              <a:gd name="connsiteX41" fmla="*/ 1166812 w 1924050"/>
              <a:gd name="connsiteY41" fmla="*/ 838200 h 1452562"/>
              <a:gd name="connsiteX42" fmla="*/ 1181100 w 1924050"/>
              <a:gd name="connsiteY42" fmla="*/ 823912 h 1452562"/>
              <a:gd name="connsiteX43" fmla="*/ 1195387 w 1924050"/>
              <a:gd name="connsiteY43" fmla="*/ 804862 h 1452562"/>
              <a:gd name="connsiteX44" fmla="*/ 1214437 w 1924050"/>
              <a:gd name="connsiteY44" fmla="*/ 776287 h 1452562"/>
              <a:gd name="connsiteX45" fmla="*/ 1243012 w 1924050"/>
              <a:gd name="connsiteY45" fmla="*/ 747712 h 1452562"/>
              <a:gd name="connsiteX46" fmla="*/ 1290637 w 1924050"/>
              <a:gd name="connsiteY46" fmla="*/ 695325 h 1452562"/>
              <a:gd name="connsiteX47" fmla="*/ 1328737 w 1924050"/>
              <a:gd name="connsiteY47" fmla="*/ 666750 h 1452562"/>
              <a:gd name="connsiteX48" fmla="*/ 1390650 w 1924050"/>
              <a:gd name="connsiteY48" fmla="*/ 595312 h 1452562"/>
              <a:gd name="connsiteX49" fmla="*/ 1409700 w 1924050"/>
              <a:gd name="connsiteY49" fmla="*/ 581025 h 1452562"/>
              <a:gd name="connsiteX50" fmla="*/ 1423987 w 1924050"/>
              <a:gd name="connsiteY50" fmla="*/ 561975 h 1452562"/>
              <a:gd name="connsiteX51" fmla="*/ 1438275 w 1924050"/>
              <a:gd name="connsiteY51" fmla="*/ 557212 h 1452562"/>
              <a:gd name="connsiteX52" fmla="*/ 1452562 w 1924050"/>
              <a:gd name="connsiteY52" fmla="*/ 547687 h 1452562"/>
              <a:gd name="connsiteX53" fmla="*/ 1476375 w 1924050"/>
              <a:gd name="connsiteY53" fmla="*/ 519112 h 1452562"/>
              <a:gd name="connsiteX54" fmla="*/ 1485900 w 1924050"/>
              <a:gd name="connsiteY54" fmla="*/ 504825 h 1452562"/>
              <a:gd name="connsiteX55" fmla="*/ 1504950 w 1924050"/>
              <a:gd name="connsiteY55" fmla="*/ 490537 h 1452562"/>
              <a:gd name="connsiteX56" fmla="*/ 1524000 w 1924050"/>
              <a:gd name="connsiteY56" fmla="*/ 457200 h 1452562"/>
              <a:gd name="connsiteX57" fmla="*/ 1538287 w 1924050"/>
              <a:gd name="connsiteY57" fmla="*/ 442912 h 1452562"/>
              <a:gd name="connsiteX58" fmla="*/ 1552575 w 1924050"/>
              <a:gd name="connsiteY58" fmla="*/ 419100 h 1452562"/>
              <a:gd name="connsiteX59" fmla="*/ 1581150 w 1924050"/>
              <a:gd name="connsiteY59" fmla="*/ 395287 h 1452562"/>
              <a:gd name="connsiteX60" fmla="*/ 1604962 w 1924050"/>
              <a:gd name="connsiteY60" fmla="*/ 371475 h 1452562"/>
              <a:gd name="connsiteX61" fmla="*/ 1624012 w 1924050"/>
              <a:gd name="connsiteY61" fmla="*/ 342900 h 1452562"/>
              <a:gd name="connsiteX62" fmla="*/ 1647825 w 1924050"/>
              <a:gd name="connsiteY62" fmla="*/ 314325 h 1452562"/>
              <a:gd name="connsiteX63" fmla="*/ 1662112 w 1924050"/>
              <a:gd name="connsiteY63" fmla="*/ 300037 h 1452562"/>
              <a:gd name="connsiteX64" fmla="*/ 1676400 w 1924050"/>
              <a:gd name="connsiteY64" fmla="*/ 280987 h 1452562"/>
              <a:gd name="connsiteX65" fmla="*/ 1695450 w 1924050"/>
              <a:gd name="connsiteY65" fmla="*/ 247650 h 1452562"/>
              <a:gd name="connsiteX66" fmla="*/ 1704975 w 1924050"/>
              <a:gd name="connsiteY66" fmla="*/ 233362 h 1452562"/>
              <a:gd name="connsiteX67" fmla="*/ 1719262 w 1924050"/>
              <a:gd name="connsiteY67" fmla="*/ 214312 h 1452562"/>
              <a:gd name="connsiteX68" fmla="*/ 1728787 w 1924050"/>
              <a:gd name="connsiteY68" fmla="*/ 200025 h 1452562"/>
              <a:gd name="connsiteX69" fmla="*/ 1743075 w 1924050"/>
              <a:gd name="connsiteY69" fmla="*/ 185737 h 1452562"/>
              <a:gd name="connsiteX70" fmla="*/ 1762125 w 1924050"/>
              <a:gd name="connsiteY70" fmla="*/ 157162 h 1452562"/>
              <a:gd name="connsiteX71" fmla="*/ 1804987 w 1924050"/>
              <a:gd name="connsiteY71" fmla="*/ 123825 h 1452562"/>
              <a:gd name="connsiteX72" fmla="*/ 1819275 w 1924050"/>
              <a:gd name="connsiteY72" fmla="*/ 104775 h 1452562"/>
              <a:gd name="connsiteX73" fmla="*/ 1833562 w 1924050"/>
              <a:gd name="connsiteY73" fmla="*/ 90487 h 1452562"/>
              <a:gd name="connsiteX74" fmla="*/ 1843087 w 1924050"/>
              <a:gd name="connsiteY74" fmla="*/ 76200 h 1452562"/>
              <a:gd name="connsiteX75" fmla="*/ 1871662 w 1924050"/>
              <a:gd name="connsiteY75" fmla="*/ 47625 h 1452562"/>
              <a:gd name="connsiteX76" fmla="*/ 1881187 w 1924050"/>
              <a:gd name="connsiteY76" fmla="*/ 33337 h 1452562"/>
              <a:gd name="connsiteX77" fmla="*/ 1900237 w 1924050"/>
              <a:gd name="connsiteY77" fmla="*/ 23812 h 1452562"/>
              <a:gd name="connsiteX78" fmla="*/ 1924050 w 1924050"/>
              <a:gd name="connsiteY78" fmla="*/ 0 h 1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924050" h="1452562">
                <a:moveTo>
                  <a:pt x="0" y="1452562"/>
                </a:moveTo>
                <a:cubicBezTo>
                  <a:pt x="42862" y="1450975"/>
                  <a:pt x="85784" y="1450561"/>
                  <a:pt x="128587" y="1447800"/>
                </a:cubicBezTo>
                <a:cubicBezTo>
                  <a:pt x="135119" y="1447379"/>
                  <a:pt x="141343" y="1444835"/>
                  <a:pt x="147637" y="1443037"/>
                </a:cubicBezTo>
                <a:cubicBezTo>
                  <a:pt x="160998" y="1439220"/>
                  <a:pt x="168271" y="1436010"/>
                  <a:pt x="180975" y="1428750"/>
                </a:cubicBezTo>
                <a:cubicBezTo>
                  <a:pt x="185945" y="1425910"/>
                  <a:pt x="190143" y="1421785"/>
                  <a:pt x="195262" y="1419225"/>
                </a:cubicBezTo>
                <a:cubicBezTo>
                  <a:pt x="199752" y="1416980"/>
                  <a:pt x="205060" y="1416707"/>
                  <a:pt x="209550" y="1414462"/>
                </a:cubicBezTo>
                <a:cubicBezTo>
                  <a:pt x="242437" y="1398018"/>
                  <a:pt x="203242" y="1410085"/>
                  <a:pt x="242887" y="1400175"/>
                </a:cubicBezTo>
                <a:cubicBezTo>
                  <a:pt x="250825" y="1395412"/>
                  <a:pt x="258850" y="1390793"/>
                  <a:pt x="266700" y="1385887"/>
                </a:cubicBezTo>
                <a:cubicBezTo>
                  <a:pt x="286575" y="1373465"/>
                  <a:pt x="291313" y="1366570"/>
                  <a:pt x="319087" y="1357312"/>
                </a:cubicBezTo>
                <a:cubicBezTo>
                  <a:pt x="333375" y="1352550"/>
                  <a:pt x="348480" y="1349760"/>
                  <a:pt x="361950" y="1343025"/>
                </a:cubicBezTo>
                <a:cubicBezTo>
                  <a:pt x="368300" y="1339850"/>
                  <a:pt x="374794" y="1336948"/>
                  <a:pt x="381000" y="1333500"/>
                </a:cubicBezTo>
                <a:cubicBezTo>
                  <a:pt x="389092" y="1329004"/>
                  <a:pt x="396353" y="1322971"/>
                  <a:pt x="404812" y="1319212"/>
                </a:cubicBezTo>
                <a:cubicBezTo>
                  <a:pt x="410793" y="1316554"/>
                  <a:pt x="417568" y="1316248"/>
                  <a:pt x="423862" y="1314450"/>
                </a:cubicBezTo>
                <a:cubicBezTo>
                  <a:pt x="428689" y="1313071"/>
                  <a:pt x="433387" y="1311275"/>
                  <a:pt x="438150" y="1309687"/>
                </a:cubicBezTo>
                <a:cubicBezTo>
                  <a:pt x="442912" y="1304925"/>
                  <a:pt x="446957" y="1299315"/>
                  <a:pt x="452437" y="1295400"/>
                </a:cubicBezTo>
                <a:cubicBezTo>
                  <a:pt x="468231" y="1284119"/>
                  <a:pt x="470230" y="1287774"/>
                  <a:pt x="485775" y="1281112"/>
                </a:cubicBezTo>
                <a:cubicBezTo>
                  <a:pt x="492300" y="1278315"/>
                  <a:pt x="498805" y="1275350"/>
                  <a:pt x="504825" y="1271587"/>
                </a:cubicBezTo>
                <a:cubicBezTo>
                  <a:pt x="532072" y="1254558"/>
                  <a:pt x="514662" y="1261204"/>
                  <a:pt x="538162" y="1247775"/>
                </a:cubicBezTo>
                <a:cubicBezTo>
                  <a:pt x="544326" y="1244253"/>
                  <a:pt x="550687" y="1241047"/>
                  <a:pt x="557212" y="1238250"/>
                </a:cubicBezTo>
                <a:cubicBezTo>
                  <a:pt x="566781" y="1234149"/>
                  <a:pt x="580877" y="1231143"/>
                  <a:pt x="590550" y="1228725"/>
                </a:cubicBezTo>
                <a:cubicBezTo>
                  <a:pt x="596900" y="1225550"/>
                  <a:pt x="602865" y="1221445"/>
                  <a:pt x="609600" y="1219200"/>
                </a:cubicBezTo>
                <a:cubicBezTo>
                  <a:pt x="617279" y="1216640"/>
                  <a:pt x="626172" y="1218057"/>
                  <a:pt x="633412" y="1214437"/>
                </a:cubicBezTo>
                <a:cubicBezTo>
                  <a:pt x="642504" y="1209891"/>
                  <a:pt x="649093" y="1201486"/>
                  <a:pt x="657225" y="1195387"/>
                </a:cubicBezTo>
                <a:cubicBezTo>
                  <a:pt x="661804" y="1191953"/>
                  <a:pt x="666542" y="1188702"/>
                  <a:pt x="671512" y="1185862"/>
                </a:cubicBezTo>
                <a:cubicBezTo>
                  <a:pt x="719413" y="1158490"/>
                  <a:pt x="652420" y="1204940"/>
                  <a:pt x="738187" y="1147762"/>
                </a:cubicBezTo>
                <a:cubicBezTo>
                  <a:pt x="747712" y="1141412"/>
                  <a:pt x="757604" y="1135580"/>
                  <a:pt x="766762" y="1128712"/>
                </a:cubicBezTo>
                <a:cubicBezTo>
                  <a:pt x="773112" y="1123950"/>
                  <a:pt x="779208" y="1118828"/>
                  <a:pt x="785812" y="1114425"/>
                </a:cubicBezTo>
                <a:cubicBezTo>
                  <a:pt x="793514" y="1109290"/>
                  <a:pt x="801775" y="1105043"/>
                  <a:pt x="809625" y="1100137"/>
                </a:cubicBezTo>
                <a:cubicBezTo>
                  <a:pt x="830263" y="1087238"/>
                  <a:pt x="819685" y="1092619"/>
                  <a:pt x="842962" y="1076325"/>
                </a:cubicBezTo>
                <a:cubicBezTo>
                  <a:pt x="852340" y="1069760"/>
                  <a:pt x="861298" y="1062395"/>
                  <a:pt x="871537" y="1057275"/>
                </a:cubicBezTo>
                <a:cubicBezTo>
                  <a:pt x="877887" y="1054100"/>
                  <a:pt x="884810" y="1051877"/>
                  <a:pt x="890587" y="1047750"/>
                </a:cubicBezTo>
                <a:cubicBezTo>
                  <a:pt x="896068" y="1043835"/>
                  <a:pt x="899394" y="1037377"/>
                  <a:pt x="904875" y="1033462"/>
                </a:cubicBezTo>
                <a:cubicBezTo>
                  <a:pt x="910652" y="1029335"/>
                  <a:pt x="917905" y="1027700"/>
                  <a:pt x="923925" y="1023937"/>
                </a:cubicBezTo>
                <a:cubicBezTo>
                  <a:pt x="983155" y="986919"/>
                  <a:pt x="889211" y="1036351"/>
                  <a:pt x="976312" y="995362"/>
                </a:cubicBezTo>
                <a:cubicBezTo>
                  <a:pt x="992371" y="987805"/>
                  <a:pt x="1011387" y="984100"/>
                  <a:pt x="1023937" y="971550"/>
                </a:cubicBezTo>
                <a:cubicBezTo>
                  <a:pt x="1061086" y="934401"/>
                  <a:pt x="1013396" y="979079"/>
                  <a:pt x="1057275" y="947737"/>
                </a:cubicBezTo>
                <a:cubicBezTo>
                  <a:pt x="1062755" y="943822"/>
                  <a:pt x="1066388" y="937762"/>
                  <a:pt x="1071562" y="933450"/>
                </a:cubicBezTo>
                <a:cubicBezTo>
                  <a:pt x="1075959" y="929786"/>
                  <a:pt x="1081087" y="927100"/>
                  <a:pt x="1085850" y="923925"/>
                </a:cubicBezTo>
                <a:cubicBezTo>
                  <a:pt x="1123944" y="873131"/>
                  <a:pt x="1074742" y="935032"/>
                  <a:pt x="1119187" y="890587"/>
                </a:cubicBezTo>
                <a:cubicBezTo>
                  <a:pt x="1150934" y="858840"/>
                  <a:pt x="1104902" y="892173"/>
                  <a:pt x="1143000" y="866775"/>
                </a:cubicBezTo>
                <a:cubicBezTo>
                  <a:pt x="1146175" y="860425"/>
                  <a:pt x="1147980" y="853179"/>
                  <a:pt x="1152525" y="847725"/>
                </a:cubicBezTo>
                <a:cubicBezTo>
                  <a:pt x="1156189" y="843328"/>
                  <a:pt x="1162415" y="841864"/>
                  <a:pt x="1166812" y="838200"/>
                </a:cubicBezTo>
                <a:cubicBezTo>
                  <a:pt x="1171986" y="833888"/>
                  <a:pt x="1176717" y="829026"/>
                  <a:pt x="1181100" y="823912"/>
                </a:cubicBezTo>
                <a:cubicBezTo>
                  <a:pt x="1186266" y="817885"/>
                  <a:pt x="1190835" y="811365"/>
                  <a:pt x="1195387" y="804862"/>
                </a:cubicBezTo>
                <a:cubicBezTo>
                  <a:pt x="1201952" y="795484"/>
                  <a:pt x="1206342" y="784382"/>
                  <a:pt x="1214437" y="776287"/>
                </a:cubicBezTo>
                <a:cubicBezTo>
                  <a:pt x="1223962" y="766762"/>
                  <a:pt x="1235540" y="758920"/>
                  <a:pt x="1243012" y="747712"/>
                </a:cubicBezTo>
                <a:cubicBezTo>
                  <a:pt x="1258022" y="725197"/>
                  <a:pt x="1262540" y="716398"/>
                  <a:pt x="1290637" y="695325"/>
                </a:cubicBezTo>
                <a:cubicBezTo>
                  <a:pt x="1303337" y="685800"/>
                  <a:pt x="1318991" y="679281"/>
                  <a:pt x="1328737" y="666750"/>
                </a:cubicBezTo>
                <a:cubicBezTo>
                  <a:pt x="1344399" y="646613"/>
                  <a:pt x="1368585" y="611860"/>
                  <a:pt x="1390650" y="595312"/>
                </a:cubicBezTo>
                <a:cubicBezTo>
                  <a:pt x="1397000" y="590550"/>
                  <a:pt x="1404087" y="586638"/>
                  <a:pt x="1409700" y="581025"/>
                </a:cubicBezTo>
                <a:cubicBezTo>
                  <a:pt x="1415313" y="575412"/>
                  <a:pt x="1417889" y="567056"/>
                  <a:pt x="1423987" y="561975"/>
                </a:cubicBezTo>
                <a:cubicBezTo>
                  <a:pt x="1427844" y="558761"/>
                  <a:pt x="1433785" y="559457"/>
                  <a:pt x="1438275" y="557212"/>
                </a:cubicBezTo>
                <a:cubicBezTo>
                  <a:pt x="1443394" y="554652"/>
                  <a:pt x="1447800" y="550862"/>
                  <a:pt x="1452562" y="547687"/>
                </a:cubicBezTo>
                <a:cubicBezTo>
                  <a:pt x="1472996" y="506820"/>
                  <a:pt x="1449449" y="546037"/>
                  <a:pt x="1476375" y="519112"/>
                </a:cubicBezTo>
                <a:cubicBezTo>
                  <a:pt x="1480422" y="515065"/>
                  <a:pt x="1481853" y="508872"/>
                  <a:pt x="1485900" y="504825"/>
                </a:cubicBezTo>
                <a:cubicBezTo>
                  <a:pt x="1491513" y="499212"/>
                  <a:pt x="1498600" y="495300"/>
                  <a:pt x="1504950" y="490537"/>
                </a:cubicBezTo>
                <a:cubicBezTo>
                  <a:pt x="1510774" y="478889"/>
                  <a:pt x="1515584" y="467299"/>
                  <a:pt x="1524000" y="457200"/>
                </a:cubicBezTo>
                <a:cubicBezTo>
                  <a:pt x="1528312" y="452026"/>
                  <a:pt x="1534246" y="448300"/>
                  <a:pt x="1538287" y="442912"/>
                </a:cubicBezTo>
                <a:cubicBezTo>
                  <a:pt x="1543841" y="435507"/>
                  <a:pt x="1547021" y="426505"/>
                  <a:pt x="1552575" y="419100"/>
                </a:cubicBezTo>
                <a:cubicBezTo>
                  <a:pt x="1561744" y="406874"/>
                  <a:pt x="1569047" y="403356"/>
                  <a:pt x="1581150" y="395287"/>
                </a:cubicBezTo>
                <a:cubicBezTo>
                  <a:pt x="1619254" y="338133"/>
                  <a:pt x="1560509" y="422279"/>
                  <a:pt x="1604962" y="371475"/>
                </a:cubicBezTo>
                <a:cubicBezTo>
                  <a:pt x="1612500" y="362860"/>
                  <a:pt x="1615917" y="350995"/>
                  <a:pt x="1624012" y="342900"/>
                </a:cubicBezTo>
                <a:cubicBezTo>
                  <a:pt x="1665746" y="301166"/>
                  <a:pt x="1614680" y="354100"/>
                  <a:pt x="1647825" y="314325"/>
                </a:cubicBezTo>
                <a:cubicBezTo>
                  <a:pt x="1652137" y="309151"/>
                  <a:pt x="1657729" y="305151"/>
                  <a:pt x="1662112" y="300037"/>
                </a:cubicBezTo>
                <a:cubicBezTo>
                  <a:pt x="1667278" y="294010"/>
                  <a:pt x="1671637" y="287337"/>
                  <a:pt x="1676400" y="280987"/>
                </a:cubicBezTo>
                <a:cubicBezTo>
                  <a:pt x="1684128" y="257801"/>
                  <a:pt x="1677429" y="272879"/>
                  <a:pt x="1695450" y="247650"/>
                </a:cubicBezTo>
                <a:cubicBezTo>
                  <a:pt x="1698777" y="242992"/>
                  <a:pt x="1701648" y="238020"/>
                  <a:pt x="1704975" y="233362"/>
                </a:cubicBezTo>
                <a:cubicBezTo>
                  <a:pt x="1709588" y="226903"/>
                  <a:pt x="1714648" y="220771"/>
                  <a:pt x="1719262" y="214312"/>
                </a:cubicBezTo>
                <a:cubicBezTo>
                  <a:pt x="1722589" y="209654"/>
                  <a:pt x="1725123" y="204422"/>
                  <a:pt x="1728787" y="200025"/>
                </a:cubicBezTo>
                <a:cubicBezTo>
                  <a:pt x="1733099" y="194851"/>
                  <a:pt x="1738940" y="191054"/>
                  <a:pt x="1743075" y="185737"/>
                </a:cubicBezTo>
                <a:cubicBezTo>
                  <a:pt x="1750103" y="176701"/>
                  <a:pt x="1753089" y="164190"/>
                  <a:pt x="1762125" y="157162"/>
                </a:cubicBezTo>
                <a:cubicBezTo>
                  <a:pt x="1776412" y="146050"/>
                  <a:pt x="1794127" y="138305"/>
                  <a:pt x="1804987" y="123825"/>
                </a:cubicBezTo>
                <a:cubicBezTo>
                  <a:pt x="1809750" y="117475"/>
                  <a:pt x="1814109" y="110802"/>
                  <a:pt x="1819275" y="104775"/>
                </a:cubicBezTo>
                <a:cubicBezTo>
                  <a:pt x="1823658" y="99661"/>
                  <a:pt x="1829250" y="95661"/>
                  <a:pt x="1833562" y="90487"/>
                </a:cubicBezTo>
                <a:cubicBezTo>
                  <a:pt x="1837226" y="86090"/>
                  <a:pt x="1839284" y="80478"/>
                  <a:pt x="1843087" y="76200"/>
                </a:cubicBezTo>
                <a:cubicBezTo>
                  <a:pt x="1852036" y="66132"/>
                  <a:pt x="1864190" y="58833"/>
                  <a:pt x="1871662" y="47625"/>
                </a:cubicBezTo>
                <a:cubicBezTo>
                  <a:pt x="1874837" y="42862"/>
                  <a:pt x="1876790" y="37001"/>
                  <a:pt x="1881187" y="33337"/>
                </a:cubicBezTo>
                <a:cubicBezTo>
                  <a:pt x="1886641" y="28792"/>
                  <a:pt x="1894460" y="27938"/>
                  <a:pt x="1900237" y="23812"/>
                </a:cubicBezTo>
                <a:cubicBezTo>
                  <a:pt x="1900241" y="23809"/>
                  <a:pt x="1921402" y="2648"/>
                  <a:pt x="1924050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2889537" y="2912405"/>
            <a:ext cx="1982501" cy="297520"/>
          </a:xfrm>
          <a:custGeom>
            <a:avLst/>
            <a:gdLst>
              <a:gd name="connsiteX0" fmla="*/ 1301 w 1982501"/>
              <a:gd name="connsiteY0" fmla="*/ 2245 h 297520"/>
              <a:gd name="connsiteX1" fmla="*/ 10826 w 1982501"/>
              <a:gd name="connsiteY1" fmla="*/ 83208 h 297520"/>
              <a:gd name="connsiteX2" fmla="*/ 20351 w 1982501"/>
              <a:gd name="connsiteY2" fmla="*/ 97495 h 297520"/>
              <a:gd name="connsiteX3" fmla="*/ 25113 w 1982501"/>
              <a:gd name="connsiteY3" fmla="*/ 111783 h 297520"/>
              <a:gd name="connsiteX4" fmla="*/ 67976 w 1982501"/>
              <a:gd name="connsiteY4" fmla="*/ 145120 h 297520"/>
              <a:gd name="connsiteX5" fmla="*/ 96551 w 1982501"/>
              <a:gd name="connsiteY5" fmla="*/ 168933 h 297520"/>
              <a:gd name="connsiteX6" fmla="*/ 148938 w 1982501"/>
              <a:gd name="connsiteY6" fmla="*/ 187983 h 297520"/>
              <a:gd name="connsiteX7" fmla="*/ 163226 w 1982501"/>
              <a:gd name="connsiteY7" fmla="*/ 192745 h 297520"/>
              <a:gd name="connsiteX8" fmla="*/ 177513 w 1982501"/>
              <a:gd name="connsiteY8" fmla="*/ 197508 h 297520"/>
              <a:gd name="connsiteX9" fmla="*/ 215613 w 1982501"/>
              <a:gd name="connsiteY9" fmla="*/ 207033 h 297520"/>
              <a:gd name="connsiteX10" fmla="*/ 253713 w 1982501"/>
              <a:gd name="connsiteY10" fmla="*/ 216558 h 297520"/>
              <a:gd name="connsiteX11" fmla="*/ 558513 w 1982501"/>
              <a:gd name="connsiteY11" fmla="*/ 211795 h 297520"/>
              <a:gd name="connsiteX12" fmla="*/ 572801 w 1982501"/>
              <a:gd name="connsiteY12" fmla="*/ 207033 h 297520"/>
              <a:gd name="connsiteX13" fmla="*/ 596613 w 1982501"/>
              <a:gd name="connsiteY13" fmla="*/ 197508 h 297520"/>
              <a:gd name="connsiteX14" fmla="*/ 639476 w 1982501"/>
              <a:gd name="connsiteY14" fmla="*/ 173695 h 297520"/>
              <a:gd name="connsiteX15" fmla="*/ 653763 w 1982501"/>
              <a:gd name="connsiteY15" fmla="*/ 159408 h 297520"/>
              <a:gd name="connsiteX16" fmla="*/ 672813 w 1982501"/>
              <a:gd name="connsiteY16" fmla="*/ 149883 h 297520"/>
              <a:gd name="connsiteX17" fmla="*/ 701388 w 1982501"/>
              <a:gd name="connsiteY17" fmla="*/ 135595 h 297520"/>
              <a:gd name="connsiteX18" fmla="*/ 744251 w 1982501"/>
              <a:gd name="connsiteY18" fmla="*/ 102258 h 297520"/>
              <a:gd name="connsiteX19" fmla="*/ 758538 w 1982501"/>
              <a:gd name="connsiteY19" fmla="*/ 92733 h 297520"/>
              <a:gd name="connsiteX20" fmla="*/ 772826 w 1982501"/>
              <a:gd name="connsiteY20" fmla="*/ 83208 h 297520"/>
              <a:gd name="connsiteX21" fmla="*/ 801401 w 1982501"/>
              <a:gd name="connsiteY21" fmla="*/ 54633 h 297520"/>
              <a:gd name="connsiteX22" fmla="*/ 820451 w 1982501"/>
              <a:gd name="connsiteY22" fmla="*/ 35583 h 297520"/>
              <a:gd name="connsiteX23" fmla="*/ 825213 w 1982501"/>
              <a:gd name="connsiteY23" fmla="*/ 21295 h 297520"/>
              <a:gd name="connsiteX24" fmla="*/ 834738 w 1982501"/>
              <a:gd name="connsiteY24" fmla="*/ 7008 h 297520"/>
              <a:gd name="connsiteX25" fmla="*/ 839501 w 1982501"/>
              <a:gd name="connsiteY25" fmla="*/ 35583 h 297520"/>
              <a:gd name="connsiteX26" fmla="*/ 863313 w 1982501"/>
              <a:gd name="connsiteY26" fmla="*/ 64158 h 297520"/>
              <a:gd name="connsiteX27" fmla="*/ 877601 w 1982501"/>
              <a:gd name="connsiteY27" fmla="*/ 73683 h 297520"/>
              <a:gd name="connsiteX28" fmla="*/ 891888 w 1982501"/>
              <a:gd name="connsiteY28" fmla="*/ 87970 h 297520"/>
              <a:gd name="connsiteX29" fmla="*/ 910938 w 1982501"/>
              <a:gd name="connsiteY29" fmla="*/ 92733 h 297520"/>
              <a:gd name="connsiteX30" fmla="*/ 958563 w 1982501"/>
              <a:gd name="connsiteY30" fmla="*/ 107020 h 297520"/>
              <a:gd name="connsiteX31" fmla="*/ 1006188 w 1982501"/>
              <a:gd name="connsiteY31" fmla="*/ 111783 h 297520"/>
              <a:gd name="connsiteX32" fmla="*/ 1034763 w 1982501"/>
              <a:gd name="connsiteY32" fmla="*/ 116545 h 297520"/>
              <a:gd name="connsiteX33" fmla="*/ 1115726 w 1982501"/>
              <a:gd name="connsiteY33" fmla="*/ 116545 h 297520"/>
              <a:gd name="connsiteX34" fmla="*/ 1149063 w 1982501"/>
              <a:gd name="connsiteY34" fmla="*/ 107020 h 297520"/>
              <a:gd name="connsiteX35" fmla="*/ 1201451 w 1982501"/>
              <a:gd name="connsiteY35" fmla="*/ 83208 h 297520"/>
              <a:gd name="connsiteX36" fmla="*/ 1220501 w 1982501"/>
              <a:gd name="connsiteY36" fmla="*/ 68920 h 297520"/>
              <a:gd name="connsiteX37" fmla="*/ 1230026 w 1982501"/>
              <a:gd name="connsiteY37" fmla="*/ 54633 h 297520"/>
              <a:gd name="connsiteX38" fmla="*/ 1244313 w 1982501"/>
              <a:gd name="connsiteY38" fmla="*/ 45108 h 297520"/>
              <a:gd name="connsiteX39" fmla="*/ 1258601 w 1982501"/>
              <a:gd name="connsiteY39" fmla="*/ 30820 h 297520"/>
              <a:gd name="connsiteX40" fmla="*/ 1277651 w 1982501"/>
              <a:gd name="connsiteY40" fmla="*/ 2245 h 297520"/>
              <a:gd name="connsiteX41" fmla="*/ 1301463 w 1982501"/>
              <a:gd name="connsiteY41" fmla="*/ 30820 h 297520"/>
              <a:gd name="connsiteX42" fmla="*/ 1349088 w 1982501"/>
              <a:gd name="connsiteY42" fmla="*/ 59395 h 297520"/>
              <a:gd name="connsiteX43" fmla="*/ 1372901 w 1982501"/>
              <a:gd name="connsiteY43" fmla="*/ 68920 h 297520"/>
              <a:gd name="connsiteX44" fmla="*/ 1387188 w 1982501"/>
              <a:gd name="connsiteY44" fmla="*/ 73683 h 297520"/>
              <a:gd name="connsiteX45" fmla="*/ 1406238 w 1982501"/>
              <a:gd name="connsiteY45" fmla="*/ 83208 h 297520"/>
              <a:gd name="connsiteX46" fmla="*/ 1420526 w 1982501"/>
              <a:gd name="connsiteY46" fmla="*/ 92733 h 297520"/>
              <a:gd name="connsiteX47" fmla="*/ 1458626 w 1982501"/>
              <a:gd name="connsiteY47" fmla="*/ 102258 h 297520"/>
              <a:gd name="connsiteX48" fmla="*/ 1472913 w 1982501"/>
              <a:gd name="connsiteY48" fmla="*/ 107020 h 297520"/>
              <a:gd name="connsiteX49" fmla="*/ 1496726 w 1982501"/>
              <a:gd name="connsiteY49" fmla="*/ 111783 h 297520"/>
              <a:gd name="connsiteX50" fmla="*/ 1525301 w 1982501"/>
              <a:gd name="connsiteY50" fmla="*/ 121308 h 297520"/>
              <a:gd name="connsiteX51" fmla="*/ 1544351 w 1982501"/>
              <a:gd name="connsiteY51" fmla="*/ 126070 h 297520"/>
              <a:gd name="connsiteX52" fmla="*/ 1782476 w 1982501"/>
              <a:gd name="connsiteY52" fmla="*/ 121308 h 297520"/>
              <a:gd name="connsiteX53" fmla="*/ 1796763 w 1982501"/>
              <a:gd name="connsiteY53" fmla="*/ 116545 h 297520"/>
              <a:gd name="connsiteX54" fmla="*/ 1820576 w 1982501"/>
              <a:gd name="connsiteY54" fmla="*/ 111783 h 297520"/>
              <a:gd name="connsiteX55" fmla="*/ 1834863 w 1982501"/>
              <a:gd name="connsiteY55" fmla="*/ 102258 h 297520"/>
              <a:gd name="connsiteX56" fmla="*/ 1849151 w 1982501"/>
              <a:gd name="connsiteY56" fmla="*/ 97495 h 297520"/>
              <a:gd name="connsiteX57" fmla="*/ 1868201 w 1982501"/>
              <a:gd name="connsiteY57" fmla="*/ 83208 h 297520"/>
              <a:gd name="connsiteX58" fmla="*/ 1887251 w 1982501"/>
              <a:gd name="connsiteY58" fmla="*/ 73683 h 297520"/>
              <a:gd name="connsiteX59" fmla="*/ 1901538 w 1982501"/>
              <a:gd name="connsiteY59" fmla="*/ 64158 h 297520"/>
              <a:gd name="connsiteX60" fmla="*/ 1920588 w 1982501"/>
              <a:gd name="connsiteY60" fmla="*/ 59395 h 297520"/>
              <a:gd name="connsiteX61" fmla="*/ 1934876 w 1982501"/>
              <a:gd name="connsiteY61" fmla="*/ 49870 h 297520"/>
              <a:gd name="connsiteX62" fmla="*/ 1953926 w 1982501"/>
              <a:gd name="connsiteY62" fmla="*/ 30820 h 297520"/>
              <a:gd name="connsiteX63" fmla="*/ 1972976 w 1982501"/>
              <a:gd name="connsiteY63" fmla="*/ 21295 h 297520"/>
              <a:gd name="connsiteX64" fmla="*/ 1977738 w 1982501"/>
              <a:gd name="connsiteY64" fmla="*/ 2245 h 297520"/>
              <a:gd name="connsiteX65" fmla="*/ 1982501 w 1982501"/>
              <a:gd name="connsiteY65" fmla="*/ 16533 h 297520"/>
              <a:gd name="connsiteX66" fmla="*/ 1977738 w 1982501"/>
              <a:gd name="connsiteY66" fmla="*/ 30820 h 297520"/>
              <a:gd name="connsiteX67" fmla="*/ 1968213 w 1982501"/>
              <a:gd name="connsiteY67" fmla="*/ 73683 h 297520"/>
              <a:gd name="connsiteX68" fmla="*/ 1958688 w 1982501"/>
              <a:gd name="connsiteY68" fmla="*/ 107020 h 297520"/>
              <a:gd name="connsiteX69" fmla="*/ 1949163 w 1982501"/>
              <a:gd name="connsiteY69" fmla="*/ 121308 h 297520"/>
              <a:gd name="connsiteX70" fmla="*/ 1944401 w 1982501"/>
              <a:gd name="connsiteY70" fmla="*/ 140358 h 297520"/>
              <a:gd name="connsiteX71" fmla="*/ 1920588 w 1982501"/>
              <a:gd name="connsiteY71" fmla="*/ 178458 h 297520"/>
              <a:gd name="connsiteX72" fmla="*/ 1892013 w 1982501"/>
              <a:gd name="connsiteY72" fmla="*/ 197508 h 297520"/>
              <a:gd name="connsiteX73" fmla="*/ 1877726 w 1982501"/>
              <a:gd name="connsiteY73" fmla="*/ 207033 h 297520"/>
              <a:gd name="connsiteX74" fmla="*/ 1863438 w 1982501"/>
              <a:gd name="connsiteY74" fmla="*/ 211795 h 297520"/>
              <a:gd name="connsiteX75" fmla="*/ 1844388 w 1982501"/>
              <a:gd name="connsiteY75" fmla="*/ 221320 h 297520"/>
              <a:gd name="connsiteX76" fmla="*/ 1815813 w 1982501"/>
              <a:gd name="connsiteY76" fmla="*/ 226083 h 297520"/>
              <a:gd name="connsiteX77" fmla="*/ 1801526 w 1982501"/>
              <a:gd name="connsiteY77" fmla="*/ 230845 h 297520"/>
              <a:gd name="connsiteX78" fmla="*/ 1777713 w 1982501"/>
              <a:gd name="connsiteY78" fmla="*/ 235608 h 297520"/>
              <a:gd name="connsiteX79" fmla="*/ 1744376 w 1982501"/>
              <a:gd name="connsiteY79" fmla="*/ 245133 h 297520"/>
              <a:gd name="connsiteX80" fmla="*/ 1644363 w 1982501"/>
              <a:gd name="connsiteY80" fmla="*/ 249895 h 297520"/>
              <a:gd name="connsiteX81" fmla="*/ 1449101 w 1982501"/>
              <a:gd name="connsiteY81" fmla="*/ 249895 h 297520"/>
              <a:gd name="connsiteX82" fmla="*/ 1434813 w 1982501"/>
              <a:gd name="connsiteY82" fmla="*/ 240370 h 297520"/>
              <a:gd name="connsiteX83" fmla="*/ 1420526 w 1982501"/>
              <a:gd name="connsiteY83" fmla="*/ 235608 h 297520"/>
              <a:gd name="connsiteX84" fmla="*/ 1368138 w 1982501"/>
              <a:gd name="connsiteY84" fmla="*/ 202270 h 297520"/>
              <a:gd name="connsiteX85" fmla="*/ 1358613 w 1982501"/>
              <a:gd name="connsiteY85" fmla="*/ 187983 h 297520"/>
              <a:gd name="connsiteX86" fmla="*/ 1344326 w 1982501"/>
              <a:gd name="connsiteY86" fmla="*/ 183220 h 297520"/>
              <a:gd name="connsiteX87" fmla="*/ 1330038 w 1982501"/>
              <a:gd name="connsiteY87" fmla="*/ 168933 h 297520"/>
              <a:gd name="connsiteX88" fmla="*/ 1310988 w 1982501"/>
              <a:gd name="connsiteY88" fmla="*/ 126070 h 297520"/>
              <a:gd name="connsiteX89" fmla="*/ 1291938 w 1982501"/>
              <a:gd name="connsiteY89" fmla="*/ 149883 h 297520"/>
              <a:gd name="connsiteX90" fmla="*/ 1277651 w 1982501"/>
              <a:gd name="connsiteY90" fmla="*/ 164170 h 297520"/>
              <a:gd name="connsiteX91" fmla="*/ 1268126 w 1982501"/>
              <a:gd name="connsiteY91" fmla="*/ 183220 h 297520"/>
              <a:gd name="connsiteX92" fmla="*/ 1253838 w 1982501"/>
              <a:gd name="connsiteY92" fmla="*/ 192745 h 297520"/>
              <a:gd name="connsiteX93" fmla="*/ 1239551 w 1982501"/>
              <a:gd name="connsiteY93" fmla="*/ 207033 h 297520"/>
              <a:gd name="connsiteX94" fmla="*/ 1210976 w 1982501"/>
              <a:gd name="connsiteY94" fmla="*/ 226083 h 297520"/>
              <a:gd name="connsiteX95" fmla="*/ 1196688 w 1982501"/>
              <a:gd name="connsiteY95" fmla="*/ 235608 h 297520"/>
              <a:gd name="connsiteX96" fmla="*/ 1163351 w 1982501"/>
              <a:gd name="connsiteY96" fmla="*/ 249895 h 297520"/>
              <a:gd name="connsiteX97" fmla="*/ 1110963 w 1982501"/>
              <a:gd name="connsiteY97" fmla="*/ 264183 h 297520"/>
              <a:gd name="connsiteX98" fmla="*/ 1082388 w 1982501"/>
              <a:gd name="connsiteY98" fmla="*/ 273708 h 297520"/>
              <a:gd name="connsiteX99" fmla="*/ 1044288 w 1982501"/>
              <a:gd name="connsiteY99" fmla="*/ 283233 h 297520"/>
              <a:gd name="connsiteX100" fmla="*/ 968088 w 1982501"/>
              <a:gd name="connsiteY100" fmla="*/ 278470 h 297520"/>
              <a:gd name="connsiteX101" fmla="*/ 949038 w 1982501"/>
              <a:gd name="connsiteY101" fmla="*/ 273708 h 297520"/>
              <a:gd name="connsiteX102" fmla="*/ 934751 w 1982501"/>
              <a:gd name="connsiteY102" fmla="*/ 264183 h 297520"/>
              <a:gd name="connsiteX103" fmla="*/ 925226 w 1982501"/>
              <a:gd name="connsiteY103" fmla="*/ 249895 h 297520"/>
              <a:gd name="connsiteX104" fmla="*/ 910938 w 1982501"/>
              <a:gd name="connsiteY104" fmla="*/ 235608 h 297520"/>
              <a:gd name="connsiteX105" fmla="*/ 906176 w 1982501"/>
              <a:gd name="connsiteY105" fmla="*/ 221320 h 297520"/>
              <a:gd name="connsiteX106" fmla="*/ 896651 w 1982501"/>
              <a:gd name="connsiteY106" fmla="*/ 207033 h 297520"/>
              <a:gd name="connsiteX107" fmla="*/ 877601 w 1982501"/>
              <a:gd name="connsiteY107" fmla="*/ 216558 h 297520"/>
              <a:gd name="connsiteX108" fmla="*/ 863313 w 1982501"/>
              <a:gd name="connsiteY108" fmla="*/ 221320 h 297520"/>
              <a:gd name="connsiteX109" fmla="*/ 834738 w 1982501"/>
              <a:gd name="connsiteY109" fmla="*/ 240370 h 297520"/>
              <a:gd name="connsiteX110" fmla="*/ 820451 w 1982501"/>
              <a:gd name="connsiteY110" fmla="*/ 249895 h 297520"/>
              <a:gd name="connsiteX111" fmla="*/ 791876 w 1982501"/>
              <a:gd name="connsiteY111" fmla="*/ 259420 h 297520"/>
              <a:gd name="connsiteX112" fmla="*/ 777588 w 1982501"/>
              <a:gd name="connsiteY112" fmla="*/ 268945 h 297520"/>
              <a:gd name="connsiteX113" fmla="*/ 749013 w 1982501"/>
              <a:gd name="connsiteY113" fmla="*/ 278470 h 297520"/>
              <a:gd name="connsiteX114" fmla="*/ 734726 w 1982501"/>
              <a:gd name="connsiteY114" fmla="*/ 283233 h 297520"/>
              <a:gd name="connsiteX115" fmla="*/ 706151 w 1982501"/>
              <a:gd name="connsiteY115" fmla="*/ 292758 h 297520"/>
              <a:gd name="connsiteX116" fmla="*/ 649001 w 1982501"/>
              <a:gd name="connsiteY116" fmla="*/ 297520 h 297520"/>
              <a:gd name="connsiteX117" fmla="*/ 229901 w 1982501"/>
              <a:gd name="connsiteY117" fmla="*/ 292758 h 297520"/>
              <a:gd name="connsiteX118" fmla="*/ 177513 w 1982501"/>
              <a:gd name="connsiteY118" fmla="*/ 278470 h 297520"/>
              <a:gd name="connsiteX119" fmla="*/ 153701 w 1982501"/>
              <a:gd name="connsiteY119" fmla="*/ 273708 h 297520"/>
              <a:gd name="connsiteX120" fmla="*/ 125126 w 1982501"/>
              <a:gd name="connsiteY120" fmla="*/ 264183 h 297520"/>
              <a:gd name="connsiteX121" fmla="*/ 110838 w 1982501"/>
              <a:gd name="connsiteY121" fmla="*/ 259420 h 297520"/>
              <a:gd name="connsiteX122" fmla="*/ 91788 w 1982501"/>
              <a:gd name="connsiteY122" fmla="*/ 254658 h 297520"/>
              <a:gd name="connsiteX123" fmla="*/ 77501 w 1982501"/>
              <a:gd name="connsiteY123" fmla="*/ 245133 h 297520"/>
              <a:gd name="connsiteX124" fmla="*/ 58451 w 1982501"/>
              <a:gd name="connsiteY124" fmla="*/ 235608 h 297520"/>
              <a:gd name="connsiteX125" fmla="*/ 29876 w 1982501"/>
              <a:gd name="connsiteY125" fmla="*/ 216558 h 297520"/>
              <a:gd name="connsiteX126" fmla="*/ 15588 w 1982501"/>
              <a:gd name="connsiteY126" fmla="*/ 211795 h 297520"/>
              <a:gd name="connsiteX127" fmla="*/ 1301 w 1982501"/>
              <a:gd name="connsiteY127" fmla="*/ 202270 h 29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982501" h="297520">
                <a:moveTo>
                  <a:pt x="1301" y="2245"/>
                </a:moveTo>
                <a:cubicBezTo>
                  <a:pt x="2054" y="12788"/>
                  <a:pt x="0" y="61557"/>
                  <a:pt x="10826" y="83208"/>
                </a:cubicBezTo>
                <a:cubicBezTo>
                  <a:pt x="13386" y="88327"/>
                  <a:pt x="17176" y="92733"/>
                  <a:pt x="20351" y="97495"/>
                </a:cubicBezTo>
                <a:cubicBezTo>
                  <a:pt x="21938" y="102258"/>
                  <a:pt x="22031" y="107820"/>
                  <a:pt x="25113" y="111783"/>
                </a:cubicBezTo>
                <a:cubicBezTo>
                  <a:pt x="47600" y="140696"/>
                  <a:pt x="44501" y="137296"/>
                  <a:pt x="67976" y="145120"/>
                </a:cubicBezTo>
                <a:cubicBezTo>
                  <a:pt x="78510" y="155655"/>
                  <a:pt x="83288" y="162301"/>
                  <a:pt x="96551" y="168933"/>
                </a:cubicBezTo>
                <a:cubicBezTo>
                  <a:pt x="109805" y="175560"/>
                  <a:pt x="135601" y="183538"/>
                  <a:pt x="148938" y="187983"/>
                </a:cubicBezTo>
                <a:lnTo>
                  <a:pt x="163226" y="192745"/>
                </a:lnTo>
                <a:cubicBezTo>
                  <a:pt x="167988" y="194332"/>
                  <a:pt x="172643" y="196290"/>
                  <a:pt x="177513" y="197508"/>
                </a:cubicBezTo>
                <a:cubicBezTo>
                  <a:pt x="190213" y="200683"/>
                  <a:pt x="203194" y="202894"/>
                  <a:pt x="215613" y="207033"/>
                </a:cubicBezTo>
                <a:cubicBezTo>
                  <a:pt x="237580" y="214354"/>
                  <a:pt x="224978" y="210810"/>
                  <a:pt x="253713" y="216558"/>
                </a:cubicBezTo>
                <a:lnTo>
                  <a:pt x="558513" y="211795"/>
                </a:lnTo>
                <a:cubicBezTo>
                  <a:pt x="563531" y="211645"/>
                  <a:pt x="568100" y="208796"/>
                  <a:pt x="572801" y="207033"/>
                </a:cubicBezTo>
                <a:cubicBezTo>
                  <a:pt x="580806" y="204031"/>
                  <a:pt x="588609" y="200510"/>
                  <a:pt x="596613" y="197508"/>
                </a:cubicBezTo>
                <a:cubicBezTo>
                  <a:pt x="615777" y="190321"/>
                  <a:pt x="620370" y="192801"/>
                  <a:pt x="639476" y="173695"/>
                </a:cubicBezTo>
                <a:cubicBezTo>
                  <a:pt x="644238" y="168933"/>
                  <a:pt x="648283" y="163323"/>
                  <a:pt x="653763" y="159408"/>
                </a:cubicBezTo>
                <a:cubicBezTo>
                  <a:pt x="659540" y="155282"/>
                  <a:pt x="666649" y="153405"/>
                  <a:pt x="672813" y="149883"/>
                </a:cubicBezTo>
                <a:cubicBezTo>
                  <a:pt x="698664" y="135111"/>
                  <a:pt x="675193" y="144328"/>
                  <a:pt x="701388" y="135595"/>
                </a:cubicBezTo>
                <a:cubicBezTo>
                  <a:pt x="723771" y="113213"/>
                  <a:pt x="710071" y="125045"/>
                  <a:pt x="744251" y="102258"/>
                </a:cubicBezTo>
                <a:lnTo>
                  <a:pt x="758538" y="92733"/>
                </a:lnTo>
                <a:cubicBezTo>
                  <a:pt x="763301" y="89558"/>
                  <a:pt x="768779" y="87255"/>
                  <a:pt x="772826" y="83208"/>
                </a:cubicBezTo>
                <a:lnTo>
                  <a:pt x="801401" y="54633"/>
                </a:lnTo>
                <a:lnTo>
                  <a:pt x="820451" y="35583"/>
                </a:lnTo>
                <a:cubicBezTo>
                  <a:pt x="822038" y="30820"/>
                  <a:pt x="822968" y="25785"/>
                  <a:pt x="825213" y="21295"/>
                </a:cubicBezTo>
                <a:cubicBezTo>
                  <a:pt x="827773" y="16176"/>
                  <a:pt x="830691" y="2961"/>
                  <a:pt x="834738" y="7008"/>
                </a:cubicBezTo>
                <a:cubicBezTo>
                  <a:pt x="841566" y="13836"/>
                  <a:pt x="836447" y="26422"/>
                  <a:pt x="839501" y="35583"/>
                </a:cubicBezTo>
                <a:cubicBezTo>
                  <a:pt x="842382" y="44226"/>
                  <a:pt x="857193" y="59058"/>
                  <a:pt x="863313" y="64158"/>
                </a:cubicBezTo>
                <a:cubicBezTo>
                  <a:pt x="867710" y="67822"/>
                  <a:pt x="873204" y="70019"/>
                  <a:pt x="877601" y="73683"/>
                </a:cubicBezTo>
                <a:cubicBezTo>
                  <a:pt x="882775" y="77995"/>
                  <a:pt x="886040" y="84628"/>
                  <a:pt x="891888" y="87970"/>
                </a:cubicBezTo>
                <a:cubicBezTo>
                  <a:pt x="897571" y="91217"/>
                  <a:pt x="904669" y="90852"/>
                  <a:pt x="910938" y="92733"/>
                </a:cubicBezTo>
                <a:cubicBezTo>
                  <a:pt x="922997" y="96351"/>
                  <a:pt x="944588" y="105024"/>
                  <a:pt x="958563" y="107020"/>
                </a:cubicBezTo>
                <a:cubicBezTo>
                  <a:pt x="974357" y="109276"/>
                  <a:pt x="990357" y="109804"/>
                  <a:pt x="1006188" y="111783"/>
                </a:cubicBezTo>
                <a:cubicBezTo>
                  <a:pt x="1015770" y="112981"/>
                  <a:pt x="1025238" y="114958"/>
                  <a:pt x="1034763" y="116545"/>
                </a:cubicBezTo>
                <a:cubicBezTo>
                  <a:pt x="1067767" y="127547"/>
                  <a:pt x="1054795" y="125250"/>
                  <a:pt x="1115726" y="116545"/>
                </a:cubicBezTo>
                <a:cubicBezTo>
                  <a:pt x="1127167" y="114911"/>
                  <a:pt x="1137993" y="110341"/>
                  <a:pt x="1149063" y="107020"/>
                </a:cubicBezTo>
                <a:cubicBezTo>
                  <a:pt x="1166402" y="101819"/>
                  <a:pt x="1188331" y="93048"/>
                  <a:pt x="1201451" y="83208"/>
                </a:cubicBezTo>
                <a:cubicBezTo>
                  <a:pt x="1207801" y="78445"/>
                  <a:pt x="1214888" y="74533"/>
                  <a:pt x="1220501" y="68920"/>
                </a:cubicBezTo>
                <a:cubicBezTo>
                  <a:pt x="1224548" y="64873"/>
                  <a:pt x="1225979" y="58680"/>
                  <a:pt x="1230026" y="54633"/>
                </a:cubicBezTo>
                <a:cubicBezTo>
                  <a:pt x="1234073" y="50586"/>
                  <a:pt x="1239916" y="48772"/>
                  <a:pt x="1244313" y="45108"/>
                </a:cubicBezTo>
                <a:cubicBezTo>
                  <a:pt x="1249487" y="40796"/>
                  <a:pt x="1253838" y="35583"/>
                  <a:pt x="1258601" y="30820"/>
                </a:cubicBezTo>
                <a:cubicBezTo>
                  <a:pt x="1261062" y="23438"/>
                  <a:pt x="1265759" y="2245"/>
                  <a:pt x="1277651" y="2245"/>
                </a:cubicBezTo>
                <a:cubicBezTo>
                  <a:pt x="1286176" y="2245"/>
                  <a:pt x="1296538" y="26511"/>
                  <a:pt x="1301463" y="30820"/>
                </a:cubicBezTo>
                <a:cubicBezTo>
                  <a:pt x="1313166" y="41060"/>
                  <a:pt x="1333926" y="52656"/>
                  <a:pt x="1349088" y="59395"/>
                </a:cubicBezTo>
                <a:cubicBezTo>
                  <a:pt x="1356900" y="62867"/>
                  <a:pt x="1364896" y="65918"/>
                  <a:pt x="1372901" y="68920"/>
                </a:cubicBezTo>
                <a:cubicBezTo>
                  <a:pt x="1377601" y="70683"/>
                  <a:pt x="1382574" y="71705"/>
                  <a:pt x="1387188" y="73683"/>
                </a:cubicBezTo>
                <a:cubicBezTo>
                  <a:pt x="1393713" y="76480"/>
                  <a:pt x="1400074" y="79686"/>
                  <a:pt x="1406238" y="83208"/>
                </a:cubicBezTo>
                <a:cubicBezTo>
                  <a:pt x="1411208" y="86048"/>
                  <a:pt x="1415147" y="90777"/>
                  <a:pt x="1420526" y="92733"/>
                </a:cubicBezTo>
                <a:cubicBezTo>
                  <a:pt x="1432829" y="97207"/>
                  <a:pt x="1446207" y="98119"/>
                  <a:pt x="1458626" y="102258"/>
                </a:cubicBezTo>
                <a:cubicBezTo>
                  <a:pt x="1463388" y="103845"/>
                  <a:pt x="1468043" y="105802"/>
                  <a:pt x="1472913" y="107020"/>
                </a:cubicBezTo>
                <a:cubicBezTo>
                  <a:pt x="1480766" y="108983"/>
                  <a:pt x="1488916" y="109653"/>
                  <a:pt x="1496726" y="111783"/>
                </a:cubicBezTo>
                <a:cubicBezTo>
                  <a:pt x="1506412" y="114425"/>
                  <a:pt x="1515560" y="118873"/>
                  <a:pt x="1525301" y="121308"/>
                </a:cubicBezTo>
                <a:lnTo>
                  <a:pt x="1544351" y="126070"/>
                </a:lnTo>
                <a:lnTo>
                  <a:pt x="1782476" y="121308"/>
                </a:lnTo>
                <a:cubicBezTo>
                  <a:pt x="1787492" y="121119"/>
                  <a:pt x="1791893" y="117763"/>
                  <a:pt x="1796763" y="116545"/>
                </a:cubicBezTo>
                <a:cubicBezTo>
                  <a:pt x="1804616" y="114582"/>
                  <a:pt x="1812638" y="113370"/>
                  <a:pt x="1820576" y="111783"/>
                </a:cubicBezTo>
                <a:cubicBezTo>
                  <a:pt x="1825338" y="108608"/>
                  <a:pt x="1829744" y="104818"/>
                  <a:pt x="1834863" y="102258"/>
                </a:cubicBezTo>
                <a:cubicBezTo>
                  <a:pt x="1839353" y="100013"/>
                  <a:pt x="1844792" y="99986"/>
                  <a:pt x="1849151" y="97495"/>
                </a:cubicBezTo>
                <a:cubicBezTo>
                  <a:pt x="1856043" y="93557"/>
                  <a:pt x="1861470" y="87415"/>
                  <a:pt x="1868201" y="83208"/>
                </a:cubicBezTo>
                <a:cubicBezTo>
                  <a:pt x="1874221" y="79445"/>
                  <a:pt x="1881087" y="77205"/>
                  <a:pt x="1887251" y="73683"/>
                </a:cubicBezTo>
                <a:cubicBezTo>
                  <a:pt x="1892221" y="70843"/>
                  <a:pt x="1896277" y="66413"/>
                  <a:pt x="1901538" y="64158"/>
                </a:cubicBezTo>
                <a:cubicBezTo>
                  <a:pt x="1907554" y="61580"/>
                  <a:pt x="1914238" y="60983"/>
                  <a:pt x="1920588" y="59395"/>
                </a:cubicBezTo>
                <a:cubicBezTo>
                  <a:pt x="1925351" y="56220"/>
                  <a:pt x="1930530" y="53595"/>
                  <a:pt x="1934876" y="49870"/>
                </a:cubicBezTo>
                <a:cubicBezTo>
                  <a:pt x="1941694" y="44026"/>
                  <a:pt x="1946742" y="36208"/>
                  <a:pt x="1953926" y="30820"/>
                </a:cubicBezTo>
                <a:cubicBezTo>
                  <a:pt x="1959606" y="26560"/>
                  <a:pt x="1966626" y="24470"/>
                  <a:pt x="1972976" y="21295"/>
                </a:cubicBezTo>
                <a:cubicBezTo>
                  <a:pt x="1974563" y="14945"/>
                  <a:pt x="1971884" y="5172"/>
                  <a:pt x="1977738" y="2245"/>
                </a:cubicBezTo>
                <a:cubicBezTo>
                  <a:pt x="1982228" y="0"/>
                  <a:pt x="1982501" y="11513"/>
                  <a:pt x="1982501" y="16533"/>
                </a:cubicBezTo>
                <a:cubicBezTo>
                  <a:pt x="1982501" y="21553"/>
                  <a:pt x="1979326" y="26058"/>
                  <a:pt x="1977738" y="30820"/>
                </a:cubicBezTo>
                <a:cubicBezTo>
                  <a:pt x="1969143" y="82397"/>
                  <a:pt x="1977594" y="40850"/>
                  <a:pt x="1968213" y="73683"/>
                </a:cubicBezTo>
                <a:cubicBezTo>
                  <a:pt x="1966176" y="80812"/>
                  <a:pt x="1962497" y="99402"/>
                  <a:pt x="1958688" y="107020"/>
                </a:cubicBezTo>
                <a:cubicBezTo>
                  <a:pt x="1956128" y="112140"/>
                  <a:pt x="1952338" y="116545"/>
                  <a:pt x="1949163" y="121308"/>
                </a:cubicBezTo>
                <a:cubicBezTo>
                  <a:pt x="1947576" y="127658"/>
                  <a:pt x="1946699" y="134229"/>
                  <a:pt x="1944401" y="140358"/>
                </a:cubicBezTo>
                <a:cubicBezTo>
                  <a:pt x="1940376" y="151091"/>
                  <a:pt x="1929017" y="170965"/>
                  <a:pt x="1920588" y="178458"/>
                </a:cubicBezTo>
                <a:cubicBezTo>
                  <a:pt x="1912032" y="186063"/>
                  <a:pt x="1901538" y="191158"/>
                  <a:pt x="1892013" y="197508"/>
                </a:cubicBezTo>
                <a:cubicBezTo>
                  <a:pt x="1887251" y="200683"/>
                  <a:pt x="1883156" y="205223"/>
                  <a:pt x="1877726" y="207033"/>
                </a:cubicBezTo>
                <a:cubicBezTo>
                  <a:pt x="1872963" y="208620"/>
                  <a:pt x="1868052" y="209818"/>
                  <a:pt x="1863438" y="211795"/>
                </a:cubicBezTo>
                <a:cubicBezTo>
                  <a:pt x="1856912" y="214592"/>
                  <a:pt x="1851188" y="219280"/>
                  <a:pt x="1844388" y="221320"/>
                </a:cubicBezTo>
                <a:cubicBezTo>
                  <a:pt x="1835139" y="224095"/>
                  <a:pt x="1825239" y="223988"/>
                  <a:pt x="1815813" y="226083"/>
                </a:cubicBezTo>
                <a:cubicBezTo>
                  <a:pt x="1810913" y="227172"/>
                  <a:pt x="1806396" y="229627"/>
                  <a:pt x="1801526" y="230845"/>
                </a:cubicBezTo>
                <a:cubicBezTo>
                  <a:pt x="1793673" y="232808"/>
                  <a:pt x="1785566" y="233645"/>
                  <a:pt x="1777713" y="235608"/>
                </a:cubicBezTo>
                <a:cubicBezTo>
                  <a:pt x="1765520" y="238656"/>
                  <a:pt x="1757469" y="244086"/>
                  <a:pt x="1744376" y="245133"/>
                </a:cubicBezTo>
                <a:cubicBezTo>
                  <a:pt x="1711107" y="247795"/>
                  <a:pt x="1677701" y="248308"/>
                  <a:pt x="1644363" y="249895"/>
                </a:cubicBezTo>
                <a:cubicBezTo>
                  <a:pt x="1569000" y="264969"/>
                  <a:pt x="1596783" y="261256"/>
                  <a:pt x="1449101" y="249895"/>
                </a:cubicBezTo>
                <a:cubicBezTo>
                  <a:pt x="1443394" y="249456"/>
                  <a:pt x="1439933" y="242930"/>
                  <a:pt x="1434813" y="240370"/>
                </a:cubicBezTo>
                <a:cubicBezTo>
                  <a:pt x="1430323" y="238125"/>
                  <a:pt x="1425288" y="237195"/>
                  <a:pt x="1420526" y="235608"/>
                </a:cubicBezTo>
                <a:cubicBezTo>
                  <a:pt x="1377572" y="208761"/>
                  <a:pt x="1394887" y="220102"/>
                  <a:pt x="1368138" y="202270"/>
                </a:cubicBezTo>
                <a:cubicBezTo>
                  <a:pt x="1364963" y="197508"/>
                  <a:pt x="1363082" y="191559"/>
                  <a:pt x="1358613" y="187983"/>
                </a:cubicBezTo>
                <a:cubicBezTo>
                  <a:pt x="1354693" y="184847"/>
                  <a:pt x="1348503" y="186005"/>
                  <a:pt x="1344326" y="183220"/>
                </a:cubicBezTo>
                <a:cubicBezTo>
                  <a:pt x="1338722" y="179484"/>
                  <a:pt x="1334801" y="173695"/>
                  <a:pt x="1330038" y="168933"/>
                </a:cubicBezTo>
                <a:cubicBezTo>
                  <a:pt x="1318703" y="134928"/>
                  <a:pt x="1326082" y="148712"/>
                  <a:pt x="1310988" y="126070"/>
                </a:cubicBezTo>
                <a:cubicBezTo>
                  <a:pt x="1279036" y="147372"/>
                  <a:pt x="1310341" y="122278"/>
                  <a:pt x="1291938" y="149883"/>
                </a:cubicBezTo>
                <a:cubicBezTo>
                  <a:pt x="1288202" y="155487"/>
                  <a:pt x="1281566" y="158690"/>
                  <a:pt x="1277651" y="164170"/>
                </a:cubicBezTo>
                <a:cubicBezTo>
                  <a:pt x="1273525" y="169947"/>
                  <a:pt x="1272671" y="177766"/>
                  <a:pt x="1268126" y="183220"/>
                </a:cubicBezTo>
                <a:cubicBezTo>
                  <a:pt x="1264462" y="187617"/>
                  <a:pt x="1258235" y="189081"/>
                  <a:pt x="1253838" y="192745"/>
                </a:cubicBezTo>
                <a:cubicBezTo>
                  <a:pt x="1248664" y="197057"/>
                  <a:pt x="1244867" y="202898"/>
                  <a:pt x="1239551" y="207033"/>
                </a:cubicBezTo>
                <a:cubicBezTo>
                  <a:pt x="1230515" y="214061"/>
                  <a:pt x="1220501" y="219733"/>
                  <a:pt x="1210976" y="226083"/>
                </a:cubicBezTo>
                <a:cubicBezTo>
                  <a:pt x="1206213" y="229258"/>
                  <a:pt x="1202118" y="233798"/>
                  <a:pt x="1196688" y="235608"/>
                </a:cubicBezTo>
                <a:cubicBezTo>
                  <a:pt x="1163188" y="246774"/>
                  <a:pt x="1204538" y="232243"/>
                  <a:pt x="1163351" y="249895"/>
                </a:cubicBezTo>
                <a:cubicBezTo>
                  <a:pt x="1148927" y="256077"/>
                  <a:pt x="1121906" y="260535"/>
                  <a:pt x="1110963" y="264183"/>
                </a:cubicBezTo>
                <a:cubicBezTo>
                  <a:pt x="1101438" y="267358"/>
                  <a:pt x="1092128" y="271273"/>
                  <a:pt x="1082388" y="273708"/>
                </a:cubicBezTo>
                <a:lnTo>
                  <a:pt x="1044288" y="283233"/>
                </a:lnTo>
                <a:cubicBezTo>
                  <a:pt x="1018888" y="281645"/>
                  <a:pt x="993411" y="281002"/>
                  <a:pt x="968088" y="278470"/>
                </a:cubicBezTo>
                <a:cubicBezTo>
                  <a:pt x="961575" y="277819"/>
                  <a:pt x="955054" y="276286"/>
                  <a:pt x="949038" y="273708"/>
                </a:cubicBezTo>
                <a:cubicBezTo>
                  <a:pt x="943777" y="271453"/>
                  <a:pt x="939513" y="267358"/>
                  <a:pt x="934751" y="264183"/>
                </a:cubicBezTo>
                <a:cubicBezTo>
                  <a:pt x="931576" y="259420"/>
                  <a:pt x="928890" y="254292"/>
                  <a:pt x="925226" y="249895"/>
                </a:cubicBezTo>
                <a:cubicBezTo>
                  <a:pt x="920914" y="244721"/>
                  <a:pt x="914674" y="241212"/>
                  <a:pt x="910938" y="235608"/>
                </a:cubicBezTo>
                <a:cubicBezTo>
                  <a:pt x="908153" y="231431"/>
                  <a:pt x="908421" y="225810"/>
                  <a:pt x="906176" y="221320"/>
                </a:cubicBezTo>
                <a:cubicBezTo>
                  <a:pt x="903616" y="216201"/>
                  <a:pt x="899826" y="211795"/>
                  <a:pt x="896651" y="207033"/>
                </a:cubicBezTo>
                <a:cubicBezTo>
                  <a:pt x="890301" y="210208"/>
                  <a:pt x="884127" y="213761"/>
                  <a:pt x="877601" y="216558"/>
                </a:cubicBezTo>
                <a:cubicBezTo>
                  <a:pt x="872987" y="218535"/>
                  <a:pt x="867490" y="218535"/>
                  <a:pt x="863313" y="221320"/>
                </a:cubicBezTo>
                <a:cubicBezTo>
                  <a:pt x="827638" y="245103"/>
                  <a:pt x="868712" y="229047"/>
                  <a:pt x="834738" y="240370"/>
                </a:cubicBezTo>
                <a:cubicBezTo>
                  <a:pt x="829976" y="243545"/>
                  <a:pt x="825681" y="247570"/>
                  <a:pt x="820451" y="249895"/>
                </a:cubicBezTo>
                <a:cubicBezTo>
                  <a:pt x="811276" y="253973"/>
                  <a:pt x="791876" y="259420"/>
                  <a:pt x="791876" y="259420"/>
                </a:cubicBezTo>
                <a:cubicBezTo>
                  <a:pt x="787113" y="262595"/>
                  <a:pt x="782819" y="266620"/>
                  <a:pt x="777588" y="268945"/>
                </a:cubicBezTo>
                <a:cubicBezTo>
                  <a:pt x="768413" y="273023"/>
                  <a:pt x="758538" y="275295"/>
                  <a:pt x="749013" y="278470"/>
                </a:cubicBezTo>
                <a:lnTo>
                  <a:pt x="734726" y="283233"/>
                </a:lnTo>
                <a:cubicBezTo>
                  <a:pt x="725201" y="286408"/>
                  <a:pt x="716157" y="291924"/>
                  <a:pt x="706151" y="292758"/>
                </a:cubicBezTo>
                <a:lnTo>
                  <a:pt x="649001" y="297520"/>
                </a:lnTo>
                <a:lnTo>
                  <a:pt x="229901" y="292758"/>
                </a:lnTo>
                <a:cubicBezTo>
                  <a:pt x="203364" y="291929"/>
                  <a:pt x="197918" y="283571"/>
                  <a:pt x="177513" y="278470"/>
                </a:cubicBezTo>
                <a:cubicBezTo>
                  <a:pt x="169660" y="276507"/>
                  <a:pt x="161510" y="275838"/>
                  <a:pt x="153701" y="273708"/>
                </a:cubicBezTo>
                <a:cubicBezTo>
                  <a:pt x="144015" y="271066"/>
                  <a:pt x="134651" y="267358"/>
                  <a:pt x="125126" y="264183"/>
                </a:cubicBezTo>
                <a:cubicBezTo>
                  <a:pt x="120363" y="262595"/>
                  <a:pt x="115708" y="260637"/>
                  <a:pt x="110838" y="259420"/>
                </a:cubicBezTo>
                <a:lnTo>
                  <a:pt x="91788" y="254658"/>
                </a:lnTo>
                <a:cubicBezTo>
                  <a:pt x="87026" y="251483"/>
                  <a:pt x="82471" y="247973"/>
                  <a:pt x="77501" y="245133"/>
                </a:cubicBezTo>
                <a:cubicBezTo>
                  <a:pt x="71337" y="241611"/>
                  <a:pt x="64539" y="239261"/>
                  <a:pt x="58451" y="235608"/>
                </a:cubicBezTo>
                <a:cubicBezTo>
                  <a:pt x="48635" y="229718"/>
                  <a:pt x="40736" y="220178"/>
                  <a:pt x="29876" y="216558"/>
                </a:cubicBezTo>
                <a:cubicBezTo>
                  <a:pt x="25113" y="214970"/>
                  <a:pt x="20078" y="214040"/>
                  <a:pt x="15588" y="211795"/>
                </a:cubicBezTo>
                <a:cubicBezTo>
                  <a:pt x="10469" y="209235"/>
                  <a:pt x="1301" y="202270"/>
                  <a:pt x="1301" y="20227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747713" y="3162300"/>
            <a:ext cx="2119312" cy="1232275"/>
          </a:xfrm>
          <a:custGeom>
            <a:avLst/>
            <a:gdLst>
              <a:gd name="connsiteX0" fmla="*/ 2119312 w 2119312"/>
              <a:gd name="connsiteY0" fmla="*/ 0 h 1232275"/>
              <a:gd name="connsiteX1" fmla="*/ 2109787 w 2119312"/>
              <a:gd name="connsiteY1" fmla="*/ 28575 h 1232275"/>
              <a:gd name="connsiteX2" fmla="*/ 2095500 w 2119312"/>
              <a:gd name="connsiteY2" fmla="*/ 166688 h 1232275"/>
              <a:gd name="connsiteX3" fmla="*/ 2090737 w 2119312"/>
              <a:gd name="connsiteY3" fmla="*/ 180975 h 1232275"/>
              <a:gd name="connsiteX4" fmla="*/ 2081212 w 2119312"/>
              <a:gd name="connsiteY4" fmla="*/ 280988 h 1232275"/>
              <a:gd name="connsiteX5" fmla="*/ 2076450 w 2119312"/>
              <a:gd name="connsiteY5" fmla="*/ 900113 h 1232275"/>
              <a:gd name="connsiteX6" fmla="*/ 2062162 w 2119312"/>
              <a:gd name="connsiteY6" fmla="*/ 933450 h 1232275"/>
              <a:gd name="connsiteX7" fmla="*/ 2057400 w 2119312"/>
              <a:gd name="connsiteY7" fmla="*/ 947738 h 1232275"/>
              <a:gd name="connsiteX8" fmla="*/ 2033587 w 2119312"/>
              <a:gd name="connsiteY8" fmla="*/ 976313 h 1232275"/>
              <a:gd name="connsiteX9" fmla="*/ 2019300 w 2119312"/>
              <a:gd name="connsiteY9" fmla="*/ 981075 h 1232275"/>
              <a:gd name="connsiteX10" fmla="*/ 1981200 w 2119312"/>
              <a:gd name="connsiteY10" fmla="*/ 1000125 h 1232275"/>
              <a:gd name="connsiteX11" fmla="*/ 1957387 w 2119312"/>
              <a:gd name="connsiteY11" fmla="*/ 1004888 h 1232275"/>
              <a:gd name="connsiteX12" fmla="*/ 1928812 w 2119312"/>
              <a:gd name="connsiteY12" fmla="*/ 1014413 h 1232275"/>
              <a:gd name="connsiteX13" fmla="*/ 1885950 w 2119312"/>
              <a:gd name="connsiteY13" fmla="*/ 1019175 h 1232275"/>
              <a:gd name="connsiteX14" fmla="*/ 1852612 w 2119312"/>
              <a:gd name="connsiteY14" fmla="*/ 1023938 h 1232275"/>
              <a:gd name="connsiteX15" fmla="*/ 1204912 w 2119312"/>
              <a:gd name="connsiteY15" fmla="*/ 1033463 h 1232275"/>
              <a:gd name="connsiteX16" fmla="*/ 1133475 w 2119312"/>
              <a:gd name="connsiteY16" fmla="*/ 1042988 h 1232275"/>
              <a:gd name="connsiteX17" fmla="*/ 1047750 w 2119312"/>
              <a:gd name="connsiteY17" fmla="*/ 1047750 h 1232275"/>
              <a:gd name="connsiteX18" fmla="*/ 1023937 w 2119312"/>
              <a:gd name="connsiteY18" fmla="*/ 1057275 h 1232275"/>
              <a:gd name="connsiteX19" fmla="*/ 914400 w 2119312"/>
              <a:gd name="connsiteY19" fmla="*/ 1066800 h 1232275"/>
              <a:gd name="connsiteX20" fmla="*/ 866775 w 2119312"/>
              <a:gd name="connsiteY20" fmla="*/ 1076325 h 1232275"/>
              <a:gd name="connsiteX21" fmla="*/ 847725 w 2119312"/>
              <a:gd name="connsiteY21" fmla="*/ 1081088 h 1232275"/>
              <a:gd name="connsiteX22" fmla="*/ 757237 w 2119312"/>
              <a:gd name="connsiteY22" fmla="*/ 1090613 h 1232275"/>
              <a:gd name="connsiteX23" fmla="*/ 728662 w 2119312"/>
              <a:gd name="connsiteY23" fmla="*/ 1095375 h 1232275"/>
              <a:gd name="connsiteX24" fmla="*/ 704850 w 2119312"/>
              <a:gd name="connsiteY24" fmla="*/ 1100138 h 1232275"/>
              <a:gd name="connsiteX25" fmla="*/ 638175 w 2119312"/>
              <a:gd name="connsiteY25" fmla="*/ 1104900 h 1232275"/>
              <a:gd name="connsiteX26" fmla="*/ 614362 w 2119312"/>
              <a:gd name="connsiteY26" fmla="*/ 1109663 h 1232275"/>
              <a:gd name="connsiteX27" fmla="*/ 571500 w 2119312"/>
              <a:gd name="connsiteY27" fmla="*/ 1119188 h 1232275"/>
              <a:gd name="connsiteX28" fmla="*/ 509587 w 2119312"/>
              <a:gd name="connsiteY28" fmla="*/ 1128713 h 1232275"/>
              <a:gd name="connsiteX29" fmla="*/ 452437 w 2119312"/>
              <a:gd name="connsiteY29" fmla="*/ 1133475 h 1232275"/>
              <a:gd name="connsiteX30" fmla="*/ 423862 w 2119312"/>
              <a:gd name="connsiteY30" fmla="*/ 1143000 h 1232275"/>
              <a:gd name="connsiteX31" fmla="*/ 280987 w 2119312"/>
              <a:gd name="connsiteY31" fmla="*/ 1157288 h 1232275"/>
              <a:gd name="connsiteX32" fmla="*/ 247650 w 2119312"/>
              <a:gd name="connsiteY32" fmla="*/ 1166813 h 1232275"/>
              <a:gd name="connsiteX33" fmla="*/ 152400 w 2119312"/>
              <a:gd name="connsiteY33" fmla="*/ 1181100 h 1232275"/>
              <a:gd name="connsiteX34" fmla="*/ 133350 w 2119312"/>
              <a:gd name="connsiteY34" fmla="*/ 1190625 h 1232275"/>
              <a:gd name="connsiteX35" fmla="*/ 114300 w 2119312"/>
              <a:gd name="connsiteY35" fmla="*/ 1195388 h 1232275"/>
              <a:gd name="connsiteX36" fmla="*/ 100012 w 2119312"/>
              <a:gd name="connsiteY36" fmla="*/ 1200150 h 1232275"/>
              <a:gd name="connsiteX37" fmla="*/ 76200 w 2119312"/>
              <a:gd name="connsiteY37" fmla="*/ 1209675 h 1232275"/>
              <a:gd name="connsiteX38" fmla="*/ 19050 w 2119312"/>
              <a:gd name="connsiteY38" fmla="*/ 1223963 h 1232275"/>
              <a:gd name="connsiteX39" fmla="*/ 0 w 2119312"/>
              <a:gd name="connsiteY39" fmla="*/ 1223963 h 123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19312" h="1232275">
                <a:moveTo>
                  <a:pt x="2119312" y="0"/>
                </a:moveTo>
                <a:cubicBezTo>
                  <a:pt x="2116137" y="9525"/>
                  <a:pt x="2111159" y="18629"/>
                  <a:pt x="2109787" y="28575"/>
                </a:cubicBezTo>
                <a:cubicBezTo>
                  <a:pt x="2105753" y="57819"/>
                  <a:pt x="2104619" y="125651"/>
                  <a:pt x="2095500" y="166688"/>
                </a:cubicBezTo>
                <a:cubicBezTo>
                  <a:pt x="2094411" y="171588"/>
                  <a:pt x="2092325" y="176213"/>
                  <a:pt x="2090737" y="180975"/>
                </a:cubicBezTo>
                <a:cubicBezTo>
                  <a:pt x="2087562" y="214313"/>
                  <a:pt x="2081877" y="247506"/>
                  <a:pt x="2081212" y="280988"/>
                </a:cubicBezTo>
                <a:cubicBezTo>
                  <a:pt x="2077113" y="487328"/>
                  <a:pt x="2079530" y="693755"/>
                  <a:pt x="2076450" y="900113"/>
                </a:cubicBezTo>
                <a:cubicBezTo>
                  <a:pt x="2076215" y="915841"/>
                  <a:pt x="2070144" y="921477"/>
                  <a:pt x="2062162" y="933450"/>
                </a:cubicBezTo>
                <a:cubicBezTo>
                  <a:pt x="2060575" y="938213"/>
                  <a:pt x="2059645" y="943248"/>
                  <a:pt x="2057400" y="947738"/>
                </a:cubicBezTo>
                <a:cubicBezTo>
                  <a:pt x="2053008" y="956523"/>
                  <a:pt x="2041486" y="971047"/>
                  <a:pt x="2033587" y="976313"/>
                </a:cubicBezTo>
                <a:cubicBezTo>
                  <a:pt x="2029410" y="979098"/>
                  <a:pt x="2024062" y="979488"/>
                  <a:pt x="2019300" y="981075"/>
                </a:cubicBezTo>
                <a:cubicBezTo>
                  <a:pt x="2003218" y="991796"/>
                  <a:pt x="2002382" y="993770"/>
                  <a:pt x="1981200" y="1000125"/>
                </a:cubicBezTo>
                <a:cubicBezTo>
                  <a:pt x="1973447" y="1002451"/>
                  <a:pt x="1965197" y="1002758"/>
                  <a:pt x="1957387" y="1004888"/>
                </a:cubicBezTo>
                <a:cubicBezTo>
                  <a:pt x="1947701" y="1007530"/>
                  <a:pt x="1938657" y="1012444"/>
                  <a:pt x="1928812" y="1014413"/>
                </a:cubicBezTo>
                <a:cubicBezTo>
                  <a:pt x="1914716" y="1017232"/>
                  <a:pt x="1900214" y="1017392"/>
                  <a:pt x="1885950" y="1019175"/>
                </a:cubicBezTo>
                <a:cubicBezTo>
                  <a:pt x="1874811" y="1020567"/>
                  <a:pt x="1863835" y="1023703"/>
                  <a:pt x="1852612" y="1023938"/>
                </a:cubicBezTo>
                <a:lnTo>
                  <a:pt x="1204912" y="1033463"/>
                </a:lnTo>
                <a:cubicBezTo>
                  <a:pt x="1190408" y="1035535"/>
                  <a:pt x="1146794" y="1041963"/>
                  <a:pt x="1133475" y="1042988"/>
                </a:cubicBezTo>
                <a:cubicBezTo>
                  <a:pt x="1104940" y="1045183"/>
                  <a:pt x="1076325" y="1046163"/>
                  <a:pt x="1047750" y="1047750"/>
                </a:cubicBezTo>
                <a:cubicBezTo>
                  <a:pt x="1039812" y="1050925"/>
                  <a:pt x="1032296" y="1055484"/>
                  <a:pt x="1023937" y="1057275"/>
                </a:cubicBezTo>
                <a:cubicBezTo>
                  <a:pt x="1005872" y="1061146"/>
                  <a:pt x="922653" y="1066211"/>
                  <a:pt x="914400" y="1066800"/>
                </a:cubicBezTo>
                <a:lnTo>
                  <a:pt x="866775" y="1076325"/>
                </a:lnTo>
                <a:cubicBezTo>
                  <a:pt x="860375" y="1077697"/>
                  <a:pt x="854215" y="1080241"/>
                  <a:pt x="847725" y="1081088"/>
                </a:cubicBezTo>
                <a:cubicBezTo>
                  <a:pt x="817650" y="1085011"/>
                  <a:pt x="787154" y="1085627"/>
                  <a:pt x="757237" y="1090613"/>
                </a:cubicBezTo>
                <a:lnTo>
                  <a:pt x="728662" y="1095375"/>
                </a:lnTo>
                <a:cubicBezTo>
                  <a:pt x="720698" y="1096823"/>
                  <a:pt x="712900" y="1099291"/>
                  <a:pt x="704850" y="1100138"/>
                </a:cubicBezTo>
                <a:cubicBezTo>
                  <a:pt x="682691" y="1102471"/>
                  <a:pt x="660400" y="1103313"/>
                  <a:pt x="638175" y="1104900"/>
                </a:cubicBezTo>
                <a:lnTo>
                  <a:pt x="614362" y="1109663"/>
                </a:lnTo>
                <a:cubicBezTo>
                  <a:pt x="600051" y="1112730"/>
                  <a:pt x="585852" y="1116318"/>
                  <a:pt x="571500" y="1119188"/>
                </a:cubicBezTo>
                <a:cubicBezTo>
                  <a:pt x="560457" y="1121396"/>
                  <a:pt x="519231" y="1127698"/>
                  <a:pt x="509587" y="1128713"/>
                </a:cubicBezTo>
                <a:cubicBezTo>
                  <a:pt x="490576" y="1130714"/>
                  <a:pt x="471487" y="1131888"/>
                  <a:pt x="452437" y="1133475"/>
                </a:cubicBezTo>
                <a:cubicBezTo>
                  <a:pt x="442912" y="1136650"/>
                  <a:pt x="433740" y="1141204"/>
                  <a:pt x="423862" y="1143000"/>
                </a:cubicBezTo>
                <a:cubicBezTo>
                  <a:pt x="376156" y="1151674"/>
                  <a:pt x="329146" y="1153848"/>
                  <a:pt x="280987" y="1157288"/>
                </a:cubicBezTo>
                <a:cubicBezTo>
                  <a:pt x="269875" y="1160463"/>
                  <a:pt x="259014" y="1164709"/>
                  <a:pt x="247650" y="1166813"/>
                </a:cubicBezTo>
                <a:cubicBezTo>
                  <a:pt x="216082" y="1172659"/>
                  <a:pt x="152400" y="1181100"/>
                  <a:pt x="152400" y="1181100"/>
                </a:cubicBezTo>
                <a:cubicBezTo>
                  <a:pt x="146050" y="1184275"/>
                  <a:pt x="139997" y="1188132"/>
                  <a:pt x="133350" y="1190625"/>
                </a:cubicBezTo>
                <a:cubicBezTo>
                  <a:pt x="127221" y="1192923"/>
                  <a:pt x="120594" y="1193590"/>
                  <a:pt x="114300" y="1195388"/>
                </a:cubicBezTo>
                <a:cubicBezTo>
                  <a:pt x="109473" y="1196767"/>
                  <a:pt x="104713" y="1198387"/>
                  <a:pt x="100012" y="1200150"/>
                </a:cubicBezTo>
                <a:cubicBezTo>
                  <a:pt x="92007" y="1203152"/>
                  <a:pt x="84401" y="1207263"/>
                  <a:pt x="76200" y="1209675"/>
                </a:cubicBezTo>
                <a:cubicBezTo>
                  <a:pt x="57362" y="1215216"/>
                  <a:pt x="37679" y="1217754"/>
                  <a:pt x="19050" y="1223963"/>
                </a:cubicBezTo>
                <a:cubicBezTo>
                  <a:pt x="2632" y="1229435"/>
                  <a:pt x="8312" y="1232275"/>
                  <a:pt x="0" y="1223963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484094" y="6366711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071802" y="6232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sp>
        <p:nvSpPr>
          <p:cNvPr id="95" name="자유형 94"/>
          <p:cNvSpPr/>
          <p:nvPr/>
        </p:nvSpPr>
        <p:spPr>
          <a:xfrm>
            <a:off x="3457575" y="6002613"/>
            <a:ext cx="181542" cy="45762"/>
          </a:xfrm>
          <a:custGeom>
            <a:avLst/>
            <a:gdLst>
              <a:gd name="connsiteX0" fmla="*/ 0 w 181542"/>
              <a:gd name="connsiteY0" fmla="*/ 45762 h 45762"/>
              <a:gd name="connsiteX1" fmla="*/ 14288 w 181542"/>
              <a:gd name="connsiteY1" fmla="*/ 41000 h 45762"/>
              <a:gd name="connsiteX2" fmla="*/ 23813 w 181542"/>
              <a:gd name="connsiteY2" fmla="*/ 26712 h 45762"/>
              <a:gd name="connsiteX3" fmla="*/ 52388 w 181542"/>
              <a:gd name="connsiteY3" fmla="*/ 2900 h 45762"/>
              <a:gd name="connsiteX4" fmla="*/ 147638 w 181542"/>
              <a:gd name="connsiteY4" fmla="*/ 12425 h 45762"/>
              <a:gd name="connsiteX5" fmla="*/ 161925 w 181542"/>
              <a:gd name="connsiteY5" fmla="*/ 21950 h 45762"/>
              <a:gd name="connsiteX6" fmla="*/ 180975 w 181542"/>
              <a:gd name="connsiteY6" fmla="*/ 36237 h 4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542" h="45762">
                <a:moveTo>
                  <a:pt x="0" y="45762"/>
                </a:moveTo>
                <a:cubicBezTo>
                  <a:pt x="4763" y="44175"/>
                  <a:pt x="10368" y="44136"/>
                  <a:pt x="14288" y="41000"/>
                </a:cubicBezTo>
                <a:cubicBezTo>
                  <a:pt x="18758" y="37424"/>
                  <a:pt x="20149" y="31109"/>
                  <a:pt x="23813" y="26712"/>
                </a:cubicBezTo>
                <a:cubicBezTo>
                  <a:pt x="35272" y="12961"/>
                  <a:pt x="38340" y="12265"/>
                  <a:pt x="52388" y="2900"/>
                </a:cubicBezTo>
                <a:cubicBezTo>
                  <a:pt x="57130" y="3179"/>
                  <a:pt x="122789" y="0"/>
                  <a:pt x="147638" y="12425"/>
                </a:cubicBezTo>
                <a:cubicBezTo>
                  <a:pt x="152757" y="14985"/>
                  <a:pt x="156806" y="19390"/>
                  <a:pt x="161925" y="21950"/>
                </a:cubicBezTo>
                <a:cubicBezTo>
                  <a:pt x="181542" y="31758"/>
                  <a:pt x="172581" y="19447"/>
                  <a:pt x="180975" y="36237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4152900" y="6005513"/>
            <a:ext cx="180975" cy="57150"/>
          </a:xfrm>
          <a:custGeom>
            <a:avLst/>
            <a:gdLst>
              <a:gd name="connsiteX0" fmla="*/ 0 w 180975"/>
              <a:gd name="connsiteY0" fmla="*/ 57150 h 57150"/>
              <a:gd name="connsiteX1" fmla="*/ 9525 w 180975"/>
              <a:gd name="connsiteY1" fmla="*/ 38100 h 57150"/>
              <a:gd name="connsiteX2" fmla="*/ 28575 w 180975"/>
              <a:gd name="connsiteY2" fmla="*/ 9525 h 57150"/>
              <a:gd name="connsiteX3" fmla="*/ 57150 w 180975"/>
              <a:gd name="connsiteY3" fmla="*/ 0 h 57150"/>
              <a:gd name="connsiteX4" fmla="*/ 157163 w 180975"/>
              <a:gd name="connsiteY4" fmla="*/ 4762 h 57150"/>
              <a:gd name="connsiteX5" fmla="*/ 171450 w 180975"/>
              <a:gd name="connsiteY5" fmla="*/ 9525 h 57150"/>
              <a:gd name="connsiteX6" fmla="*/ 180975 w 180975"/>
              <a:gd name="connsiteY6" fmla="*/ 23812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" h="57150">
                <a:moveTo>
                  <a:pt x="0" y="57150"/>
                </a:moveTo>
                <a:cubicBezTo>
                  <a:pt x="3175" y="50800"/>
                  <a:pt x="6728" y="44625"/>
                  <a:pt x="9525" y="38100"/>
                </a:cubicBezTo>
                <a:cubicBezTo>
                  <a:pt x="15678" y="23743"/>
                  <a:pt x="11731" y="18883"/>
                  <a:pt x="28575" y="9525"/>
                </a:cubicBezTo>
                <a:cubicBezTo>
                  <a:pt x="37352" y="4649"/>
                  <a:pt x="57150" y="0"/>
                  <a:pt x="57150" y="0"/>
                </a:cubicBezTo>
                <a:cubicBezTo>
                  <a:pt x="90488" y="1587"/>
                  <a:pt x="123903" y="1990"/>
                  <a:pt x="157163" y="4762"/>
                </a:cubicBezTo>
                <a:cubicBezTo>
                  <a:pt x="162166" y="5179"/>
                  <a:pt x="167530" y="6389"/>
                  <a:pt x="171450" y="9525"/>
                </a:cubicBezTo>
                <a:cubicBezTo>
                  <a:pt x="175919" y="13101"/>
                  <a:pt x="180975" y="23812"/>
                  <a:pt x="180975" y="23812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5033963" y="6016092"/>
            <a:ext cx="147637" cy="46571"/>
          </a:xfrm>
          <a:custGeom>
            <a:avLst/>
            <a:gdLst>
              <a:gd name="connsiteX0" fmla="*/ 0 w 147637"/>
              <a:gd name="connsiteY0" fmla="*/ 46571 h 46571"/>
              <a:gd name="connsiteX1" fmla="*/ 19050 w 147637"/>
              <a:gd name="connsiteY1" fmla="*/ 27521 h 46571"/>
              <a:gd name="connsiteX2" fmla="*/ 61912 w 147637"/>
              <a:gd name="connsiteY2" fmla="*/ 13233 h 46571"/>
              <a:gd name="connsiteX3" fmla="*/ 147637 w 147637"/>
              <a:gd name="connsiteY3" fmla="*/ 27521 h 4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" h="46571">
                <a:moveTo>
                  <a:pt x="0" y="46571"/>
                </a:moveTo>
                <a:cubicBezTo>
                  <a:pt x="6350" y="40221"/>
                  <a:pt x="11143" y="31779"/>
                  <a:pt x="19050" y="27521"/>
                </a:cubicBezTo>
                <a:cubicBezTo>
                  <a:pt x="32310" y="20381"/>
                  <a:pt x="61912" y="13233"/>
                  <a:pt x="61912" y="13233"/>
                </a:cubicBezTo>
                <a:cubicBezTo>
                  <a:pt x="142593" y="18276"/>
                  <a:pt x="120116" y="0"/>
                  <a:pt x="147637" y="27521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5032642" y="6186488"/>
            <a:ext cx="148958" cy="23812"/>
          </a:xfrm>
          <a:custGeom>
            <a:avLst/>
            <a:gdLst>
              <a:gd name="connsiteX0" fmla="*/ 148958 w 148958"/>
              <a:gd name="connsiteY0" fmla="*/ 4762 h 23812"/>
              <a:gd name="connsiteX1" fmla="*/ 129908 w 148958"/>
              <a:gd name="connsiteY1" fmla="*/ 14287 h 23812"/>
              <a:gd name="connsiteX2" fmla="*/ 115621 w 148958"/>
              <a:gd name="connsiteY2" fmla="*/ 23812 h 23812"/>
              <a:gd name="connsiteX3" fmla="*/ 29896 w 148958"/>
              <a:gd name="connsiteY3" fmla="*/ 19050 h 23812"/>
              <a:gd name="connsiteX4" fmla="*/ 15608 w 148958"/>
              <a:gd name="connsiteY4" fmla="*/ 9525 h 23812"/>
              <a:gd name="connsiteX5" fmla="*/ 1321 w 148958"/>
              <a:gd name="connsiteY5" fmla="*/ 4762 h 23812"/>
              <a:gd name="connsiteX6" fmla="*/ 1321 w 148958"/>
              <a:gd name="connsiteY6" fmla="*/ 0 h 2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958" h="23812">
                <a:moveTo>
                  <a:pt x="148958" y="4762"/>
                </a:moveTo>
                <a:cubicBezTo>
                  <a:pt x="142608" y="7937"/>
                  <a:pt x="136072" y="10765"/>
                  <a:pt x="129908" y="14287"/>
                </a:cubicBezTo>
                <a:cubicBezTo>
                  <a:pt x="124938" y="17127"/>
                  <a:pt x="121338" y="23540"/>
                  <a:pt x="115621" y="23812"/>
                </a:cubicBezTo>
                <a:lnTo>
                  <a:pt x="29896" y="19050"/>
                </a:lnTo>
                <a:cubicBezTo>
                  <a:pt x="25133" y="15875"/>
                  <a:pt x="20728" y="12085"/>
                  <a:pt x="15608" y="9525"/>
                </a:cubicBezTo>
                <a:cubicBezTo>
                  <a:pt x="11118" y="7280"/>
                  <a:pt x="5498" y="7547"/>
                  <a:pt x="1321" y="4762"/>
                </a:cubicBezTo>
                <a:cubicBezTo>
                  <a:pt x="0" y="3881"/>
                  <a:pt x="1321" y="1587"/>
                  <a:pt x="1321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4160919" y="6172200"/>
            <a:ext cx="258681" cy="52388"/>
          </a:xfrm>
          <a:custGeom>
            <a:avLst/>
            <a:gdLst>
              <a:gd name="connsiteX0" fmla="*/ 258681 w 258681"/>
              <a:gd name="connsiteY0" fmla="*/ 33338 h 52388"/>
              <a:gd name="connsiteX1" fmla="*/ 244394 w 258681"/>
              <a:gd name="connsiteY1" fmla="*/ 47625 h 52388"/>
              <a:gd name="connsiteX2" fmla="*/ 225344 w 258681"/>
              <a:gd name="connsiteY2" fmla="*/ 52388 h 52388"/>
              <a:gd name="connsiteX3" fmla="*/ 72944 w 258681"/>
              <a:gd name="connsiteY3" fmla="*/ 47625 h 52388"/>
              <a:gd name="connsiteX4" fmla="*/ 44369 w 258681"/>
              <a:gd name="connsiteY4" fmla="*/ 33338 h 52388"/>
              <a:gd name="connsiteX5" fmla="*/ 15794 w 258681"/>
              <a:gd name="connsiteY5" fmla="*/ 9525 h 52388"/>
              <a:gd name="connsiteX6" fmla="*/ 1506 w 258681"/>
              <a:gd name="connsiteY6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681" h="52388">
                <a:moveTo>
                  <a:pt x="258681" y="33338"/>
                </a:moveTo>
                <a:cubicBezTo>
                  <a:pt x="253919" y="38100"/>
                  <a:pt x="250242" y="44283"/>
                  <a:pt x="244394" y="47625"/>
                </a:cubicBezTo>
                <a:cubicBezTo>
                  <a:pt x="238711" y="50872"/>
                  <a:pt x="231889" y="52388"/>
                  <a:pt x="225344" y="52388"/>
                </a:cubicBezTo>
                <a:cubicBezTo>
                  <a:pt x="174519" y="52388"/>
                  <a:pt x="123744" y="49213"/>
                  <a:pt x="72944" y="47625"/>
                </a:cubicBezTo>
                <a:cubicBezTo>
                  <a:pt x="58623" y="42852"/>
                  <a:pt x="56679" y="43597"/>
                  <a:pt x="44369" y="33338"/>
                </a:cubicBezTo>
                <a:cubicBezTo>
                  <a:pt x="28573" y="20175"/>
                  <a:pt x="33527" y="18391"/>
                  <a:pt x="15794" y="9525"/>
                </a:cubicBezTo>
                <a:cubicBezTo>
                  <a:pt x="0" y="1628"/>
                  <a:pt x="1506" y="10616"/>
                  <a:pt x="1506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 99"/>
          <p:cNvSpPr/>
          <p:nvPr/>
        </p:nvSpPr>
        <p:spPr>
          <a:xfrm>
            <a:off x="3752850" y="6186488"/>
            <a:ext cx="109018" cy="285750"/>
          </a:xfrm>
          <a:custGeom>
            <a:avLst/>
            <a:gdLst>
              <a:gd name="connsiteX0" fmla="*/ 100013 w 109018"/>
              <a:gd name="connsiteY0" fmla="*/ 0 h 285750"/>
              <a:gd name="connsiteX1" fmla="*/ 100013 w 109018"/>
              <a:gd name="connsiteY1" fmla="*/ 119062 h 285750"/>
              <a:gd name="connsiteX2" fmla="*/ 95250 w 109018"/>
              <a:gd name="connsiteY2" fmla="*/ 138112 h 285750"/>
              <a:gd name="connsiteX3" fmla="*/ 85725 w 109018"/>
              <a:gd name="connsiteY3" fmla="*/ 152400 h 285750"/>
              <a:gd name="connsiteX4" fmla="*/ 80963 w 109018"/>
              <a:gd name="connsiteY4" fmla="*/ 180975 h 285750"/>
              <a:gd name="connsiteX5" fmla="*/ 47625 w 109018"/>
              <a:gd name="connsiteY5" fmla="*/ 228600 h 285750"/>
              <a:gd name="connsiteX6" fmla="*/ 19050 w 109018"/>
              <a:gd name="connsiteY6" fmla="*/ 257175 h 285750"/>
              <a:gd name="connsiteX7" fmla="*/ 0 w 109018"/>
              <a:gd name="connsiteY7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18" h="285750">
                <a:moveTo>
                  <a:pt x="100013" y="0"/>
                </a:moveTo>
                <a:cubicBezTo>
                  <a:pt x="109018" y="54035"/>
                  <a:pt x="107541" y="32487"/>
                  <a:pt x="100013" y="119062"/>
                </a:cubicBezTo>
                <a:cubicBezTo>
                  <a:pt x="99446" y="125583"/>
                  <a:pt x="97828" y="132096"/>
                  <a:pt x="95250" y="138112"/>
                </a:cubicBezTo>
                <a:cubicBezTo>
                  <a:pt x="92995" y="143373"/>
                  <a:pt x="88900" y="147637"/>
                  <a:pt x="85725" y="152400"/>
                </a:cubicBezTo>
                <a:cubicBezTo>
                  <a:pt x="84138" y="161925"/>
                  <a:pt x="84677" y="172061"/>
                  <a:pt x="80963" y="180975"/>
                </a:cubicBezTo>
                <a:cubicBezTo>
                  <a:pt x="79146" y="185335"/>
                  <a:pt x="53779" y="221762"/>
                  <a:pt x="47625" y="228600"/>
                </a:cubicBezTo>
                <a:cubicBezTo>
                  <a:pt x="38614" y="238612"/>
                  <a:pt x="26522" y="245967"/>
                  <a:pt x="19050" y="257175"/>
                </a:cubicBezTo>
                <a:lnTo>
                  <a:pt x="0" y="28575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3429000" y="6457950"/>
            <a:ext cx="119063" cy="54381"/>
          </a:xfrm>
          <a:custGeom>
            <a:avLst/>
            <a:gdLst>
              <a:gd name="connsiteX0" fmla="*/ 119063 w 119063"/>
              <a:gd name="connsiteY0" fmla="*/ 52388 h 54381"/>
              <a:gd name="connsiteX1" fmla="*/ 47625 w 119063"/>
              <a:gd name="connsiteY1" fmla="*/ 38100 h 54381"/>
              <a:gd name="connsiteX2" fmla="*/ 33338 w 119063"/>
              <a:gd name="connsiteY2" fmla="*/ 23813 h 54381"/>
              <a:gd name="connsiteX3" fmla="*/ 14288 w 119063"/>
              <a:gd name="connsiteY3" fmla="*/ 9525 h 54381"/>
              <a:gd name="connsiteX4" fmla="*/ 0 w 119063"/>
              <a:gd name="connsiteY4" fmla="*/ 0 h 5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3" h="54381">
                <a:moveTo>
                  <a:pt x="119063" y="52388"/>
                </a:moveTo>
                <a:cubicBezTo>
                  <a:pt x="89094" y="49663"/>
                  <a:pt x="70419" y="54381"/>
                  <a:pt x="47625" y="38100"/>
                </a:cubicBezTo>
                <a:cubicBezTo>
                  <a:pt x="42145" y="34185"/>
                  <a:pt x="38452" y="28196"/>
                  <a:pt x="33338" y="23813"/>
                </a:cubicBezTo>
                <a:cubicBezTo>
                  <a:pt x="27311" y="18647"/>
                  <a:pt x="20747" y="14139"/>
                  <a:pt x="14288" y="9525"/>
                </a:cubicBezTo>
                <a:cubicBezTo>
                  <a:pt x="9630" y="6198"/>
                  <a:pt x="0" y="0"/>
                  <a:pt x="0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/>
          <p:nvPr/>
        </p:nvCxnSpPr>
        <p:spPr>
          <a:xfrm rot="10800000" flipV="1">
            <a:off x="2428860" y="4714884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2786050" y="4714884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88072" y="4500570"/>
            <a:ext cx="40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</a:t>
            </a:r>
            <a:endParaRPr lang="ko-KR" altLang="en-US" sz="1200" dirty="0"/>
          </a:p>
        </p:txBody>
      </p:sp>
      <p:cxnSp>
        <p:nvCxnSpPr>
          <p:cNvPr id="109" name="직선 화살표 연결선 108"/>
          <p:cNvCxnSpPr/>
          <p:nvPr/>
        </p:nvCxnSpPr>
        <p:spPr>
          <a:xfrm rot="10800000" flipV="1">
            <a:off x="1571606" y="4724400"/>
            <a:ext cx="1209694" cy="276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rot="10800000">
            <a:off x="1643042" y="5286388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64" idx="1"/>
          </p:cNvCxnSpPr>
          <p:nvPr/>
        </p:nvCxnSpPr>
        <p:spPr>
          <a:xfrm rot="16200000" flipV="1">
            <a:off x="2335992" y="5336396"/>
            <a:ext cx="247664" cy="80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2500298" y="5286388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314502" y="5500702"/>
            <a:ext cx="236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Domain, List&lt;Domain&gt;, </a:t>
            </a:r>
            <a:r>
              <a:rPr lang="ko-KR" altLang="en-US" sz="1200" dirty="0" smtClean="0"/>
              <a:t>단일형</a:t>
            </a:r>
            <a:endParaRPr lang="ko-KR" altLang="en-US" sz="1200" dirty="0"/>
          </a:p>
        </p:txBody>
      </p:sp>
      <p:cxnSp>
        <p:nvCxnSpPr>
          <p:cNvPr id="119" name="직선 화살표 연결선 118"/>
          <p:cNvCxnSpPr/>
          <p:nvPr/>
        </p:nvCxnSpPr>
        <p:spPr>
          <a:xfrm rot="10800000">
            <a:off x="1117600" y="5327650"/>
            <a:ext cx="311128" cy="24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01530" y="5500702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forward,redirect</a:t>
            </a:r>
            <a:endParaRPr lang="ko-KR" altLang="en-US" sz="1200" dirty="0"/>
          </a:p>
        </p:txBody>
      </p:sp>
      <p:cxnSp>
        <p:nvCxnSpPr>
          <p:cNvPr id="122" name="직선 화살표 연결선 121"/>
          <p:cNvCxnSpPr/>
          <p:nvPr/>
        </p:nvCxnSpPr>
        <p:spPr>
          <a:xfrm rot="10800000" flipV="1">
            <a:off x="785786" y="4714884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71538" y="4437885"/>
            <a:ext cx="84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GET,POST</a:t>
            </a:r>
            <a:endParaRPr lang="ko-KR" altLang="en-US" sz="1200" dirty="0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500034" y="550070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20916" y="550070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51766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1.Controller</a:t>
            </a:r>
          </a:p>
          <a:p>
            <a:pPr marL="342900" indent="-342900"/>
            <a:r>
              <a:rPr lang="en-US" altLang="ko-KR" sz="1400" dirty="0" smtClean="0"/>
              <a:t> -</a:t>
            </a:r>
            <a:r>
              <a:rPr lang="en-US" altLang="ko-KR" sz="1400" dirty="0" err="1" smtClean="0"/>
              <a:t>Servlet</a:t>
            </a:r>
            <a:r>
              <a:rPr lang="ko-KR" altLang="en-US" sz="1400" dirty="0" smtClean="0"/>
              <a:t>은 모든 요청을 받아야한다</a:t>
            </a:r>
            <a:r>
              <a:rPr lang="en-US" altLang="ko-KR" sz="1400" dirty="0" smtClean="0"/>
              <a:t>. ( </a:t>
            </a:r>
            <a:r>
              <a:rPr lang="ko-KR" altLang="en-US" sz="1400" dirty="0" err="1" smtClean="0"/>
              <a:t>진입점은</a:t>
            </a:r>
            <a:r>
              <a:rPr lang="ko-KR" altLang="en-US" sz="1400" dirty="0" smtClean="0"/>
              <a:t> 하나인 것인 좋다</a:t>
            </a:r>
            <a:r>
              <a:rPr lang="en-US" altLang="ko-KR" sz="1400" dirty="0" smtClean="0"/>
              <a:t>.)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(-</a:t>
            </a:r>
            <a:r>
              <a:rPr lang="ko-KR" altLang="en-US" sz="1400" dirty="0" smtClean="0"/>
              <a:t>모든 요청을 받고</a:t>
            </a:r>
            <a:r>
              <a:rPr lang="en-US" altLang="ko-KR" sz="1400" dirty="0" smtClean="0"/>
              <a:t>, 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 -</a:t>
            </a:r>
            <a:r>
              <a:rPr lang="ko-KR" altLang="en-US" sz="1400" dirty="0" smtClean="0"/>
              <a:t>요청을 처리할 </a:t>
            </a:r>
            <a:r>
              <a:rPr lang="en-US" altLang="ko-KR" sz="1400" dirty="0" err="1" smtClean="0"/>
              <a:t>XxxAction</a:t>
            </a:r>
            <a:r>
              <a:rPr lang="ko-KR" altLang="en-US" sz="1400" dirty="0" smtClean="0"/>
              <a:t>을 찾아서 실행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    -</a:t>
            </a:r>
            <a:r>
              <a:rPr lang="en-US" altLang="ko-KR" sz="1400" dirty="0" err="1" smtClean="0"/>
              <a:t>XxxAction</a:t>
            </a:r>
            <a:r>
              <a:rPr lang="ko-KR" altLang="en-US" sz="1400" dirty="0" smtClean="0"/>
              <a:t>클래스가  반환하는 페이지로 이동</a:t>
            </a:r>
            <a:r>
              <a:rPr lang="en-US" altLang="ko-KR" sz="1400" dirty="0" smtClean="0"/>
              <a:t>)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-DD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&gt;</a:t>
            </a:r>
          </a:p>
          <a:p>
            <a:pPr marL="342900" indent="-342900"/>
            <a:r>
              <a:rPr lang="en-US" altLang="ko-KR" sz="1400" dirty="0" smtClean="0"/>
              <a:t>	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  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-class&gt;</a:t>
            </a:r>
            <a:r>
              <a:rPr lang="ko-KR" altLang="en-US" sz="1400" dirty="0" err="1" smtClean="0"/>
              <a:t>패키지명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-class&gt;</a:t>
            </a:r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&gt;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-mapping&gt;</a:t>
            </a:r>
          </a:p>
          <a:p>
            <a:pPr marL="342900" indent="-342900"/>
            <a:r>
              <a:rPr lang="en-US" altLang="ko-KR" sz="1400" dirty="0" smtClean="0"/>
              <a:t>     &lt;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-name&gt;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-pattern&gt;*.do&lt;/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servlet</a:t>
            </a:r>
            <a:r>
              <a:rPr lang="en-US" altLang="ko-KR" sz="1400" dirty="0" smtClean="0"/>
              <a:t>-mapping&gt;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572008"/>
            <a:ext cx="3571874" cy="17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4143380"/>
            <a:ext cx="461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*JSP</a:t>
            </a:r>
            <a:r>
              <a:rPr lang="ko-KR" altLang="en-US" sz="1600" dirty="0" smtClean="0"/>
              <a:t>를 직접 요청하지 못하도록 보안제약을 설정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4786322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는 처리된 데이터를 보여주는 업무를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수행한다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681</Words>
  <Application>Microsoft Office PowerPoint</Application>
  <PresentationFormat>화면 슬라이드 쇼(4:3)</PresentationFormat>
  <Paragraphs>160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112</cp:revision>
  <dcterms:created xsi:type="dcterms:W3CDTF">2023-11-20T00:45:17Z</dcterms:created>
  <dcterms:modified xsi:type="dcterms:W3CDTF">2023-11-21T10:01:39Z</dcterms:modified>
</cp:coreProperties>
</file>